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1" r:id="rId2"/>
    <p:sldId id="4387" r:id="rId3"/>
    <p:sldId id="4388" r:id="rId4"/>
    <p:sldId id="4389" r:id="rId5"/>
    <p:sldId id="4390" r:id="rId6"/>
    <p:sldId id="4392" r:id="rId7"/>
    <p:sldId id="4393" r:id="rId8"/>
    <p:sldId id="439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F3F1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6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B3-CA47-B8FF-49B034A8BA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B3-CA47-B8FF-49B034A8BA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B3-CA47-B8FF-49B034A8BA19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B3-CA47-B8FF-49B034A8B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1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25"/>
              <c:spPr>
                <a:solidFill>
                  <a:schemeClr val="accent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8F-414C-AE4C-18F81143B8F4}"/>
              </c:ext>
            </c:extLst>
          </c:dPt>
          <c:dPt>
            <c:idx val="2"/>
            <c:marker>
              <c:symbol val="circle"/>
              <c:size val="25"/>
              <c:spPr>
                <a:solidFill>
                  <a:schemeClr val="accent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8F-414C-AE4C-18F81143B8F4}"/>
              </c:ext>
            </c:extLst>
          </c:dPt>
          <c:dPt>
            <c:idx val="3"/>
            <c:marker>
              <c:symbol val="circle"/>
              <c:size val="25"/>
              <c:spPr>
                <a:solidFill>
                  <a:schemeClr val="accent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8F-414C-AE4C-18F81143B8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FB8F-414C-AE4C-18F81143B8F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2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8F-414C-AE4C-18F81143B8F4}"/>
              </c:ext>
            </c:extLst>
          </c:dPt>
          <c:dPt>
            <c:idx val="2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8F-414C-AE4C-18F81143B8F4}"/>
              </c:ext>
            </c:extLst>
          </c:dPt>
          <c:dPt>
            <c:idx val="3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8F-414C-AE4C-18F81143B8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FB8F-414C-AE4C-18F81143B8F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76-B141-91CB-B6D85327A4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76-B141-91CB-B6D85327A48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76-B141-91CB-B6D85327A4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676-B141-91CB-B6D85327A4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676-B141-91CB-B6D85327A48A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76-B141-91CB-B6D85327A4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7676-B141-91CB-B6D85327A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1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D1-D64D-BB88-565B7603963F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D1-D64D-BB88-565B760396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D1-D64D-BB88-565B7603963F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D1-D64D-BB88-565B7603963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E-BC43-AAE2-89DCD1CB58B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E-BC43-AAE2-89DCD1CB58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5E-BC43-AAE2-89DCD1CB58B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5E-BC43-AAE2-89DCD1CB58B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2-BA44-876C-6599EF113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036-044F-AF64-CE910FB3E26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A036-044F-AF64-CE910FB3E26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5-A036-044F-AF64-CE910FB3E26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A036-044F-AF64-CE910FB3E261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36-044F-AF64-CE910FB3E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701-5147-997C-C042F5C8024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701-5147-997C-C042F5C8024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7701-5147-997C-C042F5C8024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7701-5147-997C-C042F5C8024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01-5147-997C-C042F5C80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B3-CA47-B8FF-49B034A8BA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B3-CA47-B8FF-49B034A8BA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B3-CA47-B8FF-49B034A8BA19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B3-CA47-B8FF-49B034A8B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6AC-C34F-88B0-94FFA55CEB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6AC-C34F-88B0-94FFA55CEB4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6AC-C34F-88B0-94FFA55CEB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AC-C34F-88B0-94FFA55CEB4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12-8B4F-9465-F231E32ADC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12-8B4F-9465-F231E32ADC93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12-8B4F-9465-F231E32ADC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6.3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12-8B4F-9465-F231E32ADC9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Rectangle 707">
            <a:extLst>
              <a:ext uri="{FF2B5EF4-FFF2-40B4-BE49-F238E27FC236}">
                <a16:creationId xmlns:a16="http://schemas.microsoft.com/office/drawing/2014/main" id="{42844BC5-91D5-2C4A-81C8-0276BCF4AFE5}"/>
              </a:ext>
            </a:extLst>
          </p:cNvPr>
          <p:cNvSpPr/>
          <p:nvPr/>
        </p:nvSpPr>
        <p:spPr>
          <a:xfrm>
            <a:off x="1503682" y="3554334"/>
            <a:ext cx="12976184" cy="895429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8F4B3-13F7-8F4F-BA2E-7891582D09BA}"/>
              </a:ext>
            </a:extLst>
          </p:cNvPr>
          <p:cNvGrpSpPr/>
          <p:nvPr/>
        </p:nvGrpSpPr>
        <p:grpSpPr>
          <a:xfrm>
            <a:off x="2467947" y="10765427"/>
            <a:ext cx="10908730" cy="1161731"/>
            <a:chOff x="10770666" y="8958722"/>
            <a:chExt cx="10908730" cy="1161731"/>
          </a:xfrm>
        </p:grpSpPr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1980EB06-80D7-9840-98CC-F424162DAB49}"/>
                </a:ext>
              </a:extLst>
            </p:cNvPr>
            <p:cNvSpPr/>
            <p:nvPr/>
          </p:nvSpPr>
          <p:spPr>
            <a:xfrm>
              <a:off x="16412864" y="9004173"/>
              <a:ext cx="1116280" cy="11162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79C26176-25F2-6E47-B5B6-FFDB8FAFC915}"/>
                </a:ext>
              </a:extLst>
            </p:cNvPr>
            <p:cNvSpPr/>
            <p:nvPr/>
          </p:nvSpPr>
          <p:spPr>
            <a:xfrm>
              <a:off x="10807711" y="9004173"/>
              <a:ext cx="1116280" cy="11162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EF2BC161-0424-5B45-8DCC-93F1E45B6D46}"/>
                </a:ext>
              </a:extLst>
            </p:cNvPr>
            <p:cNvSpPr txBox="1"/>
            <p:nvPr/>
          </p:nvSpPr>
          <p:spPr>
            <a:xfrm>
              <a:off x="10770666" y="9177497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8F367DCD-E7D5-2146-902A-118B953FB9DE}"/>
                </a:ext>
              </a:extLst>
            </p:cNvPr>
            <p:cNvSpPr txBox="1"/>
            <p:nvPr/>
          </p:nvSpPr>
          <p:spPr>
            <a:xfrm>
              <a:off x="12062588" y="8958722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A23B10BF-2CA6-D741-9261-F911391EFE2E}"/>
                </a:ext>
              </a:extLst>
            </p:cNvPr>
            <p:cNvSpPr txBox="1"/>
            <p:nvPr/>
          </p:nvSpPr>
          <p:spPr>
            <a:xfrm>
              <a:off x="16360319" y="9177497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78753A08-0E7C-A44F-8A06-5D12D050517B}"/>
                </a:ext>
              </a:extLst>
            </p:cNvPr>
            <p:cNvSpPr txBox="1"/>
            <p:nvPr/>
          </p:nvSpPr>
          <p:spPr>
            <a:xfrm>
              <a:off x="17652241" y="8958722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771" name="Chart 770">
            <a:extLst>
              <a:ext uri="{FF2B5EF4-FFF2-40B4-BE49-F238E27FC236}">
                <a16:creationId xmlns:a16="http://schemas.microsoft.com/office/drawing/2014/main" id="{E824B349-B140-A94E-8744-3CA06521E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630882"/>
              </p:ext>
            </p:extLst>
          </p:nvPr>
        </p:nvGraphicFramePr>
        <p:xfrm>
          <a:off x="2465166" y="4417845"/>
          <a:ext cx="10672464" cy="5638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CuadroTexto 350">
            <a:extLst>
              <a:ext uri="{FF2B5EF4-FFF2-40B4-BE49-F238E27FC236}">
                <a16:creationId xmlns:a16="http://schemas.microsoft.com/office/drawing/2014/main" id="{1B35BC4D-B947-CF47-BEF7-E07AACB7D300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29C5E2-E409-3F43-B4CB-8150A8C918B3}"/>
              </a:ext>
            </a:extLst>
          </p:cNvPr>
          <p:cNvGrpSpPr/>
          <p:nvPr/>
        </p:nvGrpSpPr>
        <p:grpSpPr>
          <a:xfrm>
            <a:off x="14886584" y="3606800"/>
            <a:ext cx="7896001" cy="8901830"/>
            <a:chOff x="1566240" y="3606800"/>
            <a:chExt cx="7896001" cy="8901830"/>
          </a:xfrm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6D8C18C5-5BAA-B443-B36C-9CD5205DC30D}"/>
                </a:ext>
              </a:extLst>
            </p:cNvPr>
            <p:cNvSpPr/>
            <p:nvPr/>
          </p:nvSpPr>
          <p:spPr>
            <a:xfrm>
              <a:off x="1566240" y="3606800"/>
              <a:ext cx="7896001" cy="426346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6D57D873-CC8A-404D-AE47-2689C83DB0A8}"/>
                </a:ext>
              </a:extLst>
            </p:cNvPr>
            <p:cNvGrpSpPr/>
            <p:nvPr/>
          </p:nvGrpSpPr>
          <p:grpSpPr>
            <a:xfrm>
              <a:off x="2593140" y="4269476"/>
              <a:ext cx="5842200" cy="2938112"/>
              <a:chOff x="2090676" y="6663310"/>
              <a:chExt cx="5295678" cy="5051982"/>
            </a:xfrm>
          </p:grpSpPr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DCB29159-02B9-D04D-AF7B-D8AD0C6F93A6}"/>
                  </a:ext>
                </a:extLst>
              </p:cNvPr>
              <p:cNvSpPr txBox="1"/>
              <p:nvPr/>
            </p:nvSpPr>
            <p:spPr>
              <a:xfrm>
                <a:off x="2402642" y="6663310"/>
                <a:ext cx="4671746" cy="22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+2790</a:t>
                </a:r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1ABBCE1C-CB4C-E743-856E-D60E702B08CE}"/>
                  </a:ext>
                </a:extLst>
              </p:cNvPr>
              <p:cNvSpPr txBox="1"/>
              <p:nvPr/>
            </p:nvSpPr>
            <p:spPr>
              <a:xfrm>
                <a:off x="2090676" y="8938918"/>
                <a:ext cx="5295678" cy="277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sure, that’s why we provide point.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8D5F4E-3459-834B-BF0B-60B8C1E31952}"/>
                </a:ext>
              </a:extLst>
            </p:cNvPr>
            <p:cNvSpPr/>
            <p:nvPr/>
          </p:nvSpPr>
          <p:spPr>
            <a:xfrm>
              <a:off x="1566240" y="8245165"/>
              <a:ext cx="7896001" cy="426346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C78E68-357D-CF4B-8482-FD660AECB9EF}"/>
                </a:ext>
              </a:extLst>
            </p:cNvPr>
            <p:cNvGrpSpPr/>
            <p:nvPr/>
          </p:nvGrpSpPr>
          <p:grpSpPr>
            <a:xfrm>
              <a:off x="5729461" y="9358398"/>
              <a:ext cx="3140946" cy="2033503"/>
              <a:chOff x="17734844" y="13553703"/>
              <a:chExt cx="3140946" cy="203350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5011DE5-DDE4-4A45-8044-5D8E73814751}"/>
                  </a:ext>
                </a:extLst>
              </p:cNvPr>
              <p:cNvGrpSpPr/>
              <p:nvPr/>
            </p:nvGrpSpPr>
            <p:grpSpPr>
              <a:xfrm>
                <a:off x="17734844" y="14896877"/>
                <a:ext cx="3140946" cy="690329"/>
                <a:chOff x="20587670" y="9729640"/>
                <a:chExt cx="3140946" cy="690329"/>
              </a:xfrm>
            </p:grpSpPr>
            <p:sp>
              <p:nvSpPr>
                <p:cNvPr id="62" name="Subtitle 2">
                  <a:extLst>
                    <a:ext uri="{FF2B5EF4-FFF2-40B4-BE49-F238E27FC236}">
                      <a16:creationId xmlns:a16="http://schemas.microsoft.com/office/drawing/2014/main" id="{B9CFE5D7-37DF-0840-A088-DBC2D3E121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093018" y="9729640"/>
                  <a:ext cx="2635598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Analyze, 50%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8169EAB-D446-724D-B923-61C4B1E862D5}"/>
                    </a:ext>
                  </a:extLst>
                </p:cNvPr>
                <p:cNvSpPr/>
                <p:nvPr/>
              </p:nvSpPr>
              <p:spPr>
                <a:xfrm>
                  <a:off x="20587670" y="9887507"/>
                  <a:ext cx="468059" cy="4240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0ECDA94-BD49-CF4B-895E-404555D5BE1B}"/>
                  </a:ext>
                </a:extLst>
              </p:cNvPr>
              <p:cNvGrpSpPr/>
              <p:nvPr/>
            </p:nvGrpSpPr>
            <p:grpSpPr>
              <a:xfrm>
                <a:off x="17734844" y="13553703"/>
                <a:ext cx="3140943" cy="690329"/>
                <a:chOff x="20587670" y="8718033"/>
                <a:chExt cx="3140943" cy="690329"/>
              </a:xfrm>
            </p:grpSpPr>
            <p:sp>
              <p:nvSpPr>
                <p:cNvPr id="65" name="Subtitle 2">
                  <a:extLst>
                    <a:ext uri="{FF2B5EF4-FFF2-40B4-BE49-F238E27FC236}">
                      <a16:creationId xmlns:a16="http://schemas.microsoft.com/office/drawing/2014/main" id="{397D94E3-EB55-4F43-BAEE-C79BB595B1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093018" y="8718033"/>
                  <a:ext cx="2635595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Develop,15%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281B7DB-D875-DB44-9AB6-AD950064C143}"/>
                    </a:ext>
                  </a:extLst>
                </p:cNvPr>
                <p:cNvSpPr/>
                <p:nvPr/>
              </p:nvSpPr>
              <p:spPr>
                <a:xfrm>
                  <a:off x="20587670" y="8875907"/>
                  <a:ext cx="468059" cy="42409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E6A388-12AA-904B-BAAC-E2151E18BE96}"/>
                </a:ext>
              </a:extLst>
            </p:cNvPr>
            <p:cNvGrpSpPr/>
            <p:nvPr/>
          </p:nvGrpSpPr>
          <p:grpSpPr>
            <a:xfrm>
              <a:off x="2150394" y="9013809"/>
              <a:ext cx="3078412" cy="2795722"/>
              <a:chOff x="1959951" y="3754254"/>
              <a:chExt cx="9125966" cy="8287928"/>
            </a:xfrm>
          </p:grpSpPr>
          <p:sp>
            <p:nvSpPr>
              <p:cNvPr id="68" name="Freeform 1">
                <a:extLst>
                  <a:ext uri="{FF2B5EF4-FFF2-40B4-BE49-F238E27FC236}">
                    <a16:creationId xmlns:a16="http://schemas.microsoft.com/office/drawing/2014/main" id="{B6C8D6BE-F21E-6744-8072-E54D19567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253" y="5001037"/>
                <a:ext cx="1871202" cy="2454542"/>
              </a:xfrm>
              <a:custGeom>
                <a:avLst/>
                <a:gdLst>
                  <a:gd name="T0" fmla="*/ 1025 w 4017"/>
                  <a:gd name="T1" fmla="*/ 3331 h 5268"/>
                  <a:gd name="T2" fmla="*/ 1025 w 4017"/>
                  <a:gd name="T3" fmla="*/ 3331 h 5268"/>
                  <a:gd name="T4" fmla="*/ 257 w 4017"/>
                  <a:gd name="T5" fmla="*/ 399 h 5268"/>
                  <a:gd name="T6" fmla="*/ 1481 w 4017"/>
                  <a:gd name="T7" fmla="*/ 1053 h 5268"/>
                  <a:gd name="T8" fmla="*/ 1908 w 4017"/>
                  <a:gd name="T9" fmla="*/ 3075 h 5268"/>
                  <a:gd name="T10" fmla="*/ 4016 w 4017"/>
                  <a:gd name="T11" fmla="*/ 5096 h 5268"/>
                  <a:gd name="T12" fmla="*/ 3759 w 4017"/>
                  <a:gd name="T13" fmla="*/ 5267 h 5268"/>
                  <a:gd name="T14" fmla="*/ 1025 w 4017"/>
                  <a:gd name="T15" fmla="*/ 3331 h 5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17" h="5268">
                    <a:moveTo>
                      <a:pt x="1025" y="3331"/>
                    </a:moveTo>
                    <a:lnTo>
                      <a:pt x="1025" y="3331"/>
                    </a:lnTo>
                    <a:cubicBezTo>
                      <a:pt x="1025" y="3331"/>
                      <a:pt x="0" y="740"/>
                      <a:pt x="257" y="399"/>
                    </a:cubicBezTo>
                    <a:cubicBezTo>
                      <a:pt x="513" y="28"/>
                      <a:pt x="1339" y="0"/>
                      <a:pt x="1481" y="1053"/>
                    </a:cubicBezTo>
                    <a:cubicBezTo>
                      <a:pt x="1595" y="2107"/>
                      <a:pt x="1880" y="2989"/>
                      <a:pt x="1908" y="3075"/>
                    </a:cubicBezTo>
                    <a:cubicBezTo>
                      <a:pt x="1936" y="3160"/>
                      <a:pt x="4016" y="5096"/>
                      <a:pt x="4016" y="5096"/>
                    </a:cubicBezTo>
                    <a:cubicBezTo>
                      <a:pt x="3759" y="5267"/>
                      <a:pt x="3759" y="5267"/>
                      <a:pt x="3759" y="5267"/>
                    </a:cubicBezTo>
                    <a:cubicBezTo>
                      <a:pt x="3759" y="5267"/>
                      <a:pt x="1083" y="3616"/>
                      <a:pt x="1025" y="3331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">
                <a:extLst>
                  <a:ext uri="{FF2B5EF4-FFF2-40B4-BE49-F238E27FC236}">
                    <a16:creationId xmlns:a16="http://schemas.microsoft.com/office/drawing/2014/main" id="{33EE0ECA-36AC-234A-A182-701FC7B75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1269" y="7375472"/>
                <a:ext cx="398478" cy="437505"/>
              </a:xfrm>
              <a:custGeom>
                <a:avLst/>
                <a:gdLst>
                  <a:gd name="T0" fmla="*/ 257 w 855"/>
                  <a:gd name="T1" fmla="*/ 0 h 941"/>
                  <a:gd name="T2" fmla="*/ 257 w 855"/>
                  <a:gd name="T3" fmla="*/ 0 h 941"/>
                  <a:gd name="T4" fmla="*/ 712 w 855"/>
                  <a:gd name="T5" fmla="*/ 285 h 941"/>
                  <a:gd name="T6" fmla="*/ 797 w 855"/>
                  <a:gd name="T7" fmla="*/ 797 h 941"/>
                  <a:gd name="T8" fmla="*/ 227 w 855"/>
                  <a:gd name="T9" fmla="*/ 883 h 941"/>
                  <a:gd name="T10" fmla="*/ 199 w 855"/>
                  <a:gd name="T11" fmla="*/ 428 h 941"/>
                  <a:gd name="T12" fmla="*/ 0 w 855"/>
                  <a:gd name="T13" fmla="*/ 171 h 941"/>
                  <a:gd name="T14" fmla="*/ 257 w 855"/>
                  <a:gd name="T15" fmla="*/ 0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5" h="941">
                    <a:moveTo>
                      <a:pt x="257" y="0"/>
                    </a:moveTo>
                    <a:lnTo>
                      <a:pt x="257" y="0"/>
                    </a:lnTo>
                    <a:cubicBezTo>
                      <a:pt x="257" y="0"/>
                      <a:pt x="683" y="171"/>
                      <a:pt x="712" y="285"/>
                    </a:cubicBezTo>
                    <a:cubicBezTo>
                      <a:pt x="769" y="370"/>
                      <a:pt x="854" y="740"/>
                      <a:pt x="797" y="797"/>
                    </a:cubicBezTo>
                    <a:cubicBezTo>
                      <a:pt x="740" y="854"/>
                      <a:pt x="341" y="940"/>
                      <a:pt x="227" y="883"/>
                    </a:cubicBezTo>
                    <a:cubicBezTo>
                      <a:pt x="85" y="826"/>
                      <a:pt x="199" y="428"/>
                      <a:pt x="199" y="428"/>
                    </a:cubicBezTo>
                    <a:cubicBezTo>
                      <a:pt x="171" y="398"/>
                      <a:pt x="0" y="171"/>
                      <a:pt x="0" y="171"/>
                    </a:cubicBezTo>
                    <a:lnTo>
                      <a:pt x="257" y="0"/>
                    </a:lnTo>
                  </a:path>
                </a:pathLst>
              </a:custGeom>
              <a:solidFill>
                <a:srgbClr val="F9C28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3">
                <a:extLst>
                  <a:ext uri="{FF2B5EF4-FFF2-40B4-BE49-F238E27FC236}">
                    <a16:creationId xmlns:a16="http://schemas.microsoft.com/office/drawing/2014/main" id="{7EF20DFC-C242-4743-BDCC-818C0494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294" y="7414499"/>
                <a:ext cx="371776" cy="410802"/>
              </a:xfrm>
              <a:custGeom>
                <a:avLst/>
                <a:gdLst>
                  <a:gd name="T0" fmla="*/ 29 w 798"/>
                  <a:gd name="T1" fmla="*/ 256 h 883"/>
                  <a:gd name="T2" fmla="*/ 29 w 798"/>
                  <a:gd name="T3" fmla="*/ 256 h 883"/>
                  <a:gd name="T4" fmla="*/ 370 w 798"/>
                  <a:gd name="T5" fmla="*/ 0 h 883"/>
                  <a:gd name="T6" fmla="*/ 655 w 798"/>
                  <a:gd name="T7" fmla="*/ 170 h 883"/>
                  <a:gd name="T8" fmla="*/ 712 w 798"/>
                  <a:gd name="T9" fmla="*/ 740 h 883"/>
                  <a:gd name="T10" fmla="*/ 86 w 798"/>
                  <a:gd name="T11" fmla="*/ 768 h 883"/>
                  <a:gd name="T12" fmla="*/ 86 w 798"/>
                  <a:gd name="T13" fmla="*/ 370 h 883"/>
                  <a:gd name="T14" fmla="*/ 29 w 798"/>
                  <a:gd name="T15" fmla="*/ 256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8" h="883">
                    <a:moveTo>
                      <a:pt x="29" y="256"/>
                    </a:moveTo>
                    <a:lnTo>
                      <a:pt x="29" y="256"/>
                    </a:lnTo>
                    <a:cubicBezTo>
                      <a:pt x="29" y="256"/>
                      <a:pt x="314" y="142"/>
                      <a:pt x="370" y="0"/>
                    </a:cubicBezTo>
                    <a:cubicBezTo>
                      <a:pt x="370" y="0"/>
                      <a:pt x="627" y="85"/>
                      <a:pt x="655" y="170"/>
                    </a:cubicBezTo>
                    <a:cubicBezTo>
                      <a:pt x="684" y="256"/>
                      <a:pt x="797" y="683"/>
                      <a:pt x="712" y="740"/>
                    </a:cubicBezTo>
                    <a:cubicBezTo>
                      <a:pt x="598" y="825"/>
                      <a:pt x="172" y="882"/>
                      <a:pt x="86" y="768"/>
                    </a:cubicBezTo>
                    <a:cubicBezTo>
                      <a:pt x="0" y="654"/>
                      <a:pt x="86" y="370"/>
                      <a:pt x="86" y="370"/>
                    </a:cubicBezTo>
                    <a:cubicBezTo>
                      <a:pt x="86" y="342"/>
                      <a:pt x="29" y="256"/>
                      <a:pt x="29" y="2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4">
                <a:extLst>
                  <a:ext uri="{FF2B5EF4-FFF2-40B4-BE49-F238E27FC236}">
                    <a16:creationId xmlns:a16="http://schemas.microsoft.com/office/drawing/2014/main" id="{8C836263-EA22-8C43-AE70-119FB3706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1973" y="9429482"/>
                <a:ext cx="211562" cy="809280"/>
              </a:xfrm>
              <a:custGeom>
                <a:avLst/>
                <a:gdLst>
                  <a:gd name="T0" fmla="*/ 171 w 456"/>
                  <a:gd name="T1" fmla="*/ 0 h 1737"/>
                  <a:gd name="T2" fmla="*/ 455 w 456"/>
                  <a:gd name="T3" fmla="*/ 28 h 1737"/>
                  <a:gd name="T4" fmla="*/ 256 w 456"/>
                  <a:gd name="T5" fmla="*/ 1736 h 1737"/>
                  <a:gd name="T6" fmla="*/ 0 w 456"/>
                  <a:gd name="T7" fmla="*/ 1708 h 1737"/>
                  <a:gd name="T8" fmla="*/ 171 w 456"/>
                  <a:gd name="T9" fmla="*/ 0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1737">
                    <a:moveTo>
                      <a:pt x="171" y="0"/>
                    </a:moveTo>
                    <a:lnTo>
                      <a:pt x="455" y="28"/>
                    </a:lnTo>
                    <a:lnTo>
                      <a:pt x="256" y="1736"/>
                    </a:lnTo>
                    <a:lnTo>
                      <a:pt x="0" y="1708"/>
                    </a:lnTo>
                    <a:lnTo>
                      <a:pt x="171" y="0"/>
                    </a:lnTo>
                  </a:path>
                </a:pathLst>
              </a:custGeom>
              <a:solidFill>
                <a:srgbClr val="8989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7AE71110-11DC-724B-B6FA-14B56E4E1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708" y="9203541"/>
                <a:ext cx="782577" cy="306048"/>
              </a:xfrm>
              <a:custGeom>
                <a:avLst/>
                <a:gdLst>
                  <a:gd name="T0" fmla="*/ 28 w 1679"/>
                  <a:gd name="T1" fmla="*/ 228 h 656"/>
                  <a:gd name="T2" fmla="*/ 28 w 1679"/>
                  <a:gd name="T3" fmla="*/ 228 h 656"/>
                  <a:gd name="T4" fmla="*/ 312 w 1679"/>
                  <a:gd name="T5" fmla="*/ 29 h 656"/>
                  <a:gd name="T6" fmla="*/ 1423 w 1679"/>
                  <a:gd name="T7" fmla="*/ 143 h 656"/>
                  <a:gd name="T8" fmla="*/ 1678 w 1679"/>
                  <a:gd name="T9" fmla="*/ 427 h 656"/>
                  <a:gd name="T10" fmla="*/ 1366 w 1679"/>
                  <a:gd name="T11" fmla="*/ 655 h 656"/>
                  <a:gd name="T12" fmla="*/ 256 w 1679"/>
                  <a:gd name="T13" fmla="*/ 513 h 656"/>
                  <a:gd name="T14" fmla="*/ 28 w 1679"/>
                  <a:gd name="T15" fmla="*/ 228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9" h="656">
                    <a:moveTo>
                      <a:pt x="28" y="228"/>
                    </a:moveTo>
                    <a:lnTo>
                      <a:pt x="28" y="228"/>
                    </a:lnTo>
                    <a:cubicBezTo>
                      <a:pt x="28" y="114"/>
                      <a:pt x="170" y="0"/>
                      <a:pt x="312" y="29"/>
                    </a:cubicBezTo>
                    <a:cubicBezTo>
                      <a:pt x="1423" y="143"/>
                      <a:pt x="1423" y="143"/>
                      <a:pt x="1423" y="143"/>
                    </a:cubicBezTo>
                    <a:cubicBezTo>
                      <a:pt x="1565" y="171"/>
                      <a:pt x="1678" y="285"/>
                      <a:pt x="1678" y="427"/>
                    </a:cubicBezTo>
                    <a:cubicBezTo>
                      <a:pt x="1651" y="569"/>
                      <a:pt x="1508" y="655"/>
                      <a:pt x="1366" y="655"/>
                    </a:cubicBezTo>
                    <a:cubicBezTo>
                      <a:pt x="256" y="513"/>
                      <a:pt x="256" y="513"/>
                      <a:pt x="256" y="513"/>
                    </a:cubicBezTo>
                    <a:cubicBezTo>
                      <a:pt x="113" y="513"/>
                      <a:pt x="0" y="371"/>
                      <a:pt x="28" y="22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885B8434-33AB-864A-BDF8-8FB210376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527" y="8024539"/>
                <a:ext cx="3196039" cy="172537"/>
              </a:xfrm>
              <a:custGeom>
                <a:avLst/>
                <a:gdLst>
                  <a:gd name="T0" fmla="*/ 0 w 6862"/>
                  <a:gd name="T1" fmla="*/ 370 h 371"/>
                  <a:gd name="T2" fmla="*/ 6861 w 6862"/>
                  <a:gd name="T3" fmla="*/ 370 h 371"/>
                  <a:gd name="T4" fmla="*/ 6861 w 6862"/>
                  <a:gd name="T5" fmla="*/ 0 h 371"/>
                  <a:gd name="T6" fmla="*/ 0 w 6862"/>
                  <a:gd name="T7" fmla="*/ 0 h 371"/>
                  <a:gd name="T8" fmla="*/ 0 w 6862"/>
                  <a:gd name="T9" fmla="*/ 37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62" h="371">
                    <a:moveTo>
                      <a:pt x="0" y="370"/>
                    </a:moveTo>
                    <a:lnTo>
                      <a:pt x="6861" y="370"/>
                    </a:lnTo>
                    <a:lnTo>
                      <a:pt x="6861" y="0"/>
                    </a:lnTo>
                    <a:lnTo>
                      <a:pt x="0" y="0"/>
                    </a:lnTo>
                    <a:lnTo>
                      <a:pt x="0" y="37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4E2F41DC-1ACD-3B4C-9333-832CF13B2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1973" y="8275128"/>
                <a:ext cx="2666105" cy="2029361"/>
              </a:xfrm>
              <a:custGeom>
                <a:avLst/>
                <a:gdLst>
                  <a:gd name="T0" fmla="*/ 171 w 5722"/>
                  <a:gd name="T1" fmla="*/ 4356 h 4357"/>
                  <a:gd name="T2" fmla="*/ 5721 w 5722"/>
                  <a:gd name="T3" fmla="*/ 314 h 4357"/>
                  <a:gd name="T4" fmla="*/ 5551 w 5722"/>
                  <a:gd name="T5" fmla="*/ 0 h 4357"/>
                  <a:gd name="T6" fmla="*/ 0 w 5722"/>
                  <a:gd name="T7" fmla="*/ 4043 h 4357"/>
                  <a:gd name="T8" fmla="*/ 171 w 5722"/>
                  <a:gd name="T9" fmla="*/ 4356 h 4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2" h="4357">
                    <a:moveTo>
                      <a:pt x="171" y="4356"/>
                    </a:moveTo>
                    <a:lnTo>
                      <a:pt x="5721" y="314"/>
                    </a:lnTo>
                    <a:lnTo>
                      <a:pt x="5551" y="0"/>
                    </a:lnTo>
                    <a:lnTo>
                      <a:pt x="0" y="4043"/>
                    </a:lnTo>
                    <a:lnTo>
                      <a:pt x="171" y="4356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E5BCBEFC-A8CA-394A-8E41-CD3B32E9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156" y="7295367"/>
                <a:ext cx="1139975" cy="3062528"/>
              </a:xfrm>
              <a:custGeom>
                <a:avLst/>
                <a:gdLst>
                  <a:gd name="T0" fmla="*/ 2448 w 2449"/>
                  <a:gd name="T1" fmla="*/ 6462 h 6577"/>
                  <a:gd name="T2" fmla="*/ 2107 w 2449"/>
                  <a:gd name="T3" fmla="*/ 6576 h 6577"/>
                  <a:gd name="T4" fmla="*/ 0 w 2449"/>
                  <a:gd name="T5" fmla="*/ 0 h 6577"/>
                  <a:gd name="T6" fmla="*/ 398 w 2449"/>
                  <a:gd name="T7" fmla="*/ 0 h 6577"/>
                  <a:gd name="T8" fmla="*/ 2448 w 2449"/>
                  <a:gd name="T9" fmla="*/ 6462 h 6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6577">
                    <a:moveTo>
                      <a:pt x="2448" y="6462"/>
                    </a:moveTo>
                    <a:lnTo>
                      <a:pt x="2107" y="6576"/>
                    </a:lnTo>
                    <a:lnTo>
                      <a:pt x="0" y="0"/>
                    </a:lnTo>
                    <a:lnTo>
                      <a:pt x="398" y="0"/>
                    </a:lnTo>
                    <a:lnTo>
                      <a:pt x="2448" y="6462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58E8C13E-377A-D941-91A6-E60F68A5C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354" y="7069425"/>
                <a:ext cx="1365916" cy="306047"/>
              </a:xfrm>
              <a:custGeom>
                <a:avLst/>
                <a:gdLst>
                  <a:gd name="T0" fmla="*/ 57 w 2933"/>
                  <a:gd name="T1" fmla="*/ 484 h 656"/>
                  <a:gd name="T2" fmla="*/ 57 w 2933"/>
                  <a:gd name="T3" fmla="*/ 484 h 656"/>
                  <a:gd name="T4" fmla="*/ 29 w 2933"/>
                  <a:gd name="T5" fmla="*/ 342 h 656"/>
                  <a:gd name="T6" fmla="*/ 484 w 2933"/>
                  <a:gd name="T7" fmla="*/ 86 h 656"/>
                  <a:gd name="T8" fmla="*/ 1595 w 2933"/>
                  <a:gd name="T9" fmla="*/ 86 h 656"/>
                  <a:gd name="T10" fmla="*/ 2620 w 2933"/>
                  <a:gd name="T11" fmla="*/ 28 h 656"/>
                  <a:gd name="T12" fmla="*/ 2819 w 2933"/>
                  <a:gd name="T13" fmla="*/ 256 h 656"/>
                  <a:gd name="T14" fmla="*/ 2107 w 2933"/>
                  <a:gd name="T15" fmla="*/ 342 h 656"/>
                  <a:gd name="T16" fmla="*/ 1395 w 2933"/>
                  <a:gd name="T17" fmla="*/ 541 h 656"/>
                  <a:gd name="T18" fmla="*/ 1054 w 2933"/>
                  <a:gd name="T19" fmla="*/ 627 h 656"/>
                  <a:gd name="T20" fmla="*/ 484 w 2933"/>
                  <a:gd name="T21" fmla="*/ 484 h 656"/>
                  <a:gd name="T22" fmla="*/ 57 w 2933"/>
                  <a:gd name="T23" fmla="*/ 48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33" h="656">
                    <a:moveTo>
                      <a:pt x="57" y="484"/>
                    </a:moveTo>
                    <a:lnTo>
                      <a:pt x="57" y="484"/>
                    </a:lnTo>
                    <a:cubicBezTo>
                      <a:pt x="57" y="484"/>
                      <a:pt x="0" y="427"/>
                      <a:pt x="29" y="342"/>
                    </a:cubicBezTo>
                    <a:cubicBezTo>
                      <a:pt x="57" y="256"/>
                      <a:pt x="171" y="86"/>
                      <a:pt x="484" y="86"/>
                    </a:cubicBezTo>
                    <a:cubicBezTo>
                      <a:pt x="797" y="86"/>
                      <a:pt x="1253" y="114"/>
                      <a:pt x="1595" y="86"/>
                    </a:cubicBezTo>
                    <a:cubicBezTo>
                      <a:pt x="1936" y="28"/>
                      <a:pt x="2392" y="0"/>
                      <a:pt x="2620" y="28"/>
                    </a:cubicBezTo>
                    <a:cubicBezTo>
                      <a:pt x="2848" y="86"/>
                      <a:pt x="2932" y="200"/>
                      <a:pt x="2819" y="256"/>
                    </a:cubicBezTo>
                    <a:cubicBezTo>
                      <a:pt x="2734" y="285"/>
                      <a:pt x="2448" y="314"/>
                      <a:pt x="2107" y="342"/>
                    </a:cubicBezTo>
                    <a:cubicBezTo>
                      <a:pt x="1765" y="399"/>
                      <a:pt x="1566" y="456"/>
                      <a:pt x="1395" y="541"/>
                    </a:cubicBezTo>
                    <a:cubicBezTo>
                      <a:pt x="1253" y="598"/>
                      <a:pt x="1225" y="655"/>
                      <a:pt x="1054" y="627"/>
                    </a:cubicBezTo>
                    <a:cubicBezTo>
                      <a:pt x="911" y="627"/>
                      <a:pt x="684" y="513"/>
                      <a:pt x="484" y="484"/>
                    </a:cubicBezTo>
                    <a:cubicBezTo>
                      <a:pt x="285" y="456"/>
                      <a:pt x="86" y="513"/>
                      <a:pt x="57" y="484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3CE39AF2-C949-414A-A0E7-3DCFCAD1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9354" y="7176234"/>
                <a:ext cx="1353592" cy="252643"/>
              </a:xfrm>
              <a:custGeom>
                <a:avLst/>
                <a:gdLst>
                  <a:gd name="T0" fmla="*/ 2819 w 2905"/>
                  <a:gd name="T1" fmla="*/ 28 h 542"/>
                  <a:gd name="T2" fmla="*/ 2819 w 2905"/>
                  <a:gd name="T3" fmla="*/ 28 h 542"/>
                  <a:gd name="T4" fmla="*/ 2107 w 2905"/>
                  <a:gd name="T5" fmla="*/ 114 h 542"/>
                  <a:gd name="T6" fmla="*/ 1395 w 2905"/>
                  <a:gd name="T7" fmla="*/ 313 h 542"/>
                  <a:gd name="T8" fmla="*/ 1054 w 2905"/>
                  <a:gd name="T9" fmla="*/ 399 h 542"/>
                  <a:gd name="T10" fmla="*/ 484 w 2905"/>
                  <a:gd name="T11" fmla="*/ 256 h 542"/>
                  <a:gd name="T12" fmla="*/ 57 w 2905"/>
                  <a:gd name="T13" fmla="*/ 256 h 542"/>
                  <a:gd name="T14" fmla="*/ 29 w 2905"/>
                  <a:gd name="T15" fmla="*/ 228 h 542"/>
                  <a:gd name="T16" fmla="*/ 29 w 2905"/>
                  <a:gd name="T17" fmla="*/ 228 h 542"/>
                  <a:gd name="T18" fmla="*/ 57 w 2905"/>
                  <a:gd name="T19" fmla="*/ 370 h 542"/>
                  <a:gd name="T20" fmla="*/ 484 w 2905"/>
                  <a:gd name="T21" fmla="*/ 370 h 542"/>
                  <a:gd name="T22" fmla="*/ 1054 w 2905"/>
                  <a:gd name="T23" fmla="*/ 513 h 542"/>
                  <a:gd name="T24" fmla="*/ 1395 w 2905"/>
                  <a:gd name="T25" fmla="*/ 427 h 542"/>
                  <a:gd name="T26" fmla="*/ 2107 w 2905"/>
                  <a:gd name="T27" fmla="*/ 228 h 542"/>
                  <a:gd name="T28" fmla="*/ 2819 w 2905"/>
                  <a:gd name="T29" fmla="*/ 142 h 542"/>
                  <a:gd name="T30" fmla="*/ 2848 w 2905"/>
                  <a:gd name="T31" fmla="*/ 0 h 542"/>
                  <a:gd name="T32" fmla="*/ 2819 w 2905"/>
                  <a:gd name="T33" fmla="*/ 28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05" h="542">
                    <a:moveTo>
                      <a:pt x="2819" y="28"/>
                    </a:moveTo>
                    <a:lnTo>
                      <a:pt x="2819" y="28"/>
                    </a:lnTo>
                    <a:cubicBezTo>
                      <a:pt x="2734" y="57"/>
                      <a:pt x="2448" y="86"/>
                      <a:pt x="2107" y="114"/>
                    </a:cubicBezTo>
                    <a:cubicBezTo>
                      <a:pt x="1765" y="171"/>
                      <a:pt x="1566" y="228"/>
                      <a:pt x="1395" y="313"/>
                    </a:cubicBezTo>
                    <a:cubicBezTo>
                      <a:pt x="1253" y="370"/>
                      <a:pt x="1225" y="427"/>
                      <a:pt x="1054" y="399"/>
                    </a:cubicBezTo>
                    <a:cubicBezTo>
                      <a:pt x="911" y="399"/>
                      <a:pt x="684" y="285"/>
                      <a:pt x="484" y="256"/>
                    </a:cubicBezTo>
                    <a:cubicBezTo>
                      <a:pt x="285" y="228"/>
                      <a:pt x="86" y="285"/>
                      <a:pt x="57" y="256"/>
                    </a:cubicBezTo>
                    <a:cubicBezTo>
                      <a:pt x="57" y="256"/>
                      <a:pt x="57" y="256"/>
                      <a:pt x="29" y="228"/>
                    </a:cubicBezTo>
                    <a:lnTo>
                      <a:pt x="29" y="228"/>
                    </a:lnTo>
                    <a:cubicBezTo>
                      <a:pt x="0" y="313"/>
                      <a:pt x="57" y="370"/>
                      <a:pt x="57" y="370"/>
                    </a:cubicBezTo>
                    <a:cubicBezTo>
                      <a:pt x="86" y="399"/>
                      <a:pt x="285" y="342"/>
                      <a:pt x="484" y="370"/>
                    </a:cubicBezTo>
                    <a:cubicBezTo>
                      <a:pt x="684" y="399"/>
                      <a:pt x="911" y="513"/>
                      <a:pt x="1054" y="513"/>
                    </a:cubicBezTo>
                    <a:cubicBezTo>
                      <a:pt x="1225" y="541"/>
                      <a:pt x="1253" y="484"/>
                      <a:pt x="1395" y="427"/>
                    </a:cubicBezTo>
                    <a:cubicBezTo>
                      <a:pt x="1566" y="342"/>
                      <a:pt x="1765" y="285"/>
                      <a:pt x="2107" y="228"/>
                    </a:cubicBezTo>
                    <a:cubicBezTo>
                      <a:pt x="2448" y="199"/>
                      <a:pt x="2734" y="171"/>
                      <a:pt x="2819" y="142"/>
                    </a:cubicBezTo>
                    <a:cubicBezTo>
                      <a:pt x="2876" y="114"/>
                      <a:pt x="2904" y="57"/>
                      <a:pt x="2848" y="0"/>
                    </a:cubicBezTo>
                    <a:cubicBezTo>
                      <a:pt x="2848" y="0"/>
                      <a:pt x="2848" y="28"/>
                      <a:pt x="2819" y="2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AD20954D-B92B-B746-ADF7-368202928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9493" y="7176234"/>
                <a:ext cx="1246785" cy="3183715"/>
              </a:xfrm>
              <a:custGeom>
                <a:avLst/>
                <a:gdLst>
                  <a:gd name="T0" fmla="*/ 2592 w 2678"/>
                  <a:gd name="T1" fmla="*/ 6576 h 6833"/>
                  <a:gd name="T2" fmla="*/ 2592 w 2678"/>
                  <a:gd name="T3" fmla="*/ 6576 h 6833"/>
                  <a:gd name="T4" fmla="*/ 456 w 2678"/>
                  <a:gd name="T5" fmla="*/ 399 h 6833"/>
                  <a:gd name="T6" fmla="*/ 1908 w 2678"/>
                  <a:gd name="T7" fmla="*/ 399 h 6833"/>
                  <a:gd name="T8" fmla="*/ 1908 w 2678"/>
                  <a:gd name="T9" fmla="*/ 399 h 6833"/>
                  <a:gd name="T10" fmla="*/ 2278 w 2678"/>
                  <a:gd name="T11" fmla="*/ 769 h 6833"/>
                  <a:gd name="T12" fmla="*/ 1937 w 2678"/>
                  <a:gd name="T13" fmla="*/ 1111 h 6833"/>
                  <a:gd name="T14" fmla="*/ 1908 w 2678"/>
                  <a:gd name="T15" fmla="*/ 1111 h 6833"/>
                  <a:gd name="T16" fmla="*/ 1709 w 2678"/>
                  <a:gd name="T17" fmla="*/ 1310 h 6833"/>
                  <a:gd name="T18" fmla="*/ 1908 w 2678"/>
                  <a:gd name="T19" fmla="*/ 1509 h 6833"/>
                  <a:gd name="T20" fmla="*/ 2677 w 2678"/>
                  <a:gd name="T21" fmla="*/ 769 h 6833"/>
                  <a:gd name="T22" fmla="*/ 1908 w 2678"/>
                  <a:gd name="T23" fmla="*/ 0 h 6833"/>
                  <a:gd name="T24" fmla="*/ 399 w 2678"/>
                  <a:gd name="T25" fmla="*/ 0 h 6833"/>
                  <a:gd name="T26" fmla="*/ 143 w 2678"/>
                  <a:gd name="T27" fmla="*/ 114 h 6833"/>
                  <a:gd name="T28" fmla="*/ 58 w 2678"/>
                  <a:gd name="T29" fmla="*/ 399 h 6833"/>
                  <a:gd name="T30" fmla="*/ 2222 w 2678"/>
                  <a:gd name="T31" fmla="*/ 6662 h 6833"/>
                  <a:gd name="T32" fmla="*/ 2421 w 2678"/>
                  <a:gd name="T33" fmla="*/ 6832 h 6833"/>
                  <a:gd name="T34" fmla="*/ 2592 w 2678"/>
                  <a:gd name="T35" fmla="*/ 6633 h 6833"/>
                  <a:gd name="T36" fmla="*/ 2592 w 2678"/>
                  <a:gd name="T37" fmla="*/ 6576 h 6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78" h="6833">
                    <a:moveTo>
                      <a:pt x="2592" y="6576"/>
                    </a:moveTo>
                    <a:lnTo>
                      <a:pt x="2592" y="6576"/>
                    </a:lnTo>
                    <a:cubicBezTo>
                      <a:pt x="456" y="399"/>
                      <a:pt x="456" y="399"/>
                      <a:pt x="456" y="399"/>
                    </a:cubicBezTo>
                    <a:cubicBezTo>
                      <a:pt x="1908" y="399"/>
                      <a:pt x="1908" y="399"/>
                      <a:pt x="1908" y="399"/>
                    </a:cubicBezTo>
                    <a:lnTo>
                      <a:pt x="1908" y="399"/>
                    </a:lnTo>
                    <a:cubicBezTo>
                      <a:pt x="2108" y="399"/>
                      <a:pt x="2278" y="569"/>
                      <a:pt x="2278" y="769"/>
                    </a:cubicBezTo>
                    <a:cubicBezTo>
                      <a:pt x="2278" y="939"/>
                      <a:pt x="2108" y="1111"/>
                      <a:pt x="1937" y="1111"/>
                    </a:cubicBezTo>
                    <a:lnTo>
                      <a:pt x="1908" y="1111"/>
                    </a:lnTo>
                    <a:cubicBezTo>
                      <a:pt x="1823" y="1111"/>
                      <a:pt x="1709" y="1196"/>
                      <a:pt x="1709" y="1310"/>
                    </a:cubicBezTo>
                    <a:cubicBezTo>
                      <a:pt x="1709" y="1424"/>
                      <a:pt x="1823" y="1509"/>
                      <a:pt x="1908" y="1509"/>
                    </a:cubicBezTo>
                    <a:cubicBezTo>
                      <a:pt x="2336" y="1509"/>
                      <a:pt x="2677" y="1167"/>
                      <a:pt x="2677" y="769"/>
                    </a:cubicBezTo>
                    <a:cubicBezTo>
                      <a:pt x="2677" y="342"/>
                      <a:pt x="2336" y="0"/>
                      <a:pt x="1908" y="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99" y="0"/>
                      <a:pt x="228" y="0"/>
                      <a:pt x="143" y="114"/>
                    </a:cubicBezTo>
                    <a:cubicBezTo>
                      <a:pt x="0" y="256"/>
                      <a:pt x="58" y="399"/>
                      <a:pt x="58" y="399"/>
                    </a:cubicBezTo>
                    <a:cubicBezTo>
                      <a:pt x="2222" y="6662"/>
                      <a:pt x="2222" y="6662"/>
                      <a:pt x="2222" y="6662"/>
                    </a:cubicBezTo>
                    <a:cubicBezTo>
                      <a:pt x="2250" y="6746"/>
                      <a:pt x="2336" y="6832"/>
                      <a:pt x="2421" y="6832"/>
                    </a:cubicBezTo>
                    <a:cubicBezTo>
                      <a:pt x="2506" y="6832"/>
                      <a:pt x="2592" y="6746"/>
                      <a:pt x="2592" y="6633"/>
                    </a:cubicBezTo>
                    <a:cubicBezTo>
                      <a:pt x="2592" y="6633"/>
                      <a:pt x="2592" y="6604"/>
                      <a:pt x="2592" y="657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EA0BD2F6-835F-874F-9A5A-C02C5E0EF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9427" y="7176234"/>
                <a:ext cx="716850" cy="702471"/>
              </a:xfrm>
              <a:custGeom>
                <a:avLst/>
                <a:gdLst>
                  <a:gd name="T0" fmla="*/ 1538 w 1539"/>
                  <a:gd name="T1" fmla="*/ 769 h 1510"/>
                  <a:gd name="T2" fmla="*/ 1538 w 1539"/>
                  <a:gd name="T3" fmla="*/ 769 h 1510"/>
                  <a:gd name="T4" fmla="*/ 769 w 1539"/>
                  <a:gd name="T5" fmla="*/ 0 h 1510"/>
                  <a:gd name="T6" fmla="*/ 228 w 1539"/>
                  <a:gd name="T7" fmla="*/ 0 h 1510"/>
                  <a:gd name="T8" fmla="*/ 228 w 1539"/>
                  <a:gd name="T9" fmla="*/ 399 h 1510"/>
                  <a:gd name="T10" fmla="*/ 769 w 1539"/>
                  <a:gd name="T11" fmla="*/ 399 h 1510"/>
                  <a:gd name="T12" fmla="*/ 769 w 1539"/>
                  <a:gd name="T13" fmla="*/ 399 h 1510"/>
                  <a:gd name="T14" fmla="*/ 1139 w 1539"/>
                  <a:gd name="T15" fmla="*/ 769 h 1510"/>
                  <a:gd name="T16" fmla="*/ 827 w 1539"/>
                  <a:gd name="T17" fmla="*/ 1111 h 1510"/>
                  <a:gd name="T18" fmla="*/ 228 w 1539"/>
                  <a:gd name="T19" fmla="*/ 1111 h 1510"/>
                  <a:gd name="T20" fmla="*/ 0 w 1539"/>
                  <a:gd name="T21" fmla="*/ 1310 h 1510"/>
                  <a:gd name="T22" fmla="*/ 228 w 1539"/>
                  <a:gd name="T23" fmla="*/ 1509 h 1510"/>
                  <a:gd name="T24" fmla="*/ 827 w 1539"/>
                  <a:gd name="T25" fmla="*/ 1509 h 1510"/>
                  <a:gd name="T26" fmla="*/ 827 w 1539"/>
                  <a:gd name="T27" fmla="*/ 1509 h 1510"/>
                  <a:gd name="T28" fmla="*/ 1538 w 1539"/>
                  <a:gd name="T29" fmla="*/ 769 h 1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9" h="1510">
                    <a:moveTo>
                      <a:pt x="1538" y="769"/>
                    </a:moveTo>
                    <a:lnTo>
                      <a:pt x="1538" y="769"/>
                    </a:lnTo>
                    <a:cubicBezTo>
                      <a:pt x="1538" y="342"/>
                      <a:pt x="1197" y="0"/>
                      <a:pt x="76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399"/>
                      <a:pt x="228" y="399"/>
                      <a:pt x="228" y="399"/>
                    </a:cubicBezTo>
                    <a:cubicBezTo>
                      <a:pt x="769" y="399"/>
                      <a:pt x="769" y="399"/>
                      <a:pt x="769" y="399"/>
                    </a:cubicBezTo>
                    <a:lnTo>
                      <a:pt x="769" y="399"/>
                    </a:lnTo>
                    <a:cubicBezTo>
                      <a:pt x="969" y="399"/>
                      <a:pt x="1139" y="569"/>
                      <a:pt x="1139" y="769"/>
                    </a:cubicBezTo>
                    <a:cubicBezTo>
                      <a:pt x="1139" y="939"/>
                      <a:pt x="997" y="1082"/>
                      <a:pt x="827" y="1111"/>
                    </a:cubicBezTo>
                    <a:cubicBezTo>
                      <a:pt x="228" y="1111"/>
                      <a:pt x="228" y="1111"/>
                      <a:pt x="228" y="1111"/>
                    </a:cubicBezTo>
                    <a:cubicBezTo>
                      <a:pt x="114" y="1111"/>
                      <a:pt x="0" y="1196"/>
                      <a:pt x="0" y="1310"/>
                    </a:cubicBezTo>
                    <a:cubicBezTo>
                      <a:pt x="0" y="1424"/>
                      <a:pt x="114" y="1509"/>
                      <a:pt x="228" y="1509"/>
                    </a:cubicBezTo>
                    <a:cubicBezTo>
                      <a:pt x="827" y="1509"/>
                      <a:pt x="827" y="1509"/>
                      <a:pt x="827" y="1509"/>
                    </a:cubicBezTo>
                    <a:lnTo>
                      <a:pt x="827" y="1509"/>
                    </a:lnTo>
                    <a:cubicBezTo>
                      <a:pt x="1225" y="1480"/>
                      <a:pt x="1538" y="1167"/>
                      <a:pt x="1538" y="76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B245B9E-5622-804F-A56E-FA9B5A679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9493" y="7176234"/>
                <a:ext cx="636743" cy="782577"/>
              </a:xfrm>
              <a:custGeom>
                <a:avLst/>
                <a:gdLst>
                  <a:gd name="T0" fmla="*/ 1367 w 1368"/>
                  <a:gd name="T1" fmla="*/ 399 h 1681"/>
                  <a:gd name="T2" fmla="*/ 1367 w 1368"/>
                  <a:gd name="T3" fmla="*/ 399 h 1681"/>
                  <a:gd name="T4" fmla="*/ 1367 w 1368"/>
                  <a:gd name="T5" fmla="*/ 0 h 1681"/>
                  <a:gd name="T6" fmla="*/ 399 w 1368"/>
                  <a:gd name="T7" fmla="*/ 0 h 1681"/>
                  <a:gd name="T8" fmla="*/ 143 w 1368"/>
                  <a:gd name="T9" fmla="*/ 114 h 1681"/>
                  <a:gd name="T10" fmla="*/ 58 w 1368"/>
                  <a:gd name="T11" fmla="*/ 399 h 1681"/>
                  <a:gd name="T12" fmla="*/ 485 w 1368"/>
                  <a:gd name="T13" fmla="*/ 1680 h 1681"/>
                  <a:gd name="T14" fmla="*/ 883 w 1368"/>
                  <a:gd name="T15" fmla="*/ 1680 h 1681"/>
                  <a:gd name="T16" fmla="*/ 456 w 1368"/>
                  <a:gd name="T17" fmla="*/ 399 h 1681"/>
                  <a:gd name="T18" fmla="*/ 1367 w 1368"/>
                  <a:gd name="T19" fmla="*/ 399 h 1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8" h="1681">
                    <a:moveTo>
                      <a:pt x="1367" y="399"/>
                    </a:moveTo>
                    <a:lnTo>
                      <a:pt x="1367" y="399"/>
                    </a:lnTo>
                    <a:cubicBezTo>
                      <a:pt x="1367" y="0"/>
                      <a:pt x="1367" y="0"/>
                      <a:pt x="1367" y="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99" y="0"/>
                      <a:pt x="228" y="0"/>
                      <a:pt x="143" y="114"/>
                    </a:cubicBezTo>
                    <a:cubicBezTo>
                      <a:pt x="0" y="256"/>
                      <a:pt x="58" y="399"/>
                      <a:pt x="58" y="399"/>
                    </a:cubicBezTo>
                    <a:cubicBezTo>
                      <a:pt x="485" y="1680"/>
                      <a:pt x="485" y="1680"/>
                      <a:pt x="485" y="1680"/>
                    </a:cubicBezTo>
                    <a:cubicBezTo>
                      <a:pt x="883" y="1680"/>
                      <a:pt x="883" y="1680"/>
                      <a:pt x="883" y="1680"/>
                    </a:cubicBezTo>
                    <a:cubicBezTo>
                      <a:pt x="456" y="399"/>
                      <a:pt x="456" y="399"/>
                      <a:pt x="456" y="399"/>
                    </a:cubicBezTo>
                    <a:lnTo>
                      <a:pt x="1367" y="39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012C85EB-4E14-DC47-A826-48EBA719A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20" y="8607878"/>
                <a:ext cx="14377" cy="3315171"/>
              </a:xfrm>
              <a:custGeom>
                <a:avLst/>
                <a:gdLst>
                  <a:gd name="T0" fmla="*/ 0 w 30"/>
                  <a:gd name="T1" fmla="*/ 7118 h 7119"/>
                  <a:gd name="T2" fmla="*/ 29 w 30"/>
                  <a:gd name="T3" fmla="*/ 7118 h 7119"/>
                  <a:gd name="T4" fmla="*/ 29 w 30"/>
                  <a:gd name="T5" fmla="*/ 0 h 7119"/>
                  <a:gd name="T6" fmla="*/ 0 w 30"/>
                  <a:gd name="T7" fmla="*/ 0 h 7119"/>
                  <a:gd name="T8" fmla="*/ 0 w 30"/>
                  <a:gd name="T9" fmla="*/ 7118 h 7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7119">
                    <a:moveTo>
                      <a:pt x="0" y="7118"/>
                    </a:moveTo>
                    <a:lnTo>
                      <a:pt x="29" y="7118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7118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BCC0DBD6-9A1F-7B47-A509-466071AC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088" y="9084408"/>
                <a:ext cx="2362111" cy="2360058"/>
              </a:xfrm>
              <a:custGeom>
                <a:avLst/>
                <a:gdLst>
                  <a:gd name="T0" fmla="*/ 30 w 5070"/>
                  <a:gd name="T1" fmla="*/ 5067 h 5068"/>
                  <a:gd name="T2" fmla="*/ 5069 w 5070"/>
                  <a:gd name="T3" fmla="*/ 28 h 5068"/>
                  <a:gd name="T4" fmla="*/ 5041 w 5070"/>
                  <a:gd name="T5" fmla="*/ 0 h 5068"/>
                  <a:gd name="T6" fmla="*/ 0 w 5070"/>
                  <a:gd name="T7" fmla="*/ 5039 h 5068"/>
                  <a:gd name="T8" fmla="*/ 30 w 5070"/>
                  <a:gd name="T9" fmla="*/ 5067 h 5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0" h="5068">
                    <a:moveTo>
                      <a:pt x="30" y="5067"/>
                    </a:moveTo>
                    <a:lnTo>
                      <a:pt x="5069" y="28"/>
                    </a:lnTo>
                    <a:lnTo>
                      <a:pt x="5041" y="0"/>
                    </a:lnTo>
                    <a:lnTo>
                      <a:pt x="0" y="5039"/>
                    </a:lnTo>
                    <a:lnTo>
                      <a:pt x="30" y="5067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EDB17B00-3869-AD40-90F6-CC44558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9558" y="10265464"/>
                <a:ext cx="3317226" cy="14377"/>
              </a:xfrm>
              <a:custGeom>
                <a:avLst/>
                <a:gdLst>
                  <a:gd name="T0" fmla="*/ 0 w 7120"/>
                  <a:gd name="T1" fmla="*/ 29 h 30"/>
                  <a:gd name="T2" fmla="*/ 7119 w 7120"/>
                  <a:gd name="T3" fmla="*/ 29 h 30"/>
                  <a:gd name="T4" fmla="*/ 7119 w 7120"/>
                  <a:gd name="T5" fmla="*/ 0 h 30"/>
                  <a:gd name="T6" fmla="*/ 0 w 7120"/>
                  <a:gd name="T7" fmla="*/ 0 h 30"/>
                  <a:gd name="T8" fmla="*/ 0 w 712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0" h="30">
                    <a:moveTo>
                      <a:pt x="0" y="29"/>
                    </a:moveTo>
                    <a:lnTo>
                      <a:pt x="7119" y="29"/>
                    </a:lnTo>
                    <a:lnTo>
                      <a:pt x="711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0ECF7C9A-30B7-3B48-9464-A1E2DC4B2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088" y="9084408"/>
                <a:ext cx="2362111" cy="2360058"/>
              </a:xfrm>
              <a:custGeom>
                <a:avLst/>
                <a:gdLst>
                  <a:gd name="T0" fmla="*/ 5041 w 5070"/>
                  <a:gd name="T1" fmla="*/ 5067 h 5068"/>
                  <a:gd name="T2" fmla="*/ 5069 w 5070"/>
                  <a:gd name="T3" fmla="*/ 5039 h 5068"/>
                  <a:gd name="T4" fmla="*/ 30 w 5070"/>
                  <a:gd name="T5" fmla="*/ 0 h 5068"/>
                  <a:gd name="T6" fmla="*/ 0 w 5070"/>
                  <a:gd name="T7" fmla="*/ 28 h 5068"/>
                  <a:gd name="T8" fmla="*/ 5041 w 5070"/>
                  <a:gd name="T9" fmla="*/ 5067 h 5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0" h="5068">
                    <a:moveTo>
                      <a:pt x="5041" y="5067"/>
                    </a:moveTo>
                    <a:lnTo>
                      <a:pt x="5069" y="5039"/>
                    </a:lnTo>
                    <a:lnTo>
                      <a:pt x="30" y="0"/>
                    </a:lnTo>
                    <a:lnTo>
                      <a:pt x="0" y="28"/>
                    </a:lnTo>
                    <a:lnTo>
                      <a:pt x="5041" y="5067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096C94B8-63AE-3545-9070-503CE381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077" y="8739335"/>
                <a:ext cx="1300188" cy="3062529"/>
              </a:xfrm>
              <a:custGeom>
                <a:avLst/>
                <a:gdLst>
                  <a:gd name="T0" fmla="*/ 2734 w 2792"/>
                  <a:gd name="T1" fmla="*/ 6576 h 6577"/>
                  <a:gd name="T2" fmla="*/ 2791 w 2792"/>
                  <a:gd name="T3" fmla="*/ 6548 h 6577"/>
                  <a:gd name="T4" fmla="*/ 30 w 2792"/>
                  <a:gd name="T5" fmla="*/ 0 h 6577"/>
                  <a:gd name="T6" fmla="*/ 0 w 2792"/>
                  <a:gd name="T7" fmla="*/ 0 h 6577"/>
                  <a:gd name="T8" fmla="*/ 2734 w 2792"/>
                  <a:gd name="T9" fmla="*/ 6576 h 6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2" h="6577">
                    <a:moveTo>
                      <a:pt x="2734" y="6576"/>
                    </a:moveTo>
                    <a:lnTo>
                      <a:pt x="2791" y="6548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2734" y="6576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6E4CC251-09BD-7E4D-9130-34C3C37EB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402" y="8727011"/>
                <a:ext cx="1273486" cy="3076906"/>
              </a:xfrm>
              <a:custGeom>
                <a:avLst/>
                <a:gdLst>
                  <a:gd name="T0" fmla="*/ 28 w 2734"/>
                  <a:gd name="T1" fmla="*/ 6605 h 6606"/>
                  <a:gd name="T2" fmla="*/ 2733 w 2734"/>
                  <a:gd name="T3" fmla="*/ 29 h 6606"/>
                  <a:gd name="T4" fmla="*/ 2676 w 2734"/>
                  <a:gd name="T5" fmla="*/ 0 h 6606"/>
                  <a:gd name="T6" fmla="*/ 0 w 2734"/>
                  <a:gd name="T7" fmla="*/ 6605 h 6606"/>
                  <a:gd name="T8" fmla="*/ 28 w 2734"/>
                  <a:gd name="T9" fmla="*/ 6605 h 6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4" h="6606">
                    <a:moveTo>
                      <a:pt x="28" y="6605"/>
                    </a:moveTo>
                    <a:lnTo>
                      <a:pt x="2733" y="29"/>
                    </a:lnTo>
                    <a:lnTo>
                      <a:pt x="2676" y="0"/>
                    </a:lnTo>
                    <a:lnTo>
                      <a:pt x="0" y="6605"/>
                    </a:lnTo>
                    <a:lnTo>
                      <a:pt x="28" y="6605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CD053783-14B4-FB47-9BAA-0B36E5249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8691" y="9616397"/>
                <a:ext cx="3064583" cy="1300187"/>
              </a:xfrm>
              <a:custGeom>
                <a:avLst/>
                <a:gdLst>
                  <a:gd name="T0" fmla="*/ 29 w 6578"/>
                  <a:gd name="T1" fmla="*/ 2790 h 2791"/>
                  <a:gd name="T2" fmla="*/ 6577 w 6578"/>
                  <a:gd name="T3" fmla="*/ 57 h 2791"/>
                  <a:gd name="T4" fmla="*/ 6577 w 6578"/>
                  <a:gd name="T5" fmla="*/ 0 h 2791"/>
                  <a:gd name="T6" fmla="*/ 0 w 6578"/>
                  <a:gd name="T7" fmla="*/ 2761 h 2791"/>
                  <a:gd name="T8" fmla="*/ 29 w 6578"/>
                  <a:gd name="T9" fmla="*/ 2790 h 2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8" h="2791">
                    <a:moveTo>
                      <a:pt x="29" y="2790"/>
                    </a:moveTo>
                    <a:lnTo>
                      <a:pt x="6577" y="57"/>
                    </a:lnTo>
                    <a:lnTo>
                      <a:pt x="6577" y="0"/>
                    </a:lnTo>
                    <a:lnTo>
                      <a:pt x="0" y="2761"/>
                    </a:lnTo>
                    <a:lnTo>
                      <a:pt x="29" y="2790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F47B6A79-5411-8F44-AF8F-752CBCA10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8691" y="9628721"/>
                <a:ext cx="3076907" cy="1273486"/>
              </a:xfrm>
              <a:custGeom>
                <a:avLst/>
                <a:gdLst>
                  <a:gd name="T0" fmla="*/ 6577 w 6606"/>
                  <a:gd name="T1" fmla="*/ 2733 h 2734"/>
                  <a:gd name="T2" fmla="*/ 6605 w 6606"/>
                  <a:gd name="T3" fmla="*/ 2705 h 2734"/>
                  <a:gd name="T4" fmla="*/ 0 w 6606"/>
                  <a:gd name="T5" fmla="*/ 0 h 2734"/>
                  <a:gd name="T6" fmla="*/ 0 w 6606"/>
                  <a:gd name="T7" fmla="*/ 57 h 2734"/>
                  <a:gd name="T8" fmla="*/ 6577 w 6606"/>
                  <a:gd name="T9" fmla="*/ 2733 h 2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6" h="2734">
                    <a:moveTo>
                      <a:pt x="6577" y="2733"/>
                    </a:moveTo>
                    <a:lnTo>
                      <a:pt x="6605" y="2705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6577" y="2733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ACA99E11-885B-884B-B60E-B45DC70BC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181" y="8593501"/>
                <a:ext cx="3341873" cy="3341873"/>
              </a:xfrm>
              <a:custGeom>
                <a:avLst/>
                <a:gdLst>
                  <a:gd name="T0" fmla="*/ 0 w 7176"/>
                  <a:gd name="T1" fmla="*/ 3587 h 7175"/>
                  <a:gd name="T2" fmla="*/ 0 w 7176"/>
                  <a:gd name="T3" fmla="*/ 3587 h 7175"/>
                  <a:gd name="T4" fmla="*/ 3588 w 7176"/>
                  <a:gd name="T5" fmla="*/ 0 h 7175"/>
                  <a:gd name="T6" fmla="*/ 7175 w 7176"/>
                  <a:gd name="T7" fmla="*/ 3587 h 7175"/>
                  <a:gd name="T8" fmla="*/ 3588 w 7176"/>
                  <a:gd name="T9" fmla="*/ 7174 h 7175"/>
                  <a:gd name="T10" fmla="*/ 0 w 7176"/>
                  <a:gd name="T11" fmla="*/ 3587 h 7175"/>
                  <a:gd name="T12" fmla="*/ 598 w 7176"/>
                  <a:gd name="T13" fmla="*/ 3587 h 7175"/>
                  <a:gd name="T14" fmla="*/ 598 w 7176"/>
                  <a:gd name="T15" fmla="*/ 3587 h 7175"/>
                  <a:gd name="T16" fmla="*/ 3588 w 7176"/>
                  <a:gd name="T17" fmla="*/ 6577 h 7175"/>
                  <a:gd name="T18" fmla="*/ 6549 w 7176"/>
                  <a:gd name="T19" fmla="*/ 3587 h 7175"/>
                  <a:gd name="T20" fmla="*/ 3588 w 7176"/>
                  <a:gd name="T21" fmla="*/ 626 h 7175"/>
                  <a:gd name="T22" fmla="*/ 598 w 7176"/>
                  <a:gd name="T23" fmla="*/ 3587 h 7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76" h="7175">
                    <a:moveTo>
                      <a:pt x="0" y="3587"/>
                    </a:moveTo>
                    <a:lnTo>
                      <a:pt x="0" y="3587"/>
                    </a:lnTo>
                    <a:cubicBezTo>
                      <a:pt x="0" y="1622"/>
                      <a:pt x="1595" y="0"/>
                      <a:pt x="3588" y="0"/>
                    </a:cubicBezTo>
                    <a:cubicBezTo>
                      <a:pt x="5553" y="0"/>
                      <a:pt x="7175" y="1622"/>
                      <a:pt x="7175" y="3587"/>
                    </a:cubicBezTo>
                    <a:cubicBezTo>
                      <a:pt x="7175" y="5580"/>
                      <a:pt x="5553" y="7174"/>
                      <a:pt x="3588" y="7174"/>
                    </a:cubicBezTo>
                    <a:cubicBezTo>
                      <a:pt x="1595" y="7174"/>
                      <a:pt x="0" y="5580"/>
                      <a:pt x="0" y="3587"/>
                    </a:cubicBezTo>
                    <a:close/>
                    <a:moveTo>
                      <a:pt x="598" y="3587"/>
                    </a:moveTo>
                    <a:lnTo>
                      <a:pt x="598" y="3587"/>
                    </a:lnTo>
                    <a:cubicBezTo>
                      <a:pt x="598" y="5238"/>
                      <a:pt x="1936" y="6577"/>
                      <a:pt x="3588" y="6577"/>
                    </a:cubicBezTo>
                    <a:cubicBezTo>
                      <a:pt x="5211" y="6577"/>
                      <a:pt x="6549" y="5238"/>
                      <a:pt x="6549" y="3587"/>
                    </a:cubicBezTo>
                    <a:cubicBezTo>
                      <a:pt x="6549" y="1964"/>
                      <a:pt x="5211" y="626"/>
                      <a:pt x="3588" y="626"/>
                    </a:cubicBezTo>
                    <a:cubicBezTo>
                      <a:pt x="1936" y="626"/>
                      <a:pt x="598" y="1964"/>
                      <a:pt x="598" y="358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ED953276-8496-C443-94C8-03D158AEB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2284" y="10092928"/>
                <a:ext cx="359451" cy="359451"/>
              </a:xfrm>
              <a:custGeom>
                <a:avLst/>
                <a:gdLst>
                  <a:gd name="T0" fmla="*/ 0 w 770"/>
                  <a:gd name="T1" fmla="*/ 370 h 770"/>
                  <a:gd name="T2" fmla="*/ 0 w 770"/>
                  <a:gd name="T3" fmla="*/ 370 h 770"/>
                  <a:gd name="T4" fmla="*/ 399 w 770"/>
                  <a:gd name="T5" fmla="*/ 769 h 770"/>
                  <a:gd name="T6" fmla="*/ 769 w 770"/>
                  <a:gd name="T7" fmla="*/ 370 h 770"/>
                  <a:gd name="T8" fmla="*/ 399 w 770"/>
                  <a:gd name="T9" fmla="*/ 0 h 770"/>
                  <a:gd name="T10" fmla="*/ 0 w 770"/>
                  <a:gd name="T11" fmla="*/ 3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0" h="770">
                    <a:moveTo>
                      <a:pt x="0" y="370"/>
                    </a:moveTo>
                    <a:lnTo>
                      <a:pt x="0" y="370"/>
                    </a:lnTo>
                    <a:cubicBezTo>
                      <a:pt x="0" y="597"/>
                      <a:pt x="171" y="769"/>
                      <a:pt x="399" y="769"/>
                    </a:cubicBezTo>
                    <a:cubicBezTo>
                      <a:pt x="598" y="769"/>
                      <a:pt x="769" y="597"/>
                      <a:pt x="769" y="370"/>
                    </a:cubicBezTo>
                    <a:cubicBezTo>
                      <a:pt x="769" y="171"/>
                      <a:pt x="598" y="0"/>
                      <a:pt x="399" y="0"/>
                    </a:cubicBezTo>
                    <a:cubicBezTo>
                      <a:pt x="171" y="0"/>
                      <a:pt x="0" y="171"/>
                      <a:pt x="0" y="37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DF2815E5-E06E-1249-A8F2-0ECDE363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0425" y="8488745"/>
                <a:ext cx="3555492" cy="3553437"/>
              </a:xfrm>
              <a:custGeom>
                <a:avLst/>
                <a:gdLst>
                  <a:gd name="T0" fmla="*/ 0 w 7632"/>
                  <a:gd name="T1" fmla="*/ 3815 h 7631"/>
                  <a:gd name="T2" fmla="*/ 0 w 7632"/>
                  <a:gd name="T3" fmla="*/ 3815 h 7631"/>
                  <a:gd name="T4" fmla="*/ 3816 w 7632"/>
                  <a:gd name="T5" fmla="*/ 0 h 7631"/>
                  <a:gd name="T6" fmla="*/ 7631 w 7632"/>
                  <a:gd name="T7" fmla="*/ 3815 h 7631"/>
                  <a:gd name="T8" fmla="*/ 3816 w 7632"/>
                  <a:gd name="T9" fmla="*/ 7630 h 7631"/>
                  <a:gd name="T10" fmla="*/ 0 w 7632"/>
                  <a:gd name="T11" fmla="*/ 3815 h 7631"/>
                  <a:gd name="T12" fmla="*/ 286 w 7632"/>
                  <a:gd name="T13" fmla="*/ 3815 h 7631"/>
                  <a:gd name="T14" fmla="*/ 286 w 7632"/>
                  <a:gd name="T15" fmla="*/ 3815 h 7631"/>
                  <a:gd name="T16" fmla="*/ 3816 w 7632"/>
                  <a:gd name="T17" fmla="*/ 7345 h 7631"/>
                  <a:gd name="T18" fmla="*/ 7318 w 7632"/>
                  <a:gd name="T19" fmla="*/ 3815 h 7631"/>
                  <a:gd name="T20" fmla="*/ 3816 w 7632"/>
                  <a:gd name="T21" fmla="*/ 313 h 7631"/>
                  <a:gd name="T22" fmla="*/ 286 w 7632"/>
                  <a:gd name="T23" fmla="*/ 3815 h 7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32" h="7631">
                    <a:moveTo>
                      <a:pt x="0" y="3815"/>
                    </a:moveTo>
                    <a:lnTo>
                      <a:pt x="0" y="3815"/>
                    </a:lnTo>
                    <a:cubicBezTo>
                      <a:pt x="0" y="1708"/>
                      <a:pt x="1709" y="0"/>
                      <a:pt x="3816" y="0"/>
                    </a:cubicBezTo>
                    <a:cubicBezTo>
                      <a:pt x="5923" y="0"/>
                      <a:pt x="7631" y="1708"/>
                      <a:pt x="7631" y="3815"/>
                    </a:cubicBezTo>
                    <a:cubicBezTo>
                      <a:pt x="7631" y="5922"/>
                      <a:pt x="5923" y="7630"/>
                      <a:pt x="3816" y="7630"/>
                    </a:cubicBezTo>
                    <a:cubicBezTo>
                      <a:pt x="1709" y="7630"/>
                      <a:pt x="0" y="5922"/>
                      <a:pt x="0" y="3815"/>
                    </a:cubicBezTo>
                    <a:close/>
                    <a:moveTo>
                      <a:pt x="286" y="3815"/>
                    </a:moveTo>
                    <a:lnTo>
                      <a:pt x="286" y="3815"/>
                    </a:lnTo>
                    <a:cubicBezTo>
                      <a:pt x="286" y="5751"/>
                      <a:pt x="1880" y="7345"/>
                      <a:pt x="3816" y="7345"/>
                    </a:cubicBezTo>
                    <a:cubicBezTo>
                      <a:pt x="5752" y="7345"/>
                      <a:pt x="7318" y="5751"/>
                      <a:pt x="7318" y="3815"/>
                    </a:cubicBezTo>
                    <a:cubicBezTo>
                      <a:pt x="7318" y="1878"/>
                      <a:pt x="5752" y="313"/>
                      <a:pt x="3816" y="313"/>
                    </a:cubicBezTo>
                    <a:cubicBezTo>
                      <a:pt x="1880" y="313"/>
                      <a:pt x="286" y="1878"/>
                      <a:pt x="286" y="381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E5B3792-C2D6-2446-A0CE-F28EC5046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723" y="8607878"/>
                <a:ext cx="14379" cy="3315171"/>
              </a:xfrm>
              <a:custGeom>
                <a:avLst/>
                <a:gdLst>
                  <a:gd name="T0" fmla="*/ 0 w 29"/>
                  <a:gd name="T1" fmla="*/ 7118 h 7119"/>
                  <a:gd name="T2" fmla="*/ 28 w 29"/>
                  <a:gd name="T3" fmla="*/ 7118 h 7119"/>
                  <a:gd name="T4" fmla="*/ 28 w 29"/>
                  <a:gd name="T5" fmla="*/ 0 h 7119"/>
                  <a:gd name="T6" fmla="*/ 0 w 29"/>
                  <a:gd name="T7" fmla="*/ 0 h 7119"/>
                  <a:gd name="T8" fmla="*/ 0 w 29"/>
                  <a:gd name="T9" fmla="*/ 7118 h 7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119">
                    <a:moveTo>
                      <a:pt x="0" y="7118"/>
                    </a:moveTo>
                    <a:lnTo>
                      <a:pt x="28" y="7118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7118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A6E64BDB-2A7C-C94B-B4DD-1EAC00BBE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668" y="9084408"/>
                <a:ext cx="2362111" cy="2360058"/>
              </a:xfrm>
              <a:custGeom>
                <a:avLst/>
                <a:gdLst>
                  <a:gd name="T0" fmla="*/ 29 w 5070"/>
                  <a:gd name="T1" fmla="*/ 5067 h 5068"/>
                  <a:gd name="T2" fmla="*/ 5069 w 5070"/>
                  <a:gd name="T3" fmla="*/ 28 h 5068"/>
                  <a:gd name="T4" fmla="*/ 5040 w 5070"/>
                  <a:gd name="T5" fmla="*/ 0 h 5068"/>
                  <a:gd name="T6" fmla="*/ 0 w 5070"/>
                  <a:gd name="T7" fmla="*/ 5039 h 5068"/>
                  <a:gd name="T8" fmla="*/ 29 w 5070"/>
                  <a:gd name="T9" fmla="*/ 5067 h 5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0" h="5068">
                    <a:moveTo>
                      <a:pt x="29" y="5067"/>
                    </a:moveTo>
                    <a:lnTo>
                      <a:pt x="5069" y="28"/>
                    </a:lnTo>
                    <a:lnTo>
                      <a:pt x="5040" y="0"/>
                    </a:lnTo>
                    <a:lnTo>
                      <a:pt x="0" y="5039"/>
                    </a:lnTo>
                    <a:lnTo>
                      <a:pt x="29" y="5067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3CB37EB8-365A-CA4D-B6EC-7D3001B11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084" y="10265464"/>
                <a:ext cx="3317226" cy="14377"/>
              </a:xfrm>
              <a:custGeom>
                <a:avLst/>
                <a:gdLst>
                  <a:gd name="T0" fmla="*/ 0 w 7120"/>
                  <a:gd name="T1" fmla="*/ 29 h 30"/>
                  <a:gd name="T2" fmla="*/ 7119 w 7120"/>
                  <a:gd name="T3" fmla="*/ 29 h 30"/>
                  <a:gd name="T4" fmla="*/ 7119 w 7120"/>
                  <a:gd name="T5" fmla="*/ 0 h 30"/>
                  <a:gd name="T6" fmla="*/ 0 w 7120"/>
                  <a:gd name="T7" fmla="*/ 0 h 30"/>
                  <a:gd name="T8" fmla="*/ 0 w 712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0" h="30">
                    <a:moveTo>
                      <a:pt x="0" y="29"/>
                    </a:moveTo>
                    <a:lnTo>
                      <a:pt x="7119" y="29"/>
                    </a:lnTo>
                    <a:lnTo>
                      <a:pt x="711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E911AB41-97EE-2E41-AF63-87E574580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668" y="9084408"/>
                <a:ext cx="2362111" cy="2360058"/>
              </a:xfrm>
              <a:custGeom>
                <a:avLst/>
                <a:gdLst>
                  <a:gd name="T0" fmla="*/ 5040 w 5070"/>
                  <a:gd name="T1" fmla="*/ 5067 h 5068"/>
                  <a:gd name="T2" fmla="*/ 5069 w 5070"/>
                  <a:gd name="T3" fmla="*/ 5039 h 5068"/>
                  <a:gd name="T4" fmla="*/ 29 w 5070"/>
                  <a:gd name="T5" fmla="*/ 0 h 5068"/>
                  <a:gd name="T6" fmla="*/ 0 w 5070"/>
                  <a:gd name="T7" fmla="*/ 28 h 5068"/>
                  <a:gd name="T8" fmla="*/ 5040 w 5070"/>
                  <a:gd name="T9" fmla="*/ 5067 h 5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0" h="5068">
                    <a:moveTo>
                      <a:pt x="5040" y="5067"/>
                    </a:moveTo>
                    <a:lnTo>
                      <a:pt x="5069" y="5039"/>
                    </a:lnTo>
                    <a:lnTo>
                      <a:pt x="29" y="0"/>
                    </a:lnTo>
                    <a:lnTo>
                      <a:pt x="0" y="28"/>
                    </a:lnTo>
                    <a:lnTo>
                      <a:pt x="5040" y="5067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8A034BF1-7B48-E849-8289-0304F7E1D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603" y="8739335"/>
                <a:ext cx="1300188" cy="3062529"/>
              </a:xfrm>
              <a:custGeom>
                <a:avLst/>
                <a:gdLst>
                  <a:gd name="T0" fmla="*/ 2762 w 2792"/>
                  <a:gd name="T1" fmla="*/ 6576 h 6577"/>
                  <a:gd name="T2" fmla="*/ 2791 w 2792"/>
                  <a:gd name="T3" fmla="*/ 6548 h 6577"/>
                  <a:gd name="T4" fmla="*/ 57 w 2792"/>
                  <a:gd name="T5" fmla="*/ 0 h 6577"/>
                  <a:gd name="T6" fmla="*/ 0 w 2792"/>
                  <a:gd name="T7" fmla="*/ 0 h 6577"/>
                  <a:gd name="T8" fmla="*/ 2762 w 2792"/>
                  <a:gd name="T9" fmla="*/ 6576 h 6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2" h="6577">
                    <a:moveTo>
                      <a:pt x="2762" y="6576"/>
                    </a:moveTo>
                    <a:lnTo>
                      <a:pt x="2791" y="6548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2762" y="6576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4C2A4203-62B3-9F4B-AFC6-2E70BB303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80" y="8727011"/>
                <a:ext cx="1273486" cy="3076906"/>
              </a:xfrm>
              <a:custGeom>
                <a:avLst/>
                <a:gdLst>
                  <a:gd name="T0" fmla="*/ 57 w 2734"/>
                  <a:gd name="T1" fmla="*/ 6605 h 6606"/>
                  <a:gd name="T2" fmla="*/ 2733 w 2734"/>
                  <a:gd name="T3" fmla="*/ 29 h 6606"/>
                  <a:gd name="T4" fmla="*/ 2704 w 2734"/>
                  <a:gd name="T5" fmla="*/ 0 h 6606"/>
                  <a:gd name="T6" fmla="*/ 0 w 2734"/>
                  <a:gd name="T7" fmla="*/ 6605 h 6606"/>
                  <a:gd name="T8" fmla="*/ 57 w 2734"/>
                  <a:gd name="T9" fmla="*/ 6605 h 6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4" h="6606">
                    <a:moveTo>
                      <a:pt x="57" y="6605"/>
                    </a:moveTo>
                    <a:lnTo>
                      <a:pt x="2733" y="29"/>
                    </a:lnTo>
                    <a:lnTo>
                      <a:pt x="2704" y="0"/>
                    </a:lnTo>
                    <a:lnTo>
                      <a:pt x="0" y="6605"/>
                    </a:lnTo>
                    <a:lnTo>
                      <a:pt x="57" y="6605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54BC042E-A6BC-7B4F-96C8-7EEB4795B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595" y="9616397"/>
                <a:ext cx="3064583" cy="1300187"/>
              </a:xfrm>
              <a:custGeom>
                <a:avLst/>
                <a:gdLst>
                  <a:gd name="T0" fmla="*/ 0 w 6579"/>
                  <a:gd name="T1" fmla="*/ 2790 h 2791"/>
                  <a:gd name="T2" fmla="*/ 6578 w 6579"/>
                  <a:gd name="T3" fmla="*/ 57 h 2791"/>
                  <a:gd name="T4" fmla="*/ 6548 w 6579"/>
                  <a:gd name="T5" fmla="*/ 0 h 2791"/>
                  <a:gd name="T6" fmla="*/ 0 w 6579"/>
                  <a:gd name="T7" fmla="*/ 2761 h 2791"/>
                  <a:gd name="T8" fmla="*/ 0 w 6579"/>
                  <a:gd name="T9" fmla="*/ 2790 h 2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9" h="2791">
                    <a:moveTo>
                      <a:pt x="0" y="2790"/>
                    </a:moveTo>
                    <a:lnTo>
                      <a:pt x="6578" y="57"/>
                    </a:lnTo>
                    <a:lnTo>
                      <a:pt x="6548" y="0"/>
                    </a:lnTo>
                    <a:lnTo>
                      <a:pt x="0" y="2761"/>
                    </a:lnTo>
                    <a:lnTo>
                      <a:pt x="0" y="2790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9B6856C9-3744-E14B-B9D7-247F431C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271" y="9628721"/>
                <a:ext cx="3076907" cy="1273486"/>
              </a:xfrm>
              <a:custGeom>
                <a:avLst/>
                <a:gdLst>
                  <a:gd name="T0" fmla="*/ 6606 w 6607"/>
                  <a:gd name="T1" fmla="*/ 2733 h 2734"/>
                  <a:gd name="T2" fmla="*/ 6606 w 6607"/>
                  <a:gd name="T3" fmla="*/ 2705 h 2734"/>
                  <a:gd name="T4" fmla="*/ 28 w 6607"/>
                  <a:gd name="T5" fmla="*/ 0 h 2734"/>
                  <a:gd name="T6" fmla="*/ 0 w 6607"/>
                  <a:gd name="T7" fmla="*/ 57 h 2734"/>
                  <a:gd name="T8" fmla="*/ 6606 w 6607"/>
                  <a:gd name="T9" fmla="*/ 2733 h 2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7" h="2734">
                    <a:moveTo>
                      <a:pt x="6606" y="2733"/>
                    </a:moveTo>
                    <a:lnTo>
                      <a:pt x="6606" y="2705"/>
                    </a:lnTo>
                    <a:lnTo>
                      <a:pt x="28" y="0"/>
                    </a:lnTo>
                    <a:lnTo>
                      <a:pt x="0" y="57"/>
                    </a:lnTo>
                    <a:lnTo>
                      <a:pt x="6606" y="2733"/>
                    </a:lnTo>
                  </a:path>
                </a:pathLst>
              </a:custGeom>
              <a:solidFill>
                <a:srgbClr val="93929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9A7E0818-D18E-D34B-8F98-048417CC5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760" y="8593501"/>
                <a:ext cx="3341875" cy="3341873"/>
              </a:xfrm>
              <a:custGeom>
                <a:avLst/>
                <a:gdLst>
                  <a:gd name="T0" fmla="*/ 0 w 7176"/>
                  <a:gd name="T1" fmla="*/ 3587 h 7175"/>
                  <a:gd name="T2" fmla="*/ 0 w 7176"/>
                  <a:gd name="T3" fmla="*/ 3587 h 7175"/>
                  <a:gd name="T4" fmla="*/ 3588 w 7176"/>
                  <a:gd name="T5" fmla="*/ 0 h 7175"/>
                  <a:gd name="T6" fmla="*/ 7175 w 7176"/>
                  <a:gd name="T7" fmla="*/ 3587 h 7175"/>
                  <a:gd name="T8" fmla="*/ 3588 w 7176"/>
                  <a:gd name="T9" fmla="*/ 7174 h 7175"/>
                  <a:gd name="T10" fmla="*/ 0 w 7176"/>
                  <a:gd name="T11" fmla="*/ 3587 h 7175"/>
                  <a:gd name="T12" fmla="*/ 627 w 7176"/>
                  <a:gd name="T13" fmla="*/ 3587 h 7175"/>
                  <a:gd name="T14" fmla="*/ 627 w 7176"/>
                  <a:gd name="T15" fmla="*/ 3587 h 7175"/>
                  <a:gd name="T16" fmla="*/ 3588 w 7176"/>
                  <a:gd name="T17" fmla="*/ 6577 h 7175"/>
                  <a:gd name="T18" fmla="*/ 6577 w 7176"/>
                  <a:gd name="T19" fmla="*/ 3587 h 7175"/>
                  <a:gd name="T20" fmla="*/ 3588 w 7176"/>
                  <a:gd name="T21" fmla="*/ 626 h 7175"/>
                  <a:gd name="T22" fmla="*/ 627 w 7176"/>
                  <a:gd name="T23" fmla="*/ 3587 h 7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76" h="7175">
                    <a:moveTo>
                      <a:pt x="0" y="3587"/>
                    </a:moveTo>
                    <a:lnTo>
                      <a:pt x="0" y="3587"/>
                    </a:lnTo>
                    <a:cubicBezTo>
                      <a:pt x="0" y="1622"/>
                      <a:pt x="1622" y="0"/>
                      <a:pt x="3588" y="0"/>
                    </a:cubicBezTo>
                    <a:cubicBezTo>
                      <a:pt x="5580" y="0"/>
                      <a:pt x="7175" y="1622"/>
                      <a:pt x="7175" y="3587"/>
                    </a:cubicBezTo>
                    <a:cubicBezTo>
                      <a:pt x="7175" y="5580"/>
                      <a:pt x="5580" y="7174"/>
                      <a:pt x="3588" y="7174"/>
                    </a:cubicBezTo>
                    <a:cubicBezTo>
                      <a:pt x="1622" y="7174"/>
                      <a:pt x="0" y="5580"/>
                      <a:pt x="0" y="3587"/>
                    </a:cubicBezTo>
                    <a:close/>
                    <a:moveTo>
                      <a:pt x="627" y="3587"/>
                    </a:moveTo>
                    <a:lnTo>
                      <a:pt x="627" y="3587"/>
                    </a:lnTo>
                    <a:cubicBezTo>
                      <a:pt x="627" y="5238"/>
                      <a:pt x="1964" y="6577"/>
                      <a:pt x="3588" y="6577"/>
                    </a:cubicBezTo>
                    <a:cubicBezTo>
                      <a:pt x="5239" y="6577"/>
                      <a:pt x="6577" y="5238"/>
                      <a:pt x="6577" y="3587"/>
                    </a:cubicBezTo>
                    <a:cubicBezTo>
                      <a:pt x="6577" y="1964"/>
                      <a:pt x="5239" y="626"/>
                      <a:pt x="3588" y="626"/>
                    </a:cubicBezTo>
                    <a:cubicBezTo>
                      <a:pt x="1964" y="626"/>
                      <a:pt x="627" y="1964"/>
                      <a:pt x="627" y="358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E9605FED-EC3E-8249-8699-ACE9FD22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133" y="10092928"/>
                <a:ext cx="359451" cy="359451"/>
              </a:xfrm>
              <a:custGeom>
                <a:avLst/>
                <a:gdLst>
                  <a:gd name="T0" fmla="*/ 0 w 770"/>
                  <a:gd name="T1" fmla="*/ 370 h 770"/>
                  <a:gd name="T2" fmla="*/ 0 w 770"/>
                  <a:gd name="T3" fmla="*/ 370 h 770"/>
                  <a:gd name="T4" fmla="*/ 371 w 770"/>
                  <a:gd name="T5" fmla="*/ 769 h 770"/>
                  <a:gd name="T6" fmla="*/ 769 w 770"/>
                  <a:gd name="T7" fmla="*/ 370 h 770"/>
                  <a:gd name="T8" fmla="*/ 371 w 770"/>
                  <a:gd name="T9" fmla="*/ 0 h 770"/>
                  <a:gd name="T10" fmla="*/ 0 w 770"/>
                  <a:gd name="T11" fmla="*/ 3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0" h="770">
                    <a:moveTo>
                      <a:pt x="0" y="370"/>
                    </a:moveTo>
                    <a:lnTo>
                      <a:pt x="0" y="370"/>
                    </a:lnTo>
                    <a:cubicBezTo>
                      <a:pt x="0" y="597"/>
                      <a:pt x="171" y="769"/>
                      <a:pt x="371" y="769"/>
                    </a:cubicBezTo>
                    <a:cubicBezTo>
                      <a:pt x="599" y="769"/>
                      <a:pt x="769" y="597"/>
                      <a:pt x="769" y="370"/>
                    </a:cubicBezTo>
                    <a:cubicBezTo>
                      <a:pt x="769" y="171"/>
                      <a:pt x="599" y="0"/>
                      <a:pt x="371" y="0"/>
                    </a:cubicBezTo>
                    <a:cubicBezTo>
                      <a:pt x="171" y="0"/>
                      <a:pt x="0" y="171"/>
                      <a:pt x="0" y="37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35">
                <a:extLst>
                  <a:ext uri="{FF2B5EF4-FFF2-40B4-BE49-F238E27FC236}">
                    <a16:creationId xmlns:a16="http://schemas.microsoft.com/office/drawing/2014/main" id="{77AA08B5-DE66-FC4A-A6B6-92A734CF3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951" y="8488745"/>
                <a:ext cx="3555492" cy="3553437"/>
              </a:xfrm>
              <a:custGeom>
                <a:avLst/>
                <a:gdLst>
                  <a:gd name="T0" fmla="*/ 0 w 7632"/>
                  <a:gd name="T1" fmla="*/ 3815 h 7631"/>
                  <a:gd name="T2" fmla="*/ 0 w 7632"/>
                  <a:gd name="T3" fmla="*/ 3815 h 7631"/>
                  <a:gd name="T4" fmla="*/ 3816 w 7632"/>
                  <a:gd name="T5" fmla="*/ 0 h 7631"/>
                  <a:gd name="T6" fmla="*/ 7631 w 7632"/>
                  <a:gd name="T7" fmla="*/ 3815 h 7631"/>
                  <a:gd name="T8" fmla="*/ 3816 w 7632"/>
                  <a:gd name="T9" fmla="*/ 7630 h 7631"/>
                  <a:gd name="T10" fmla="*/ 0 w 7632"/>
                  <a:gd name="T11" fmla="*/ 3815 h 7631"/>
                  <a:gd name="T12" fmla="*/ 313 w 7632"/>
                  <a:gd name="T13" fmla="*/ 3815 h 7631"/>
                  <a:gd name="T14" fmla="*/ 313 w 7632"/>
                  <a:gd name="T15" fmla="*/ 3815 h 7631"/>
                  <a:gd name="T16" fmla="*/ 3816 w 7632"/>
                  <a:gd name="T17" fmla="*/ 7345 h 7631"/>
                  <a:gd name="T18" fmla="*/ 7345 w 7632"/>
                  <a:gd name="T19" fmla="*/ 3815 h 7631"/>
                  <a:gd name="T20" fmla="*/ 3816 w 7632"/>
                  <a:gd name="T21" fmla="*/ 313 h 7631"/>
                  <a:gd name="T22" fmla="*/ 313 w 7632"/>
                  <a:gd name="T23" fmla="*/ 3815 h 7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32" h="7631">
                    <a:moveTo>
                      <a:pt x="0" y="3815"/>
                    </a:moveTo>
                    <a:lnTo>
                      <a:pt x="0" y="3815"/>
                    </a:lnTo>
                    <a:cubicBezTo>
                      <a:pt x="0" y="1708"/>
                      <a:pt x="1708" y="0"/>
                      <a:pt x="3816" y="0"/>
                    </a:cubicBezTo>
                    <a:cubicBezTo>
                      <a:pt x="5922" y="0"/>
                      <a:pt x="7631" y="1708"/>
                      <a:pt x="7631" y="3815"/>
                    </a:cubicBezTo>
                    <a:cubicBezTo>
                      <a:pt x="7631" y="5922"/>
                      <a:pt x="5922" y="7630"/>
                      <a:pt x="3816" y="7630"/>
                    </a:cubicBezTo>
                    <a:cubicBezTo>
                      <a:pt x="1708" y="7630"/>
                      <a:pt x="0" y="5922"/>
                      <a:pt x="0" y="3815"/>
                    </a:cubicBezTo>
                    <a:close/>
                    <a:moveTo>
                      <a:pt x="313" y="3815"/>
                    </a:moveTo>
                    <a:lnTo>
                      <a:pt x="313" y="3815"/>
                    </a:lnTo>
                    <a:cubicBezTo>
                      <a:pt x="313" y="5751"/>
                      <a:pt x="1880" y="7345"/>
                      <a:pt x="3816" y="7345"/>
                    </a:cubicBezTo>
                    <a:cubicBezTo>
                      <a:pt x="5752" y="7345"/>
                      <a:pt x="7345" y="5751"/>
                      <a:pt x="7345" y="3815"/>
                    </a:cubicBezTo>
                    <a:cubicBezTo>
                      <a:pt x="7345" y="1878"/>
                      <a:pt x="5752" y="313"/>
                      <a:pt x="3816" y="313"/>
                    </a:cubicBezTo>
                    <a:cubicBezTo>
                      <a:pt x="1880" y="313"/>
                      <a:pt x="313" y="1878"/>
                      <a:pt x="313" y="381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36">
                <a:extLst>
                  <a:ext uri="{FF2B5EF4-FFF2-40B4-BE49-F238E27FC236}">
                    <a16:creationId xmlns:a16="http://schemas.microsoft.com/office/drawing/2014/main" id="{28B89FBC-6CCC-194B-B83F-66C814B55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48" y="10411298"/>
                <a:ext cx="2189574" cy="330696"/>
              </a:xfrm>
              <a:custGeom>
                <a:avLst/>
                <a:gdLst>
                  <a:gd name="T0" fmla="*/ 4670 w 4699"/>
                  <a:gd name="T1" fmla="*/ 711 h 712"/>
                  <a:gd name="T2" fmla="*/ 4698 w 4699"/>
                  <a:gd name="T3" fmla="*/ 626 h 712"/>
                  <a:gd name="T4" fmla="*/ 0 w 4699"/>
                  <a:gd name="T5" fmla="*/ 0 h 712"/>
                  <a:gd name="T6" fmla="*/ 0 w 4699"/>
                  <a:gd name="T7" fmla="*/ 86 h 712"/>
                  <a:gd name="T8" fmla="*/ 4670 w 4699"/>
                  <a:gd name="T9" fmla="*/ 71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9" h="712">
                    <a:moveTo>
                      <a:pt x="4670" y="711"/>
                    </a:moveTo>
                    <a:lnTo>
                      <a:pt x="4698" y="626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4670" y="711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261FA0CB-7BDB-C840-8569-77A61256B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3372" y="9721151"/>
                <a:ext cx="2201898" cy="451882"/>
              </a:xfrm>
              <a:custGeom>
                <a:avLst/>
                <a:gdLst>
                  <a:gd name="T0" fmla="*/ 29 w 4727"/>
                  <a:gd name="T1" fmla="*/ 969 h 970"/>
                  <a:gd name="T2" fmla="*/ 4726 w 4727"/>
                  <a:gd name="T3" fmla="*/ 143 h 970"/>
                  <a:gd name="T4" fmla="*/ 4698 w 4727"/>
                  <a:gd name="T5" fmla="*/ 0 h 970"/>
                  <a:gd name="T6" fmla="*/ 0 w 4727"/>
                  <a:gd name="T7" fmla="*/ 855 h 970"/>
                  <a:gd name="T8" fmla="*/ 29 w 4727"/>
                  <a:gd name="T9" fmla="*/ 969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27" h="970">
                    <a:moveTo>
                      <a:pt x="29" y="969"/>
                    </a:moveTo>
                    <a:lnTo>
                      <a:pt x="4726" y="143"/>
                    </a:lnTo>
                    <a:lnTo>
                      <a:pt x="4698" y="0"/>
                    </a:lnTo>
                    <a:lnTo>
                      <a:pt x="0" y="855"/>
                    </a:lnTo>
                    <a:lnTo>
                      <a:pt x="29" y="96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38">
                <a:extLst>
                  <a:ext uri="{FF2B5EF4-FFF2-40B4-BE49-F238E27FC236}">
                    <a16:creationId xmlns:a16="http://schemas.microsoft.com/office/drawing/2014/main" id="{31CEAD3E-7D7B-1B4C-80A7-55B7500E4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95" y="9747854"/>
                <a:ext cx="955114" cy="955114"/>
              </a:xfrm>
              <a:custGeom>
                <a:avLst/>
                <a:gdLst>
                  <a:gd name="T0" fmla="*/ 1964 w 2049"/>
                  <a:gd name="T1" fmla="*/ 825 h 2050"/>
                  <a:gd name="T2" fmla="*/ 1964 w 2049"/>
                  <a:gd name="T3" fmla="*/ 825 h 2050"/>
                  <a:gd name="T4" fmla="*/ 1395 w 2049"/>
                  <a:gd name="T5" fmla="*/ 882 h 2050"/>
                  <a:gd name="T6" fmla="*/ 1850 w 2049"/>
                  <a:gd name="T7" fmla="*/ 512 h 2050"/>
                  <a:gd name="T8" fmla="*/ 1737 w 2049"/>
                  <a:gd name="T9" fmla="*/ 312 h 2050"/>
                  <a:gd name="T10" fmla="*/ 1737 w 2049"/>
                  <a:gd name="T11" fmla="*/ 312 h 2050"/>
                  <a:gd name="T12" fmla="*/ 1537 w 2049"/>
                  <a:gd name="T13" fmla="*/ 198 h 2050"/>
                  <a:gd name="T14" fmla="*/ 1167 w 2049"/>
                  <a:gd name="T15" fmla="*/ 654 h 2050"/>
                  <a:gd name="T16" fmla="*/ 1224 w 2049"/>
                  <a:gd name="T17" fmla="*/ 85 h 2050"/>
                  <a:gd name="T18" fmla="*/ 1025 w 2049"/>
                  <a:gd name="T19" fmla="*/ 0 h 2050"/>
                  <a:gd name="T20" fmla="*/ 1025 w 2049"/>
                  <a:gd name="T21" fmla="*/ 0 h 2050"/>
                  <a:gd name="T22" fmla="*/ 825 w 2049"/>
                  <a:gd name="T23" fmla="*/ 85 h 2050"/>
                  <a:gd name="T24" fmla="*/ 854 w 2049"/>
                  <a:gd name="T25" fmla="*/ 654 h 2050"/>
                  <a:gd name="T26" fmla="*/ 484 w 2049"/>
                  <a:gd name="T27" fmla="*/ 198 h 2050"/>
                  <a:gd name="T28" fmla="*/ 284 w 2049"/>
                  <a:gd name="T29" fmla="*/ 312 h 2050"/>
                  <a:gd name="T30" fmla="*/ 284 w 2049"/>
                  <a:gd name="T31" fmla="*/ 312 h 2050"/>
                  <a:gd name="T32" fmla="*/ 199 w 2049"/>
                  <a:gd name="T33" fmla="*/ 512 h 2050"/>
                  <a:gd name="T34" fmla="*/ 654 w 2049"/>
                  <a:gd name="T35" fmla="*/ 882 h 2050"/>
                  <a:gd name="T36" fmla="*/ 56 w 2049"/>
                  <a:gd name="T37" fmla="*/ 825 h 2050"/>
                  <a:gd name="T38" fmla="*/ 0 w 2049"/>
                  <a:gd name="T39" fmla="*/ 1025 h 2050"/>
                  <a:gd name="T40" fmla="*/ 0 w 2049"/>
                  <a:gd name="T41" fmla="*/ 1025 h 2050"/>
                  <a:gd name="T42" fmla="*/ 56 w 2049"/>
                  <a:gd name="T43" fmla="*/ 1252 h 2050"/>
                  <a:gd name="T44" fmla="*/ 654 w 2049"/>
                  <a:gd name="T45" fmla="*/ 1195 h 2050"/>
                  <a:gd name="T46" fmla="*/ 199 w 2049"/>
                  <a:gd name="T47" fmla="*/ 1565 h 2050"/>
                  <a:gd name="T48" fmla="*/ 284 w 2049"/>
                  <a:gd name="T49" fmla="*/ 1765 h 2050"/>
                  <a:gd name="T50" fmla="*/ 284 w 2049"/>
                  <a:gd name="T51" fmla="*/ 1765 h 2050"/>
                  <a:gd name="T52" fmla="*/ 484 w 2049"/>
                  <a:gd name="T53" fmla="*/ 1850 h 2050"/>
                  <a:gd name="T54" fmla="*/ 854 w 2049"/>
                  <a:gd name="T55" fmla="*/ 1423 h 2050"/>
                  <a:gd name="T56" fmla="*/ 825 w 2049"/>
                  <a:gd name="T57" fmla="*/ 1992 h 2050"/>
                  <a:gd name="T58" fmla="*/ 1025 w 2049"/>
                  <a:gd name="T59" fmla="*/ 2049 h 2050"/>
                  <a:gd name="T60" fmla="*/ 1025 w 2049"/>
                  <a:gd name="T61" fmla="*/ 2049 h 2050"/>
                  <a:gd name="T62" fmla="*/ 1224 w 2049"/>
                  <a:gd name="T63" fmla="*/ 1992 h 2050"/>
                  <a:gd name="T64" fmla="*/ 1167 w 2049"/>
                  <a:gd name="T65" fmla="*/ 1423 h 2050"/>
                  <a:gd name="T66" fmla="*/ 1537 w 2049"/>
                  <a:gd name="T67" fmla="*/ 1850 h 2050"/>
                  <a:gd name="T68" fmla="*/ 1737 w 2049"/>
                  <a:gd name="T69" fmla="*/ 1765 h 2050"/>
                  <a:gd name="T70" fmla="*/ 1737 w 2049"/>
                  <a:gd name="T71" fmla="*/ 1765 h 2050"/>
                  <a:gd name="T72" fmla="*/ 1850 w 2049"/>
                  <a:gd name="T73" fmla="*/ 1565 h 2050"/>
                  <a:gd name="T74" fmla="*/ 1395 w 2049"/>
                  <a:gd name="T75" fmla="*/ 1195 h 2050"/>
                  <a:gd name="T76" fmla="*/ 1964 w 2049"/>
                  <a:gd name="T77" fmla="*/ 1252 h 2050"/>
                  <a:gd name="T78" fmla="*/ 2048 w 2049"/>
                  <a:gd name="T79" fmla="*/ 1025 h 2050"/>
                  <a:gd name="T80" fmla="*/ 2048 w 2049"/>
                  <a:gd name="T81" fmla="*/ 1025 h 2050"/>
                  <a:gd name="T82" fmla="*/ 1964 w 2049"/>
                  <a:gd name="T83" fmla="*/ 825 h 2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9" h="2050">
                    <a:moveTo>
                      <a:pt x="1964" y="825"/>
                    </a:moveTo>
                    <a:lnTo>
                      <a:pt x="1964" y="825"/>
                    </a:lnTo>
                    <a:cubicBezTo>
                      <a:pt x="1964" y="825"/>
                      <a:pt x="1651" y="939"/>
                      <a:pt x="1395" y="882"/>
                    </a:cubicBezTo>
                    <a:cubicBezTo>
                      <a:pt x="1537" y="654"/>
                      <a:pt x="1850" y="512"/>
                      <a:pt x="1850" y="512"/>
                    </a:cubicBezTo>
                    <a:cubicBezTo>
                      <a:pt x="1737" y="312"/>
                      <a:pt x="1737" y="312"/>
                      <a:pt x="1737" y="312"/>
                    </a:cubicBezTo>
                    <a:lnTo>
                      <a:pt x="1737" y="312"/>
                    </a:lnTo>
                    <a:cubicBezTo>
                      <a:pt x="1537" y="198"/>
                      <a:pt x="1537" y="198"/>
                      <a:pt x="1537" y="198"/>
                    </a:cubicBezTo>
                    <a:cubicBezTo>
                      <a:pt x="1537" y="198"/>
                      <a:pt x="1395" y="512"/>
                      <a:pt x="1167" y="654"/>
                    </a:cubicBezTo>
                    <a:cubicBezTo>
                      <a:pt x="1110" y="398"/>
                      <a:pt x="1224" y="85"/>
                      <a:pt x="1224" y="85"/>
                    </a:cubicBezTo>
                    <a:cubicBezTo>
                      <a:pt x="1025" y="0"/>
                      <a:pt x="1025" y="0"/>
                      <a:pt x="1025" y="0"/>
                    </a:cubicBezTo>
                    <a:lnTo>
                      <a:pt x="1025" y="0"/>
                    </a:lnTo>
                    <a:cubicBezTo>
                      <a:pt x="825" y="85"/>
                      <a:pt x="825" y="85"/>
                      <a:pt x="825" y="85"/>
                    </a:cubicBezTo>
                    <a:cubicBezTo>
                      <a:pt x="825" y="85"/>
                      <a:pt x="939" y="398"/>
                      <a:pt x="854" y="654"/>
                    </a:cubicBezTo>
                    <a:cubicBezTo>
                      <a:pt x="626" y="512"/>
                      <a:pt x="484" y="198"/>
                      <a:pt x="484" y="198"/>
                    </a:cubicBezTo>
                    <a:cubicBezTo>
                      <a:pt x="284" y="312"/>
                      <a:pt x="284" y="312"/>
                      <a:pt x="284" y="312"/>
                    </a:cubicBezTo>
                    <a:lnTo>
                      <a:pt x="284" y="312"/>
                    </a:lnTo>
                    <a:cubicBezTo>
                      <a:pt x="199" y="512"/>
                      <a:pt x="199" y="512"/>
                      <a:pt x="199" y="512"/>
                    </a:cubicBezTo>
                    <a:cubicBezTo>
                      <a:pt x="199" y="512"/>
                      <a:pt x="512" y="654"/>
                      <a:pt x="654" y="882"/>
                    </a:cubicBezTo>
                    <a:cubicBezTo>
                      <a:pt x="398" y="939"/>
                      <a:pt x="56" y="825"/>
                      <a:pt x="56" y="825"/>
                    </a:cubicBezTo>
                    <a:cubicBezTo>
                      <a:pt x="0" y="1025"/>
                      <a:pt x="0" y="1025"/>
                      <a:pt x="0" y="1025"/>
                    </a:cubicBezTo>
                    <a:lnTo>
                      <a:pt x="0" y="1025"/>
                    </a:lnTo>
                    <a:cubicBezTo>
                      <a:pt x="56" y="1252"/>
                      <a:pt x="56" y="1252"/>
                      <a:pt x="56" y="1252"/>
                    </a:cubicBezTo>
                    <a:cubicBezTo>
                      <a:pt x="56" y="1252"/>
                      <a:pt x="398" y="1139"/>
                      <a:pt x="654" y="1195"/>
                    </a:cubicBezTo>
                    <a:cubicBezTo>
                      <a:pt x="512" y="1423"/>
                      <a:pt x="199" y="1565"/>
                      <a:pt x="199" y="1565"/>
                    </a:cubicBezTo>
                    <a:cubicBezTo>
                      <a:pt x="284" y="1765"/>
                      <a:pt x="284" y="1765"/>
                      <a:pt x="284" y="1765"/>
                    </a:cubicBezTo>
                    <a:lnTo>
                      <a:pt x="284" y="1765"/>
                    </a:lnTo>
                    <a:cubicBezTo>
                      <a:pt x="484" y="1850"/>
                      <a:pt x="484" y="1850"/>
                      <a:pt x="484" y="1850"/>
                    </a:cubicBezTo>
                    <a:cubicBezTo>
                      <a:pt x="484" y="1850"/>
                      <a:pt x="626" y="1537"/>
                      <a:pt x="854" y="1423"/>
                    </a:cubicBezTo>
                    <a:cubicBezTo>
                      <a:pt x="939" y="1679"/>
                      <a:pt x="825" y="1992"/>
                      <a:pt x="825" y="1992"/>
                    </a:cubicBezTo>
                    <a:cubicBezTo>
                      <a:pt x="1025" y="2049"/>
                      <a:pt x="1025" y="2049"/>
                      <a:pt x="1025" y="2049"/>
                    </a:cubicBezTo>
                    <a:lnTo>
                      <a:pt x="1025" y="2049"/>
                    </a:lnTo>
                    <a:cubicBezTo>
                      <a:pt x="1224" y="1992"/>
                      <a:pt x="1224" y="1992"/>
                      <a:pt x="1224" y="1992"/>
                    </a:cubicBezTo>
                    <a:cubicBezTo>
                      <a:pt x="1224" y="1992"/>
                      <a:pt x="1110" y="1679"/>
                      <a:pt x="1167" y="1423"/>
                    </a:cubicBezTo>
                    <a:cubicBezTo>
                      <a:pt x="1395" y="1537"/>
                      <a:pt x="1537" y="1850"/>
                      <a:pt x="1537" y="1850"/>
                    </a:cubicBezTo>
                    <a:cubicBezTo>
                      <a:pt x="1737" y="1765"/>
                      <a:pt x="1737" y="1765"/>
                      <a:pt x="1737" y="1765"/>
                    </a:cubicBezTo>
                    <a:lnTo>
                      <a:pt x="1737" y="1765"/>
                    </a:lnTo>
                    <a:cubicBezTo>
                      <a:pt x="1850" y="1565"/>
                      <a:pt x="1850" y="1565"/>
                      <a:pt x="1850" y="1565"/>
                    </a:cubicBezTo>
                    <a:cubicBezTo>
                      <a:pt x="1850" y="1565"/>
                      <a:pt x="1537" y="1423"/>
                      <a:pt x="1395" y="1195"/>
                    </a:cubicBezTo>
                    <a:cubicBezTo>
                      <a:pt x="1651" y="1139"/>
                      <a:pt x="1964" y="1252"/>
                      <a:pt x="1964" y="1252"/>
                    </a:cubicBezTo>
                    <a:cubicBezTo>
                      <a:pt x="2048" y="1025"/>
                      <a:pt x="2048" y="1025"/>
                      <a:pt x="2048" y="1025"/>
                    </a:cubicBezTo>
                    <a:lnTo>
                      <a:pt x="2048" y="1025"/>
                    </a:lnTo>
                    <a:lnTo>
                      <a:pt x="1964" y="825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8219B07F-CDB0-EB4B-85D1-47344890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144" y="9708827"/>
                <a:ext cx="1061924" cy="1047545"/>
              </a:xfrm>
              <a:custGeom>
                <a:avLst/>
                <a:gdLst>
                  <a:gd name="T0" fmla="*/ 0 w 2278"/>
                  <a:gd name="T1" fmla="*/ 1111 h 2251"/>
                  <a:gd name="T2" fmla="*/ 0 w 2278"/>
                  <a:gd name="T3" fmla="*/ 1111 h 2251"/>
                  <a:gd name="T4" fmla="*/ 1139 w 2278"/>
                  <a:gd name="T5" fmla="*/ 0 h 2251"/>
                  <a:gd name="T6" fmla="*/ 2277 w 2278"/>
                  <a:gd name="T7" fmla="*/ 1111 h 2251"/>
                  <a:gd name="T8" fmla="*/ 1139 w 2278"/>
                  <a:gd name="T9" fmla="*/ 2250 h 2251"/>
                  <a:gd name="T10" fmla="*/ 0 w 2278"/>
                  <a:gd name="T11" fmla="*/ 1111 h 2251"/>
                  <a:gd name="T12" fmla="*/ 170 w 2278"/>
                  <a:gd name="T13" fmla="*/ 1111 h 2251"/>
                  <a:gd name="T14" fmla="*/ 170 w 2278"/>
                  <a:gd name="T15" fmla="*/ 1111 h 2251"/>
                  <a:gd name="T16" fmla="*/ 1139 w 2278"/>
                  <a:gd name="T17" fmla="*/ 2078 h 2251"/>
                  <a:gd name="T18" fmla="*/ 2107 w 2278"/>
                  <a:gd name="T19" fmla="*/ 1111 h 2251"/>
                  <a:gd name="T20" fmla="*/ 1139 w 2278"/>
                  <a:gd name="T21" fmla="*/ 171 h 2251"/>
                  <a:gd name="T22" fmla="*/ 170 w 2278"/>
                  <a:gd name="T23" fmla="*/ 1111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78" h="2251">
                    <a:moveTo>
                      <a:pt x="0" y="1111"/>
                    </a:moveTo>
                    <a:lnTo>
                      <a:pt x="0" y="1111"/>
                    </a:lnTo>
                    <a:cubicBezTo>
                      <a:pt x="0" y="512"/>
                      <a:pt x="512" y="0"/>
                      <a:pt x="1139" y="0"/>
                    </a:cubicBezTo>
                    <a:cubicBezTo>
                      <a:pt x="1765" y="0"/>
                      <a:pt x="2277" y="512"/>
                      <a:pt x="2277" y="1111"/>
                    </a:cubicBezTo>
                    <a:cubicBezTo>
                      <a:pt x="2277" y="1737"/>
                      <a:pt x="1765" y="2250"/>
                      <a:pt x="1139" y="2250"/>
                    </a:cubicBezTo>
                    <a:cubicBezTo>
                      <a:pt x="512" y="2250"/>
                      <a:pt x="0" y="1737"/>
                      <a:pt x="0" y="1111"/>
                    </a:cubicBezTo>
                    <a:close/>
                    <a:moveTo>
                      <a:pt x="170" y="1111"/>
                    </a:moveTo>
                    <a:lnTo>
                      <a:pt x="170" y="1111"/>
                    </a:lnTo>
                    <a:cubicBezTo>
                      <a:pt x="170" y="1651"/>
                      <a:pt x="598" y="2078"/>
                      <a:pt x="1139" y="2078"/>
                    </a:cubicBezTo>
                    <a:cubicBezTo>
                      <a:pt x="1679" y="2078"/>
                      <a:pt x="2107" y="1651"/>
                      <a:pt x="2107" y="1111"/>
                    </a:cubicBezTo>
                    <a:cubicBezTo>
                      <a:pt x="2107" y="598"/>
                      <a:pt x="1679" y="171"/>
                      <a:pt x="1139" y="171"/>
                    </a:cubicBezTo>
                    <a:cubicBezTo>
                      <a:pt x="598" y="171"/>
                      <a:pt x="170" y="598"/>
                      <a:pt x="170" y="111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08F50B8D-8560-3A43-A74C-282CCB60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032" y="10197681"/>
                <a:ext cx="359451" cy="690147"/>
              </a:xfrm>
              <a:custGeom>
                <a:avLst/>
                <a:gdLst>
                  <a:gd name="T0" fmla="*/ 228 w 770"/>
                  <a:gd name="T1" fmla="*/ 1481 h 1482"/>
                  <a:gd name="T2" fmla="*/ 0 w 770"/>
                  <a:gd name="T3" fmla="*/ 1339 h 1482"/>
                  <a:gd name="T4" fmla="*/ 541 w 770"/>
                  <a:gd name="T5" fmla="*/ 0 h 1482"/>
                  <a:gd name="T6" fmla="*/ 769 w 770"/>
                  <a:gd name="T7" fmla="*/ 143 h 1482"/>
                  <a:gd name="T8" fmla="*/ 228 w 770"/>
                  <a:gd name="T9" fmla="*/ 1481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0" h="1482">
                    <a:moveTo>
                      <a:pt x="228" y="1481"/>
                    </a:moveTo>
                    <a:lnTo>
                      <a:pt x="0" y="1339"/>
                    </a:lnTo>
                    <a:lnTo>
                      <a:pt x="541" y="0"/>
                    </a:lnTo>
                    <a:lnTo>
                      <a:pt x="769" y="143"/>
                    </a:lnTo>
                    <a:lnTo>
                      <a:pt x="228" y="1481"/>
                    </a:lnTo>
                  </a:path>
                </a:pathLst>
              </a:custGeom>
              <a:solidFill>
                <a:srgbClr val="8989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41">
                <a:extLst>
                  <a:ext uri="{FF2B5EF4-FFF2-40B4-BE49-F238E27FC236}">
                    <a16:creationId xmlns:a16="http://schemas.microsoft.com/office/drawing/2014/main" id="{794B0563-69BE-274F-8096-4887A336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660" y="10557134"/>
                <a:ext cx="731227" cy="531988"/>
              </a:xfrm>
              <a:custGeom>
                <a:avLst/>
                <a:gdLst>
                  <a:gd name="T0" fmla="*/ 1509 w 1568"/>
                  <a:gd name="T1" fmla="*/ 968 h 1140"/>
                  <a:gd name="T2" fmla="*/ 1509 w 1568"/>
                  <a:gd name="T3" fmla="*/ 968 h 1140"/>
                  <a:gd name="T4" fmla="*/ 1168 w 1568"/>
                  <a:gd name="T5" fmla="*/ 1082 h 1140"/>
                  <a:gd name="T6" fmla="*/ 171 w 1568"/>
                  <a:gd name="T7" fmla="*/ 512 h 1140"/>
                  <a:gd name="T8" fmla="*/ 57 w 1568"/>
                  <a:gd name="T9" fmla="*/ 171 h 1140"/>
                  <a:gd name="T10" fmla="*/ 428 w 1568"/>
                  <a:gd name="T11" fmla="*/ 86 h 1140"/>
                  <a:gd name="T12" fmla="*/ 1395 w 1568"/>
                  <a:gd name="T13" fmla="*/ 626 h 1140"/>
                  <a:gd name="T14" fmla="*/ 1509 w 1568"/>
                  <a:gd name="T15" fmla="*/ 968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68" h="1140">
                    <a:moveTo>
                      <a:pt x="1509" y="968"/>
                    </a:moveTo>
                    <a:lnTo>
                      <a:pt x="1509" y="968"/>
                    </a:lnTo>
                    <a:cubicBezTo>
                      <a:pt x="1453" y="1110"/>
                      <a:pt x="1282" y="1139"/>
                      <a:pt x="1168" y="1082"/>
                    </a:cubicBezTo>
                    <a:cubicBezTo>
                      <a:pt x="171" y="512"/>
                      <a:pt x="171" y="512"/>
                      <a:pt x="171" y="512"/>
                    </a:cubicBezTo>
                    <a:cubicBezTo>
                      <a:pt x="57" y="456"/>
                      <a:pt x="0" y="285"/>
                      <a:pt x="57" y="171"/>
                    </a:cubicBezTo>
                    <a:cubicBezTo>
                      <a:pt x="143" y="57"/>
                      <a:pt x="285" y="0"/>
                      <a:pt x="428" y="86"/>
                    </a:cubicBezTo>
                    <a:cubicBezTo>
                      <a:pt x="1395" y="626"/>
                      <a:pt x="1395" y="626"/>
                      <a:pt x="1395" y="626"/>
                    </a:cubicBezTo>
                    <a:cubicBezTo>
                      <a:pt x="1538" y="712"/>
                      <a:pt x="1567" y="854"/>
                      <a:pt x="1509" y="96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42">
                <a:extLst>
                  <a:ext uri="{FF2B5EF4-FFF2-40B4-BE49-F238E27FC236}">
                    <a16:creationId xmlns:a16="http://schemas.microsoft.com/office/drawing/2014/main" id="{9B409F10-32B3-ED4C-AC29-AD92D411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5270" y="10131953"/>
                <a:ext cx="199240" cy="199240"/>
              </a:xfrm>
              <a:custGeom>
                <a:avLst/>
                <a:gdLst>
                  <a:gd name="T0" fmla="*/ 0 w 429"/>
                  <a:gd name="T1" fmla="*/ 200 h 428"/>
                  <a:gd name="T2" fmla="*/ 0 w 429"/>
                  <a:gd name="T3" fmla="*/ 200 h 428"/>
                  <a:gd name="T4" fmla="*/ 229 w 429"/>
                  <a:gd name="T5" fmla="*/ 427 h 428"/>
                  <a:gd name="T6" fmla="*/ 428 w 429"/>
                  <a:gd name="T7" fmla="*/ 200 h 428"/>
                  <a:gd name="T8" fmla="*/ 229 w 429"/>
                  <a:gd name="T9" fmla="*/ 0 h 428"/>
                  <a:gd name="T10" fmla="*/ 0 w 429"/>
                  <a:gd name="T11" fmla="*/ 20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9" h="428">
                    <a:moveTo>
                      <a:pt x="0" y="200"/>
                    </a:moveTo>
                    <a:lnTo>
                      <a:pt x="0" y="200"/>
                    </a:lnTo>
                    <a:cubicBezTo>
                      <a:pt x="0" y="342"/>
                      <a:pt x="115" y="427"/>
                      <a:pt x="229" y="427"/>
                    </a:cubicBezTo>
                    <a:cubicBezTo>
                      <a:pt x="343" y="427"/>
                      <a:pt x="428" y="342"/>
                      <a:pt x="428" y="200"/>
                    </a:cubicBezTo>
                    <a:cubicBezTo>
                      <a:pt x="428" y="86"/>
                      <a:pt x="343" y="0"/>
                      <a:pt x="229" y="0"/>
                    </a:cubicBezTo>
                    <a:cubicBezTo>
                      <a:pt x="115" y="0"/>
                      <a:pt x="0" y="86"/>
                      <a:pt x="0" y="200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43">
                <a:extLst>
                  <a:ext uri="{FF2B5EF4-FFF2-40B4-BE49-F238E27FC236}">
                    <a16:creationId xmlns:a16="http://schemas.microsoft.com/office/drawing/2014/main" id="{CC981ABE-C23E-6A4F-982E-9514D90E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915" y="8102592"/>
                <a:ext cx="1791097" cy="2267627"/>
              </a:xfrm>
              <a:custGeom>
                <a:avLst/>
                <a:gdLst>
                  <a:gd name="T0" fmla="*/ 142 w 3844"/>
                  <a:gd name="T1" fmla="*/ 4413 h 4869"/>
                  <a:gd name="T2" fmla="*/ 142 w 3844"/>
                  <a:gd name="T3" fmla="*/ 4413 h 4869"/>
                  <a:gd name="T4" fmla="*/ 3587 w 3844"/>
                  <a:gd name="T5" fmla="*/ 0 h 4869"/>
                  <a:gd name="T6" fmla="*/ 3843 w 3844"/>
                  <a:gd name="T7" fmla="*/ 228 h 4869"/>
                  <a:gd name="T8" fmla="*/ 484 w 3844"/>
                  <a:gd name="T9" fmla="*/ 4556 h 4869"/>
                  <a:gd name="T10" fmla="*/ 512 w 3844"/>
                  <a:gd name="T11" fmla="*/ 4641 h 4869"/>
                  <a:gd name="T12" fmla="*/ 256 w 3844"/>
                  <a:gd name="T13" fmla="*/ 4868 h 4869"/>
                  <a:gd name="T14" fmla="*/ 0 w 3844"/>
                  <a:gd name="T15" fmla="*/ 4641 h 4869"/>
                  <a:gd name="T16" fmla="*/ 142 w 3844"/>
                  <a:gd name="T17" fmla="*/ 4413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4" h="4869">
                    <a:moveTo>
                      <a:pt x="142" y="4413"/>
                    </a:moveTo>
                    <a:lnTo>
                      <a:pt x="142" y="4413"/>
                    </a:lnTo>
                    <a:cubicBezTo>
                      <a:pt x="3587" y="0"/>
                      <a:pt x="3587" y="0"/>
                      <a:pt x="3587" y="0"/>
                    </a:cubicBezTo>
                    <a:cubicBezTo>
                      <a:pt x="3843" y="228"/>
                      <a:pt x="3843" y="228"/>
                      <a:pt x="3843" y="228"/>
                    </a:cubicBezTo>
                    <a:cubicBezTo>
                      <a:pt x="484" y="4556"/>
                      <a:pt x="484" y="4556"/>
                      <a:pt x="484" y="4556"/>
                    </a:cubicBezTo>
                    <a:cubicBezTo>
                      <a:pt x="484" y="4584"/>
                      <a:pt x="512" y="4612"/>
                      <a:pt x="512" y="4641"/>
                    </a:cubicBezTo>
                    <a:cubicBezTo>
                      <a:pt x="512" y="4754"/>
                      <a:pt x="398" y="4868"/>
                      <a:pt x="256" y="4868"/>
                    </a:cubicBezTo>
                    <a:cubicBezTo>
                      <a:pt x="114" y="4868"/>
                      <a:pt x="0" y="4754"/>
                      <a:pt x="0" y="4641"/>
                    </a:cubicBezTo>
                    <a:cubicBezTo>
                      <a:pt x="0" y="4527"/>
                      <a:pt x="56" y="4470"/>
                      <a:pt x="142" y="441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44">
                <a:extLst>
                  <a:ext uri="{FF2B5EF4-FFF2-40B4-BE49-F238E27FC236}">
                    <a16:creationId xmlns:a16="http://schemas.microsoft.com/office/drawing/2014/main" id="{8F2B5DC2-D43C-9949-A426-BA0920253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6261" y="4549155"/>
                <a:ext cx="1008518" cy="835983"/>
              </a:xfrm>
              <a:custGeom>
                <a:avLst/>
                <a:gdLst>
                  <a:gd name="T0" fmla="*/ 2106 w 2165"/>
                  <a:gd name="T1" fmla="*/ 0 h 1794"/>
                  <a:gd name="T2" fmla="*/ 2106 w 2165"/>
                  <a:gd name="T3" fmla="*/ 0 h 1794"/>
                  <a:gd name="T4" fmla="*/ 2022 w 2165"/>
                  <a:gd name="T5" fmla="*/ 512 h 1794"/>
                  <a:gd name="T6" fmla="*/ 2106 w 2165"/>
                  <a:gd name="T7" fmla="*/ 1025 h 1794"/>
                  <a:gd name="T8" fmla="*/ 1850 w 2165"/>
                  <a:gd name="T9" fmla="*/ 1025 h 1794"/>
                  <a:gd name="T10" fmla="*/ 1794 w 2165"/>
                  <a:gd name="T11" fmla="*/ 1224 h 1794"/>
                  <a:gd name="T12" fmla="*/ 1651 w 2165"/>
                  <a:gd name="T13" fmla="*/ 1224 h 1794"/>
                  <a:gd name="T14" fmla="*/ 1680 w 2165"/>
                  <a:gd name="T15" fmla="*/ 1423 h 1794"/>
                  <a:gd name="T16" fmla="*/ 1594 w 2165"/>
                  <a:gd name="T17" fmla="*/ 1623 h 1794"/>
                  <a:gd name="T18" fmla="*/ 911 w 2165"/>
                  <a:gd name="T19" fmla="*/ 1481 h 1794"/>
                  <a:gd name="T20" fmla="*/ 313 w 2165"/>
                  <a:gd name="T21" fmla="*/ 1708 h 1794"/>
                  <a:gd name="T22" fmla="*/ 0 w 2165"/>
                  <a:gd name="T23" fmla="*/ 797 h 1794"/>
                  <a:gd name="T24" fmla="*/ 683 w 2165"/>
                  <a:gd name="T25" fmla="*/ 228 h 1794"/>
                  <a:gd name="T26" fmla="*/ 1537 w 2165"/>
                  <a:gd name="T27" fmla="*/ 0 h 1794"/>
                  <a:gd name="T28" fmla="*/ 2106 w 2165"/>
                  <a:gd name="T29" fmla="*/ 0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5" h="1794">
                    <a:moveTo>
                      <a:pt x="2106" y="0"/>
                    </a:moveTo>
                    <a:lnTo>
                      <a:pt x="2106" y="0"/>
                    </a:lnTo>
                    <a:cubicBezTo>
                      <a:pt x="2106" y="0"/>
                      <a:pt x="2136" y="313"/>
                      <a:pt x="2022" y="512"/>
                    </a:cubicBezTo>
                    <a:cubicBezTo>
                      <a:pt x="2022" y="512"/>
                      <a:pt x="2164" y="968"/>
                      <a:pt x="2106" y="1025"/>
                    </a:cubicBezTo>
                    <a:cubicBezTo>
                      <a:pt x="2050" y="1082"/>
                      <a:pt x="1850" y="1025"/>
                      <a:pt x="1850" y="1025"/>
                    </a:cubicBezTo>
                    <a:cubicBezTo>
                      <a:pt x="1850" y="1025"/>
                      <a:pt x="1850" y="1167"/>
                      <a:pt x="1794" y="1224"/>
                    </a:cubicBezTo>
                    <a:cubicBezTo>
                      <a:pt x="1765" y="1253"/>
                      <a:pt x="1651" y="1224"/>
                      <a:pt x="1651" y="1224"/>
                    </a:cubicBezTo>
                    <a:cubicBezTo>
                      <a:pt x="1651" y="1224"/>
                      <a:pt x="1765" y="1367"/>
                      <a:pt x="1680" y="1423"/>
                    </a:cubicBezTo>
                    <a:cubicBezTo>
                      <a:pt x="1623" y="1451"/>
                      <a:pt x="1594" y="1481"/>
                      <a:pt x="1594" y="1623"/>
                    </a:cubicBezTo>
                    <a:cubicBezTo>
                      <a:pt x="1566" y="1793"/>
                      <a:pt x="1081" y="1395"/>
                      <a:pt x="911" y="1481"/>
                    </a:cubicBezTo>
                    <a:cubicBezTo>
                      <a:pt x="769" y="1537"/>
                      <a:pt x="313" y="1708"/>
                      <a:pt x="313" y="1708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0" y="797"/>
                      <a:pt x="512" y="456"/>
                      <a:pt x="683" y="228"/>
                    </a:cubicBezTo>
                    <a:cubicBezTo>
                      <a:pt x="825" y="28"/>
                      <a:pt x="1423" y="0"/>
                      <a:pt x="1537" y="0"/>
                    </a:cubicBezTo>
                    <a:cubicBezTo>
                      <a:pt x="1680" y="0"/>
                      <a:pt x="2106" y="0"/>
                      <a:pt x="2106" y="0"/>
                    </a:cubicBezTo>
                  </a:path>
                </a:pathLst>
              </a:custGeom>
              <a:solidFill>
                <a:srgbClr val="F9C28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Freeform 45">
                <a:extLst>
                  <a:ext uri="{FF2B5EF4-FFF2-40B4-BE49-F238E27FC236}">
                    <a16:creationId xmlns:a16="http://schemas.microsoft.com/office/drawing/2014/main" id="{0EE82631-C1DE-EB49-AFC8-12BC0F2D6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6154" y="4165056"/>
                <a:ext cx="1061924" cy="755876"/>
              </a:xfrm>
              <a:custGeom>
                <a:avLst/>
                <a:gdLst>
                  <a:gd name="T0" fmla="*/ 854 w 2278"/>
                  <a:gd name="T1" fmla="*/ 1054 h 1624"/>
                  <a:gd name="T2" fmla="*/ 854 w 2278"/>
                  <a:gd name="T3" fmla="*/ 1054 h 1624"/>
                  <a:gd name="T4" fmla="*/ 1708 w 2278"/>
                  <a:gd name="T5" fmla="*/ 826 h 1624"/>
                  <a:gd name="T6" fmla="*/ 2277 w 2278"/>
                  <a:gd name="T7" fmla="*/ 826 h 1624"/>
                  <a:gd name="T8" fmla="*/ 968 w 2278"/>
                  <a:gd name="T9" fmla="*/ 143 h 1624"/>
                  <a:gd name="T10" fmla="*/ 199 w 2278"/>
                  <a:gd name="T11" fmla="*/ 769 h 1624"/>
                  <a:gd name="T12" fmla="*/ 171 w 2278"/>
                  <a:gd name="T13" fmla="*/ 1623 h 1624"/>
                  <a:gd name="T14" fmla="*/ 854 w 2278"/>
                  <a:gd name="T15" fmla="*/ 1054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78" h="1624">
                    <a:moveTo>
                      <a:pt x="854" y="1054"/>
                    </a:moveTo>
                    <a:lnTo>
                      <a:pt x="854" y="1054"/>
                    </a:lnTo>
                    <a:cubicBezTo>
                      <a:pt x="996" y="854"/>
                      <a:pt x="1594" y="826"/>
                      <a:pt x="1708" y="826"/>
                    </a:cubicBezTo>
                    <a:cubicBezTo>
                      <a:pt x="1851" y="826"/>
                      <a:pt x="2277" y="826"/>
                      <a:pt x="2277" y="826"/>
                    </a:cubicBezTo>
                    <a:cubicBezTo>
                      <a:pt x="2221" y="455"/>
                      <a:pt x="1509" y="0"/>
                      <a:pt x="968" y="143"/>
                    </a:cubicBezTo>
                    <a:cubicBezTo>
                      <a:pt x="427" y="257"/>
                      <a:pt x="199" y="769"/>
                      <a:pt x="199" y="769"/>
                    </a:cubicBezTo>
                    <a:cubicBezTo>
                      <a:pt x="0" y="1082"/>
                      <a:pt x="171" y="1623"/>
                      <a:pt x="171" y="1623"/>
                    </a:cubicBezTo>
                    <a:cubicBezTo>
                      <a:pt x="171" y="1623"/>
                      <a:pt x="683" y="1282"/>
                      <a:pt x="854" y="1054"/>
                    </a:cubicBezTo>
                  </a:path>
                </a:pathLst>
              </a:custGeom>
              <a:solidFill>
                <a:srgbClr val="A47C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Freeform 46">
                <a:extLst>
                  <a:ext uri="{FF2B5EF4-FFF2-40B4-BE49-F238E27FC236}">
                    <a16:creationId xmlns:a16="http://schemas.microsoft.com/office/drawing/2014/main" id="{39ACBB25-E597-304F-B474-135FF0D36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8691" y="4575858"/>
                <a:ext cx="238265" cy="240318"/>
              </a:xfrm>
              <a:custGeom>
                <a:avLst/>
                <a:gdLst>
                  <a:gd name="T0" fmla="*/ 512 w 513"/>
                  <a:gd name="T1" fmla="*/ 256 h 514"/>
                  <a:gd name="T2" fmla="*/ 512 w 513"/>
                  <a:gd name="T3" fmla="*/ 256 h 514"/>
                  <a:gd name="T4" fmla="*/ 313 w 513"/>
                  <a:gd name="T5" fmla="*/ 0 h 514"/>
                  <a:gd name="T6" fmla="*/ 228 w 513"/>
                  <a:gd name="T7" fmla="*/ 513 h 514"/>
                  <a:gd name="T8" fmla="*/ 512 w 513"/>
                  <a:gd name="T9" fmla="*/ 256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514">
                    <a:moveTo>
                      <a:pt x="512" y="256"/>
                    </a:moveTo>
                    <a:lnTo>
                      <a:pt x="512" y="256"/>
                    </a:lnTo>
                    <a:cubicBezTo>
                      <a:pt x="512" y="256"/>
                      <a:pt x="484" y="0"/>
                      <a:pt x="313" y="0"/>
                    </a:cubicBezTo>
                    <a:cubicBezTo>
                      <a:pt x="171" y="0"/>
                      <a:pt x="0" y="256"/>
                      <a:pt x="228" y="513"/>
                    </a:cubicBezTo>
                    <a:lnTo>
                      <a:pt x="512" y="256"/>
                    </a:lnTo>
                  </a:path>
                </a:pathLst>
              </a:custGeom>
              <a:solidFill>
                <a:srgbClr val="F9C28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47">
                <a:extLst>
                  <a:ext uri="{FF2B5EF4-FFF2-40B4-BE49-F238E27FC236}">
                    <a16:creationId xmlns:a16="http://schemas.microsoft.com/office/drawing/2014/main" id="{45F65B55-8532-E341-9E9C-2AE6516A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6048" y="3754254"/>
                <a:ext cx="1353592" cy="875008"/>
              </a:xfrm>
              <a:custGeom>
                <a:avLst/>
                <a:gdLst>
                  <a:gd name="T0" fmla="*/ 0 w 2905"/>
                  <a:gd name="T1" fmla="*/ 684 h 1880"/>
                  <a:gd name="T2" fmla="*/ 0 w 2905"/>
                  <a:gd name="T3" fmla="*/ 684 h 1880"/>
                  <a:gd name="T4" fmla="*/ 1025 w 2905"/>
                  <a:gd name="T5" fmla="*/ 1538 h 1880"/>
                  <a:gd name="T6" fmla="*/ 2847 w 2905"/>
                  <a:gd name="T7" fmla="*/ 1851 h 1880"/>
                  <a:gd name="T8" fmla="*/ 2676 w 2905"/>
                  <a:gd name="T9" fmla="*/ 1111 h 1880"/>
                  <a:gd name="T10" fmla="*/ 0 w 2905"/>
                  <a:gd name="T11" fmla="*/ 684 h 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5" h="1880">
                    <a:moveTo>
                      <a:pt x="0" y="684"/>
                    </a:moveTo>
                    <a:lnTo>
                      <a:pt x="0" y="684"/>
                    </a:lnTo>
                    <a:cubicBezTo>
                      <a:pt x="0" y="684"/>
                      <a:pt x="484" y="1310"/>
                      <a:pt x="1025" y="1538"/>
                    </a:cubicBezTo>
                    <a:cubicBezTo>
                      <a:pt x="1595" y="1766"/>
                      <a:pt x="2136" y="1879"/>
                      <a:pt x="2847" y="1851"/>
                    </a:cubicBezTo>
                    <a:cubicBezTo>
                      <a:pt x="2847" y="1851"/>
                      <a:pt x="2904" y="1510"/>
                      <a:pt x="2676" y="1111"/>
                    </a:cubicBezTo>
                    <a:cubicBezTo>
                      <a:pt x="2448" y="684"/>
                      <a:pt x="1623" y="0"/>
                      <a:pt x="0" y="68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48">
                <a:extLst>
                  <a:ext uri="{FF2B5EF4-FFF2-40B4-BE49-F238E27FC236}">
                    <a16:creationId xmlns:a16="http://schemas.microsoft.com/office/drawing/2014/main" id="{90165620-A1AF-C043-AB0C-37312742B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3617" y="4138353"/>
                <a:ext cx="410802" cy="478585"/>
              </a:xfrm>
              <a:custGeom>
                <a:avLst/>
                <a:gdLst>
                  <a:gd name="T0" fmla="*/ 313 w 884"/>
                  <a:gd name="T1" fmla="*/ 0 h 1026"/>
                  <a:gd name="T2" fmla="*/ 313 w 884"/>
                  <a:gd name="T3" fmla="*/ 0 h 1026"/>
                  <a:gd name="T4" fmla="*/ 199 w 884"/>
                  <a:gd name="T5" fmla="*/ 256 h 1026"/>
                  <a:gd name="T6" fmla="*/ 57 w 884"/>
                  <a:gd name="T7" fmla="*/ 769 h 1026"/>
                  <a:gd name="T8" fmla="*/ 513 w 884"/>
                  <a:gd name="T9" fmla="*/ 997 h 1026"/>
                  <a:gd name="T10" fmla="*/ 883 w 884"/>
                  <a:gd name="T11" fmla="*/ 512 h 1026"/>
                  <a:gd name="T12" fmla="*/ 313 w 884"/>
                  <a:gd name="T13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4" h="1026">
                    <a:moveTo>
                      <a:pt x="313" y="0"/>
                    </a:moveTo>
                    <a:lnTo>
                      <a:pt x="313" y="0"/>
                    </a:lnTo>
                    <a:cubicBezTo>
                      <a:pt x="313" y="0"/>
                      <a:pt x="171" y="57"/>
                      <a:pt x="199" y="256"/>
                    </a:cubicBezTo>
                    <a:cubicBezTo>
                      <a:pt x="199" y="428"/>
                      <a:pt x="0" y="598"/>
                      <a:pt x="57" y="769"/>
                    </a:cubicBezTo>
                    <a:cubicBezTo>
                      <a:pt x="85" y="940"/>
                      <a:pt x="256" y="1025"/>
                      <a:pt x="513" y="997"/>
                    </a:cubicBezTo>
                    <a:cubicBezTo>
                      <a:pt x="513" y="997"/>
                      <a:pt x="597" y="740"/>
                      <a:pt x="883" y="512"/>
                    </a:cubicBezTo>
                    <a:cubicBezTo>
                      <a:pt x="883" y="512"/>
                      <a:pt x="483" y="228"/>
                      <a:pt x="313" y="0"/>
                    </a:cubicBezTo>
                  </a:path>
                </a:pathLst>
              </a:custGeom>
              <a:solidFill>
                <a:srgbClr val="3838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49">
                <a:extLst>
                  <a:ext uri="{FF2B5EF4-FFF2-40B4-BE49-F238E27FC236}">
                    <a16:creationId xmlns:a16="http://schemas.microsoft.com/office/drawing/2014/main" id="{DDF20E1C-35FE-9947-997E-1FFE3F31E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4313" y="4111652"/>
                <a:ext cx="955114" cy="410802"/>
              </a:xfrm>
              <a:custGeom>
                <a:avLst/>
                <a:gdLst>
                  <a:gd name="T0" fmla="*/ 0 w 2051"/>
                  <a:gd name="T1" fmla="*/ 29 h 884"/>
                  <a:gd name="T2" fmla="*/ 0 w 2051"/>
                  <a:gd name="T3" fmla="*/ 29 h 884"/>
                  <a:gd name="T4" fmla="*/ 2050 w 2051"/>
                  <a:gd name="T5" fmla="*/ 797 h 884"/>
                  <a:gd name="T6" fmla="*/ 58 w 2051"/>
                  <a:gd name="T7" fmla="*/ 0 h 884"/>
                  <a:gd name="T8" fmla="*/ 0 w 2051"/>
                  <a:gd name="T9" fmla="*/ 29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1" h="884">
                    <a:moveTo>
                      <a:pt x="0" y="29"/>
                    </a:moveTo>
                    <a:lnTo>
                      <a:pt x="0" y="29"/>
                    </a:lnTo>
                    <a:cubicBezTo>
                      <a:pt x="0" y="29"/>
                      <a:pt x="456" y="883"/>
                      <a:pt x="2050" y="797"/>
                    </a:cubicBezTo>
                    <a:cubicBezTo>
                      <a:pt x="2050" y="797"/>
                      <a:pt x="541" y="114"/>
                      <a:pt x="58" y="0"/>
                    </a:cubicBezTo>
                    <a:lnTo>
                      <a:pt x="0" y="29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50">
                <a:extLst>
                  <a:ext uri="{FF2B5EF4-FFF2-40B4-BE49-F238E27FC236}">
                    <a16:creationId xmlns:a16="http://schemas.microsoft.com/office/drawing/2014/main" id="{689C829A-99CB-594B-8CF0-4D2D45EC5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7717" y="4045923"/>
                <a:ext cx="916088" cy="384099"/>
              </a:xfrm>
              <a:custGeom>
                <a:avLst/>
                <a:gdLst>
                  <a:gd name="T0" fmla="*/ 143 w 1966"/>
                  <a:gd name="T1" fmla="*/ 0 h 826"/>
                  <a:gd name="T2" fmla="*/ 143 w 1966"/>
                  <a:gd name="T3" fmla="*/ 0 h 826"/>
                  <a:gd name="T4" fmla="*/ 1965 w 1966"/>
                  <a:gd name="T5" fmla="*/ 825 h 826"/>
                  <a:gd name="T6" fmla="*/ 0 w 1966"/>
                  <a:gd name="T7" fmla="*/ 85 h 826"/>
                  <a:gd name="T8" fmla="*/ 143 w 1966"/>
                  <a:gd name="T9" fmla="*/ 0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826">
                    <a:moveTo>
                      <a:pt x="143" y="0"/>
                    </a:moveTo>
                    <a:lnTo>
                      <a:pt x="143" y="0"/>
                    </a:lnTo>
                    <a:cubicBezTo>
                      <a:pt x="143" y="0"/>
                      <a:pt x="1253" y="28"/>
                      <a:pt x="1965" y="825"/>
                    </a:cubicBezTo>
                    <a:cubicBezTo>
                      <a:pt x="1965" y="825"/>
                      <a:pt x="911" y="199"/>
                      <a:pt x="0" y="85"/>
                    </a:cubicBezTo>
                    <a:lnTo>
                      <a:pt x="143" y="0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51">
                <a:extLst>
                  <a:ext uri="{FF2B5EF4-FFF2-40B4-BE49-F238E27FC236}">
                    <a16:creationId xmlns:a16="http://schemas.microsoft.com/office/drawing/2014/main" id="{1B855AC6-346D-1E48-B001-57E5AC878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5606" y="3900088"/>
                <a:ext cx="821604" cy="531989"/>
              </a:xfrm>
              <a:custGeom>
                <a:avLst/>
                <a:gdLst>
                  <a:gd name="T0" fmla="*/ 0 w 1766"/>
                  <a:gd name="T1" fmla="*/ 172 h 1140"/>
                  <a:gd name="T2" fmla="*/ 0 w 1766"/>
                  <a:gd name="T3" fmla="*/ 172 h 1140"/>
                  <a:gd name="T4" fmla="*/ 911 w 1766"/>
                  <a:gd name="T5" fmla="*/ 456 h 1140"/>
                  <a:gd name="T6" fmla="*/ 1765 w 1766"/>
                  <a:gd name="T7" fmla="*/ 1139 h 1140"/>
                  <a:gd name="T8" fmla="*/ 0 w 1766"/>
                  <a:gd name="T9" fmla="*/ 172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6" h="1140">
                    <a:moveTo>
                      <a:pt x="0" y="172"/>
                    </a:moveTo>
                    <a:lnTo>
                      <a:pt x="0" y="172"/>
                    </a:lnTo>
                    <a:cubicBezTo>
                      <a:pt x="0" y="172"/>
                      <a:pt x="569" y="228"/>
                      <a:pt x="911" y="456"/>
                    </a:cubicBezTo>
                    <a:cubicBezTo>
                      <a:pt x="1281" y="655"/>
                      <a:pt x="1765" y="1139"/>
                      <a:pt x="1765" y="1139"/>
                    </a:cubicBezTo>
                    <a:cubicBezTo>
                      <a:pt x="1765" y="1139"/>
                      <a:pt x="1594" y="0"/>
                      <a:pt x="0" y="172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52">
                <a:extLst>
                  <a:ext uri="{FF2B5EF4-FFF2-40B4-BE49-F238E27FC236}">
                    <a16:creationId xmlns:a16="http://schemas.microsoft.com/office/drawing/2014/main" id="{DDE55551-5F12-1744-B2A8-F322D394D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6048" y="3953492"/>
                <a:ext cx="425179" cy="213617"/>
              </a:xfrm>
              <a:custGeom>
                <a:avLst/>
                <a:gdLst>
                  <a:gd name="T0" fmla="*/ 0 w 912"/>
                  <a:gd name="T1" fmla="*/ 257 h 457"/>
                  <a:gd name="T2" fmla="*/ 0 w 912"/>
                  <a:gd name="T3" fmla="*/ 257 h 457"/>
                  <a:gd name="T4" fmla="*/ 171 w 912"/>
                  <a:gd name="T5" fmla="*/ 456 h 457"/>
                  <a:gd name="T6" fmla="*/ 398 w 912"/>
                  <a:gd name="T7" fmla="*/ 172 h 457"/>
                  <a:gd name="T8" fmla="*/ 911 w 912"/>
                  <a:gd name="T9" fmla="*/ 0 h 457"/>
                  <a:gd name="T10" fmla="*/ 0 w 912"/>
                  <a:gd name="T11" fmla="*/ 25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457">
                    <a:moveTo>
                      <a:pt x="0" y="257"/>
                    </a:moveTo>
                    <a:lnTo>
                      <a:pt x="0" y="257"/>
                    </a:lnTo>
                    <a:cubicBezTo>
                      <a:pt x="0" y="257"/>
                      <a:pt x="57" y="342"/>
                      <a:pt x="171" y="456"/>
                    </a:cubicBezTo>
                    <a:cubicBezTo>
                      <a:pt x="171" y="456"/>
                      <a:pt x="314" y="228"/>
                      <a:pt x="398" y="172"/>
                    </a:cubicBezTo>
                    <a:cubicBezTo>
                      <a:pt x="456" y="143"/>
                      <a:pt x="911" y="0"/>
                      <a:pt x="911" y="0"/>
                    </a:cubicBezTo>
                    <a:cubicBezTo>
                      <a:pt x="655" y="29"/>
                      <a:pt x="342" y="114"/>
                      <a:pt x="0" y="257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53">
                <a:extLst>
                  <a:ext uri="{FF2B5EF4-FFF2-40B4-BE49-F238E27FC236}">
                    <a16:creationId xmlns:a16="http://schemas.microsoft.com/office/drawing/2014/main" id="{3B5037DC-AAB4-9D49-A38C-682E17C4F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4697" y="4204081"/>
                <a:ext cx="160213" cy="264968"/>
              </a:xfrm>
              <a:custGeom>
                <a:avLst/>
                <a:gdLst>
                  <a:gd name="T0" fmla="*/ 114 w 343"/>
                  <a:gd name="T1" fmla="*/ 0 h 571"/>
                  <a:gd name="T2" fmla="*/ 114 w 343"/>
                  <a:gd name="T3" fmla="*/ 0 h 571"/>
                  <a:gd name="T4" fmla="*/ 114 w 343"/>
                  <a:gd name="T5" fmla="*/ 114 h 571"/>
                  <a:gd name="T6" fmla="*/ 0 w 343"/>
                  <a:gd name="T7" fmla="*/ 428 h 571"/>
                  <a:gd name="T8" fmla="*/ 200 w 343"/>
                  <a:gd name="T9" fmla="*/ 542 h 571"/>
                  <a:gd name="T10" fmla="*/ 114 w 343"/>
                  <a:gd name="T1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" h="571">
                    <a:moveTo>
                      <a:pt x="114" y="0"/>
                    </a:moveTo>
                    <a:lnTo>
                      <a:pt x="114" y="0"/>
                    </a:lnTo>
                    <a:cubicBezTo>
                      <a:pt x="114" y="29"/>
                      <a:pt x="86" y="58"/>
                      <a:pt x="114" y="114"/>
                    </a:cubicBezTo>
                    <a:cubicBezTo>
                      <a:pt x="114" y="228"/>
                      <a:pt x="29" y="342"/>
                      <a:pt x="0" y="428"/>
                    </a:cubicBezTo>
                    <a:cubicBezTo>
                      <a:pt x="0" y="456"/>
                      <a:pt x="86" y="570"/>
                      <a:pt x="200" y="542"/>
                    </a:cubicBezTo>
                    <a:cubicBezTo>
                      <a:pt x="342" y="484"/>
                      <a:pt x="314" y="143"/>
                      <a:pt x="114" y="0"/>
                    </a:cubicBez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54">
                <a:extLst>
                  <a:ext uri="{FF2B5EF4-FFF2-40B4-BE49-F238E27FC236}">
                    <a16:creationId xmlns:a16="http://schemas.microsoft.com/office/drawing/2014/main" id="{D85F75A9-0677-6F4B-86FF-5715FD19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3937" y="4497805"/>
                <a:ext cx="503232" cy="755876"/>
              </a:xfrm>
              <a:custGeom>
                <a:avLst/>
                <a:gdLst>
                  <a:gd name="T0" fmla="*/ 1081 w 1082"/>
                  <a:gd name="T1" fmla="*/ 85 h 1624"/>
                  <a:gd name="T2" fmla="*/ 1081 w 1082"/>
                  <a:gd name="T3" fmla="*/ 85 h 1624"/>
                  <a:gd name="T4" fmla="*/ 853 w 1082"/>
                  <a:gd name="T5" fmla="*/ 0 h 1624"/>
                  <a:gd name="T6" fmla="*/ 84 w 1082"/>
                  <a:gd name="T7" fmla="*/ 0 h 1624"/>
                  <a:gd name="T8" fmla="*/ 0 w 1082"/>
                  <a:gd name="T9" fmla="*/ 228 h 1624"/>
                  <a:gd name="T10" fmla="*/ 483 w 1082"/>
                  <a:gd name="T11" fmla="*/ 1025 h 1624"/>
                  <a:gd name="T12" fmla="*/ 825 w 1082"/>
                  <a:gd name="T13" fmla="*/ 1623 h 1624"/>
                  <a:gd name="T14" fmla="*/ 939 w 1082"/>
                  <a:gd name="T15" fmla="*/ 1595 h 1624"/>
                  <a:gd name="T16" fmla="*/ 626 w 1082"/>
                  <a:gd name="T17" fmla="*/ 968 h 1624"/>
                  <a:gd name="T18" fmla="*/ 1081 w 1082"/>
                  <a:gd name="T19" fmla="*/ 85 h 1624"/>
                  <a:gd name="T20" fmla="*/ 455 w 1082"/>
                  <a:gd name="T21" fmla="*/ 684 h 1624"/>
                  <a:gd name="T22" fmla="*/ 455 w 1082"/>
                  <a:gd name="T23" fmla="*/ 684 h 1624"/>
                  <a:gd name="T24" fmla="*/ 114 w 1082"/>
                  <a:gd name="T25" fmla="*/ 199 h 1624"/>
                  <a:gd name="T26" fmla="*/ 825 w 1082"/>
                  <a:gd name="T27" fmla="*/ 114 h 1624"/>
                  <a:gd name="T28" fmla="*/ 455 w 1082"/>
                  <a:gd name="T29" fmla="*/ 684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2" h="1624">
                    <a:moveTo>
                      <a:pt x="1081" y="85"/>
                    </a:moveTo>
                    <a:lnTo>
                      <a:pt x="1081" y="85"/>
                    </a:lnTo>
                    <a:cubicBezTo>
                      <a:pt x="853" y="0"/>
                      <a:pt x="853" y="0"/>
                      <a:pt x="85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455" y="940"/>
                      <a:pt x="483" y="1025"/>
                    </a:cubicBezTo>
                    <a:cubicBezTo>
                      <a:pt x="540" y="1082"/>
                      <a:pt x="825" y="1623"/>
                      <a:pt x="825" y="1623"/>
                    </a:cubicBezTo>
                    <a:cubicBezTo>
                      <a:pt x="939" y="1595"/>
                      <a:pt x="939" y="1595"/>
                      <a:pt x="939" y="1595"/>
                    </a:cubicBezTo>
                    <a:cubicBezTo>
                      <a:pt x="939" y="1595"/>
                      <a:pt x="654" y="1167"/>
                      <a:pt x="626" y="968"/>
                    </a:cubicBezTo>
                    <a:cubicBezTo>
                      <a:pt x="597" y="768"/>
                      <a:pt x="1081" y="85"/>
                      <a:pt x="1081" y="85"/>
                    </a:cubicBezTo>
                    <a:close/>
                    <a:moveTo>
                      <a:pt x="455" y="684"/>
                    </a:moveTo>
                    <a:lnTo>
                      <a:pt x="455" y="684"/>
                    </a:lnTo>
                    <a:cubicBezTo>
                      <a:pt x="398" y="684"/>
                      <a:pt x="198" y="342"/>
                      <a:pt x="114" y="199"/>
                    </a:cubicBezTo>
                    <a:cubicBezTo>
                      <a:pt x="825" y="114"/>
                      <a:pt x="825" y="114"/>
                      <a:pt x="825" y="114"/>
                    </a:cubicBezTo>
                    <a:cubicBezTo>
                      <a:pt x="711" y="313"/>
                      <a:pt x="512" y="684"/>
                      <a:pt x="455" y="684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55">
                <a:extLst>
                  <a:ext uri="{FF2B5EF4-FFF2-40B4-BE49-F238E27FC236}">
                    <a16:creationId xmlns:a16="http://schemas.microsoft.com/office/drawing/2014/main" id="{AA978B48-78F6-4A44-B333-767A82FF7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0254" y="4602559"/>
                <a:ext cx="663445" cy="332750"/>
              </a:xfrm>
              <a:custGeom>
                <a:avLst/>
                <a:gdLst>
                  <a:gd name="T0" fmla="*/ 854 w 1424"/>
                  <a:gd name="T1" fmla="*/ 85 h 713"/>
                  <a:gd name="T2" fmla="*/ 854 w 1424"/>
                  <a:gd name="T3" fmla="*/ 85 h 713"/>
                  <a:gd name="T4" fmla="*/ 0 w 1424"/>
                  <a:gd name="T5" fmla="*/ 0 h 713"/>
                  <a:gd name="T6" fmla="*/ 28 w 1424"/>
                  <a:gd name="T7" fmla="*/ 85 h 713"/>
                  <a:gd name="T8" fmla="*/ 712 w 1424"/>
                  <a:gd name="T9" fmla="*/ 284 h 713"/>
                  <a:gd name="T10" fmla="*/ 1139 w 1424"/>
                  <a:gd name="T11" fmla="*/ 712 h 713"/>
                  <a:gd name="T12" fmla="*/ 1423 w 1424"/>
                  <a:gd name="T13" fmla="*/ 284 h 713"/>
                  <a:gd name="T14" fmla="*/ 854 w 1424"/>
                  <a:gd name="T15" fmla="*/ 85 h 713"/>
                  <a:gd name="T16" fmla="*/ 712 w 1424"/>
                  <a:gd name="T17" fmla="*/ 227 h 713"/>
                  <a:gd name="T18" fmla="*/ 712 w 1424"/>
                  <a:gd name="T19" fmla="*/ 227 h 713"/>
                  <a:gd name="T20" fmla="*/ 598 w 1424"/>
                  <a:gd name="T21" fmla="*/ 114 h 713"/>
                  <a:gd name="T22" fmla="*/ 740 w 1424"/>
                  <a:gd name="T23" fmla="*/ 142 h 713"/>
                  <a:gd name="T24" fmla="*/ 712 w 1424"/>
                  <a:gd name="T25" fmla="*/ 227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4" h="713">
                    <a:moveTo>
                      <a:pt x="854" y="85"/>
                    </a:moveTo>
                    <a:lnTo>
                      <a:pt x="854" y="85"/>
                    </a:lnTo>
                    <a:cubicBezTo>
                      <a:pt x="740" y="85"/>
                      <a:pt x="0" y="0"/>
                      <a:pt x="0" y="0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712" y="284"/>
                      <a:pt x="712" y="284"/>
                      <a:pt x="712" y="284"/>
                    </a:cubicBezTo>
                    <a:cubicBezTo>
                      <a:pt x="768" y="370"/>
                      <a:pt x="1139" y="712"/>
                      <a:pt x="1139" y="712"/>
                    </a:cubicBezTo>
                    <a:cubicBezTo>
                      <a:pt x="1309" y="598"/>
                      <a:pt x="1423" y="284"/>
                      <a:pt x="1423" y="284"/>
                    </a:cubicBezTo>
                    <a:cubicBezTo>
                      <a:pt x="1395" y="256"/>
                      <a:pt x="968" y="114"/>
                      <a:pt x="854" y="85"/>
                    </a:cubicBezTo>
                    <a:close/>
                    <a:moveTo>
                      <a:pt x="712" y="227"/>
                    </a:moveTo>
                    <a:lnTo>
                      <a:pt x="712" y="227"/>
                    </a:lnTo>
                    <a:cubicBezTo>
                      <a:pt x="712" y="227"/>
                      <a:pt x="569" y="142"/>
                      <a:pt x="598" y="114"/>
                    </a:cubicBezTo>
                    <a:cubicBezTo>
                      <a:pt x="626" y="114"/>
                      <a:pt x="740" y="142"/>
                      <a:pt x="740" y="142"/>
                    </a:cubicBezTo>
                    <a:cubicBezTo>
                      <a:pt x="683" y="142"/>
                      <a:pt x="712" y="227"/>
                      <a:pt x="712" y="227"/>
                    </a:cubicBezTo>
                    <a:close/>
                  </a:path>
                </a:pathLst>
              </a:custGeom>
              <a:solidFill>
                <a:srgbClr val="1F21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56">
                <a:extLst>
                  <a:ext uri="{FF2B5EF4-FFF2-40B4-BE49-F238E27FC236}">
                    <a16:creationId xmlns:a16="http://schemas.microsoft.com/office/drawing/2014/main" id="{7394B393-709E-894E-ADE9-EC41AEEA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3004" y="4682666"/>
                <a:ext cx="291669" cy="213617"/>
              </a:xfrm>
              <a:custGeom>
                <a:avLst/>
                <a:gdLst>
                  <a:gd name="T0" fmla="*/ 113 w 627"/>
                  <a:gd name="T1" fmla="*/ 0 h 457"/>
                  <a:gd name="T2" fmla="*/ 113 w 627"/>
                  <a:gd name="T3" fmla="*/ 0 h 457"/>
                  <a:gd name="T4" fmla="*/ 597 w 627"/>
                  <a:gd name="T5" fmla="*/ 172 h 457"/>
                  <a:gd name="T6" fmla="*/ 455 w 627"/>
                  <a:gd name="T7" fmla="*/ 428 h 457"/>
                  <a:gd name="T8" fmla="*/ 113 w 627"/>
                  <a:gd name="T9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7" h="457">
                    <a:moveTo>
                      <a:pt x="113" y="0"/>
                    </a:moveTo>
                    <a:lnTo>
                      <a:pt x="113" y="0"/>
                    </a:lnTo>
                    <a:cubicBezTo>
                      <a:pt x="113" y="0"/>
                      <a:pt x="597" y="114"/>
                      <a:pt x="597" y="172"/>
                    </a:cubicBezTo>
                    <a:cubicBezTo>
                      <a:pt x="626" y="200"/>
                      <a:pt x="512" y="428"/>
                      <a:pt x="455" y="428"/>
                    </a:cubicBezTo>
                    <a:cubicBezTo>
                      <a:pt x="427" y="456"/>
                      <a:pt x="0" y="29"/>
                      <a:pt x="113" y="0"/>
                    </a:cubicBezTo>
                  </a:path>
                </a:pathLst>
              </a:custGeom>
              <a:solidFill>
                <a:srgbClr val="5FD3C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57">
                <a:extLst>
                  <a:ext uri="{FF2B5EF4-FFF2-40B4-BE49-F238E27FC236}">
                    <a16:creationId xmlns:a16="http://schemas.microsoft.com/office/drawing/2014/main" id="{545115CB-DF58-C744-9C30-26DF9BC8D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931" y="6498411"/>
                <a:ext cx="1975957" cy="994141"/>
              </a:xfrm>
              <a:custGeom>
                <a:avLst/>
                <a:gdLst>
                  <a:gd name="T0" fmla="*/ 1169 w 4244"/>
                  <a:gd name="T1" fmla="*/ 0 h 2136"/>
                  <a:gd name="T2" fmla="*/ 1169 w 4244"/>
                  <a:gd name="T3" fmla="*/ 0 h 2136"/>
                  <a:gd name="T4" fmla="*/ 0 w 4244"/>
                  <a:gd name="T5" fmla="*/ 171 h 2136"/>
                  <a:gd name="T6" fmla="*/ 2848 w 4244"/>
                  <a:gd name="T7" fmla="*/ 2135 h 2136"/>
                  <a:gd name="T8" fmla="*/ 4243 w 4244"/>
                  <a:gd name="T9" fmla="*/ 1538 h 2136"/>
                  <a:gd name="T10" fmla="*/ 1169 w 4244"/>
                  <a:gd name="T11" fmla="*/ 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44" h="2136">
                    <a:moveTo>
                      <a:pt x="1169" y="0"/>
                    </a:moveTo>
                    <a:lnTo>
                      <a:pt x="1169" y="0"/>
                    </a:lnTo>
                    <a:cubicBezTo>
                      <a:pt x="0" y="171"/>
                      <a:pt x="0" y="171"/>
                      <a:pt x="0" y="171"/>
                    </a:cubicBezTo>
                    <a:cubicBezTo>
                      <a:pt x="172" y="854"/>
                      <a:pt x="2534" y="1993"/>
                      <a:pt x="2848" y="2135"/>
                    </a:cubicBezTo>
                    <a:cubicBezTo>
                      <a:pt x="3075" y="2079"/>
                      <a:pt x="3843" y="1822"/>
                      <a:pt x="4243" y="1538"/>
                    </a:cubicBezTo>
                    <a:cubicBezTo>
                      <a:pt x="3873" y="1082"/>
                      <a:pt x="1169" y="0"/>
                      <a:pt x="1169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Freeform 58">
                <a:extLst>
                  <a:ext uri="{FF2B5EF4-FFF2-40B4-BE49-F238E27FC236}">
                    <a16:creationId xmlns:a16="http://schemas.microsoft.com/office/drawing/2014/main" id="{611D6B32-D7B7-CD4C-B321-FAB9AD281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5270" y="7215259"/>
                <a:ext cx="1526130" cy="1764395"/>
              </a:xfrm>
              <a:custGeom>
                <a:avLst/>
                <a:gdLst>
                  <a:gd name="T0" fmla="*/ 3018 w 3275"/>
                  <a:gd name="T1" fmla="*/ 0 h 3786"/>
                  <a:gd name="T2" fmla="*/ 3018 w 3275"/>
                  <a:gd name="T3" fmla="*/ 0 h 3786"/>
                  <a:gd name="T4" fmla="*/ 2990 w 3275"/>
                  <a:gd name="T5" fmla="*/ 0 h 3786"/>
                  <a:gd name="T6" fmla="*/ 1595 w 3275"/>
                  <a:gd name="T7" fmla="*/ 597 h 3786"/>
                  <a:gd name="T8" fmla="*/ 1623 w 3275"/>
                  <a:gd name="T9" fmla="*/ 626 h 3786"/>
                  <a:gd name="T10" fmla="*/ 0 w 3275"/>
                  <a:gd name="T11" fmla="*/ 3615 h 3786"/>
                  <a:gd name="T12" fmla="*/ 571 w 3275"/>
                  <a:gd name="T13" fmla="*/ 3785 h 3786"/>
                  <a:gd name="T14" fmla="*/ 2961 w 3275"/>
                  <a:gd name="T15" fmla="*/ 967 h 3786"/>
                  <a:gd name="T16" fmla="*/ 3018 w 3275"/>
                  <a:gd name="T17" fmla="*/ 0 h 3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75" h="3786">
                    <a:moveTo>
                      <a:pt x="3018" y="0"/>
                    </a:moveTo>
                    <a:lnTo>
                      <a:pt x="3018" y="0"/>
                    </a:lnTo>
                    <a:lnTo>
                      <a:pt x="2990" y="0"/>
                    </a:lnTo>
                    <a:cubicBezTo>
                      <a:pt x="2590" y="284"/>
                      <a:pt x="1793" y="541"/>
                      <a:pt x="1595" y="597"/>
                    </a:cubicBezTo>
                    <a:cubicBezTo>
                      <a:pt x="1623" y="626"/>
                      <a:pt x="1623" y="626"/>
                      <a:pt x="1623" y="626"/>
                    </a:cubicBezTo>
                    <a:cubicBezTo>
                      <a:pt x="1083" y="1537"/>
                      <a:pt x="0" y="3615"/>
                      <a:pt x="0" y="3615"/>
                    </a:cubicBezTo>
                    <a:cubicBezTo>
                      <a:pt x="571" y="3785"/>
                      <a:pt x="571" y="3785"/>
                      <a:pt x="571" y="3785"/>
                    </a:cubicBezTo>
                    <a:cubicBezTo>
                      <a:pt x="571" y="3785"/>
                      <a:pt x="2762" y="1338"/>
                      <a:pt x="2961" y="967"/>
                    </a:cubicBezTo>
                    <a:cubicBezTo>
                      <a:pt x="3132" y="683"/>
                      <a:pt x="3274" y="427"/>
                      <a:pt x="3018" y="0"/>
                    </a:cubicBezTo>
                  </a:path>
                </a:pathLst>
              </a:custGeom>
              <a:solidFill>
                <a:srgbClr val="F4B7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59">
                <a:extLst>
                  <a:ext uri="{FF2B5EF4-FFF2-40B4-BE49-F238E27FC236}">
                    <a16:creationId xmlns:a16="http://schemas.microsoft.com/office/drawing/2014/main" id="{0CAFAFEF-6C3F-FF45-B006-668C00D05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6137" y="8819442"/>
                <a:ext cx="1008519" cy="597716"/>
              </a:xfrm>
              <a:custGeom>
                <a:avLst/>
                <a:gdLst>
                  <a:gd name="T0" fmla="*/ 314 w 2164"/>
                  <a:gd name="T1" fmla="*/ 0 h 1282"/>
                  <a:gd name="T2" fmla="*/ 314 w 2164"/>
                  <a:gd name="T3" fmla="*/ 0 h 1282"/>
                  <a:gd name="T4" fmla="*/ 114 w 2164"/>
                  <a:gd name="T5" fmla="*/ 256 h 1282"/>
                  <a:gd name="T6" fmla="*/ 29 w 2164"/>
                  <a:gd name="T7" fmla="*/ 542 h 1282"/>
                  <a:gd name="T8" fmla="*/ 256 w 2164"/>
                  <a:gd name="T9" fmla="*/ 655 h 1282"/>
                  <a:gd name="T10" fmla="*/ 1083 w 2164"/>
                  <a:gd name="T11" fmla="*/ 997 h 1282"/>
                  <a:gd name="T12" fmla="*/ 2135 w 2164"/>
                  <a:gd name="T13" fmla="*/ 969 h 1282"/>
                  <a:gd name="T14" fmla="*/ 1993 w 2164"/>
                  <a:gd name="T15" fmla="*/ 798 h 1282"/>
                  <a:gd name="T16" fmla="*/ 1367 w 2164"/>
                  <a:gd name="T17" fmla="*/ 484 h 1282"/>
                  <a:gd name="T18" fmla="*/ 969 w 2164"/>
                  <a:gd name="T19" fmla="*/ 58 h 1282"/>
                  <a:gd name="T20" fmla="*/ 599 w 2164"/>
                  <a:gd name="T21" fmla="*/ 228 h 1282"/>
                  <a:gd name="T22" fmla="*/ 314 w 2164"/>
                  <a:gd name="T23" fmla="*/ 0 h 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64" h="1282">
                    <a:moveTo>
                      <a:pt x="314" y="0"/>
                    </a:moveTo>
                    <a:lnTo>
                      <a:pt x="314" y="0"/>
                    </a:lnTo>
                    <a:cubicBezTo>
                      <a:pt x="314" y="0"/>
                      <a:pt x="200" y="86"/>
                      <a:pt x="114" y="256"/>
                    </a:cubicBezTo>
                    <a:cubicBezTo>
                      <a:pt x="58" y="428"/>
                      <a:pt x="29" y="513"/>
                      <a:pt x="29" y="542"/>
                    </a:cubicBezTo>
                    <a:cubicBezTo>
                      <a:pt x="29" y="542"/>
                      <a:pt x="0" y="598"/>
                      <a:pt x="256" y="655"/>
                    </a:cubicBezTo>
                    <a:cubicBezTo>
                      <a:pt x="513" y="712"/>
                      <a:pt x="827" y="855"/>
                      <a:pt x="1083" y="997"/>
                    </a:cubicBezTo>
                    <a:cubicBezTo>
                      <a:pt x="1339" y="1139"/>
                      <a:pt x="2049" y="1281"/>
                      <a:pt x="2135" y="969"/>
                    </a:cubicBezTo>
                    <a:cubicBezTo>
                      <a:pt x="2135" y="969"/>
                      <a:pt x="2163" y="855"/>
                      <a:pt x="1993" y="798"/>
                    </a:cubicBezTo>
                    <a:cubicBezTo>
                      <a:pt x="1851" y="741"/>
                      <a:pt x="1623" y="712"/>
                      <a:pt x="1367" y="484"/>
                    </a:cubicBezTo>
                    <a:cubicBezTo>
                      <a:pt x="1111" y="228"/>
                      <a:pt x="1083" y="29"/>
                      <a:pt x="969" y="58"/>
                    </a:cubicBezTo>
                    <a:cubicBezTo>
                      <a:pt x="883" y="86"/>
                      <a:pt x="911" y="256"/>
                      <a:pt x="599" y="228"/>
                    </a:cubicBezTo>
                    <a:cubicBezTo>
                      <a:pt x="371" y="200"/>
                      <a:pt x="314" y="0"/>
                      <a:pt x="31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60">
                <a:extLst>
                  <a:ext uri="{FF2B5EF4-FFF2-40B4-BE49-F238E27FC236}">
                    <a16:creationId xmlns:a16="http://schemas.microsoft.com/office/drawing/2014/main" id="{EC114213-78FA-AD40-9888-A40DF889C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436" y="9072084"/>
                <a:ext cx="1033166" cy="371776"/>
              </a:xfrm>
              <a:custGeom>
                <a:avLst/>
                <a:gdLst>
                  <a:gd name="T0" fmla="*/ 2191 w 2220"/>
                  <a:gd name="T1" fmla="*/ 427 h 798"/>
                  <a:gd name="T2" fmla="*/ 2191 w 2220"/>
                  <a:gd name="T3" fmla="*/ 427 h 798"/>
                  <a:gd name="T4" fmla="*/ 1139 w 2220"/>
                  <a:gd name="T5" fmla="*/ 455 h 798"/>
                  <a:gd name="T6" fmla="*/ 312 w 2220"/>
                  <a:gd name="T7" fmla="*/ 113 h 798"/>
                  <a:gd name="T8" fmla="*/ 85 w 2220"/>
                  <a:gd name="T9" fmla="*/ 0 h 798"/>
                  <a:gd name="T10" fmla="*/ 28 w 2220"/>
                  <a:gd name="T11" fmla="*/ 113 h 798"/>
                  <a:gd name="T12" fmla="*/ 312 w 2220"/>
                  <a:gd name="T13" fmla="*/ 341 h 798"/>
                  <a:gd name="T14" fmla="*/ 939 w 2220"/>
                  <a:gd name="T15" fmla="*/ 512 h 798"/>
                  <a:gd name="T16" fmla="*/ 1935 w 2220"/>
                  <a:gd name="T17" fmla="*/ 711 h 798"/>
                  <a:gd name="T18" fmla="*/ 2191 w 2220"/>
                  <a:gd name="T19" fmla="*/ 427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0" h="798">
                    <a:moveTo>
                      <a:pt x="2191" y="427"/>
                    </a:moveTo>
                    <a:lnTo>
                      <a:pt x="2191" y="427"/>
                    </a:lnTo>
                    <a:cubicBezTo>
                      <a:pt x="2105" y="739"/>
                      <a:pt x="1395" y="597"/>
                      <a:pt x="1139" y="455"/>
                    </a:cubicBezTo>
                    <a:cubicBezTo>
                      <a:pt x="883" y="313"/>
                      <a:pt x="569" y="170"/>
                      <a:pt x="312" y="113"/>
                    </a:cubicBezTo>
                    <a:cubicBezTo>
                      <a:pt x="56" y="56"/>
                      <a:pt x="85" y="0"/>
                      <a:pt x="85" y="0"/>
                    </a:cubicBezTo>
                    <a:cubicBezTo>
                      <a:pt x="85" y="0"/>
                      <a:pt x="28" y="85"/>
                      <a:pt x="28" y="113"/>
                    </a:cubicBezTo>
                    <a:cubicBezTo>
                      <a:pt x="0" y="142"/>
                      <a:pt x="56" y="256"/>
                      <a:pt x="312" y="341"/>
                    </a:cubicBezTo>
                    <a:cubicBezTo>
                      <a:pt x="597" y="427"/>
                      <a:pt x="711" y="398"/>
                      <a:pt x="939" y="512"/>
                    </a:cubicBezTo>
                    <a:cubicBezTo>
                      <a:pt x="1195" y="597"/>
                      <a:pt x="1621" y="797"/>
                      <a:pt x="1935" y="711"/>
                    </a:cubicBezTo>
                    <a:cubicBezTo>
                      <a:pt x="2191" y="625"/>
                      <a:pt x="2219" y="512"/>
                      <a:pt x="2191" y="42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Freeform 61">
                <a:extLst>
                  <a:ext uri="{FF2B5EF4-FFF2-40B4-BE49-F238E27FC236}">
                    <a16:creationId xmlns:a16="http://schemas.microsoft.com/office/drawing/2014/main" id="{CFAD5F98-E69C-9040-B470-93C509363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939" y="8833819"/>
                <a:ext cx="384100" cy="371776"/>
              </a:xfrm>
              <a:custGeom>
                <a:avLst/>
                <a:gdLst>
                  <a:gd name="T0" fmla="*/ 825 w 826"/>
                  <a:gd name="T1" fmla="*/ 683 h 798"/>
                  <a:gd name="T2" fmla="*/ 825 w 826"/>
                  <a:gd name="T3" fmla="*/ 683 h 798"/>
                  <a:gd name="T4" fmla="*/ 825 w 826"/>
                  <a:gd name="T5" fmla="*/ 683 h 798"/>
                  <a:gd name="T6" fmla="*/ 484 w 826"/>
                  <a:gd name="T7" fmla="*/ 455 h 798"/>
                  <a:gd name="T8" fmla="*/ 86 w 826"/>
                  <a:gd name="T9" fmla="*/ 29 h 798"/>
                  <a:gd name="T10" fmla="*/ 0 w 826"/>
                  <a:gd name="T11" fmla="*/ 114 h 798"/>
                  <a:gd name="T12" fmla="*/ 0 w 826"/>
                  <a:gd name="T13" fmla="*/ 114 h 798"/>
                  <a:gd name="T14" fmla="*/ 86 w 826"/>
                  <a:gd name="T15" fmla="*/ 257 h 798"/>
                  <a:gd name="T16" fmla="*/ 541 w 826"/>
                  <a:gd name="T17" fmla="*/ 712 h 798"/>
                  <a:gd name="T18" fmla="*/ 825 w 826"/>
                  <a:gd name="T19" fmla="*/ 683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6" h="798">
                    <a:moveTo>
                      <a:pt x="825" y="683"/>
                    </a:moveTo>
                    <a:lnTo>
                      <a:pt x="825" y="683"/>
                    </a:lnTo>
                    <a:lnTo>
                      <a:pt x="825" y="683"/>
                    </a:lnTo>
                    <a:cubicBezTo>
                      <a:pt x="740" y="626"/>
                      <a:pt x="597" y="569"/>
                      <a:pt x="484" y="455"/>
                    </a:cubicBezTo>
                    <a:cubicBezTo>
                      <a:pt x="228" y="199"/>
                      <a:pt x="200" y="0"/>
                      <a:pt x="86" y="29"/>
                    </a:cubicBezTo>
                    <a:cubicBezTo>
                      <a:pt x="57" y="29"/>
                      <a:pt x="28" y="85"/>
                      <a:pt x="0" y="114"/>
                    </a:cubicBezTo>
                    <a:lnTo>
                      <a:pt x="0" y="114"/>
                    </a:lnTo>
                    <a:cubicBezTo>
                      <a:pt x="86" y="257"/>
                      <a:pt x="86" y="257"/>
                      <a:pt x="86" y="257"/>
                    </a:cubicBezTo>
                    <a:cubicBezTo>
                      <a:pt x="171" y="399"/>
                      <a:pt x="285" y="626"/>
                      <a:pt x="541" y="712"/>
                    </a:cubicBezTo>
                    <a:cubicBezTo>
                      <a:pt x="796" y="797"/>
                      <a:pt x="825" y="683"/>
                      <a:pt x="825" y="683"/>
                    </a:cubicBezTo>
                  </a:path>
                </a:pathLst>
              </a:custGeom>
              <a:solidFill>
                <a:srgbClr val="4C4D4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62">
                <a:extLst>
                  <a:ext uri="{FF2B5EF4-FFF2-40B4-BE49-F238E27FC236}">
                    <a16:creationId xmlns:a16="http://schemas.microsoft.com/office/drawing/2014/main" id="{E490092B-2954-A843-A5A4-87B652C58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8020" y="8926250"/>
                <a:ext cx="26703" cy="41080"/>
              </a:xfrm>
              <a:custGeom>
                <a:avLst/>
                <a:gdLst>
                  <a:gd name="T0" fmla="*/ 56 w 57"/>
                  <a:gd name="T1" fmla="*/ 58 h 87"/>
                  <a:gd name="T2" fmla="*/ 56 w 57"/>
                  <a:gd name="T3" fmla="*/ 58 h 87"/>
                  <a:gd name="T4" fmla="*/ 28 w 57"/>
                  <a:gd name="T5" fmla="*/ 86 h 87"/>
                  <a:gd name="T6" fmla="*/ 0 w 57"/>
                  <a:gd name="T7" fmla="*/ 28 h 87"/>
                  <a:gd name="T8" fmla="*/ 28 w 57"/>
                  <a:gd name="T9" fmla="*/ 0 h 87"/>
                  <a:gd name="T10" fmla="*/ 56 w 57"/>
                  <a:gd name="T11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87">
                    <a:moveTo>
                      <a:pt x="56" y="58"/>
                    </a:moveTo>
                    <a:lnTo>
                      <a:pt x="56" y="58"/>
                    </a:lnTo>
                    <a:cubicBezTo>
                      <a:pt x="56" y="86"/>
                      <a:pt x="28" y="86"/>
                      <a:pt x="28" y="86"/>
                    </a:cubicBezTo>
                    <a:cubicBezTo>
                      <a:pt x="0" y="86"/>
                      <a:pt x="0" y="58"/>
                      <a:pt x="0" y="28"/>
                    </a:cubicBezTo>
                    <a:lnTo>
                      <a:pt x="28" y="0"/>
                    </a:lnTo>
                    <a:cubicBezTo>
                      <a:pt x="56" y="28"/>
                      <a:pt x="56" y="28"/>
                      <a:pt x="56" y="58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63">
                <a:extLst>
                  <a:ext uri="{FF2B5EF4-FFF2-40B4-BE49-F238E27FC236}">
                    <a16:creationId xmlns:a16="http://schemas.microsoft.com/office/drawing/2014/main" id="{B612819A-AA31-7F4A-8479-28E9B963E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8020" y="8899547"/>
                <a:ext cx="80107" cy="65728"/>
              </a:xfrm>
              <a:custGeom>
                <a:avLst/>
                <a:gdLst>
                  <a:gd name="T0" fmla="*/ 28 w 171"/>
                  <a:gd name="T1" fmla="*/ 84 h 143"/>
                  <a:gd name="T2" fmla="*/ 28 w 171"/>
                  <a:gd name="T3" fmla="*/ 84 h 143"/>
                  <a:gd name="T4" fmla="*/ 142 w 171"/>
                  <a:gd name="T5" fmla="*/ 0 h 143"/>
                  <a:gd name="T6" fmla="*/ 170 w 171"/>
                  <a:gd name="T7" fmla="*/ 28 h 143"/>
                  <a:gd name="T8" fmla="*/ 28 w 171"/>
                  <a:gd name="T9" fmla="*/ 142 h 143"/>
                  <a:gd name="T10" fmla="*/ 28 w 171"/>
                  <a:gd name="T11" fmla="*/ 8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143">
                    <a:moveTo>
                      <a:pt x="28" y="84"/>
                    </a:moveTo>
                    <a:lnTo>
                      <a:pt x="28" y="84"/>
                    </a:lnTo>
                    <a:cubicBezTo>
                      <a:pt x="28" y="84"/>
                      <a:pt x="114" y="56"/>
                      <a:pt x="142" y="0"/>
                    </a:cubicBezTo>
                    <a:cubicBezTo>
                      <a:pt x="142" y="0"/>
                      <a:pt x="170" y="0"/>
                      <a:pt x="170" y="28"/>
                    </a:cubicBezTo>
                    <a:cubicBezTo>
                      <a:pt x="170" y="28"/>
                      <a:pt x="142" y="114"/>
                      <a:pt x="28" y="142"/>
                    </a:cubicBezTo>
                    <a:cubicBezTo>
                      <a:pt x="28" y="142"/>
                      <a:pt x="0" y="142"/>
                      <a:pt x="28" y="84"/>
                    </a:cubicBezTo>
                  </a:path>
                </a:pathLst>
              </a:custGeom>
              <a:solidFill>
                <a:srgbClr val="F4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Freeform 64">
                <a:extLst>
                  <a:ext uri="{FF2B5EF4-FFF2-40B4-BE49-F238E27FC236}">
                    <a16:creationId xmlns:a16="http://schemas.microsoft.com/office/drawing/2014/main" id="{7B39B977-2FBE-0341-904C-341708267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3748" y="9018680"/>
                <a:ext cx="26703" cy="26703"/>
              </a:xfrm>
              <a:custGeom>
                <a:avLst/>
                <a:gdLst>
                  <a:gd name="T0" fmla="*/ 57 w 58"/>
                  <a:gd name="T1" fmla="*/ 28 h 57"/>
                  <a:gd name="T2" fmla="*/ 57 w 58"/>
                  <a:gd name="T3" fmla="*/ 28 h 57"/>
                  <a:gd name="T4" fmla="*/ 28 w 58"/>
                  <a:gd name="T5" fmla="*/ 56 h 57"/>
                  <a:gd name="T6" fmla="*/ 0 w 58"/>
                  <a:gd name="T7" fmla="*/ 28 h 57"/>
                  <a:gd name="T8" fmla="*/ 28 w 58"/>
                  <a:gd name="T9" fmla="*/ 0 h 57"/>
                  <a:gd name="T10" fmla="*/ 57 w 58"/>
                  <a:gd name="T11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7">
                    <a:moveTo>
                      <a:pt x="57" y="28"/>
                    </a:moveTo>
                    <a:lnTo>
                      <a:pt x="57" y="28"/>
                    </a:lnTo>
                    <a:cubicBezTo>
                      <a:pt x="57" y="56"/>
                      <a:pt x="28" y="56"/>
                      <a:pt x="28" y="56"/>
                    </a:cubicBezTo>
                    <a:cubicBezTo>
                      <a:pt x="0" y="56"/>
                      <a:pt x="0" y="28"/>
                      <a:pt x="0" y="28"/>
                    </a:cubicBezTo>
                    <a:cubicBezTo>
                      <a:pt x="0" y="0"/>
                      <a:pt x="28" y="0"/>
                      <a:pt x="28" y="0"/>
                    </a:cubicBezTo>
                    <a:cubicBezTo>
                      <a:pt x="57" y="0"/>
                      <a:pt x="57" y="28"/>
                      <a:pt x="57" y="28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65">
                <a:extLst>
                  <a:ext uri="{FF2B5EF4-FFF2-40B4-BE49-F238E27FC236}">
                    <a16:creationId xmlns:a16="http://schemas.microsoft.com/office/drawing/2014/main" id="{F2114BF2-8172-FA41-946D-204B60B4B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3748" y="8979654"/>
                <a:ext cx="80107" cy="65728"/>
              </a:xfrm>
              <a:custGeom>
                <a:avLst/>
                <a:gdLst>
                  <a:gd name="T0" fmla="*/ 0 w 172"/>
                  <a:gd name="T1" fmla="*/ 86 h 143"/>
                  <a:gd name="T2" fmla="*/ 0 w 172"/>
                  <a:gd name="T3" fmla="*/ 86 h 143"/>
                  <a:gd name="T4" fmla="*/ 142 w 172"/>
                  <a:gd name="T5" fmla="*/ 28 h 143"/>
                  <a:gd name="T6" fmla="*/ 171 w 172"/>
                  <a:gd name="T7" fmla="*/ 57 h 143"/>
                  <a:gd name="T8" fmla="*/ 28 w 172"/>
                  <a:gd name="T9" fmla="*/ 142 h 143"/>
                  <a:gd name="T10" fmla="*/ 0 w 172"/>
                  <a:gd name="T11" fmla="*/ 8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43">
                    <a:moveTo>
                      <a:pt x="0" y="86"/>
                    </a:moveTo>
                    <a:lnTo>
                      <a:pt x="0" y="86"/>
                    </a:lnTo>
                    <a:cubicBezTo>
                      <a:pt x="0" y="86"/>
                      <a:pt x="114" y="57"/>
                      <a:pt x="142" y="28"/>
                    </a:cubicBezTo>
                    <a:cubicBezTo>
                      <a:pt x="142" y="28"/>
                      <a:pt x="171" y="0"/>
                      <a:pt x="171" y="57"/>
                    </a:cubicBezTo>
                    <a:cubicBezTo>
                      <a:pt x="171" y="57"/>
                      <a:pt x="142" y="114"/>
                      <a:pt x="28" y="142"/>
                    </a:cubicBezTo>
                    <a:cubicBezTo>
                      <a:pt x="28" y="142"/>
                      <a:pt x="0" y="142"/>
                      <a:pt x="0" y="86"/>
                    </a:cubicBezTo>
                  </a:path>
                </a:pathLst>
              </a:custGeom>
              <a:solidFill>
                <a:srgbClr val="F4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66">
                <a:extLst>
                  <a:ext uri="{FF2B5EF4-FFF2-40B4-BE49-F238E27FC236}">
                    <a16:creationId xmlns:a16="http://schemas.microsoft.com/office/drawing/2014/main" id="{DC850B9E-617A-6D4A-AF59-2E8DE8C4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9476" y="9098787"/>
                <a:ext cx="41080" cy="26701"/>
              </a:xfrm>
              <a:custGeom>
                <a:avLst/>
                <a:gdLst>
                  <a:gd name="T0" fmla="*/ 86 w 87"/>
                  <a:gd name="T1" fmla="*/ 29 h 58"/>
                  <a:gd name="T2" fmla="*/ 86 w 87"/>
                  <a:gd name="T3" fmla="*/ 29 h 58"/>
                  <a:gd name="T4" fmla="*/ 57 w 87"/>
                  <a:gd name="T5" fmla="*/ 57 h 58"/>
                  <a:gd name="T6" fmla="*/ 0 w 87"/>
                  <a:gd name="T7" fmla="*/ 29 h 58"/>
                  <a:gd name="T8" fmla="*/ 57 w 87"/>
                  <a:gd name="T9" fmla="*/ 0 h 58"/>
                  <a:gd name="T10" fmla="*/ 86 w 87"/>
                  <a:gd name="T11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58">
                    <a:moveTo>
                      <a:pt x="86" y="29"/>
                    </a:moveTo>
                    <a:lnTo>
                      <a:pt x="86" y="29"/>
                    </a:lnTo>
                    <a:cubicBezTo>
                      <a:pt x="86" y="57"/>
                      <a:pt x="57" y="57"/>
                      <a:pt x="57" y="57"/>
                    </a:cubicBezTo>
                    <a:cubicBezTo>
                      <a:pt x="29" y="57"/>
                      <a:pt x="0" y="57"/>
                      <a:pt x="0" y="29"/>
                    </a:cubicBezTo>
                    <a:cubicBezTo>
                      <a:pt x="0" y="0"/>
                      <a:pt x="29" y="0"/>
                      <a:pt x="57" y="0"/>
                    </a:cubicBezTo>
                    <a:cubicBezTo>
                      <a:pt x="57" y="0"/>
                      <a:pt x="86" y="0"/>
                      <a:pt x="86" y="29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67">
                <a:extLst>
                  <a:ext uri="{FF2B5EF4-FFF2-40B4-BE49-F238E27FC236}">
                    <a16:creationId xmlns:a16="http://schemas.microsoft.com/office/drawing/2014/main" id="{18028D82-0378-6F4D-A488-1BDC90064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855" y="9045383"/>
                <a:ext cx="65728" cy="80106"/>
              </a:xfrm>
              <a:custGeom>
                <a:avLst/>
                <a:gdLst>
                  <a:gd name="T0" fmla="*/ 0 w 143"/>
                  <a:gd name="T1" fmla="*/ 143 h 172"/>
                  <a:gd name="T2" fmla="*/ 0 w 143"/>
                  <a:gd name="T3" fmla="*/ 143 h 172"/>
                  <a:gd name="T4" fmla="*/ 114 w 143"/>
                  <a:gd name="T5" fmla="*/ 29 h 172"/>
                  <a:gd name="T6" fmla="*/ 142 w 143"/>
                  <a:gd name="T7" fmla="*/ 58 h 172"/>
                  <a:gd name="T8" fmla="*/ 28 w 143"/>
                  <a:gd name="T9" fmla="*/ 171 h 172"/>
                  <a:gd name="T10" fmla="*/ 0 w 143"/>
                  <a:gd name="T11" fmla="*/ 14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172">
                    <a:moveTo>
                      <a:pt x="0" y="143"/>
                    </a:moveTo>
                    <a:lnTo>
                      <a:pt x="0" y="143"/>
                    </a:lnTo>
                    <a:cubicBezTo>
                      <a:pt x="0" y="143"/>
                      <a:pt x="85" y="58"/>
                      <a:pt x="114" y="29"/>
                    </a:cubicBezTo>
                    <a:cubicBezTo>
                      <a:pt x="114" y="29"/>
                      <a:pt x="142" y="0"/>
                      <a:pt x="142" y="58"/>
                    </a:cubicBezTo>
                    <a:cubicBezTo>
                      <a:pt x="142" y="58"/>
                      <a:pt x="114" y="114"/>
                      <a:pt x="28" y="171"/>
                    </a:cubicBezTo>
                    <a:cubicBezTo>
                      <a:pt x="28" y="171"/>
                      <a:pt x="0" y="171"/>
                      <a:pt x="0" y="143"/>
                    </a:cubicBezTo>
                  </a:path>
                </a:pathLst>
              </a:custGeom>
              <a:solidFill>
                <a:srgbClr val="F4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68">
                <a:extLst>
                  <a:ext uri="{FF2B5EF4-FFF2-40B4-BE49-F238E27FC236}">
                    <a16:creationId xmlns:a16="http://schemas.microsoft.com/office/drawing/2014/main" id="{354662A0-9F2A-D44F-8C06-11AAC9C06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032" y="8051242"/>
                <a:ext cx="1353592" cy="2440163"/>
              </a:xfrm>
              <a:custGeom>
                <a:avLst/>
                <a:gdLst>
                  <a:gd name="T0" fmla="*/ 1309 w 2904"/>
                  <a:gd name="T1" fmla="*/ 455 h 5239"/>
                  <a:gd name="T2" fmla="*/ 1309 w 2904"/>
                  <a:gd name="T3" fmla="*/ 455 h 5239"/>
                  <a:gd name="T4" fmla="*/ 1395 w 2904"/>
                  <a:gd name="T5" fmla="*/ 739 h 5239"/>
                  <a:gd name="T6" fmla="*/ 683 w 2904"/>
                  <a:gd name="T7" fmla="*/ 2903 h 5239"/>
                  <a:gd name="T8" fmla="*/ 0 w 2904"/>
                  <a:gd name="T9" fmla="*/ 4953 h 5239"/>
                  <a:gd name="T10" fmla="*/ 512 w 2904"/>
                  <a:gd name="T11" fmla="*/ 5238 h 5239"/>
                  <a:gd name="T12" fmla="*/ 2846 w 2904"/>
                  <a:gd name="T13" fmla="*/ 654 h 5239"/>
                  <a:gd name="T14" fmla="*/ 2704 w 2904"/>
                  <a:gd name="T15" fmla="*/ 0 h 5239"/>
                  <a:gd name="T16" fmla="*/ 1309 w 2904"/>
                  <a:gd name="T17" fmla="*/ 455 h 5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4" h="5239">
                    <a:moveTo>
                      <a:pt x="1309" y="455"/>
                    </a:moveTo>
                    <a:lnTo>
                      <a:pt x="1309" y="455"/>
                    </a:lnTo>
                    <a:cubicBezTo>
                      <a:pt x="1395" y="597"/>
                      <a:pt x="1423" y="683"/>
                      <a:pt x="1395" y="739"/>
                    </a:cubicBezTo>
                    <a:cubicBezTo>
                      <a:pt x="825" y="1679"/>
                      <a:pt x="825" y="2362"/>
                      <a:pt x="683" y="2903"/>
                    </a:cubicBezTo>
                    <a:cubicBezTo>
                      <a:pt x="569" y="3444"/>
                      <a:pt x="0" y="4953"/>
                      <a:pt x="0" y="4953"/>
                    </a:cubicBezTo>
                    <a:cubicBezTo>
                      <a:pt x="512" y="5238"/>
                      <a:pt x="512" y="5238"/>
                      <a:pt x="512" y="5238"/>
                    </a:cubicBezTo>
                    <a:cubicBezTo>
                      <a:pt x="512" y="5238"/>
                      <a:pt x="2305" y="1764"/>
                      <a:pt x="2846" y="654"/>
                    </a:cubicBezTo>
                    <a:cubicBezTo>
                      <a:pt x="2903" y="512"/>
                      <a:pt x="2789" y="284"/>
                      <a:pt x="2704" y="0"/>
                    </a:cubicBezTo>
                    <a:cubicBezTo>
                      <a:pt x="2277" y="284"/>
                      <a:pt x="1650" y="398"/>
                      <a:pt x="1309" y="455"/>
                    </a:cubicBezTo>
                  </a:path>
                </a:pathLst>
              </a:custGeom>
              <a:solidFill>
                <a:srgbClr val="F9C28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Freeform 69">
                <a:extLst>
                  <a:ext uri="{FF2B5EF4-FFF2-40B4-BE49-F238E27FC236}">
                    <a16:creationId xmlns:a16="http://schemas.microsoft.com/office/drawing/2014/main" id="{FF038CF9-E21A-A54B-9ACA-A65FB427A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651" y="6313550"/>
                <a:ext cx="2454542" cy="1949254"/>
              </a:xfrm>
              <a:custGeom>
                <a:avLst/>
                <a:gdLst>
                  <a:gd name="T0" fmla="*/ 3872 w 5268"/>
                  <a:gd name="T1" fmla="*/ 4184 h 4185"/>
                  <a:gd name="T2" fmla="*/ 3872 w 5268"/>
                  <a:gd name="T3" fmla="*/ 4184 h 4185"/>
                  <a:gd name="T4" fmla="*/ 5267 w 5268"/>
                  <a:gd name="T5" fmla="*/ 3729 h 4185"/>
                  <a:gd name="T6" fmla="*/ 2762 w 5268"/>
                  <a:gd name="T7" fmla="*/ 625 h 4185"/>
                  <a:gd name="T8" fmla="*/ 598 w 5268"/>
                  <a:gd name="T9" fmla="*/ 0 h 4185"/>
                  <a:gd name="T10" fmla="*/ 683 w 5268"/>
                  <a:gd name="T11" fmla="*/ 1736 h 4185"/>
                  <a:gd name="T12" fmla="*/ 1566 w 5268"/>
                  <a:gd name="T13" fmla="*/ 2192 h 4185"/>
                  <a:gd name="T14" fmla="*/ 3872 w 5268"/>
                  <a:gd name="T15" fmla="*/ 4184 h 4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8" h="4185">
                    <a:moveTo>
                      <a:pt x="3872" y="4184"/>
                    </a:moveTo>
                    <a:lnTo>
                      <a:pt x="3872" y="4184"/>
                    </a:lnTo>
                    <a:cubicBezTo>
                      <a:pt x="4213" y="4127"/>
                      <a:pt x="4840" y="4013"/>
                      <a:pt x="5267" y="3729"/>
                    </a:cubicBezTo>
                    <a:cubicBezTo>
                      <a:pt x="4782" y="2533"/>
                      <a:pt x="2762" y="625"/>
                      <a:pt x="2762" y="625"/>
                    </a:cubicBezTo>
                    <a:cubicBezTo>
                      <a:pt x="2136" y="769"/>
                      <a:pt x="598" y="0"/>
                      <a:pt x="598" y="0"/>
                    </a:cubicBezTo>
                    <a:cubicBezTo>
                      <a:pt x="285" y="313"/>
                      <a:pt x="0" y="1195"/>
                      <a:pt x="683" y="1736"/>
                    </a:cubicBezTo>
                    <a:cubicBezTo>
                      <a:pt x="854" y="1878"/>
                      <a:pt x="1253" y="2021"/>
                      <a:pt x="1566" y="2192"/>
                    </a:cubicBezTo>
                    <a:cubicBezTo>
                      <a:pt x="2563" y="2761"/>
                      <a:pt x="3560" y="3671"/>
                      <a:pt x="3872" y="4184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70">
                <a:extLst>
                  <a:ext uri="{FF2B5EF4-FFF2-40B4-BE49-F238E27FC236}">
                    <a16:creationId xmlns:a16="http://schemas.microsoft.com/office/drawing/2014/main" id="{3F8F9F6E-5B7E-9E44-8716-ED457FB6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847" y="10277788"/>
                <a:ext cx="1047545" cy="809280"/>
              </a:xfrm>
              <a:custGeom>
                <a:avLst/>
                <a:gdLst>
                  <a:gd name="T0" fmla="*/ 455 w 2249"/>
                  <a:gd name="T1" fmla="*/ 0 h 1737"/>
                  <a:gd name="T2" fmla="*/ 455 w 2249"/>
                  <a:gd name="T3" fmla="*/ 0 h 1737"/>
                  <a:gd name="T4" fmla="*/ 199 w 2249"/>
                  <a:gd name="T5" fmla="*/ 227 h 1737"/>
                  <a:gd name="T6" fmla="*/ 28 w 2249"/>
                  <a:gd name="T7" fmla="*/ 512 h 1737"/>
                  <a:gd name="T8" fmla="*/ 256 w 2249"/>
                  <a:gd name="T9" fmla="*/ 683 h 1737"/>
                  <a:gd name="T10" fmla="*/ 1082 w 2249"/>
                  <a:gd name="T11" fmla="*/ 1223 h 1737"/>
                  <a:gd name="T12" fmla="*/ 2220 w 2249"/>
                  <a:gd name="T13" fmla="*/ 1423 h 1737"/>
                  <a:gd name="T14" fmla="*/ 2077 w 2249"/>
                  <a:gd name="T15" fmla="*/ 1223 h 1737"/>
                  <a:gd name="T16" fmla="*/ 1480 w 2249"/>
                  <a:gd name="T17" fmla="*/ 739 h 1737"/>
                  <a:gd name="T18" fmla="*/ 1167 w 2249"/>
                  <a:gd name="T19" fmla="*/ 198 h 1737"/>
                  <a:gd name="T20" fmla="*/ 711 w 2249"/>
                  <a:gd name="T21" fmla="*/ 284 h 1737"/>
                  <a:gd name="T22" fmla="*/ 455 w 2249"/>
                  <a:gd name="T23" fmla="*/ 0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9" h="1737">
                    <a:moveTo>
                      <a:pt x="455" y="0"/>
                    </a:moveTo>
                    <a:lnTo>
                      <a:pt x="455" y="0"/>
                    </a:lnTo>
                    <a:cubicBezTo>
                      <a:pt x="455" y="0"/>
                      <a:pt x="313" y="56"/>
                      <a:pt x="199" y="227"/>
                    </a:cubicBezTo>
                    <a:cubicBezTo>
                      <a:pt x="113" y="398"/>
                      <a:pt x="57" y="483"/>
                      <a:pt x="28" y="512"/>
                    </a:cubicBezTo>
                    <a:cubicBezTo>
                      <a:pt x="28" y="512"/>
                      <a:pt x="0" y="540"/>
                      <a:pt x="256" y="683"/>
                    </a:cubicBezTo>
                    <a:cubicBezTo>
                      <a:pt x="512" y="797"/>
                      <a:pt x="825" y="1025"/>
                      <a:pt x="1082" y="1223"/>
                    </a:cubicBezTo>
                    <a:cubicBezTo>
                      <a:pt x="1310" y="1423"/>
                      <a:pt x="2021" y="1736"/>
                      <a:pt x="2220" y="1423"/>
                    </a:cubicBezTo>
                    <a:cubicBezTo>
                      <a:pt x="2220" y="1423"/>
                      <a:pt x="2248" y="1309"/>
                      <a:pt x="2077" y="1223"/>
                    </a:cubicBezTo>
                    <a:cubicBezTo>
                      <a:pt x="1936" y="1139"/>
                      <a:pt x="1680" y="1053"/>
                      <a:pt x="1480" y="739"/>
                    </a:cubicBezTo>
                    <a:cubicBezTo>
                      <a:pt x="1252" y="426"/>
                      <a:pt x="1252" y="198"/>
                      <a:pt x="1167" y="198"/>
                    </a:cubicBezTo>
                    <a:cubicBezTo>
                      <a:pt x="1053" y="198"/>
                      <a:pt x="1053" y="398"/>
                      <a:pt x="711" y="284"/>
                    </a:cubicBezTo>
                    <a:cubicBezTo>
                      <a:pt x="483" y="227"/>
                      <a:pt x="455" y="0"/>
                      <a:pt x="45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71">
                <a:extLst>
                  <a:ext uri="{FF2B5EF4-FFF2-40B4-BE49-F238E27FC236}">
                    <a16:creationId xmlns:a16="http://schemas.microsoft.com/office/drawing/2014/main" id="{C2EF9DBF-F2A6-014D-A602-526927EF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144" y="10518107"/>
                <a:ext cx="1061924" cy="571015"/>
              </a:xfrm>
              <a:custGeom>
                <a:avLst/>
                <a:gdLst>
                  <a:gd name="T0" fmla="*/ 2277 w 2278"/>
                  <a:gd name="T1" fmla="*/ 911 h 1225"/>
                  <a:gd name="T2" fmla="*/ 2277 w 2278"/>
                  <a:gd name="T3" fmla="*/ 911 h 1225"/>
                  <a:gd name="T4" fmla="*/ 1139 w 2278"/>
                  <a:gd name="T5" fmla="*/ 711 h 1225"/>
                  <a:gd name="T6" fmla="*/ 313 w 2278"/>
                  <a:gd name="T7" fmla="*/ 171 h 1225"/>
                  <a:gd name="T8" fmla="*/ 85 w 2278"/>
                  <a:gd name="T9" fmla="*/ 0 h 1225"/>
                  <a:gd name="T10" fmla="*/ 0 w 2278"/>
                  <a:gd name="T11" fmla="*/ 114 h 1225"/>
                  <a:gd name="T12" fmla="*/ 284 w 2278"/>
                  <a:gd name="T13" fmla="*/ 398 h 1225"/>
                  <a:gd name="T14" fmla="*/ 910 w 2278"/>
                  <a:gd name="T15" fmla="*/ 711 h 1225"/>
                  <a:gd name="T16" fmla="*/ 1907 w 2278"/>
                  <a:gd name="T17" fmla="*/ 1167 h 1225"/>
                  <a:gd name="T18" fmla="*/ 2277 w 2278"/>
                  <a:gd name="T19" fmla="*/ 911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8" h="1225">
                    <a:moveTo>
                      <a:pt x="2277" y="911"/>
                    </a:moveTo>
                    <a:lnTo>
                      <a:pt x="2277" y="911"/>
                    </a:lnTo>
                    <a:cubicBezTo>
                      <a:pt x="2078" y="1224"/>
                      <a:pt x="1367" y="911"/>
                      <a:pt x="1139" y="711"/>
                    </a:cubicBezTo>
                    <a:cubicBezTo>
                      <a:pt x="882" y="513"/>
                      <a:pt x="569" y="285"/>
                      <a:pt x="313" y="171"/>
                    </a:cubicBezTo>
                    <a:cubicBezTo>
                      <a:pt x="57" y="28"/>
                      <a:pt x="85" y="0"/>
                      <a:pt x="85" y="0"/>
                    </a:cubicBezTo>
                    <a:cubicBezTo>
                      <a:pt x="85" y="0"/>
                      <a:pt x="28" y="85"/>
                      <a:pt x="0" y="114"/>
                    </a:cubicBezTo>
                    <a:cubicBezTo>
                      <a:pt x="0" y="142"/>
                      <a:pt x="0" y="256"/>
                      <a:pt x="284" y="398"/>
                    </a:cubicBezTo>
                    <a:cubicBezTo>
                      <a:pt x="540" y="541"/>
                      <a:pt x="683" y="569"/>
                      <a:pt x="910" y="711"/>
                    </a:cubicBezTo>
                    <a:cubicBezTo>
                      <a:pt x="1139" y="883"/>
                      <a:pt x="1565" y="1167"/>
                      <a:pt x="1907" y="1167"/>
                    </a:cubicBezTo>
                    <a:cubicBezTo>
                      <a:pt x="2219" y="1139"/>
                      <a:pt x="2248" y="996"/>
                      <a:pt x="2277" y="91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Freeform 72">
                <a:extLst>
                  <a:ext uri="{FF2B5EF4-FFF2-40B4-BE49-F238E27FC236}">
                    <a16:creationId xmlns:a16="http://schemas.microsoft.com/office/drawing/2014/main" id="{D24C404B-F1D6-1D48-B70D-9EE339B5C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7701" y="10370218"/>
                <a:ext cx="345074" cy="451882"/>
              </a:xfrm>
              <a:custGeom>
                <a:avLst/>
                <a:gdLst>
                  <a:gd name="T0" fmla="*/ 741 w 742"/>
                  <a:gd name="T1" fmla="*/ 855 h 970"/>
                  <a:gd name="T2" fmla="*/ 741 w 742"/>
                  <a:gd name="T3" fmla="*/ 855 h 970"/>
                  <a:gd name="T4" fmla="*/ 741 w 742"/>
                  <a:gd name="T5" fmla="*/ 855 h 970"/>
                  <a:gd name="T6" fmla="*/ 427 w 742"/>
                  <a:gd name="T7" fmla="*/ 541 h 970"/>
                  <a:gd name="T8" fmla="*/ 114 w 742"/>
                  <a:gd name="T9" fmla="*/ 0 h 970"/>
                  <a:gd name="T10" fmla="*/ 0 w 742"/>
                  <a:gd name="T11" fmla="*/ 86 h 970"/>
                  <a:gd name="T12" fmla="*/ 0 w 742"/>
                  <a:gd name="T13" fmla="*/ 86 h 970"/>
                  <a:gd name="T14" fmla="*/ 57 w 742"/>
                  <a:gd name="T15" fmla="*/ 257 h 970"/>
                  <a:gd name="T16" fmla="*/ 427 w 742"/>
                  <a:gd name="T17" fmla="*/ 827 h 970"/>
                  <a:gd name="T18" fmla="*/ 741 w 742"/>
                  <a:gd name="T19" fmla="*/ 85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2" h="970">
                    <a:moveTo>
                      <a:pt x="741" y="855"/>
                    </a:moveTo>
                    <a:lnTo>
                      <a:pt x="741" y="855"/>
                    </a:lnTo>
                    <a:lnTo>
                      <a:pt x="741" y="855"/>
                    </a:lnTo>
                    <a:cubicBezTo>
                      <a:pt x="655" y="797"/>
                      <a:pt x="541" y="684"/>
                      <a:pt x="427" y="541"/>
                    </a:cubicBezTo>
                    <a:cubicBezTo>
                      <a:pt x="199" y="228"/>
                      <a:pt x="199" y="0"/>
                      <a:pt x="114" y="0"/>
                    </a:cubicBezTo>
                    <a:cubicBezTo>
                      <a:pt x="57" y="0"/>
                      <a:pt x="29" y="29"/>
                      <a:pt x="0" y="86"/>
                    </a:cubicBezTo>
                    <a:lnTo>
                      <a:pt x="0" y="86"/>
                    </a:lnTo>
                    <a:cubicBezTo>
                      <a:pt x="57" y="257"/>
                      <a:pt x="57" y="257"/>
                      <a:pt x="57" y="257"/>
                    </a:cubicBezTo>
                    <a:cubicBezTo>
                      <a:pt x="114" y="399"/>
                      <a:pt x="171" y="655"/>
                      <a:pt x="427" y="827"/>
                    </a:cubicBezTo>
                    <a:cubicBezTo>
                      <a:pt x="683" y="969"/>
                      <a:pt x="741" y="855"/>
                      <a:pt x="741" y="855"/>
                    </a:cubicBezTo>
                  </a:path>
                </a:pathLst>
              </a:custGeom>
              <a:solidFill>
                <a:srgbClr val="4C4D4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73">
                <a:extLst>
                  <a:ext uri="{FF2B5EF4-FFF2-40B4-BE49-F238E27FC236}">
                    <a16:creationId xmlns:a16="http://schemas.microsoft.com/office/drawing/2014/main" id="{50FB5D2A-3629-0F40-92A2-D34FB99E5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2079" y="10464703"/>
                <a:ext cx="41080" cy="41080"/>
              </a:xfrm>
              <a:custGeom>
                <a:avLst/>
                <a:gdLst>
                  <a:gd name="T0" fmla="*/ 85 w 86"/>
                  <a:gd name="T1" fmla="*/ 57 h 86"/>
                  <a:gd name="T2" fmla="*/ 85 w 86"/>
                  <a:gd name="T3" fmla="*/ 57 h 86"/>
                  <a:gd name="T4" fmla="*/ 28 w 86"/>
                  <a:gd name="T5" fmla="*/ 85 h 86"/>
                  <a:gd name="T6" fmla="*/ 28 w 86"/>
                  <a:gd name="T7" fmla="*/ 28 h 86"/>
                  <a:gd name="T8" fmla="*/ 85 w 86"/>
                  <a:gd name="T9" fmla="*/ 0 h 86"/>
                  <a:gd name="T10" fmla="*/ 85 w 86"/>
                  <a:gd name="T11" fmla="*/ 5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5" y="57"/>
                    </a:moveTo>
                    <a:lnTo>
                      <a:pt x="85" y="57"/>
                    </a:lnTo>
                    <a:cubicBezTo>
                      <a:pt x="85" y="85"/>
                      <a:pt x="56" y="85"/>
                      <a:pt x="28" y="85"/>
                    </a:cubicBezTo>
                    <a:cubicBezTo>
                      <a:pt x="28" y="57"/>
                      <a:pt x="0" y="57"/>
                      <a:pt x="28" y="28"/>
                    </a:cubicBezTo>
                    <a:cubicBezTo>
                      <a:pt x="28" y="0"/>
                      <a:pt x="56" y="0"/>
                      <a:pt x="85" y="0"/>
                    </a:cubicBezTo>
                    <a:cubicBezTo>
                      <a:pt x="85" y="28"/>
                      <a:pt x="85" y="28"/>
                      <a:pt x="85" y="57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74">
                <a:extLst>
                  <a:ext uri="{FF2B5EF4-FFF2-40B4-BE49-F238E27FC236}">
                    <a16:creationId xmlns:a16="http://schemas.microsoft.com/office/drawing/2014/main" id="{B73DC5F1-6E0C-434B-B0BB-127332618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2079" y="10450325"/>
                <a:ext cx="106809" cy="53404"/>
              </a:xfrm>
              <a:custGeom>
                <a:avLst/>
                <a:gdLst>
                  <a:gd name="T0" fmla="*/ 28 w 229"/>
                  <a:gd name="T1" fmla="*/ 56 h 114"/>
                  <a:gd name="T2" fmla="*/ 28 w 229"/>
                  <a:gd name="T3" fmla="*/ 56 h 114"/>
                  <a:gd name="T4" fmla="*/ 199 w 229"/>
                  <a:gd name="T5" fmla="*/ 0 h 114"/>
                  <a:gd name="T6" fmla="*/ 228 w 229"/>
                  <a:gd name="T7" fmla="*/ 28 h 114"/>
                  <a:gd name="T8" fmla="*/ 56 w 229"/>
                  <a:gd name="T9" fmla="*/ 113 h 114"/>
                  <a:gd name="T10" fmla="*/ 28 w 229"/>
                  <a:gd name="T11" fmla="*/ 5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114">
                    <a:moveTo>
                      <a:pt x="28" y="56"/>
                    </a:moveTo>
                    <a:lnTo>
                      <a:pt x="28" y="56"/>
                    </a:lnTo>
                    <a:cubicBezTo>
                      <a:pt x="28" y="56"/>
                      <a:pt x="170" y="28"/>
                      <a:pt x="199" y="0"/>
                    </a:cubicBezTo>
                    <a:cubicBezTo>
                      <a:pt x="199" y="0"/>
                      <a:pt x="228" y="0"/>
                      <a:pt x="228" y="28"/>
                    </a:cubicBezTo>
                    <a:cubicBezTo>
                      <a:pt x="228" y="28"/>
                      <a:pt x="170" y="113"/>
                      <a:pt x="56" y="113"/>
                    </a:cubicBezTo>
                    <a:cubicBezTo>
                      <a:pt x="56" y="113"/>
                      <a:pt x="0" y="85"/>
                      <a:pt x="28" y="56"/>
                    </a:cubicBezTo>
                  </a:path>
                </a:pathLst>
              </a:custGeom>
              <a:solidFill>
                <a:srgbClr val="F4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75">
                <a:extLst>
                  <a:ext uri="{FF2B5EF4-FFF2-40B4-BE49-F238E27FC236}">
                    <a16:creationId xmlns:a16="http://schemas.microsoft.com/office/drawing/2014/main" id="{609C9A59-3571-734D-A3B3-BC7E75455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483" y="10569458"/>
                <a:ext cx="41080" cy="41080"/>
              </a:xfrm>
              <a:custGeom>
                <a:avLst/>
                <a:gdLst>
                  <a:gd name="T0" fmla="*/ 85 w 86"/>
                  <a:gd name="T1" fmla="*/ 57 h 86"/>
                  <a:gd name="T2" fmla="*/ 85 w 86"/>
                  <a:gd name="T3" fmla="*/ 57 h 86"/>
                  <a:gd name="T4" fmla="*/ 28 w 86"/>
                  <a:gd name="T5" fmla="*/ 85 h 86"/>
                  <a:gd name="T6" fmla="*/ 28 w 86"/>
                  <a:gd name="T7" fmla="*/ 28 h 86"/>
                  <a:gd name="T8" fmla="*/ 56 w 86"/>
                  <a:gd name="T9" fmla="*/ 0 h 86"/>
                  <a:gd name="T10" fmla="*/ 85 w 86"/>
                  <a:gd name="T11" fmla="*/ 5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5" y="57"/>
                    </a:moveTo>
                    <a:lnTo>
                      <a:pt x="85" y="57"/>
                    </a:lnTo>
                    <a:cubicBezTo>
                      <a:pt x="56" y="85"/>
                      <a:pt x="56" y="85"/>
                      <a:pt x="28" y="85"/>
                    </a:cubicBezTo>
                    <a:cubicBezTo>
                      <a:pt x="0" y="57"/>
                      <a:pt x="0" y="28"/>
                      <a:pt x="28" y="28"/>
                    </a:cubicBezTo>
                    <a:cubicBezTo>
                      <a:pt x="28" y="0"/>
                      <a:pt x="56" y="0"/>
                      <a:pt x="56" y="0"/>
                    </a:cubicBezTo>
                    <a:cubicBezTo>
                      <a:pt x="85" y="0"/>
                      <a:pt x="85" y="28"/>
                      <a:pt x="85" y="57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Freeform 76">
                <a:extLst>
                  <a:ext uri="{FF2B5EF4-FFF2-40B4-BE49-F238E27FC236}">
                    <a16:creationId xmlns:a16="http://schemas.microsoft.com/office/drawing/2014/main" id="{9E97F7C3-5F6F-B14D-B910-D82AA62BB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483" y="10542755"/>
                <a:ext cx="106809" cy="53404"/>
              </a:xfrm>
              <a:custGeom>
                <a:avLst/>
                <a:gdLst>
                  <a:gd name="T0" fmla="*/ 28 w 229"/>
                  <a:gd name="T1" fmla="*/ 57 h 115"/>
                  <a:gd name="T2" fmla="*/ 28 w 229"/>
                  <a:gd name="T3" fmla="*/ 57 h 115"/>
                  <a:gd name="T4" fmla="*/ 198 w 229"/>
                  <a:gd name="T5" fmla="*/ 0 h 115"/>
                  <a:gd name="T6" fmla="*/ 228 w 229"/>
                  <a:gd name="T7" fmla="*/ 57 h 115"/>
                  <a:gd name="T8" fmla="*/ 28 w 229"/>
                  <a:gd name="T9" fmla="*/ 114 h 115"/>
                  <a:gd name="T10" fmla="*/ 28 w 229"/>
                  <a:gd name="T11" fmla="*/ 5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115">
                    <a:moveTo>
                      <a:pt x="28" y="57"/>
                    </a:moveTo>
                    <a:lnTo>
                      <a:pt x="28" y="57"/>
                    </a:lnTo>
                    <a:cubicBezTo>
                      <a:pt x="28" y="57"/>
                      <a:pt x="170" y="57"/>
                      <a:pt x="198" y="0"/>
                    </a:cubicBezTo>
                    <a:cubicBezTo>
                      <a:pt x="198" y="0"/>
                      <a:pt x="228" y="0"/>
                      <a:pt x="228" y="57"/>
                    </a:cubicBezTo>
                    <a:cubicBezTo>
                      <a:pt x="228" y="57"/>
                      <a:pt x="170" y="114"/>
                      <a:pt x="28" y="114"/>
                    </a:cubicBezTo>
                    <a:cubicBezTo>
                      <a:pt x="28" y="114"/>
                      <a:pt x="0" y="114"/>
                      <a:pt x="28" y="57"/>
                    </a:cubicBezTo>
                  </a:path>
                </a:pathLst>
              </a:custGeom>
              <a:solidFill>
                <a:srgbClr val="F4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77">
                <a:extLst>
                  <a:ext uri="{FF2B5EF4-FFF2-40B4-BE49-F238E27FC236}">
                    <a16:creationId xmlns:a16="http://schemas.microsoft.com/office/drawing/2014/main" id="{15736123-F0A5-8949-84CD-2931720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1211" y="10663942"/>
                <a:ext cx="41080" cy="41080"/>
              </a:xfrm>
              <a:custGeom>
                <a:avLst/>
                <a:gdLst>
                  <a:gd name="T0" fmla="*/ 86 w 87"/>
                  <a:gd name="T1" fmla="*/ 57 h 86"/>
                  <a:gd name="T2" fmla="*/ 86 w 87"/>
                  <a:gd name="T3" fmla="*/ 57 h 86"/>
                  <a:gd name="T4" fmla="*/ 28 w 87"/>
                  <a:gd name="T5" fmla="*/ 85 h 86"/>
                  <a:gd name="T6" fmla="*/ 0 w 87"/>
                  <a:gd name="T7" fmla="*/ 57 h 86"/>
                  <a:gd name="T8" fmla="*/ 56 w 87"/>
                  <a:gd name="T9" fmla="*/ 28 h 86"/>
                  <a:gd name="T10" fmla="*/ 86 w 87"/>
                  <a:gd name="T11" fmla="*/ 5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86" y="57"/>
                    </a:moveTo>
                    <a:lnTo>
                      <a:pt x="86" y="57"/>
                    </a:lnTo>
                    <a:cubicBezTo>
                      <a:pt x="56" y="85"/>
                      <a:pt x="56" y="85"/>
                      <a:pt x="28" y="85"/>
                    </a:cubicBezTo>
                    <a:cubicBezTo>
                      <a:pt x="0" y="85"/>
                      <a:pt x="0" y="57"/>
                      <a:pt x="0" y="57"/>
                    </a:cubicBezTo>
                    <a:cubicBezTo>
                      <a:pt x="0" y="28"/>
                      <a:pt x="28" y="0"/>
                      <a:pt x="56" y="28"/>
                    </a:cubicBezTo>
                    <a:cubicBezTo>
                      <a:pt x="56" y="28"/>
                      <a:pt x="86" y="28"/>
                      <a:pt x="86" y="57"/>
                    </a:cubicBezTo>
                  </a:path>
                </a:pathLst>
              </a:custGeom>
              <a:solidFill>
                <a:srgbClr val="211D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Freeform 78">
                <a:extLst>
                  <a:ext uri="{FF2B5EF4-FFF2-40B4-BE49-F238E27FC236}">
                    <a16:creationId xmlns:a16="http://schemas.microsoft.com/office/drawing/2014/main" id="{36F294D9-A050-8C47-BE35-A65597A4F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1211" y="10637239"/>
                <a:ext cx="92431" cy="65728"/>
              </a:xfrm>
              <a:custGeom>
                <a:avLst/>
                <a:gdLst>
                  <a:gd name="T0" fmla="*/ 28 w 200"/>
                  <a:gd name="T1" fmla="*/ 85 h 143"/>
                  <a:gd name="T2" fmla="*/ 28 w 200"/>
                  <a:gd name="T3" fmla="*/ 85 h 143"/>
                  <a:gd name="T4" fmla="*/ 170 w 200"/>
                  <a:gd name="T5" fmla="*/ 0 h 143"/>
                  <a:gd name="T6" fmla="*/ 199 w 200"/>
                  <a:gd name="T7" fmla="*/ 29 h 143"/>
                  <a:gd name="T8" fmla="*/ 28 w 200"/>
                  <a:gd name="T9" fmla="*/ 142 h 143"/>
                  <a:gd name="T10" fmla="*/ 28 w 200"/>
                  <a:gd name="T11" fmla="*/ 8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43">
                    <a:moveTo>
                      <a:pt x="28" y="85"/>
                    </a:moveTo>
                    <a:lnTo>
                      <a:pt x="28" y="85"/>
                    </a:lnTo>
                    <a:cubicBezTo>
                      <a:pt x="28" y="85"/>
                      <a:pt x="142" y="57"/>
                      <a:pt x="170" y="0"/>
                    </a:cubicBezTo>
                    <a:cubicBezTo>
                      <a:pt x="170" y="0"/>
                      <a:pt x="199" y="0"/>
                      <a:pt x="199" y="29"/>
                    </a:cubicBezTo>
                    <a:cubicBezTo>
                      <a:pt x="199" y="29"/>
                      <a:pt x="170" y="114"/>
                      <a:pt x="28" y="142"/>
                    </a:cubicBezTo>
                    <a:cubicBezTo>
                      <a:pt x="28" y="142"/>
                      <a:pt x="0" y="142"/>
                      <a:pt x="28" y="85"/>
                    </a:cubicBezTo>
                  </a:path>
                </a:pathLst>
              </a:custGeom>
              <a:solidFill>
                <a:srgbClr val="F4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Freeform 79">
                <a:extLst>
                  <a:ext uri="{FF2B5EF4-FFF2-40B4-BE49-F238E27FC236}">
                    <a16:creationId xmlns:a16="http://schemas.microsoft.com/office/drawing/2014/main" id="{A242FE7C-52DE-3342-B01D-AAA90256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997" y="4920931"/>
                <a:ext cx="2970098" cy="1764394"/>
              </a:xfrm>
              <a:custGeom>
                <a:avLst/>
                <a:gdLst>
                  <a:gd name="T0" fmla="*/ 6064 w 6378"/>
                  <a:gd name="T1" fmla="*/ 0 h 3788"/>
                  <a:gd name="T2" fmla="*/ 6064 w 6378"/>
                  <a:gd name="T3" fmla="*/ 0 h 3788"/>
                  <a:gd name="T4" fmla="*/ 2819 w 6378"/>
                  <a:gd name="T5" fmla="*/ 370 h 3788"/>
                  <a:gd name="T6" fmla="*/ 0 w 6378"/>
                  <a:gd name="T7" fmla="*/ 2990 h 3788"/>
                  <a:gd name="T8" fmla="*/ 2164 w 6378"/>
                  <a:gd name="T9" fmla="*/ 3615 h 3788"/>
                  <a:gd name="T10" fmla="*/ 3018 w 6378"/>
                  <a:gd name="T11" fmla="*/ 2790 h 3788"/>
                  <a:gd name="T12" fmla="*/ 6377 w 6378"/>
                  <a:gd name="T13" fmla="*/ 911 h 3788"/>
                  <a:gd name="T14" fmla="*/ 6064 w 6378"/>
                  <a:gd name="T15" fmla="*/ 0 h 3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78" h="3788">
                    <a:moveTo>
                      <a:pt x="6064" y="0"/>
                    </a:moveTo>
                    <a:lnTo>
                      <a:pt x="6064" y="0"/>
                    </a:lnTo>
                    <a:cubicBezTo>
                      <a:pt x="6064" y="0"/>
                      <a:pt x="3843" y="85"/>
                      <a:pt x="2819" y="370"/>
                    </a:cubicBezTo>
                    <a:cubicBezTo>
                      <a:pt x="1538" y="768"/>
                      <a:pt x="171" y="1651"/>
                      <a:pt x="0" y="2990"/>
                    </a:cubicBezTo>
                    <a:cubicBezTo>
                      <a:pt x="0" y="2990"/>
                      <a:pt x="826" y="3787"/>
                      <a:pt x="2164" y="3615"/>
                    </a:cubicBezTo>
                    <a:cubicBezTo>
                      <a:pt x="2164" y="3615"/>
                      <a:pt x="2335" y="3132"/>
                      <a:pt x="3018" y="2790"/>
                    </a:cubicBezTo>
                    <a:cubicBezTo>
                      <a:pt x="3814" y="2392"/>
                      <a:pt x="5893" y="2591"/>
                      <a:pt x="6377" y="911"/>
                    </a:cubicBezTo>
                    <a:lnTo>
                      <a:pt x="606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80">
                <a:extLst>
                  <a:ext uri="{FF2B5EF4-FFF2-40B4-BE49-F238E27FC236}">
                    <a16:creationId xmlns:a16="http://schemas.microsoft.com/office/drawing/2014/main" id="{2527EE2E-02AD-0D43-8E7E-7F630F9DE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624" y="5120170"/>
                <a:ext cx="1883528" cy="2440163"/>
              </a:xfrm>
              <a:custGeom>
                <a:avLst/>
                <a:gdLst>
                  <a:gd name="T0" fmla="*/ 1054 w 4044"/>
                  <a:gd name="T1" fmla="*/ 3332 h 5239"/>
                  <a:gd name="T2" fmla="*/ 1054 w 4044"/>
                  <a:gd name="T3" fmla="*/ 3332 h 5239"/>
                  <a:gd name="T4" fmla="*/ 285 w 4044"/>
                  <a:gd name="T5" fmla="*/ 371 h 5239"/>
                  <a:gd name="T6" fmla="*/ 1480 w 4044"/>
                  <a:gd name="T7" fmla="*/ 1054 h 5239"/>
                  <a:gd name="T8" fmla="*/ 1936 w 4044"/>
                  <a:gd name="T9" fmla="*/ 3046 h 5239"/>
                  <a:gd name="T10" fmla="*/ 4043 w 4044"/>
                  <a:gd name="T11" fmla="*/ 5068 h 5239"/>
                  <a:gd name="T12" fmla="*/ 3758 w 4044"/>
                  <a:gd name="T13" fmla="*/ 5238 h 5239"/>
                  <a:gd name="T14" fmla="*/ 1054 w 4044"/>
                  <a:gd name="T15" fmla="*/ 3332 h 5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44" h="5239">
                    <a:moveTo>
                      <a:pt x="1054" y="3332"/>
                    </a:moveTo>
                    <a:lnTo>
                      <a:pt x="1054" y="3332"/>
                    </a:lnTo>
                    <a:cubicBezTo>
                      <a:pt x="1054" y="3332"/>
                      <a:pt x="0" y="740"/>
                      <a:pt x="285" y="371"/>
                    </a:cubicBezTo>
                    <a:cubicBezTo>
                      <a:pt x="541" y="29"/>
                      <a:pt x="1366" y="0"/>
                      <a:pt x="1480" y="1054"/>
                    </a:cubicBezTo>
                    <a:cubicBezTo>
                      <a:pt x="1623" y="2079"/>
                      <a:pt x="1907" y="2961"/>
                      <a:pt x="1936" y="3046"/>
                    </a:cubicBezTo>
                    <a:cubicBezTo>
                      <a:pt x="1965" y="3160"/>
                      <a:pt x="4043" y="5068"/>
                      <a:pt x="4043" y="5068"/>
                    </a:cubicBezTo>
                    <a:cubicBezTo>
                      <a:pt x="3758" y="5238"/>
                      <a:pt x="3758" y="5238"/>
                      <a:pt x="3758" y="5238"/>
                    </a:cubicBezTo>
                    <a:cubicBezTo>
                      <a:pt x="3758" y="5238"/>
                      <a:pt x="1110" y="3588"/>
                      <a:pt x="1054" y="3332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81">
                <a:extLst>
                  <a:ext uri="{FF2B5EF4-FFF2-40B4-BE49-F238E27FC236}">
                    <a16:creationId xmlns:a16="http://schemas.microsoft.com/office/drawing/2014/main" id="{35A2E735-D1EB-9C46-A803-7A99A9293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9640" y="7480227"/>
                <a:ext cx="410802" cy="437503"/>
              </a:xfrm>
              <a:custGeom>
                <a:avLst/>
                <a:gdLst>
                  <a:gd name="T0" fmla="*/ 285 w 884"/>
                  <a:gd name="T1" fmla="*/ 0 h 940"/>
                  <a:gd name="T2" fmla="*/ 285 w 884"/>
                  <a:gd name="T3" fmla="*/ 0 h 940"/>
                  <a:gd name="T4" fmla="*/ 741 w 884"/>
                  <a:gd name="T5" fmla="*/ 284 h 940"/>
                  <a:gd name="T6" fmla="*/ 826 w 884"/>
                  <a:gd name="T7" fmla="*/ 797 h 940"/>
                  <a:gd name="T8" fmla="*/ 228 w 884"/>
                  <a:gd name="T9" fmla="*/ 883 h 940"/>
                  <a:gd name="T10" fmla="*/ 199 w 884"/>
                  <a:gd name="T11" fmla="*/ 427 h 940"/>
                  <a:gd name="T12" fmla="*/ 0 w 884"/>
                  <a:gd name="T13" fmla="*/ 170 h 940"/>
                  <a:gd name="T14" fmla="*/ 285 w 884"/>
                  <a:gd name="T1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4" h="940">
                    <a:moveTo>
                      <a:pt x="285" y="0"/>
                    </a:moveTo>
                    <a:lnTo>
                      <a:pt x="285" y="0"/>
                    </a:lnTo>
                    <a:cubicBezTo>
                      <a:pt x="285" y="0"/>
                      <a:pt x="712" y="200"/>
                      <a:pt x="741" y="284"/>
                    </a:cubicBezTo>
                    <a:cubicBezTo>
                      <a:pt x="769" y="398"/>
                      <a:pt x="883" y="740"/>
                      <a:pt x="826" y="797"/>
                    </a:cubicBezTo>
                    <a:cubicBezTo>
                      <a:pt x="741" y="854"/>
                      <a:pt x="371" y="939"/>
                      <a:pt x="228" y="883"/>
                    </a:cubicBezTo>
                    <a:cubicBezTo>
                      <a:pt x="114" y="825"/>
                      <a:pt x="228" y="456"/>
                      <a:pt x="199" y="427"/>
                    </a:cubicBezTo>
                    <a:lnTo>
                      <a:pt x="0" y="170"/>
                    </a:lnTo>
                    <a:lnTo>
                      <a:pt x="285" y="0"/>
                    </a:lnTo>
                  </a:path>
                </a:pathLst>
              </a:custGeom>
              <a:solidFill>
                <a:srgbClr val="F9C28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82">
                <a:extLst>
                  <a:ext uri="{FF2B5EF4-FFF2-40B4-BE49-F238E27FC236}">
                    <a16:creationId xmlns:a16="http://schemas.microsoft.com/office/drawing/2014/main" id="{7243E4BB-A2F6-034D-8A89-2DCE1FA89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3044" y="7533632"/>
                <a:ext cx="371776" cy="398478"/>
              </a:xfrm>
              <a:custGeom>
                <a:avLst/>
                <a:gdLst>
                  <a:gd name="T0" fmla="*/ 29 w 798"/>
                  <a:gd name="T1" fmla="*/ 228 h 855"/>
                  <a:gd name="T2" fmla="*/ 29 w 798"/>
                  <a:gd name="T3" fmla="*/ 228 h 855"/>
                  <a:gd name="T4" fmla="*/ 371 w 798"/>
                  <a:gd name="T5" fmla="*/ 0 h 855"/>
                  <a:gd name="T6" fmla="*/ 627 w 798"/>
                  <a:gd name="T7" fmla="*/ 170 h 855"/>
                  <a:gd name="T8" fmla="*/ 683 w 798"/>
                  <a:gd name="T9" fmla="*/ 740 h 855"/>
                  <a:gd name="T10" fmla="*/ 85 w 798"/>
                  <a:gd name="T11" fmla="*/ 740 h 855"/>
                  <a:gd name="T12" fmla="*/ 85 w 798"/>
                  <a:gd name="T13" fmla="*/ 342 h 855"/>
                  <a:gd name="T14" fmla="*/ 29 w 798"/>
                  <a:gd name="T15" fmla="*/ 228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8" h="855">
                    <a:moveTo>
                      <a:pt x="29" y="228"/>
                    </a:moveTo>
                    <a:lnTo>
                      <a:pt x="29" y="228"/>
                    </a:lnTo>
                    <a:cubicBezTo>
                      <a:pt x="29" y="228"/>
                      <a:pt x="313" y="114"/>
                      <a:pt x="371" y="0"/>
                    </a:cubicBezTo>
                    <a:cubicBezTo>
                      <a:pt x="371" y="0"/>
                      <a:pt x="598" y="86"/>
                      <a:pt x="627" y="170"/>
                    </a:cubicBezTo>
                    <a:cubicBezTo>
                      <a:pt x="683" y="256"/>
                      <a:pt x="797" y="655"/>
                      <a:pt x="683" y="740"/>
                    </a:cubicBezTo>
                    <a:cubicBezTo>
                      <a:pt x="598" y="797"/>
                      <a:pt x="143" y="854"/>
                      <a:pt x="85" y="740"/>
                    </a:cubicBezTo>
                    <a:cubicBezTo>
                      <a:pt x="0" y="626"/>
                      <a:pt x="85" y="370"/>
                      <a:pt x="85" y="342"/>
                    </a:cubicBezTo>
                    <a:cubicBezTo>
                      <a:pt x="85" y="313"/>
                      <a:pt x="29" y="228"/>
                      <a:pt x="29" y="22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A6C225B-9B8E-C94B-ADBB-6FFB1FC4DD98}"/>
              </a:ext>
            </a:extLst>
          </p:cNvPr>
          <p:cNvGrpSpPr/>
          <p:nvPr/>
        </p:nvGrpSpPr>
        <p:grpSpPr>
          <a:xfrm>
            <a:off x="1449365" y="4048585"/>
            <a:ext cx="7410856" cy="8406174"/>
            <a:chOff x="1449365" y="4048585"/>
            <a:chExt cx="6967339" cy="800261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9376F7B-A661-8D48-86F8-3AA0A19130EA}"/>
                </a:ext>
              </a:extLst>
            </p:cNvPr>
            <p:cNvSpPr/>
            <p:nvPr/>
          </p:nvSpPr>
          <p:spPr>
            <a:xfrm>
              <a:off x="1449365" y="4048585"/>
              <a:ext cx="6967339" cy="384051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4EA0C2B-A053-5C42-A778-10A5CF1489CD}"/>
                </a:ext>
              </a:extLst>
            </p:cNvPr>
            <p:cNvSpPr/>
            <p:nvPr/>
          </p:nvSpPr>
          <p:spPr>
            <a:xfrm>
              <a:off x="1449365" y="8210682"/>
              <a:ext cx="6967339" cy="384051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F59ECA9-7B6E-1D4B-9187-9144D7FE8C29}"/>
              </a:ext>
            </a:extLst>
          </p:cNvPr>
          <p:cNvGrpSpPr/>
          <p:nvPr/>
        </p:nvGrpSpPr>
        <p:grpSpPr>
          <a:xfrm>
            <a:off x="1993815" y="7197446"/>
            <a:ext cx="6231947" cy="343790"/>
            <a:chOff x="1592826" y="5644055"/>
            <a:chExt cx="4260816" cy="343790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71A4E67D-6C34-2A44-8213-7F4CC2715A18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99A4117-D909-1B46-B8BB-9987A961E84D}"/>
                </a:ext>
              </a:extLst>
            </p:cNvPr>
            <p:cNvSpPr/>
            <p:nvPr/>
          </p:nvSpPr>
          <p:spPr>
            <a:xfrm>
              <a:off x="1592826" y="5644055"/>
              <a:ext cx="246482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0C1BF4D-4CA7-984A-AD81-8A97E213E8BA}"/>
              </a:ext>
            </a:extLst>
          </p:cNvPr>
          <p:cNvGrpSpPr/>
          <p:nvPr/>
        </p:nvGrpSpPr>
        <p:grpSpPr>
          <a:xfrm>
            <a:off x="1997652" y="11577996"/>
            <a:ext cx="6231947" cy="343790"/>
            <a:chOff x="6973390" y="5644055"/>
            <a:chExt cx="4260816" cy="343790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40026D5-57AB-E142-A3CE-CC84876A4D76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80321E8-E485-3647-8923-70CA96A810AE}"/>
                </a:ext>
              </a:extLst>
            </p:cNvPr>
            <p:cNvSpPr/>
            <p:nvPr/>
          </p:nvSpPr>
          <p:spPr>
            <a:xfrm>
              <a:off x="6973390" y="5644055"/>
              <a:ext cx="2069009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4613E8-51A6-3B43-8E57-EE6941DB3AF3}"/>
              </a:ext>
            </a:extLst>
          </p:cNvPr>
          <p:cNvGrpSpPr/>
          <p:nvPr/>
        </p:nvGrpSpPr>
        <p:grpSpPr>
          <a:xfrm>
            <a:off x="4705213" y="4841740"/>
            <a:ext cx="2696242" cy="5883266"/>
            <a:chOff x="4418342" y="4841740"/>
            <a:chExt cx="2696242" cy="588326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23DBBDD-F92C-7B46-A2C2-0EAA977E371B}"/>
                </a:ext>
              </a:extLst>
            </p:cNvPr>
            <p:cNvSpPr txBox="1"/>
            <p:nvPr/>
          </p:nvSpPr>
          <p:spPr>
            <a:xfrm>
              <a:off x="441834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019F57E-4000-1949-836E-EBF6FBF1645D}"/>
                </a:ext>
              </a:extLst>
            </p:cNvPr>
            <p:cNvSpPr/>
            <p:nvPr/>
          </p:nvSpPr>
          <p:spPr>
            <a:xfrm>
              <a:off x="442049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+34 mph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731707-A56A-3B43-8D4A-C562FEBE1768}"/>
                </a:ext>
              </a:extLst>
            </p:cNvPr>
            <p:cNvSpPr txBox="1"/>
            <p:nvPr/>
          </p:nvSpPr>
          <p:spPr>
            <a:xfrm>
              <a:off x="445420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826DAE-E0C7-DD4E-988A-6256DE3C4D4B}"/>
                </a:ext>
              </a:extLst>
            </p:cNvPr>
            <p:cNvSpPr/>
            <p:nvPr/>
          </p:nvSpPr>
          <p:spPr>
            <a:xfrm>
              <a:off x="442049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+28 mph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BC3D1AF-D788-3443-9A58-581F3A94DDA3}"/>
              </a:ext>
            </a:extLst>
          </p:cNvPr>
          <p:cNvGrpSpPr/>
          <p:nvPr/>
        </p:nvGrpSpPr>
        <p:grpSpPr>
          <a:xfrm>
            <a:off x="10692209" y="4026725"/>
            <a:ext cx="10856455" cy="5681684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37" name="Freeform 781">
              <a:extLst>
                <a:ext uri="{FF2B5EF4-FFF2-40B4-BE49-F238E27FC236}">
                  <a16:creationId xmlns:a16="http://schemas.microsoft.com/office/drawing/2014/main" id="{44479FBC-7281-4E4B-9F50-7E3066761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03">
              <a:extLst>
                <a:ext uri="{FF2B5EF4-FFF2-40B4-BE49-F238E27FC236}">
                  <a16:creationId xmlns:a16="http://schemas.microsoft.com/office/drawing/2014/main" id="{89B2963C-4216-4244-BEBC-117BD4F3B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04">
              <a:extLst>
                <a:ext uri="{FF2B5EF4-FFF2-40B4-BE49-F238E27FC236}">
                  <a16:creationId xmlns:a16="http://schemas.microsoft.com/office/drawing/2014/main" id="{2FD7E9EA-C5DF-8943-9A01-D6F29A296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05">
              <a:extLst>
                <a:ext uri="{FF2B5EF4-FFF2-40B4-BE49-F238E27FC236}">
                  <a16:creationId xmlns:a16="http://schemas.microsoft.com/office/drawing/2014/main" id="{7E64BFDF-833B-CA46-86ED-57584141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06">
              <a:extLst>
                <a:ext uri="{FF2B5EF4-FFF2-40B4-BE49-F238E27FC236}">
                  <a16:creationId xmlns:a16="http://schemas.microsoft.com/office/drawing/2014/main" id="{1932B5AC-752E-5C45-88FF-0A3AF9F14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07">
              <a:extLst>
                <a:ext uri="{FF2B5EF4-FFF2-40B4-BE49-F238E27FC236}">
                  <a16:creationId xmlns:a16="http://schemas.microsoft.com/office/drawing/2014/main" id="{7912851E-418B-A742-817E-95D148215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08">
              <a:extLst>
                <a:ext uri="{FF2B5EF4-FFF2-40B4-BE49-F238E27FC236}">
                  <a16:creationId xmlns:a16="http://schemas.microsoft.com/office/drawing/2014/main" id="{B840A6AE-0ECB-0C41-8E1A-E3AC41468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09">
              <a:extLst>
                <a:ext uri="{FF2B5EF4-FFF2-40B4-BE49-F238E27FC236}">
                  <a16:creationId xmlns:a16="http://schemas.microsoft.com/office/drawing/2014/main" id="{73BA672C-A153-B94C-94A4-83CB88BAE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10">
              <a:extLst>
                <a:ext uri="{FF2B5EF4-FFF2-40B4-BE49-F238E27FC236}">
                  <a16:creationId xmlns:a16="http://schemas.microsoft.com/office/drawing/2014/main" id="{BE41FF78-10F6-5A42-8C4E-FA840FF42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11">
              <a:extLst>
                <a:ext uri="{FF2B5EF4-FFF2-40B4-BE49-F238E27FC236}">
                  <a16:creationId xmlns:a16="http://schemas.microsoft.com/office/drawing/2014/main" id="{889A5DFC-93BA-154F-9D4C-B55C154BD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12">
              <a:extLst>
                <a:ext uri="{FF2B5EF4-FFF2-40B4-BE49-F238E27FC236}">
                  <a16:creationId xmlns:a16="http://schemas.microsoft.com/office/drawing/2014/main" id="{50A46F6F-E38B-C940-9CAA-7BEE690F9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13">
              <a:extLst>
                <a:ext uri="{FF2B5EF4-FFF2-40B4-BE49-F238E27FC236}">
                  <a16:creationId xmlns:a16="http://schemas.microsoft.com/office/drawing/2014/main" id="{563F556E-FE9B-1541-B48F-DC3E43A5F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14">
              <a:extLst>
                <a:ext uri="{FF2B5EF4-FFF2-40B4-BE49-F238E27FC236}">
                  <a16:creationId xmlns:a16="http://schemas.microsoft.com/office/drawing/2014/main" id="{7C488CC3-0004-0448-BE27-9C80EFF3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15">
              <a:extLst>
                <a:ext uri="{FF2B5EF4-FFF2-40B4-BE49-F238E27FC236}">
                  <a16:creationId xmlns:a16="http://schemas.microsoft.com/office/drawing/2014/main" id="{36E62130-1DA0-294D-9793-79E2118A0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16">
              <a:extLst>
                <a:ext uri="{FF2B5EF4-FFF2-40B4-BE49-F238E27FC236}">
                  <a16:creationId xmlns:a16="http://schemas.microsoft.com/office/drawing/2014/main" id="{84DE2109-51AC-014B-AA95-FF054CE9A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17">
              <a:extLst>
                <a:ext uri="{FF2B5EF4-FFF2-40B4-BE49-F238E27FC236}">
                  <a16:creationId xmlns:a16="http://schemas.microsoft.com/office/drawing/2014/main" id="{6FB8CE39-D4F1-CF44-85C8-3D6C0B252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18">
              <a:extLst>
                <a:ext uri="{FF2B5EF4-FFF2-40B4-BE49-F238E27FC236}">
                  <a16:creationId xmlns:a16="http://schemas.microsoft.com/office/drawing/2014/main" id="{EE5C07B7-7360-1B48-8349-C95394AE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19">
              <a:extLst>
                <a:ext uri="{FF2B5EF4-FFF2-40B4-BE49-F238E27FC236}">
                  <a16:creationId xmlns:a16="http://schemas.microsoft.com/office/drawing/2014/main" id="{BB49C104-5BC8-6748-B2FA-47A27CD12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20">
              <a:extLst>
                <a:ext uri="{FF2B5EF4-FFF2-40B4-BE49-F238E27FC236}">
                  <a16:creationId xmlns:a16="http://schemas.microsoft.com/office/drawing/2014/main" id="{19933AB5-B1CE-3D49-9915-1581263EF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21">
              <a:extLst>
                <a:ext uri="{FF2B5EF4-FFF2-40B4-BE49-F238E27FC236}">
                  <a16:creationId xmlns:a16="http://schemas.microsoft.com/office/drawing/2014/main" id="{1FCB61E7-E913-654F-8746-BF6DDCF7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22">
              <a:extLst>
                <a:ext uri="{FF2B5EF4-FFF2-40B4-BE49-F238E27FC236}">
                  <a16:creationId xmlns:a16="http://schemas.microsoft.com/office/drawing/2014/main" id="{770420B8-B4A9-4941-A14C-9B066E2D2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23">
              <a:extLst>
                <a:ext uri="{FF2B5EF4-FFF2-40B4-BE49-F238E27FC236}">
                  <a16:creationId xmlns:a16="http://schemas.microsoft.com/office/drawing/2014/main" id="{CFC3799E-86F8-B441-9EAB-32C3BBECE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24">
              <a:extLst>
                <a:ext uri="{FF2B5EF4-FFF2-40B4-BE49-F238E27FC236}">
                  <a16:creationId xmlns:a16="http://schemas.microsoft.com/office/drawing/2014/main" id="{DF05B1A4-6CD3-6A49-AC21-4E281579C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25">
              <a:extLst>
                <a:ext uri="{FF2B5EF4-FFF2-40B4-BE49-F238E27FC236}">
                  <a16:creationId xmlns:a16="http://schemas.microsoft.com/office/drawing/2014/main" id="{3677C02F-A579-2344-9711-5FED6FAF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26">
              <a:extLst>
                <a:ext uri="{FF2B5EF4-FFF2-40B4-BE49-F238E27FC236}">
                  <a16:creationId xmlns:a16="http://schemas.microsoft.com/office/drawing/2014/main" id="{E5FC295B-8722-574F-AE57-F18B38F0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27">
              <a:extLst>
                <a:ext uri="{FF2B5EF4-FFF2-40B4-BE49-F238E27FC236}">
                  <a16:creationId xmlns:a16="http://schemas.microsoft.com/office/drawing/2014/main" id="{F35BD740-CB3C-6A44-B14B-CFA14C3C4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28">
              <a:extLst>
                <a:ext uri="{FF2B5EF4-FFF2-40B4-BE49-F238E27FC236}">
                  <a16:creationId xmlns:a16="http://schemas.microsoft.com/office/drawing/2014/main" id="{CD987C9E-ACBC-DD4F-B124-D731E39F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29">
              <a:extLst>
                <a:ext uri="{FF2B5EF4-FFF2-40B4-BE49-F238E27FC236}">
                  <a16:creationId xmlns:a16="http://schemas.microsoft.com/office/drawing/2014/main" id="{B6A220EB-1668-9144-9A42-2192666FE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FAE57F4-0608-274E-B1E7-798D213FCDD0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624" name="Freeform 430">
                <a:extLst>
                  <a:ext uri="{FF2B5EF4-FFF2-40B4-BE49-F238E27FC236}">
                    <a16:creationId xmlns:a16="http://schemas.microsoft.com/office/drawing/2014/main" id="{FF1317E5-4977-8747-BE81-832E3F582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5" name="Freeform 431">
                <a:extLst>
                  <a:ext uri="{FF2B5EF4-FFF2-40B4-BE49-F238E27FC236}">
                    <a16:creationId xmlns:a16="http://schemas.microsoft.com/office/drawing/2014/main" id="{3E56FE57-0285-1B49-A304-FDF0E60E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66" name="Freeform 432">
              <a:extLst>
                <a:ext uri="{FF2B5EF4-FFF2-40B4-BE49-F238E27FC236}">
                  <a16:creationId xmlns:a16="http://schemas.microsoft.com/office/drawing/2014/main" id="{68649572-91CD-7444-A7DD-F3E33010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33">
              <a:extLst>
                <a:ext uri="{FF2B5EF4-FFF2-40B4-BE49-F238E27FC236}">
                  <a16:creationId xmlns:a16="http://schemas.microsoft.com/office/drawing/2014/main" id="{B5BC238D-6EF5-094A-856F-7286ED01E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34">
              <a:extLst>
                <a:ext uri="{FF2B5EF4-FFF2-40B4-BE49-F238E27FC236}">
                  <a16:creationId xmlns:a16="http://schemas.microsoft.com/office/drawing/2014/main" id="{DC442A2D-CA66-0F4C-8998-281AE67C3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35">
              <a:extLst>
                <a:ext uri="{FF2B5EF4-FFF2-40B4-BE49-F238E27FC236}">
                  <a16:creationId xmlns:a16="http://schemas.microsoft.com/office/drawing/2014/main" id="{7911FDDE-5F00-4A4C-B156-096B193E5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36">
              <a:extLst>
                <a:ext uri="{FF2B5EF4-FFF2-40B4-BE49-F238E27FC236}">
                  <a16:creationId xmlns:a16="http://schemas.microsoft.com/office/drawing/2014/main" id="{CA93F3D9-5E0A-8E49-B03E-2D402191D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37">
              <a:extLst>
                <a:ext uri="{FF2B5EF4-FFF2-40B4-BE49-F238E27FC236}">
                  <a16:creationId xmlns:a16="http://schemas.microsoft.com/office/drawing/2014/main" id="{9842E076-EDB2-AE4C-8EB7-5A4490C59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38">
              <a:extLst>
                <a:ext uri="{FF2B5EF4-FFF2-40B4-BE49-F238E27FC236}">
                  <a16:creationId xmlns:a16="http://schemas.microsoft.com/office/drawing/2014/main" id="{9FDF9995-5581-4345-ACAE-BF6896ECD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39">
              <a:extLst>
                <a:ext uri="{FF2B5EF4-FFF2-40B4-BE49-F238E27FC236}">
                  <a16:creationId xmlns:a16="http://schemas.microsoft.com/office/drawing/2014/main" id="{90B9DEFA-2EC8-5245-9954-E3960FD39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40">
              <a:extLst>
                <a:ext uri="{FF2B5EF4-FFF2-40B4-BE49-F238E27FC236}">
                  <a16:creationId xmlns:a16="http://schemas.microsoft.com/office/drawing/2014/main" id="{41C61675-ACEA-7143-A886-107E9A5A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41">
              <a:extLst>
                <a:ext uri="{FF2B5EF4-FFF2-40B4-BE49-F238E27FC236}">
                  <a16:creationId xmlns:a16="http://schemas.microsoft.com/office/drawing/2014/main" id="{FB44A7C8-E0C0-DA41-AFC8-896B6B541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42">
              <a:extLst>
                <a:ext uri="{FF2B5EF4-FFF2-40B4-BE49-F238E27FC236}">
                  <a16:creationId xmlns:a16="http://schemas.microsoft.com/office/drawing/2014/main" id="{1CC0E434-2096-4E43-92DF-9795EF120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43">
              <a:extLst>
                <a:ext uri="{FF2B5EF4-FFF2-40B4-BE49-F238E27FC236}">
                  <a16:creationId xmlns:a16="http://schemas.microsoft.com/office/drawing/2014/main" id="{78A792AF-B8D9-C94C-AC4A-C98CBA4E9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44">
              <a:extLst>
                <a:ext uri="{FF2B5EF4-FFF2-40B4-BE49-F238E27FC236}">
                  <a16:creationId xmlns:a16="http://schemas.microsoft.com/office/drawing/2014/main" id="{BE1D0F6D-77E3-064B-81D4-647F102C6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445">
              <a:extLst>
                <a:ext uri="{FF2B5EF4-FFF2-40B4-BE49-F238E27FC236}">
                  <a16:creationId xmlns:a16="http://schemas.microsoft.com/office/drawing/2014/main" id="{B940493F-0D3B-EC41-8708-D98211B81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446">
              <a:extLst>
                <a:ext uri="{FF2B5EF4-FFF2-40B4-BE49-F238E27FC236}">
                  <a16:creationId xmlns:a16="http://schemas.microsoft.com/office/drawing/2014/main" id="{CA266501-A598-4B42-8B0A-E6AD234D5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447">
              <a:extLst>
                <a:ext uri="{FF2B5EF4-FFF2-40B4-BE49-F238E27FC236}">
                  <a16:creationId xmlns:a16="http://schemas.microsoft.com/office/drawing/2014/main" id="{FC10AB4F-AEA2-CA43-8DCE-8FF4A30C7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448">
              <a:extLst>
                <a:ext uri="{FF2B5EF4-FFF2-40B4-BE49-F238E27FC236}">
                  <a16:creationId xmlns:a16="http://schemas.microsoft.com/office/drawing/2014/main" id="{EF0E0840-EB5A-AE41-A3E6-D83922E7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449">
              <a:extLst>
                <a:ext uri="{FF2B5EF4-FFF2-40B4-BE49-F238E27FC236}">
                  <a16:creationId xmlns:a16="http://schemas.microsoft.com/office/drawing/2014/main" id="{005C7C34-960B-A547-8805-1C2B8E134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450">
              <a:extLst>
                <a:ext uri="{FF2B5EF4-FFF2-40B4-BE49-F238E27FC236}">
                  <a16:creationId xmlns:a16="http://schemas.microsoft.com/office/drawing/2014/main" id="{14181D48-8B7F-064F-8C82-686D4C7DE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451">
              <a:extLst>
                <a:ext uri="{FF2B5EF4-FFF2-40B4-BE49-F238E27FC236}">
                  <a16:creationId xmlns:a16="http://schemas.microsoft.com/office/drawing/2014/main" id="{84DFC9BC-6AA8-0545-9C5C-334AF7FC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452">
              <a:extLst>
                <a:ext uri="{FF2B5EF4-FFF2-40B4-BE49-F238E27FC236}">
                  <a16:creationId xmlns:a16="http://schemas.microsoft.com/office/drawing/2014/main" id="{4869B41C-9AFB-EC45-925F-0430E090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453">
              <a:extLst>
                <a:ext uri="{FF2B5EF4-FFF2-40B4-BE49-F238E27FC236}">
                  <a16:creationId xmlns:a16="http://schemas.microsoft.com/office/drawing/2014/main" id="{CA614A1F-4E08-7B4F-AA4A-F4E07E74F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454">
              <a:extLst>
                <a:ext uri="{FF2B5EF4-FFF2-40B4-BE49-F238E27FC236}">
                  <a16:creationId xmlns:a16="http://schemas.microsoft.com/office/drawing/2014/main" id="{1BE70702-0641-A14A-9241-CF2911D65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455">
              <a:extLst>
                <a:ext uri="{FF2B5EF4-FFF2-40B4-BE49-F238E27FC236}">
                  <a16:creationId xmlns:a16="http://schemas.microsoft.com/office/drawing/2014/main" id="{ECFF45F4-0CF7-FA42-9FE8-C4CCDF7C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456">
              <a:extLst>
                <a:ext uri="{FF2B5EF4-FFF2-40B4-BE49-F238E27FC236}">
                  <a16:creationId xmlns:a16="http://schemas.microsoft.com/office/drawing/2014/main" id="{EBA9CD35-49A7-764A-B519-A83A04C26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457">
              <a:extLst>
                <a:ext uri="{FF2B5EF4-FFF2-40B4-BE49-F238E27FC236}">
                  <a16:creationId xmlns:a16="http://schemas.microsoft.com/office/drawing/2014/main" id="{A6C7F491-38FA-A844-B0BD-5654C8FC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458">
              <a:extLst>
                <a:ext uri="{FF2B5EF4-FFF2-40B4-BE49-F238E27FC236}">
                  <a16:creationId xmlns:a16="http://schemas.microsoft.com/office/drawing/2014/main" id="{FA0133E5-A9EA-554F-9E0D-D3C52B48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459">
              <a:extLst>
                <a:ext uri="{FF2B5EF4-FFF2-40B4-BE49-F238E27FC236}">
                  <a16:creationId xmlns:a16="http://schemas.microsoft.com/office/drawing/2014/main" id="{8BF3BD09-26C7-B645-B13A-5D93CB20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460">
              <a:extLst>
                <a:ext uri="{FF2B5EF4-FFF2-40B4-BE49-F238E27FC236}">
                  <a16:creationId xmlns:a16="http://schemas.microsoft.com/office/drawing/2014/main" id="{B339091E-FFBB-7246-AE2F-84EC0FC3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461">
              <a:extLst>
                <a:ext uri="{FF2B5EF4-FFF2-40B4-BE49-F238E27FC236}">
                  <a16:creationId xmlns:a16="http://schemas.microsoft.com/office/drawing/2014/main" id="{18F72A18-11BF-0C49-8134-AEE92D32A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462">
              <a:extLst>
                <a:ext uri="{FF2B5EF4-FFF2-40B4-BE49-F238E27FC236}">
                  <a16:creationId xmlns:a16="http://schemas.microsoft.com/office/drawing/2014/main" id="{11B57591-BC64-904F-B6F2-E2D87CC0F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463">
              <a:extLst>
                <a:ext uri="{FF2B5EF4-FFF2-40B4-BE49-F238E27FC236}">
                  <a16:creationId xmlns:a16="http://schemas.microsoft.com/office/drawing/2014/main" id="{A9A9CC92-34B5-F340-BEF0-AF9E6B8AB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464">
              <a:extLst>
                <a:ext uri="{FF2B5EF4-FFF2-40B4-BE49-F238E27FC236}">
                  <a16:creationId xmlns:a16="http://schemas.microsoft.com/office/drawing/2014/main" id="{251718D0-067D-C24A-A463-DE6D63BD3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465">
              <a:extLst>
                <a:ext uri="{FF2B5EF4-FFF2-40B4-BE49-F238E27FC236}">
                  <a16:creationId xmlns:a16="http://schemas.microsoft.com/office/drawing/2014/main" id="{A48BC9A3-DC87-1545-BE4A-15D717CE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466">
              <a:extLst>
                <a:ext uri="{FF2B5EF4-FFF2-40B4-BE49-F238E27FC236}">
                  <a16:creationId xmlns:a16="http://schemas.microsoft.com/office/drawing/2014/main" id="{62432922-60B9-3943-AB01-7702B692D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467">
              <a:extLst>
                <a:ext uri="{FF2B5EF4-FFF2-40B4-BE49-F238E27FC236}">
                  <a16:creationId xmlns:a16="http://schemas.microsoft.com/office/drawing/2014/main" id="{B037D8C0-4D71-CC43-84B6-EE047011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468">
              <a:extLst>
                <a:ext uri="{FF2B5EF4-FFF2-40B4-BE49-F238E27FC236}">
                  <a16:creationId xmlns:a16="http://schemas.microsoft.com/office/drawing/2014/main" id="{FD896CAC-2871-AF4D-B9C4-4674F6A1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469">
              <a:extLst>
                <a:ext uri="{FF2B5EF4-FFF2-40B4-BE49-F238E27FC236}">
                  <a16:creationId xmlns:a16="http://schemas.microsoft.com/office/drawing/2014/main" id="{87976424-7C46-7442-A21E-38438521E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470">
              <a:extLst>
                <a:ext uri="{FF2B5EF4-FFF2-40B4-BE49-F238E27FC236}">
                  <a16:creationId xmlns:a16="http://schemas.microsoft.com/office/drawing/2014/main" id="{5BADF575-D0DA-124C-A4BF-4E1B8443D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471">
              <a:extLst>
                <a:ext uri="{FF2B5EF4-FFF2-40B4-BE49-F238E27FC236}">
                  <a16:creationId xmlns:a16="http://schemas.microsoft.com/office/drawing/2014/main" id="{FC8A5BB8-A8F3-3641-8781-DC855BEE7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472">
              <a:extLst>
                <a:ext uri="{FF2B5EF4-FFF2-40B4-BE49-F238E27FC236}">
                  <a16:creationId xmlns:a16="http://schemas.microsoft.com/office/drawing/2014/main" id="{0069D259-54D8-CD4C-B2E6-63285ACA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473">
              <a:extLst>
                <a:ext uri="{FF2B5EF4-FFF2-40B4-BE49-F238E27FC236}">
                  <a16:creationId xmlns:a16="http://schemas.microsoft.com/office/drawing/2014/main" id="{E37B1F17-68D5-E542-9B3A-152BB50D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474">
              <a:extLst>
                <a:ext uri="{FF2B5EF4-FFF2-40B4-BE49-F238E27FC236}">
                  <a16:creationId xmlns:a16="http://schemas.microsoft.com/office/drawing/2014/main" id="{92EE53DC-8E76-E84F-82C4-A706D53A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475">
              <a:extLst>
                <a:ext uri="{FF2B5EF4-FFF2-40B4-BE49-F238E27FC236}">
                  <a16:creationId xmlns:a16="http://schemas.microsoft.com/office/drawing/2014/main" id="{A50DBAC9-BF12-4843-8C3A-EE3E613C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476">
              <a:extLst>
                <a:ext uri="{FF2B5EF4-FFF2-40B4-BE49-F238E27FC236}">
                  <a16:creationId xmlns:a16="http://schemas.microsoft.com/office/drawing/2014/main" id="{64DFB311-02F4-774F-982D-9F9B09DD1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477">
              <a:extLst>
                <a:ext uri="{FF2B5EF4-FFF2-40B4-BE49-F238E27FC236}">
                  <a16:creationId xmlns:a16="http://schemas.microsoft.com/office/drawing/2014/main" id="{460BE9B4-52E2-DB48-973D-18A77AC1E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478">
              <a:extLst>
                <a:ext uri="{FF2B5EF4-FFF2-40B4-BE49-F238E27FC236}">
                  <a16:creationId xmlns:a16="http://schemas.microsoft.com/office/drawing/2014/main" id="{D770FAD7-86B8-2D4F-97D9-7D820739D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479">
              <a:extLst>
                <a:ext uri="{FF2B5EF4-FFF2-40B4-BE49-F238E27FC236}">
                  <a16:creationId xmlns:a16="http://schemas.microsoft.com/office/drawing/2014/main" id="{1D5D421D-B71D-9748-95D4-5EF28638B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480">
              <a:extLst>
                <a:ext uri="{FF2B5EF4-FFF2-40B4-BE49-F238E27FC236}">
                  <a16:creationId xmlns:a16="http://schemas.microsoft.com/office/drawing/2014/main" id="{E15F612B-318F-A94A-8AFE-60455174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481">
              <a:extLst>
                <a:ext uri="{FF2B5EF4-FFF2-40B4-BE49-F238E27FC236}">
                  <a16:creationId xmlns:a16="http://schemas.microsoft.com/office/drawing/2014/main" id="{D37B92D7-775C-BD46-A3DB-5ECB00973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482">
              <a:extLst>
                <a:ext uri="{FF2B5EF4-FFF2-40B4-BE49-F238E27FC236}">
                  <a16:creationId xmlns:a16="http://schemas.microsoft.com/office/drawing/2014/main" id="{FEBE7631-6FA2-C141-B96F-F6300C3B8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483">
              <a:extLst>
                <a:ext uri="{FF2B5EF4-FFF2-40B4-BE49-F238E27FC236}">
                  <a16:creationId xmlns:a16="http://schemas.microsoft.com/office/drawing/2014/main" id="{67627EE5-67BE-F34D-848D-302B0BBA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484">
              <a:extLst>
                <a:ext uri="{FF2B5EF4-FFF2-40B4-BE49-F238E27FC236}">
                  <a16:creationId xmlns:a16="http://schemas.microsoft.com/office/drawing/2014/main" id="{9636F9FA-D8FE-4540-9CA2-C0C87F34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485">
              <a:extLst>
                <a:ext uri="{FF2B5EF4-FFF2-40B4-BE49-F238E27FC236}">
                  <a16:creationId xmlns:a16="http://schemas.microsoft.com/office/drawing/2014/main" id="{C9B26F3E-1D42-254F-8705-491D8A492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486">
              <a:extLst>
                <a:ext uri="{FF2B5EF4-FFF2-40B4-BE49-F238E27FC236}">
                  <a16:creationId xmlns:a16="http://schemas.microsoft.com/office/drawing/2014/main" id="{C3FD8F7B-3811-624C-A0E5-17A2EFD3E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487">
              <a:extLst>
                <a:ext uri="{FF2B5EF4-FFF2-40B4-BE49-F238E27FC236}">
                  <a16:creationId xmlns:a16="http://schemas.microsoft.com/office/drawing/2014/main" id="{B56B69AA-4A9B-D84D-B9D6-184297E7F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488">
              <a:extLst>
                <a:ext uri="{FF2B5EF4-FFF2-40B4-BE49-F238E27FC236}">
                  <a16:creationId xmlns:a16="http://schemas.microsoft.com/office/drawing/2014/main" id="{B7DC56D7-686D-A742-BB78-832C66CB9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489">
              <a:extLst>
                <a:ext uri="{FF2B5EF4-FFF2-40B4-BE49-F238E27FC236}">
                  <a16:creationId xmlns:a16="http://schemas.microsoft.com/office/drawing/2014/main" id="{8409E0C4-5BF0-C543-9BF4-BEC3659D7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490">
              <a:extLst>
                <a:ext uri="{FF2B5EF4-FFF2-40B4-BE49-F238E27FC236}">
                  <a16:creationId xmlns:a16="http://schemas.microsoft.com/office/drawing/2014/main" id="{041B6200-0A58-724D-9B55-DAD458A61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491">
              <a:extLst>
                <a:ext uri="{FF2B5EF4-FFF2-40B4-BE49-F238E27FC236}">
                  <a16:creationId xmlns:a16="http://schemas.microsoft.com/office/drawing/2014/main" id="{E55AB066-8A56-7846-BB42-86D5B029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492">
              <a:extLst>
                <a:ext uri="{FF2B5EF4-FFF2-40B4-BE49-F238E27FC236}">
                  <a16:creationId xmlns:a16="http://schemas.microsoft.com/office/drawing/2014/main" id="{71005DFC-F19F-FB48-8C3F-5B0E0A84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493">
              <a:extLst>
                <a:ext uri="{FF2B5EF4-FFF2-40B4-BE49-F238E27FC236}">
                  <a16:creationId xmlns:a16="http://schemas.microsoft.com/office/drawing/2014/main" id="{E9294FF8-C882-A148-9EE4-306859DE4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494">
              <a:extLst>
                <a:ext uri="{FF2B5EF4-FFF2-40B4-BE49-F238E27FC236}">
                  <a16:creationId xmlns:a16="http://schemas.microsoft.com/office/drawing/2014/main" id="{A68F56DE-C071-F947-B86D-459ABB02C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495">
              <a:extLst>
                <a:ext uri="{FF2B5EF4-FFF2-40B4-BE49-F238E27FC236}">
                  <a16:creationId xmlns:a16="http://schemas.microsoft.com/office/drawing/2014/main" id="{1177C600-1BC3-A547-95ED-3C023ED61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496">
              <a:extLst>
                <a:ext uri="{FF2B5EF4-FFF2-40B4-BE49-F238E27FC236}">
                  <a16:creationId xmlns:a16="http://schemas.microsoft.com/office/drawing/2014/main" id="{B80781F1-409E-8B40-A804-1351B9349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497">
              <a:extLst>
                <a:ext uri="{FF2B5EF4-FFF2-40B4-BE49-F238E27FC236}">
                  <a16:creationId xmlns:a16="http://schemas.microsoft.com/office/drawing/2014/main" id="{728B5AF5-CD64-BC4F-9026-4DC44A7E6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498">
              <a:extLst>
                <a:ext uri="{FF2B5EF4-FFF2-40B4-BE49-F238E27FC236}">
                  <a16:creationId xmlns:a16="http://schemas.microsoft.com/office/drawing/2014/main" id="{53442A35-C6A1-D342-9782-7C9EBFDB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499">
              <a:extLst>
                <a:ext uri="{FF2B5EF4-FFF2-40B4-BE49-F238E27FC236}">
                  <a16:creationId xmlns:a16="http://schemas.microsoft.com/office/drawing/2014/main" id="{9141FD2F-B0F3-DE4E-A18C-83ED27D9C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500">
              <a:extLst>
                <a:ext uri="{FF2B5EF4-FFF2-40B4-BE49-F238E27FC236}">
                  <a16:creationId xmlns:a16="http://schemas.microsoft.com/office/drawing/2014/main" id="{2A139A39-3495-B84F-B673-60936E345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501">
              <a:extLst>
                <a:ext uri="{FF2B5EF4-FFF2-40B4-BE49-F238E27FC236}">
                  <a16:creationId xmlns:a16="http://schemas.microsoft.com/office/drawing/2014/main" id="{019A708E-E070-AB41-B36B-BB9BC7D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502">
              <a:extLst>
                <a:ext uri="{FF2B5EF4-FFF2-40B4-BE49-F238E27FC236}">
                  <a16:creationId xmlns:a16="http://schemas.microsoft.com/office/drawing/2014/main" id="{6D91FFCF-427C-264B-BD16-817BD20B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503">
              <a:extLst>
                <a:ext uri="{FF2B5EF4-FFF2-40B4-BE49-F238E27FC236}">
                  <a16:creationId xmlns:a16="http://schemas.microsoft.com/office/drawing/2014/main" id="{850D9AC0-FB52-0741-A7C1-9E3EC824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504">
              <a:extLst>
                <a:ext uri="{FF2B5EF4-FFF2-40B4-BE49-F238E27FC236}">
                  <a16:creationId xmlns:a16="http://schemas.microsoft.com/office/drawing/2014/main" id="{55F8C171-61A3-384E-87A7-ACDFB64C5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505">
              <a:extLst>
                <a:ext uri="{FF2B5EF4-FFF2-40B4-BE49-F238E27FC236}">
                  <a16:creationId xmlns:a16="http://schemas.microsoft.com/office/drawing/2014/main" id="{DBDE7D61-EC6F-8F40-92E5-513C8A6E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506">
              <a:extLst>
                <a:ext uri="{FF2B5EF4-FFF2-40B4-BE49-F238E27FC236}">
                  <a16:creationId xmlns:a16="http://schemas.microsoft.com/office/drawing/2014/main" id="{9CDDA2B2-3168-9D4F-BD7D-53FEE7594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507">
              <a:extLst>
                <a:ext uri="{FF2B5EF4-FFF2-40B4-BE49-F238E27FC236}">
                  <a16:creationId xmlns:a16="http://schemas.microsoft.com/office/drawing/2014/main" id="{CEACE7B8-471E-6D4F-8372-F9267BAD1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508">
              <a:extLst>
                <a:ext uri="{FF2B5EF4-FFF2-40B4-BE49-F238E27FC236}">
                  <a16:creationId xmlns:a16="http://schemas.microsoft.com/office/drawing/2014/main" id="{8B73F8D0-80A0-C648-A5BC-ABD3E27D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509">
              <a:extLst>
                <a:ext uri="{FF2B5EF4-FFF2-40B4-BE49-F238E27FC236}">
                  <a16:creationId xmlns:a16="http://schemas.microsoft.com/office/drawing/2014/main" id="{93621B0D-3C65-0A47-9962-B26A99355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510">
              <a:extLst>
                <a:ext uri="{FF2B5EF4-FFF2-40B4-BE49-F238E27FC236}">
                  <a16:creationId xmlns:a16="http://schemas.microsoft.com/office/drawing/2014/main" id="{A02A8940-69E1-E04B-9DDE-FFABB0C1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511">
              <a:extLst>
                <a:ext uri="{FF2B5EF4-FFF2-40B4-BE49-F238E27FC236}">
                  <a16:creationId xmlns:a16="http://schemas.microsoft.com/office/drawing/2014/main" id="{9E33DEBA-5437-A248-A482-F9E5036E6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512">
              <a:extLst>
                <a:ext uri="{FF2B5EF4-FFF2-40B4-BE49-F238E27FC236}">
                  <a16:creationId xmlns:a16="http://schemas.microsoft.com/office/drawing/2014/main" id="{23BDA645-E208-8442-A22F-8690B0294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513">
              <a:extLst>
                <a:ext uri="{FF2B5EF4-FFF2-40B4-BE49-F238E27FC236}">
                  <a16:creationId xmlns:a16="http://schemas.microsoft.com/office/drawing/2014/main" id="{23F6EEC4-62F9-D34A-8A44-8925DEC1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514">
              <a:extLst>
                <a:ext uri="{FF2B5EF4-FFF2-40B4-BE49-F238E27FC236}">
                  <a16:creationId xmlns:a16="http://schemas.microsoft.com/office/drawing/2014/main" id="{04F25392-343D-E84D-B76F-AB9F6278C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515">
              <a:extLst>
                <a:ext uri="{FF2B5EF4-FFF2-40B4-BE49-F238E27FC236}">
                  <a16:creationId xmlns:a16="http://schemas.microsoft.com/office/drawing/2014/main" id="{CD1CA37D-74E3-2746-83C0-7886C0EB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516">
              <a:extLst>
                <a:ext uri="{FF2B5EF4-FFF2-40B4-BE49-F238E27FC236}">
                  <a16:creationId xmlns:a16="http://schemas.microsoft.com/office/drawing/2014/main" id="{6C42B628-6AFB-7D4E-8576-329D7F17E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517">
              <a:extLst>
                <a:ext uri="{FF2B5EF4-FFF2-40B4-BE49-F238E27FC236}">
                  <a16:creationId xmlns:a16="http://schemas.microsoft.com/office/drawing/2014/main" id="{FEF6557D-C41B-EB4C-974A-D0656AA4B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518">
              <a:extLst>
                <a:ext uri="{FF2B5EF4-FFF2-40B4-BE49-F238E27FC236}">
                  <a16:creationId xmlns:a16="http://schemas.microsoft.com/office/drawing/2014/main" id="{3822A6C5-822A-B648-B359-AAE69B5BF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519">
              <a:extLst>
                <a:ext uri="{FF2B5EF4-FFF2-40B4-BE49-F238E27FC236}">
                  <a16:creationId xmlns:a16="http://schemas.microsoft.com/office/drawing/2014/main" id="{D5862D66-F0BE-2C48-A957-201D9DAB8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520">
              <a:extLst>
                <a:ext uri="{FF2B5EF4-FFF2-40B4-BE49-F238E27FC236}">
                  <a16:creationId xmlns:a16="http://schemas.microsoft.com/office/drawing/2014/main" id="{A5EF8757-FC63-A645-A983-5DC322CD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521">
              <a:extLst>
                <a:ext uri="{FF2B5EF4-FFF2-40B4-BE49-F238E27FC236}">
                  <a16:creationId xmlns:a16="http://schemas.microsoft.com/office/drawing/2014/main" id="{21288F26-49E4-8840-92D8-969470BC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522">
              <a:extLst>
                <a:ext uri="{FF2B5EF4-FFF2-40B4-BE49-F238E27FC236}">
                  <a16:creationId xmlns:a16="http://schemas.microsoft.com/office/drawing/2014/main" id="{AF68AE81-C85D-9D4E-964E-8D76FC3D1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523">
              <a:extLst>
                <a:ext uri="{FF2B5EF4-FFF2-40B4-BE49-F238E27FC236}">
                  <a16:creationId xmlns:a16="http://schemas.microsoft.com/office/drawing/2014/main" id="{DC99255A-F725-C847-8392-09DA0440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524">
              <a:extLst>
                <a:ext uri="{FF2B5EF4-FFF2-40B4-BE49-F238E27FC236}">
                  <a16:creationId xmlns:a16="http://schemas.microsoft.com/office/drawing/2014/main" id="{854EBF26-711E-8F4D-A85D-C9912CB0D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525">
              <a:extLst>
                <a:ext uri="{FF2B5EF4-FFF2-40B4-BE49-F238E27FC236}">
                  <a16:creationId xmlns:a16="http://schemas.microsoft.com/office/drawing/2014/main" id="{57EB3A03-8CD5-C046-919C-B2919089B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526">
              <a:extLst>
                <a:ext uri="{FF2B5EF4-FFF2-40B4-BE49-F238E27FC236}">
                  <a16:creationId xmlns:a16="http://schemas.microsoft.com/office/drawing/2014/main" id="{5E151E14-74BD-BD46-B22E-4BB14FA69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527">
              <a:extLst>
                <a:ext uri="{FF2B5EF4-FFF2-40B4-BE49-F238E27FC236}">
                  <a16:creationId xmlns:a16="http://schemas.microsoft.com/office/drawing/2014/main" id="{7AF81823-7525-B14A-B3F0-10A7D55C4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528">
              <a:extLst>
                <a:ext uri="{FF2B5EF4-FFF2-40B4-BE49-F238E27FC236}">
                  <a16:creationId xmlns:a16="http://schemas.microsoft.com/office/drawing/2014/main" id="{4DD9A7C4-AF45-BD48-9809-B70DFE3E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529">
              <a:extLst>
                <a:ext uri="{FF2B5EF4-FFF2-40B4-BE49-F238E27FC236}">
                  <a16:creationId xmlns:a16="http://schemas.microsoft.com/office/drawing/2014/main" id="{C25E109C-5778-5D4A-9D24-D70E5F80F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530">
              <a:extLst>
                <a:ext uri="{FF2B5EF4-FFF2-40B4-BE49-F238E27FC236}">
                  <a16:creationId xmlns:a16="http://schemas.microsoft.com/office/drawing/2014/main" id="{9D3FCB4E-2751-B940-B7DE-01C71057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531">
              <a:extLst>
                <a:ext uri="{FF2B5EF4-FFF2-40B4-BE49-F238E27FC236}">
                  <a16:creationId xmlns:a16="http://schemas.microsoft.com/office/drawing/2014/main" id="{D38CA34C-47F3-F340-A050-9A391E58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532">
              <a:extLst>
                <a:ext uri="{FF2B5EF4-FFF2-40B4-BE49-F238E27FC236}">
                  <a16:creationId xmlns:a16="http://schemas.microsoft.com/office/drawing/2014/main" id="{47E1D61E-688F-AE4C-A32A-3BDAC75E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533">
              <a:extLst>
                <a:ext uri="{FF2B5EF4-FFF2-40B4-BE49-F238E27FC236}">
                  <a16:creationId xmlns:a16="http://schemas.microsoft.com/office/drawing/2014/main" id="{23165B71-EAA5-AC4E-BE30-2165D4D5F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534">
              <a:extLst>
                <a:ext uri="{FF2B5EF4-FFF2-40B4-BE49-F238E27FC236}">
                  <a16:creationId xmlns:a16="http://schemas.microsoft.com/office/drawing/2014/main" id="{6FB315CF-AF1E-8D4D-972D-412729E9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535">
              <a:extLst>
                <a:ext uri="{FF2B5EF4-FFF2-40B4-BE49-F238E27FC236}">
                  <a16:creationId xmlns:a16="http://schemas.microsoft.com/office/drawing/2014/main" id="{9709C726-0960-EC4C-9772-07415E084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536">
              <a:extLst>
                <a:ext uri="{FF2B5EF4-FFF2-40B4-BE49-F238E27FC236}">
                  <a16:creationId xmlns:a16="http://schemas.microsoft.com/office/drawing/2014/main" id="{37FCF558-5D26-6343-B664-0AA27C3BD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537">
              <a:extLst>
                <a:ext uri="{FF2B5EF4-FFF2-40B4-BE49-F238E27FC236}">
                  <a16:creationId xmlns:a16="http://schemas.microsoft.com/office/drawing/2014/main" id="{95006D1F-2810-D24B-9E11-2949B4463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538">
              <a:extLst>
                <a:ext uri="{FF2B5EF4-FFF2-40B4-BE49-F238E27FC236}">
                  <a16:creationId xmlns:a16="http://schemas.microsoft.com/office/drawing/2014/main" id="{5164ABE8-DEEC-CC4E-81D9-A33CB782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539">
              <a:extLst>
                <a:ext uri="{FF2B5EF4-FFF2-40B4-BE49-F238E27FC236}">
                  <a16:creationId xmlns:a16="http://schemas.microsoft.com/office/drawing/2014/main" id="{EF7CB9C3-649C-1446-8832-ADAC4E089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540">
              <a:extLst>
                <a:ext uri="{FF2B5EF4-FFF2-40B4-BE49-F238E27FC236}">
                  <a16:creationId xmlns:a16="http://schemas.microsoft.com/office/drawing/2014/main" id="{8F851707-04A8-4C43-BE5B-D2106EA6C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541">
              <a:extLst>
                <a:ext uri="{FF2B5EF4-FFF2-40B4-BE49-F238E27FC236}">
                  <a16:creationId xmlns:a16="http://schemas.microsoft.com/office/drawing/2014/main" id="{75871917-FD7F-9144-8A00-E87B1905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542">
              <a:extLst>
                <a:ext uri="{FF2B5EF4-FFF2-40B4-BE49-F238E27FC236}">
                  <a16:creationId xmlns:a16="http://schemas.microsoft.com/office/drawing/2014/main" id="{01F3A2E5-71AD-E045-84CE-6D449150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543">
              <a:extLst>
                <a:ext uri="{FF2B5EF4-FFF2-40B4-BE49-F238E27FC236}">
                  <a16:creationId xmlns:a16="http://schemas.microsoft.com/office/drawing/2014/main" id="{6AF52102-9DCF-C64E-995E-2FA79736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544">
              <a:extLst>
                <a:ext uri="{FF2B5EF4-FFF2-40B4-BE49-F238E27FC236}">
                  <a16:creationId xmlns:a16="http://schemas.microsoft.com/office/drawing/2014/main" id="{62DC1E81-3A3D-6A4E-ACE8-06F22503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545">
              <a:extLst>
                <a:ext uri="{FF2B5EF4-FFF2-40B4-BE49-F238E27FC236}">
                  <a16:creationId xmlns:a16="http://schemas.microsoft.com/office/drawing/2014/main" id="{18B9C045-1ECA-9843-82A1-55B1AC79B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546">
              <a:extLst>
                <a:ext uri="{FF2B5EF4-FFF2-40B4-BE49-F238E27FC236}">
                  <a16:creationId xmlns:a16="http://schemas.microsoft.com/office/drawing/2014/main" id="{86687E17-2429-2246-90E1-F03C742C8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547">
              <a:extLst>
                <a:ext uri="{FF2B5EF4-FFF2-40B4-BE49-F238E27FC236}">
                  <a16:creationId xmlns:a16="http://schemas.microsoft.com/office/drawing/2014/main" id="{4A228EC9-A463-D240-8397-7BF0B2C66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548">
              <a:extLst>
                <a:ext uri="{FF2B5EF4-FFF2-40B4-BE49-F238E27FC236}">
                  <a16:creationId xmlns:a16="http://schemas.microsoft.com/office/drawing/2014/main" id="{AA3779C3-9067-CB42-A389-A452AEF81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549">
              <a:extLst>
                <a:ext uri="{FF2B5EF4-FFF2-40B4-BE49-F238E27FC236}">
                  <a16:creationId xmlns:a16="http://schemas.microsoft.com/office/drawing/2014/main" id="{2CFAC972-BBBD-1F4E-B734-3DB0DEA3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550">
              <a:extLst>
                <a:ext uri="{FF2B5EF4-FFF2-40B4-BE49-F238E27FC236}">
                  <a16:creationId xmlns:a16="http://schemas.microsoft.com/office/drawing/2014/main" id="{239AF9BA-FA90-0643-97E0-FA261320B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551">
              <a:extLst>
                <a:ext uri="{FF2B5EF4-FFF2-40B4-BE49-F238E27FC236}">
                  <a16:creationId xmlns:a16="http://schemas.microsoft.com/office/drawing/2014/main" id="{97A3E6C0-3086-E841-86D6-E2768D98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552">
              <a:extLst>
                <a:ext uri="{FF2B5EF4-FFF2-40B4-BE49-F238E27FC236}">
                  <a16:creationId xmlns:a16="http://schemas.microsoft.com/office/drawing/2014/main" id="{BC368550-FB45-1841-AEE1-4E83A2F00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553">
              <a:extLst>
                <a:ext uri="{FF2B5EF4-FFF2-40B4-BE49-F238E27FC236}">
                  <a16:creationId xmlns:a16="http://schemas.microsoft.com/office/drawing/2014/main" id="{79878BD5-7370-EA49-90BE-A51A27976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554">
              <a:extLst>
                <a:ext uri="{FF2B5EF4-FFF2-40B4-BE49-F238E27FC236}">
                  <a16:creationId xmlns:a16="http://schemas.microsoft.com/office/drawing/2014/main" id="{B0A496F3-6F4D-8E45-8350-175F2105C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555">
              <a:extLst>
                <a:ext uri="{FF2B5EF4-FFF2-40B4-BE49-F238E27FC236}">
                  <a16:creationId xmlns:a16="http://schemas.microsoft.com/office/drawing/2014/main" id="{D66FDEF3-B275-A948-B2AE-1168D80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556">
              <a:extLst>
                <a:ext uri="{FF2B5EF4-FFF2-40B4-BE49-F238E27FC236}">
                  <a16:creationId xmlns:a16="http://schemas.microsoft.com/office/drawing/2014/main" id="{F8EC5135-8EE4-B64A-A729-0B9034EB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557">
              <a:extLst>
                <a:ext uri="{FF2B5EF4-FFF2-40B4-BE49-F238E27FC236}">
                  <a16:creationId xmlns:a16="http://schemas.microsoft.com/office/drawing/2014/main" id="{4883BDAA-35EA-CD4C-86EC-E4ED3A42B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558">
              <a:extLst>
                <a:ext uri="{FF2B5EF4-FFF2-40B4-BE49-F238E27FC236}">
                  <a16:creationId xmlns:a16="http://schemas.microsoft.com/office/drawing/2014/main" id="{B4D8DD37-1AC2-2E47-A65A-06ED9F8D6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559">
              <a:extLst>
                <a:ext uri="{FF2B5EF4-FFF2-40B4-BE49-F238E27FC236}">
                  <a16:creationId xmlns:a16="http://schemas.microsoft.com/office/drawing/2014/main" id="{0C5429EF-0BBB-8640-8D2D-A795A95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560">
              <a:extLst>
                <a:ext uri="{FF2B5EF4-FFF2-40B4-BE49-F238E27FC236}">
                  <a16:creationId xmlns:a16="http://schemas.microsoft.com/office/drawing/2014/main" id="{E97AABCD-F41A-9440-8437-5F2777F1B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561">
              <a:extLst>
                <a:ext uri="{FF2B5EF4-FFF2-40B4-BE49-F238E27FC236}">
                  <a16:creationId xmlns:a16="http://schemas.microsoft.com/office/drawing/2014/main" id="{6ACCDBE5-2C6A-E243-A447-001816581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562">
              <a:extLst>
                <a:ext uri="{FF2B5EF4-FFF2-40B4-BE49-F238E27FC236}">
                  <a16:creationId xmlns:a16="http://schemas.microsoft.com/office/drawing/2014/main" id="{1F35662F-11AC-914F-8153-2232834E6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563">
              <a:extLst>
                <a:ext uri="{FF2B5EF4-FFF2-40B4-BE49-F238E27FC236}">
                  <a16:creationId xmlns:a16="http://schemas.microsoft.com/office/drawing/2014/main" id="{6E14E531-CA15-D84F-B7B5-F8EF5E68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564">
              <a:extLst>
                <a:ext uri="{FF2B5EF4-FFF2-40B4-BE49-F238E27FC236}">
                  <a16:creationId xmlns:a16="http://schemas.microsoft.com/office/drawing/2014/main" id="{70359A17-F1B5-2340-A983-1A460D42A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565">
              <a:extLst>
                <a:ext uri="{FF2B5EF4-FFF2-40B4-BE49-F238E27FC236}">
                  <a16:creationId xmlns:a16="http://schemas.microsoft.com/office/drawing/2014/main" id="{30E8EE4D-6306-FC40-9107-FCB031A8F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566">
              <a:extLst>
                <a:ext uri="{FF2B5EF4-FFF2-40B4-BE49-F238E27FC236}">
                  <a16:creationId xmlns:a16="http://schemas.microsoft.com/office/drawing/2014/main" id="{FC7C36F3-A9F3-D64A-B36E-016428C9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567">
              <a:extLst>
                <a:ext uri="{FF2B5EF4-FFF2-40B4-BE49-F238E27FC236}">
                  <a16:creationId xmlns:a16="http://schemas.microsoft.com/office/drawing/2014/main" id="{FF973017-7A03-1146-B7E6-E0ABFF54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568">
              <a:extLst>
                <a:ext uri="{FF2B5EF4-FFF2-40B4-BE49-F238E27FC236}">
                  <a16:creationId xmlns:a16="http://schemas.microsoft.com/office/drawing/2014/main" id="{3F543FE5-1B4D-1F40-941B-BE33108C3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569">
              <a:extLst>
                <a:ext uri="{FF2B5EF4-FFF2-40B4-BE49-F238E27FC236}">
                  <a16:creationId xmlns:a16="http://schemas.microsoft.com/office/drawing/2014/main" id="{4AF460C4-5665-D341-8D15-5BFE794B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570">
              <a:extLst>
                <a:ext uri="{FF2B5EF4-FFF2-40B4-BE49-F238E27FC236}">
                  <a16:creationId xmlns:a16="http://schemas.microsoft.com/office/drawing/2014/main" id="{2E56442F-FDE3-B44F-9E09-737BC572A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571">
              <a:extLst>
                <a:ext uri="{FF2B5EF4-FFF2-40B4-BE49-F238E27FC236}">
                  <a16:creationId xmlns:a16="http://schemas.microsoft.com/office/drawing/2014/main" id="{37F37AE5-9638-D544-B778-9BD0C567D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572">
              <a:extLst>
                <a:ext uri="{FF2B5EF4-FFF2-40B4-BE49-F238E27FC236}">
                  <a16:creationId xmlns:a16="http://schemas.microsoft.com/office/drawing/2014/main" id="{42481E82-193B-F447-9699-60A81B72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573">
              <a:extLst>
                <a:ext uri="{FF2B5EF4-FFF2-40B4-BE49-F238E27FC236}">
                  <a16:creationId xmlns:a16="http://schemas.microsoft.com/office/drawing/2014/main" id="{61862839-6746-3C4B-A22A-1BB42875F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574">
              <a:extLst>
                <a:ext uri="{FF2B5EF4-FFF2-40B4-BE49-F238E27FC236}">
                  <a16:creationId xmlns:a16="http://schemas.microsoft.com/office/drawing/2014/main" id="{83709501-D5B6-554C-995F-4E21F89FB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575">
              <a:extLst>
                <a:ext uri="{FF2B5EF4-FFF2-40B4-BE49-F238E27FC236}">
                  <a16:creationId xmlns:a16="http://schemas.microsoft.com/office/drawing/2014/main" id="{DDF03920-0501-7B41-9312-5427D04BA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576">
              <a:extLst>
                <a:ext uri="{FF2B5EF4-FFF2-40B4-BE49-F238E27FC236}">
                  <a16:creationId xmlns:a16="http://schemas.microsoft.com/office/drawing/2014/main" id="{7AFA347F-8981-4043-AF7D-8E8FA2956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577">
              <a:extLst>
                <a:ext uri="{FF2B5EF4-FFF2-40B4-BE49-F238E27FC236}">
                  <a16:creationId xmlns:a16="http://schemas.microsoft.com/office/drawing/2014/main" id="{119C93C5-1964-DA4F-A023-E5E12EA74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578">
              <a:extLst>
                <a:ext uri="{FF2B5EF4-FFF2-40B4-BE49-F238E27FC236}">
                  <a16:creationId xmlns:a16="http://schemas.microsoft.com/office/drawing/2014/main" id="{A13F86E0-4A46-7040-AA55-168685047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579">
              <a:extLst>
                <a:ext uri="{FF2B5EF4-FFF2-40B4-BE49-F238E27FC236}">
                  <a16:creationId xmlns:a16="http://schemas.microsoft.com/office/drawing/2014/main" id="{32F47E18-963B-4B41-BE5C-1628A3F50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580">
              <a:extLst>
                <a:ext uri="{FF2B5EF4-FFF2-40B4-BE49-F238E27FC236}">
                  <a16:creationId xmlns:a16="http://schemas.microsoft.com/office/drawing/2014/main" id="{D86B3E94-9A81-4243-8974-3FFDBC3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581">
              <a:extLst>
                <a:ext uri="{FF2B5EF4-FFF2-40B4-BE49-F238E27FC236}">
                  <a16:creationId xmlns:a16="http://schemas.microsoft.com/office/drawing/2014/main" id="{7B81514E-8633-A04D-8820-73FF79C5B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582">
              <a:extLst>
                <a:ext uri="{FF2B5EF4-FFF2-40B4-BE49-F238E27FC236}">
                  <a16:creationId xmlns:a16="http://schemas.microsoft.com/office/drawing/2014/main" id="{3C502B50-9E52-A54C-AF59-F72EED9A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583">
              <a:extLst>
                <a:ext uri="{FF2B5EF4-FFF2-40B4-BE49-F238E27FC236}">
                  <a16:creationId xmlns:a16="http://schemas.microsoft.com/office/drawing/2014/main" id="{08FFD8A8-545E-6C41-B607-F2786FCC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584">
              <a:extLst>
                <a:ext uri="{FF2B5EF4-FFF2-40B4-BE49-F238E27FC236}">
                  <a16:creationId xmlns:a16="http://schemas.microsoft.com/office/drawing/2014/main" id="{286B4AAE-82BD-0E4D-BC81-C0323287C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585">
              <a:extLst>
                <a:ext uri="{FF2B5EF4-FFF2-40B4-BE49-F238E27FC236}">
                  <a16:creationId xmlns:a16="http://schemas.microsoft.com/office/drawing/2014/main" id="{EABD741D-DABD-4A40-9100-50EF8D2B5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586">
              <a:extLst>
                <a:ext uri="{FF2B5EF4-FFF2-40B4-BE49-F238E27FC236}">
                  <a16:creationId xmlns:a16="http://schemas.microsoft.com/office/drawing/2014/main" id="{48472D94-AF36-D54A-B2A3-8BB133D3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587">
              <a:extLst>
                <a:ext uri="{FF2B5EF4-FFF2-40B4-BE49-F238E27FC236}">
                  <a16:creationId xmlns:a16="http://schemas.microsoft.com/office/drawing/2014/main" id="{1629D6B2-0EAE-9B4B-B00D-86A6CD2CA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588">
              <a:extLst>
                <a:ext uri="{FF2B5EF4-FFF2-40B4-BE49-F238E27FC236}">
                  <a16:creationId xmlns:a16="http://schemas.microsoft.com/office/drawing/2014/main" id="{7E3676F5-DDAC-464B-8BF6-ABE3E296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589">
              <a:extLst>
                <a:ext uri="{FF2B5EF4-FFF2-40B4-BE49-F238E27FC236}">
                  <a16:creationId xmlns:a16="http://schemas.microsoft.com/office/drawing/2014/main" id="{01987B80-A63E-0740-A2F9-38C463A96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590">
              <a:extLst>
                <a:ext uri="{FF2B5EF4-FFF2-40B4-BE49-F238E27FC236}">
                  <a16:creationId xmlns:a16="http://schemas.microsoft.com/office/drawing/2014/main" id="{45650D8B-C839-ED49-B2C8-13D995DB2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591">
              <a:extLst>
                <a:ext uri="{FF2B5EF4-FFF2-40B4-BE49-F238E27FC236}">
                  <a16:creationId xmlns:a16="http://schemas.microsoft.com/office/drawing/2014/main" id="{1530F39E-C539-344F-8A38-FEDAF49F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592">
              <a:extLst>
                <a:ext uri="{FF2B5EF4-FFF2-40B4-BE49-F238E27FC236}">
                  <a16:creationId xmlns:a16="http://schemas.microsoft.com/office/drawing/2014/main" id="{4C959AE7-9A6E-534E-A50B-DF36BF26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593">
              <a:extLst>
                <a:ext uri="{FF2B5EF4-FFF2-40B4-BE49-F238E27FC236}">
                  <a16:creationId xmlns:a16="http://schemas.microsoft.com/office/drawing/2014/main" id="{B244A673-A627-C045-9F18-6B792A8A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594">
              <a:extLst>
                <a:ext uri="{FF2B5EF4-FFF2-40B4-BE49-F238E27FC236}">
                  <a16:creationId xmlns:a16="http://schemas.microsoft.com/office/drawing/2014/main" id="{41EF4CE7-E05A-8141-A99D-394A80314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595">
              <a:extLst>
                <a:ext uri="{FF2B5EF4-FFF2-40B4-BE49-F238E27FC236}">
                  <a16:creationId xmlns:a16="http://schemas.microsoft.com/office/drawing/2014/main" id="{DDABA98A-F311-4945-892E-336A0E38C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596">
              <a:extLst>
                <a:ext uri="{FF2B5EF4-FFF2-40B4-BE49-F238E27FC236}">
                  <a16:creationId xmlns:a16="http://schemas.microsoft.com/office/drawing/2014/main" id="{2AA9B9B2-6502-454C-BD1D-DC281184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597">
              <a:extLst>
                <a:ext uri="{FF2B5EF4-FFF2-40B4-BE49-F238E27FC236}">
                  <a16:creationId xmlns:a16="http://schemas.microsoft.com/office/drawing/2014/main" id="{FD1F6CA8-31AB-404F-8449-5760BD98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598">
              <a:extLst>
                <a:ext uri="{FF2B5EF4-FFF2-40B4-BE49-F238E27FC236}">
                  <a16:creationId xmlns:a16="http://schemas.microsoft.com/office/drawing/2014/main" id="{C7FCEC01-5803-964B-B2F5-0570C06ED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599">
              <a:extLst>
                <a:ext uri="{FF2B5EF4-FFF2-40B4-BE49-F238E27FC236}">
                  <a16:creationId xmlns:a16="http://schemas.microsoft.com/office/drawing/2014/main" id="{E2299A5D-47A8-1742-B6BE-045D4EF7F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600">
              <a:extLst>
                <a:ext uri="{FF2B5EF4-FFF2-40B4-BE49-F238E27FC236}">
                  <a16:creationId xmlns:a16="http://schemas.microsoft.com/office/drawing/2014/main" id="{E9C7AFB7-C705-064B-8C8D-A473F59C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601">
              <a:extLst>
                <a:ext uri="{FF2B5EF4-FFF2-40B4-BE49-F238E27FC236}">
                  <a16:creationId xmlns:a16="http://schemas.microsoft.com/office/drawing/2014/main" id="{61ED91AE-0C37-FB4F-A333-AE3A47EB8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602">
              <a:extLst>
                <a:ext uri="{FF2B5EF4-FFF2-40B4-BE49-F238E27FC236}">
                  <a16:creationId xmlns:a16="http://schemas.microsoft.com/office/drawing/2014/main" id="{EF1B402F-AFE7-F04A-A2B7-0B117DFE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604">
              <a:extLst>
                <a:ext uri="{FF2B5EF4-FFF2-40B4-BE49-F238E27FC236}">
                  <a16:creationId xmlns:a16="http://schemas.microsoft.com/office/drawing/2014/main" id="{A38FBEED-B084-1E41-9CCC-44792927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605">
              <a:extLst>
                <a:ext uri="{FF2B5EF4-FFF2-40B4-BE49-F238E27FC236}">
                  <a16:creationId xmlns:a16="http://schemas.microsoft.com/office/drawing/2014/main" id="{7066E2BE-CAA7-0D46-88A8-F0693DC83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606">
              <a:extLst>
                <a:ext uri="{FF2B5EF4-FFF2-40B4-BE49-F238E27FC236}">
                  <a16:creationId xmlns:a16="http://schemas.microsoft.com/office/drawing/2014/main" id="{A8E3D451-82DC-EC42-AF2B-B5B4C9238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607">
              <a:extLst>
                <a:ext uri="{FF2B5EF4-FFF2-40B4-BE49-F238E27FC236}">
                  <a16:creationId xmlns:a16="http://schemas.microsoft.com/office/drawing/2014/main" id="{F741693A-5CA8-BC49-A136-40CDE1A8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608">
              <a:extLst>
                <a:ext uri="{FF2B5EF4-FFF2-40B4-BE49-F238E27FC236}">
                  <a16:creationId xmlns:a16="http://schemas.microsoft.com/office/drawing/2014/main" id="{EECD77B4-A5F5-EA43-A089-2F6FA9F76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609">
              <a:extLst>
                <a:ext uri="{FF2B5EF4-FFF2-40B4-BE49-F238E27FC236}">
                  <a16:creationId xmlns:a16="http://schemas.microsoft.com/office/drawing/2014/main" id="{D148756E-D9DB-B24D-991B-F3D6E07C9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610">
              <a:extLst>
                <a:ext uri="{FF2B5EF4-FFF2-40B4-BE49-F238E27FC236}">
                  <a16:creationId xmlns:a16="http://schemas.microsoft.com/office/drawing/2014/main" id="{EE4AA4DF-387E-6549-9989-FB7D0141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611">
              <a:extLst>
                <a:ext uri="{FF2B5EF4-FFF2-40B4-BE49-F238E27FC236}">
                  <a16:creationId xmlns:a16="http://schemas.microsoft.com/office/drawing/2014/main" id="{E6AE0CD5-8FB7-9F49-B0B3-0B5A0F86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612">
              <a:extLst>
                <a:ext uri="{FF2B5EF4-FFF2-40B4-BE49-F238E27FC236}">
                  <a16:creationId xmlns:a16="http://schemas.microsoft.com/office/drawing/2014/main" id="{DECF9FD3-A664-A944-A3CC-5D7D70341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Rectangle 613">
              <a:extLst>
                <a:ext uri="{FF2B5EF4-FFF2-40B4-BE49-F238E27FC236}">
                  <a16:creationId xmlns:a16="http://schemas.microsoft.com/office/drawing/2014/main" id="{B1D36901-BD44-364B-A462-97EF7103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614">
              <a:extLst>
                <a:ext uri="{FF2B5EF4-FFF2-40B4-BE49-F238E27FC236}">
                  <a16:creationId xmlns:a16="http://schemas.microsoft.com/office/drawing/2014/main" id="{D44194EE-F446-A147-8E63-29A6DFF7A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615">
              <a:extLst>
                <a:ext uri="{FF2B5EF4-FFF2-40B4-BE49-F238E27FC236}">
                  <a16:creationId xmlns:a16="http://schemas.microsoft.com/office/drawing/2014/main" id="{5EB02D30-D240-324B-BB21-E061FC32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616">
              <a:extLst>
                <a:ext uri="{FF2B5EF4-FFF2-40B4-BE49-F238E27FC236}">
                  <a16:creationId xmlns:a16="http://schemas.microsoft.com/office/drawing/2014/main" id="{2DA368FF-AE3E-2446-BAF7-F264241B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617">
              <a:extLst>
                <a:ext uri="{FF2B5EF4-FFF2-40B4-BE49-F238E27FC236}">
                  <a16:creationId xmlns:a16="http://schemas.microsoft.com/office/drawing/2014/main" id="{494CB7C5-4A23-D942-BE5E-8E1C2DCF1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618">
              <a:extLst>
                <a:ext uri="{FF2B5EF4-FFF2-40B4-BE49-F238E27FC236}">
                  <a16:creationId xmlns:a16="http://schemas.microsoft.com/office/drawing/2014/main" id="{1B5BD6CC-4E1F-9842-B36B-FE54B3886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619">
              <a:extLst>
                <a:ext uri="{FF2B5EF4-FFF2-40B4-BE49-F238E27FC236}">
                  <a16:creationId xmlns:a16="http://schemas.microsoft.com/office/drawing/2014/main" id="{6D2DF793-C975-BF4B-968B-5004FEA6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620">
              <a:extLst>
                <a:ext uri="{FF2B5EF4-FFF2-40B4-BE49-F238E27FC236}">
                  <a16:creationId xmlns:a16="http://schemas.microsoft.com/office/drawing/2014/main" id="{D1D5CC0F-2925-024D-8829-4A244402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621">
              <a:extLst>
                <a:ext uri="{FF2B5EF4-FFF2-40B4-BE49-F238E27FC236}">
                  <a16:creationId xmlns:a16="http://schemas.microsoft.com/office/drawing/2014/main" id="{52382C41-A643-BC43-B1B0-7C8A0DE54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622">
              <a:extLst>
                <a:ext uri="{FF2B5EF4-FFF2-40B4-BE49-F238E27FC236}">
                  <a16:creationId xmlns:a16="http://schemas.microsoft.com/office/drawing/2014/main" id="{6887A783-9D84-0B4D-81DF-58BFEF076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623">
              <a:extLst>
                <a:ext uri="{FF2B5EF4-FFF2-40B4-BE49-F238E27FC236}">
                  <a16:creationId xmlns:a16="http://schemas.microsoft.com/office/drawing/2014/main" id="{3A459B5E-5777-EE48-8044-CE48D0726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624">
              <a:extLst>
                <a:ext uri="{FF2B5EF4-FFF2-40B4-BE49-F238E27FC236}">
                  <a16:creationId xmlns:a16="http://schemas.microsoft.com/office/drawing/2014/main" id="{4EE2AA48-14B3-E04C-8D73-09E730AF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625">
              <a:extLst>
                <a:ext uri="{FF2B5EF4-FFF2-40B4-BE49-F238E27FC236}">
                  <a16:creationId xmlns:a16="http://schemas.microsoft.com/office/drawing/2014/main" id="{C93B292B-371E-7F41-ABA8-03B5ECDE4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626">
              <a:extLst>
                <a:ext uri="{FF2B5EF4-FFF2-40B4-BE49-F238E27FC236}">
                  <a16:creationId xmlns:a16="http://schemas.microsoft.com/office/drawing/2014/main" id="{656A50A4-DACF-3744-AC1F-A86007AA7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627">
              <a:extLst>
                <a:ext uri="{FF2B5EF4-FFF2-40B4-BE49-F238E27FC236}">
                  <a16:creationId xmlns:a16="http://schemas.microsoft.com/office/drawing/2014/main" id="{C524ABA7-84DA-694A-97E8-04B649337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628">
              <a:extLst>
                <a:ext uri="{FF2B5EF4-FFF2-40B4-BE49-F238E27FC236}">
                  <a16:creationId xmlns:a16="http://schemas.microsoft.com/office/drawing/2014/main" id="{5ADF76D6-DB75-7C4D-B432-49BF466F3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629">
              <a:extLst>
                <a:ext uri="{FF2B5EF4-FFF2-40B4-BE49-F238E27FC236}">
                  <a16:creationId xmlns:a16="http://schemas.microsoft.com/office/drawing/2014/main" id="{9AE62E6A-B1E0-2F42-B77C-AE3DE2812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630">
              <a:extLst>
                <a:ext uri="{FF2B5EF4-FFF2-40B4-BE49-F238E27FC236}">
                  <a16:creationId xmlns:a16="http://schemas.microsoft.com/office/drawing/2014/main" id="{C7915055-3799-C448-AECE-046FEFC52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631">
              <a:extLst>
                <a:ext uri="{FF2B5EF4-FFF2-40B4-BE49-F238E27FC236}">
                  <a16:creationId xmlns:a16="http://schemas.microsoft.com/office/drawing/2014/main" id="{2CF53592-5303-264A-B248-F64D122E3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632">
              <a:extLst>
                <a:ext uri="{FF2B5EF4-FFF2-40B4-BE49-F238E27FC236}">
                  <a16:creationId xmlns:a16="http://schemas.microsoft.com/office/drawing/2014/main" id="{2D01B432-5B6B-F64C-9533-9E8DD3784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633">
              <a:extLst>
                <a:ext uri="{FF2B5EF4-FFF2-40B4-BE49-F238E27FC236}">
                  <a16:creationId xmlns:a16="http://schemas.microsoft.com/office/drawing/2014/main" id="{9A77F75A-DFFB-4748-A2D0-04DB1C794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634">
              <a:extLst>
                <a:ext uri="{FF2B5EF4-FFF2-40B4-BE49-F238E27FC236}">
                  <a16:creationId xmlns:a16="http://schemas.microsoft.com/office/drawing/2014/main" id="{6D033115-3E75-E44B-9F64-6734C6ABA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635">
              <a:extLst>
                <a:ext uri="{FF2B5EF4-FFF2-40B4-BE49-F238E27FC236}">
                  <a16:creationId xmlns:a16="http://schemas.microsoft.com/office/drawing/2014/main" id="{136B19B6-ED9E-6E43-B62A-0AAB7900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636">
              <a:extLst>
                <a:ext uri="{FF2B5EF4-FFF2-40B4-BE49-F238E27FC236}">
                  <a16:creationId xmlns:a16="http://schemas.microsoft.com/office/drawing/2014/main" id="{343B3274-7601-5545-975E-2EC524B5A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637">
              <a:extLst>
                <a:ext uri="{FF2B5EF4-FFF2-40B4-BE49-F238E27FC236}">
                  <a16:creationId xmlns:a16="http://schemas.microsoft.com/office/drawing/2014/main" id="{61CDBC9C-A649-F94D-9CD1-A6AC518F1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638">
              <a:extLst>
                <a:ext uri="{FF2B5EF4-FFF2-40B4-BE49-F238E27FC236}">
                  <a16:creationId xmlns:a16="http://schemas.microsoft.com/office/drawing/2014/main" id="{A45A54BC-2AE7-0B43-81D0-224574BE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639">
              <a:extLst>
                <a:ext uri="{FF2B5EF4-FFF2-40B4-BE49-F238E27FC236}">
                  <a16:creationId xmlns:a16="http://schemas.microsoft.com/office/drawing/2014/main" id="{756584F9-E676-1B4E-8051-4FCFD9C2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640">
              <a:extLst>
                <a:ext uri="{FF2B5EF4-FFF2-40B4-BE49-F238E27FC236}">
                  <a16:creationId xmlns:a16="http://schemas.microsoft.com/office/drawing/2014/main" id="{AEF5F6FF-2C71-5A46-B65D-8E2574689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641">
              <a:extLst>
                <a:ext uri="{FF2B5EF4-FFF2-40B4-BE49-F238E27FC236}">
                  <a16:creationId xmlns:a16="http://schemas.microsoft.com/office/drawing/2014/main" id="{354F5BC3-0222-E047-8EF7-1E2CACC56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642">
              <a:extLst>
                <a:ext uri="{FF2B5EF4-FFF2-40B4-BE49-F238E27FC236}">
                  <a16:creationId xmlns:a16="http://schemas.microsoft.com/office/drawing/2014/main" id="{E1EE9627-3BAB-A64D-A81C-DAFB8FA059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643">
              <a:extLst>
                <a:ext uri="{FF2B5EF4-FFF2-40B4-BE49-F238E27FC236}">
                  <a16:creationId xmlns:a16="http://schemas.microsoft.com/office/drawing/2014/main" id="{F7778013-F1A2-8C44-8608-501005F3A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644">
              <a:extLst>
                <a:ext uri="{FF2B5EF4-FFF2-40B4-BE49-F238E27FC236}">
                  <a16:creationId xmlns:a16="http://schemas.microsoft.com/office/drawing/2014/main" id="{53541796-CE54-8848-8571-FFCCAA07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645">
              <a:extLst>
                <a:ext uri="{FF2B5EF4-FFF2-40B4-BE49-F238E27FC236}">
                  <a16:creationId xmlns:a16="http://schemas.microsoft.com/office/drawing/2014/main" id="{92F1264D-8500-A346-AD75-E2F040DD0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646">
              <a:extLst>
                <a:ext uri="{FF2B5EF4-FFF2-40B4-BE49-F238E27FC236}">
                  <a16:creationId xmlns:a16="http://schemas.microsoft.com/office/drawing/2014/main" id="{13038997-D305-B247-971B-1BCB1175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647">
              <a:extLst>
                <a:ext uri="{FF2B5EF4-FFF2-40B4-BE49-F238E27FC236}">
                  <a16:creationId xmlns:a16="http://schemas.microsoft.com/office/drawing/2014/main" id="{70B2F507-89FD-A94E-A72A-FC017900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648">
              <a:extLst>
                <a:ext uri="{FF2B5EF4-FFF2-40B4-BE49-F238E27FC236}">
                  <a16:creationId xmlns:a16="http://schemas.microsoft.com/office/drawing/2014/main" id="{C9E4F89F-DFB2-1746-B238-40682277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649">
              <a:extLst>
                <a:ext uri="{FF2B5EF4-FFF2-40B4-BE49-F238E27FC236}">
                  <a16:creationId xmlns:a16="http://schemas.microsoft.com/office/drawing/2014/main" id="{266EF862-EE92-4A49-8598-43B4B9E64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650">
              <a:extLst>
                <a:ext uri="{FF2B5EF4-FFF2-40B4-BE49-F238E27FC236}">
                  <a16:creationId xmlns:a16="http://schemas.microsoft.com/office/drawing/2014/main" id="{92C1B44D-8794-7B4F-8366-70B8C946D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651">
              <a:extLst>
                <a:ext uri="{FF2B5EF4-FFF2-40B4-BE49-F238E27FC236}">
                  <a16:creationId xmlns:a16="http://schemas.microsoft.com/office/drawing/2014/main" id="{0DCF849A-13AA-064A-BBA9-313AA6420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652">
              <a:extLst>
                <a:ext uri="{FF2B5EF4-FFF2-40B4-BE49-F238E27FC236}">
                  <a16:creationId xmlns:a16="http://schemas.microsoft.com/office/drawing/2014/main" id="{F1F7ECE0-8707-5946-BFEA-D37F2644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653">
              <a:extLst>
                <a:ext uri="{FF2B5EF4-FFF2-40B4-BE49-F238E27FC236}">
                  <a16:creationId xmlns:a16="http://schemas.microsoft.com/office/drawing/2014/main" id="{22D93519-7159-434D-9F67-48C24776E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654">
              <a:extLst>
                <a:ext uri="{FF2B5EF4-FFF2-40B4-BE49-F238E27FC236}">
                  <a16:creationId xmlns:a16="http://schemas.microsoft.com/office/drawing/2014/main" id="{3002DCF4-C636-E643-83AF-46A865E51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655">
              <a:extLst>
                <a:ext uri="{FF2B5EF4-FFF2-40B4-BE49-F238E27FC236}">
                  <a16:creationId xmlns:a16="http://schemas.microsoft.com/office/drawing/2014/main" id="{512CB160-7665-C744-A934-2F3E907FC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656">
              <a:extLst>
                <a:ext uri="{FF2B5EF4-FFF2-40B4-BE49-F238E27FC236}">
                  <a16:creationId xmlns:a16="http://schemas.microsoft.com/office/drawing/2014/main" id="{0E9FE696-01BE-0541-8EE3-FCF4440D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657">
              <a:extLst>
                <a:ext uri="{FF2B5EF4-FFF2-40B4-BE49-F238E27FC236}">
                  <a16:creationId xmlns:a16="http://schemas.microsoft.com/office/drawing/2014/main" id="{F322F1D9-C19C-BB46-880E-90D4A7377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658">
              <a:extLst>
                <a:ext uri="{FF2B5EF4-FFF2-40B4-BE49-F238E27FC236}">
                  <a16:creationId xmlns:a16="http://schemas.microsoft.com/office/drawing/2014/main" id="{489F1E8E-B129-1645-B396-417D9B0DF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659">
              <a:extLst>
                <a:ext uri="{FF2B5EF4-FFF2-40B4-BE49-F238E27FC236}">
                  <a16:creationId xmlns:a16="http://schemas.microsoft.com/office/drawing/2014/main" id="{74A23FBA-27D3-6546-8200-3E1A4CF29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660">
              <a:extLst>
                <a:ext uri="{FF2B5EF4-FFF2-40B4-BE49-F238E27FC236}">
                  <a16:creationId xmlns:a16="http://schemas.microsoft.com/office/drawing/2014/main" id="{AF2300FC-55BF-D44B-A9E5-1251BB2F4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661">
              <a:extLst>
                <a:ext uri="{FF2B5EF4-FFF2-40B4-BE49-F238E27FC236}">
                  <a16:creationId xmlns:a16="http://schemas.microsoft.com/office/drawing/2014/main" id="{AF39C0A1-D135-C641-85B7-2E8E95DE8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662">
              <a:extLst>
                <a:ext uri="{FF2B5EF4-FFF2-40B4-BE49-F238E27FC236}">
                  <a16:creationId xmlns:a16="http://schemas.microsoft.com/office/drawing/2014/main" id="{1C30E717-E610-DC40-AF7D-ECBAC14A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663">
              <a:extLst>
                <a:ext uri="{FF2B5EF4-FFF2-40B4-BE49-F238E27FC236}">
                  <a16:creationId xmlns:a16="http://schemas.microsoft.com/office/drawing/2014/main" id="{E2174931-CC2B-5D49-B583-A9FD68EE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664">
              <a:extLst>
                <a:ext uri="{FF2B5EF4-FFF2-40B4-BE49-F238E27FC236}">
                  <a16:creationId xmlns:a16="http://schemas.microsoft.com/office/drawing/2014/main" id="{DEF77F7D-98B5-BE4D-90E3-B7610F16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665">
              <a:extLst>
                <a:ext uri="{FF2B5EF4-FFF2-40B4-BE49-F238E27FC236}">
                  <a16:creationId xmlns:a16="http://schemas.microsoft.com/office/drawing/2014/main" id="{39D25867-4468-5146-9793-8C98D6B77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666">
              <a:extLst>
                <a:ext uri="{FF2B5EF4-FFF2-40B4-BE49-F238E27FC236}">
                  <a16:creationId xmlns:a16="http://schemas.microsoft.com/office/drawing/2014/main" id="{FD707945-239B-E948-88EC-616AC92D3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667">
              <a:extLst>
                <a:ext uri="{FF2B5EF4-FFF2-40B4-BE49-F238E27FC236}">
                  <a16:creationId xmlns:a16="http://schemas.microsoft.com/office/drawing/2014/main" id="{4CDDDE48-9EA9-CF41-8DE5-2FC3F5BE7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668">
              <a:extLst>
                <a:ext uri="{FF2B5EF4-FFF2-40B4-BE49-F238E27FC236}">
                  <a16:creationId xmlns:a16="http://schemas.microsoft.com/office/drawing/2014/main" id="{537F25FE-A1B6-6244-8CE8-0FF862510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669">
              <a:extLst>
                <a:ext uri="{FF2B5EF4-FFF2-40B4-BE49-F238E27FC236}">
                  <a16:creationId xmlns:a16="http://schemas.microsoft.com/office/drawing/2014/main" id="{EE0F4079-0139-CD48-9974-1279667B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670">
              <a:extLst>
                <a:ext uri="{FF2B5EF4-FFF2-40B4-BE49-F238E27FC236}">
                  <a16:creationId xmlns:a16="http://schemas.microsoft.com/office/drawing/2014/main" id="{0BE4F4DB-E4D7-5646-9EB7-CF7E822B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671">
              <a:extLst>
                <a:ext uri="{FF2B5EF4-FFF2-40B4-BE49-F238E27FC236}">
                  <a16:creationId xmlns:a16="http://schemas.microsoft.com/office/drawing/2014/main" id="{1356F0E0-0E1B-844C-A954-350E928CB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672">
              <a:extLst>
                <a:ext uri="{FF2B5EF4-FFF2-40B4-BE49-F238E27FC236}">
                  <a16:creationId xmlns:a16="http://schemas.microsoft.com/office/drawing/2014/main" id="{2D259871-A197-AC4B-A0E6-5499274E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673">
              <a:extLst>
                <a:ext uri="{FF2B5EF4-FFF2-40B4-BE49-F238E27FC236}">
                  <a16:creationId xmlns:a16="http://schemas.microsoft.com/office/drawing/2014/main" id="{C7FE5112-8210-6F46-9734-1D7E71C3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674">
              <a:extLst>
                <a:ext uri="{FF2B5EF4-FFF2-40B4-BE49-F238E27FC236}">
                  <a16:creationId xmlns:a16="http://schemas.microsoft.com/office/drawing/2014/main" id="{752086B8-2211-734D-B571-E8E5FE95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675">
              <a:extLst>
                <a:ext uri="{FF2B5EF4-FFF2-40B4-BE49-F238E27FC236}">
                  <a16:creationId xmlns:a16="http://schemas.microsoft.com/office/drawing/2014/main" id="{DB832FF0-FA61-E443-A3C3-23C7D5AB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676">
              <a:extLst>
                <a:ext uri="{FF2B5EF4-FFF2-40B4-BE49-F238E27FC236}">
                  <a16:creationId xmlns:a16="http://schemas.microsoft.com/office/drawing/2014/main" id="{09F0F08C-D7C3-9442-AE98-48C50073F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677">
              <a:extLst>
                <a:ext uri="{FF2B5EF4-FFF2-40B4-BE49-F238E27FC236}">
                  <a16:creationId xmlns:a16="http://schemas.microsoft.com/office/drawing/2014/main" id="{A3736AEB-4A45-E943-ADC3-F277E4710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678">
              <a:extLst>
                <a:ext uri="{FF2B5EF4-FFF2-40B4-BE49-F238E27FC236}">
                  <a16:creationId xmlns:a16="http://schemas.microsoft.com/office/drawing/2014/main" id="{A3B0962C-8893-5041-9D6E-00125C758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679">
              <a:extLst>
                <a:ext uri="{FF2B5EF4-FFF2-40B4-BE49-F238E27FC236}">
                  <a16:creationId xmlns:a16="http://schemas.microsoft.com/office/drawing/2014/main" id="{44BE949A-DABC-804E-9FBD-018861058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680">
              <a:extLst>
                <a:ext uri="{FF2B5EF4-FFF2-40B4-BE49-F238E27FC236}">
                  <a16:creationId xmlns:a16="http://schemas.microsoft.com/office/drawing/2014/main" id="{6EA6EE96-6F59-AB43-B627-5EA44DE7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681">
              <a:extLst>
                <a:ext uri="{FF2B5EF4-FFF2-40B4-BE49-F238E27FC236}">
                  <a16:creationId xmlns:a16="http://schemas.microsoft.com/office/drawing/2014/main" id="{19172A1C-BE67-B44A-B0A4-E132211A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682">
              <a:extLst>
                <a:ext uri="{FF2B5EF4-FFF2-40B4-BE49-F238E27FC236}">
                  <a16:creationId xmlns:a16="http://schemas.microsoft.com/office/drawing/2014/main" id="{4EA8ED50-3283-8F41-A7C1-D7AF893F7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683">
              <a:extLst>
                <a:ext uri="{FF2B5EF4-FFF2-40B4-BE49-F238E27FC236}">
                  <a16:creationId xmlns:a16="http://schemas.microsoft.com/office/drawing/2014/main" id="{8EA46313-5469-864B-A131-80C5E24BA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684">
              <a:extLst>
                <a:ext uri="{FF2B5EF4-FFF2-40B4-BE49-F238E27FC236}">
                  <a16:creationId xmlns:a16="http://schemas.microsoft.com/office/drawing/2014/main" id="{A66D6DA9-57E1-1F4A-82CA-C60830B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685">
              <a:extLst>
                <a:ext uri="{FF2B5EF4-FFF2-40B4-BE49-F238E27FC236}">
                  <a16:creationId xmlns:a16="http://schemas.microsoft.com/office/drawing/2014/main" id="{6E0E2E8A-4E25-C849-A1AE-644FE879E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686">
              <a:extLst>
                <a:ext uri="{FF2B5EF4-FFF2-40B4-BE49-F238E27FC236}">
                  <a16:creationId xmlns:a16="http://schemas.microsoft.com/office/drawing/2014/main" id="{4FC83781-B2CE-BD4B-A530-955DDB18A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687">
              <a:extLst>
                <a:ext uri="{FF2B5EF4-FFF2-40B4-BE49-F238E27FC236}">
                  <a16:creationId xmlns:a16="http://schemas.microsoft.com/office/drawing/2014/main" id="{4CB90A49-D1F4-284F-87AA-E0F51F36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5" name="Freeform 688">
              <a:extLst>
                <a:ext uri="{FF2B5EF4-FFF2-40B4-BE49-F238E27FC236}">
                  <a16:creationId xmlns:a16="http://schemas.microsoft.com/office/drawing/2014/main" id="{1D8DF19D-0820-ED47-A5B1-33654D315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6" name="Freeform 689">
              <a:extLst>
                <a:ext uri="{FF2B5EF4-FFF2-40B4-BE49-F238E27FC236}">
                  <a16:creationId xmlns:a16="http://schemas.microsoft.com/office/drawing/2014/main" id="{14BC7947-5D5B-6843-8B28-395A28D8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7" name="Freeform 690">
              <a:extLst>
                <a:ext uri="{FF2B5EF4-FFF2-40B4-BE49-F238E27FC236}">
                  <a16:creationId xmlns:a16="http://schemas.microsoft.com/office/drawing/2014/main" id="{DCB67E7E-4684-1544-9D52-574273CC4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8" name="Freeform 691">
              <a:extLst>
                <a:ext uri="{FF2B5EF4-FFF2-40B4-BE49-F238E27FC236}">
                  <a16:creationId xmlns:a16="http://schemas.microsoft.com/office/drawing/2014/main" id="{4642F4EA-52B6-0B41-A602-A26D7D43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9" name="Freeform 692">
              <a:extLst>
                <a:ext uri="{FF2B5EF4-FFF2-40B4-BE49-F238E27FC236}">
                  <a16:creationId xmlns:a16="http://schemas.microsoft.com/office/drawing/2014/main" id="{10D96002-F015-FA4D-AFF8-BA2FE16B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0" name="Freeform 693">
              <a:extLst>
                <a:ext uri="{FF2B5EF4-FFF2-40B4-BE49-F238E27FC236}">
                  <a16:creationId xmlns:a16="http://schemas.microsoft.com/office/drawing/2014/main" id="{593730F2-FA70-4144-A708-C530DBCE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1" name="Freeform 694">
              <a:extLst>
                <a:ext uri="{FF2B5EF4-FFF2-40B4-BE49-F238E27FC236}">
                  <a16:creationId xmlns:a16="http://schemas.microsoft.com/office/drawing/2014/main" id="{70E35C57-CE20-694B-BEE3-E68D63252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2" name="Freeform 695">
              <a:extLst>
                <a:ext uri="{FF2B5EF4-FFF2-40B4-BE49-F238E27FC236}">
                  <a16:creationId xmlns:a16="http://schemas.microsoft.com/office/drawing/2014/main" id="{39AFFDFC-A7CD-AD45-910B-681804F60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3" name="Freeform 696">
              <a:extLst>
                <a:ext uri="{FF2B5EF4-FFF2-40B4-BE49-F238E27FC236}">
                  <a16:creationId xmlns:a16="http://schemas.microsoft.com/office/drawing/2014/main" id="{8BA39DA3-0C2A-3E4E-9E51-F811BF29C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4" name="Freeform 697">
              <a:extLst>
                <a:ext uri="{FF2B5EF4-FFF2-40B4-BE49-F238E27FC236}">
                  <a16:creationId xmlns:a16="http://schemas.microsoft.com/office/drawing/2014/main" id="{8C647DC1-5194-E542-A28C-551CD48D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5" name="Freeform 698">
              <a:extLst>
                <a:ext uri="{FF2B5EF4-FFF2-40B4-BE49-F238E27FC236}">
                  <a16:creationId xmlns:a16="http://schemas.microsoft.com/office/drawing/2014/main" id="{6E4F8007-F564-8648-81C7-DF7244969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6" name="Freeform 699">
              <a:extLst>
                <a:ext uri="{FF2B5EF4-FFF2-40B4-BE49-F238E27FC236}">
                  <a16:creationId xmlns:a16="http://schemas.microsoft.com/office/drawing/2014/main" id="{0E0BA425-61ED-9B4A-B94A-8965A51BA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7" name="Freeform 700">
              <a:extLst>
                <a:ext uri="{FF2B5EF4-FFF2-40B4-BE49-F238E27FC236}">
                  <a16:creationId xmlns:a16="http://schemas.microsoft.com/office/drawing/2014/main" id="{FC90D8CF-E6A7-9441-A5E8-DC112A306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8" name="Freeform 701">
              <a:extLst>
                <a:ext uri="{FF2B5EF4-FFF2-40B4-BE49-F238E27FC236}">
                  <a16:creationId xmlns:a16="http://schemas.microsoft.com/office/drawing/2014/main" id="{4F683AB1-389A-C14E-A1DF-AEBE3326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9" name="Freeform 702">
              <a:extLst>
                <a:ext uri="{FF2B5EF4-FFF2-40B4-BE49-F238E27FC236}">
                  <a16:creationId xmlns:a16="http://schemas.microsoft.com/office/drawing/2014/main" id="{4DC390EF-8FB9-A84D-9FC3-9719E82D7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0" name="Freeform 703">
              <a:extLst>
                <a:ext uri="{FF2B5EF4-FFF2-40B4-BE49-F238E27FC236}">
                  <a16:creationId xmlns:a16="http://schemas.microsoft.com/office/drawing/2014/main" id="{B55372C9-22E8-E048-8D7E-0DBC041DF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1" name="Freeform 704">
              <a:extLst>
                <a:ext uri="{FF2B5EF4-FFF2-40B4-BE49-F238E27FC236}">
                  <a16:creationId xmlns:a16="http://schemas.microsoft.com/office/drawing/2014/main" id="{AD805763-5A18-C344-96A4-60D0B99C8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2" name="Freeform 705">
              <a:extLst>
                <a:ext uri="{FF2B5EF4-FFF2-40B4-BE49-F238E27FC236}">
                  <a16:creationId xmlns:a16="http://schemas.microsoft.com/office/drawing/2014/main" id="{08493DC7-6DA4-6D49-9F52-4A0E7BB69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3" name="Freeform 706">
              <a:extLst>
                <a:ext uri="{FF2B5EF4-FFF2-40B4-BE49-F238E27FC236}">
                  <a16:creationId xmlns:a16="http://schemas.microsoft.com/office/drawing/2014/main" id="{7A67F86D-396A-5749-8CC8-EBEBD4AE2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4" name="Freeform 707">
              <a:extLst>
                <a:ext uri="{FF2B5EF4-FFF2-40B4-BE49-F238E27FC236}">
                  <a16:creationId xmlns:a16="http://schemas.microsoft.com/office/drawing/2014/main" id="{C9CF84BA-8281-1548-8259-F766A2400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5" name="Freeform 708">
              <a:extLst>
                <a:ext uri="{FF2B5EF4-FFF2-40B4-BE49-F238E27FC236}">
                  <a16:creationId xmlns:a16="http://schemas.microsoft.com/office/drawing/2014/main" id="{A3C41922-EA59-3047-90A1-7070A2239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6" name="Freeform 709">
              <a:extLst>
                <a:ext uri="{FF2B5EF4-FFF2-40B4-BE49-F238E27FC236}">
                  <a16:creationId xmlns:a16="http://schemas.microsoft.com/office/drawing/2014/main" id="{78E9ADC3-0821-0741-A89E-2E42AB874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7" name="Freeform 710">
              <a:extLst>
                <a:ext uri="{FF2B5EF4-FFF2-40B4-BE49-F238E27FC236}">
                  <a16:creationId xmlns:a16="http://schemas.microsoft.com/office/drawing/2014/main" id="{2983C098-5255-0549-977C-FAA8C8553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8" name="Freeform 711">
              <a:extLst>
                <a:ext uri="{FF2B5EF4-FFF2-40B4-BE49-F238E27FC236}">
                  <a16:creationId xmlns:a16="http://schemas.microsoft.com/office/drawing/2014/main" id="{F71586C1-B02D-B84F-88BB-5F90D58C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9" name="Freeform 712">
              <a:extLst>
                <a:ext uri="{FF2B5EF4-FFF2-40B4-BE49-F238E27FC236}">
                  <a16:creationId xmlns:a16="http://schemas.microsoft.com/office/drawing/2014/main" id="{D9E06986-65DF-A04D-83DD-0F5023261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0" name="Freeform 713">
              <a:extLst>
                <a:ext uri="{FF2B5EF4-FFF2-40B4-BE49-F238E27FC236}">
                  <a16:creationId xmlns:a16="http://schemas.microsoft.com/office/drawing/2014/main" id="{06E0497A-05E7-F045-8CDB-F4276FEF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1" name="Freeform 714">
              <a:extLst>
                <a:ext uri="{FF2B5EF4-FFF2-40B4-BE49-F238E27FC236}">
                  <a16:creationId xmlns:a16="http://schemas.microsoft.com/office/drawing/2014/main" id="{54DEDE70-FBE5-3449-AD75-D7576789D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2" name="Freeform 715">
              <a:extLst>
                <a:ext uri="{FF2B5EF4-FFF2-40B4-BE49-F238E27FC236}">
                  <a16:creationId xmlns:a16="http://schemas.microsoft.com/office/drawing/2014/main" id="{4798D1CE-204F-EB4F-B9E2-D3E3EDC4F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3" name="Freeform 716">
              <a:extLst>
                <a:ext uri="{FF2B5EF4-FFF2-40B4-BE49-F238E27FC236}">
                  <a16:creationId xmlns:a16="http://schemas.microsoft.com/office/drawing/2014/main" id="{033DF0DF-7EAD-E04B-896D-BB5691D7F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4" name="Freeform 717">
              <a:extLst>
                <a:ext uri="{FF2B5EF4-FFF2-40B4-BE49-F238E27FC236}">
                  <a16:creationId xmlns:a16="http://schemas.microsoft.com/office/drawing/2014/main" id="{0CCE03BC-FF9E-C143-949C-678BDBB0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5" name="Freeform 718">
              <a:extLst>
                <a:ext uri="{FF2B5EF4-FFF2-40B4-BE49-F238E27FC236}">
                  <a16:creationId xmlns:a16="http://schemas.microsoft.com/office/drawing/2014/main" id="{B336F6A1-E391-5942-A573-4CC1F4342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6" name="Freeform 719">
              <a:extLst>
                <a:ext uri="{FF2B5EF4-FFF2-40B4-BE49-F238E27FC236}">
                  <a16:creationId xmlns:a16="http://schemas.microsoft.com/office/drawing/2014/main" id="{C49A4EFD-CAFA-0D4F-98C6-E1EDC5BD0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7" name="Freeform 720">
              <a:extLst>
                <a:ext uri="{FF2B5EF4-FFF2-40B4-BE49-F238E27FC236}">
                  <a16:creationId xmlns:a16="http://schemas.microsoft.com/office/drawing/2014/main" id="{4078CBCF-ABFD-AD4B-B771-9BEE217F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8" name="Freeform 721">
              <a:extLst>
                <a:ext uri="{FF2B5EF4-FFF2-40B4-BE49-F238E27FC236}">
                  <a16:creationId xmlns:a16="http://schemas.microsoft.com/office/drawing/2014/main" id="{ED713B04-D93F-4A46-B3EC-1EBBA6A1C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9" name="Freeform 722">
              <a:extLst>
                <a:ext uri="{FF2B5EF4-FFF2-40B4-BE49-F238E27FC236}">
                  <a16:creationId xmlns:a16="http://schemas.microsoft.com/office/drawing/2014/main" id="{6581F846-7673-D042-B59B-EF3FDCC45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0" name="Freeform 723">
              <a:extLst>
                <a:ext uri="{FF2B5EF4-FFF2-40B4-BE49-F238E27FC236}">
                  <a16:creationId xmlns:a16="http://schemas.microsoft.com/office/drawing/2014/main" id="{959AEC23-FF9A-4D48-A2F3-F0197262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1" name="Freeform 724">
              <a:extLst>
                <a:ext uri="{FF2B5EF4-FFF2-40B4-BE49-F238E27FC236}">
                  <a16:creationId xmlns:a16="http://schemas.microsoft.com/office/drawing/2014/main" id="{3883B2CC-4E8B-E741-9BF3-C2A0A4EE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2" name="Freeform 725">
              <a:extLst>
                <a:ext uri="{FF2B5EF4-FFF2-40B4-BE49-F238E27FC236}">
                  <a16:creationId xmlns:a16="http://schemas.microsoft.com/office/drawing/2014/main" id="{309F64F4-DA36-FB43-90EE-A09214C28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3" name="Freeform 726">
              <a:extLst>
                <a:ext uri="{FF2B5EF4-FFF2-40B4-BE49-F238E27FC236}">
                  <a16:creationId xmlns:a16="http://schemas.microsoft.com/office/drawing/2014/main" id="{C694E3EB-7B14-BE4B-AA64-69A74D5CC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4" name="Freeform 727">
              <a:extLst>
                <a:ext uri="{FF2B5EF4-FFF2-40B4-BE49-F238E27FC236}">
                  <a16:creationId xmlns:a16="http://schemas.microsoft.com/office/drawing/2014/main" id="{8B42D9A6-D545-094B-8979-63B930F84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5" name="Freeform 728">
              <a:extLst>
                <a:ext uri="{FF2B5EF4-FFF2-40B4-BE49-F238E27FC236}">
                  <a16:creationId xmlns:a16="http://schemas.microsoft.com/office/drawing/2014/main" id="{A384D423-C316-3343-B784-98146BFFD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6" name="Freeform 729">
              <a:extLst>
                <a:ext uri="{FF2B5EF4-FFF2-40B4-BE49-F238E27FC236}">
                  <a16:creationId xmlns:a16="http://schemas.microsoft.com/office/drawing/2014/main" id="{ADB0B28D-65D0-7E43-AC6F-523D4BD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7" name="Freeform 730">
              <a:extLst>
                <a:ext uri="{FF2B5EF4-FFF2-40B4-BE49-F238E27FC236}">
                  <a16:creationId xmlns:a16="http://schemas.microsoft.com/office/drawing/2014/main" id="{C5E6E150-0FD2-5742-86A7-A489608E0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8" name="Freeform 731">
              <a:extLst>
                <a:ext uri="{FF2B5EF4-FFF2-40B4-BE49-F238E27FC236}">
                  <a16:creationId xmlns:a16="http://schemas.microsoft.com/office/drawing/2014/main" id="{7DCB549F-09D4-DB40-B694-38FA6719B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9" name="Freeform 732">
              <a:extLst>
                <a:ext uri="{FF2B5EF4-FFF2-40B4-BE49-F238E27FC236}">
                  <a16:creationId xmlns:a16="http://schemas.microsoft.com/office/drawing/2014/main" id="{38BA7C01-C6D3-FD45-9C6A-0E57D5138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0" name="Freeform 733">
              <a:extLst>
                <a:ext uri="{FF2B5EF4-FFF2-40B4-BE49-F238E27FC236}">
                  <a16:creationId xmlns:a16="http://schemas.microsoft.com/office/drawing/2014/main" id="{DE785364-2FB4-9744-B8F4-B949C289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1" name="Freeform 734">
              <a:extLst>
                <a:ext uri="{FF2B5EF4-FFF2-40B4-BE49-F238E27FC236}">
                  <a16:creationId xmlns:a16="http://schemas.microsoft.com/office/drawing/2014/main" id="{3B16D0A0-130B-F949-B756-8D7590F0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2" name="Freeform 735">
              <a:extLst>
                <a:ext uri="{FF2B5EF4-FFF2-40B4-BE49-F238E27FC236}">
                  <a16:creationId xmlns:a16="http://schemas.microsoft.com/office/drawing/2014/main" id="{0202F01B-DB01-E94D-93CF-23277AEEA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3" name="Freeform 736">
              <a:extLst>
                <a:ext uri="{FF2B5EF4-FFF2-40B4-BE49-F238E27FC236}">
                  <a16:creationId xmlns:a16="http://schemas.microsoft.com/office/drawing/2014/main" id="{45F92138-4508-F345-B66E-68110812D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4" name="Freeform 737">
              <a:extLst>
                <a:ext uri="{FF2B5EF4-FFF2-40B4-BE49-F238E27FC236}">
                  <a16:creationId xmlns:a16="http://schemas.microsoft.com/office/drawing/2014/main" id="{75F4A1D3-9547-FE43-846F-1F05CD94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5" name="Freeform 738">
              <a:extLst>
                <a:ext uri="{FF2B5EF4-FFF2-40B4-BE49-F238E27FC236}">
                  <a16:creationId xmlns:a16="http://schemas.microsoft.com/office/drawing/2014/main" id="{5E91B21F-C3EC-D748-A518-55B970FE5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6" name="Freeform 739">
              <a:extLst>
                <a:ext uri="{FF2B5EF4-FFF2-40B4-BE49-F238E27FC236}">
                  <a16:creationId xmlns:a16="http://schemas.microsoft.com/office/drawing/2014/main" id="{EE07C54A-347E-6D43-8FDB-9C49FCF8C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7" name="Freeform 740">
              <a:extLst>
                <a:ext uri="{FF2B5EF4-FFF2-40B4-BE49-F238E27FC236}">
                  <a16:creationId xmlns:a16="http://schemas.microsoft.com/office/drawing/2014/main" id="{0F77F9A4-59F9-1C4B-B15A-DCFF906F4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8" name="Freeform 741">
              <a:extLst>
                <a:ext uri="{FF2B5EF4-FFF2-40B4-BE49-F238E27FC236}">
                  <a16:creationId xmlns:a16="http://schemas.microsoft.com/office/drawing/2014/main" id="{881C1B29-4024-934D-B4A8-0CDDB842A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9" name="Freeform 742">
              <a:extLst>
                <a:ext uri="{FF2B5EF4-FFF2-40B4-BE49-F238E27FC236}">
                  <a16:creationId xmlns:a16="http://schemas.microsoft.com/office/drawing/2014/main" id="{864EADBE-F579-6644-AF4E-B0E5CAE61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0" name="Freeform 743">
              <a:extLst>
                <a:ext uri="{FF2B5EF4-FFF2-40B4-BE49-F238E27FC236}">
                  <a16:creationId xmlns:a16="http://schemas.microsoft.com/office/drawing/2014/main" id="{522CA970-78AF-5840-905A-4AF4990F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1" name="Freeform 744">
              <a:extLst>
                <a:ext uri="{FF2B5EF4-FFF2-40B4-BE49-F238E27FC236}">
                  <a16:creationId xmlns:a16="http://schemas.microsoft.com/office/drawing/2014/main" id="{8773B9D6-C0DF-7249-A1F4-EC759BED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2" name="Freeform 745">
              <a:extLst>
                <a:ext uri="{FF2B5EF4-FFF2-40B4-BE49-F238E27FC236}">
                  <a16:creationId xmlns:a16="http://schemas.microsoft.com/office/drawing/2014/main" id="{A12B1B9D-32C9-0549-993F-22828CF5A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3" name="Freeform 746">
              <a:extLst>
                <a:ext uri="{FF2B5EF4-FFF2-40B4-BE49-F238E27FC236}">
                  <a16:creationId xmlns:a16="http://schemas.microsoft.com/office/drawing/2014/main" id="{C4E9AD29-9A76-BB48-A9EF-DBE6D0AE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4" name="Freeform 747">
              <a:extLst>
                <a:ext uri="{FF2B5EF4-FFF2-40B4-BE49-F238E27FC236}">
                  <a16:creationId xmlns:a16="http://schemas.microsoft.com/office/drawing/2014/main" id="{56E3655C-3562-EC40-8DD1-87D8A5B1A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5" name="Freeform 748">
              <a:extLst>
                <a:ext uri="{FF2B5EF4-FFF2-40B4-BE49-F238E27FC236}">
                  <a16:creationId xmlns:a16="http://schemas.microsoft.com/office/drawing/2014/main" id="{D584FE26-7CBE-D44F-8E2F-444776F94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6" name="Freeform 749">
              <a:extLst>
                <a:ext uri="{FF2B5EF4-FFF2-40B4-BE49-F238E27FC236}">
                  <a16:creationId xmlns:a16="http://schemas.microsoft.com/office/drawing/2014/main" id="{EEFBD590-6397-014A-AA4D-DF0BBBA8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7" name="Freeform 750">
              <a:extLst>
                <a:ext uri="{FF2B5EF4-FFF2-40B4-BE49-F238E27FC236}">
                  <a16:creationId xmlns:a16="http://schemas.microsoft.com/office/drawing/2014/main" id="{67BC61CA-7A02-0C46-BC25-267E5213B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8" name="Freeform 751">
              <a:extLst>
                <a:ext uri="{FF2B5EF4-FFF2-40B4-BE49-F238E27FC236}">
                  <a16:creationId xmlns:a16="http://schemas.microsoft.com/office/drawing/2014/main" id="{875839A9-874E-B44E-8009-F378B2524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9" name="Freeform 752">
              <a:extLst>
                <a:ext uri="{FF2B5EF4-FFF2-40B4-BE49-F238E27FC236}">
                  <a16:creationId xmlns:a16="http://schemas.microsoft.com/office/drawing/2014/main" id="{E5BB5A52-C520-1440-BC33-B96CA1EE7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0" name="Freeform 753">
              <a:extLst>
                <a:ext uri="{FF2B5EF4-FFF2-40B4-BE49-F238E27FC236}">
                  <a16:creationId xmlns:a16="http://schemas.microsoft.com/office/drawing/2014/main" id="{BB230DA3-FED8-6346-BA05-8A31C0BC3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1" name="Freeform 754">
              <a:extLst>
                <a:ext uri="{FF2B5EF4-FFF2-40B4-BE49-F238E27FC236}">
                  <a16:creationId xmlns:a16="http://schemas.microsoft.com/office/drawing/2014/main" id="{9FC90FB0-D805-AE4B-95F3-AA44C0A7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2" name="Freeform 755">
              <a:extLst>
                <a:ext uri="{FF2B5EF4-FFF2-40B4-BE49-F238E27FC236}">
                  <a16:creationId xmlns:a16="http://schemas.microsoft.com/office/drawing/2014/main" id="{F45F1F0D-5821-B442-80B6-7B7AAE56F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3" name="Freeform 756">
              <a:extLst>
                <a:ext uri="{FF2B5EF4-FFF2-40B4-BE49-F238E27FC236}">
                  <a16:creationId xmlns:a16="http://schemas.microsoft.com/office/drawing/2014/main" id="{285A32F7-2E9F-634C-BCCF-0602454F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4" name="Freeform 757">
              <a:extLst>
                <a:ext uri="{FF2B5EF4-FFF2-40B4-BE49-F238E27FC236}">
                  <a16:creationId xmlns:a16="http://schemas.microsoft.com/office/drawing/2014/main" id="{B9119150-6715-AB46-90DE-1B2B7C2AF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5" name="Freeform 758">
              <a:extLst>
                <a:ext uri="{FF2B5EF4-FFF2-40B4-BE49-F238E27FC236}">
                  <a16:creationId xmlns:a16="http://schemas.microsoft.com/office/drawing/2014/main" id="{669C58DC-C9F5-1144-BBB3-8C6594EAB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6" name="Freeform 759">
              <a:extLst>
                <a:ext uri="{FF2B5EF4-FFF2-40B4-BE49-F238E27FC236}">
                  <a16:creationId xmlns:a16="http://schemas.microsoft.com/office/drawing/2014/main" id="{6F2D6371-3586-8449-A97B-C7313B2D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7" name="Freeform 760">
              <a:extLst>
                <a:ext uri="{FF2B5EF4-FFF2-40B4-BE49-F238E27FC236}">
                  <a16:creationId xmlns:a16="http://schemas.microsoft.com/office/drawing/2014/main" id="{F9C4F1C3-282F-0A47-8F74-34DB7738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8" name="Freeform 761">
              <a:extLst>
                <a:ext uri="{FF2B5EF4-FFF2-40B4-BE49-F238E27FC236}">
                  <a16:creationId xmlns:a16="http://schemas.microsoft.com/office/drawing/2014/main" id="{7FF783BC-7C88-164B-BEDE-5C01F09D6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9" name="Freeform 762">
              <a:extLst>
                <a:ext uri="{FF2B5EF4-FFF2-40B4-BE49-F238E27FC236}">
                  <a16:creationId xmlns:a16="http://schemas.microsoft.com/office/drawing/2014/main" id="{0785FD19-EF1E-0C4E-80BD-18C65152A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0" name="Freeform 763">
              <a:extLst>
                <a:ext uri="{FF2B5EF4-FFF2-40B4-BE49-F238E27FC236}">
                  <a16:creationId xmlns:a16="http://schemas.microsoft.com/office/drawing/2014/main" id="{0EE961EF-B14A-6E46-A249-2C94DB538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1" name="Freeform 764">
              <a:extLst>
                <a:ext uri="{FF2B5EF4-FFF2-40B4-BE49-F238E27FC236}">
                  <a16:creationId xmlns:a16="http://schemas.microsoft.com/office/drawing/2014/main" id="{7EE26FFE-E963-DE44-A84B-107EAFF51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2" name="Freeform 765">
              <a:extLst>
                <a:ext uri="{FF2B5EF4-FFF2-40B4-BE49-F238E27FC236}">
                  <a16:creationId xmlns:a16="http://schemas.microsoft.com/office/drawing/2014/main" id="{3B663623-A0A5-3D48-AD21-C7339196F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3" name="Freeform 766">
              <a:extLst>
                <a:ext uri="{FF2B5EF4-FFF2-40B4-BE49-F238E27FC236}">
                  <a16:creationId xmlns:a16="http://schemas.microsoft.com/office/drawing/2014/main" id="{C6D08B28-3990-244A-A0DE-C6454DED1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4" name="Freeform 767">
              <a:extLst>
                <a:ext uri="{FF2B5EF4-FFF2-40B4-BE49-F238E27FC236}">
                  <a16:creationId xmlns:a16="http://schemas.microsoft.com/office/drawing/2014/main" id="{9A0FA550-9603-2A4C-B729-8E5E8100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5" name="Freeform 768">
              <a:extLst>
                <a:ext uri="{FF2B5EF4-FFF2-40B4-BE49-F238E27FC236}">
                  <a16:creationId xmlns:a16="http://schemas.microsoft.com/office/drawing/2014/main" id="{E1886442-7B14-5E4C-A8E0-C6273ABFB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6" name="Freeform 769">
              <a:extLst>
                <a:ext uri="{FF2B5EF4-FFF2-40B4-BE49-F238E27FC236}">
                  <a16:creationId xmlns:a16="http://schemas.microsoft.com/office/drawing/2014/main" id="{11DDC5CD-83B3-214D-9481-29F20015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7" name="Freeform 770">
              <a:extLst>
                <a:ext uri="{FF2B5EF4-FFF2-40B4-BE49-F238E27FC236}">
                  <a16:creationId xmlns:a16="http://schemas.microsoft.com/office/drawing/2014/main" id="{5C3C0668-6F7C-6240-8454-2AA28A55B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8" name="Freeform 771">
              <a:extLst>
                <a:ext uri="{FF2B5EF4-FFF2-40B4-BE49-F238E27FC236}">
                  <a16:creationId xmlns:a16="http://schemas.microsoft.com/office/drawing/2014/main" id="{4B379FD9-110A-F245-8C3B-CE7CD9147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9" name="Freeform 772">
              <a:extLst>
                <a:ext uri="{FF2B5EF4-FFF2-40B4-BE49-F238E27FC236}">
                  <a16:creationId xmlns:a16="http://schemas.microsoft.com/office/drawing/2014/main" id="{5F1F21F2-C5D8-F847-B348-E92A0FFE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0" name="Freeform 773">
              <a:extLst>
                <a:ext uri="{FF2B5EF4-FFF2-40B4-BE49-F238E27FC236}">
                  <a16:creationId xmlns:a16="http://schemas.microsoft.com/office/drawing/2014/main" id="{DA170EE5-64A9-CE46-B560-E9216429F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1" name="Freeform 774">
              <a:extLst>
                <a:ext uri="{FF2B5EF4-FFF2-40B4-BE49-F238E27FC236}">
                  <a16:creationId xmlns:a16="http://schemas.microsoft.com/office/drawing/2014/main" id="{BF65CEDF-4B5C-6F46-A183-6142EB02C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2" name="Freeform 775">
              <a:extLst>
                <a:ext uri="{FF2B5EF4-FFF2-40B4-BE49-F238E27FC236}">
                  <a16:creationId xmlns:a16="http://schemas.microsoft.com/office/drawing/2014/main" id="{1B1ABE49-3A7C-FC47-B0AA-4ADA015D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3" name="Freeform 776">
              <a:extLst>
                <a:ext uri="{FF2B5EF4-FFF2-40B4-BE49-F238E27FC236}">
                  <a16:creationId xmlns:a16="http://schemas.microsoft.com/office/drawing/2014/main" id="{5F800BE6-6081-D342-9039-275C18776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4" name="Freeform 777">
              <a:extLst>
                <a:ext uri="{FF2B5EF4-FFF2-40B4-BE49-F238E27FC236}">
                  <a16:creationId xmlns:a16="http://schemas.microsoft.com/office/drawing/2014/main" id="{25FE0791-5D0B-5D4C-A804-FBC289ECC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5" name="Freeform 778">
              <a:extLst>
                <a:ext uri="{FF2B5EF4-FFF2-40B4-BE49-F238E27FC236}">
                  <a16:creationId xmlns:a16="http://schemas.microsoft.com/office/drawing/2014/main" id="{BA1A0898-F914-334E-866A-2D6D1C7E3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6" name="Freeform 779">
              <a:extLst>
                <a:ext uri="{FF2B5EF4-FFF2-40B4-BE49-F238E27FC236}">
                  <a16:creationId xmlns:a16="http://schemas.microsoft.com/office/drawing/2014/main" id="{791FD52E-FE5B-FB42-BC08-DFF28160E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7" name="Freeform 780">
              <a:extLst>
                <a:ext uri="{FF2B5EF4-FFF2-40B4-BE49-F238E27FC236}">
                  <a16:creationId xmlns:a16="http://schemas.microsoft.com/office/drawing/2014/main" id="{E432212D-3488-954B-B80B-BB5D66F57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8" name="Freeform 782">
              <a:extLst>
                <a:ext uri="{FF2B5EF4-FFF2-40B4-BE49-F238E27FC236}">
                  <a16:creationId xmlns:a16="http://schemas.microsoft.com/office/drawing/2014/main" id="{D838CB8D-2A2B-EB40-9D7D-AE15F30EF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9" name="Freeform 783">
              <a:extLst>
                <a:ext uri="{FF2B5EF4-FFF2-40B4-BE49-F238E27FC236}">
                  <a16:creationId xmlns:a16="http://schemas.microsoft.com/office/drawing/2014/main" id="{99A3B910-0CA0-5049-8BF5-137A11259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0" name="Freeform 784">
              <a:extLst>
                <a:ext uri="{FF2B5EF4-FFF2-40B4-BE49-F238E27FC236}">
                  <a16:creationId xmlns:a16="http://schemas.microsoft.com/office/drawing/2014/main" id="{136B57F2-FAA9-324B-97A6-AF5A0E473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1" name="Freeform 785">
              <a:extLst>
                <a:ext uri="{FF2B5EF4-FFF2-40B4-BE49-F238E27FC236}">
                  <a16:creationId xmlns:a16="http://schemas.microsoft.com/office/drawing/2014/main" id="{787F9D81-48CC-344A-9DF7-C79D6B41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2" name="Freeform 786">
              <a:extLst>
                <a:ext uri="{FF2B5EF4-FFF2-40B4-BE49-F238E27FC236}">
                  <a16:creationId xmlns:a16="http://schemas.microsoft.com/office/drawing/2014/main" id="{0EDCED09-1380-224C-9E72-ED53B87AC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3" name="Freeform 787">
              <a:extLst>
                <a:ext uri="{FF2B5EF4-FFF2-40B4-BE49-F238E27FC236}">
                  <a16:creationId xmlns:a16="http://schemas.microsoft.com/office/drawing/2014/main" id="{13ED9547-0FA9-6841-84D0-E3C20C24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4" name="Freeform 788">
              <a:extLst>
                <a:ext uri="{FF2B5EF4-FFF2-40B4-BE49-F238E27FC236}">
                  <a16:creationId xmlns:a16="http://schemas.microsoft.com/office/drawing/2014/main" id="{B65DB35F-D964-E24B-8E0F-7FCEF8C5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5" name="Freeform 789">
              <a:extLst>
                <a:ext uri="{FF2B5EF4-FFF2-40B4-BE49-F238E27FC236}">
                  <a16:creationId xmlns:a16="http://schemas.microsoft.com/office/drawing/2014/main" id="{A4CEA411-E07A-AB4A-B271-D1E9BAF8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6" name="Freeform 790">
              <a:extLst>
                <a:ext uri="{FF2B5EF4-FFF2-40B4-BE49-F238E27FC236}">
                  <a16:creationId xmlns:a16="http://schemas.microsoft.com/office/drawing/2014/main" id="{ED49DAFA-6141-3D4E-A743-2A21A365A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7" name="Freeform 791">
              <a:extLst>
                <a:ext uri="{FF2B5EF4-FFF2-40B4-BE49-F238E27FC236}">
                  <a16:creationId xmlns:a16="http://schemas.microsoft.com/office/drawing/2014/main" id="{04EE2498-4F69-014A-8A4B-54049AFAD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8" name="Freeform 792">
              <a:extLst>
                <a:ext uri="{FF2B5EF4-FFF2-40B4-BE49-F238E27FC236}">
                  <a16:creationId xmlns:a16="http://schemas.microsoft.com/office/drawing/2014/main" id="{3209C3A2-F192-BE40-8B55-645DFA1F0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9" name="Freeform 793">
              <a:extLst>
                <a:ext uri="{FF2B5EF4-FFF2-40B4-BE49-F238E27FC236}">
                  <a16:creationId xmlns:a16="http://schemas.microsoft.com/office/drawing/2014/main" id="{8009A643-63A2-CC40-8AA7-FC9665CA0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0" name="Freeform 794">
              <a:extLst>
                <a:ext uri="{FF2B5EF4-FFF2-40B4-BE49-F238E27FC236}">
                  <a16:creationId xmlns:a16="http://schemas.microsoft.com/office/drawing/2014/main" id="{DA4F433C-F64F-5248-90AC-F0352FB6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1" name="Freeform 795">
              <a:extLst>
                <a:ext uri="{FF2B5EF4-FFF2-40B4-BE49-F238E27FC236}">
                  <a16:creationId xmlns:a16="http://schemas.microsoft.com/office/drawing/2014/main" id="{35D4031E-EB11-834C-BD03-50809694B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2" name="Freeform 796">
              <a:extLst>
                <a:ext uri="{FF2B5EF4-FFF2-40B4-BE49-F238E27FC236}">
                  <a16:creationId xmlns:a16="http://schemas.microsoft.com/office/drawing/2014/main" id="{C3E6E102-F591-EC4A-B1D5-2925EE27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3" name="Freeform 797">
              <a:extLst>
                <a:ext uri="{FF2B5EF4-FFF2-40B4-BE49-F238E27FC236}">
                  <a16:creationId xmlns:a16="http://schemas.microsoft.com/office/drawing/2014/main" id="{4903C2EA-D906-1845-B312-B5D8C064C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262D74-1479-074F-AF3C-17837579E840}"/>
              </a:ext>
            </a:extLst>
          </p:cNvPr>
          <p:cNvGrpSpPr/>
          <p:nvPr/>
        </p:nvGrpSpPr>
        <p:grpSpPr>
          <a:xfrm flipH="1">
            <a:off x="2301099" y="8913736"/>
            <a:ext cx="1833453" cy="2271346"/>
            <a:chOff x="2959100" y="782638"/>
            <a:chExt cx="4905375" cy="6076950"/>
          </a:xfrm>
        </p:grpSpPr>
        <p:sp>
          <p:nvSpPr>
            <p:cNvPr id="634" name="Freeform 1">
              <a:extLst>
                <a:ext uri="{FF2B5EF4-FFF2-40B4-BE49-F238E27FC236}">
                  <a16:creationId xmlns:a16="http://schemas.microsoft.com/office/drawing/2014/main" id="{49CD4529-E425-9A4A-8E59-82218A35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6689725"/>
              <a:ext cx="4354512" cy="169863"/>
            </a:xfrm>
            <a:custGeom>
              <a:avLst/>
              <a:gdLst>
                <a:gd name="T0" fmla="*/ 6030 w 12094"/>
                <a:gd name="T1" fmla="*/ 0 h 470"/>
                <a:gd name="T2" fmla="*/ 6030 w 12094"/>
                <a:gd name="T3" fmla="*/ 0 h 470"/>
                <a:gd name="T4" fmla="*/ 0 w 12094"/>
                <a:gd name="T5" fmla="*/ 250 h 470"/>
                <a:gd name="T6" fmla="*/ 6030 w 12094"/>
                <a:gd name="T7" fmla="*/ 469 h 470"/>
                <a:gd name="T8" fmla="*/ 12093 w 12094"/>
                <a:gd name="T9" fmla="*/ 250 h 470"/>
                <a:gd name="T10" fmla="*/ 6030 w 12094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4" h="470">
                  <a:moveTo>
                    <a:pt x="6030" y="0"/>
                  </a:moveTo>
                  <a:lnTo>
                    <a:pt x="6030" y="0"/>
                  </a:lnTo>
                  <a:cubicBezTo>
                    <a:pt x="2718" y="0"/>
                    <a:pt x="0" y="125"/>
                    <a:pt x="0" y="250"/>
                  </a:cubicBezTo>
                  <a:cubicBezTo>
                    <a:pt x="0" y="375"/>
                    <a:pt x="2718" y="469"/>
                    <a:pt x="6030" y="469"/>
                  </a:cubicBezTo>
                  <a:cubicBezTo>
                    <a:pt x="9374" y="469"/>
                    <a:pt x="12093" y="375"/>
                    <a:pt x="12093" y="250"/>
                  </a:cubicBezTo>
                  <a:cubicBezTo>
                    <a:pt x="12093" y="125"/>
                    <a:pt x="9374" y="0"/>
                    <a:pt x="6030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Freeform 2">
              <a:extLst>
                <a:ext uri="{FF2B5EF4-FFF2-40B4-BE49-F238E27FC236}">
                  <a16:creationId xmlns:a16="http://schemas.microsoft.com/office/drawing/2014/main" id="{8124E772-D515-3349-844A-8EC99A5AB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336925"/>
              <a:ext cx="2114550" cy="2744788"/>
            </a:xfrm>
            <a:custGeom>
              <a:avLst/>
              <a:gdLst>
                <a:gd name="T0" fmla="*/ 32 w 5875"/>
                <a:gd name="T1" fmla="*/ 1968 h 7625"/>
                <a:gd name="T2" fmla="*/ 32 w 5875"/>
                <a:gd name="T3" fmla="*/ 1968 h 7625"/>
                <a:gd name="T4" fmla="*/ 1999 w 5875"/>
                <a:gd name="T5" fmla="*/ 5406 h 7625"/>
                <a:gd name="T6" fmla="*/ 5468 w 5875"/>
                <a:gd name="T7" fmla="*/ 7624 h 7625"/>
                <a:gd name="T8" fmla="*/ 5874 w 5875"/>
                <a:gd name="T9" fmla="*/ 7093 h 7625"/>
                <a:gd name="T10" fmla="*/ 3406 w 5875"/>
                <a:gd name="T11" fmla="*/ 4937 h 7625"/>
                <a:gd name="T12" fmla="*/ 2593 w 5875"/>
                <a:gd name="T13" fmla="*/ 3562 h 7625"/>
                <a:gd name="T14" fmla="*/ 375 w 5875"/>
                <a:gd name="T15" fmla="*/ 0 h 7625"/>
                <a:gd name="T16" fmla="*/ 32 w 5875"/>
                <a:gd name="T17" fmla="*/ 1968 h 7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5" h="7625">
                  <a:moveTo>
                    <a:pt x="32" y="1968"/>
                  </a:moveTo>
                  <a:lnTo>
                    <a:pt x="32" y="1968"/>
                  </a:lnTo>
                  <a:cubicBezTo>
                    <a:pt x="32" y="1968"/>
                    <a:pt x="1624" y="5093"/>
                    <a:pt x="1999" y="5406"/>
                  </a:cubicBezTo>
                  <a:cubicBezTo>
                    <a:pt x="2374" y="5718"/>
                    <a:pt x="5468" y="7624"/>
                    <a:pt x="5468" y="7624"/>
                  </a:cubicBezTo>
                  <a:cubicBezTo>
                    <a:pt x="5468" y="7624"/>
                    <a:pt x="5781" y="7624"/>
                    <a:pt x="5874" y="7093"/>
                  </a:cubicBezTo>
                  <a:cubicBezTo>
                    <a:pt x="5874" y="7093"/>
                    <a:pt x="4437" y="5406"/>
                    <a:pt x="3406" y="4937"/>
                  </a:cubicBezTo>
                  <a:cubicBezTo>
                    <a:pt x="2687" y="4656"/>
                    <a:pt x="2718" y="4156"/>
                    <a:pt x="2593" y="3562"/>
                  </a:cubicBezTo>
                  <a:cubicBezTo>
                    <a:pt x="2499" y="3124"/>
                    <a:pt x="2062" y="282"/>
                    <a:pt x="375" y="0"/>
                  </a:cubicBezTo>
                  <a:cubicBezTo>
                    <a:pt x="375" y="0"/>
                    <a:pt x="0" y="1438"/>
                    <a:pt x="32" y="1968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Freeform 3">
              <a:extLst>
                <a:ext uri="{FF2B5EF4-FFF2-40B4-BE49-F238E27FC236}">
                  <a16:creationId xmlns:a16="http://schemas.microsoft.com/office/drawing/2014/main" id="{ABDD6FEE-7A00-FD40-BD20-75DAAB1B4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5776913"/>
              <a:ext cx="382587" cy="1001712"/>
            </a:xfrm>
            <a:custGeom>
              <a:avLst/>
              <a:gdLst>
                <a:gd name="T0" fmla="*/ 375 w 1063"/>
                <a:gd name="T1" fmla="*/ 94 h 2783"/>
                <a:gd name="T2" fmla="*/ 375 w 1063"/>
                <a:gd name="T3" fmla="*/ 94 h 2783"/>
                <a:gd name="T4" fmla="*/ 719 w 1063"/>
                <a:gd name="T5" fmla="*/ 32 h 2783"/>
                <a:gd name="T6" fmla="*/ 1031 w 1063"/>
                <a:gd name="T7" fmla="*/ 94 h 2783"/>
                <a:gd name="T8" fmla="*/ 1000 w 1063"/>
                <a:gd name="T9" fmla="*/ 407 h 2783"/>
                <a:gd name="T10" fmla="*/ 875 w 1063"/>
                <a:gd name="T11" fmla="*/ 1563 h 2783"/>
                <a:gd name="T12" fmla="*/ 250 w 1063"/>
                <a:gd name="T13" fmla="*/ 2719 h 2783"/>
                <a:gd name="T14" fmla="*/ 187 w 1063"/>
                <a:gd name="T15" fmla="*/ 2469 h 2783"/>
                <a:gd name="T16" fmla="*/ 250 w 1063"/>
                <a:gd name="T17" fmla="*/ 1563 h 2783"/>
                <a:gd name="T18" fmla="*/ 62 w 1063"/>
                <a:gd name="T19" fmla="*/ 876 h 2783"/>
                <a:gd name="T20" fmla="*/ 437 w 1063"/>
                <a:gd name="T21" fmla="*/ 532 h 2783"/>
                <a:gd name="T22" fmla="*/ 375 w 1063"/>
                <a:gd name="T23" fmla="*/ 9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2783">
                  <a:moveTo>
                    <a:pt x="375" y="94"/>
                  </a:moveTo>
                  <a:lnTo>
                    <a:pt x="375" y="94"/>
                  </a:lnTo>
                  <a:cubicBezTo>
                    <a:pt x="375" y="94"/>
                    <a:pt x="500" y="0"/>
                    <a:pt x="719" y="32"/>
                  </a:cubicBezTo>
                  <a:cubicBezTo>
                    <a:pt x="906" y="63"/>
                    <a:pt x="969" y="94"/>
                    <a:pt x="1031" y="94"/>
                  </a:cubicBezTo>
                  <a:cubicBezTo>
                    <a:pt x="1031" y="94"/>
                    <a:pt x="1062" y="94"/>
                    <a:pt x="1000" y="407"/>
                  </a:cubicBezTo>
                  <a:cubicBezTo>
                    <a:pt x="937" y="751"/>
                    <a:pt x="875" y="1188"/>
                    <a:pt x="875" y="1563"/>
                  </a:cubicBezTo>
                  <a:cubicBezTo>
                    <a:pt x="844" y="1938"/>
                    <a:pt x="594" y="2782"/>
                    <a:pt x="250" y="2719"/>
                  </a:cubicBezTo>
                  <a:cubicBezTo>
                    <a:pt x="250" y="2719"/>
                    <a:pt x="156" y="2657"/>
                    <a:pt x="187" y="2469"/>
                  </a:cubicBezTo>
                  <a:cubicBezTo>
                    <a:pt x="219" y="2251"/>
                    <a:pt x="312" y="1969"/>
                    <a:pt x="250" y="1563"/>
                  </a:cubicBezTo>
                  <a:cubicBezTo>
                    <a:pt x="156" y="1126"/>
                    <a:pt x="0" y="969"/>
                    <a:pt x="62" y="876"/>
                  </a:cubicBezTo>
                  <a:cubicBezTo>
                    <a:pt x="125" y="782"/>
                    <a:pt x="281" y="938"/>
                    <a:pt x="437" y="532"/>
                  </a:cubicBezTo>
                  <a:cubicBezTo>
                    <a:pt x="531" y="282"/>
                    <a:pt x="375" y="94"/>
                    <a:pt x="375" y="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Freeform 4">
              <a:extLst>
                <a:ext uri="{FF2B5EF4-FFF2-40B4-BE49-F238E27FC236}">
                  <a16:creationId xmlns:a16="http://schemas.microsoft.com/office/drawing/2014/main" id="{57E78F15-BD35-D644-B143-383B2C42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5789613"/>
              <a:ext cx="404812" cy="1001712"/>
            </a:xfrm>
            <a:custGeom>
              <a:avLst/>
              <a:gdLst>
                <a:gd name="T0" fmla="*/ 0 w 1126"/>
                <a:gd name="T1" fmla="*/ 2687 h 2782"/>
                <a:gd name="T2" fmla="*/ 0 w 1126"/>
                <a:gd name="T3" fmla="*/ 2687 h 2782"/>
                <a:gd name="T4" fmla="*/ 625 w 1126"/>
                <a:gd name="T5" fmla="*/ 1531 h 2782"/>
                <a:gd name="T6" fmla="*/ 750 w 1126"/>
                <a:gd name="T7" fmla="*/ 375 h 2782"/>
                <a:gd name="T8" fmla="*/ 781 w 1126"/>
                <a:gd name="T9" fmla="*/ 62 h 2782"/>
                <a:gd name="T10" fmla="*/ 969 w 1126"/>
                <a:gd name="T11" fmla="*/ 0 h 2782"/>
                <a:gd name="T12" fmla="*/ 1031 w 1126"/>
                <a:gd name="T13" fmla="*/ 500 h 2782"/>
                <a:gd name="T14" fmla="*/ 844 w 1126"/>
                <a:gd name="T15" fmla="*/ 1281 h 2782"/>
                <a:gd name="T16" fmla="*/ 437 w 1126"/>
                <a:gd name="T17" fmla="*/ 2500 h 2782"/>
                <a:gd name="T18" fmla="*/ 0 w 1126"/>
                <a:gd name="T19" fmla="*/ 2687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2782">
                  <a:moveTo>
                    <a:pt x="0" y="2687"/>
                  </a:moveTo>
                  <a:lnTo>
                    <a:pt x="0" y="2687"/>
                  </a:lnTo>
                  <a:cubicBezTo>
                    <a:pt x="344" y="2750"/>
                    <a:pt x="594" y="1906"/>
                    <a:pt x="625" y="1531"/>
                  </a:cubicBezTo>
                  <a:cubicBezTo>
                    <a:pt x="625" y="1156"/>
                    <a:pt x="687" y="719"/>
                    <a:pt x="750" y="375"/>
                  </a:cubicBezTo>
                  <a:cubicBezTo>
                    <a:pt x="812" y="62"/>
                    <a:pt x="781" y="62"/>
                    <a:pt x="781" y="62"/>
                  </a:cubicBezTo>
                  <a:lnTo>
                    <a:pt x="969" y="0"/>
                  </a:lnTo>
                  <a:cubicBezTo>
                    <a:pt x="1000" y="31"/>
                    <a:pt x="1125" y="125"/>
                    <a:pt x="1031" y="500"/>
                  </a:cubicBezTo>
                  <a:cubicBezTo>
                    <a:pt x="969" y="844"/>
                    <a:pt x="906" y="969"/>
                    <a:pt x="844" y="1281"/>
                  </a:cubicBezTo>
                  <a:cubicBezTo>
                    <a:pt x="812" y="1625"/>
                    <a:pt x="719" y="2219"/>
                    <a:pt x="437" y="2500"/>
                  </a:cubicBezTo>
                  <a:cubicBezTo>
                    <a:pt x="187" y="2781"/>
                    <a:pt x="125" y="2750"/>
                    <a:pt x="0" y="2687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Freeform 5">
              <a:extLst>
                <a:ext uri="{FF2B5EF4-FFF2-40B4-BE49-F238E27FC236}">
                  <a16:creationId xmlns:a16="http://schemas.microsoft.com/office/drawing/2014/main" id="{13CB6EE3-781E-044A-8670-A6604A8C5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6070600"/>
              <a:ext cx="180975" cy="473075"/>
            </a:xfrm>
            <a:custGeom>
              <a:avLst/>
              <a:gdLst>
                <a:gd name="T0" fmla="*/ 250 w 501"/>
                <a:gd name="T1" fmla="*/ 1281 h 1314"/>
                <a:gd name="T2" fmla="*/ 250 w 501"/>
                <a:gd name="T3" fmla="*/ 1281 h 1314"/>
                <a:gd name="T4" fmla="*/ 250 w 501"/>
                <a:gd name="T5" fmla="*/ 1281 h 1314"/>
                <a:gd name="T6" fmla="*/ 250 w 501"/>
                <a:gd name="T7" fmla="*/ 750 h 1314"/>
                <a:gd name="T8" fmla="*/ 62 w 501"/>
                <a:gd name="T9" fmla="*/ 63 h 1314"/>
                <a:gd name="T10" fmla="*/ 187 w 501"/>
                <a:gd name="T11" fmla="*/ 0 h 1314"/>
                <a:gd name="T12" fmla="*/ 281 w 501"/>
                <a:gd name="T13" fmla="*/ 188 h 1314"/>
                <a:gd name="T14" fmla="*/ 437 w 501"/>
                <a:gd name="T15" fmla="*/ 969 h 1314"/>
                <a:gd name="T16" fmla="*/ 250 w 501"/>
                <a:gd name="T17" fmla="*/ 128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314">
                  <a:moveTo>
                    <a:pt x="250" y="1281"/>
                  </a:moveTo>
                  <a:lnTo>
                    <a:pt x="250" y="1281"/>
                  </a:lnTo>
                  <a:lnTo>
                    <a:pt x="250" y="1281"/>
                  </a:lnTo>
                  <a:cubicBezTo>
                    <a:pt x="281" y="1125"/>
                    <a:pt x="281" y="969"/>
                    <a:pt x="250" y="750"/>
                  </a:cubicBezTo>
                  <a:cubicBezTo>
                    <a:pt x="156" y="313"/>
                    <a:pt x="0" y="156"/>
                    <a:pt x="62" y="63"/>
                  </a:cubicBezTo>
                  <a:cubicBezTo>
                    <a:pt x="94" y="31"/>
                    <a:pt x="125" y="31"/>
                    <a:pt x="187" y="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344" y="375"/>
                    <a:pt x="500" y="625"/>
                    <a:pt x="437" y="969"/>
                  </a:cubicBezTo>
                  <a:cubicBezTo>
                    <a:pt x="375" y="1313"/>
                    <a:pt x="250" y="1281"/>
                    <a:pt x="250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Freeform 6">
              <a:extLst>
                <a:ext uri="{FF2B5EF4-FFF2-40B4-BE49-F238E27FC236}">
                  <a16:creationId xmlns:a16="http://schemas.microsoft.com/office/drawing/2014/main" id="{5A715A01-CD80-CB4B-BAA7-83A929FD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26163"/>
              <a:ext cx="22225" cy="46037"/>
            </a:xfrm>
            <a:custGeom>
              <a:avLst/>
              <a:gdLst>
                <a:gd name="T0" fmla="*/ 31 w 63"/>
                <a:gd name="T1" fmla="*/ 94 h 126"/>
                <a:gd name="T2" fmla="*/ 31 w 63"/>
                <a:gd name="T3" fmla="*/ 94 h 126"/>
                <a:gd name="T4" fmla="*/ 62 w 63"/>
                <a:gd name="T5" fmla="*/ 63 h 126"/>
                <a:gd name="T6" fmla="*/ 31 w 63"/>
                <a:gd name="T7" fmla="*/ 32 h 126"/>
                <a:gd name="T8" fmla="*/ 0 w 63"/>
                <a:gd name="T9" fmla="*/ 63 h 126"/>
                <a:gd name="T10" fmla="*/ 31 w 63"/>
                <a:gd name="T11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26">
                  <a:moveTo>
                    <a:pt x="31" y="94"/>
                  </a:moveTo>
                  <a:lnTo>
                    <a:pt x="31" y="94"/>
                  </a:lnTo>
                  <a:cubicBezTo>
                    <a:pt x="31" y="125"/>
                    <a:pt x="62" y="94"/>
                    <a:pt x="62" y="63"/>
                  </a:cubicBezTo>
                  <a:cubicBezTo>
                    <a:pt x="62" y="63"/>
                    <a:pt x="62" y="32"/>
                    <a:pt x="31" y="32"/>
                  </a:cubicBezTo>
                  <a:cubicBezTo>
                    <a:pt x="31" y="0"/>
                    <a:pt x="0" y="32"/>
                    <a:pt x="0" y="63"/>
                  </a:cubicBezTo>
                  <a:cubicBezTo>
                    <a:pt x="0" y="63"/>
                    <a:pt x="0" y="94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Freeform 7">
              <a:extLst>
                <a:ext uri="{FF2B5EF4-FFF2-40B4-BE49-F238E27FC236}">
                  <a16:creationId xmlns:a16="http://schemas.microsoft.com/office/drawing/2014/main" id="{B5B94098-633F-F446-AC28-C592EA4C1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6137275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2 w 220"/>
                <a:gd name="T5" fmla="*/ 93 h 157"/>
                <a:gd name="T6" fmla="*/ 63 w 220"/>
                <a:gd name="T7" fmla="*/ 156 h 157"/>
                <a:gd name="T8" fmla="*/ 219 w 220"/>
                <a:gd name="T9" fmla="*/ 31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93"/>
                    <a:pt x="32" y="93"/>
                  </a:cubicBezTo>
                  <a:cubicBezTo>
                    <a:pt x="32" y="93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31"/>
                  </a:cubicBezTo>
                  <a:cubicBezTo>
                    <a:pt x="219" y="31"/>
                    <a:pt x="219" y="0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Freeform 8">
              <a:extLst>
                <a:ext uri="{FF2B5EF4-FFF2-40B4-BE49-F238E27FC236}">
                  <a16:creationId xmlns:a16="http://schemas.microsoft.com/office/drawing/2014/main" id="{91E27BEC-FB15-F64C-9F38-336A7478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6227763"/>
              <a:ext cx="34925" cy="33337"/>
            </a:xfrm>
            <a:custGeom>
              <a:avLst/>
              <a:gdLst>
                <a:gd name="T0" fmla="*/ 63 w 95"/>
                <a:gd name="T1" fmla="*/ 93 h 94"/>
                <a:gd name="T2" fmla="*/ 63 w 95"/>
                <a:gd name="T3" fmla="*/ 93 h 94"/>
                <a:gd name="T4" fmla="*/ 94 w 95"/>
                <a:gd name="T5" fmla="*/ 62 h 94"/>
                <a:gd name="T6" fmla="*/ 63 w 95"/>
                <a:gd name="T7" fmla="*/ 0 h 94"/>
                <a:gd name="T8" fmla="*/ 31 w 95"/>
                <a:gd name="T9" fmla="*/ 31 h 94"/>
                <a:gd name="T10" fmla="*/ 63 w 95"/>
                <a:gd name="T1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63" y="93"/>
                  </a:moveTo>
                  <a:lnTo>
                    <a:pt x="63" y="93"/>
                  </a:ln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63" y="0"/>
                    <a:pt x="31" y="0"/>
                    <a:pt x="31" y="31"/>
                  </a:cubicBezTo>
                  <a:cubicBezTo>
                    <a:pt x="0" y="62"/>
                    <a:pt x="31" y="62"/>
                    <a:pt x="63" y="93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Freeform 9">
              <a:extLst>
                <a:ext uri="{FF2B5EF4-FFF2-40B4-BE49-F238E27FC236}">
                  <a16:creationId xmlns:a16="http://schemas.microsoft.com/office/drawing/2014/main" id="{36650025-A830-F240-BE0E-F2283F80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227763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1 w 220"/>
                <a:gd name="T5" fmla="*/ 125 h 157"/>
                <a:gd name="T6" fmla="*/ 63 w 220"/>
                <a:gd name="T7" fmla="*/ 156 h 157"/>
                <a:gd name="T8" fmla="*/ 219 w 220"/>
                <a:gd name="T9" fmla="*/ 62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125"/>
                    <a:pt x="31" y="125"/>
                  </a:cubicBezTo>
                  <a:cubicBezTo>
                    <a:pt x="31" y="125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62"/>
                  </a:cubicBezTo>
                  <a:cubicBezTo>
                    <a:pt x="219" y="62"/>
                    <a:pt x="219" y="31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Freeform 10">
              <a:extLst>
                <a:ext uri="{FF2B5EF4-FFF2-40B4-BE49-F238E27FC236}">
                  <a16:creationId xmlns:a16="http://schemas.microsoft.com/office/drawing/2014/main" id="{71BB6A45-49C1-274E-A421-D610710AE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6329363"/>
              <a:ext cx="34925" cy="34925"/>
            </a:xfrm>
            <a:custGeom>
              <a:avLst/>
              <a:gdLst>
                <a:gd name="T0" fmla="*/ 31 w 95"/>
                <a:gd name="T1" fmla="*/ 94 h 95"/>
                <a:gd name="T2" fmla="*/ 31 w 95"/>
                <a:gd name="T3" fmla="*/ 94 h 95"/>
                <a:gd name="T4" fmla="*/ 62 w 95"/>
                <a:gd name="T5" fmla="*/ 62 h 95"/>
                <a:gd name="T6" fmla="*/ 62 w 95"/>
                <a:gd name="T7" fmla="*/ 0 h 95"/>
                <a:gd name="T8" fmla="*/ 0 w 95"/>
                <a:gd name="T9" fmla="*/ 31 h 95"/>
                <a:gd name="T10" fmla="*/ 31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31" y="94"/>
                  </a:moveTo>
                  <a:lnTo>
                    <a:pt x="31" y="94"/>
                  </a:lnTo>
                  <a:cubicBezTo>
                    <a:pt x="31" y="94"/>
                    <a:pt x="62" y="94"/>
                    <a:pt x="62" y="62"/>
                  </a:cubicBezTo>
                  <a:cubicBezTo>
                    <a:pt x="94" y="31"/>
                    <a:pt x="62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Freeform 11">
              <a:extLst>
                <a:ext uri="{FF2B5EF4-FFF2-40B4-BE49-F238E27FC236}">
                  <a16:creationId xmlns:a16="http://schemas.microsoft.com/office/drawing/2014/main" id="{7D7A26E7-F63E-184D-8EB1-525D6A8AD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329363"/>
              <a:ext cx="90488" cy="57150"/>
            </a:xfrm>
            <a:custGeom>
              <a:avLst/>
              <a:gdLst>
                <a:gd name="T0" fmla="*/ 187 w 251"/>
                <a:gd name="T1" fmla="*/ 0 h 157"/>
                <a:gd name="T2" fmla="*/ 187 w 251"/>
                <a:gd name="T3" fmla="*/ 0 h 157"/>
                <a:gd name="T4" fmla="*/ 31 w 251"/>
                <a:gd name="T5" fmla="*/ 62 h 157"/>
                <a:gd name="T6" fmla="*/ 31 w 251"/>
                <a:gd name="T7" fmla="*/ 125 h 157"/>
                <a:gd name="T8" fmla="*/ 218 w 251"/>
                <a:gd name="T9" fmla="*/ 62 h 157"/>
                <a:gd name="T10" fmla="*/ 187 w 251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57">
                  <a:moveTo>
                    <a:pt x="187" y="0"/>
                  </a:moveTo>
                  <a:lnTo>
                    <a:pt x="187" y="0"/>
                  </a:lnTo>
                  <a:cubicBezTo>
                    <a:pt x="187" y="0"/>
                    <a:pt x="93" y="94"/>
                    <a:pt x="31" y="62"/>
                  </a:cubicBezTo>
                  <a:cubicBezTo>
                    <a:pt x="31" y="62"/>
                    <a:pt x="0" y="94"/>
                    <a:pt x="31" y="125"/>
                  </a:cubicBezTo>
                  <a:cubicBezTo>
                    <a:pt x="31" y="125"/>
                    <a:pt x="125" y="156"/>
                    <a:pt x="218" y="62"/>
                  </a:cubicBezTo>
                  <a:cubicBezTo>
                    <a:pt x="218" y="62"/>
                    <a:pt x="250" y="31"/>
                    <a:pt x="187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Freeform 13">
              <a:extLst>
                <a:ext uri="{FF2B5EF4-FFF2-40B4-BE49-F238E27FC236}">
                  <a16:creationId xmlns:a16="http://schemas.microsoft.com/office/drawing/2014/main" id="{BB9B41D3-8B17-9E42-95FA-BB544371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810000"/>
              <a:ext cx="776287" cy="955675"/>
            </a:xfrm>
            <a:custGeom>
              <a:avLst/>
              <a:gdLst>
                <a:gd name="T0" fmla="*/ 469 w 2157"/>
                <a:gd name="T1" fmla="*/ 2655 h 2656"/>
                <a:gd name="T2" fmla="*/ 469 w 2157"/>
                <a:gd name="T3" fmla="*/ 2655 h 2656"/>
                <a:gd name="T4" fmla="*/ 2156 w 2157"/>
                <a:gd name="T5" fmla="*/ 1593 h 2656"/>
                <a:gd name="T6" fmla="*/ 1624 w 2157"/>
                <a:gd name="T7" fmla="*/ 0 h 2656"/>
                <a:gd name="T8" fmla="*/ 0 w 2157"/>
                <a:gd name="T9" fmla="*/ 1686 h 2656"/>
                <a:gd name="T10" fmla="*/ 469 w 2157"/>
                <a:gd name="T11" fmla="*/ 2655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7" h="2656">
                  <a:moveTo>
                    <a:pt x="469" y="2655"/>
                  </a:moveTo>
                  <a:lnTo>
                    <a:pt x="469" y="2655"/>
                  </a:lnTo>
                  <a:cubicBezTo>
                    <a:pt x="469" y="2655"/>
                    <a:pt x="1874" y="2124"/>
                    <a:pt x="2156" y="1593"/>
                  </a:cubicBezTo>
                  <a:cubicBezTo>
                    <a:pt x="2156" y="1593"/>
                    <a:pt x="1843" y="311"/>
                    <a:pt x="1624" y="0"/>
                  </a:cubicBezTo>
                  <a:cubicBezTo>
                    <a:pt x="0" y="1686"/>
                    <a:pt x="0" y="1686"/>
                    <a:pt x="0" y="1686"/>
                  </a:cubicBezTo>
                  <a:lnTo>
                    <a:pt x="469" y="265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Freeform 14">
              <a:extLst>
                <a:ext uri="{FF2B5EF4-FFF2-40B4-BE49-F238E27FC236}">
                  <a16:creationId xmlns:a16="http://schemas.microsoft.com/office/drawing/2014/main" id="{8EBF1065-BEE5-0B47-BD44-0D699AD19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730625"/>
              <a:ext cx="2036763" cy="2778125"/>
            </a:xfrm>
            <a:custGeom>
              <a:avLst/>
              <a:gdLst>
                <a:gd name="T0" fmla="*/ 3656 w 5656"/>
                <a:gd name="T1" fmla="*/ 156 h 7719"/>
                <a:gd name="T2" fmla="*/ 3656 w 5656"/>
                <a:gd name="T3" fmla="*/ 156 h 7719"/>
                <a:gd name="T4" fmla="*/ 1125 w 5656"/>
                <a:gd name="T5" fmla="*/ 3124 h 7719"/>
                <a:gd name="T6" fmla="*/ 0 w 5656"/>
                <a:gd name="T7" fmla="*/ 7374 h 7719"/>
                <a:gd name="T8" fmla="*/ 594 w 5656"/>
                <a:gd name="T9" fmla="*/ 7687 h 7719"/>
                <a:gd name="T10" fmla="*/ 1906 w 5656"/>
                <a:gd name="T11" fmla="*/ 4405 h 7719"/>
                <a:gd name="T12" fmla="*/ 2937 w 5656"/>
                <a:gd name="T13" fmla="*/ 3218 h 7719"/>
                <a:gd name="T14" fmla="*/ 5468 w 5656"/>
                <a:gd name="T15" fmla="*/ 63 h 7719"/>
                <a:gd name="T16" fmla="*/ 3656 w 5656"/>
                <a:gd name="T17" fmla="*/ 156 h 7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6" h="7719">
                  <a:moveTo>
                    <a:pt x="3656" y="156"/>
                  </a:moveTo>
                  <a:lnTo>
                    <a:pt x="3656" y="156"/>
                  </a:lnTo>
                  <a:cubicBezTo>
                    <a:pt x="3656" y="156"/>
                    <a:pt x="1312" y="2655"/>
                    <a:pt x="1125" y="3124"/>
                  </a:cubicBezTo>
                  <a:cubicBezTo>
                    <a:pt x="937" y="3593"/>
                    <a:pt x="0" y="7374"/>
                    <a:pt x="0" y="7374"/>
                  </a:cubicBezTo>
                  <a:cubicBezTo>
                    <a:pt x="0" y="7374"/>
                    <a:pt x="94" y="7718"/>
                    <a:pt x="594" y="7687"/>
                  </a:cubicBezTo>
                  <a:cubicBezTo>
                    <a:pt x="594" y="7687"/>
                    <a:pt x="1781" y="5374"/>
                    <a:pt x="1906" y="4405"/>
                  </a:cubicBezTo>
                  <a:cubicBezTo>
                    <a:pt x="2031" y="3593"/>
                    <a:pt x="2562" y="3468"/>
                    <a:pt x="2937" y="3218"/>
                  </a:cubicBezTo>
                  <a:cubicBezTo>
                    <a:pt x="3312" y="2999"/>
                    <a:pt x="5655" y="1937"/>
                    <a:pt x="5468" y="63"/>
                  </a:cubicBezTo>
                  <a:cubicBezTo>
                    <a:pt x="5468" y="63"/>
                    <a:pt x="4093" y="0"/>
                    <a:pt x="3656" y="156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Freeform 15">
              <a:extLst>
                <a:ext uri="{FF2B5EF4-FFF2-40B4-BE49-F238E27FC236}">
                  <a16:creationId xmlns:a16="http://schemas.microsoft.com/office/drawing/2014/main" id="{D0623108-5CCD-BA4A-84C6-68E63F44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6329363"/>
              <a:ext cx="900113" cy="415925"/>
            </a:xfrm>
            <a:custGeom>
              <a:avLst/>
              <a:gdLst>
                <a:gd name="T0" fmla="*/ 2313 w 2501"/>
                <a:gd name="T1" fmla="*/ 187 h 1157"/>
                <a:gd name="T2" fmla="*/ 2313 w 2501"/>
                <a:gd name="T3" fmla="*/ 187 h 1157"/>
                <a:gd name="T4" fmla="*/ 2469 w 2501"/>
                <a:gd name="T5" fmla="*/ 531 h 1157"/>
                <a:gd name="T6" fmla="*/ 2500 w 2501"/>
                <a:gd name="T7" fmla="*/ 875 h 1157"/>
                <a:gd name="T8" fmla="*/ 2188 w 2501"/>
                <a:gd name="T9" fmla="*/ 937 h 1157"/>
                <a:gd name="T10" fmla="*/ 1156 w 2501"/>
                <a:gd name="T11" fmla="*/ 1062 h 1157"/>
                <a:gd name="T12" fmla="*/ 0 w 2501"/>
                <a:gd name="T13" fmla="*/ 719 h 1157"/>
                <a:gd name="T14" fmla="*/ 188 w 2501"/>
                <a:gd name="T15" fmla="*/ 594 h 1157"/>
                <a:gd name="T16" fmla="*/ 1000 w 2501"/>
                <a:gd name="T17" fmla="*/ 406 h 1157"/>
                <a:gd name="T18" fmla="*/ 1563 w 2501"/>
                <a:gd name="T19" fmla="*/ 62 h 1157"/>
                <a:gd name="T20" fmla="*/ 1938 w 2501"/>
                <a:gd name="T21" fmla="*/ 375 h 1157"/>
                <a:gd name="T22" fmla="*/ 2313 w 2501"/>
                <a:gd name="T23" fmla="*/ 18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1" h="1157">
                  <a:moveTo>
                    <a:pt x="2313" y="187"/>
                  </a:moveTo>
                  <a:lnTo>
                    <a:pt x="2313" y="187"/>
                  </a:lnTo>
                  <a:cubicBezTo>
                    <a:pt x="2313" y="187"/>
                    <a:pt x="2438" y="312"/>
                    <a:pt x="2469" y="531"/>
                  </a:cubicBezTo>
                  <a:cubicBezTo>
                    <a:pt x="2469" y="750"/>
                    <a:pt x="2500" y="844"/>
                    <a:pt x="2500" y="875"/>
                  </a:cubicBezTo>
                  <a:cubicBezTo>
                    <a:pt x="2500" y="875"/>
                    <a:pt x="2500" y="937"/>
                    <a:pt x="2188" y="937"/>
                  </a:cubicBezTo>
                  <a:cubicBezTo>
                    <a:pt x="1906" y="937"/>
                    <a:pt x="1500" y="1000"/>
                    <a:pt x="1156" y="1062"/>
                  </a:cubicBezTo>
                  <a:cubicBezTo>
                    <a:pt x="813" y="1156"/>
                    <a:pt x="0" y="1094"/>
                    <a:pt x="0" y="719"/>
                  </a:cubicBezTo>
                  <a:cubicBezTo>
                    <a:pt x="0" y="719"/>
                    <a:pt x="0" y="594"/>
                    <a:pt x="188" y="594"/>
                  </a:cubicBezTo>
                  <a:cubicBezTo>
                    <a:pt x="375" y="562"/>
                    <a:pt x="656" y="625"/>
                    <a:pt x="1000" y="406"/>
                  </a:cubicBezTo>
                  <a:cubicBezTo>
                    <a:pt x="1375" y="219"/>
                    <a:pt x="1469" y="0"/>
                    <a:pt x="1563" y="62"/>
                  </a:cubicBezTo>
                  <a:cubicBezTo>
                    <a:pt x="1656" y="94"/>
                    <a:pt x="1563" y="281"/>
                    <a:pt x="1938" y="375"/>
                  </a:cubicBezTo>
                  <a:cubicBezTo>
                    <a:pt x="2188" y="406"/>
                    <a:pt x="2313" y="187"/>
                    <a:pt x="2313" y="1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Freeform 16">
              <a:extLst>
                <a:ext uri="{FF2B5EF4-FFF2-40B4-BE49-F238E27FC236}">
                  <a16:creationId xmlns:a16="http://schemas.microsoft.com/office/drawing/2014/main" id="{6BCB985B-8607-4A46-BAF9-FF535D391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6588125"/>
              <a:ext cx="957263" cy="236538"/>
            </a:xfrm>
            <a:custGeom>
              <a:avLst/>
              <a:gdLst>
                <a:gd name="T0" fmla="*/ 63 w 2658"/>
                <a:gd name="T1" fmla="*/ 0 h 657"/>
                <a:gd name="T2" fmla="*/ 63 w 2658"/>
                <a:gd name="T3" fmla="*/ 0 h 657"/>
                <a:gd name="T4" fmla="*/ 1219 w 2658"/>
                <a:gd name="T5" fmla="*/ 343 h 657"/>
                <a:gd name="T6" fmla="*/ 2251 w 2658"/>
                <a:gd name="T7" fmla="*/ 218 h 657"/>
                <a:gd name="T8" fmla="*/ 2563 w 2658"/>
                <a:gd name="T9" fmla="*/ 156 h 657"/>
                <a:gd name="T10" fmla="*/ 2657 w 2658"/>
                <a:gd name="T11" fmla="*/ 375 h 657"/>
                <a:gd name="T12" fmla="*/ 2251 w 2658"/>
                <a:gd name="T13" fmla="*/ 562 h 657"/>
                <a:gd name="T14" fmla="*/ 1501 w 2658"/>
                <a:gd name="T15" fmla="*/ 562 h 657"/>
                <a:gd name="T16" fmla="*/ 313 w 2658"/>
                <a:gd name="T17" fmla="*/ 437 h 657"/>
                <a:gd name="T18" fmla="*/ 63 w 2658"/>
                <a:gd name="T1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8" h="657">
                  <a:moveTo>
                    <a:pt x="63" y="0"/>
                  </a:moveTo>
                  <a:lnTo>
                    <a:pt x="63" y="0"/>
                  </a:lnTo>
                  <a:cubicBezTo>
                    <a:pt x="63" y="375"/>
                    <a:pt x="876" y="437"/>
                    <a:pt x="1219" y="343"/>
                  </a:cubicBezTo>
                  <a:cubicBezTo>
                    <a:pt x="1563" y="281"/>
                    <a:pt x="1969" y="218"/>
                    <a:pt x="2251" y="218"/>
                  </a:cubicBezTo>
                  <a:cubicBezTo>
                    <a:pt x="2563" y="218"/>
                    <a:pt x="2563" y="156"/>
                    <a:pt x="2563" y="156"/>
                  </a:cubicBezTo>
                  <a:cubicBezTo>
                    <a:pt x="2563" y="156"/>
                    <a:pt x="2657" y="343"/>
                    <a:pt x="2657" y="375"/>
                  </a:cubicBezTo>
                  <a:cubicBezTo>
                    <a:pt x="2657" y="406"/>
                    <a:pt x="2563" y="562"/>
                    <a:pt x="2251" y="562"/>
                  </a:cubicBezTo>
                  <a:cubicBezTo>
                    <a:pt x="1907" y="562"/>
                    <a:pt x="1782" y="531"/>
                    <a:pt x="1501" y="562"/>
                  </a:cubicBezTo>
                  <a:cubicBezTo>
                    <a:pt x="1188" y="593"/>
                    <a:pt x="626" y="656"/>
                    <a:pt x="313" y="437"/>
                  </a:cubicBezTo>
                  <a:cubicBezTo>
                    <a:pt x="0" y="218"/>
                    <a:pt x="0" y="156"/>
                    <a:pt x="63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Freeform 17">
              <a:extLst>
                <a:ext uri="{FF2B5EF4-FFF2-40B4-BE49-F238E27FC236}">
                  <a16:creationId xmlns:a16="http://schemas.microsoft.com/office/drawing/2014/main" id="{59F5AF3B-AAB1-0E4C-B53E-F9B664771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6329363"/>
              <a:ext cx="404812" cy="247650"/>
            </a:xfrm>
            <a:custGeom>
              <a:avLst/>
              <a:gdLst>
                <a:gd name="T0" fmla="*/ 0 w 1126"/>
                <a:gd name="T1" fmla="*/ 562 h 688"/>
                <a:gd name="T2" fmla="*/ 0 w 1126"/>
                <a:gd name="T3" fmla="*/ 562 h 688"/>
                <a:gd name="T4" fmla="*/ 0 w 1126"/>
                <a:gd name="T5" fmla="*/ 562 h 688"/>
                <a:gd name="T6" fmla="*/ 469 w 1126"/>
                <a:gd name="T7" fmla="*/ 406 h 688"/>
                <a:gd name="T8" fmla="*/ 1032 w 1126"/>
                <a:gd name="T9" fmla="*/ 62 h 688"/>
                <a:gd name="T10" fmla="*/ 1125 w 1126"/>
                <a:gd name="T11" fmla="*/ 187 h 688"/>
                <a:gd name="T12" fmla="*/ 969 w 1126"/>
                <a:gd name="T13" fmla="*/ 344 h 688"/>
                <a:gd name="T14" fmla="*/ 344 w 1126"/>
                <a:gd name="T15" fmla="*/ 687 h 688"/>
                <a:gd name="T16" fmla="*/ 0 w 1126"/>
                <a:gd name="T17" fmla="*/ 56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688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157" y="562"/>
                    <a:pt x="313" y="500"/>
                    <a:pt x="469" y="406"/>
                  </a:cubicBezTo>
                  <a:cubicBezTo>
                    <a:pt x="844" y="219"/>
                    <a:pt x="938" y="0"/>
                    <a:pt x="1032" y="62"/>
                  </a:cubicBezTo>
                  <a:cubicBezTo>
                    <a:pt x="1063" y="62"/>
                    <a:pt x="1094" y="125"/>
                    <a:pt x="1125" y="187"/>
                  </a:cubicBezTo>
                  <a:cubicBezTo>
                    <a:pt x="969" y="344"/>
                    <a:pt x="969" y="344"/>
                    <a:pt x="969" y="344"/>
                  </a:cubicBezTo>
                  <a:cubicBezTo>
                    <a:pt x="844" y="437"/>
                    <a:pt x="657" y="656"/>
                    <a:pt x="344" y="687"/>
                  </a:cubicBezTo>
                  <a:cubicBezTo>
                    <a:pt x="32" y="687"/>
                    <a:pt x="0" y="562"/>
                    <a:pt x="0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Freeform 18">
              <a:extLst>
                <a:ext uri="{FF2B5EF4-FFF2-40B4-BE49-F238E27FC236}">
                  <a16:creationId xmlns:a16="http://schemas.microsoft.com/office/drawing/2014/main" id="{75B96B5C-97F9-7643-97EE-C9813EB71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6419850"/>
              <a:ext cx="22225" cy="34925"/>
            </a:xfrm>
            <a:custGeom>
              <a:avLst/>
              <a:gdLst>
                <a:gd name="T0" fmla="*/ 0 w 63"/>
                <a:gd name="T1" fmla="*/ 62 h 95"/>
                <a:gd name="T2" fmla="*/ 0 w 63"/>
                <a:gd name="T3" fmla="*/ 62 h 95"/>
                <a:gd name="T4" fmla="*/ 31 w 63"/>
                <a:gd name="T5" fmla="*/ 94 h 95"/>
                <a:gd name="T6" fmla="*/ 62 w 63"/>
                <a:gd name="T7" fmla="*/ 62 h 95"/>
                <a:gd name="T8" fmla="*/ 31 w 63"/>
                <a:gd name="T9" fmla="*/ 0 h 95"/>
                <a:gd name="T10" fmla="*/ 0 w 63"/>
                <a:gd name="T11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94"/>
                    <a:pt x="31" y="94"/>
                  </a:cubicBezTo>
                  <a:cubicBezTo>
                    <a:pt x="62" y="94"/>
                    <a:pt x="62" y="62"/>
                    <a:pt x="62" y="62"/>
                  </a:cubicBezTo>
                  <a:cubicBezTo>
                    <a:pt x="62" y="31"/>
                    <a:pt x="62" y="0"/>
                    <a:pt x="31" y="0"/>
                  </a:cubicBezTo>
                  <a:cubicBezTo>
                    <a:pt x="0" y="0"/>
                    <a:pt x="0" y="31"/>
                    <a:pt x="0" y="6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Freeform 19">
              <a:extLst>
                <a:ext uri="{FF2B5EF4-FFF2-40B4-BE49-F238E27FC236}">
                  <a16:creationId xmlns:a16="http://schemas.microsoft.com/office/drawing/2014/main" id="{33A7CD52-7268-E54D-BC8E-42328CD7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637381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2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31" y="94"/>
                    <a:pt x="31" y="31"/>
                  </a:cubicBezTo>
                  <a:cubicBezTo>
                    <a:pt x="31" y="31"/>
                    <a:pt x="0" y="0"/>
                    <a:pt x="0" y="62"/>
                  </a:cubicBezTo>
                  <a:cubicBezTo>
                    <a:pt x="0" y="62"/>
                    <a:pt x="0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Freeform 20">
              <a:extLst>
                <a:ext uri="{FF2B5EF4-FFF2-40B4-BE49-F238E27FC236}">
                  <a16:creationId xmlns:a16="http://schemas.microsoft.com/office/drawing/2014/main" id="{43023B3D-B391-8848-B9B5-0470D7AF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475413"/>
              <a:ext cx="34925" cy="34925"/>
            </a:xfrm>
            <a:custGeom>
              <a:avLst/>
              <a:gdLst>
                <a:gd name="T0" fmla="*/ 0 w 95"/>
                <a:gd name="T1" fmla="*/ 63 h 95"/>
                <a:gd name="T2" fmla="*/ 0 w 95"/>
                <a:gd name="T3" fmla="*/ 63 h 95"/>
                <a:gd name="T4" fmla="*/ 31 w 95"/>
                <a:gd name="T5" fmla="*/ 94 h 95"/>
                <a:gd name="T6" fmla="*/ 94 w 95"/>
                <a:gd name="T7" fmla="*/ 63 h 95"/>
                <a:gd name="T8" fmla="*/ 31 w 95"/>
                <a:gd name="T9" fmla="*/ 0 h 95"/>
                <a:gd name="T10" fmla="*/ 0 w 95"/>
                <a:gd name="T1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63"/>
                  </a:moveTo>
                  <a:lnTo>
                    <a:pt x="0" y="63"/>
                  </a:lnTo>
                  <a:lnTo>
                    <a:pt x="31" y="94"/>
                  </a:lnTo>
                  <a:cubicBezTo>
                    <a:pt x="62" y="94"/>
                    <a:pt x="94" y="63"/>
                    <a:pt x="94" y="63"/>
                  </a:cubicBezTo>
                  <a:cubicBezTo>
                    <a:pt x="94" y="31"/>
                    <a:pt x="62" y="0"/>
                    <a:pt x="31" y="0"/>
                  </a:cubicBezTo>
                  <a:cubicBezTo>
                    <a:pt x="31" y="0"/>
                    <a:pt x="0" y="31"/>
                    <a:pt x="0" y="63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Freeform 21">
              <a:extLst>
                <a:ext uri="{FF2B5EF4-FFF2-40B4-BE49-F238E27FC236}">
                  <a16:creationId xmlns:a16="http://schemas.microsoft.com/office/drawing/2014/main" id="{A0CF5251-0D82-5440-9063-710A9D46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43096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3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63" y="94"/>
                    <a:pt x="31" y="31"/>
                  </a:cubicBezTo>
                  <a:cubicBezTo>
                    <a:pt x="31" y="31"/>
                    <a:pt x="0" y="0"/>
                    <a:pt x="0" y="63"/>
                  </a:cubicBezTo>
                  <a:cubicBezTo>
                    <a:pt x="0" y="63"/>
                    <a:pt x="31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Freeform 22">
              <a:extLst>
                <a:ext uri="{FF2B5EF4-FFF2-40B4-BE49-F238E27FC236}">
                  <a16:creationId xmlns:a16="http://schemas.microsoft.com/office/drawing/2014/main" id="{036F9774-8543-2E4D-BE8B-7D94B6AFF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6530975"/>
              <a:ext cx="34925" cy="34925"/>
            </a:xfrm>
            <a:custGeom>
              <a:avLst/>
              <a:gdLst>
                <a:gd name="T0" fmla="*/ 0 w 95"/>
                <a:gd name="T1" fmla="*/ 32 h 95"/>
                <a:gd name="T2" fmla="*/ 0 w 95"/>
                <a:gd name="T3" fmla="*/ 32 h 95"/>
                <a:gd name="T4" fmla="*/ 31 w 95"/>
                <a:gd name="T5" fmla="*/ 94 h 95"/>
                <a:gd name="T6" fmla="*/ 63 w 95"/>
                <a:gd name="T7" fmla="*/ 63 h 95"/>
                <a:gd name="T8" fmla="*/ 31 w 95"/>
                <a:gd name="T9" fmla="*/ 0 h 95"/>
                <a:gd name="T10" fmla="*/ 0 w 95"/>
                <a:gd name="T11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32"/>
                  </a:moveTo>
                  <a:lnTo>
                    <a:pt x="0" y="32"/>
                  </a:lnTo>
                  <a:cubicBezTo>
                    <a:pt x="0" y="63"/>
                    <a:pt x="0" y="63"/>
                    <a:pt x="31" y="94"/>
                  </a:cubicBezTo>
                  <a:cubicBezTo>
                    <a:pt x="63" y="94"/>
                    <a:pt x="63" y="63"/>
                    <a:pt x="63" y="63"/>
                  </a:cubicBezTo>
                  <a:cubicBezTo>
                    <a:pt x="94" y="32"/>
                    <a:pt x="63" y="0"/>
                    <a:pt x="31" y="0"/>
                  </a:cubicBezTo>
                  <a:cubicBezTo>
                    <a:pt x="31" y="0"/>
                    <a:pt x="0" y="0"/>
                    <a:pt x="0" y="3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Freeform 23">
              <a:extLst>
                <a:ext uri="{FF2B5EF4-FFF2-40B4-BE49-F238E27FC236}">
                  <a16:creationId xmlns:a16="http://schemas.microsoft.com/office/drawing/2014/main" id="{143B1031-9AF5-354F-9AFC-2DF718A6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6475413"/>
              <a:ext cx="57150" cy="90487"/>
            </a:xfrm>
            <a:custGeom>
              <a:avLst/>
              <a:gdLst>
                <a:gd name="T0" fmla="*/ 157 w 158"/>
                <a:gd name="T1" fmla="*/ 188 h 251"/>
                <a:gd name="T2" fmla="*/ 157 w 158"/>
                <a:gd name="T3" fmla="*/ 188 h 251"/>
                <a:gd name="T4" fmla="*/ 63 w 158"/>
                <a:gd name="T5" fmla="*/ 31 h 251"/>
                <a:gd name="T6" fmla="*/ 32 w 158"/>
                <a:gd name="T7" fmla="*/ 63 h 251"/>
                <a:gd name="T8" fmla="*/ 125 w 158"/>
                <a:gd name="T9" fmla="*/ 219 h 251"/>
                <a:gd name="T10" fmla="*/ 157 w 158"/>
                <a:gd name="T1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51">
                  <a:moveTo>
                    <a:pt x="157" y="188"/>
                  </a:moveTo>
                  <a:lnTo>
                    <a:pt x="157" y="188"/>
                  </a:lnTo>
                  <a:cubicBezTo>
                    <a:pt x="157" y="188"/>
                    <a:pt x="63" y="94"/>
                    <a:pt x="63" y="31"/>
                  </a:cubicBezTo>
                  <a:cubicBezTo>
                    <a:pt x="63" y="31"/>
                    <a:pt x="32" y="0"/>
                    <a:pt x="32" y="63"/>
                  </a:cubicBezTo>
                  <a:cubicBezTo>
                    <a:pt x="32" y="63"/>
                    <a:pt x="0" y="156"/>
                    <a:pt x="125" y="219"/>
                  </a:cubicBezTo>
                  <a:cubicBezTo>
                    <a:pt x="125" y="219"/>
                    <a:pt x="157" y="250"/>
                    <a:pt x="157" y="188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Freeform 25">
              <a:extLst>
                <a:ext uri="{FF2B5EF4-FFF2-40B4-BE49-F238E27FC236}">
                  <a16:creationId xmlns:a16="http://schemas.microsoft.com/office/drawing/2014/main" id="{D37E1416-4B7E-414F-923F-1531BDC1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573463"/>
              <a:ext cx="1362075" cy="1136650"/>
            </a:xfrm>
            <a:custGeom>
              <a:avLst/>
              <a:gdLst>
                <a:gd name="T0" fmla="*/ 1063 w 3782"/>
                <a:gd name="T1" fmla="*/ 593 h 3156"/>
                <a:gd name="T2" fmla="*/ 1063 w 3782"/>
                <a:gd name="T3" fmla="*/ 593 h 3156"/>
                <a:gd name="T4" fmla="*/ 0 w 3782"/>
                <a:gd name="T5" fmla="*/ 1842 h 3156"/>
                <a:gd name="T6" fmla="*/ 1750 w 3782"/>
                <a:gd name="T7" fmla="*/ 3155 h 3156"/>
                <a:gd name="T8" fmla="*/ 3499 w 3782"/>
                <a:gd name="T9" fmla="*/ 0 h 3156"/>
                <a:gd name="T10" fmla="*/ 1063 w 3782"/>
                <a:gd name="T11" fmla="*/ 593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2" h="3156">
                  <a:moveTo>
                    <a:pt x="1063" y="593"/>
                  </a:moveTo>
                  <a:lnTo>
                    <a:pt x="1063" y="593"/>
                  </a:lnTo>
                  <a:cubicBezTo>
                    <a:pt x="1063" y="593"/>
                    <a:pt x="469" y="1217"/>
                    <a:pt x="0" y="1842"/>
                  </a:cubicBezTo>
                  <a:cubicBezTo>
                    <a:pt x="0" y="1842"/>
                    <a:pt x="1313" y="2592"/>
                    <a:pt x="1750" y="3155"/>
                  </a:cubicBezTo>
                  <a:cubicBezTo>
                    <a:pt x="1750" y="3155"/>
                    <a:pt x="3781" y="1717"/>
                    <a:pt x="3499" y="0"/>
                  </a:cubicBezTo>
                  <a:cubicBezTo>
                    <a:pt x="3499" y="0"/>
                    <a:pt x="2125" y="250"/>
                    <a:pt x="1063" y="5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Freeform 26">
              <a:extLst>
                <a:ext uri="{FF2B5EF4-FFF2-40B4-BE49-F238E27FC236}">
                  <a16:creationId xmlns:a16="http://schemas.microsoft.com/office/drawing/2014/main" id="{1A24BA24-1072-0748-A714-5AB22F32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338" y="952500"/>
              <a:ext cx="889000" cy="1238250"/>
            </a:xfrm>
            <a:custGeom>
              <a:avLst/>
              <a:gdLst>
                <a:gd name="T0" fmla="*/ 407 w 2470"/>
                <a:gd name="T1" fmla="*/ 407 h 3439"/>
                <a:gd name="T2" fmla="*/ 407 w 2470"/>
                <a:gd name="T3" fmla="*/ 407 h 3439"/>
                <a:gd name="T4" fmla="*/ 250 w 2470"/>
                <a:gd name="T5" fmla="*/ 907 h 3439"/>
                <a:gd name="T6" fmla="*/ 938 w 2470"/>
                <a:gd name="T7" fmla="*/ 2625 h 3439"/>
                <a:gd name="T8" fmla="*/ 907 w 2470"/>
                <a:gd name="T9" fmla="*/ 3438 h 3439"/>
                <a:gd name="T10" fmla="*/ 2000 w 2470"/>
                <a:gd name="T11" fmla="*/ 3031 h 3439"/>
                <a:gd name="T12" fmla="*/ 2094 w 2470"/>
                <a:gd name="T13" fmla="*/ 2063 h 3439"/>
                <a:gd name="T14" fmla="*/ 2344 w 2470"/>
                <a:gd name="T15" fmla="*/ 1469 h 3439"/>
                <a:gd name="T16" fmla="*/ 2063 w 2470"/>
                <a:gd name="T17" fmla="*/ 1563 h 3439"/>
                <a:gd name="T18" fmla="*/ 1844 w 2470"/>
                <a:gd name="T19" fmla="*/ 1094 h 3439"/>
                <a:gd name="T20" fmla="*/ 407 w 2470"/>
                <a:gd name="T21" fmla="*/ 407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0" h="3439">
                  <a:moveTo>
                    <a:pt x="407" y="407"/>
                  </a:moveTo>
                  <a:lnTo>
                    <a:pt x="407" y="407"/>
                  </a:lnTo>
                  <a:cubicBezTo>
                    <a:pt x="344" y="469"/>
                    <a:pt x="250" y="563"/>
                    <a:pt x="250" y="907"/>
                  </a:cubicBezTo>
                  <a:cubicBezTo>
                    <a:pt x="250" y="1282"/>
                    <a:pt x="0" y="2594"/>
                    <a:pt x="938" y="2625"/>
                  </a:cubicBezTo>
                  <a:cubicBezTo>
                    <a:pt x="907" y="3438"/>
                    <a:pt x="907" y="3438"/>
                    <a:pt x="907" y="3438"/>
                  </a:cubicBezTo>
                  <a:cubicBezTo>
                    <a:pt x="2000" y="3031"/>
                    <a:pt x="2000" y="3031"/>
                    <a:pt x="2000" y="3031"/>
                  </a:cubicBezTo>
                  <a:cubicBezTo>
                    <a:pt x="2000" y="3031"/>
                    <a:pt x="1938" y="2250"/>
                    <a:pt x="2094" y="2063"/>
                  </a:cubicBezTo>
                  <a:cubicBezTo>
                    <a:pt x="2250" y="1907"/>
                    <a:pt x="2469" y="1625"/>
                    <a:pt x="2344" y="1469"/>
                  </a:cubicBezTo>
                  <a:cubicBezTo>
                    <a:pt x="2344" y="1469"/>
                    <a:pt x="2219" y="1313"/>
                    <a:pt x="2063" y="1563"/>
                  </a:cubicBezTo>
                  <a:cubicBezTo>
                    <a:pt x="2063" y="1563"/>
                    <a:pt x="1938" y="1469"/>
                    <a:pt x="1844" y="1094"/>
                  </a:cubicBezTo>
                  <a:cubicBezTo>
                    <a:pt x="1719" y="594"/>
                    <a:pt x="782" y="0"/>
                    <a:pt x="407" y="407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Freeform 27">
              <a:extLst>
                <a:ext uri="{FF2B5EF4-FFF2-40B4-BE49-F238E27FC236}">
                  <a16:creationId xmlns:a16="http://schemas.microsoft.com/office/drawing/2014/main" id="{A90B7C52-37DA-F04B-8EB8-4E4A75ACC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782638"/>
              <a:ext cx="1046163" cy="946150"/>
            </a:xfrm>
            <a:custGeom>
              <a:avLst/>
              <a:gdLst>
                <a:gd name="T0" fmla="*/ 2313 w 2907"/>
                <a:gd name="T1" fmla="*/ 688 h 2627"/>
                <a:gd name="T2" fmla="*/ 2313 w 2907"/>
                <a:gd name="T3" fmla="*/ 688 h 2627"/>
                <a:gd name="T4" fmla="*/ 813 w 2907"/>
                <a:gd name="T5" fmla="*/ 469 h 2627"/>
                <a:gd name="T6" fmla="*/ 157 w 2907"/>
                <a:gd name="T7" fmla="*/ 438 h 2627"/>
                <a:gd name="T8" fmla="*/ 532 w 2907"/>
                <a:gd name="T9" fmla="*/ 1126 h 2627"/>
                <a:gd name="T10" fmla="*/ 532 w 2907"/>
                <a:gd name="T11" fmla="*/ 1126 h 2627"/>
                <a:gd name="T12" fmla="*/ 657 w 2907"/>
                <a:gd name="T13" fmla="*/ 876 h 2627"/>
                <a:gd name="T14" fmla="*/ 2094 w 2907"/>
                <a:gd name="T15" fmla="*/ 1563 h 2627"/>
                <a:gd name="T16" fmla="*/ 2313 w 2907"/>
                <a:gd name="T17" fmla="*/ 2032 h 2627"/>
                <a:gd name="T18" fmla="*/ 2594 w 2907"/>
                <a:gd name="T19" fmla="*/ 1938 h 2627"/>
                <a:gd name="T20" fmla="*/ 2344 w 2907"/>
                <a:gd name="T21" fmla="*/ 2532 h 2627"/>
                <a:gd name="T22" fmla="*/ 2313 w 2907"/>
                <a:gd name="T23" fmla="*/ 2626 h 2627"/>
                <a:gd name="T24" fmla="*/ 2906 w 2907"/>
                <a:gd name="T25" fmla="*/ 1657 h 2627"/>
                <a:gd name="T26" fmla="*/ 2313 w 2907"/>
                <a:gd name="T27" fmla="*/ 688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7" h="2627">
                  <a:moveTo>
                    <a:pt x="2313" y="688"/>
                  </a:moveTo>
                  <a:lnTo>
                    <a:pt x="2313" y="688"/>
                  </a:lnTo>
                  <a:cubicBezTo>
                    <a:pt x="1907" y="0"/>
                    <a:pt x="1157" y="376"/>
                    <a:pt x="813" y="469"/>
                  </a:cubicBezTo>
                  <a:cubicBezTo>
                    <a:pt x="500" y="563"/>
                    <a:pt x="157" y="438"/>
                    <a:pt x="157" y="438"/>
                  </a:cubicBezTo>
                  <a:cubicBezTo>
                    <a:pt x="0" y="938"/>
                    <a:pt x="532" y="1126"/>
                    <a:pt x="532" y="1126"/>
                  </a:cubicBezTo>
                  <a:lnTo>
                    <a:pt x="532" y="1126"/>
                  </a:lnTo>
                  <a:cubicBezTo>
                    <a:pt x="563" y="969"/>
                    <a:pt x="594" y="907"/>
                    <a:pt x="657" y="876"/>
                  </a:cubicBezTo>
                  <a:cubicBezTo>
                    <a:pt x="1032" y="469"/>
                    <a:pt x="1969" y="1063"/>
                    <a:pt x="2094" y="1563"/>
                  </a:cubicBezTo>
                  <a:cubicBezTo>
                    <a:pt x="2188" y="1938"/>
                    <a:pt x="2313" y="2032"/>
                    <a:pt x="2313" y="2032"/>
                  </a:cubicBezTo>
                  <a:cubicBezTo>
                    <a:pt x="2469" y="1782"/>
                    <a:pt x="2594" y="1938"/>
                    <a:pt x="2594" y="1938"/>
                  </a:cubicBezTo>
                  <a:cubicBezTo>
                    <a:pt x="2719" y="2094"/>
                    <a:pt x="2500" y="2376"/>
                    <a:pt x="2344" y="2532"/>
                  </a:cubicBezTo>
                  <a:cubicBezTo>
                    <a:pt x="2313" y="2563"/>
                    <a:pt x="2313" y="2594"/>
                    <a:pt x="2313" y="2626"/>
                  </a:cubicBezTo>
                  <a:cubicBezTo>
                    <a:pt x="2750" y="2469"/>
                    <a:pt x="2906" y="2001"/>
                    <a:pt x="2906" y="1657"/>
                  </a:cubicBezTo>
                  <a:cubicBezTo>
                    <a:pt x="2906" y="969"/>
                    <a:pt x="2313" y="688"/>
                    <a:pt x="2313" y="688"/>
                  </a:cubicBezTo>
                </a:path>
              </a:pathLst>
            </a:custGeom>
            <a:solidFill>
              <a:srgbClr val="4549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Freeform 28">
              <a:extLst>
                <a:ext uri="{FF2B5EF4-FFF2-40B4-BE49-F238E27FC236}">
                  <a16:creationId xmlns:a16="http://schemas.microsoft.com/office/drawing/2014/main" id="{AA4E620B-5A26-E14D-9A2C-A65E99D7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1492250"/>
              <a:ext cx="382587" cy="506413"/>
            </a:xfrm>
            <a:custGeom>
              <a:avLst/>
              <a:gdLst>
                <a:gd name="T0" fmla="*/ 1000 w 1064"/>
                <a:gd name="T1" fmla="*/ 1313 h 1408"/>
                <a:gd name="T2" fmla="*/ 1000 w 1064"/>
                <a:gd name="T3" fmla="*/ 1313 h 1408"/>
                <a:gd name="T4" fmla="*/ 1000 w 1064"/>
                <a:gd name="T5" fmla="*/ 750 h 1408"/>
                <a:gd name="T6" fmla="*/ 969 w 1064"/>
                <a:gd name="T7" fmla="*/ 344 h 1408"/>
                <a:gd name="T8" fmla="*/ 813 w 1064"/>
                <a:gd name="T9" fmla="*/ 625 h 1408"/>
                <a:gd name="T10" fmla="*/ 782 w 1064"/>
                <a:gd name="T11" fmla="*/ 594 h 1408"/>
                <a:gd name="T12" fmla="*/ 500 w 1064"/>
                <a:gd name="T13" fmla="*/ 63 h 1408"/>
                <a:gd name="T14" fmla="*/ 63 w 1064"/>
                <a:gd name="T15" fmla="*/ 407 h 1408"/>
                <a:gd name="T16" fmla="*/ 625 w 1064"/>
                <a:gd name="T17" fmla="*/ 1407 h 1408"/>
                <a:gd name="T18" fmla="*/ 1000 w 1064"/>
                <a:gd name="T19" fmla="*/ 131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1408">
                  <a:moveTo>
                    <a:pt x="1000" y="1313"/>
                  </a:moveTo>
                  <a:lnTo>
                    <a:pt x="1000" y="1313"/>
                  </a:lnTo>
                  <a:cubicBezTo>
                    <a:pt x="1000" y="1313"/>
                    <a:pt x="1063" y="1000"/>
                    <a:pt x="1000" y="750"/>
                  </a:cubicBezTo>
                  <a:cubicBezTo>
                    <a:pt x="938" y="500"/>
                    <a:pt x="1000" y="375"/>
                    <a:pt x="969" y="344"/>
                  </a:cubicBezTo>
                  <a:cubicBezTo>
                    <a:pt x="938" y="313"/>
                    <a:pt x="844" y="375"/>
                    <a:pt x="813" y="625"/>
                  </a:cubicBezTo>
                  <a:cubicBezTo>
                    <a:pt x="813" y="625"/>
                    <a:pt x="813" y="719"/>
                    <a:pt x="782" y="594"/>
                  </a:cubicBezTo>
                  <a:cubicBezTo>
                    <a:pt x="719" y="469"/>
                    <a:pt x="625" y="125"/>
                    <a:pt x="500" y="63"/>
                  </a:cubicBezTo>
                  <a:cubicBezTo>
                    <a:pt x="407" y="0"/>
                    <a:pt x="0" y="188"/>
                    <a:pt x="63" y="407"/>
                  </a:cubicBezTo>
                  <a:cubicBezTo>
                    <a:pt x="94" y="625"/>
                    <a:pt x="407" y="1219"/>
                    <a:pt x="625" y="1407"/>
                  </a:cubicBezTo>
                  <a:lnTo>
                    <a:pt x="1000" y="1313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Freeform 29">
              <a:extLst>
                <a:ext uri="{FF2B5EF4-FFF2-40B4-BE49-F238E27FC236}">
                  <a16:creationId xmlns:a16="http://schemas.microsoft.com/office/drawing/2014/main" id="{0DA39869-58EE-0D41-8BE1-6CF4D956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874838"/>
              <a:ext cx="946150" cy="979487"/>
            </a:xfrm>
            <a:custGeom>
              <a:avLst/>
              <a:gdLst>
                <a:gd name="T0" fmla="*/ 2625 w 2626"/>
                <a:gd name="T1" fmla="*/ 750 h 2720"/>
                <a:gd name="T2" fmla="*/ 2625 w 2626"/>
                <a:gd name="T3" fmla="*/ 750 h 2720"/>
                <a:gd name="T4" fmla="*/ 1406 w 2626"/>
                <a:gd name="T5" fmla="*/ 1562 h 2720"/>
                <a:gd name="T6" fmla="*/ 563 w 2626"/>
                <a:gd name="T7" fmla="*/ 0 h 2720"/>
                <a:gd name="T8" fmla="*/ 0 w 2626"/>
                <a:gd name="T9" fmla="*/ 250 h 2720"/>
                <a:gd name="T10" fmla="*/ 1156 w 2626"/>
                <a:gd name="T11" fmla="*/ 2625 h 2720"/>
                <a:gd name="T12" fmla="*/ 2625 w 2626"/>
                <a:gd name="T13" fmla="*/ 2094 h 2720"/>
                <a:gd name="T14" fmla="*/ 2625 w 2626"/>
                <a:gd name="T15" fmla="*/ 75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6" h="2720">
                  <a:moveTo>
                    <a:pt x="2625" y="750"/>
                  </a:moveTo>
                  <a:lnTo>
                    <a:pt x="2625" y="750"/>
                  </a:lnTo>
                  <a:cubicBezTo>
                    <a:pt x="2625" y="750"/>
                    <a:pt x="1656" y="1656"/>
                    <a:pt x="1406" y="1562"/>
                  </a:cubicBezTo>
                  <a:cubicBezTo>
                    <a:pt x="1281" y="1531"/>
                    <a:pt x="563" y="0"/>
                    <a:pt x="563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781" y="2562"/>
                    <a:pt x="1156" y="2625"/>
                  </a:cubicBezTo>
                  <a:cubicBezTo>
                    <a:pt x="1656" y="2719"/>
                    <a:pt x="2625" y="2094"/>
                    <a:pt x="2625" y="2094"/>
                  </a:cubicBezTo>
                  <a:lnTo>
                    <a:pt x="2625" y="75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Freeform 30">
              <a:extLst>
                <a:ext uri="{FF2B5EF4-FFF2-40B4-BE49-F238E27FC236}">
                  <a16:creationId xmlns:a16="http://schemas.microsoft.com/office/drawing/2014/main" id="{D23D8575-7C04-4649-9F58-B36DF5279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1919288"/>
              <a:ext cx="1271587" cy="1890712"/>
            </a:xfrm>
            <a:custGeom>
              <a:avLst/>
              <a:gdLst>
                <a:gd name="T0" fmla="*/ 1094 w 3531"/>
                <a:gd name="T1" fmla="*/ 312 h 5251"/>
                <a:gd name="T2" fmla="*/ 1094 w 3531"/>
                <a:gd name="T3" fmla="*/ 312 h 5251"/>
                <a:gd name="T4" fmla="*/ 125 w 3531"/>
                <a:gd name="T5" fmla="*/ 969 h 5251"/>
                <a:gd name="T6" fmla="*/ 1031 w 3531"/>
                <a:gd name="T7" fmla="*/ 5250 h 5251"/>
                <a:gd name="T8" fmla="*/ 3530 w 3531"/>
                <a:gd name="T9" fmla="*/ 4594 h 5251"/>
                <a:gd name="T10" fmla="*/ 3249 w 3531"/>
                <a:gd name="T11" fmla="*/ 1562 h 5251"/>
                <a:gd name="T12" fmla="*/ 2843 w 3531"/>
                <a:gd name="T13" fmla="*/ 187 h 5251"/>
                <a:gd name="T14" fmla="*/ 2156 w 3531"/>
                <a:gd name="T15" fmla="*/ 0 h 5251"/>
                <a:gd name="T16" fmla="*/ 1094 w 3531"/>
                <a:gd name="T17" fmla="*/ 312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1" h="5251">
                  <a:moveTo>
                    <a:pt x="1094" y="312"/>
                  </a:moveTo>
                  <a:lnTo>
                    <a:pt x="1094" y="312"/>
                  </a:lnTo>
                  <a:cubicBezTo>
                    <a:pt x="1094" y="312"/>
                    <a:pt x="281" y="469"/>
                    <a:pt x="125" y="969"/>
                  </a:cubicBezTo>
                  <a:cubicBezTo>
                    <a:pt x="0" y="1406"/>
                    <a:pt x="750" y="3750"/>
                    <a:pt x="1031" y="5250"/>
                  </a:cubicBezTo>
                  <a:cubicBezTo>
                    <a:pt x="1031" y="5250"/>
                    <a:pt x="2843" y="4844"/>
                    <a:pt x="3530" y="4594"/>
                  </a:cubicBezTo>
                  <a:cubicBezTo>
                    <a:pt x="3530" y="4594"/>
                    <a:pt x="3093" y="2344"/>
                    <a:pt x="3249" y="1562"/>
                  </a:cubicBezTo>
                  <a:cubicBezTo>
                    <a:pt x="3249" y="1562"/>
                    <a:pt x="3218" y="312"/>
                    <a:pt x="2843" y="187"/>
                  </a:cubicBezTo>
                  <a:cubicBezTo>
                    <a:pt x="2531" y="62"/>
                    <a:pt x="2156" y="0"/>
                    <a:pt x="2156" y="0"/>
                  </a:cubicBezTo>
                  <a:cubicBezTo>
                    <a:pt x="2156" y="0"/>
                    <a:pt x="1594" y="719"/>
                    <a:pt x="1094" y="3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Freeform 31">
              <a:extLst>
                <a:ext uri="{FF2B5EF4-FFF2-40B4-BE49-F238E27FC236}">
                  <a16:creationId xmlns:a16="http://schemas.microsoft.com/office/drawing/2014/main" id="{88EDA796-2543-0E4F-A166-6BCACEE47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348038"/>
              <a:ext cx="438150" cy="506412"/>
            </a:xfrm>
            <a:custGeom>
              <a:avLst/>
              <a:gdLst>
                <a:gd name="T0" fmla="*/ 968 w 1219"/>
                <a:gd name="T1" fmla="*/ 0 h 1407"/>
                <a:gd name="T2" fmla="*/ 968 w 1219"/>
                <a:gd name="T3" fmla="*/ 0 h 1407"/>
                <a:gd name="T4" fmla="*/ 437 w 1219"/>
                <a:gd name="T5" fmla="*/ 218 h 1407"/>
                <a:gd name="T6" fmla="*/ 93 w 1219"/>
                <a:gd name="T7" fmla="*/ 437 h 1407"/>
                <a:gd name="T8" fmla="*/ 406 w 1219"/>
                <a:gd name="T9" fmla="*/ 468 h 1407"/>
                <a:gd name="T10" fmla="*/ 406 w 1219"/>
                <a:gd name="T11" fmla="*/ 531 h 1407"/>
                <a:gd name="T12" fmla="*/ 0 w 1219"/>
                <a:gd name="T13" fmla="*/ 1000 h 1407"/>
                <a:gd name="T14" fmla="*/ 531 w 1219"/>
                <a:gd name="T15" fmla="*/ 1281 h 1407"/>
                <a:gd name="T16" fmla="*/ 1218 w 1219"/>
                <a:gd name="T17" fmla="*/ 343 h 1407"/>
                <a:gd name="T18" fmla="*/ 968 w 1219"/>
                <a:gd name="T19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9" h="1407">
                  <a:moveTo>
                    <a:pt x="968" y="0"/>
                  </a:moveTo>
                  <a:lnTo>
                    <a:pt x="968" y="0"/>
                  </a:lnTo>
                  <a:cubicBezTo>
                    <a:pt x="968" y="0"/>
                    <a:pt x="656" y="62"/>
                    <a:pt x="437" y="218"/>
                  </a:cubicBezTo>
                  <a:cubicBezTo>
                    <a:pt x="218" y="406"/>
                    <a:pt x="93" y="406"/>
                    <a:pt x="93" y="437"/>
                  </a:cubicBezTo>
                  <a:cubicBezTo>
                    <a:pt x="62" y="500"/>
                    <a:pt x="156" y="562"/>
                    <a:pt x="406" y="468"/>
                  </a:cubicBezTo>
                  <a:cubicBezTo>
                    <a:pt x="406" y="468"/>
                    <a:pt x="500" y="437"/>
                    <a:pt x="406" y="531"/>
                  </a:cubicBezTo>
                  <a:cubicBezTo>
                    <a:pt x="312" y="625"/>
                    <a:pt x="0" y="843"/>
                    <a:pt x="0" y="1000"/>
                  </a:cubicBezTo>
                  <a:cubicBezTo>
                    <a:pt x="0" y="1093"/>
                    <a:pt x="312" y="1406"/>
                    <a:pt x="531" y="1281"/>
                  </a:cubicBezTo>
                  <a:cubicBezTo>
                    <a:pt x="718" y="1125"/>
                    <a:pt x="1125" y="625"/>
                    <a:pt x="1218" y="343"/>
                  </a:cubicBezTo>
                  <a:lnTo>
                    <a:pt x="968" y="0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Freeform 32">
              <a:extLst>
                <a:ext uri="{FF2B5EF4-FFF2-40B4-BE49-F238E27FC236}">
                  <a16:creationId xmlns:a16="http://schemas.microsoft.com/office/drawing/2014/main" id="{775D5C0E-AA8E-AB4B-B106-9D4BD9F43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1987550"/>
              <a:ext cx="1012825" cy="1541463"/>
            </a:xfrm>
            <a:custGeom>
              <a:avLst/>
              <a:gdLst>
                <a:gd name="T0" fmla="*/ 344 w 2814"/>
                <a:gd name="T1" fmla="*/ 1375 h 4283"/>
                <a:gd name="T2" fmla="*/ 344 w 2814"/>
                <a:gd name="T3" fmla="*/ 1375 h 4283"/>
                <a:gd name="T4" fmla="*/ 1657 w 2814"/>
                <a:gd name="T5" fmla="*/ 2250 h 4283"/>
                <a:gd name="T6" fmla="*/ 625 w 2814"/>
                <a:gd name="T7" fmla="*/ 3844 h 4283"/>
                <a:gd name="T8" fmla="*/ 1125 w 2814"/>
                <a:gd name="T9" fmla="*/ 4282 h 4283"/>
                <a:gd name="T10" fmla="*/ 2657 w 2814"/>
                <a:gd name="T11" fmla="*/ 1969 h 4283"/>
                <a:gd name="T12" fmla="*/ 0 w 2814"/>
                <a:gd name="T13" fmla="*/ 0 h 4283"/>
                <a:gd name="T14" fmla="*/ 344 w 2814"/>
                <a:gd name="T15" fmla="*/ 1375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4" h="4283">
                  <a:moveTo>
                    <a:pt x="344" y="1375"/>
                  </a:moveTo>
                  <a:lnTo>
                    <a:pt x="344" y="1375"/>
                  </a:lnTo>
                  <a:cubicBezTo>
                    <a:pt x="344" y="1375"/>
                    <a:pt x="1657" y="2094"/>
                    <a:pt x="1657" y="2250"/>
                  </a:cubicBezTo>
                  <a:cubicBezTo>
                    <a:pt x="1688" y="2375"/>
                    <a:pt x="625" y="3844"/>
                    <a:pt x="625" y="3844"/>
                  </a:cubicBezTo>
                  <a:cubicBezTo>
                    <a:pt x="1125" y="4282"/>
                    <a:pt x="1125" y="4282"/>
                    <a:pt x="1125" y="4282"/>
                  </a:cubicBezTo>
                  <a:cubicBezTo>
                    <a:pt x="1125" y="4282"/>
                    <a:pt x="2813" y="2313"/>
                    <a:pt x="2657" y="1969"/>
                  </a:cubicBezTo>
                  <a:cubicBezTo>
                    <a:pt x="2469" y="1594"/>
                    <a:pt x="0" y="0"/>
                    <a:pt x="0" y="0"/>
                  </a:cubicBezTo>
                  <a:lnTo>
                    <a:pt x="344" y="13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Freeform 33">
              <a:extLst>
                <a:ext uri="{FF2B5EF4-FFF2-40B4-BE49-F238E27FC236}">
                  <a16:creationId xmlns:a16="http://schemas.microsoft.com/office/drawing/2014/main" id="{6062B6E6-BDBE-B24C-A320-F8B66CF2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1919288"/>
              <a:ext cx="528638" cy="269875"/>
            </a:xfrm>
            <a:custGeom>
              <a:avLst/>
              <a:gdLst>
                <a:gd name="T0" fmla="*/ 719 w 1470"/>
                <a:gd name="T1" fmla="*/ 594 h 751"/>
                <a:gd name="T2" fmla="*/ 719 w 1470"/>
                <a:gd name="T3" fmla="*/ 594 h 751"/>
                <a:gd name="T4" fmla="*/ 1469 w 1470"/>
                <a:gd name="T5" fmla="*/ 31 h 751"/>
                <a:gd name="T6" fmla="*/ 1281 w 1470"/>
                <a:gd name="T7" fmla="*/ 0 h 751"/>
                <a:gd name="T8" fmla="*/ 219 w 1470"/>
                <a:gd name="T9" fmla="*/ 312 h 751"/>
                <a:gd name="T10" fmla="*/ 0 w 1470"/>
                <a:gd name="T11" fmla="*/ 375 h 751"/>
                <a:gd name="T12" fmla="*/ 719 w 1470"/>
                <a:gd name="T13" fmla="*/ 59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0" h="751">
                  <a:moveTo>
                    <a:pt x="719" y="594"/>
                  </a:moveTo>
                  <a:lnTo>
                    <a:pt x="719" y="594"/>
                  </a:lnTo>
                  <a:cubicBezTo>
                    <a:pt x="1250" y="469"/>
                    <a:pt x="1469" y="31"/>
                    <a:pt x="1469" y="31"/>
                  </a:cubicBezTo>
                  <a:cubicBezTo>
                    <a:pt x="1344" y="31"/>
                    <a:pt x="1281" y="0"/>
                    <a:pt x="1281" y="0"/>
                  </a:cubicBezTo>
                  <a:cubicBezTo>
                    <a:pt x="1281" y="0"/>
                    <a:pt x="719" y="719"/>
                    <a:pt x="219" y="312"/>
                  </a:cubicBezTo>
                  <a:cubicBezTo>
                    <a:pt x="219" y="312"/>
                    <a:pt x="125" y="343"/>
                    <a:pt x="0" y="375"/>
                  </a:cubicBezTo>
                  <a:cubicBezTo>
                    <a:pt x="0" y="375"/>
                    <a:pt x="188" y="750"/>
                    <a:pt x="719" y="5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753AC1D0-9B4C-DC45-B1AE-8CFA9A3AB5C2}"/>
              </a:ext>
            </a:extLst>
          </p:cNvPr>
          <p:cNvGrpSpPr/>
          <p:nvPr/>
        </p:nvGrpSpPr>
        <p:grpSpPr>
          <a:xfrm flipH="1">
            <a:off x="2301803" y="4525112"/>
            <a:ext cx="1812997" cy="2236636"/>
            <a:chOff x="8874414" y="3933621"/>
            <a:chExt cx="6628822" cy="8177766"/>
          </a:xfrm>
        </p:grpSpPr>
        <p:sp>
          <p:nvSpPr>
            <p:cNvPr id="668" name="Freeform 1">
              <a:extLst>
                <a:ext uri="{FF2B5EF4-FFF2-40B4-BE49-F238E27FC236}">
                  <a16:creationId xmlns:a16="http://schemas.microsoft.com/office/drawing/2014/main" id="{F1BEC99C-1C52-7741-A6F8-721396A8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352" y="11883764"/>
              <a:ext cx="5884884" cy="227623"/>
            </a:xfrm>
            <a:custGeom>
              <a:avLst/>
              <a:gdLst>
                <a:gd name="T0" fmla="*/ 4661 w 9347"/>
                <a:gd name="T1" fmla="*/ 0 h 363"/>
                <a:gd name="T2" fmla="*/ 4661 w 9347"/>
                <a:gd name="T3" fmla="*/ 0 h 363"/>
                <a:gd name="T4" fmla="*/ 0 w 9347"/>
                <a:gd name="T5" fmla="*/ 169 h 363"/>
                <a:gd name="T6" fmla="*/ 4661 w 9347"/>
                <a:gd name="T7" fmla="*/ 362 h 363"/>
                <a:gd name="T8" fmla="*/ 9346 w 9347"/>
                <a:gd name="T9" fmla="*/ 169 h 363"/>
                <a:gd name="T10" fmla="*/ 4661 w 934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47" h="363">
                  <a:moveTo>
                    <a:pt x="4661" y="0"/>
                  </a:moveTo>
                  <a:lnTo>
                    <a:pt x="4661" y="0"/>
                  </a:lnTo>
                  <a:cubicBezTo>
                    <a:pt x="2101" y="0"/>
                    <a:pt x="0" y="72"/>
                    <a:pt x="0" y="169"/>
                  </a:cubicBezTo>
                  <a:cubicBezTo>
                    <a:pt x="0" y="265"/>
                    <a:pt x="2101" y="362"/>
                    <a:pt x="4661" y="362"/>
                  </a:cubicBezTo>
                  <a:cubicBezTo>
                    <a:pt x="7245" y="362"/>
                    <a:pt x="9346" y="265"/>
                    <a:pt x="9346" y="169"/>
                  </a:cubicBezTo>
                  <a:cubicBezTo>
                    <a:pt x="9346" y="72"/>
                    <a:pt x="7245" y="0"/>
                    <a:pt x="4661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Freeform 2">
              <a:extLst>
                <a:ext uri="{FF2B5EF4-FFF2-40B4-BE49-F238E27FC236}">
                  <a16:creationId xmlns:a16="http://schemas.microsoft.com/office/drawing/2014/main" id="{8D1C6C0F-76A9-6E49-B217-C11205B76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Freeform 3">
              <a:extLst>
                <a:ext uri="{FF2B5EF4-FFF2-40B4-BE49-F238E27FC236}">
                  <a16:creationId xmlns:a16="http://schemas.microsoft.com/office/drawing/2014/main" id="{577212B8-4FF8-1748-A043-EC98A62F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Freeform 4">
              <a:extLst>
                <a:ext uri="{FF2B5EF4-FFF2-40B4-BE49-F238E27FC236}">
                  <a16:creationId xmlns:a16="http://schemas.microsoft.com/office/drawing/2014/main" id="{E66AD5A4-3428-964A-9CD7-6FFD8635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Freeform 5">
              <a:extLst>
                <a:ext uri="{FF2B5EF4-FFF2-40B4-BE49-F238E27FC236}">
                  <a16:creationId xmlns:a16="http://schemas.microsoft.com/office/drawing/2014/main" id="{601C2A3A-6AC5-9C4C-8F05-15C7B5A88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Freeform 7">
              <a:extLst>
                <a:ext uri="{FF2B5EF4-FFF2-40B4-BE49-F238E27FC236}">
                  <a16:creationId xmlns:a16="http://schemas.microsoft.com/office/drawing/2014/main" id="{AEC159C8-B046-1643-BF60-9E5A1AF2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Freeform 9">
              <a:extLst>
                <a:ext uri="{FF2B5EF4-FFF2-40B4-BE49-F238E27FC236}">
                  <a16:creationId xmlns:a16="http://schemas.microsoft.com/office/drawing/2014/main" id="{6332D757-52D7-C046-9D0F-62E20215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Freeform 11">
              <a:extLst>
                <a:ext uri="{FF2B5EF4-FFF2-40B4-BE49-F238E27FC236}">
                  <a16:creationId xmlns:a16="http://schemas.microsoft.com/office/drawing/2014/main" id="{9939D659-493B-DE47-987D-B341E79C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Freeform 12">
              <a:extLst>
                <a:ext uri="{FF2B5EF4-FFF2-40B4-BE49-F238E27FC236}">
                  <a16:creationId xmlns:a16="http://schemas.microsoft.com/office/drawing/2014/main" id="{CE36E799-BBDF-4F4B-A3A4-5C2E667C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Freeform 13">
              <a:extLst>
                <a:ext uri="{FF2B5EF4-FFF2-40B4-BE49-F238E27FC236}">
                  <a16:creationId xmlns:a16="http://schemas.microsoft.com/office/drawing/2014/main" id="{DD269D02-C763-7149-A411-48E1A223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Freeform 14">
              <a:extLst>
                <a:ext uri="{FF2B5EF4-FFF2-40B4-BE49-F238E27FC236}">
                  <a16:creationId xmlns:a16="http://schemas.microsoft.com/office/drawing/2014/main" id="{F50CCC02-DA13-8643-98CA-B606717A2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Freeform 15">
              <a:extLst>
                <a:ext uri="{FF2B5EF4-FFF2-40B4-BE49-F238E27FC236}">
                  <a16:creationId xmlns:a16="http://schemas.microsoft.com/office/drawing/2014/main" id="{5D22FDCC-7C05-2B4F-AD8D-0CE88C201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Freeform 16">
              <a:extLst>
                <a:ext uri="{FF2B5EF4-FFF2-40B4-BE49-F238E27FC236}">
                  <a16:creationId xmlns:a16="http://schemas.microsoft.com/office/drawing/2014/main" id="{BE980978-1D39-D742-B67F-9FB2A704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Freeform 18">
              <a:extLst>
                <a:ext uri="{FF2B5EF4-FFF2-40B4-BE49-F238E27FC236}">
                  <a16:creationId xmlns:a16="http://schemas.microsoft.com/office/drawing/2014/main" id="{7F648810-4A6D-934D-888A-B1EAC313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Freeform 20">
              <a:extLst>
                <a:ext uri="{FF2B5EF4-FFF2-40B4-BE49-F238E27FC236}">
                  <a16:creationId xmlns:a16="http://schemas.microsoft.com/office/drawing/2014/main" id="{CE813B45-E925-F149-A010-6C41798F8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Freeform 22">
              <a:extLst>
                <a:ext uri="{FF2B5EF4-FFF2-40B4-BE49-F238E27FC236}">
                  <a16:creationId xmlns:a16="http://schemas.microsoft.com/office/drawing/2014/main" id="{5187CD40-E94A-C841-A7E4-C67627806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Freeform 23">
              <a:extLst>
                <a:ext uri="{FF2B5EF4-FFF2-40B4-BE49-F238E27FC236}">
                  <a16:creationId xmlns:a16="http://schemas.microsoft.com/office/drawing/2014/main" id="{4063C1B1-3CA1-4F42-95FA-0D497FDE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Freeform 24">
              <a:extLst>
                <a:ext uri="{FF2B5EF4-FFF2-40B4-BE49-F238E27FC236}">
                  <a16:creationId xmlns:a16="http://schemas.microsoft.com/office/drawing/2014/main" id="{9F81BD54-7355-0E40-ACF7-16DD3753E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Freeform 25">
              <a:extLst>
                <a:ext uri="{FF2B5EF4-FFF2-40B4-BE49-F238E27FC236}">
                  <a16:creationId xmlns:a16="http://schemas.microsoft.com/office/drawing/2014/main" id="{5BEFB179-CC96-B446-B242-5813E3E8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Freeform 26">
              <a:extLst>
                <a:ext uri="{FF2B5EF4-FFF2-40B4-BE49-F238E27FC236}">
                  <a16:creationId xmlns:a16="http://schemas.microsoft.com/office/drawing/2014/main" id="{39394FBE-A9BC-744A-9755-1AF202AA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Freeform 27">
              <a:extLst>
                <a:ext uri="{FF2B5EF4-FFF2-40B4-BE49-F238E27FC236}">
                  <a16:creationId xmlns:a16="http://schemas.microsoft.com/office/drawing/2014/main" id="{36537E9B-F4EF-D64E-8DBA-1098CD9E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Freeform 28">
              <a:extLst>
                <a:ext uri="{FF2B5EF4-FFF2-40B4-BE49-F238E27FC236}">
                  <a16:creationId xmlns:a16="http://schemas.microsoft.com/office/drawing/2014/main" id="{96FAFD4B-C257-D645-8251-58BD96548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Freeform 29">
              <a:extLst>
                <a:ext uri="{FF2B5EF4-FFF2-40B4-BE49-F238E27FC236}">
                  <a16:creationId xmlns:a16="http://schemas.microsoft.com/office/drawing/2014/main" id="{8578507F-90B7-DD4D-8975-959CCC09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Freeform 30">
              <a:extLst>
                <a:ext uri="{FF2B5EF4-FFF2-40B4-BE49-F238E27FC236}">
                  <a16:creationId xmlns:a16="http://schemas.microsoft.com/office/drawing/2014/main" id="{4D427739-4D5E-7948-89C3-16C9427A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Freeform 31">
              <a:extLst>
                <a:ext uri="{FF2B5EF4-FFF2-40B4-BE49-F238E27FC236}">
                  <a16:creationId xmlns:a16="http://schemas.microsoft.com/office/drawing/2014/main" id="{EDA5A173-95ED-CA41-805E-16AE7169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13298BD-6011-4E44-98AD-A26E86324190}"/>
              </a:ext>
            </a:extLst>
          </p:cNvPr>
          <p:cNvGrpSpPr/>
          <p:nvPr/>
        </p:nvGrpSpPr>
        <p:grpSpPr>
          <a:xfrm>
            <a:off x="9704878" y="10067307"/>
            <a:ext cx="2634597" cy="2469886"/>
            <a:chOff x="10052048" y="5207210"/>
            <a:chExt cx="4273552" cy="4006376"/>
          </a:xfrm>
        </p:grpSpPr>
        <p:graphicFrame>
          <p:nvGraphicFramePr>
            <p:cNvPr id="135" name="Chart 134">
              <a:extLst>
                <a:ext uri="{FF2B5EF4-FFF2-40B4-BE49-F238E27FC236}">
                  <a16:creationId xmlns:a16="http://schemas.microsoft.com/office/drawing/2014/main" id="{8A8B880E-FC80-9E45-99CD-0638846C86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5019273"/>
                </p:ext>
              </p:extLst>
            </p:nvPr>
          </p:nvGraphicFramePr>
          <p:xfrm>
            <a:off x="10052048" y="5207210"/>
            <a:ext cx="4273552" cy="4006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F9B4448-E3AB-8D42-8E4F-44ED45DDFFEB}"/>
                </a:ext>
              </a:extLst>
            </p:cNvPr>
            <p:cNvSpPr txBox="1"/>
            <p:nvPr/>
          </p:nvSpPr>
          <p:spPr>
            <a:xfrm>
              <a:off x="10953258" y="6638402"/>
              <a:ext cx="2471130" cy="114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CA08FA2-7834-4C42-97B3-68514750DB9C}"/>
              </a:ext>
            </a:extLst>
          </p:cNvPr>
          <p:cNvGrpSpPr/>
          <p:nvPr/>
        </p:nvGrpSpPr>
        <p:grpSpPr>
          <a:xfrm>
            <a:off x="12270300" y="10459738"/>
            <a:ext cx="4058271" cy="1737956"/>
            <a:chOff x="8171266" y="10491269"/>
            <a:chExt cx="4058271" cy="1737956"/>
          </a:xfrm>
        </p:grpSpPr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E18550A7-D68D-7D47-8181-BBF8D06E1D57}"/>
                </a:ext>
              </a:extLst>
            </p:cNvPr>
            <p:cNvSpPr txBox="1"/>
            <p:nvPr/>
          </p:nvSpPr>
          <p:spPr>
            <a:xfrm>
              <a:off x="8171266" y="11140337"/>
              <a:ext cx="405827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602A35D-3B80-844E-98F1-DF8150F3AA25}"/>
                </a:ext>
              </a:extLst>
            </p:cNvPr>
            <p:cNvSpPr/>
            <p:nvPr/>
          </p:nvSpPr>
          <p:spPr>
            <a:xfrm>
              <a:off x="8171267" y="10491269"/>
              <a:ext cx="35792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62E895-5096-5742-ADF5-A04F404F1D39}"/>
              </a:ext>
            </a:extLst>
          </p:cNvPr>
          <p:cNvGrpSpPr/>
          <p:nvPr/>
        </p:nvGrpSpPr>
        <p:grpSpPr>
          <a:xfrm>
            <a:off x="16537304" y="10054261"/>
            <a:ext cx="6667744" cy="2469886"/>
            <a:chOff x="15393427" y="10054261"/>
            <a:chExt cx="6667744" cy="246988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13CC505-2A45-2441-AE07-09EFFF1C9B26}"/>
                </a:ext>
              </a:extLst>
            </p:cNvPr>
            <p:cNvGrpSpPr/>
            <p:nvPr/>
          </p:nvGrpSpPr>
          <p:grpSpPr>
            <a:xfrm>
              <a:off x="15393427" y="10054261"/>
              <a:ext cx="2634597" cy="2469886"/>
              <a:chOff x="10052048" y="5207210"/>
              <a:chExt cx="4273552" cy="4006376"/>
            </a:xfrm>
          </p:grpSpPr>
          <p:graphicFrame>
            <p:nvGraphicFramePr>
              <p:cNvPr id="133" name="Chart 132">
                <a:extLst>
                  <a:ext uri="{FF2B5EF4-FFF2-40B4-BE49-F238E27FC236}">
                    <a16:creationId xmlns:a16="http://schemas.microsoft.com/office/drawing/2014/main" id="{685BD551-54DA-7745-8D3A-1A43E21321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2928696"/>
                  </p:ext>
                </p:extLst>
              </p:nvPr>
            </p:nvGraphicFramePr>
            <p:xfrm>
              <a:off x="10052048" y="5207210"/>
              <a:ext cx="4273552" cy="40063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6C63011-957A-764D-BA98-3AE6BDDAD121}"/>
                  </a:ext>
                </a:extLst>
              </p:cNvPr>
              <p:cNvSpPr txBox="1"/>
              <p:nvPr/>
            </p:nvSpPr>
            <p:spPr>
              <a:xfrm>
                <a:off x="10953258" y="6638402"/>
                <a:ext cx="2471130" cy="11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F77C6964-0569-4E48-9E49-99F45CA30F3F}"/>
                </a:ext>
              </a:extLst>
            </p:cNvPr>
            <p:cNvGrpSpPr/>
            <p:nvPr/>
          </p:nvGrpSpPr>
          <p:grpSpPr>
            <a:xfrm>
              <a:off x="18000541" y="10459738"/>
              <a:ext cx="4060630" cy="1737956"/>
              <a:chOff x="8171267" y="10491269"/>
              <a:chExt cx="4060630" cy="1737956"/>
            </a:xfrm>
          </p:grpSpPr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A82D01A9-CB01-134D-B68D-04E42C1C7A2B}"/>
                  </a:ext>
                </a:extLst>
              </p:cNvPr>
              <p:cNvSpPr txBox="1"/>
              <p:nvPr/>
            </p:nvSpPr>
            <p:spPr>
              <a:xfrm>
                <a:off x="8171267" y="11140337"/>
                <a:ext cx="40606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779122D0-D837-A342-83F3-58DB7D200453}"/>
                  </a:ext>
                </a:extLst>
              </p:cNvPr>
              <p:cNvSpPr/>
              <p:nvPr/>
            </p:nvSpPr>
            <p:spPr>
              <a:xfrm>
                <a:off x="8171267" y="10491269"/>
                <a:ext cx="36938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Analysis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26" name="Grupo 349">
            <a:extLst>
              <a:ext uri="{FF2B5EF4-FFF2-40B4-BE49-F238E27FC236}">
                <a16:creationId xmlns:a16="http://schemas.microsoft.com/office/drawing/2014/main" id="{E4D7068F-75DB-3949-89CA-0843EC46761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7" name="CuadroTexto 350">
              <a:extLst>
                <a:ext uri="{FF2B5EF4-FFF2-40B4-BE49-F238E27FC236}">
                  <a16:creationId xmlns:a16="http://schemas.microsoft.com/office/drawing/2014/main" id="{1DB36577-D6BD-714D-8C1C-7F1460FC31E4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628" name="CuadroTexto 351">
              <a:extLst>
                <a:ext uri="{FF2B5EF4-FFF2-40B4-BE49-F238E27FC236}">
                  <a16:creationId xmlns:a16="http://schemas.microsoft.com/office/drawing/2014/main" id="{34A4F869-FCAB-314A-AF13-02FE97A8C9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51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625">
            <a:extLst>
              <a:ext uri="{FF2B5EF4-FFF2-40B4-BE49-F238E27FC236}">
                <a16:creationId xmlns:a16="http://schemas.microsoft.com/office/drawing/2014/main" id="{3786A49C-D4D7-7B4B-8BEA-B1F153BD9DC1}"/>
              </a:ext>
            </a:extLst>
          </p:cNvPr>
          <p:cNvSpPr/>
          <p:nvPr/>
        </p:nvSpPr>
        <p:spPr>
          <a:xfrm>
            <a:off x="1449365" y="3573194"/>
            <a:ext cx="6967339" cy="44430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33C4B4C9-6BA2-004B-8533-54089BAE8C66}"/>
              </a:ext>
            </a:extLst>
          </p:cNvPr>
          <p:cNvSpPr/>
          <p:nvPr/>
        </p:nvSpPr>
        <p:spPr>
          <a:xfrm>
            <a:off x="8710022" y="3573194"/>
            <a:ext cx="6967339" cy="44430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1389FCB-F2DF-D84E-B112-E63F48F3733D}"/>
              </a:ext>
            </a:extLst>
          </p:cNvPr>
          <p:cNvSpPr/>
          <p:nvPr/>
        </p:nvSpPr>
        <p:spPr>
          <a:xfrm>
            <a:off x="15970680" y="3573194"/>
            <a:ext cx="6967339" cy="44430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289B8799-9240-8446-B98B-AB2E1F6E3847}"/>
              </a:ext>
            </a:extLst>
          </p:cNvPr>
          <p:cNvSpPr txBox="1"/>
          <p:nvPr/>
        </p:nvSpPr>
        <p:spPr>
          <a:xfrm>
            <a:off x="2026544" y="4006286"/>
            <a:ext cx="205293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</a:t>
            </a: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D93291D1-F148-AC46-BAAD-C1610D2A3944}"/>
              </a:ext>
            </a:extLst>
          </p:cNvPr>
          <p:cNvSpPr/>
          <p:nvPr/>
        </p:nvSpPr>
        <p:spPr>
          <a:xfrm>
            <a:off x="2026545" y="4569389"/>
            <a:ext cx="2458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2CC7DB1C-B17C-624A-A028-C009151A07C3}"/>
              </a:ext>
            </a:extLst>
          </p:cNvPr>
          <p:cNvSpPr txBox="1"/>
          <p:nvPr/>
        </p:nvSpPr>
        <p:spPr>
          <a:xfrm>
            <a:off x="9275077" y="4006286"/>
            <a:ext cx="205293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Analyze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55F0EEBB-26D6-F24D-8429-8C63A6E25C04}"/>
              </a:ext>
            </a:extLst>
          </p:cNvPr>
          <p:cNvSpPr txBox="1"/>
          <p:nvPr/>
        </p:nvSpPr>
        <p:spPr>
          <a:xfrm>
            <a:off x="16542993" y="4006286"/>
            <a:ext cx="2052939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graphicFrame>
        <p:nvGraphicFramePr>
          <p:cNvPr id="700" name="Chart 699">
            <a:extLst>
              <a:ext uri="{FF2B5EF4-FFF2-40B4-BE49-F238E27FC236}">
                <a16:creationId xmlns:a16="http://schemas.microsoft.com/office/drawing/2014/main" id="{D6D68EE4-47D6-FE43-8D7E-B50C0C42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36852"/>
              </p:ext>
            </p:extLst>
          </p:nvPr>
        </p:nvGraphicFramePr>
        <p:xfrm>
          <a:off x="1449365" y="8386466"/>
          <a:ext cx="13476870" cy="4443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13DF006-A54C-9549-BF29-829990E6991E}"/>
              </a:ext>
            </a:extLst>
          </p:cNvPr>
          <p:cNvGrpSpPr/>
          <p:nvPr/>
        </p:nvGrpSpPr>
        <p:grpSpPr>
          <a:xfrm>
            <a:off x="20009121" y="10257129"/>
            <a:ext cx="3281191" cy="690329"/>
            <a:chOff x="20587670" y="9729640"/>
            <a:chExt cx="3281191" cy="690329"/>
          </a:xfrm>
        </p:grpSpPr>
        <p:sp>
          <p:nvSpPr>
            <p:cNvPr id="702" name="Subtitle 2">
              <a:extLst>
                <a:ext uri="{FF2B5EF4-FFF2-40B4-BE49-F238E27FC236}">
                  <a16:creationId xmlns:a16="http://schemas.microsoft.com/office/drawing/2014/main" id="{8FBA50F4-4DEC-5C44-98B3-AE8928AC1494}"/>
                </a:ext>
              </a:extLst>
            </p:cNvPr>
            <p:cNvSpPr txBox="1">
              <a:spLocks/>
            </p:cNvSpPr>
            <p:nvPr/>
          </p:nvSpPr>
          <p:spPr>
            <a:xfrm>
              <a:off x="21233263" y="9729640"/>
              <a:ext cx="2635598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Analyze, 50%</a:t>
              </a:r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238A321C-5D20-F64C-93C6-3D0D21963E6C}"/>
                </a:ext>
              </a:extLst>
            </p:cNvPr>
            <p:cNvSpPr/>
            <p:nvPr/>
          </p:nvSpPr>
          <p:spPr>
            <a:xfrm>
              <a:off x="20587670" y="9887507"/>
              <a:ext cx="468059" cy="4240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CBD627-CA89-E34D-AA83-8258AC78E8F1}"/>
              </a:ext>
            </a:extLst>
          </p:cNvPr>
          <p:cNvGrpSpPr/>
          <p:nvPr/>
        </p:nvGrpSpPr>
        <p:grpSpPr>
          <a:xfrm>
            <a:off x="20009121" y="8913955"/>
            <a:ext cx="3281188" cy="690329"/>
            <a:chOff x="20587670" y="8718033"/>
            <a:chExt cx="3281188" cy="690329"/>
          </a:xfrm>
        </p:grpSpPr>
        <p:sp>
          <p:nvSpPr>
            <p:cNvPr id="704" name="Subtitle 2">
              <a:extLst>
                <a:ext uri="{FF2B5EF4-FFF2-40B4-BE49-F238E27FC236}">
                  <a16:creationId xmlns:a16="http://schemas.microsoft.com/office/drawing/2014/main" id="{55D52DBB-5AAC-E44F-A33D-12E087BD1C19}"/>
                </a:ext>
              </a:extLst>
            </p:cNvPr>
            <p:cNvSpPr txBox="1">
              <a:spLocks/>
            </p:cNvSpPr>
            <p:nvPr/>
          </p:nvSpPr>
          <p:spPr>
            <a:xfrm>
              <a:off x="21233263" y="8718033"/>
              <a:ext cx="2635595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Develop,15%</a:t>
              </a:r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7C5715-AEE3-A64F-BFAB-BBBE24955098}"/>
                </a:ext>
              </a:extLst>
            </p:cNvPr>
            <p:cNvSpPr/>
            <p:nvPr/>
          </p:nvSpPr>
          <p:spPr>
            <a:xfrm>
              <a:off x="20587670" y="8875907"/>
              <a:ext cx="468059" cy="4240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DCCA8A-5E43-FB49-A7B4-01BEA15ACDD7}"/>
              </a:ext>
            </a:extLst>
          </p:cNvPr>
          <p:cNvGrpSpPr/>
          <p:nvPr/>
        </p:nvGrpSpPr>
        <p:grpSpPr>
          <a:xfrm>
            <a:off x="20009121" y="11611628"/>
            <a:ext cx="3281188" cy="690329"/>
            <a:chOff x="20587670" y="10741239"/>
            <a:chExt cx="3281188" cy="690329"/>
          </a:xfrm>
        </p:grpSpPr>
        <p:sp>
          <p:nvSpPr>
            <p:cNvPr id="706" name="Subtitle 2">
              <a:extLst>
                <a:ext uri="{FF2B5EF4-FFF2-40B4-BE49-F238E27FC236}">
                  <a16:creationId xmlns:a16="http://schemas.microsoft.com/office/drawing/2014/main" id="{57C9E665-7AB2-7247-9CDA-FE26F035AB80}"/>
                </a:ext>
              </a:extLst>
            </p:cNvPr>
            <p:cNvSpPr txBox="1">
              <a:spLocks/>
            </p:cNvSpPr>
            <p:nvPr/>
          </p:nvSpPr>
          <p:spPr>
            <a:xfrm>
              <a:off x="21233263" y="10741239"/>
              <a:ext cx="2635595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Identify, 35%</a:t>
              </a:r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CFE25E1B-2705-874B-B60C-35BA28BAC2AA}"/>
                </a:ext>
              </a:extLst>
            </p:cNvPr>
            <p:cNvSpPr/>
            <p:nvPr/>
          </p:nvSpPr>
          <p:spPr>
            <a:xfrm>
              <a:off x="20587670" y="10899106"/>
              <a:ext cx="468059" cy="4240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4A355CE7-46C8-8C4B-BFBE-A89F805A3249}"/>
              </a:ext>
            </a:extLst>
          </p:cNvPr>
          <p:cNvGrpSpPr/>
          <p:nvPr/>
        </p:nvGrpSpPr>
        <p:grpSpPr>
          <a:xfrm>
            <a:off x="15133505" y="8681532"/>
            <a:ext cx="4359167" cy="4147980"/>
            <a:chOff x="16520384" y="9970495"/>
            <a:chExt cx="2852932" cy="2714717"/>
          </a:xfrm>
        </p:grpSpPr>
        <p:graphicFrame>
          <p:nvGraphicFramePr>
            <p:cNvPr id="711" name="Chart 21">
              <a:extLst>
                <a:ext uri="{FF2B5EF4-FFF2-40B4-BE49-F238E27FC236}">
                  <a16:creationId xmlns:a16="http://schemas.microsoft.com/office/drawing/2014/main" id="{2990B995-4940-D046-83EA-136DE289D9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1245761"/>
                </p:ext>
              </p:extLst>
            </p:nvPr>
          </p:nvGraphicFramePr>
          <p:xfrm>
            <a:off x="16520384" y="9970495"/>
            <a:ext cx="2852932" cy="2714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A7DB083C-CBD1-F147-A526-6DA56F2AEC07}"/>
                </a:ext>
              </a:extLst>
            </p:cNvPr>
            <p:cNvSpPr/>
            <p:nvPr/>
          </p:nvSpPr>
          <p:spPr>
            <a:xfrm>
              <a:off x="17019570" y="10400574"/>
              <a:ext cx="1854560" cy="18545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CA027E91-EAEB-A747-8E40-28049694D338}"/>
              </a:ext>
            </a:extLst>
          </p:cNvPr>
          <p:cNvGrpSpPr/>
          <p:nvPr/>
        </p:nvGrpSpPr>
        <p:grpSpPr>
          <a:xfrm>
            <a:off x="4397740" y="4310743"/>
            <a:ext cx="3277653" cy="2976667"/>
            <a:chOff x="1959951" y="3754254"/>
            <a:chExt cx="9125966" cy="8287928"/>
          </a:xfrm>
        </p:grpSpPr>
        <p:sp>
          <p:nvSpPr>
            <p:cNvPr id="714" name="Freeform 1">
              <a:extLst>
                <a:ext uri="{FF2B5EF4-FFF2-40B4-BE49-F238E27FC236}">
                  <a16:creationId xmlns:a16="http://schemas.microsoft.com/office/drawing/2014/main" id="{27A87498-66DB-DB43-83D7-AC3EBD26D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253" y="5001037"/>
              <a:ext cx="1871202" cy="2454542"/>
            </a:xfrm>
            <a:custGeom>
              <a:avLst/>
              <a:gdLst>
                <a:gd name="T0" fmla="*/ 1025 w 4017"/>
                <a:gd name="T1" fmla="*/ 3331 h 5268"/>
                <a:gd name="T2" fmla="*/ 1025 w 4017"/>
                <a:gd name="T3" fmla="*/ 3331 h 5268"/>
                <a:gd name="T4" fmla="*/ 257 w 4017"/>
                <a:gd name="T5" fmla="*/ 399 h 5268"/>
                <a:gd name="T6" fmla="*/ 1481 w 4017"/>
                <a:gd name="T7" fmla="*/ 1053 h 5268"/>
                <a:gd name="T8" fmla="*/ 1908 w 4017"/>
                <a:gd name="T9" fmla="*/ 3075 h 5268"/>
                <a:gd name="T10" fmla="*/ 4016 w 4017"/>
                <a:gd name="T11" fmla="*/ 5096 h 5268"/>
                <a:gd name="T12" fmla="*/ 3759 w 4017"/>
                <a:gd name="T13" fmla="*/ 5267 h 5268"/>
                <a:gd name="T14" fmla="*/ 1025 w 4017"/>
                <a:gd name="T15" fmla="*/ 3331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7" h="5268">
                  <a:moveTo>
                    <a:pt x="1025" y="3331"/>
                  </a:moveTo>
                  <a:lnTo>
                    <a:pt x="1025" y="3331"/>
                  </a:lnTo>
                  <a:cubicBezTo>
                    <a:pt x="1025" y="3331"/>
                    <a:pt x="0" y="740"/>
                    <a:pt x="257" y="399"/>
                  </a:cubicBezTo>
                  <a:cubicBezTo>
                    <a:pt x="513" y="28"/>
                    <a:pt x="1339" y="0"/>
                    <a:pt x="1481" y="1053"/>
                  </a:cubicBezTo>
                  <a:cubicBezTo>
                    <a:pt x="1595" y="2107"/>
                    <a:pt x="1880" y="2989"/>
                    <a:pt x="1908" y="3075"/>
                  </a:cubicBezTo>
                  <a:cubicBezTo>
                    <a:pt x="1936" y="3160"/>
                    <a:pt x="4016" y="5096"/>
                    <a:pt x="4016" y="5096"/>
                  </a:cubicBezTo>
                  <a:cubicBezTo>
                    <a:pt x="3759" y="5267"/>
                    <a:pt x="3759" y="5267"/>
                    <a:pt x="3759" y="5267"/>
                  </a:cubicBezTo>
                  <a:cubicBezTo>
                    <a:pt x="3759" y="5267"/>
                    <a:pt x="1083" y="3616"/>
                    <a:pt x="1025" y="333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Freeform 2">
              <a:extLst>
                <a:ext uri="{FF2B5EF4-FFF2-40B4-BE49-F238E27FC236}">
                  <a16:creationId xmlns:a16="http://schemas.microsoft.com/office/drawing/2014/main" id="{5A22B2D8-5FD1-A84A-AB98-C60470FA6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269" y="7375472"/>
              <a:ext cx="398478" cy="437505"/>
            </a:xfrm>
            <a:custGeom>
              <a:avLst/>
              <a:gdLst>
                <a:gd name="T0" fmla="*/ 257 w 855"/>
                <a:gd name="T1" fmla="*/ 0 h 941"/>
                <a:gd name="T2" fmla="*/ 257 w 855"/>
                <a:gd name="T3" fmla="*/ 0 h 941"/>
                <a:gd name="T4" fmla="*/ 712 w 855"/>
                <a:gd name="T5" fmla="*/ 285 h 941"/>
                <a:gd name="T6" fmla="*/ 797 w 855"/>
                <a:gd name="T7" fmla="*/ 797 h 941"/>
                <a:gd name="T8" fmla="*/ 227 w 855"/>
                <a:gd name="T9" fmla="*/ 883 h 941"/>
                <a:gd name="T10" fmla="*/ 199 w 855"/>
                <a:gd name="T11" fmla="*/ 428 h 941"/>
                <a:gd name="T12" fmla="*/ 0 w 855"/>
                <a:gd name="T13" fmla="*/ 171 h 941"/>
                <a:gd name="T14" fmla="*/ 257 w 855"/>
                <a:gd name="T1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941">
                  <a:moveTo>
                    <a:pt x="257" y="0"/>
                  </a:moveTo>
                  <a:lnTo>
                    <a:pt x="257" y="0"/>
                  </a:lnTo>
                  <a:cubicBezTo>
                    <a:pt x="257" y="0"/>
                    <a:pt x="683" y="171"/>
                    <a:pt x="712" y="285"/>
                  </a:cubicBezTo>
                  <a:cubicBezTo>
                    <a:pt x="769" y="370"/>
                    <a:pt x="854" y="740"/>
                    <a:pt x="797" y="797"/>
                  </a:cubicBezTo>
                  <a:cubicBezTo>
                    <a:pt x="740" y="854"/>
                    <a:pt x="341" y="940"/>
                    <a:pt x="227" y="883"/>
                  </a:cubicBezTo>
                  <a:cubicBezTo>
                    <a:pt x="85" y="826"/>
                    <a:pt x="199" y="428"/>
                    <a:pt x="199" y="428"/>
                  </a:cubicBezTo>
                  <a:cubicBezTo>
                    <a:pt x="171" y="398"/>
                    <a:pt x="0" y="171"/>
                    <a:pt x="0" y="171"/>
                  </a:cubicBezTo>
                  <a:lnTo>
                    <a:pt x="257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Freeform 3">
              <a:extLst>
                <a:ext uri="{FF2B5EF4-FFF2-40B4-BE49-F238E27FC236}">
                  <a16:creationId xmlns:a16="http://schemas.microsoft.com/office/drawing/2014/main" id="{4F886DA2-E2F5-7E4E-BF09-6CF7019CC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294" y="7414499"/>
              <a:ext cx="371776" cy="410802"/>
            </a:xfrm>
            <a:custGeom>
              <a:avLst/>
              <a:gdLst>
                <a:gd name="T0" fmla="*/ 29 w 798"/>
                <a:gd name="T1" fmla="*/ 256 h 883"/>
                <a:gd name="T2" fmla="*/ 29 w 798"/>
                <a:gd name="T3" fmla="*/ 256 h 883"/>
                <a:gd name="T4" fmla="*/ 370 w 798"/>
                <a:gd name="T5" fmla="*/ 0 h 883"/>
                <a:gd name="T6" fmla="*/ 655 w 798"/>
                <a:gd name="T7" fmla="*/ 170 h 883"/>
                <a:gd name="T8" fmla="*/ 712 w 798"/>
                <a:gd name="T9" fmla="*/ 740 h 883"/>
                <a:gd name="T10" fmla="*/ 86 w 798"/>
                <a:gd name="T11" fmla="*/ 768 h 883"/>
                <a:gd name="T12" fmla="*/ 86 w 798"/>
                <a:gd name="T13" fmla="*/ 370 h 883"/>
                <a:gd name="T14" fmla="*/ 29 w 798"/>
                <a:gd name="T15" fmla="*/ 25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83">
                  <a:moveTo>
                    <a:pt x="29" y="256"/>
                  </a:moveTo>
                  <a:lnTo>
                    <a:pt x="29" y="256"/>
                  </a:lnTo>
                  <a:cubicBezTo>
                    <a:pt x="29" y="256"/>
                    <a:pt x="314" y="142"/>
                    <a:pt x="370" y="0"/>
                  </a:cubicBezTo>
                  <a:cubicBezTo>
                    <a:pt x="370" y="0"/>
                    <a:pt x="627" y="85"/>
                    <a:pt x="655" y="170"/>
                  </a:cubicBezTo>
                  <a:cubicBezTo>
                    <a:pt x="684" y="256"/>
                    <a:pt x="797" y="683"/>
                    <a:pt x="712" y="740"/>
                  </a:cubicBezTo>
                  <a:cubicBezTo>
                    <a:pt x="598" y="825"/>
                    <a:pt x="172" y="882"/>
                    <a:pt x="86" y="768"/>
                  </a:cubicBezTo>
                  <a:cubicBezTo>
                    <a:pt x="0" y="654"/>
                    <a:pt x="86" y="370"/>
                    <a:pt x="86" y="370"/>
                  </a:cubicBezTo>
                  <a:cubicBezTo>
                    <a:pt x="86" y="342"/>
                    <a:pt x="29" y="256"/>
                    <a:pt x="29" y="2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Freeform 4">
              <a:extLst>
                <a:ext uri="{FF2B5EF4-FFF2-40B4-BE49-F238E27FC236}">
                  <a16:creationId xmlns:a16="http://schemas.microsoft.com/office/drawing/2014/main" id="{D057F790-CDD9-DF43-955F-9BC29324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9429482"/>
              <a:ext cx="211562" cy="809280"/>
            </a:xfrm>
            <a:custGeom>
              <a:avLst/>
              <a:gdLst>
                <a:gd name="T0" fmla="*/ 171 w 456"/>
                <a:gd name="T1" fmla="*/ 0 h 1737"/>
                <a:gd name="T2" fmla="*/ 455 w 456"/>
                <a:gd name="T3" fmla="*/ 28 h 1737"/>
                <a:gd name="T4" fmla="*/ 256 w 456"/>
                <a:gd name="T5" fmla="*/ 1736 h 1737"/>
                <a:gd name="T6" fmla="*/ 0 w 456"/>
                <a:gd name="T7" fmla="*/ 1708 h 1737"/>
                <a:gd name="T8" fmla="*/ 171 w 456"/>
                <a:gd name="T9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737">
                  <a:moveTo>
                    <a:pt x="171" y="0"/>
                  </a:moveTo>
                  <a:lnTo>
                    <a:pt x="455" y="28"/>
                  </a:lnTo>
                  <a:lnTo>
                    <a:pt x="256" y="1736"/>
                  </a:lnTo>
                  <a:lnTo>
                    <a:pt x="0" y="1708"/>
                  </a:lnTo>
                  <a:lnTo>
                    <a:pt x="171" y="0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Freeform 5">
              <a:extLst>
                <a:ext uri="{FF2B5EF4-FFF2-40B4-BE49-F238E27FC236}">
                  <a16:creationId xmlns:a16="http://schemas.microsoft.com/office/drawing/2014/main" id="{4951E509-BD01-3543-91D6-E3CB8461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08" y="9203541"/>
              <a:ext cx="782577" cy="306048"/>
            </a:xfrm>
            <a:custGeom>
              <a:avLst/>
              <a:gdLst>
                <a:gd name="T0" fmla="*/ 28 w 1679"/>
                <a:gd name="T1" fmla="*/ 228 h 656"/>
                <a:gd name="T2" fmla="*/ 28 w 1679"/>
                <a:gd name="T3" fmla="*/ 228 h 656"/>
                <a:gd name="T4" fmla="*/ 312 w 1679"/>
                <a:gd name="T5" fmla="*/ 29 h 656"/>
                <a:gd name="T6" fmla="*/ 1423 w 1679"/>
                <a:gd name="T7" fmla="*/ 143 h 656"/>
                <a:gd name="T8" fmla="*/ 1678 w 1679"/>
                <a:gd name="T9" fmla="*/ 427 h 656"/>
                <a:gd name="T10" fmla="*/ 1366 w 1679"/>
                <a:gd name="T11" fmla="*/ 655 h 656"/>
                <a:gd name="T12" fmla="*/ 256 w 1679"/>
                <a:gd name="T13" fmla="*/ 513 h 656"/>
                <a:gd name="T14" fmla="*/ 28 w 1679"/>
                <a:gd name="T15" fmla="*/ 22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656">
                  <a:moveTo>
                    <a:pt x="28" y="228"/>
                  </a:moveTo>
                  <a:lnTo>
                    <a:pt x="28" y="228"/>
                  </a:lnTo>
                  <a:cubicBezTo>
                    <a:pt x="28" y="114"/>
                    <a:pt x="170" y="0"/>
                    <a:pt x="312" y="29"/>
                  </a:cubicBezTo>
                  <a:cubicBezTo>
                    <a:pt x="1423" y="143"/>
                    <a:pt x="1423" y="143"/>
                    <a:pt x="1423" y="143"/>
                  </a:cubicBezTo>
                  <a:cubicBezTo>
                    <a:pt x="1565" y="171"/>
                    <a:pt x="1678" y="285"/>
                    <a:pt x="1678" y="427"/>
                  </a:cubicBezTo>
                  <a:cubicBezTo>
                    <a:pt x="1651" y="569"/>
                    <a:pt x="1508" y="655"/>
                    <a:pt x="1366" y="655"/>
                  </a:cubicBezTo>
                  <a:cubicBezTo>
                    <a:pt x="256" y="513"/>
                    <a:pt x="256" y="513"/>
                    <a:pt x="256" y="513"/>
                  </a:cubicBezTo>
                  <a:cubicBezTo>
                    <a:pt x="113" y="513"/>
                    <a:pt x="0" y="371"/>
                    <a:pt x="28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Freeform 6">
              <a:extLst>
                <a:ext uri="{FF2B5EF4-FFF2-40B4-BE49-F238E27FC236}">
                  <a16:creationId xmlns:a16="http://schemas.microsoft.com/office/drawing/2014/main" id="{4BBCDD5F-8F45-6D48-93D9-2AA3B7F3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27" y="8024539"/>
              <a:ext cx="3196039" cy="172537"/>
            </a:xfrm>
            <a:custGeom>
              <a:avLst/>
              <a:gdLst>
                <a:gd name="T0" fmla="*/ 0 w 6862"/>
                <a:gd name="T1" fmla="*/ 370 h 371"/>
                <a:gd name="T2" fmla="*/ 6861 w 6862"/>
                <a:gd name="T3" fmla="*/ 370 h 371"/>
                <a:gd name="T4" fmla="*/ 6861 w 6862"/>
                <a:gd name="T5" fmla="*/ 0 h 371"/>
                <a:gd name="T6" fmla="*/ 0 w 6862"/>
                <a:gd name="T7" fmla="*/ 0 h 371"/>
                <a:gd name="T8" fmla="*/ 0 w 686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2" h="371">
                  <a:moveTo>
                    <a:pt x="0" y="370"/>
                  </a:moveTo>
                  <a:lnTo>
                    <a:pt x="6861" y="370"/>
                  </a:lnTo>
                  <a:lnTo>
                    <a:pt x="6861" y="0"/>
                  </a:lnTo>
                  <a:lnTo>
                    <a:pt x="0" y="0"/>
                  </a:lnTo>
                  <a:lnTo>
                    <a:pt x="0" y="37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Freeform 7">
              <a:extLst>
                <a:ext uri="{FF2B5EF4-FFF2-40B4-BE49-F238E27FC236}">
                  <a16:creationId xmlns:a16="http://schemas.microsoft.com/office/drawing/2014/main" id="{CB509EEB-47CF-3641-BD67-9C1327E97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8275128"/>
              <a:ext cx="2666105" cy="2029361"/>
            </a:xfrm>
            <a:custGeom>
              <a:avLst/>
              <a:gdLst>
                <a:gd name="T0" fmla="*/ 171 w 5722"/>
                <a:gd name="T1" fmla="*/ 4356 h 4357"/>
                <a:gd name="T2" fmla="*/ 5721 w 5722"/>
                <a:gd name="T3" fmla="*/ 314 h 4357"/>
                <a:gd name="T4" fmla="*/ 5551 w 5722"/>
                <a:gd name="T5" fmla="*/ 0 h 4357"/>
                <a:gd name="T6" fmla="*/ 0 w 5722"/>
                <a:gd name="T7" fmla="*/ 4043 h 4357"/>
                <a:gd name="T8" fmla="*/ 171 w 5722"/>
                <a:gd name="T9" fmla="*/ 4356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2" h="4357">
                  <a:moveTo>
                    <a:pt x="171" y="4356"/>
                  </a:moveTo>
                  <a:lnTo>
                    <a:pt x="5721" y="314"/>
                  </a:lnTo>
                  <a:lnTo>
                    <a:pt x="5551" y="0"/>
                  </a:lnTo>
                  <a:lnTo>
                    <a:pt x="0" y="4043"/>
                  </a:lnTo>
                  <a:lnTo>
                    <a:pt x="171" y="43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Freeform 8">
              <a:extLst>
                <a:ext uri="{FF2B5EF4-FFF2-40B4-BE49-F238E27FC236}">
                  <a16:creationId xmlns:a16="http://schemas.microsoft.com/office/drawing/2014/main" id="{32FBE4C2-BA0C-AC49-9D96-49DB1FA3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56" y="7295367"/>
              <a:ext cx="1139975" cy="3062528"/>
            </a:xfrm>
            <a:custGeom>
              <a:avLst/>
              <a:gdLst>
                <a:gd name="T0" fmla="*/ 2448 w 2449"/>
                <a:gd name="T1" fmla="*/ 6462 h 6577"/>
                <a:gd name="T2" fmla="*/ 2107 w 2449"/>
                <a:gd name="T3" fmla="*/ 6576 h 6577"/>
                <a:gd name="T4" fmla="*/ 0 w 2449"/>
                <a:gd name="T5" fmla="*/ 0 h 6577"/>
                <a:gd name="T6" fmla="*/ 398 w 2449"/>
                <a:gd name="T7" fmla="*/ 0 h 6577"/>
                <a:gd name="T8" fmla="*/ 2448 w 2449"/>
                <a:gd name="T9" fmla="*/ 6462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9" h="6577">
                  <a:moveTo>
                    <a:pt x="2448" y="6462"/>
                  </a:moveTo>
                  <a:lnTo>
                    <a:pt x="2107" y="6576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2448" y="64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Freeform 9">
              <a:extLst>
                <a:ext uri="{FF2B5EF4-FFF2-40B4-BE49-F238E27FC236}">
                  <a16:creationId xmlns:a16="http://schemas.microsoft.com/office/drawing/2014/main" id="{4403A01F-2042-CA4D-BF57-68CF978F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069425"/>
              <a:ext cx="1365916" cy="306047"/>
            </a:xfrm>
            <a:custGeom>
              <a:avLst/>
              <a:gdLst>
                <a:gd name="T0" fmla="*/ 57 w 2933"/>
                <a:gd name="T1" fmla="*/ 484 h 656"/>
                <a:gd name="T2" fmla="*/ 57 w 2933"/>
                <a:gd name="T3" fmla="*/ 484 h 656"/>
                <a:gd name="T4" fmla="*/ 29 w 2933"/>
                <a:gd name="T5" fmla="*/ 342 h 656"/>
                <a:gd name="T6" fmla="*/ 484 w 2933"/>
                <a:gd name="T7" fmla="*/ 86 h 656"/>
                <a:gd name="T8" fmla="*/ 1595 w 2933"/>
                <a:gd name="T9" fmla="*/ 86 h 656"/>
                <a:gd name="T10" fmla="*/ 2620 w 2933"/>
                <a:gd name="T11" fmla="*/ 28 h 656"/>
                <a:gd name="T12" fmla="*/ 2819 w 2933"/>
                <a:gd name="T13" fmla="*/ 256 h 656"/>
                <a:gd name="T14" fmla="*/ 2107 w 2933"/>
                <a:gd name="T15" fmla="*/ 342 h 656"/>
                <a:gd name="T16" fmla="*/ 1395 w 2933"/>
                <a:gd name="T17" fmla="*/ 541 h 656"/>
                <a:gd name="T18" fmla="*/ 1054 w 2933"/>
                <a:gd name="T19" fmla="*/ 627 h 656"/>
                <a:gd name="T20" fmla="*/ 484 w 2933"/>
                <a:gd name="T21" fmla="*/ 484 h 656"/>
                <a:gd name="T22" fmla="*/ 57 w 2933"/>
                <a:gd name="T23" fmla="*/ 48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33" h="656">
                  <a:moveTo>
                    <a:pt x="57" y="484"/>
                  </a:moveTo>
                  <a:lnTo>
                    <a:pt x="57" y="484"/>
                  </a:lnTo>
                  <a:cubicBezTo>
                    <a:pt x="57" y="484"/>
                    <a:pt x="0" y="427"/>
                    <a:pt x="29" y="342"/>
                  </a:cubicBezTo>
                  <a:cubicBezTo>
                    <a:pt x="57" y="256"/>
                    <a:pt x="171" y="86"/>
                    <a:pt x="484" y="86"/>
                  </a:cubicBezTo>
                  <a:cubicBezTo>
                    <a:pt x="797" y="86"/>
                    <a:pt x="1253" y="114"/>
                    <a:pt x="1595" y="86"/>
                  </a:cubicBezTo>
                  <a:cubicBezTo>
                    <a:pt x="1936" y="28"/>
                    <a:pt x="2392" y="0"/>
                    <a:pt x="2620" y="28"/>
                  </a:cubicBezTo>
                  <a:cubicBezTo>
                    <a:pt x="2848" y="86"/>
                    <a:pt x="2932" y="200"/>
                    <a:pt x="2819" y="256"/>
                  </a:cubicBezTo>
                  <a:cubicBezTo>
                    <a:pt x="2734" y="285"/>
                    <a:pt x="2448" y="314"/>
                    <a:pt x="2107" y="342"/>
                  </a:cubicBezTo>
                  <a:cubicBezTo>
                    <a:pt x="1765" y="399"/>
                    <a:pt x="1566" y="456"/>
                    <a:pt x="1395" y="541"/>
                  </a:cubicBezTo>
                  <a:cubicBezTo>
                    <a:pt x="1253" y="598"/>
                    <a:pt x="1225" y="655"/>
                    <a:pt x="1054" y="627"/>
                  </a:cubicBezTo>
                  <a:cubicBezTo>
                    <a:pt x="911" y="627"/>
                    <a:pt x="684" y="513"/>
                    <a:pt x="484" y="484"/>
                  </a:cubicBezTo>
                  <a:cubicBezTo>
                    <a:pt x="285" y="456"/>
                    <a:pt x="86" y="513"/>
                    <a:pt x="57" y="4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Freeform 10">
              <a:extLst>
                <a:ext uri="{FF2B5EF4-FFF2-40B4-BE49-F238E27FC236}">
                  <a16:creationId xmlns:a16="http://schemas.microsoft.com/office/drawing/2014/main" id="{C41B91A2-79B7-A840-88B9-F95A39A0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176234"/>
              <a:ext cx="1353592" cy="252643"/>
            </a:xfrm>
            <a:custGeom>
              <a:avLst/>
              <a:gdLst>
                <a:gd name="T0" fmla="*/ 2819 w 2905"/>
                <a:gd name="T1" fmla="*/ 28 h 542"/>
                <a:gd name="T2" fmla="*/ 2819 w 2905"/>
                <a:gd name="T3" fmla="*/ 28 h 542"/>
                <a:gd name="T4" fmla="*/ 2107 w 2905"/>
                <a:gd name="T5" fmla="*/ 114 h 542"/>
                <a:gd name="T6" fmla="*/ 1395 w 2905"/>
                <a:gd name="T7" fmla="*/ 313 h 542"/>
                <a:gd name="T8" fmla="*/ 1054 w 2905"/>
                <a:gd name="T9" fmla="*/ 399 h 542"/>
                <a:gd name="T10" fmla="*/ 484 w 2905"/>
                <a:gd name="T11" fmla="*/ 256 h 542"/>
                <a:gd name="T12" fmla="*/ 57 w 2905"/>
                <a:gd name="T13" fmla="*/ 256 h 542"/>
                <a:gd name="T14" fmla="*/ 29 w 2905"/>
                <a:gd name="T15" fmla="*/ 228 h 542"/>
                <a:gd name="T16" fmla="*/ 29 w 2905"/>
                <a:gd name="T17" fmla="*/ 228 h 542"/>
                <a:gd name="T18" fmla="*/ 57 w 2905"/>
                <a:gd name="T19" fmla="*/ 370 h 542"/>
                <a:gd name="T20" fmla="*/ 484 w 2905"/>
                <a:gd name="T21" fmla="*/ 370 h 542"/>
                <a:gd name="T22" fmla="*/ 1054 w 2905"/>
                <a:gd name="T23" fmla="*/ 513 h 542"/>
                <a:gd name="T24" fmla="*/ 1395 w 2905"/>
                <a:gd name="T25" fmla="*/ 427 h 542"/>
                <a:gd name="T26" fmla="*/ 2107 w 2905"/>
                <a:gd name="T27" fmla="*/ 228 h 542"/>
                <a:gd name="T28" fmla="*/ 2819 w 2905"/>
                <a:gd name="T29" fmla="*/ 142 h 542"/>
                <a:gd name="T30" fmla="*/ 2848 w 2905"/>
                <a:gd name="T31" fmla="*/ 0 h 542"/>
                <a:gd name="T32" fmla="*/ 2819 w 2905"/>
                <a:gd name="T33" fmla="*/ 2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5" h="542">
                  <a:moveTo>
                    <a:pt x="2819" y="28"/>
                  </a:moveTo>
                  <a:lnTo>
                    <a:pt x="2819" y="28"/>
                  </a:lnTo>
                  <a:cubicBezTo>
                    <a:pt x="2734" y="57"/>
                    <a:pt x="2448" y="86"/>
                    <a:pt x="2107" y="114"/>
                  </a:cubicBezTo>
                  <a:cubicBezTo>
                    <a:pt x="1765" y="171"/>
                    <a:pt x="1566" y="228"/>
                    <a:pt x="1395" y="313"/>
                  </a:cubicBezTo>
                  <a:cubicBezTo>
                    <a:pt x="1253" y="370"/>
                    <a:pt x="1225" y="427"/>
                    <a:pt x="1054" y="399"/>
                  </a:cubicBezTo>
                  <a:cubicBezTo>
                    <a:pt x="911" y="399"/>
                    <a:pt x="684" y="285"/>
                    <a:pt x="484" y="256"/>
                  </a:cubicBezTo>
                  <a:cubicBezTo>
                    <a:pt x="285" y="228"/>
                    <a:pt x="86" y="285"/>
                    <a:pt x="57" y="256"/>
                  </a:cubicBezTo>
                  <a:cubicBezTo>
                    <a:pt x="57" y="256"/>
                    <a:pt x="57" y="256"/>
                    <a:pt x="29" y="228"/>
                  </a:cubicBezTo>
                  <a:lnTo>
                    <a:pt x="29" y="228"/>
                  </a:lnTo>
                  <a:cubicBezTo>
                    <a:pt x="0" y="313"/>
                    <a:pt x="57" y="370"/>
                    <a:pt x="57" y="370"/>
                  </a:cubicBezTo>
                  <a:cubicBezTo>
                    <a:pt x="86" y="399"/>
                    <a:pt x="285" y="342"/>
                    <a:pt x="484" y="370"/>
                  </a:cubicBezTo>
                  <a:cubicBezTo>
                    <a:pt x="684" y="399"/>
                    <a:pt x="911" y="513"/>
                    <a:pt x="1054" y="513"/>
                  </a:cubicBezTo>
                  <a:cubicBezTo>
                    <a:pt x="1225" y="541"/>
                    <a:pt x="1253" y="484"/>
                    <a:pt x="1395" y="427"/>
                  </a:cubicBezTo>
                  <a:cubicBezTo>
                    <a:pt x="1566" y="342"/>
                    <a:pt x="1765" y="285"/>
                    <a:pt x="2107" y="228"/>
                  </a:cubicBezTo>
                  <a:cubicBezTo>
                    <a:pt x="2448" y="199"/>
                    <a:pt x="2734" y="171"/>
                    <a:pt x="2819" y="142"/>
                  </a:cubicBezTo>
                  <a:cubicBezTo>
                    <a:pt x="2876" y="114"/>
                    <a:pt x="2904" y="57"/>
                    <a:pt x="2848" y="0"/>
                  </a:cubicBezTo>
                  <a:cubicBezTo>
                    <a:pt x="2848" y="0"/>
                    <a:pt x="2848" y="28"/>
                    <a:pt x="2819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Freeform 11">
              <a:extLst>
                <a:ext uri="{FF2B5EF4-FFF2-40B4-BE49-F238E27FC236}">
                  <a16:creationId xmlns:a16="http://schemas.microsoft.com/office/drawing/2014/main" id="{05C74E98-F08C-634B-AA9A-EF451F872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1246785" cy="3183715"/>
            </a:xfrm>
            <a:custGeom>
              <a:avLst/>
              <a:gdLst>
                <a:gd name="T0" fmla="*/ 2592 w 2678"/>
                <a:gd name="T1" fmla="*/ 6576 h 6833"/>
                <a:gd name="T2" fmla="*/ 2592 w 2678"/>
                <a:gd name="T3" fmla="*/ 6576 h 6833"/>
                <a:gd name="T4" fmla="*/ 456 w 2678"/>
                <a:gd name="T5" fmla="*/ 399 h 6833"/>
                <a:gd name="T6" fmla="*/ 1908 w 2678"/>
                <a:gd name="T7" fmla="*/ 399 h 6833"/>
                <a:gd name="T8" fmla="*/ 1908 w 2678"/>
                <a:gd name="T9" fmla="*/ 399 h 6833"/>
                <a:gd name="T10" fmla="*/ 2278 w 2678"/>
                <a:gd name="T11" fmla="*/ 769 h 6833"/>
                <a:gd name="T12" fmla="*/ 1937 w 2678"/>
                <a:gd name="T13" fmla="*/ 1111 h 6833"/>
                <a:gd name="T14" fmla="*/ 1908 w 2678"/>
                <a:gd name="T15" fmla="*/ 1111 h 6833"/>
                <a:gd name="T16" fmla="*/ 1709 w 2678"/>
                <a:gd name="T17" fmla="*/ 1310 h 6833"/>
                <a:gd name="T18" fmla="*/ 1908 w 2678"/>
                <a:gd name="T19" fmla="*/ 1509 h 6833"/>
                <a:gd name="T20" fmla="*/ 2677 w 2678"/>
                <a:gd name="T21" fmla="*/ 769 h 6833"/>
                <a:gd name="T22" fmla="*/ 1908 w 2678"/>
                <a:gd name="T23" fmla="*/ 0 h 6833"/>
                <a:gd name="T24" fmla="*/ 399 w 2678"/>
                <a:gd name="T25" fmla="*/ 0 h 6833"/>
                <a:gd name="T26" fmla="*/ 143 w 2678"/>
                <a:gd name="T27" fmla="*/ 114 h 6833"/>
                <a:gd name="T28" fmla="*/ 58 w 2678"/>
                <a:gd name="T29" fmla="*/ 399 h 6833"/>
                <a:gd name="T30" fmla="*/ 2222 w 2678"/>
                <a:gd name="T31" fmla="*/ 6662 h 6833"/>
                <a:gd name="T32" fmla="*/ 2421 w 2678"/>
                <a:gd name="T33" fmla="*/ 6832 h 6833"/>
                <a:gd name="T34" fmla="*/ 2592 w 2678"/>
                <a:gd name="T35" fmla="*/ 6633 h 6833"/>
                <a:gd name="T36" fmla="*/ 2592 w 2678"/>
                <a:gd name="T37" fmla="*/ 6576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8" h="6833">
                  <a:moveTo>
                    <a:pt x="2592" y="6576"/>
                  </a:moveTo>
                  <a:lnTo>
                    <a:pt x="2592" y="6576"/>
                  </a:lnTo>
                  <a:cubicBezTo>
                    <a:pt x="456" y="399"/>
                    <a:pt x="456" y="399"/>
                    <a:pt x="456" y="399"/>
                  </a:cubicBezTo>
                  <a:cubicBezTo>
                    <a:pt x="1908" y="399"/>
                    <a:pt x="1908" y="399"/>
                    <a:pt x="1908" y="399"/>
                  </a:cubicBezTo>
                  <a:lnTo>
                    <a:pt x="1908" y="399"/>
                  </a:lnTo>
                  <a:cubicBezTo>
                    <a:pt x="2108" y="399"/>
                    <a:pt x="2278" y="569"/>
                    <a:pt x="2278" y="769"/>
                  </a:cubicBezTo>
                  <a:cubicBezTo>
                    <a:pt x="2278" y="939"/>
                    <a:pt x="2108" y="1111"/>
                    <a:pt x="1937" y="1111"/>
                  </a:cubicBezTo>
                  <a:lnTo>
                    <a:pt x="1908" y="1111"/>
                  </a:lnTo>
                  <a:cubicBezTo>
                    <a:pt x="1823" y="1111"/>
                    <a:pt x="1709" y="1196"/>
                    <a:pt x="1709" y="1310"/>
                  </a:cubicBezTo>
                  <a:cubicBezTo>
                    <a:pt x="1709" y="1424"/>
                    <a:pt x="1823" y="1509"/>
                    <a:pt x="1908" y="1509"/>
                  </a:cubicBezTo>
                  <a:cubicBezTo>
                    <a:pt x="2336" y="1509"/>
                    <a:pt x="2677" y="1167"/>
                    <a:pt x="2677" y="769"/>
                  </a:cubicBezTo>
                  <a:cubicBezTo>
                    <a:pt x="2677" y="342"/>
                    <a:pt x="2336" y="0"/>
                    <a:pt x="19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2222" y="6662"/>
                    <a:pt x="2222" y="6662"/>
                    <a:pt x="2222" y="6662"/>
                  </a:cubicBezTo>
                  <a:cubicBezTo>
                    <a:pt x="2250" y="6746"/>
                    <a:pt x="2336" y="6832"/>
                    <a:pt x="2421" y="6832"/>
                  </a:cubicBezTo>
                  <a:cubicBezTo>
                    <a:pt x="2506" y="6832"/>
                    <a:pt x="2592" y="6746"/>
                    <a:pt x="2592" y="6633"/>
                  </a:cubicBezTo>
                  <a:cubicBezTo>
                    <a:pt x="2592" y="6633"/>
                    <a:pt x="2592" y="6604"/>
                    <a:pt x="2592" y="657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Freeform 12">
              <a:extLst>
                <a:ext uri="{FF2B5EF4-FFF2-40B4-BE49-F238E27FC236}">
                  <a16:creationId xmlns:a16="http://schemas.microsoft.com/office/drawing/2014/main" id="{5A32AFC0-A3CB-774E-B649-3CAA7CE0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427" y="7176234"/>
              <a:ext cx="716850" cy="702471"/>
            </a:xfrm>
            <a:custGeom>
              <a:avLst/>
              <a:gdLst>
                <a:gd name="T0" fmla="*/ 1538 w 1539"/>
                <a:gd name="T1" fmla="*/ 769 h 1510"/>
                <a:gd name="T2" fmla="*/ 1538 w 1539"/>
                <a:gd name="T3" fmla="*/ 769 h 1510"/>
                <a:gd name="T4" fmla="*/ 769 w 1539"/>
                <a:gd name="T5" fmla="*/ 0 h 1510"/>
                <a:gd name="T6" fmla="*/ 228 w 1539"/>
                <a:gd name="T7" fmla="*/ 0 h 1510"/>
                <a:gd name="T8" fmla="*/ 228 w 1539"/>
                <a:gd name="T9" fmla="*/ 399 h 1510"/>
                <a:gd name="T10" fmla="*/ 769 w 1539"/>
                <a:gd name="T11" fmla="*/ 399 h 1510"/>
                <a:gd name="T12" fmla="*/ 769 w 1539"/>
                <a:gd name="T13" fmla="*/ 399 h 1510"/>
                <a:gd name="T14" fmla="*/ 1139 w 1539"/>
                <a:gd name="T15" fmla="*/ 769 h 1510"/>
                <a:gd name="T16" fmla="*/ 827 w 1539"/>
                <a:gd name="T17" fmla="*/ 1111 h 1510"/>
                <a:gd name="T18" fmla="*/ 228 w 1539"/>
                <a:gd name="T19" fmla="*/ 1111 h 1510"/>
                <a:gd name="T20" fmla="*/ 0 w 1539"/>
                <a:gd name="T21" fmla="*/ 1310 h 1510"/>
                <a:gd name="T22" fmla="*/ 228 w 1539"/>
                <a:gd name="T23" fmla="*/ 1509 h 1510"/>
                <a:gd name="T24" fmla="*/ 827 w 1539"/>
                <a:gd name="T25" fmla="*/ 1509 h 1510"/>
                <a:gd name="T26" fmla="*/ 827 w 1539"/>
                <a:gd name="T27" fmla="*/ 1509 h 1510"/>
                <a:gd name="T28" fmla="*/ 1538 w 1539"/>
                <a:gd name="T29" fmla="*/ 76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9" h="1510">
                  <a:moveTo>
                    <a:pt x="1538" y="769"/>
                  </a:moveTo>
                  <a:lnTo>
                    <a:pt x="1538" y="769"/>
                  </a:lnTo>
                  <a:cubicBezTo>
                    <a:pt x="1538" y="342"/>
                    <a:pt x="1197" y="0"/>
                    <a:pt x="769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769" y="399"/>
                    <a:pt x="769" y="399"/>
                    <a:pt x="769" y="399"/>
                  </a:cubicBezTo>
                  <a:lnTo>
                    <a:pt x="769" y="399"/>
                  </a:lnTo>
                  <a:cubicBezTo>
                    <a:pt x="969" y="399"/>
                    <a:pt x="1139" y="569"/>
                    <a:pt x="1139" y="769"/>
                  </a:cubicBezTo>
                  <a:cubicBezTo>
                    <a:pt x="1139" y="939"/>
                    <a:pt x="997" y="1082"/>
                    <a:pt x="827" y="1111"/>
                  </a:cubicBezTo>
                  <a:cubicBezTo>
                    <a:pt x="228" y="1111"/>
                    <a:pt x="228" y="1111"/>
                    <a:pt x="228" y="1111"/>
                  </a:cubicBezTo>
                  <a:cubicBezTo>
                    <a:pt x="114" y="1111"/>
                    <a:pt x="0" y="1196"/>
                    <a:pt x="0" y="1310"/>
                  </a:cubicBezTo>
                  <a:cubicBezTo>
                    <a:pt x="0" y="1424"/>
                    <a:pt x="114" y="1509"/>
                    <a:pt x="228" y="1509"/>
                  </a:cubicBezTo>
                  <a:cubicBezTo>
                    <a:pt x="827" y="1509"/>
                    <a:pt x="827" y="1509"/>
                    <a:pt x="827" y="1509"/>
                  </a:cubicBezTo>
                  <a:lnTo>
                    <a:pt x="827" y="1509"/>
                  </a:lnTo>
                  <a:cubicBezTo>
                    <a:pt x="1225" y="1480"/>
                    <a:pt x="1538" y="1167"/>
                    <a:pt x="1538" y="7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Freeform 13">
              <a:extLst>
                <a:ext uri="{FF2B5EF4-FFF2-40B4-BE49-F238E27FC236}">
                  <a16:creationId xmlns:a16="http://schemas.microsoft.com/office/drawing/2014/main" id="{8A7F3941-29F4-C048-BC00-E725C01D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636743" cy="782577"/>
            </a:xfrm>
            <a:custGeom>
              <a:avLst/>
              <a:gdLst>
                <a:gd name="T0" fmla="*/ 1367 w 1368"/>
                <a:gd name="T1" fmla="*/ 399 h 1681"/>
                <a:gd name="T2" fmla="*/ 1367 w 1368"/>
                <a:gd name="T3" fmla="*/ 399 h 1681"/>
                <a:gd name="T4" fmla="*/ 1367 w 1368"/>
                <a:gd name="T5" fmla="*/ 0 h 1681"/>
                <a:gd name="T6" fmla="*/ 399 w 1368"/>
                <a:gd name="T7" fmla="*/ 0 h 1681"/>
                <a:gd name="T8" fmla="*/ 143 w 1368"/>
                <a:gd name="T9" fmla="*/ 114 h 1681"/>
                <a:gd name="T10" fmla="*/ 58 w 1368"/>
                <a:gd name="T11" fmla="*/ 399 h 1681"/>
                <a:gd name="T12" fmla="*/ 485 w 1368"/>
                <a:gd name="T13" fmla="*/ 1680 h 1681"/>
                <a:gd name="T14" fmla="*/ 883 w 1368"/>
                <a:gd name="T15" fmla="*/ 1680 h 1681"/>
                <a:gd name="T16" fmla="*/ 456 w 1368"/>
                <a:gd name="T17" fmla="*/ 399 h 1681"/>
                <a:gd name="T18" fmla="*/ 1367 w 1368"/>
                <a:gd name="T19" fmla="*/ 399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1681">
                  <a:moveTo>
                    <a:pt x="1367" y="399"/>
                  </a:moveTo>
                  <a:lnTo>
                    <a:pt x="1367" y="399"/>
                  </a:lnTo>
                  <a:cubicBezTo>
                    <a:pt x="1367" y="0"/>
                    <a:pt x="1367" y="0"/>
                    <a:pt x="1367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485" y="1680"/>
                    <a:pt x="485" y="1680"/>
                    <a:pt x="485" y="1680"/>
                  </a:cubicBezTo>
                  <a:cubicBezTo>
                    <a:pt x="883" y="1680"/>
                    <a:pt x="883" y="1680"/>
                    <a:pt x="883" y="1680"/>
                  </a:cubicBezTo>
                  <a:cubicBezTo>
                    <a:pt x="456" y="399"/>
                    <a:pt x="456" y="399"/>
                    <a:pt x="456" y="399"/>
                  </a:cubicBezTo>
                  <a:lnTo>
                    <a:pt x="1367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Freeform 14">
              <a:extLst>
                <a:ext uri="{FF2B5EF4-FFF2-40B4-BE49-F238E27FC236}">
                  <a16:creationId xmlns:a16="http://schemas.microsoft.com/office/drawing/2014/main" id="{1E3AAD1D-3897-A548-A54E-393D5B5F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20" y="8607878"/>
              <a:ext cx="14377" cy="3315171"/>
            </a:xfrm>
            <a:custGeom>
              <a:avLst/>
              <a:gdLst>
                <a:gd name="T0" fmla="*/ 0 w 30"/>
                <a:gd name="T1" fmla="*/ 7118 h 7119"/>
                <a:gd name="T2" fmla="*/ 29 w 30"/>
                <a:gd name="T3" fmla="*/ 7118 h 7119"/>
                <a:gd name="T4" fmla="*/ 29 w 30"/>
                <a:gd name="T5" fmla="*/ 0 h 7119"/>
                <a:gd name="T6" fmla="*/ 0 w 30"/>
                <a:gd name="T7" fmla="*/ 0 h 7119"/>
                <a:gd name="T8" fmla="*/ 0 w 30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19">
                  <a:moveTo>
                    <a:pt x="0" y="7118"/>
                  </a:moveTo>
                  <a:lnTo>
                    <a:pt x="29" y="711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Freeform 15">
              <a:extLst>
                <a:ext uri="{FF2B5EF4-FFF2-40B4-BE49-F238E27FC236}">
                  <a16:creationId xmlns:a16="http://schemas.microsoft.com/office/drawing/2014/main" id="{D568E38A-358C-CA40-BF25-34B7A178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30 w 5070"/>
                <a:gd name="T1" fmla="*/ 5067 h 5068"/>
                <a:gd name="T2" fmla="*/ 5069 w 5070"/>
                <a:gd name="T3" fmla="*/ 28 h 5068"/>
                <a:gd name="T4" fmla="*/ 5041 w 5070"/>
                <a:gd name="T5" fmla="*/ 0 h 5068"/>
                <a:gd name="T6" fmla="*/ 0 w 5070"/>
                <a:gd name="T7" fmla="*/ 5039 h 5068"/>
                <a:gd name="T8" fmla="*/ 3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30" y="5067"/>
                  </a:moveTo>
                  <a:lnTo>
                    <a:pt x="5069" y="28"/>
                  </a:lnTo>
                  <a:lnTo>
                    <a:pt x="5041" y="0"/>
                  </a:lnTo>
                  <a:lnTo>
                    <a:pt x="0" y="5039"/>
                  </a:lnTo>
                  <a:lnTo>
                    <a:pt x="3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Freeform 16">
              <a:extLst>
                <a:ext uri="{FF2B5EF4-FFF2-40B4-BE49-F238E27FC236}">
                  <a16:creationId xmlns:a16="http://schemas.microsoft.com/office/drawing/2014/main" id="{94066FF6-6CA4-CF43-AFEA-4149CBD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58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Freeform 17">
              <a:extLst>
                <a:ext uri="{FF2B5EF4-FFF2-40B4-BE49-F238E27FC236}">
                  <a16:creationId xmlns:a16="http://schemas.microsoft.com/office/drawing/2014/main" id="{E824EF0A-9DC7-5342-8AC6-5C9D39B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5041 w 5070"/>
                <a:gd name="T1" fmla="*/ 5067 h 5068"/>
                <a:gd name="T2" fmla="*/ 5069 w 5070"/>
                <a:gd name="T3" fmla="*/ 5039 h 5068"/>
                <a:gd name="T4" fmla="*/ 30 w 5070"/>
                <a:gd name="T5" fmla="*/ 0 h 5068"/>
                <a:gd name="T6" fmla="*/ 0 w 5070"/>
                <a:gd name="T7" fmla="*/ 28 h 5068"/>
                <a:gd name="T8" fmla="*/ 5041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1" y="5067"/>
                  </a:moveTo>
                  <a:lnTo>
                    <a:pt x="5069" y="5039"/>
                  </a:lnTo>
                  <a:lnTo>
                    <a:pt x="30" y="0"/>
                  </a:lnTo>
                  <a:lnTo>
                    <a:pt x="0" y="28"/>
                  </a:lnTo>
                  <a:lnTo>
                    <a:pt x="5041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Freeform 18">
              <a:extLst>
                <a:ext uri="{FF2B5EF4-FFF2-40B4-BE49-F238E27FC236}">
                  <a16:creationId xmlns:a16="http://schemas.microsoft.com/office/drawing/2014/main" id="{C5E9CB14-1842-C348-819D-E77AFE46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077" y="8739335"/>
              <a:ext cx="1300188" cy="3062529"/>
            </a:xfrm>
            <a:custGeom>
              <a:avLst/>
              <a:gdLst>
                <a:gd name="T0" fmla="*/ 2734 w 2792"/>
                <a:gd name="T1" fmla="*/ 6576 h 6577"/>
                <a:gd name="T2" fmla="*/ 2791 w 2792"/>
                <a:gd name="T3" fmla="*/ 6548 h 6577"/>
                <a:gd name="T4" fmla="*/ 30 w 2792"/>
                <a:gd name="T5" fmla="*/ 0 h 6577"/>
                <a:gd name="T6" fmla="*/ 0 w 2792"/>
                <a:gd name="T7" fmla="*/ 0 h 6577"/>
                <a:gd name="T8" fmla="*/ 2734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34" y="6576"/>
                  </a:moveTo>
                  <a:lnTo>
                    <a:pt x="2791" y="65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734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Freeform 19">
              <a:extLst>
                <a:ext uri="{FF2B5EF4-FFF2-40B4-BE49-F238E27FC236}">
                  <a16:creationId xmlns:a16="http://schemas.microsoft.com/office/drawing/2014/main" id="{FC9FDA56-4429-CD48-ACD2-C535A8B5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402" y="8727011"/>
              <a:ext cx="1273486" cy="3076906"/>
            </a:xfrm>
            <a:custGeom>
              <a:avLst/>
              <a:gdLst>
                <a:gd name="T0" fmla="*/ 28 w 2734"/>
                <a:gd name="T1" fmla="*/ 6605 h 6606"/>
                <a:gd name="T2" fmla="*/ 2733 w 2734"/>
                <a:gd name="T3" fmla="*/ 29 h 6606"/>
                <a:gd name="T4" fmla="*/ 2676 w 2734"/>
                <a:gd name="T5" fmla="*/ 0 h 6606"/>
                <a:gd name="T6" fmla="*/ 0 w 2734"/>
                <a:gd name="T7" fmla="*/ 6605 h 6606"/>
                <a:gd name="T8" fmla="*/ 28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28" y="6605"/>
                  </a:moveTo>
                  <a:lnTo>
                    <a:pt x="2733" y="29"/>
                  </a:lnTo>
                  <a:lnTo>
                    <a:pt x="2676" y="0"/>
                  </a:lnTo>
                  <a:lnTo>
                    <a:pt x="0" y="6605"/>
                  </a:lnTo>
                  <a:lnTo>
                    <a:pt x="28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Freeform 20">
              <a:extLst>
                <a:ext uri="{FF2B5EF4-FFF2-40B4-BE49-F238E27FC236}">
                  <a16:creationId xmlns:a16="http://schemas.microsoft.com/office/drawing/2014/main" id="{DF8A5FFE-6564-664C-9406-1359FF0D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16397"/>
              <a:ext cx="3064583" cy="1300187"/>
            </a:xfrm>
            <a:custGeom>
              <a:avLst/>
              <a:gdLst>
                <a:gd name="T0" fmla="*/ 29 w 6578"/>
                <a:gd name="T1" fmla="*/ 2790 h 2791"/>
                <a:gd name="T2" fmla="*/ 6577 w 6578"/>
                <a:gd name="T3" fmla="*/ 57 h 2791"/>
                <a:gd name="T4" fmla="*/ 6577 w 6578"/>
                <a:gd name="T5" fmla="*/ 0 h 2791"/>
                <a:gd name="T6" fmla="*/ 0 w 6578"/>
                <a:gd name="T7" fmla="*/ 2761 h 2791"/>
                <a:gd name="T8" fmla="*/ 29 w 6578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8" h="2791">
                  <a:moveTo>
                    <a:pt x="29" y="2790"/>
                  </a:moveTo>
                  <a:lnTo>
                    <a:pt x="6577" y="57"/>
                  </a:lnTo>
                  <a:lnTo>
                    <a:pt x="6577" y="0"/>
                  </a:lnTo>
                  <a:lnTo>
                    <a:pt x="0" y="2761"/>
                  </a:lnTo>
                  <a:lnTo>
                    <a:pt x="29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Freeform 21">
              <a:extLst>
                <a:ext uri="{FF2B5EF4-FFF2-40B4-BE49-F238E27FC236}">
                  <a16:creationId xmlns:a16="http://schemas.microsoft.com/office/drawing/2014/main" id="{4349AB5D-94FA-A54F-86E4-819BB189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28721"/>
              <a:ext cx="3076907" cy="1273486"/>
            </a:xfrm>
            <a:custGeom>
              <a:avLst/>
              <a:gdLst>
                <a:gd name="T0" fmla="*/ 6577 w 6606"/>
                <a:gd name="T1" fmla="*/ 2733 h 2734"/>
                <a:gd name="T2" fmla="*/ 6605 w 6606"/>
                <a:gd name="T3" fmla="*/ 2705 h 2734"/>
                <a:gd name="T4" fmla="*/ 0 w 6606"/>
                <a:gd name="T5" fmla="*/ 0 h 2734"/>
                <a:gd name="T6" fmla="*/ 0 w 6606"/>
                <a:gd name="T7" fmla="*/ 57 h 2734"/>
                <a:gd name="T8" fmla="*/ 6577 w 6606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6" h="2734">
                  <a:moveTo>
                    <a:pt x="6577" y="2733"/>
                  </a:moveTo>
                  <a:lnTo>
                    <a:pt x="6605" y="2705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577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Freeform 22">
              <a:extLst>
                <a:ext uri="{FF2B5EF4-FFF2-40B4-BE49-F238E27FC236}">
                  <a16:creationId xmlns:a16="http://schemas.microsoft.com/office/drawing/2014/main" id="{DF767267-12BE-854B-8CF5-A8B667B7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81" y="8593501"/>
              <a:ext cx="3341873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598 w 7176"/>
                <a:gd name="T13" fmla="*/ 3587 h 7175"/>
                <a:gd name="T14" fmla="*/ 598 w 7176"/>
                <a:gd name="T15" fmla="*/ 3587 h 7175"/>
                <a:gd name="T16" fmla="*/ 3588 w 7176"/>
                <a:gd name="T17" fmla="*/ 6577 h 7175"/>
                <a:gd name="T18" fmla="*/ 6549 w 7176"/>
                <a:gd name="T19" fmla="*/ 3587 h 7175"/>
                <a:gd name="T20" fmla="*/ 3588 w 7176"/>
                <a:gd name="T21" fmla="*/ 626 h 7175"/>
                <a:gd name="T22" fmla="*/ 598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595" y="0"/>
                    <a:pt x="3588" y="0"/>
                  </a:cubicBezTo>
                  <a:cubicBezTo>
                    <a:pt x="5553" y="0"/>
                    <a:pt x="7175" y="1622"/>
                    <a:pt x="7175" y="3587"/>
                  </a:cubicBezTo>
                  <a:cubicBezTo>
                    <a:pt x="7175" y="5580"/>
                    <a:pt x="5553" y="7174"/>
                    <a:pt x="3588" y="7174"/>
                  </a:cubicBezTo>
                  <a:cubicBezTo>
                    <a:pt x="1595" y="7174"/>
                    <a:pt x="0" y="5580"/>
                    <a:pt x="0" y="3587"/>
                  </a:cubicBezTo>
                  <a:close/>
                  <a:moveTo>
                    <a:pt x="598" y="3587"/>
                  </a:moveTo>
                  <a:lnTo>
                    <a:pt x="598" y="3587"/>
                  </a:lnTo>
                  <a:cubicBezTo>
                    <a:pt x="598" y="5238"/>
                    <a:pt x="1936" y="6577"/>
                    <a:pt x="3588" y="6577"/>
                  </a:cubicBezTo>
                  <a:cubicBezTo>
                    <a:pt x="5211" y="6577"/>
                    <a:pt x="6549" y="5238"/>
                    <a:pt x="6549" y="3587"/>
                  </a:cubicBezTo>
                  <a:cubicBezTo>
                    <a:pt x="6549" y="1964"/>
                    <a:pt x="5211" y="626"/>
                    <a:pt x="3588" y="626"/>
                  </a:cubicBezTo>
                  <a:cubicBezTo>
                    <a:pt x="1936" y="626"/>
                    <a:pt x="598" y="1964"/>
                    <a:pt x="598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Freeform 23">
              <a:extLst>
                <a:ext uri="{FF2B5EF4-FFF2-40B4-BE49-F238E27FC236}">
                  <a16:creationId xmlns:a16="http://schemas.microsoft.com/office/drawing/2014/main" id="{702E63C6-7924-4E44-AB7E-4C58E278A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284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99 w 770"/>
                <a:gd name="T5" fmla="*/ 769 h 770"/>
                <a:gd name="T6" fmla="*/ 769 w 770"/>
                <a:gd name="T7" fmla="*/ 370 h 770"/>
                <a:gd name="T8" fmla="*/ 399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99" y="769"/>
                  </a:cubicBezTo>
                  <a:cubicBezTo>
                    <a:pt x="598" y="769"/>
                    <a:pt x="769" y="597"/>
                    <a:pt x="769" y="370"/>
                  </a:cubicBezTo>
                  <a:cubicBezTo>
                    <a:pt x="769" y="171"/>
                    <a:pt x="598" y="0"/>
                    <a:pt x="399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Freeform 24">
              <a:extLst>
                <a:ext uri="{FF2B5EF4-FFF2-40B4-BE49-F238E27FC236}">
                  <a16:creationId xmlns:a16="http://schemas.microsoft.com/office/drawing/2014/main" id="{845F49F8-2AEA-C449-9AEA-44A4EFB8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425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286 w 7632"/>
                <a:gd name="T13" fmla="*/ 3815 h 7631"/>
                <a:gd name="T14" fmla="*/ 286 w 7632"/>
                <a:gd name="T15" fmla="*/ 3815 h 7631"/>
                <a:gd name="T16" fmla="*/ 3816 w 7632"/>
                <a:gd name="T17" fmla="*/ 7345 h 7631"/>
                <a:gd name="T18" fmla="*/ 7318 w 7632"/>
                <a:gd name="T19" fmla="*/ 3815 h 7631"/>
                <a:gd name="T20" fmla="*/ 3816 w 7632"/>
                <a:gd name="T21" fmla="*/ 313 h 7631"/>
                <a:gd name="T22" fmla="*/ 286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9" y="0"/>
                    <a:pt x="3816" y="0"/>
                  </a:cubicBezTo>
                  <a:cubicBezTo>
                    <a:pt x="5923" y="0"/>
                    <a:pt x="7631" y="1708"/>
                    <a:pt x="7631" y="3815"/>
                  </a:cubicBezTo>
                  <a:cubicBezTo>
                    <a:pt x="7631" y="5922"/>
                    <a:pt x="5923" y="7630"/>
                    <a:pt x="3816" y="7630"/>
                  </a:cubicBezTo>
                  <a:cubicBezTo>
                    <a:pt x="1709" y="7630"/>
                    <a:pt x="0" y="5922"/>
                    <a:pt x="0" y="3815"/>
                  </a:cubicBezTo>
                  <a:close/>
                  <a:moveTo>
                    <a:pt x="286" y="3815"/>
                  </a:moveTo>
                  <a:lnTo>
                    <a:pt x="286" y="3815"/>
                  </a:lnTo>
                  <a:cubicBezTo>
                    <a:pt x="286" y="5751"/>
                    <a:pt x="1880" y="7345"/>
                    <a:pt x="3816" y="7345"/>
                  </a:cubicBezTo>
                  <a:cubicBezTo>
                    <a:pt x="5752" y="7345"/>
                    <a:pt x="7318" y="5751"/>
                    <a:pt x="7318" y="3815"/>
                  </a:cubicBezTo>
                  <a:cubicBezTo>
                    <a:pt x="7318" y="1878"/>
                    <a:pt x="5752" y="313"/>
                    <a:pt x="3816" y="313"/>
                  </a:cubicBezTo>
                  <a:cubicBezTo>
                    <a:pt x="1880" y="313"/>
                    <a:pt x="286" y="1878"/>
                    <a:pt x="286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Freeform 25">
              <a:extLst>
                <a:ext uri="{FF2B5EF4-FFF2-40B4-BE49-F238E27FC236}">
                  <a16:creationId xmlns:a16="http://schemas.microsoft.com/office/drawing/2014/main" id="{03B836B7-FE3D-004E-85F0-8BFF2B473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23" y="8607878"/>
              <a:ext cx="14379" cy="3315171"/>
            </a:xfrm>
            <a:custGeom>
              <a:avLst/>
              <a:gdLst>
                <a:gd name="T0" fmla="*/ 0 w 29"/>
                <a:gd name="T1" fmla="*/ 7118 h 7119"/>
                <a:gd name="T2" fmla="*/ 28 w 29"/>
                <a:gd name="T3" fmla="*/ 7118 h 7119"/>
                <a:gd name="T4" fmla="*/ 28 w 29"/>
                <a:gd name="T5" fmla="*/ 0 h 7119"/>
                <a:gd name="T6" fmla="*/ 0 w 29"/>
                <a:gd name="T7" fmla="*/ 0 h 7119"/>
                <a:gd name="T8" fmla="*/ 0 w 29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119">
                  <a:moveTo>
                    <a:pt x="0" y="7118"/>
                  </a:moveTo>
                  <a:lnTo>
                    <a:pt x="28" y="71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Freeform 26">
              <a:extLst>
                <a:ext uri="{FF2B5EF4-FFF2-40B4-BE49-F238E27FC236}">
                  <a16:creationId xmlns:a16="http://schemas.microsoft.com/office/drawing/2014/main" id="{C13483AE-AC7B-3844-B4F1-FF9A43B64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29 w 5070"/>
                <a:gd name="T1" fmla="*/ 5067 h 5068"/>
                <a:gd name="T2" fmla="*/ 5069 w 5070"/>
                <a:gd name="T3" fmla="*/ 28 h 5068"/>
                <a:gd name="T4" fmla="*/ 5040 w 5070"/>
                <a:gd name="T5" fmla="*/ 0 h 5068"/>
                <a:gd name="T6" fmla="*/ 0 w 5070"/>
                <a:gd name="T7" fmla="*/ 5039 h 5068"/>
                <a:gd name="T8" fmla="*/ 29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29" y="5067"/>
                  </a:moveTo>
                  <a:lnTo>
                    <a:pt x="5069" y="28"/>
                  </a:lnTo>
                  <a:lnTo>
                    <a:pt x="5040" y="0"/>
                  </a:lnTo>
                  <a:lnTo>
                    <a:pt x="0" y="5039"/>
                  </a:lnTo>
                  <a:lnTo>
                    <a:pt x="29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Freeform 27">
              <a:extLst>
                <a:ext uri="{FF2B5EF4-FFF2-40B4-BE49-F238E27FC236}">
                  <a16:creationId xmlns:a16="http://schemas.microsoft.com/office/drawing/2014/main" id="{E70271F4-39B9-E04D-ACEC-DA7F1761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84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Freeform 28">
              <a:extLst>
                <a:ext uri="{FF2B5EF4-FFF2-40B4-BE49-F238E27FC236}">
                  <a16:creationId xmlns:a16="http://schemas.microsoft.com/office/drawing/2014/main" id="{728F916A-77DA-DD47-872D-52564177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5040 w 5070"/>
                <a:gd name="T1" fmla="*/ 5067 h 5068"/>
                <a:gd name="T2" fmla="*/ 5069 w 5070"/>
                <a:gd name="T3" fmla="*/ 5039 h 5068"/>
                <a:gd name="T4" fmla="*/ 29 w 5070"/>
                <a:gd name="T5" fmla="*/ 0 h 5068"/>
                <a:gd name="T6" fmla="*/ 0 w 5070"/>
                <a:gd name="T7" fmla="*/ 28 h 5068"/>
                <a:gd name="T8" fmla="*/ 504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0" y="5067"/>
                  </a:moveTo>
                  <a:lnTo>
                    <a:pt x="5069" y="5039"/>
                  </a:lnTo>
                  <a:lnTo>
                    <a:pt x="29" y="0"/>
                  </a:lnTo>
                  <a:lnTo>
                    <a:pt x="0" y="28"/>
                  </a:lnTo>
                  <a:lnTo>
                    <a:pt x="504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Freeform 29">
              <a:extLst>
                <a:ext uri="{FF2B5EF4-FFF2-40B4-BE49-F238E27FC236}">
                  <a16:creationId xmlns:a16="http://schemas.microsoft.com/office/drawing/2014/main" id="{5BD2FD40-5094-E846-AA6C-C45ACE47F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03" y="8739335"/>
              <a:ext cx="1300188" cy="3062529"/>
            </a:xfrm>
            <a:custGeom>
              <a:avLst/>
              <a:gdLst>
                <a:gd name="T0" fmla="*/ 2762 w 2792"/>
                <a:gd name="T1" fmla="*/ 6576 h 6577"/>
                <a:gd name="T2" fmla="*/ 2791 w 2792"/>
                <a:gd name="T3" fmla="*/ 6548 h 6577"/>
                <a:gd name="T4" fmla="*/ 57 w 2792"/>
                <a:gd name="T5" fmla="*/ 0 h 6577"/>
                <a:gd name="T6" fmla="*/ 0 w 2792"/>
                <a:gd name="T7" fmla="*/ 0 h 6577"/>
                <a:gd name="T8" fmla="*/ 2762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62" y="6576"/>
                  </a:moveTo>
                  <a:lnTo>
                    <a:pt x="2791" y="6548"/>
                  </a:lnTo>
                  <a:lnTo>
                    <a:pt x="57" y="0"/>
                  </a:lnTo>
                  <a:lnTo>
                    <a:pt x="0" y="0"/>
                  </a:lnTo>
                  <a:lnTo>
                    <a:pt x="2762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Freeform 30">
              <a:extLst>
                <a:ext uri="{FF2B5EF4-FFF2-40B4-BE49-F238E27FC236}">
                  <a16:creationId xmlns:a16="http://schemas.microsoft.com/office/drawing/2014/main" id="{23508D47-39FD-124F-82CF-46B152DB4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980" y="8727011"/>
              <a:ext cx="1273486" cy="3076906"/>
            </a:xfrm>
            <a:custGeom>
              <a:avLst/>
              <a:gdLst>
                <a:gd name="T0" fmla="*/ 57 w 2734"/>
                <a:gd name="T1" fmla="*/ 6605 h 6606"/>
                <a:gd name="T2" fmla="*/ 2733 w 2734"/>
                <a:gd name="T3" fmla="*/ 29 h 6606"/>
                <a:gd name="T4" fmla="*/ 2704 w 2734"/>
                <a:gd name="T5" fmla="*/ 0 h 6606"/>
                <a:gd name="T6" fmla="*/ 0 w 2734"/>
                <a:gd name="T7" fmla="*/ 6605 h 6606"/>
                <a:gd name="T8" fmla="*/ 57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57" y="6605"/>
                  </a:moveTo>
                  <a:lnTo>
                    <a:pt x="2733" y="29"/>
                  </a:lnTo>
                  <a:lnTo>
                    <a:pt x="2704" y="0"/>
                  </a:lnTo>
                  <a:lnTo>
                    <a:pt x="0" y="6605"/>
                  </a:lnTo>
                  <a:lnTo>
                    <a:pt x="57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" name="Freeform 31">
              <a:extLst>
                <a:ext uri="{FF2B5EF4-FFF2-40B4-BE49-F238E27FC236}">
                  <a16:creationId xmlns:a16="http://schemas.microsoft.com/office/drawing/2014/main" id="{9EB9AE51-1A48-AC44-95EF-0F3E724C5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595" y="9616397"/>
              <a:ext cx="3064583" cy="1300187"/>
            </a:xfrm>
            <a:custGeom>
              <a:avLst/>
              <a:gdLst>
                <a:gd name="T0" fmla="*/ 0 w 6579"/>
                <a:gd name="T1" fmla="*/ 2790 h 2791"/>
                <a:gd name="T2" fmla="*/ 6578 w 6579"/>
                <a:gd name="T3" fmla="*/ 57 h 2791"/>
                <a:gd name="T4" fmla="*/ 6548 w 6579"/>
                <a:gd name="T5" fmla="*/ 0 h 2791"/>
                <a:gd name="T6" fmla="*/ 0 w 6579"/>
                <a:gd name="T7" fmla="*/ 2761 h 2791"/>
                <a:gd name="T8" fmla="*/ 0 w 6579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9" h="2791">
                  <a:moveTo>
                    <a:pt x="0" y="2790"/>
                  </a:moveTo>
                  <a:lnTo>
                    <a:pt x="6578" y="57"/>
                  </a:lnTo>
                  <a:lnTo>
                    <a:pt x="6548" y="0"/>
                  </a:lnTo>
                  <a:lnTo>
                    <a:pt x="0" y="2761"/>
                  </a:lnTo>
                  <a:lnTo>
                    <a:pt x="0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" name="Freeform 32">
              <a:extLst>
                <a:ext uri="{FF2B5EF4-FFF2-40B4-BE49-F238E27FC236}">
                  <a16:creationId xmlns:a16="http://schemas.microsoft.com/office/drawing/2014/main" id="{DD29D9F7-9EE2-0343-970D-9A21B26F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71" y="9628721"/>
              <a:ext cx="3076907" cy="1273486"/>
            </a:xfrm>
            <a:custGeom>
              <a:avLst/>
              <a:gdLst>
                <a:gd name="T0" fmla="*/ 6606 w 6607"/>
                <a:gd name="T1" fmla="*/ 2733 h 2734"/>
                <a:gd name="T2" fmla="*/ 6606 w 6607"/>
                <a:gd name="T3" fmla="*/ 2705 h 2734"/>
                <a:gd name="T4" fmla="*/ 28 w 6607"/>
                <a:gd name="T5" fmla="*/ 0 h 2734"/>
                <a:gd name="T6" fmla="*/ 0 w 6607"/>
                <a:gd name="T7" fmla="*/ 57 h 2734"/>
                <a:gd name="T8" fmla="*/ 6606 w 6607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7" h="2734">
                  <a:moveTo>
                    <a:pt x="6606" y="2733"/>
                  </a:moveTo>
                  <a:lnTo>
                    <a:pt x="6606" y="2705"/>
                  </a:lnTo>
                  <a:lnTo>
                    <a:pt x="28" y="0"/>
                  </a:lnTo>
                  <a:lnTo>
                    <a:pt x="0" y="57"/>
                  </a:lnTo>
                  <a:lnTo>
                    <a:pt x="6606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6" name="Freeform 33">
              <a:extLst>
                <a:ext uri="{FF2B5EF4-FFF2-40B4-BE49-F238E27FC236}">
                  <a16:creationId xmlns:a16="http://schemas.microsoft.com/office/drawing/2014/main" id="{A4282687-C546-D64B-962D-A6B6B5B9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760" y="8593501"/>
              <a:ext cx="3341875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627 w 7176"/>
                <a:gd name="T13" fmla="*/ 3587 h 7175"/>
                <a:gd name="T14" fmla="*/ 627 w 7176"/>
                <a:gd name="T15" fmla="*/ 3587 h 7175"/>
                <a:gd name="T16" fmla="*/ 3588 w 7176"/>
                <a:gd name="T17" fmla="*/ 6577 h 7175"/>
                <a:gd name="T18" fmla="*/ 6577 w 7176"/>
                <a:gd name="T19" fmla="*/ 3587 h 7175"/>
                <a:gd name="T20" fmla="*/ 3588 w 7176"/>
                <a:gd name="T21" fmla="*/ 626 h 7175"/>
                <a:gd name="T22" fmla="*/ 627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622" y="0"/>
                    <a:pt x="3588" y="0"/>
                  </a:cubicBezTo>
                  <a:cubicBezTo>
                    <a:pt x="5580" y="0"/>
                    <a:pt x="7175" y="1622"/>
                    <a:pt x="7175" y="3587"/>
                  </a:cubicBezTo>
                  <a:cubicBezTo>
                    <a:pt x="7175" y="5580"/>
                    <a:pt x="5580" y="7174"/>
                    <a:pt x="3588" y="7174"/>
                  </a:cubicBezTo>
                  <a:cubicBezTo>
                    <a:pt x="1622" y="7174"/>
                    <a:pt x="0" y="5580"/>
                    <a:pt x="0" y="3587"/>
                  </a:cubicBezTo>
                  <a:close/>
                  <a:moveTo>
                    <a:pt x="627" y="3587"/>
                  </a:moveTo>
                  <a:lnTo>
                    <a:pt x="627" y="3587"/>
                  </a:lnTo>
                  <a:cubicBezTo>
                    <a:pt x="627" y="5238"/>
                    <a:pt x="1964" y="6577"/>
                    <a:pt x="3588" y="6577"/>
                  </a:cubicBezTo>
                  <a:cubicBezTo>
                    <a:pt x="5239" y="6577"/>
                    <a:pt x="6577" y="5238"/>
                    <a:pt x="6577" y="3587"/>
                  </a:cubicBezTo>
                  <a:cubicBezTo>
                    <a:pt x="6577" y="1964"/>
                    <a:pt x="5239" y="626"/>
                    <a:pt x="3588" y="626"/>
                  </a:cubicBezTo>
                  <a:cubicBezTo>
                    <a:pt x="1964" y="626"/>
                    <a:pt x="627" y="1964"/>
                    <a:pt x="627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Freeform 34">
              <a:extLst>
                <a:ext uri="{FF2B5EF4-FFF2-40B4-BE49-F238E27FC236}">
                  <a16:creationId xmlns:a16="http://schemas.microsoft.com/office/drawing/2014/main" id="{3CFF1174-A7D7-7440-B1CE-65A76189D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33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71 w 770"/>
                <a:gd name="T5" fmla="*/ 769 h 770"/>
                <a:gd name="T6" fmla="*/ 769 w 770"/>
                <a:gd name="T7" fmla="*/ 370 h 770"/>
                <a:gd name="T8" fmla="*/ 371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71" y="769"/>
                  </a:cubicBezTo>
                  <a:cubicBezTo>
                    <a:pt x="599" y="769"/>
                    <a:pt x="769" y="597"/>
                    <a:pt x="769" y="370"/>
                  </a:cubicBezTo>
                  <a:cubicBezTo>
                    <a:pt x="769" y="171"/>
                    <a:pt x="599" y="0"/>
                    <a:pt x="371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Freeform 35">
              <a:extLst>
                <a:ext uri="{FF2B5EF4-FFF2-40B4-BE49-F238E27FC236}">
                  <a16:creationId xmlns:a16="http://schemas.microsoft.com/office/drawing/2014/main" id="{FD71F982-0258-1341-840D-E3C2C3F8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951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313 w 7632"/>
                <a:gd name="T13" fmla="*/ 3815 h 7631"/>
                <a:gd name="T14" fmla="*/ 313 w 7632"/>
                <a:gd name="T15" fmla="*/ 3815 h 7631"/>
                <a:gd name="T16" fmla="*/ 3816 w 7632"/>
                <a:gd name="T17" fmla="*/ 7345 h 7631"/>
                <a:gd name="T18" fmla="*/ 7345 w 7632"/>
                <a:gd name="T19" fmla="*/ 3815 h 7631"/>
                <a:gd name="T20" fmla="*/ 3816 w 7632"/>
                <a:gd name="T21" fmla="*/ 313 h 7631"/>
                <a:gd name="T22" fmla="*/ 313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8" y="0"/>
                    <a:pt x="3816" y="0"/>
                  </a:cubicBezTo>
                  <a:cubicBezTo>
                    <a:pt x="5922" y="0"/>
                    <a:pt x="7631" y="1708"/>
                    <a:pt x="7631" y="3815"/>
                  </a:cubicBezTo>
                  <a:cubicBezTo>
                    <a:pt x="7631" y="5922"/>
                    <a:pt x="5922" y="7630"/>
                    <a:pt x="3816" y="7630"/>
                  </a:cubicBezTo>
                  <a:cubicBezTo>
                    <a:pt x="1708" y="7630"/>
                    <a:pt x="0" y="5922"/>
                    <a:pt x="0" y="3815"/>
                  </a:cubicBezTo>
                  <a:close/>
                  <a:moveTo>
                    <a:pt x="313" y="3815"/>
                  </a:moveTo>
                  <a:lnTo>
                    <a:pt x="313" y="3815"/>
                  </a:lnTo>
                  <a:cubicBezTo>
                    <a:pt x="313" y="5751"/>
                    <a:pt x="1880" y="7345"/>
                    <a:pt x="3816" y="7345"/>
                  </a:cubicBezTo>
                  <a:cubicBezTo>
                    <a:pt x="5752" y="7345"/>
                    <a:pt x="7345" y="5751"/>
                    <a:pt x="7345" y="3815"/>
                  </a:cubicBezTo>
                  <a:cubicBezTo>
                    <a:pt x="7345" y="1878"/>
                    <a:pt x="5752" y="313"/>
                    <a:pt x="3816" y="313"/>
                  </a:cubicBezTo>
                  <a:cubicBezTo>
                    <a:pt x="1880" y="313"/>
                    <a:pt x="313" y="1878"/>
                    <a:pt x="313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Freeform 36">
              <a:extLst>
                <a:ext uri="{FF2B5EF4-FFF2-40B4-BE49-F238E27FC236}">
                  <a16:creationId xmlns:a16="http://schemas.microsoft.com/office/drawing/2014/main" id="{444B81F1-7B3D-7148-9D2F-3A1D3C66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048" y="10411298"/>
              <a:ext cx="2189574" cy="330696"/>
            </a:xfrm>
            <a:custGeom>
              <a:avLst/>
              <a:gdLst>
                <a:gd name="T0" fmla="*/ 4670 w 4699"/>
                <a:gd name="T1" fmla="*/ 711 h 712"/>
                <a:gd name="T2" fmla="*/ 4698 w 4699"/>
                <a:gd name="T3" fmla="*/ 626 h 712"/>
                <a:gd name="T4" fmla="*/ 0 w 4699"/>
                <a:gd name="T5" fmla="*/ 0 h 712"/>
                <a:gd name="T6" fmla="*/ 0 w 4699"/>
                <a:gd name="T7" fmla="*/ 86 h 712"/>
                <a:gd name="T8" fmla="*/ 4670 w 4699"/>
                <a:gd name="T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9" h="712">
                  <a:moveTo>
                    <a:pt x="4670" y="711"/>
                  </a:moveTo>
                  <a:lnTo>
                    <a:pt x="4698" y="626"/>
                  </a:lnTo>
                  <a:lnTo>
                    <a:pt x="0" y="0"/>
                  </a:lnTo>
                  <a:lnTo>
                    <a:pt x="0" y="86"/>
                  </a:lnTo>
                  <a:lnTo>
                    <a:pt x="4670" y="7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Freeform 37">
              <a:extLst>
                <a:ext uri="{FF2B5EF4-FFF2-40B4-BE49-F238E27FC236}">
                  <a16:creationId xmlns:a16="http://schemas.microsoft.com/office/drawing/2014/main" id="{17767C06-4AE7-DB49-89D0-F77A316A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72" y="9721151"/>
              <a:ext cx="2201898" cy="451882"/>
            </a:xfrm>
            <a:custGeom>
              <a:avLst/>
              <a:gdLst>
                <a:gd name="T0" fmla="*/ 29 w 4727"/>
                <a:gd name="T1" fmla="*/ 969 h 970"/>
                <a:gd name="T2" fmla="*/ 4726 w 4727"/>
                <a:gd name="T3" fmla="*/ 143 h 970"/>
                <a:gd name="T4" fmla="*/ 4698 w 4727"/>
                <a:gd name="T5" fmla="*/ 0 h 970"/>
                <a:gd name="T6" fmla="*/ 0 w 4727"/>
                <a:gd name="T7" fmla="*/ 855 h 970"/>
                <a:gd name="T8" fmla="*/ 29 w 4727"/>
                <a:gd name="T9" fmla="*/ 9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7" h="970">
                  <a:moveTo>
                    <a:pt x="29" y="969"/>
                  </a:moveTo>
                  <a:lnTo>
                    <a:pt x="4726" y="143"/>
                  </a:lnTo>
                  <a:lnTo>
                    <a:pt x="4698" y="0"/>
                  </a:lnTo>
                  <a:lnTo>
                    <a:pt x="0" y="855"/>
                  </a:lnTo>
                  <a:lnTo>
                    <a:pt x="29" y="9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Freeform 38">
              <a:extLst>
                <a:ext uri="{FF2B5EF4-FFF2-40B4-BE49-F238E27FC236}">
                  <a16:creationId xmlns:a16="http://schemas.microsoft.com/office/drawing/2014/main" id="{4F202674-E1BC-9C41-8AE9-497D4E1BF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495" y="9747854"/>
              <a:ext cx="955114" cy="955114"/>
            </a:xfrm>
            <a:custGeom>
              <a:avLst/>
              <a:gdLst>
                <a:gd name="T0" fmla="*/ 1964 w 2049"/>
                <a:gd name="T1" fmla="*/ 825 h 2050"/>
                <a:gd name="T2" fmla="*/ 1964 w 2049"/>
                <a:gd name="T3" fmla="*/ 825 h 2050"/>
                <a:gd name="T4" fmla="*/ 1395 w 2049"/>
                <a:gd name="T5" fmla="*/ 882 h 2050"/>
                <a:gd name="T6" fmla="*/ 1850 w 2049"/>
                <a:gd name="T7" fmla="*/ 512 h 2050"/>
                <a:gd name="T8" fmla="*/ 1737 w 2049"/>
                <a:gd name="T9" fmla="*/ 312 h 2050"/>
                <a:gd name="T10" fmla="*/ 1737 w 2049"/>
                <a:gd name="T11" fmla="*/ 312 h 2050"/>
                <a:gd name="T12" fmla="*/ 1537 w 2049"/>
                <a:gd name="T13" fmla="*/ 198 h 2050"/>
                <a:gd name="T14" fmla="*/ 1167 w 2049"/>
                <a:gd name="T15" fmla="*/ 654 h 2050"/>
                <a:gd name="T16" fmla="*/ 1224 w 2049"/>
                <a:gd name="T17" fmla="*/ 85 h 2050"/>
                <a:gd name="T18" fmla="*/ 1025 w 2049"/>
                <a:gd name="T19" fmla="*/ 0 h 2050"/>
                <a:gd name="T20" fmla="*/ 1025 w 2049"/>
                <a:gd name="T21" fmla="*/ 0 h 2050"/>
                <a:gd name="T22" fmla="*/ 825 w 2049"/>
                <a:gd name="T23" fmla="*/ 85 h 2050"/>
                <a:gd name="T24" fmla="*/ 854 w 2049"/>
                <a:gd name="T25" fmla="*/ 654 h 2050"/>
                <a:gd name="T26" fmla="*/ 484 w 2049"/>
                <a:gd name="T27" fmla="*/ 198 h 2050"/>
                <a:gd name="T28" fmla="*/ 284 w 2049"/>
                <a:gd name="T29" fmla="*/ 312 h 2050"/>
                <a:gd name="T30" fmla="*/ 284 w 2049"/>
                <a:gd name="T31" fmla="*/ 312 h 2050"/>
                <a:gd name="T32" fmla="*/ 199 w 2049"/>
                <a:gd name="T33" fmla="*/ 512 h 2050"/>
                <a:gd name="T34" fmla="*/ 654 w 2049"/>
                <a:gd name="T35" fmla="*/ 882 h 2050"/>
                <a:gd name="T36" fmla="*/ 56 w 2049"/>
                <a:gd name="T37" fmla="*/ 825 h 2050"/>
                <a:gd name="T38" fmla="*/ 0 w 2049"/>
                <a:gd name="T39" fmla="*/ 1025 h 2050"/>
                <a:gd name="T40" fmla="*/ 0 w 2049"/>
                <a:gd name="T41" fmla="*/ 1025 h 2050"/>
                <a:gd name="T42" fmla="*/ 56 w 2049"/>
                <a:gd name="T43" fmla="*/ 1252 h 2050"/>
                <a:gd name="T44" fmla="*/ 654 w 2049"/>
                <a:gd name="T45" fmla="*/ 1195 h 2050"/>
                <a:gd name="T46" fmla="*/ 199 w 2049"/>
                <a:gd name="T47" fmla="*/ 1565 h 2050"/>
                <a:gd name="T48" fmla="*/ 284 w 2049"/>
                <a:gd name="T49" fmla="*/ 1765 h 2050"/>
                <a:gd name="T50" fmla="*/ 284 w 2049"/>
                <a:gd name="T51" fmla="*/ 1765 h 2050"/>
                <a:gd name="T52" fmla="*/ 484 w 2049"/>
                <a:gd name="T53" fmla="*/ 1850 h 2050"/>
                <a:gd name="T54" fmla="*/ 854 w 2049"/>
                <a:gd name="T55" fmla="*/ 1423 h 2050"/>
                <a:gd name="T56" fmla="*/ 825 w 2049"/>
                <a:gd name="T57" fmla="*/ 1992 h 2050"/>
                <a:gd name="T58" fmla="*/ 1025 w 2049"/>
                <a:gd name="T59" fmla="*/ 2049 h 2050"/>
                <a:gd name="T60" fmla="*/ 1025 w 2049"/>
                <a:gd name="T61" fmla="*/ 2049 h 2050"/>
                <a:gd name="T62" fmla="*/ 1224 w 2049"/>
                <a:gd name="T63" fmla="*/ 1992 h 2050"/>
                <a:gd name="T64" fmla="*/ 1167 w 2049"/>
                <a:gd name="T65" fmla="*/ 1423 h 2050"/>
                <a:gd name="T66" fmla="*/ 1537 w 2049"/>
                <a:gd name="T67" fmla="*/ 1850 h 2050"/>
                <a:gd name="T68" fmla="*/ 1737 w 2049"/>
                <a:gd name="T69" fmla="*/ 1765 h 2050"/>
                <a:gd name="T70" fmla="*/ 1737 w 2049"/>
                <a:gd name="T71" fmla="*/ 1765 h 2050"/>
                <a:gd name="T72" fmla="*/ 1850 w 2049"/>
                <a:gd name="T73" fmla="*/ 1565 h 2050"/>
                <a:gd name="T74" fmla="*/ 1395 w 2049"/>
                <a:gd name="T75" fmla="*/ 1195 h 2050"/>
                <a:gd name="T76" fmla="*/ 1964 w 2049"/>
                <a:gd name="T77" fmla="*/ 1252 h 2050"/>
                <a:gd name="T78" fmla="*/ 2048 w 2049"/>
                <a:gd name="T79" fmla="*/ 1025 h 2050"/>
                <a:gd name="T80" fmla="*/ 2048 w 2049"/>
                <a:gd name="T81" fmla="*/ 1025 h 2050"/>
                <a:gd name="T82" fmla="*/ 1964 w 2049"/>
                <a:gd name="T83" fmla="*/ 8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9" h="2050">
                  <a:moveTo>
                    <a:pt x="1964" y="825"/>
                  </a:moveTo>
                  <a:lnTo>
                    <a:pt x="1964" y="825"/>
                  </a:lnTo>
                  <a:cubicBezTo>
                    <a:pt x="1964" y="825"/>
                    <a:pt x="1651" y="939"/>
                    <a:pt x="1395" y="882"/>
                  </a:cubicBezTo>
                  <a:cubicBezTo>
                    <a:pt x="1537" y="654"/>
                    <a:pt x="1850" y="512"/>
                    <a:pt x="1850" y="512"/>
                  </a:cubicBezTo>
                  <a:cubicBezTo>
                    <a:pt x="1737" y="312"/>
                    <a:pt x="1737" y="312"/>
                    <a:pt x="1737" y="312"/>
                  </a:cubicBezTo>
                  <a:lnTo>
                    <a:pt x="1737" y="312"/>
                  </a:lnTo>
                  <a:cubicBezTo>
                    <a:pt x="1537" y="198"/>
                    <a:pt x="1537" y="198"/>
                    <a:pt x="1537" y="198"/>
                  </a:cubicBezTo>
                  <a:cubicBezTo>
                    <a:pt x="1537" y="198"/>
                    <a:pt x="1395" y="512"/>
                    <a:pt x="1167" y="654"/>
                  </a:cubicBezTo>
                  <a:cubicBezTo>
                    <a:pt x="1110" y="398"/>
                    <a:pt x="1224" y="85"/>
                    <a:pt x="1224" y="85"/>
                  </a:cubicBezTo>
                  <a:cubicBezTo>
                    <a:pt x="1025" y="0"/>
                    <a:pt x="1025" y="0"/>
                    <a:pt x="1025" y="0"/>
                  </a:cubicBezTo>
                  <a:lnTo>
                    <a:pt x="1025" y="0"/>
                  </a:lnTo>
                  <a:cubicBezTo>
                    <a:pt x="825" y="85"/>
                    <a:pt x="825" y="85"/>
                    <a:pt x="825" y="85"/>
                  </a:cubicBezTo>
                  <a:cubicBezTo>
                    <a:pt x="825" y="85"/>
                    <a:pt x="939" y="398"/>
                    <a:pt x="854" y="654"/>
                  </a:cubicBezTo>
                  <a:cubicBezTo>
                    <a:pt x="626" y="512"/>
                    <a:pt x="484" y="198"/>
                    <a:pt x="484" y="198"/>
                  </a:cubicBezTo>
                  <a:cubicBezTo>
                    <a:pt x="284" y="312"/>
                    <a:pt x="284" y="312"/>
                    <a:pt x="284" y="312"/>
                  </a:cubicBezTo>
                  <a:lnTo>
                    <a:pt x="284" y="312"/>
                  </a:lnTo>
                  <a:cubicBezTo>
                    <a:pt x="199" y="512"/>
                    <a:pt x="199" y="512"/>
                    <a:pt x="199" y="512"/>
                  </a:cubicBezTo>
                  <a:cubicBezTo>
                    <a:pt x="199" y="512"/>
                    <a:pt x="512" y="654"/>
                    <a:pt x="654" y="882"/>
                  </a:cubicBezTo>
                  <a:cubicBezTo>
                    <a:pt x="398" y="939"/>
                    <a:pt x="56" y="825"/>
                    <a:pt x="56" y="825"/>
                  </a:cubicBezTo>
                  <a:cubicBezTo>
                    <a:pt x="0" y="1025"/>
                    <a:pt x="0" y="1025"/>
                    <a:pt x="0" y="1025"/>
                  </a:cubicBezTo>
                  <a:lnTo>
                    <a:pt x="0" y="1025"/>
                  </a:lnTo>
                  <a:cubicBezTo>
                    <a:pt x="56" y="1252"/>
                    <a:pt x="56" y="1252"/>
                    <a:pt x="56" y="1252"/>
                  </a:cubicBezTo>
                  <a:cubicBezTo>
                    <a:pt x="56" y="1252"/>
                    <a:pt x="398" y="1139"/>
                    <a:pt x="654" y="1195"/>
                  </a:cubicBezTo>
                  <a:cubicBezTo>
                    <a:pt x="512" y="1423"/>
                    <a:pt x="199" y="1565"/>
                    <a:pt x="199" y="1565"/>
                  </a:cubicBezTo>
                  <a:cubicBezTo>
                    <a:pt x="284" y="1765"/>
                    <a:pt x="284" y="1765"/>
                    <a:pt x="284" y="1765"/>
                  </a:cubicBezTo>
                  <a:lnTo>
                    <a:pt x="284" y="1765"/>
                  </a:lnTo>
                  <a:cubicBezTo>
                    <a:pt x="484" y="1850"/>
                    <a:pt x="484" y="1850"/>
                    <a:pt x="484" y="1850"/>
                  </a:cubicBezTo>
                  <a:cubicBezTo>
                    <a:pt x="484" y="1850"/>
                    <a:pt x="626" y="1537"/>
                    <a:pt x="854" y="1423"/>
                  </a:cubicBezTo>
                  <a:cubicBezTo>
                    <a:pt x="939" y="1679"/>
                    <a:pt x="825" y="1992"/>
                    <a:pt x="825" y="1992"/>
                  </a:cubicBezTo>
                  <a:cubicBezTo>
                    <a:pt x="1025" y="2049"/>
                    <a:pt x="1025" y="2049"/>
                    <a:pt x="1025" y="2049"/>
                  </a:cubicBezTo>
                  <a:lnTo>
                    <a:pt x="1025" y="2049"/>
                  </a:lnTo>
                  <a:cubicBezTo>
                    <a:pt x="1224" y="1992"/>
                    <a:pt x="1224" y="1992"/>
                    <a:pt x="1224" y="1992"/>
                  </a:cubicBezTo>
                  <a:cubicBezTo>
                    <a:pt x="1224" y="1992"/>
                    <a:pt x="1110" y="1679"/>
                    <a:pt x="1167" y="1423"/>
                  </a:cubicBezTo>
                  <a:cubicBezTo>
                    <a:pt x="1395" y="1537"/>
                    <a:pt x="1537" y="1850"/>
                    <a:pt x="1537" y="1850"/>
                  </a:cubicBezTo>
                  <a:cubicBezTo>
                    <a:pt x="1737" y="1765"/>
                    <a:pt x="1737" y="1765"/>
                    <a:pt x="1737" y="1765"/>
                  </a:cubicBezTo>
                  <a:lnTo>
                    <a:pt x="1737" y="1765"/>
                  </a:lnTo>
                  <a:cubicBezTo>
                    <a:pt x="1850" y="1565"/>
                    <a:pt x="1850" y="1565"/>
                    <a:pt x="1850" y="1565"/>
                  </a:cubicBezTo>
                  <a:cubicBezTo>
                    <a:pt x="1850" y="1565"/>
                    <a:pt x="1537" y="1423"/>
                    <a:pt x="1395" y="1195"/>
                  </a:cubicBezTo>
                  <a:cubicBezTo>
                    <a:pt x="1651" y="1139"/>
                    <a:pt x="1964" y="1252"/>
                    <a:pt x="1964" y="1252"/>
                  </a:cubicBezTo>
                  <a:cubicBezTo>
                    <a:pt x="2048" y="1025"/>
                    <a:pt x="2048" y="1025"/>
                    <a:pt x="2048" y="1025"/>
                  </a:cubicBezTo>
                  <a:lnTo>
                    <a:pt x="2048" y="1025"/>
                  </a:lnTo>
                  <a:lnTo>
                    <a:pt x="1964" y="82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Freeform 39">
              <a:extLst>
                <a:ext uri="{FF2B5EF4-FFF2-40B4-BE49-F238E27FC236}">
                  <a16:creationId xmlns:a16="http://schemas.microsoft.com/office/drawing/2014/main" id="{90DCB118-9C0A-1744-83A2-153EA6AAB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9708827"/>
              <a:ext cx="1061924" cy="1047545"/>
            </a:xfrm>
            <a:custGeom>
              <a:avLst/>
              <a:gdLst>
                <a:gd name="T0" fmla="*/ 0 w 2278"/>
                <a:gd name="T1" fmla="*/ 1111 h 2251"/>
                <a:gd name="T2" fmla="*/ 0 w 2278"/>
                <a:gd name="T3" fmla="*/ 1111 h 2251"/>
                <a:gd name="T4" fmla="*/ 1139 w 2278"/>
                <a:gd name="T5" fmla="*/ 0 h 2251"/>
                <a:gd name="T6" fmla="*/ 2277 w 2278"/>
                <a:gd name="T7" fmla="*/ 1111 h 2251"/>
                <a:gd name="T8" fmla="*/ 1139 w 2278"/>
                <a:gd name="T9" fmla="*/ 2250 h 2251"/>
                <a:gd name="T10" fmla="*/ 0 w 2278"/>
                <a:gd name="T11" fmla="*/ 1111 h 2251"/>
                <a:gd name="T12" fmla="*/ 170 w 2278"/>
                <a:gd name="T13" fmla="*/ 1111 h 2251"/>
                <a:gd name="T14" fmla="*/ 170 w 2278"/>
                <a:gd name="T15" fmla="*/ 1111 h 2251"/>
                <a:gd name="T16" fmla="*/ 1139 w 2278"/>
                <a:gd name="T17" fmla="*/ 2078 h 2251"/>
                <a:gd name="T18" fmla="*/ 2107 w 2278"/>
                <a:gd name="T19" fmla="*/ 1111 h 2251"/>
                <a:gd name="T20" fmla="*/ 1139 w 2278"/>
                <a:gd name="T21" fmla="*/ 171 h 2251"/>
                <a:gd name="T22" fmla="*/ 170 w 2278"/>
                <a:gd name="T23" fmla="*/ 1111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8" h="2251">
                  <a:moveTo>
                    <a:pt x="0" y="1111"/>
                  </a:moveTo>
                  <a:lnTo>
                    <a:pt x="0" y="1111"/>
                  </a:lnTo>
                  <a:cubicBezTo>
                    <a:pt x="0" y="512"/>
                    <a:pt x="512" y="0"/>
                    <a:pt x="1139" y="0"/>
                  </a:cubicBezTo>
                  <a:cubicBezTo>
                    <a:pt x="1765" y="0"/>
                    <a:pt x="2277" y="512"/>
                    <a:pt x="2277" y="1111"/>
                  </a:cubicBezTo>
                  <a:cubicBezTo>
                    <a:pt x="2277" y="1737"/>
                    <a:pt x="1765" y="2250"/>
                    <a:pt x="1139" y="2250"/>
                  </a:cubicBezTo>
                  <a:cubicBezTo>
                    <a:pt x="512" y="2250"/>
                    <a:pt x="0" y="1737"/>
                    <a:pt x="0" y="1111"/>
                  </a:cubicBezTo>
                  <a:close/>
                  <a:moveTo>
                    <a:pt x="170" y="1111"/>
                  </a:moveTo>
                  <a:lnTo>
                    <a:pt x="170" y="1111"/>
                  </a:lnTo>
                  <a:cubicBezTo>
                    <a:pt x="170" y="1651"/>
                    <a:pt x="598" y="2078"/>
                    <a:pt x="1139" y="2078"/>
                  </a:cubicBezTo>
                  <a:cubicBezTo>
                    <a:pt x="1679" y="2078"/>
                    <a:pt x="2107" y="1651"/>
                    <a:pt x="2107" y="1111"/>
                  </a:cubicBezTo>
                  <a:cubicBezTo>
                    <a:pt x="2107" y="598"/>
                    <a:pt x="1679" y="171"/>
                    <a:pt x="1139" y="171"/>
                  </a:cubicBezTo>
                  <a:cubicBezTo>
                    <a:pt x="598" y="171"/>
                    <a:pt x="170" y="598"/>
                    <a:pt x="170" y="1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40">
              <a:extLst>
                <a:ext uri="{FF2B5EF4-FFF2-40B4-BE49-F238E27FC236}">
                  <a16:creationId xmlns:a16="http://schemas.microsoft.com/office/drawing/2014/main" id="{1703D7A7-3541-974E-9B3D-6E0C0483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10197681"/>
              <a:ext cx="359451" cy="690147"/>
            </a:xfrm>
            <a:custGeom>
              <a:avLst/>
              <a:gdLst>
                <a:gd name="T0" fmla="*/ 228 w 770"/>
                <a:gd name="T1" fmla="*/ 1481 h 1482"/>
                <a:gd name="T2" fmla="*/ 0 w 770"/>
                <a:gd name="T3" fmla="*/ 1339 h 1482"/>
                <a:gd name="T4" fmla="*/ 541 w 770"/>
                <a:gd name="T5" fmla="*/ 0 h 1482"/>
                <a:gd name="T6" fmla="*/ 769 w 770"/>
                <a:gd name="T7" fmla="*/ 143 h 1482"/>
                <a:gd name="T8" fmla="*/ 228 w 770"/>
                <a:gd name="T9" fmla="*/ 148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1482">
                  <a:moveTo>
                    <a:pt x="228" y="1481"/>
                  </a:moveTo>
                  <a:lnTo>
                    <a:pt x="0" y="1339"/>
                  </a:lnTo>
                  <a:lnTo>
                    <a:pt x="541" y="0"/>
                  </a:lnTo>
                  <a:lnTo>
                    <a:pt x="769" y="143"/>
                  </a:lnTo>
                  <a:lnTo>
                    <a:pt x="228" y="1481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Freeform 41">
              <a:extLst>
                <a:ext uri="{FF2B5EF4-FFF2-40B4-BE49-F238E27FC236}">
                  <a16:creationId xmlns:a16="http://schemas.microsoft.com/office/drawing/2014/main" id="{A4C1D650-C20F-A14E-85CD-D58835658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660" y="10557134"/>
              <a:ext cx="731227" cy="531988"/>
            </a:xfrm>
            <a:custGeom>
              <a:avLst/>
              <a:gdLst>
                <a:gd name="T0" fmla="*/ 1509 w 1568"/>
                <a:gd name="T1" fmla="*/ 968 h 1140"/>
                <a:gd name="T2" fmla="*/ 1509 w 1568"/>
                <a:gd name="T3" fmla="*/ 968 h 1140"/>
                <a:gd name="T4" fmla="*/ 1168 w 1568"/>
                <a:gd name="T5" fmla="*/ 1082 h 1140"/>
                <a:gd name="T6" fmla="*/ 171 w 1568"/>
                <a:gd name="T7" fmla="*/ 512 h 1140"/>
                <a:gd name="T8" fmla="*/ 57 w 1568"/>
                <a:gd name="T9" fmla="*/ 171 h 1140"/>
                <a:gd name="T10" fmla="*/ 428 w 1568"/>
                <a:gd name="T11" fmla="*/ 86 h 1140"/>
                <a:gd name="T12" fmla="*/ 1395 w 1568"/>
                <a:gd name="T13" fmla="*/ 626 h 1140"/>
                <a:gd name="T14" fmla="*/ 1509 w 1568"/>
                <a:gd name="T15" fmla="*/ 96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1140">
                  <a:moveTo>
                    <a:pt x="1509" y="968"/>
                  </a:moveTo>
                  <a:lnTo>
                    <a:pt x="1509" y="968"/>
                  </a:lnTo>
                  <a:cubicBezTo>
                    <a:pt x="1453" y="1110"/>
                    <a:pt x="1282" y="1139"/>
                    <a:pt x="1168" y="108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57" y="456"/>
                    <a:pt x="0" y="285"/>
                    <a:pt x="57" y="171"/>
                  </a:cubicBezTo>
                  <a:cubicBezTo>
                    <a:pt x="143" y="57"/>
                    <a:pt x="285" y="0"/>
                    <a:pt x="428" y="86"/>
                  </a:cubicBezTo>
                  <a:cubicBezTo>
                    <a:pt x="1395" y="626"/>
                    <a:pt x="1395" y="626"/>
                    <a:pt x="1395" y="626"/>
                  </a:cubicBezTo>
                  <a:cubicBezTo>
                    <a:pt x="1538" y="712"/>
                    <a:pt x="1567" y="854"/>
                    <a:pt x="1509" y="9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Freeform 42">
              <a:extLst>
                <a:ext uri="{FF2B5EF4-FFF2-40B4-BE49-F238E27FC236}">
                  <a16:creationId xmlns:a16="http://schemas.microsoft.com/office/drawing/2014/main" id="{44ED1C18-E804-1E45-AC3E-84B2D424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10131953"/>
              <a:ext cx="199240" cy="199240"/>
            </a:xfrm>
            <a:custGeom>
              <a:avLst/>
              <a:gdLst>
                <a:gd name="T0" fmla="*/ 0 w 429"/>
                <a:gd name="T1" fmla="*/ 200 h 428"/>
                <a:gd name="T2" fmla="*/ 0 w 429"/>
                <a:gd name="T3" fmla="*/ 200 h 428"/>
                <a:gd name="T4" fmla="*/ 229 w 429"/>
                <a:gd name="T5" fmla="*/ 427 h 428"/>
                <a:gd name="T6" fmla="*/ 428 w 429"/>
                <a:gd name="T7" fmla="*/ 200 h 428"/>
                <a:gd name="T8" fmla="*/ 229 w 429"/>
                <a:gd name="T9" fmla="*/ 0 h 428"/>
                <a:gd name="T10" fmla="*/ 0 w 429"/>
                <a:gd name="T11" fmla="*/ 2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428">
                  <a:moveTo>
                    <a:pt x="0" y="200"/>
                  </a:moveTo>
                  <a:lnTo>
                    <a:pt x="0" y="200"/>
                  </a:lnTo>
                  <a:cubicBezTo>
                    <a:pt x="0" y="342"/>
                    <a:pt x="115" y="427"/>
                    <a:pt x="229" y="427"/>
                  </a:cubicBezTo>
                  <a:cubicBezTo>
                    <a:pt x="343" y="427"/>
                    <a:pt x="428" y="342"/>
                    <a:pt x="428" y="200"/>
                  </a:cubicBezTo>
                  <a:cubicBezTo>
                    <a:pt x="428" y="86"/>
                    <a:pt x="343" y="0"/>
                    <a:pt x="229" y="0"/>
                  </a:cubicBezTo>
                  <a:cubicBezTo>
                    <a:pt x="115" y="0"/>
                    <a:pt x="0" y="86"/>
                    <a:pt x="0" y="200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Freeform 43">
              <a:extLst>
                <a:ext uri="{FF2B5EF4-FFF2-40B4-BE49-F238E27FC236}">
                  <a16:creationId xmlns:a16="http://schemas.microsoft.com/office/drawing/2014/main" id="{CE49EB80-5F41-354B-84CD-990ED683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15" y="8102592"/>
              <a:ext cx="1791097" cy="2267627"/>
            </a:xfrm>
            <a:custGeom>
              <a:avLst/>
              <a:gdLst>
                <a:gd name="T0" fmla="*/ 142 w 3844"/>
                <a:gd name="T1" fmla="*/ 4413 h 4869"/>
                <a:gd name="T2" fmla="*/ 142 w 3844"/>
                <a:gd name="T3" fmla="*/ 4413 h 4869"/>
                <a:gd name="T4" fmla="*/ 3587 w 3844"/>
                <a:gd name="T5" fmla="*/ 0 h 4869"/>
                <a:gd name="T6" fmla="*/ 3843 w 3844"/>
                <a:gd name="T7" fmla="*/ 228 h 4869"/>
                <a:gd name="T8" fmla="*/ 484 w 3844"/>
                <a:gd name="T9" fmla="*/ 4556 h 4869"/>
                <a:gd name="T10" fmla="*/ 512 w 3844"/>
                <a:gd name="T11" fmla="*/ 4641 h 4869"/>
                <a:gd name="T12" fmla="*/ 256 w 3844"/>
                <a:gd name="T13" fmla="*/ 4868 h 4869"/>
                <a:gd name="T14" fmla="*/ 0 w 3844"/>
                <a:gd name="T15" fmla="*/ 4641 h 4869"/>
                <a:gd name="T16" fmla="*/ 142 w 3844"/>
                <a:gd name="T17" fmla="*/ 4413 h 4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4" h="4869">
                  <a:moveTo>
                    <a:pt x="142" y="4413"/>
                  </a:moveTo>
                  <a:lnTo>
                    <a:pt x="142" y="4413"/>
                  </a:lnTo>
                  <a:cubicBezTo>
                    <a:pt x="3587" y="0"/>
                    <a:pt x="3587" y="0"/>
                    <a:pt x="3587" y="0"/>
                  </a:cubicBezTo>
                  <a:cubicBezTo>
                    <a:pt x="3843" y="228"/>
                    <a:pt x="3843" y="228"/>
                    <a:pt x="3843" y="228"/>
                  </a:cubicBezTo>
                  <a:cubicBezTo>
                    <a:pt x="484" y="4556"/>
                    <a:pt x="484" y="4556"/>
                    <a:pt x="484" y="4556"/>
                  </a:cubicBezTo>
                  <a:cubicBezTo>
                    <a:pt x="484" y="4584"/>
                    <a:pt x="512" y="4612"/>
                    <a:pt x="512" y="4641"/>
                  </a:cubicBezTo>
                  <a:cubicBezTo>
                    <a:pt x="512" y="4754"/>
                    <a:pt x="398" y="4868"/>
                    <a:pt x="256" y="4868"/>
                  </a:cubicBezTo>
                  <a:cubicBezTo>
                    <a:pt x="114" y="4868"/>
                    <a:pt x="0" y="4754"/>
                    <a:pt x="0" y="4641"/>
                  </a:cubicBezTo>
                  <a:cubicBezTo>
                    <a:pt x="0" y="4527"/>
                    <a:pt x="56" y="4470"/>
                    <a:pt x="142" y="441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Freeform 44">
              <a:extLst>
                <a:ext uri="{FF2B5EF4-FFF2-40B4-BE49-F238E27FC236}">
                  <a16:creationId xmlns:a16="http://schemas.microsoft.com/office/drawing/2014/main" id="{10784481-C816-4A4B-9469-1DD8E3B75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261" y="4549155"/>
              <a:ext cx="1008518" cy="835983"/>
            </a:xfrm>
            <a:custGeom>
              <a:avLst/>
              <a:gdLst>
                <a:gd name="T0" fmla="*/ 2106 w 2165"/>
                <a:gd name="T1" fmla="*/ 0 h 1794"/>
                <a:gd name="T2" fmla="*/ 2106 w 2165"/>
                <a:gd name="T3" fmla="*/ 0 h 1794"/>
                <a:gd name="T4" fmla="*/ 2022 w 2165"/>
                <a:gd name="T5" fmla="*/ 512 h 1794"/>
                <a:gd name="T6" fmla="*/ 2106 w 2165"/>
                <a:gd name="T7" fmla="*/ 1025 h 1794"/>
                <a:gd name="T8" fmla="*/ 1850 w 2165"/>
                <a:gd name="T9" fmla="*/ 1025 h 1794"/>
                <a:gd name="T10" fmla="*/ 1794 w 2165"/>
                <a:gd name="T11" fmla="*/ 1224 h 1794"/>
                <a:gd name="T12" fmla="*/ 1651 w 2165"/>
                <a:gd name="T13" fmla="*/ 1224 h 1794"/>
                <a:gd name="T14" fmla="*/ 1680 w 2165"/>
                <a:gd name="T15" fmla="*/ 1423 h 1794"/>
                <a:gd name="T16" fmla="*/ 1594 w 2165"/>
                <a:gd name="T17" fmla="*/ 1623 h 1794"/>
                <a:gd name="T18" fmla="*/ 911 w 2165"/>
                <a:gd name="T19" fmla="*/ 1481 h 1794"/>
                <a:gd name="T20" fmla="*/ 313 w 2165"/>
                <a:gd name="T21" fmla="*/ 1708 h 1794"/>
                <a:gd name="T22" fmla="*/ 0 w 2165"/>
                <a:gd name="T23" fmla="*/ 797 h 1794"/>
                <a:gd name="T24" fmla="*/ 683 w 2165"/>
                <a:gd name="T25" fmla="*/ 228 h 1794"/>
                <a:gd name="T26" fmla="*/ 1537 w 2165"/>
                <a:gd name="T27" fmla="*/ 0 h 1794"/>
                <a:gd name="T28" fmla="*/ 2106 w 2165"/>
                <a:gd name="T29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5" h="1794">
                  <a:moveTo>
                    <a:pt x="2106" y="0"/>
                  </a:moveTo>
                  <a:lnTo>
                    <a:pt x="2106" y="0"/>
                  </a:lnTo>
                  <a:cubicBezTo>
                    <a:pt x="2106" y="0"/>
                    <a:pt x="2136" y="313"/>
                    <a:pt x="2022" y="512"/>
                  </a:cubicBezTo>
                  <a:cubicBezTo>
                    <a:pt x="2022" y="512"/>
                    <a:pt x="2164" y="968"/>
                    <a:pt x="2106" y="1025"/>
                  </a:cubicBezTo>
                  <a:cubicBezTo>
                    <a:pt x="2050" y="1082"/>
                    <a:pt x="1850" y="1025"/>
                    <a:pt x="1850" y="1025"/>
                  </a:cubicBezTo>
                  <a:cubicBezTo>
                    <a:pt x="1850" y="1025"/>
                    <a:pt x="1850" y="1167"/>
                    <a:pt x="1794" y="1224"/>
                  </a:cubicBezTo>
                  <a:cubicBezTo>
                    <a:pt x="1765" y="1253"/>
                    <a:pt x="1651" y="1224"/>
                    <a:pt x="1651" y="1224"/>
                  </a:cubicBezTo>
                  <a:cubicBezTo>
                    <a:pt x="1651" y="1224"/>
                    <a:pt x="1765" y="1367"/>
                    <a:pt x="1680" y="1423"/>
                  </a:cubicBezTo>
                  <a:cubicBezTo>
                    <a:pt x="1623" y="1451"/>
                    <a:pt x="1594" y="1481"/>
                    <a:pt x="1594" y="1623"/>
                  </a:cubicBezTo>
                  <a:cubicBezTo>
                    <a:pt x="1566" y="1793"/>
                    <a:pt x="1081" y="1395"/>
                    <a:pt x="911" y="1481"/>
                  </a:cubicBezTo>
                  <a:cubicBezTo>
                    <a:pt x="769" y="1537"/>
                    <a:pt x="313" y="1708"/>
                    <a:pt x="313" y="170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797"/>
                    <a:pt x="512" y="456"/>
                    <a:pt x="683" y="228"/>
                  </a:cubicBezTo>
                  <a:cubicBezTo>
                    <a:pt x="825" y="28"/>
                    <a:pt x="1423" y="0"/>
                    <a:pt x="1537" y="0"/>
                  </a:cubicBezTo>
                  <a:cubicBezTo>
                    <a:pt x="1680" y="0"/>
                    <a:pt x="2106" y="0"/>
                    <a:pt x="2106" y="0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Freeform 45">
              <a:extLst>
                <a:ext uri="{FF2B5EF4-FFF2-40B4-BE49-F238E27FC236}">
                  <a16:creationId xmlns:a16="http://schemas.microsoft.com/office/drawing/2014/main" id="{5E53C0DA-BB87-2746-9EE7-ADA95DD1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54" y="4165056"/>
              <a:ext cx="1061924" cy="755876"/>
            </a:xfrm>
            <a:custGeom>
              <a:avLst/>
              <a:gdLst>
                <a:gd name="T0" fmla="*/ 854 w 2278"/>
                <a:gd name="T1" fmla="*/ 1054 h 1624"/>
                <a:gd name="T2" fmla="*/ 854 w 2278"/>
                <a:gd name="T3" fmla="*/ 1054 h 1624"/>
                <a:gd name="T4" fmla="*/ 1708 w 2278"/>
                <a:gd name="T5" fmla="*/ 826 h 1624"/>
                <a:gd name="T6" fmla="*/ 2277 w 2278"/>
                <a:gd name="T7" fmla="*/ 826 h 1624"/>
                <a:gd name="T8" fmla="*/ 968 w 2278"/>
                <a:gd name="T9" fmla="*/ 143 h 1624"/>
                <a:gd name="T10" fmla="*/ 199 w 2278"/>
                <a:gd name="T11" fmla="*/ 769 h 1624"/>
                <a:gd name="T12" fmla="*/ 171 w 2278"/>
                <a:gd name="T13" fmla="*/ 1623 h 1624"/>
                <a:gd name="T14" fmla="*/ 854 w 2278"/>
                <a:gd name="T15" fmla="*/ 105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8" h="1624">
                  <a:moveTo>
                    <a:pt x="854" y="1054"/>
                  </a:moveTo>
                  <a:lnTo>
                    <a:pt x="854" y="1054"/>
                  </a:lnTo>
                  <a:cubicBezTo>
                    <a:pt x="996" y="854"/>
                    <a:pt x="1594" y="826"/>
                    <a:pt x="1708" y="826"/>
                  </a:cubicBezTo>
                  <a:cubicBezTo>
                    <a:pt x="1851" y="826"/>
                    <a:pt x="2277" y="826"/>
                    <a:pt x="2277" y="826"/>
                  </a:cubicBezTo>
                  <a:cubicBezTo>
                    <a:pt x="2221" y="455"/>
                    <a:pt x="1509" y="0"/>
                    <a:pt x="968" y="143"/>
                  </a:cubicBezTo>
                  <a:cubicBezTo>
                    <a:pt x="427" y="257"/>
                    <a:pt x="199" y="769"/>
                    <a:pt x="199" y="769"/>
                  </a:cubicBezTo>
                  <a:cubicBezTo>
                    <a:pt x="0" y="1082"/>
                    <a:pt x="171" y="1623"/>
                    <a:pt x="171" y="1623"/>
                  </a:cubicBezTo>
                  <a:cubicBezTo>
                    <a:pt x="171" y="1623"/>
                    <a:pt x="683" y="1282"/>
                    <a:pt x="854" y="1054"/>
                  </a:cubicBezTo>
                </a:path>
              </a:pathLst>
            </a:custGeom>
            <a:solidFill>
              <a:srgbClr val="A47C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Freeform 46">
              <a:extLst>
                <a:ext uri="{FF2B5EF4-FFF2-40B4-BE49-F238E27FC236}">
                  <a16:creationId xmlns:a16="http://schemas.microsoft.com/office/drawing/2014/main" id="{98CE4AA9-A92D-2644-9C52-CB0743266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4575858"/>
              <a:ext cx="238265" cy="240318"/>
            </a:xfrm>
            <a:custGeom>
              <a:avLst/>
              <a:gdLst>
                <a:gd name="T0" fmla="*/ 512 w 513"/>
                <a:gd name="T1" fmla="*/ 256 h 514"/>
                <a:gd name="T2" fmla="*/ 512 w 513"/>
                <a:gd name="T3" fmla="*/ 256 h 514"/>
                <a:gd name="T4" fmla="*/ 313 w 513"/>
                <a:gd name="T5" fmla="*/ 0 h 514"/>
                <a:gd name="T6" fmla="*/ 228 w 513"/>
                <a:gd name="T7" fmla="*/ 513 h 514"/>
                <a:gd name="T8" fmla="*/ 512 w 513"/>
                <a:gd name="T9" fmla="*/ 25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4">
                  <a:moveTo>
                    <a:pt x="512" y="256"/>
                  </a:moveTo>
                  <a:lnTo>
                    <a:pt x="512" y="256"/>
                  </a:lnTo>
                  <a:cubicBezTo>
                    <a:pt x="512" y="256"/>
                    <a:pt x="484" y="0"/>
                    <a:pt x="313" y="0"/>
                  </a:cubicBezTo>
                  <a:cubicBezTo>
                    <a:pt x="171" y="0"/>
                    <a:pt x="0" y="256"/>
                    <a:pt x="228" y="513"/>
                  </a:cubicBezTo>
                  <a:lnTo>
                    <a:pt x="512" y="256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Freeform 47">
              <a:extLst>
                <a:ext uri="{FF2B5EF4-FFF2-40B4-BE49-F238E27FC236}">
                  <a16:creationId xmlns:a16="http://schemas.microsoft.com/office/drawing/2014/main" id="{FEF363CA-1B59-AF49-A1EC-54D8F4E21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754254"/>
              <a:ext cx="1353592" cy="875008"/>
            </a:xfrm>
            <a:custGeom>
              <a:avLst/>
              <a:gdLst>
                <a:gd name="T0" fmla="*/ 0 w 2905"/>
                <a:gd name="T1" fmla="*/ 684 h 1880"/>
                <a:gd name="T2" fmla="*/ 0 w 2905"/>
                <a:gd name="T3" fmla="*/ 684 h 1880"/>
                <a:gd name="T4" fmla="*/ 1025 w 2905"/>
                <a:gd name="T5" fmla="*/ 1538 h 1880"/>
                <a:gd name="T6" fmla="*/ 2847 w 2905"/>
                <a:gd name="T7" fmla="*/ 1851 h 1880"/>
                <a:gd name="T8" fmla="*/ 2676 w 2905"/>
                <a:gd name="T9" fmla="*/ 1111 h 1880"/>
                <a:gd name="T10" fmla="*/ 0 w 2905"/>
                <a:gd name="T11" fmla="*/ 684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5" h="1880">
                  <a:moveTo>
                    <a:pt x="0" y="684"/>
                  </a:moveTo>
                  <a:lnTo>
                    <a:pt x="0" y="684"/>
                  </a:lnTo>
                  <a:cubicBezTo>
                    <a:pt x="0" y="684"/>
                    <a:pt x="484" y="1310"/>
                    <a:pt x="1025" y="1538"/>
                  </a:cubicBezTo>
                  <a:cubicBezTo>
                    <a:pt x="1595" y="1766"/>
                    <a:pt x="2136" y="1879"/>
                    <a:pt x="2847" y="1851"/>
                  </a:cubicBezTo>
                  <a:cubicBezTo>
                    <a:pt x="2847" y="1851"/>
                    <a:pt x="2904" y="1510"/>
                    <a:pt x="2676" y="1111"/>
                  </a:cubicBezTo>
                  <a:cubicBezTo>
                    <a:pt x="2448" y="684"/>
                    <a:pt x="1623" y="0"/>
                    <a:pt x="0" y="6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Freeform 48">
              <a:extLst>
                <a:ext uri="{FF2B5EF4-FFF2-40B4-BE49-F238E27FC236}">
                  <a16:creationId xmlns:a16="http://schemas.microsoft.com/office/drawing/2014/main" id="{5F20E876-F1AE-E545-BEF2-097ACC7F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617" y="4138353"/>
              <a:ext cx="410802" cy="478585"/>
            </a:xfrm>
            <a:custGeom>
              <a:avLst/>
              <a:gdLst>
                <a:gd name="T0" fmla="*/ 313 w 884"/>
                <a:gd name="T1" fmla="*/ 0 h 1026"/>
                <a:gd name="T2" fmla="*/ 313 w 884"/>
                <a:gd name="T3" fmla="*/ 0 h 1026"/>
                <a:gd name="T4" fmla="*/ 199 w 884"/>
                <a:gd name="T5" fmla="*/ 256 h 1026"/>
                <a:gd name="T6" fmla="*/ 57 w 884"/>
                <a:gd name="T7" fmla="*/ 769 h 1026"/>
                <a:gd name="T8" fmla="*/ 513 w 884"/>
                <a:gd name="T9" fmla="*/ 997 h 1026"/>
                <a:gd name="T10" fmla="*/ 883 w 884"/>
                <a:gd name="T11" fmla="*/ 512 h 1026"/>
                <a:gd name="T12" fmla="*/ 313 w 884"/>
                <a:gd name="T13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1026">
                  <a:moveTo>
                    <a:pt x="313" y="0"/>
                  </a:moveTo>
                  <a:lnTo>
                    <a:pt x="313" y="0"/>
                  </a:lnTo>
                  <a:cubicBezTo>
                    <a:pt x="313" y="0"/>
                    <a:pt x="171" y="57"/>
                    <a:pt x="199" y="256"/>
                  </a:cubicBezTo>
                  <a:cubicBezTo>
                    <a:pt x="199" y="428"/>
                    <a:pt x="0" y="598"/>
                    <a:pt x="57" y="769"/>
                  </a:cubicBezTo>
                  <a:cubicBezTo>
                    <a:pt x="85" y="940"/>
                    <a:pt x="256" y="1025"/>
                    <a:pt x="513" y="997"/>
                  </a:cubicBezTo>
                  <a:cubicBezTo>
                    <a:pt x="513" y="997"/>
                    <a:pt x="597" y="740"/>
                    <a:pt x="883" y="512"/>
                  </a:cubicBezTo>
                  <a:cubicBezTo>
                    <a:pt x="883" y="512"/>
                    <a:pt x="483" y="228"/>
                    <a:pt x="31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Freeform 49">
              <a:extLst>
                <a:ext uri="{FF2B5EF4-FFF2-40B4-BE49-F238E27FC236}">
                  <a16:creationId xmlns:a16="http://schemas.microsoft.com/office/drawing/2014/main" id="{C82505DD-1ED8-614A-AAAB-F7BE3FB7B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313" y="4111652"/>
              <a:ext cx="955114" cy="410802"/>
            </a:xfrm>
            <a:custGeom>
              <a:avLst/>
              <a:gdLst>
                <a:gd name="T0" fmla="*/ 0 w 2051"/>
                <a:gd name="T1" fmla="*/ 29 h 884"/>
                <a:gd name="T2" fmla="*/ 0 w 2051"/>
                <a:gd name="T3" fmla="*/ 29 h 884"/>
                <a:gd name="T4" fmla="*/ 2050 w 2051"/>
                <a:gd name="T5" fmla="*/ 797 h 884"/>
                <a:gd name="T6" fmla="*/ 58 w 2051"/>
                <a:gd name="T7" fmla="*/ 0 h 884"/>
                <a:gd name="T8" fmla="*/ 0 w 2051"/>
                <a:gd name="T9" fmla="*/ 2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884">
                  <a:moveTo>
                    <a:pt x="0" y="29"/>
                  </a:moveTo>
                  <a:lnTo>
                    <a:pt x="0" y="29"/>
                  </a:lnTo>
                  <a:cubicBezTo>
                    <a:pt x="0" y="29"/>
                    <a:pt x="456" y="883"/>
                    <a:pt x="2050" y="797"/>
                  </a:cubicBezTo>
                  <a:cubicBezTo>
                    <a:pt x="2050" y="797"/>
                    <a:pt x="541" y="114"/>
                    <a:pt x="58" y="0"/>
                  </a:cubicBezTo>
                  <a:lnTo>
                    <a:pt x="0" y="2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Freeform 50">
              <a:extLst>
                <a:ext uri="{FF2B5EF4-FFF2-40B4-BE49-F238E27FC236}">
                  <a16:creationId xmlns:a16="http://schemas.microsoft.com/office/drawing/2014/main" id="{B2F124F8-BDCD-0E43-AA38-40EAA033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717" y="4045923"/>
              <a:ext cx="916088" cy="384099"/>
            </a:xfrm>
            <a:custGeom>
              <a:avLst/>
              <a:gdLst>
                <a:gd name="T0" fmla="*/ 143 w 1966"/>
                <a:gd name="T1" fmla="*/ 0 h 826"/>
                <a:gd name="T2" fmla="*/ 143 w 1966"/>
                <a:gd name="T3" fmla="*/ 0 h 826"/>
                <a:gd name="T4" fmla="*/ 1965 w 1966"/>
                <a:gd name="T5" fmla="*/ 825 h 826"/>
                <a:gd name="T6" fmla="*/ 0 w 1966"/>
                <a:gd name="T7" fmla="*/ 85 h 826"/>
                <a:gd name="T8" fmla="*/ 143 w 1966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6" h="826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253" y="28"/>
                    <a:pt x="1965" y="825"/>
                  </a:cubicBezTo>
                  <a:cubicBezTo>
                    <a:pt x="1965" y="825"/>
                    <a:pt x="911" y="199"/>
                    <a:pt x="0" y="85"/>
                  </a:cubicBezTo>
                  <a:lnTo>
                    <a:pt x="143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Freeform 51">
              <a:extLst>
                <a:ext uri="{FF2B5EF4-FFF2-40B4-BE49-F238E27FC236}">
                  <a16:creationId xmlns:a16="http://schemas.microsoft.com/office/drawing/2014/main" id="{720E3593-04F2-AB4A-9F5A-E3A6F4FC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606" y="3900088"/>
              <a:ext cx="821604" cy="531989"/>
            </a:xfrm>
            <a:custGeom>
              <a:avLst/>
              <a:gdLst>
                <a:gd name="T0" fmla="*/ 0 w 1766"/>
                <a:gd name="T1" fmla="*/ 172 h 1140"/>
                <a:gd name="T2" fmla="*/ 0 w 1766"/>
                <a:gd name="T3" fmla="*/ 172 h 1140"/>
                <a:gd name="T4" fmla="*/ 911 w 1766"/>
                <a:gd name="T5" fmla="*/ 456 h 1140"/>
                <a:gd name="T6" fmla="*/ 1765 w 1766"/>
                <a:gd name="T7" fmla="*/ 1139 h 1140"/>
                <a:gd name="T8" fmla="*/ 0 w 1766"/>
                <a:gd name="T9" fmla="*/ 17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40">
                  <a:moveTo>
                    <a:pt x="0" y="172"/>
                  </a:moveTo>
                  <a:lnTo>
                    <a:pt x="0" y="172"/>
                  </a:lnTo>
                  <a:cubicBezTo>
                    <a:pt x="0" y="172"/>
                    <a:pt x="569" y="228"/>
                    <a:pt x="911" y="456"/>
                  </a:cubicBezTo>
                  <a:cubicBezTo>
                    <a:pt x="1281" y="655"/>
                    <a:pt x="1765" y="1139"/>
                    <a:pt x="1765" y="1139"/>
                  </a:cubicBezTo>
                  <a:cubicBezTo>
                    <a:pt x="1765" y="1139"/>
                    <a:pt x="1594" y="0"/>
                    <a:pt x="0" y="17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Freeform 52">
              <a:extLst>
                <a:ext uri="{FF2B5EF4-FFF2-40B4-BE49-F238E27FC236}">
                  <a16:creationId xmlns:a16="http://schemas.microsoft.com/office/drawing/2014/main" id="{3AF2FF36-B380-E440-8633-1EB537E45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953492"/>
              <a:ext cx="425179" cy="213617"/>
            </a:xfrm>
            <a:custGeom>
              <a:avLst/>
              <a:gdLst>
                <a:gd name="T0" fmla="*/ 0 w 912"/>
                <a:gd name="T1" fmla="*/ 257 h 457"/>
                <a:gd name="T2" fmla="*/ 0 w 912"/>
                <a:gd name="T3" fmla="*/ 257 h 457"/>
                <a:gd name="T4" fmla="*/ 171 w 912"/>
                <a:gd name="T5" fmla="*/ 456 h 457"/>
                <a:gd name="T6" fmla="*/ 398 w 912"/>
                <a:gd name="T7" fmla="*/ 172 h 457"/>
                <a:gd name="T8" fmla="*/ 911 w 912"/>
                <a:gd name="T9" fmla="*/ 0 h 457"/>
                <a:gd name="T10" fmla="*/ 0 w 912"/>
                <a:gd name="T11" fmla="*/ 2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457">
                  <a:moveTo>
                    <a:pt x="0" y="257"/>
                  </a:moveTo>
                  <a:lnTo>
                    <a:pt x="0" y="257"/>
                  </a:lnTo>
                  <a:cubicBezTo>
                    <a:pt x="0" y="257"/>
                    <a:pt x="57" y="342"/>
                    <a:pt x="171" y="456"/>
                  </a:cubicBezTo>
                  <a:cubicBezTo>
                    <a:pt x="171" y="456"/>
                    <a:pt x="314" y="228"/>
                    <a:pt x="398" y="172"/>
                  </a:cubicBezTo>
                  <a:cubicBezTo>
                    <a:pt x="456" y="143"/>
                    <a:pt x="911" y="0"/>
                    <a:pt x="911" y="0"/>
                  </a:cubicBezTo>
                  <a:cubicBezTo>
                    <a:pt x="655" y="29"/>
                    <a:pt x="342" y="114"/>
                    <a:pt x="0" y="25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Freeform 53">
              <a:extLst>
                <a:ext uri="{FF2B5EF4-FFF2-40B4-BE49-F238E27FC236}">
                  <a16:creationId xmlns:a16="http://schemas.microsoft.com/office/drawing/2014/main" id="{F05DD9A8-FDBA-B244-A111-77E1C845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697" y="4204081"/>
              <a:ext cx="160213" cy="264968"/>
            </a:xfrm>
            <a:custGeom>
              <a:avLst/>
              <a:gdLst>
                <a:gd name="T0" fmla="*/ 114 w 343"/>
                <a:gd name="T1" fmla="*/ 0 h 571"/>
                <a:gd name="T2" fmla="*/ 114 w 343"/>
                <a:gd name="T3" fmla="*/ 0 h 571"/>
                <a:gd name="T4" fmla="*/ 114 w 343"/>
                <a:gd name="T5" fmla="*/ 114 h 571"/>
                <a:gd name="T6" fmla="*/ 0 w 343"/>
                <a:gd name="T7" fmla="*/ 428 h 571"/>
                <a:gd name="T8" fmla="*/ 200 w 343"/>
                <a:gd name="T9" fmla="*/ 542 h 571"/>
                <a:gd name="T10" fmla="*/ 114 w 343"/>
                <a:gd name="T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571">
                  <a:moveTo>
                    <a:pt x="114" y="0"/>
                  </a:moveTo>
                  <a:lnTo>
                    <a:pt x="114" y="0"/>
                  </a:lnTo>
                  <a:cubicBezTo>
                    <a:pt x="114" y="29"/>
                    <a:pt x="86" y="58"/>
                    <a:pt x="114" y="114"/>
                  </a:cubicBezTo>
                  <a:cubicBezTo>
                    <a:pt x="114" y="228"/>
                    <a:pt x="29" y="342"/>
                    <a:pt x="0" y="428"/>
                  </a:cubicBezTo>
                  <a:cubicBezTo>
                    <a:pt x="0" y="456"/>
                    <a:pt x="86" y="570"/>
                    <a:pt x="200" y="542"/>
                  </a:cubicBezTo>
                  <a:cubicBezTo>
                    <a:pt x="342" y="484"/>
                    <a:pt x="314" y="143"/>
                    <a:pt x="114" y="0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Freeform 54">
              <a:extLst>
                <a:ext uri="{FF2B5EF4-FFF2-40B4-BE49-F238E27FC236}">
                  <a16:creationId xmlns:a16="http://schemas.microsoft.com/office/drawing/2014/main" id="{A6ACECFD-6B7D-9348-B63C-E0097A18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937" y="4497805"/>
              <a:ext cx="503232" cy="755876"/>
            </a:xfrm>
            <a:custGeom>
              <a:avLst/>
              <a:gdLst>
                <a:gd name="T0" fmla="*/ 1081 w 1082"/>
                <a:gd name="T1" fmla="*/ 85 h 1624"/>
                <a:gd name="T2" fmla="*/ 1081 w 1082"/>
                <a:gd name="T3" fmla="*/ 85 h 1624"/>
                <a:gd name="T4" fmla="*/ 853 w 1082"/>
                <a:gd name="T5" fmla="*/ 0 h 1624"/>
                <a:gd name="T6" fmla="*/ 84 w 1082"/>
                <a:gd name="T7" fmla="*/ 0 h 1624"/>
                <a:gd name="T8" fmla="*/ 0 w 1082"/>
                <a:gd name="T9" fmla="*/ 228 h 1624"/>
                <a:gd name="T10" fmla="*/ 483 w 1082"/>
                <a:gd name="T11" fmla="*/ 1025 h 1624"/>
                <a:gd name="T12" fmla="*/ 825 w 1082"/>
                <a:gd name="T13" fmla="*/ 1623 h 1624"/>
                <a:gd name="T14" fmla="*/ 939 w 1082"/>
                <a:gd name="T15" fmla="*/ 1595 h 1624"/>
                <a:gd name="T16" fmla="*/ 626 w 1082"/>
                <a:gd name="T17" fmla="*/ 968 h 1624"/>
                <a:gd name="T18" fmla="*/ 1081 w 1082"/>
                <a:gd name="T19" fmla="*/ 85 h 1624"/>
                <a:gd name="T20" fmla="*/ 455 w 1082"/>
                <a:gd name="T21" fmla="*/ 684 h 1624"/>
                <a:gd name="T22" fmla="*/ 455 w 1082"/>
                <a:gd name="T23" fmla="*/ 684 h 1624"/>
                <a:gd name="T24" fmla="*/ 114 w 1082"/>
                <a:gd name="T25" fmla="*/ 199 h 1624"/>
                <a:gd name="T26" fmla="*/ 825 w 1082"/>
                <a:gd name="T27" fmla="*/ 114 h 1624"/>
                <a:gd name="T28" fmla="*/ 455 w 1082"/>
                <a:gd name="T29" fmla="*/ 68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624">
                  <a:moveTo>
                    <a:pt x="1081" y="85"/>
                  </a:moveTo>
                  <a:lnTo>
                    <a:pt x="1081" y="85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455" y="940"/>
                    <a:pt x="483" y="1025"/>
                  </a:cubicBezTo>
                  <a:cubicBezTo>
                    <a:pt x="540" y="1082"/>
                    <a:pt x="825" y="1623"/>
                    <a:pt x="825" y="1623"/>
                  </a:cubicBezTo>
                  <a:cubicBezTo>
                    <a:pt x="939" y="1595"/>
                    <a:pt x="939" y="1595"/>
                    <a:pt x="939" y="1595"/>
                  </a:cubicBezTo>
                  <a:cubicBezTo>
                    <a:pt x="939" y="1595"/>
                    <a:pt x="654" y="1167"/>
                    <a:pt x="626" y="968"/>
                  </a:cubicBezTo>
                  <a:cubicBezTo>
                    <a:pt x="597" y="768"/>
                    <a:pt x="1081" y="85"/>
                    <a:pt x="1081" y="85"/>
                  </a:cubicBezTo>
                  <a:close/>
                  <a:moveTo>
                    <a:pt x="455" y="684"/>
                  </a:moveTo>
                  <a:lnTo>
                    <a:pt x="455" y="684"/>
                  </a:lnTo>
                  <a:cubicBezTo>
                    <a:pt x="398" y="684"/>
                    <a:pt x="198" y="342"/>
                    <a:pt x="114" y="199"/>
                  </a:cubicBezTo>
                  <a:cubicBezTo>
                    <a:pt x="825" y="114"/>
                    <a:pt x="825" y="114"/>
                    <a:pt x="825" y="114"/>
                  </a:cubicBezTo>
                  <a:cubicBezTo>
                    <a:pt x="711" y="313"/>
                    <a:pt x="512" y="684"/>
                    <a:pt x="455" y="68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Freeform 55">
              <a:extLst>
                <a:ext uri="{FF2B5EF4-FFF2-40B4-BE49-F238E27FC236}">
                  <a16:creationId xmlns:a16="http://schemas.microsoft.com/office/drawing/2014/main" id="{6F233C1C-88FA-0549-98D3-1FD8417AC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54" y="4602559"/>
              <a:ext cx="663445" cy="332750"/>
            </a:xfrm>
            <a:custGeom>
              <a:avLst/>
              <a:gdLst>
                <a:gd name="T0" fmla="*/ 854 w 1424"/>
                <a:gd name="T1" fmla="*/ 85 h 713"/>
                <a:gd name="T2" fmla="*/ 854 w 1424"/>
                <a:gd name="T3" fmla="*/ 85 h 713"/>
                <a:gd name="T4" fmla="*/ 0 w 1424"/>
                <a:gd name="T5" fmla="*/ 0 h 713"/>
                <a:gd name="T6" fmla="*/ 28 w 1424"/>
                <a:gd name="T7" fmla="*/ 85 h 713"/>
                <a:gd name="T8" fmla="*/ 712 w 1424"/>
                <a:gd name="T9" fmla="*/ 284 h 713"/>
                <a:gd name="T10" fmla="*/ 1139 w 1424"/>
                <a:gd name="T11" fmla="*/ 712 h 713"/>
                <a:gd name="T12" fmla="*/ 1423 w 1424"/>
                <a:gd name="T13" fmla="*/ 284 h 713"/>
                <a:gd name="T14" fmla="*/ 854 w 1424"/>
                <a:gd name="T15" fmla="*/ 85 h 713"/>
                <a:gd name="T16" fmla="*/ 712 w 1424"/>
                <a:gd name="T17" fmla="*/ 227 h 713"/>
                <a:gd name="T18" fmla="*/ 712 w 1424"/>
                <a:gd name="T19" fmla="*/ 227 h 713"/>
                <a:gd name="T20" fmla="*/ 598 w 1424"/>
                <a:gd name="T21" fmla="*/ 114 h 713"/>
                <a:gd name="T22" fmla="*/ 740 w 1424"/>
                <a:gd name="T23" fmla="*/ 142 h 713"/>
                <a:gd name="T24" fmla="*/ 712 w 1424"/>
                <a:gd name="T25" fmla="*/ 22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4" h="713">
                  <a:moveTo>
                    <a:pt x="854" y="85"/>
                  </a:moveTo>
                  <a:lnTo>
                    <a:pt x="854" y="85"/>
                  </a:lnTo>
                  <a:cubicBezTo>
                    <a:pt x="740" y="85"/>
                    <a:pt x="0" y="0"/>
                    <a:pt x="0" y="0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712" y="284"/>
                    <a:pt x="712" y="284"/>
                    <a:pt x="712" y="284"/>
                  </a:cubicBezTo>
                  <a:cubicBezTo>
                    <a:pt x="768" y="370"/>
                    <a:pt x="1139" y="712"/>
                    <a:pt x="1139" y="712"/>
                  </a:cubicBezTo>
                  <a:cubicBezTo>
                    <a:pt x="1309" y="598"/>
                    <a:pt x="1423" y="284"/>
                    <a:pt x="1423" y="284"/>
                  </a:cubicBezTo>
                  <a:cubicBezTo>
                    <a:pt x="1395" y="256"/>
                    <a:pt x="968" y="114"/>
                    <a:pt x="854" y="85"/>
                  </a:cubicBezTo>
                  <a:close/>
                  <a:moveTo>
                    <a:pt x="712" y="227"/>
                  </a:moveTo>
                  <a:lnTo>
                    <a:pt x="712" y="227"/>
                  </a:lnTo>
                  <a:cubicBezTo>
                    <a:pt x="712" y="227"/>
                    <a:pt x="569" y="142"/>
                    <a:pt x="598" y="114"/>
                  </a:cubicBezTo>
                  <a:cubicBezTo>
                    <a:pt x="626" y="114"/>
                    <a:pt x="740" y="142"/>
                    <a:pt x="740" y="142"/>
                  </a:cubicBezTo>
                  <a:cubicBezTo>
                    <a:pt x="683" y="142"/>
                    <a:pt x="712" y="227"/>
                    <a:pt x="712" y="227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Freeform 56">
              <a:extLst>
                <a:ext uri="{FF2B5EF4-FFF2-40B4-BE49-F238E27FC236}">
                  <a16:creationId xmlns:a16="http://schemas.microsoft.com/office/drawing/2014/main" id="{CF9CFF0F-0324-8F4E-A95F-B9F0F587B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004" y="4682666"/>
              <a:ext cx="291669" cy="213617"/>
            </a:xfrm>
            <a:custGeom>
              <a:avLst/>
              <a:gdLst>
                <a:gd name="T0" fmla="*/ 113 w 627"/>
                <a:gd name="T1" fmla="*/ 0 h 457"/>
                <a:gd name="T2" fmla="*/ 113 w 627"/>
                <a:gd name="T3" fmla="*/ 0 h 457"/>
                <a:gd name="T4" fmla="*/ 597 w 627"/>
                <a:gd name="T5" fmla="*/ 172 h 457"/>
                <a:gd name="T6" fmla="*/ 455 w 627"/>
                <a:gd name="T7" fmla="*/ 428 h 457"/>
                <a:gd name="T8" fmla="*/ 113 w 627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57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597" y="114"/>
                    <a:pt x="597" y="172"/>
                  </a:cubicBezTo>
                  <a:cubicBezTo>
                    <a:pt x="626" y="200"/>
                    <a:pt x="512" y="428"/>
                    <a:pt x="455" y="428"/>
                  </a:cubicBezTo>
                  <a:cubicBezTo>
                    <a:pt x="427" y="456"/>
                    <a:pt x="0" y="29"/>
                    <a:pt x="113" y="0"/>
                  </a:cubicBezTo>
                </a:path>
              </a:pathLst>
            </a:custGeom>
            <a:solidFill>
              <a:srgbClr val="5FD3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" name="Freeform 57">
              <a:extLst>
                <a:ext uri="{FF2B5EF4-FFF2-40B4-BE49-F238E27FC236}">
                  <a16:creationId xmlns:a16="http://schemas.microsoft.com/office/drawing/2014/main" id="{312684A8-A37B-DA47-A899-6C499BB7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931" y="6498411"/>
              <a:ext cx="1975957" cy="994141"/>
            </a:xfrm>
            <a:custGeom>
              <a:avLst/>
              <a:gdLst>
                <a:gd name="T0" fmla="*/ 1169 w 4244"/>
                <a:gd name="T1" fmla="*/ 0 h 2136"/>
                <a:gd name="T2" fmla="*/ 1169 w 4244"/>
                <a:gd name="T3" fmla="*/ 0 h 2136"/>
                <a:gd name="T4" fmla="*/ 0 w 4244"/>
                <a:gd name="T5" fmla="*/ 171 h 2136"/>
                <a:gd name="T6" fmla="*/ 2848 w 4244"/>
                <a:gd name="T7" fmla="*/ 2135 h 2136"/>
                <a:gd name="T8" fmla="*/ 4243 w 4244"/>
                <a:gd name="T9" fmla="*/ 1538 h 2136"/>
                <a:gd name="T10" fmla="*/ 1169 w 4244"/>
                <a:gd name="T11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4" h="2136">
                  <a:moveTo>
                    <a:pt x="1169" y="0"/>
                  </a:moveTo>
                  <a:lnTo>
                    <a:pt x="1169" y="0"/>
                  </a:lnTo>
                  <a:cubicBezTo>
                    <a:pt x="0" y="171"/>
                    <a:pt x="0" y="171"/>
                    <a:pt x="0" y="171"/>
                  </a:cubicBezTo>
                  <a:cubicBezTo>
                    <a:pt x="172" y="854"/>
                    <a:pt x="2534" y="1993"/>
                    <a:pt x="2848" y="2135"/>
                  </a:cubicBezTo>
                  <a:cubicBezTo>
                    <a:pt x="3075" y="2079"/>
                    <a:pt x="3843" y="1822"/>
                    <a:pt x="4243" y="1538"/>
                  </a:cubicBezTo>
                  <a:cubicBezTo>
                    <a:pt x="3873" y="1082"/>
                    <a:pt x="1169" y="0"/>
                    <a:pt x="116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" name="Freeform 58">
              <a:extLst>
                <a:ext uri="{FF2B5EF4-FFF2-40B4-BE49-F238E27FC236}">
                  <a16:creationId xmlns:a16="http://schemas.microsoft.com/office/drawing/2014/main" id="{31ED2E17-29C6-0242-84F4-F3C9B89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7215259"/>
              <a:ext cx="1526130" cy="1764395"/>
            </a:xfrm>
            <a:custGeom>
              <a:avLst/>
              <a:gdLst>
                <a:gd name="T0" fmla="*/ 3018 w 3275"/>
                <a:gd name="T1" fmla="*/ 0 h 3786"/>
                <a:gd name="T2" fmla="*/ 3018 w 3275"/>
                <a:gd name="T3" fmla="*/ 0 h 3786"/>
                <a:gd name="T4" fmla="*/ 2990 w 3275"/>
                <a:gd name="T5" fmla="*/ 0 h 3786"/>
                <a:gd name="T6" fmla="*/ 1595 w 3275"/>
                <a:gd name="T7" fmla="*/ 597 h 3786"/>
                <a:gd name="T8" fmla="*/ 1623 w 3275"/>
                <a:gd name="T9" fmla="*/ 626 h 3786"/>
                <a:gd name="T10" fmla="*/ 0 w 3275"/>
                <a:gd name="T11" fmla="*/ 3615 h 3786"/>
                <a:gd name="T12" fmla="*/ 571 w 3275"/>
                <a:gd name="T13" fmla="*/ 3785 h 3786"/>
                <a:gd name="T14" fmla="*/ 2961 w 3275"/>
                <a:gd name="T15" fmla="*/ 967 h 3786"/>
                <a:gd name="T16" fmla="*/ 3018 w 3275"/>
                <a:gd name="T17" fmla="*/ 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5" h="3786">
                  <a:moveTo>
                    <a:pt x="3018" y="0"/>
                  </a:moveTo>
                  <a:lnTo>
                    <a:pt x="3018" y="0"/>
                  </a:lnTo>
                  <a:lnTo>
                    <a:pt x="2990" y="0"/>
                  </a:lnTo>
                  <a:cubicBezTo>
                    <a:pt x="2590" y="284"/>
                    <a:pt x="1793" y="541"/>
                    <a:pt x="1595" y="597"/>
                  </a:cubicBezTo>
                  <a:cubicBezTo>
                    <a:pt x="1623" y="626"/>
                    <a:pt x="1623" y="626"/>
                    <a:pt x="1623" y="626"/>
                  </a:cubicBezTo>
                  <a:cubicBezTo>
                    <a:pt x="1083" y="1537"/>
                    <a:pt x="0" y="3615"/>
                    <a:pt x="0" y="3615"/>
                  </a:cubicBezTo>
                  <a:cubicBezTo>
                    <a:pt x="571" y="3785"/>
                    <a:pt x="571" y="3785"/>
                    <a:pt x="571" y="3785"/>
                  </a:cubicBezTo>
                  <a:cubicBezTo>
                    <a:pt x="571" y="3785"/>
                    <a:pt x="2762" y="1338"/>
                    <a:pt x="2961" y="967"/>
                  </a:cubicBezTo>
                  <a:cubicBezTo>
                    <a:pt x="3132" y="683"/>
                    <a:pt x="3274" y="427"/>
                    <a:pt x="3018" y="0"/>
                  </a:cubicBezTo>
                </a:path>
              </a:pathLst>
            </a:custGeom>
            <a:solidFill>
              <a:srgbClr val="F4B7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2" name="Freeform 59">
              <a:extLst>
                <a:ext uri="{FF2B5EF4-FFF2-40B4-BE49-F238E27FC236}">
                  <a16:creationId xmlns:a16="http://schemas.microsoft.com/office/drawing/2014/main" id="{E2C7142E-32CE-B24F-9708-43FDAC30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137" y="8819442"/>
              <a:ext cx="1008519" cy="597716"/>
            </a:xfrm>
            <a:custGeom>
              <a:avLst/>
              <a:gdLst>
                <a:gd name="T0" fmla="*/ 314 w 2164"/>
                <a:gd name="T1" fmla="*/ 0 h 1282"/>
                <a:gd name="T2" fmla="*/ 314 w 2164"/>
                <a:gd name="T3" fmla="*/ 0 h 1282"/>
                <a:gd name="T4" fmla="*/ 114 w 2164"/>
                <a:gd name="T5" fmla="*/ 256 h 1282"/>
                <a:gd name="T6" fmla="*/ 29 w 2164"/>
                <a:gd name="T7" fmla="*/ 542 h 1282"/>
                <a:gd name="T8" fmla="*/ 256 w 2164"/>
                <a:gd name="T9" fmla="*/ 655 h 1282"/>
                <a:gd name="T10" fmla="*/ 1083 w 2164"/>
                <a:gd name="T11" fmla="*/ 997 h 1282"/>
                <a:gd name="T12" fmla="*/ 2135 w 2164"/>
                <a:gd name="T13" fmla="*/ 969 h 1282"/>
                <a:gd name="T14" fmla="*/ 1993 w 2164"/>
                <a:gd name="T15" fmla="*/ 798 h 1282"/>
                <a:gd name="T16" fmla="*/ 1367 w 2164"/>
                <a:gd name="T17" fmla="*/ 484 h 1282"/>
                <a:gd name="T18" fmla="*/ 969 w 2164"/>
                <a:gd name="T19" fmla="*/ 58 h 1282"/>
                <a:gd name="T20" fmla="*/ 599 w 2164"/>
                <a:gd name="T21" fmla="*/ 228 h 1282"/>
                <a:gd name="T22" fmla="*/ 314 w 2164"/>
                <a:gd name="T23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4" h="1282">
                  <a:moveTo>
                    <a:pt x="314" y="0"/>
                  </a:moveTo>
                  <a:lnTo>
                    <a:pt x="314" y="0"/>
                  </a:lnTo>
                  <a:cubicBezTo>
                    <a:pt x="314" y="0"/>
                    <a:pt x="200" y="86"/>
                    <a:pt x="114" y="256"/>
                  </a:cubicBezTo>
                  <a:cubicBezTo>
                    <a:pt x="58" y="428"/>
                    <a:pt x="29" y="513"/>
                    <a:pt x="29" y="542"/>
                  </a:cubicBezTo>
                  <a:cubicBezTo>
                    <a:pt x="29" y="542"/>
                    <a:pt x="0" y="598"/>
                    <a:pt x="256" y="655"/>
                  </a:cubicBezTo>
                  <a:cubicBezTo>
                    <a:pt x="513" y="712"/>
                    <a:pt x="827" y="855"/>
                    <a:pt x="1083" y="997"/>
                  </a:cubicBezTo>
                  <a:cubicBezTo>
                    <a:pt x="1339" y="1139"/>
                    <a:pt x="2049" y="1281"/>
                    <a:pt x="2135" y="969"/>
                  </a:cubicBezTo>
                  <a:cubicBezTo>
                    <a:pt x="2135" y="969"/>
                    <a:pt x="2163" y="855"/>
                    <a:pt x="1993" y="798"/>
                  </a:cubicBezTo>
                  <a:cubicBezTo>
                    <a:pt x="1851" y="741"/>
                    <a:pt x="1623" y="712"/>
                    <a:pt x="1367" y="484"/>
                  </a:cubicBezTo>
                  <a:cubicBezTo>
                    <a:pt x="1111" y="228"/>
                    <a:pt x="1083" y="29"/>
                    <a:pt x="969" y="58"/>
                  </a:cubicBezTo>
                  <a:cubicBezTo>
                    <a:pt x="883" y="86"/>
                    <a:pt x="911" y="256"/>
                    <a:pt x="599" y="228"/>
                  </a:cubicBezTo>
                  <a:cubicBezTo>
                    <a:pt x="371" y="200"/>
                    <a:pt x="314" y="0"/>
                    <a:pt x="31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" name="Freeform 60">
              <a:extLst>
                <a:ext uri="{FF2B5EF4-FFF2-40B4-BE49-F238E27FC236}">
                  <a16:creationId xmlns:a16="http://schemas.microsoft.com/office/drawing/2014/main" id="{67E62756-4BCD-1D41-8691-7E001F487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436" y="9072084"/>
              <a:ext cx="1033166" cy="371776"/>
            </a:xfrm>
            <a:custGeom>
              <a:avLst/>
              <a:gdLst>
                <a:gd name="T0" fmla="*/ 2191 w 2220"/>
                <a:gd name="T1" fmla="*/ 427 h 798"/>
                <a:gd name="T2" fmla="*/ 2191 w 2220"/>
                <a:gd name="T3" fmla="*/ 427 h 798"/>
                <a:gd name="T4" fmla="*/ 1139 w 2220"/>
                <a:gd name="T5" fmla="*/ 455 h 798"/>
                <a:gd name="T6" fmla="*/ 312 w 2220"/>
                <a:gd name="T7" fmla="*/ 113 h 798"/>
                <a:gd name="T8" fmla="*/ 85 w 2220"/>
                <a:gd name="T9" fmla="*/ 0 h 798"/>
                <a:gd name="T10" fmla="*/ 28 w 2220"/>
                <a:gd name="T11" fmla="*/ 113 h 798"/>
                <a:gd name="T12" fmla="*/ 312 w 2220"/>
                <a:gd name="T13" fmla="*/ 341 h 798"/>
                <a:gd name="T14" fmla="*/ 939 w 2220"/>
                <a:gd name="T15" fmla="*/ 512 h 798"/>
                <a:gd name="T16" fmla="*/ 1935 w 2220"/>
                <a:gd name="T17" fmla="*/ 711 h 798"/>
                <a:gd name="T18" fmla="*/ 2191 w 2220"/>
                <a:gd name="T19" fmla="*/ 42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0" h="798">
                  <a:moveTo>
                    <a:pt x="2191" y="427"/>
                  </a:moveTo>
                  <a:lnTo>
                    <a:pt x="2191" y="427"/>
                  </a:lnTo>
                  <a:cubicBezTo>
                    <a:pt x="2105" y="739"/>
                    <a:pt x="1395" y="597"/>
                    <a:pt x="1139" y="455"/>
                  </a:cubicBezTo>
                  <a:cubicBezTo>
                    <a:pt x="883" y="313"/>
                    <a:pt x="569" y="170"/>
                    <a:pt x="312" y="113"/>
                  </a:cubicBezTo>
                  <a:cubicBezTo>
                    <a:pt x="56" y="56"/>
                    <a:pt x="85" y="0"/>
                    <a:pt x="85" y="0"/>
                  </a:cubicBezTo>
                  <a:cubicBezTo>
                    <a:pt x="85" y="0"/>
                    <a:pt x="28" y="85"/>
                    <a:pt x="28" y="113"/>
                  </a:cubicBezTo>
                  <a:cubicBezTo>
                    <a:pt x="0" y="142"/>
                    <a:pt x="56" y="256"/>
                    <a:pt x="312" y="341"/>
                  </a:cubicBezTo>
                  <a:cubicBezTo>
                    <a:pt x="597" y="427"/>
                    <a:pt x="711" y="398"/>
                    <a:pt x="939" y="512"/>
                  </a:cubicBezTo>
                  <a:cubicBezTo>
                    <a:pt x="1195" y="597"/>
                    <a:pt x="1621" y="797"/>
                    <a:pt x="1935" y="711"/>
                  </a:cubicBezTo>
                  <a:cubicBezTo>
                    <a:pt x="2191" y="625"/>
                    <a:pt x="2219" y="512"/>
                    <a:pt x="2191" y="42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" name="Freeform 61">
              <a:extLst>
                <a:ext uri="{FF2B5EF4-FFF2-40B4-BE49-F238E27FC236}">
                  <a16:creationId xmlns:a16="http://schemas.microsoft.com/office/drawing/2014/main" id="{C9DA0BFF-C8E3-774A-8D80-E7FDECD3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939" y="8833819"/>
              <a:ext cx="384100" cy="371776"/>
            </a:xfrm>
            <a:custGeom>
              <a:avLst/>
              <a:gdLst>
                <a:gd name="T0" fmla="*/ 825 w 826"/>
                <a:gd name="T1" fmla="*/ 683 h 798"/>
                <a:gd name="T2" fmla="*/ 825 w 826"/>
                <a:gd name="T3" fmla="*/ 683 h 798"/>
                <a:gd name="T4" fmla="*/ 825 w 826"/>
                <a:gd name="T5" fmla="*/ 683 h 798"/>
                <a:gd name="T6" fmla="*/ 484 w 826"/>
                <a:gd name="T7" fmla="*/ 455 h 798"/>
                <a:gd name="T8" fmla="*/ 86 w 826"/>
                <a:gd name="T9" fmla="*/ 29 h 798"/>
                <a:gd name="T10" fmla="*/ 0 w 826"/>
                <a:gd name="T11" fmla="*/ 114 h 798"/>
                <a:gd name="T12" fmla="*/ 0 w 826"/>
                <a:gd name="T13" fmla="*/ 114 h 798"/>
                <a:gd name="T14" fmla="*/ 86 w 826"/>
                <a:gd name="T15" fmla="*/ 257 h 798"/>
                <a:gd name="T16" fmla="*/ 541 w 826"/>
                <a:gd name="T17" fmla="*/ 712 h 798"/>
                <a:gd name="T18" fmla="*/ 825 w 826"/>
                <a:gd name="T19" fmla="*/ 6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6" h="798">
                  <a:moveTo>
                    <a:pt x="825" y="683"/>
                  </a:moveTo>
                  <a:lnTo>
                    <a:pt x="825" y="683"/>
                  </a:lnTo>
                  <a:lnTo>
                    <a:pt x="825" y="683"/>
                  </a:lnTo>
                  <a:cubicBezTo>
                    <a:pt x="740" y="626"/>
                    <a:pt x="597" y="569"/>
                    <a:pt x="484" y="455"/>
                  </a:cubicBezTo>
                  <a:cubicBezTo>
                    <a:pt x="228" y="199"/>
                    <a:pt x="200" y="0"/>
                    <a:pt x="86" y="29"/>
                  </a:cubicBezTo>
                  <a:cubicBezTo>
                    <a:pt x="57" y="29"/>
                    <a:pt x="28" y="85"/>
                    <a:pt x="0" y="114"/>
                  </a:cubicBezTo>
                  <a:lnTo>
                    <a:pt x="0" y="114"/>
                  </a:lnTo>
                  <a:cubicBezTo>
                    <a:pt x="86" y="257"/>
                    <a:pt x="86" y="257"/>
                    <a:pt x="86" y="257"/>
                  </a:cubicBezTo>
                  <a:cubicBezTo>
                    <a:pt x="171" y="399"/>
                    <a:pt x="285" y="626"/>
                    <a:pt x="541" y="712"/>
                  </a:cubicBezTo>
                  <a:cubicBezTo>
                    <a:pt x="796" y="797"/>
                    <a:pt x="825" y="683"/>
                    <a:pt x="825" y="683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" name="Freeform 62">
              <a:extLst>
                <a:ext uri="{FF2B5EF4-FFF2-40B4-BE49-F238E27FC236}">
                  <a16:creationId xmlns:a16="http://schemas.microsoft.com/office/drawing/2014/main" id="{69A70258-FE63-DD46-8167-2FBADAE4F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926250"/>
              <a:ext cx="26703" cy="41080"/>
            </a:xfrm>
            <a:custGeom>
              <a:avLst/>
              <a:gdLst>
                <a:gd name="T0" fmla="*/ 56 w 57"/>
                <a:gd name="T1" fmla="*/ 58 h 87"/>
                <a:gd name="T2" fmla="*/ 56 w 57"/>
                <a:gd name="T3" fmla="*/ 58 h 87"/>
                <a:gd name="T4" fmla="*/ 28 w 57"/>
                <a:gd name="T5" fmla="*/ 86 h 87"/>
                <a:gd name="T6" fmla="*/ 0 w 57"/>
                <a:gd name="T7" fmla="*/ 28 h 87"/>
                <a:gd name="T8" fmla="*/ 28 w 57"/>
                <a:gd name="T9" fmla="*/ 0 h 87"/>
                <a:gd name="T10" fmla="*/ 56 w 57"/>
                <a:gd name="T1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7">
                  <a:moveTo>
                    <a:pt x="56" y="58"/>
                  </a:moveTo>
                  <a:lnTo>
                    <a:pt x="56" y="58"/>
                  </a:lnTo>
                  <a:cubicBezTo>
                    <a:pt x="56" y="86"/>
                    <a:pt x="28" y="86"/>
                    <a:pt x="28" y="86"/>
                  </a:cubicBezTo>
                  <a:cubicBezTo>
                    <a:pt x="0" y="86"/>
                    <a:pt x="0" y="58"/>
                    <a:pt x="0" y="28"/>
                  </a:cubicBezTo>
                  <a:lnTo>
                    <a:pt x="28" y="0"/>
                  </a:lnTo>
                  <a:cubicBezTo>
                    <a:pt x="56" y="28"/>
                    <a:pt x="56" y="28"/>
                    <a:pt x="56" y="5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6" name="Freeform 63">
              <a:extLst>
                <a:ext uri="{FF2B5EF4-FFF2-40B4-BE49-F238E27FC236}">
                  <a16:creationId xmlns:a16="http://schemas.microsoft.com/office/drawing/2014/main" id="{A117B12D-0897-084C-AAF2-5E024760A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899547"/>
              <a:ext cx="80107" cy="65728"/>
            </a:xfrm>
            <a:custGeom>
              <a:avLst/>
              <a:gdLst>
                <a:gd name="T0" fmla="*/ 28 w 171"/>
                <a:gd name="T1" fmla="*/ 84 h 143"/>
                <a:gd name="T2" fmla="*/ 28 w 171"/>
                <a:gd name="T3" fmla="*/ 84 h 143"/>
                <a:gd name="T4" fmla="*/ 142 w 171"/>
                <a:gd name="T5" fmla="*/ 0 h 143"/>
                <a:gd name="T6" fmla="*/ 170 w 171"/>
                <a:gd name="T7" fmla="*/ 28 h 143"/>
                <a:gd name="T8" fmla="*/ 28 w 171"/>
                <a:gd name="T9" fmla="*/ 142 h 143"/>
                <a:gd name="T10" fmla="*/ 28 w 171"/>
                <a:gd name="T11" fmla="*/ 8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43">
                  <a:moveTo>
                    <a:pt x="28" y="84"/>
                  </a:moveTo>
                  <a:lnTo>
                    <a:pt x="28" y="84"/>
                  </a:lnTo>
                  <a:cubicBezTo>
                    <a:pt x="28" y="84"/>
                    <a:pt x="114" y="56"/>
                    <a:pt x="142" y="0"/>
                  </a:cubicBezTo>
                  <a:cubicBezTo>
                    <a:pt x="142" y="0"/>
                    <a:pt x="170" y="0"/>
                    <a:pt x="170" y="28"/>
                  </a:cubicBezTo>
                  <a:cubicBezTo>
                    <a:pt x="170" y="28"/>
                    <a:pt x="142" y="114"/>
                    <a:pt x="28" y="142"/>
                  </a:cubicBezTo>
                  <a:cubicBezTo>
                    <a:pt x="28" y="142"/>
                    <a:pt x="0" y="142"/>
                    <a:pt x="28" y="84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" name="Freeform 64">
              <a:extLst>
                <a:ext uri="{FF2B5EF4-FFF2-40B4-BE49-F238E27FC236}">
                  <a16:creationId xmlns:a16="http://schemas.microsoft.com/office/drawing/2014/main" id="{A6418EA0-FB5B-A24E-ADC9-6D9714DF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9018680"/>
              <a:ext cx="26703" cy="26703"/>
            </a:xfrm>
            <a:custGeom>
              <a:avLst/>
              <a:gdLst>
                <a:gd name="T0" fmla="*/ 57 w 58"/>
                <a:gd name="T1" fmla="*/ 28 h 57"/>
                <a:gd name="T2" fmla="*/ 57 w 58"/>
                <a:gd name="T3" fmla="*/ 28 h 57"/>
                <a:gd name="T4" fmla="*/ 28 w 58"/>
                <a:gd name="T5" fmla="*/ 56 h 57"/>
                <a:gd name="T6" fmla="*/ 0 w 58"/>
                <a:gd name="T7" fmla="*/ 28 h 57"/>
                <a:gd name="T8" fmla="*/ 28 w 58"/>
                <a:gd name="T9" fmla="*/ 0 h 57"/>
                <a:gd name="T10" fmla="*/ 57 w 58"/>
                <a:gd name="T1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">
                  <a:moveTo>
                    <a:pt x="57" y="28"/>
                  </a:moveTo>
                  <a:lnTo>
                    <a:pt x="57" y="28"/>
                  </a:lnTo>
                  <a:cubicBezTo>
                    <a:pt x="57" y="56"/>
                    <a:pt x="28" y="56"/>
                    <a:pt x="28" y="56"/>
                  </a:cubicBezTo>
                  <a:cubicBezTo>
                    <a:pt x="0" y="56"/>
                    <a:pt x="0" y="28"/>
                    <a:pt x="0" y="28"/>
                  </a:cubicBezTo>
                  <a:cubicBezTo>
                    <a:pt x="0" y="0"/>
                    <a:pt x="28" y="0"/>
                    <a:pt x="28" y="0"/>
                  </a:cubicBezTo>
                  <a:cubicBezTo>
                    <a:pt x="57" y="0"/>
                    <a:pt x="57" y="28"/>
                    <a:pt x="57" y="2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" name="Freeform 65">
              <a:extLst>
                <a:ext uri="{FF2B5EF4-FFF2-40B4-BE49-F238E27FC236}">
                  <a16:creationId xmlns:a16="http://schemas.microsoft.com/office/drawing/2014/main" id="{CA734E84-03C2-0046-B762-8F51FA347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8979654"/>
              <a:ext cx="80107" cy="65728"/>
            </a:xfrm>
            <a:custGeom>
              <a:avLst/>
              <a:gdLst>
                <a:gd name="T0" fmla="*/ 0 w 172"/>
                <a:gd name="T1" fmla="*/ 86 h 143"/>
                <a:gd name="T2" fmla="*/ 0 w 172"/>
                <a:gd name="T3" fmla="*/ 86 h 143"/>
                <a:gd name="T4" fmla="*/ 142 w 172"/>
                <a:gd name="T5" fmla="*/ 28 h 143"/>
                <a:gd name="T6" fmla="*/ 171 w 172"/>
                <a:gd name="T7" fmla="*/ 57 h 143"/>
                <a:gd name="T8" fmla="*/ 28 w 172"/>
                <a:gd name="T9" fmla="*/ 142 h 143"/>
                <a:gd name="T10" fmla="*/ 0 w 172"/>
                <a:gd name="T11" fmla="*/ 8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3">
                  <a:moveTo>
                    <a:pt x="0" y="86"/>
                  </a:moveTo>
                  <a:lnTo>
                    <a:pt x="0" y="86"/>
                  </a:lnTo>
                  <a:cubicBezTo>
                    <a:pt x="0" y="86"/>
                    <a:pt x="114" y="57"/>
                    <a:pt x="142" y="28"/>
                  </a:cubicBezTo>
                  <a:cubicBezTo>
                    <a:pt x="142" y="28"/>
                    <a:pt x="171" y="0"/>
                    <a:pt x="171" y="57"/>
                  </a:cubicBezTo>
                  <a:cubicBezTo>
                    <a:pt x="171" y="57"/>
                    <a:pt x="142" y="114"/>
                    <a:pt x="28" y="142"/>
                  </a:cubicBezTo>
                  <a:cubicBezTo>
                    <a:pt x="28" y="142"/>
                    <a:pt x="0" y="142"/>
                    <a:pt x="0" y="8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" name="Freeform 66">
              <a:extLst>
                <a:ext uri="{FF2B5EF4-FFF2-40B4-BE49-F238E27FC236}">
                  <a16:creationId xmlns:a16="http://schemas.microsoft.com/office/drawing/2014/main" id="{19AFEDF6-DC4C-2142-A4A4-58818A989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476" y="9098787"/>
              <a:ext cx="41080" cy="26701"/>
            </a:xfrm>
            <a:custGeom>
              <a:avLst/>
              <a:gdLst>
                <a:gd name="T0" fmla="*/ 86 w 87"/>
                <a:gd name="T1" fmla="*/ 29 h 58"/>
                <a:gd name="T2" fmla="*/ 86 w 87"/>
                <a:gd name="T3" fmla="*/ 29 h 58"/>
                <a:gd name="T4" fmla="*/ 57 w 87"/>
                <a:gd name="T5" fmla="*/ 57 h 58"/>
                <a:gd name="T6" fmla="*/ 0 w 87"/>
                <a:gd name="T7" fmla="*/ 29 h 58"/>
                <a:gd name="T8" fmla="*/ 57 w 87"/>
                <a:gd name="T9" fmla="*/ 0 h 58"/>
                <a:gd name="T10" fmla="*/ 86 w 87"/>
                <a:gd name="T1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8">
                  <a:moveTo>
                    <a:pt x="86" y="29"/>
                  </a:moveTo>
                  <a:lnTo>
                    <a:pt x="86" y="29"/>
                  </a:lnTo>
                  <a:cubicBezTo>
                    <a:pt x="86" y="57"/>
                    <a:pt x="57" y="57"/>
                    <a:pt x="57" y="57"/>
                  </a:cubicBezTo>
                  <a:cubicBezTo>
                    <a:pt x="29" y="57"/>
                    <a:pt x="0" y="57"/>
                    <a:pt x="0" y="29"/>
                  </a:cubicBezTo>
                  <a:cubicBezTo>
                    <a:pt x="0" y="0"/>
                    <a:pt x="29" y="0"/>
                    <a:pt x="57" y="0"/>
                  </a:cubicBezTo>
                  <a:cubicBezTo>
                    <a:pt x="57" y="0"/>
                    <a:pt x="86" y="0"/>
                    <a:pt x="86" y="29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0" name="Freeform 67">
              <a:extLst>
                <a:ext uri="{FF2B5EF4-FFF2-40B4-BE49-F238E27FC236}">
                  <a16:creationId xmlns:a16="http://schemas.microsoft.com/office/drawing/2014/main" id="{14A11E16-ABD5-734F-B0DD-1E8A2BD9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855" y="9045383"/>
              <a:ext cx="65728" cy="80106"/>
            </a:xfrm>
            <a:custGeom>
              <a:avLst/>
              <a:gdLst>
                <a:gd name="T0" fmla="*/ 0 w 143"/>
                <a:gd name="T1" fmla="*/ 143 h 172"/>
                <a:gd name="T2" fmla="*/ 0 w 143"/>
                <a:gd name="T3" fmla="*/ 143 h 172"/>
                <a:gd name="T4" fmla="*/ 114 w 143"/>
                <a:gd name="T5" fmla="*/ 29 h 172"/>
                <a:gd name="T6" fmla="*/ 142 w 143"/>
                <a:gd name="T7" fmla="*/ 58 h 172"/>
                <a:gd name="T8" fmla="*/ 28 w 143"/>
                <a:gd name="T9" fmla="*/ 171 h 172"/>
                <a:gd name="T10" fmla="*/ 0 w 143"/>
                <a:gd name="T11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72">
                  <a:moveTo>
                    <a:pt x="0" y="143"/>
                  </a:moveTo>
                  <a:lnTo>
                    <a:pt x="0" y="143"/>
                  </a:lnTo>
                  <a:cubicBezTo>
                    <a:pt x="0" y="143"/>
                    <a:pt x="85" y="58"/>
                    <a:pt x="114" y="29"/>
                  </a:cubicBezTo>
                  <a:cubicBezTo>
                    <a:pt x="114" y="29"/>
                    <a:pt x="142" y="0"/>
                    <a:pt x="142" y="58"/>
                  </a:cubicBezTo>
                  <a:cubicBezTo>
                    <a:pt x="142" y="58"/>
                    <a:pt x="114" y="114"/>
                    <a:pt x="28" y="171"/>
                  </a:cubicBezTo>
                  <a:cubicBezTo>
                    <a:pt x="28" y="171"/>
                    <a:pt x="0" y="171"/>
                    <a:pt x="0" y="143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" name="Freeform 68">
              <a:extLst>
                <a:ext uri="{FF2B5EF4-FFF2-40B4-BE49-F238E27FC236}">
                  <a16:creationId xmlns:a16="http://schemas.microsoft.com/office/drawing/2014/main" id="{144F26B0-7760-1949-91EF-C84E7BD5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8051242"/>
              <a:ext cx="1353592" cy="2440163"/>
            </a:xfrm>
            <a:custGeom>
              <a:avLst/>
              <a:gdLst>
                <a:gd name="T0" fmla="*/ 1309 w 2904"/>
                <a:gd name="T1" fmla="*/ 455 h 5239"/>
                <a:gd name="T2" fmla="*/ 1309 w 2904"/>
                <a:gd name="T3" fmla="*/ 455 h 5239"/>
                <a:gd name="T4" fmla="*/ 1395 w 2904"/>
                <a:gd name="T5" fmla="*/ 739 h 5239"/>
                <a:gd name="T6" fmla="*/ 683 w 2904"/>
                <a:gd name="T7" fmla="*/ 2903 h 5239"/>
                <a:gd name="T8" fmla="*/ 0 w 2904"/>
                <a:gd name="T9" fmla="*/ 4953 h 5239"/>
                <a:gd name="T10" fmla="*/ 512 w 2904"/>
                <a:gd name="T11" fmla="*/ 5238 h 5239"/>
                <a:gd name="T12" fmla="*/ 2846 w 2904"/>
                <a:gd name="T13" fmla="*/ 654 h 5239"/>
                <a:gd name="T14" fmla="*/ 2704 w 2904"/>
                <a:gd name="T15" fmla="*/ 0 h 5239"/>
                <a:gd name="T16" fmla="*/ 1309 w 2904"/>
                <a:gd name="T17" fmla="*/ 455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5239">
                  <a:moveTo>
                    <a:pt x="1309" y="455"/>
                  </a:moveTo>
                  <a:lnTo>
                    <a:pt x="1309" y="455"/>
                  </a:lnTo>
                  <a:cubicBezTo>
                    <a:pt x="1395" y="597"/>
                    <a:pt x="1423" y="683"/>
                    <a:pt x="1395" y="739"/>
                  </a:cubicBezTo>
                  <a:cubicBezTo>
                    <a:pt x="825" y="1679"/>
                    <a:pt x="825" y="2362"/>
                    <a:pt x="683" y="2903"/>
                  </a:cubicBezTo>
                  <a:cubicBezTo>
                    <a:pt x="569" y="3444"/>
                    <a:pt x="0" y="4953"/>
                    <a:pt x="0" y="4953"/>
                  </a:cubicBezTo>
                  <a:cubicBezTo>
                    <a:pt x="512" y="5238"/>
                    <a:pt x="512" y="5238"/>
                    <a:pt x="512" y="5238"/>
                  </a:cubicBezTo>
                  <a:cubicBezTo>
                    <a:pt x="512" y="5238"/>
                    <a:pt x="2305" y="1764"/>
                    <a:pt x="2846" y="654"/>
                  </a:cubicBezTo>
                  <a:cubicBezTo>
                    <a:pt x="2903" y="512"/>
                    <a:pt x="2789" y="284"/>
                    <a:pt x="2704" y="0"/>
                  </a:cubicBezTo>
                  <a:cubicBezTo>
                    <a:pt x="2277" y="284"/>
                    <a:pt x="1650" y="398"/>
                    <a:pt x="1309" y="455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2" name="Freeform 69">
              <a:extLst>
                <a:ext uri="{FF2B5EF4-FFF2-40B4-BE49-F238E27FC236}">
                  <a16:creationId xmlns:a16="http://schemas.microsoft.com/office/drawing/2014/main" id="{78471225-C1CE-CC46-9782-3623E2E9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651" y="6313550"/>
              <a:ext cx="2454542" cy="1949254"/>
            </a:xfrm>
            <a:custGeom>
              <a:avLst/>
              <a:gdLst>
                <a:gd name="T0" fmla="*/ 3872 w 5268"/>
                <a:gd name="T1" fmla="*/ 4184 h 4185"/>
                <a:gd name="T2" fmla="*/ 3872 w 5268"/>
                <a:gd name="T3" fmla="*/ 4184 h 4185"/>
                <a:gd name="T4" fmla="*/ 5267 w 5268"/>
                <a:gd name="T5" fmla="*/ 3729 h 4185"/>
                <a:gd name="T6" fmla="*/ 2762 w 5268"/>
                <a:gd name="T7" fmla="*/ 625 h 4185"/>
                <a:gd name="T8" fmla="*/ 598 w 5268"/>
                <a:gd name="T9" fmla="*/ 0 h 4185"/>
                <a:gd name="T10" fmla="*/ 683 w 5268"/>
                <a:gd name="T11" fmla="*/ 1736 h 4185"/>
                <a:gd name="T12" fmla="*/ 1566 w 5268"/>
                <a:gd name="T13" fmla="*/ 2192 h 4185"/>
                <a:gd name="T14" fmla="*/ 3872 w 5268"/>
                <a:gd name="T1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8" h="4185">
                  <a:moveTo>
                    <a:pt x="3872" y="4184"/>
                  </a:moveTo>
                  <a:lnTo>
                    <a:pt x="3872" y="4184"/>
                  </a:lnTo>
                  <a:cubicBezTo>
                    <a:pt x="4213" y="4127"/>
                    <a:pt x="4840" y="4013"/>
                    <a:pt x="5267" y="3729"/>
                  </a:cubicBezTo>
                  <a:cubicBezTo>
                    <a:pt x="4782" y="2533"/>
                    <a:pt x="2762" y="625"/>
                    <a:pt x="2762" y="625"/>
                  </a:cubicBezTo>
                  <a:cubicBezTo>
                    <a:pt x="2136" y="769"/>
                    <a:pt x="598" y="0"/>
                    <a:pt x="598" y="0"/>
                  </a:cubicBezTo>
                  <a:cubicBezTo>
                    <a:pt x="285" y="313"/>
                    <a:pt x="0" y="1195"/>
                    <a:pt x="683" y="1736"/>
                  </a:cubicBezTo>
                  <a:cubicBezTo>
                    <a:pt x="854" y="1878"/>
                    <a:pt x="1253" y="2021"/>
                    <a:pt x="1566" y="2192"/>
                  </a:cubicBezTo>
                  <a:cubicBezTo>
                    <a:pt x="2563" y="2761"/>
                    <a:pt x="3560" y="3671"/>
                    <a:pt x="3872" y="41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" name="Freeform 70">
              <a:extLst>
                <a:ext uri="{FF2B5EF4-FFF2-40B4-BE49-F238E27FC236}">
                  <a16:creationId xmlns:a16="http://schemas.microsoft.com/office/drawing/2014/main" id="{4A3C128E-F519-DC4D-9939-ADC3C7C1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847" y="10277788"/>
              <a:ext cx="1047545" cy="809280"/>
            </a:xfrm>
            <a:custGeom>
              <a:avLst/>
              <a:gdLst>
                <a:gd name="T0" fmla="*/ 455 w 2249"/>
                <a:gd name="T1" fmla="*/ 0 h 1737"/>
                <a:gd name="T2" fmla="*/ 455 w 2249"/>
                <a:gd name="T3" fmla="*/ 0 h 1737"/>
                <a:gd name="T4" fmla="*/ 199 w 2249"/>
                <a:gd name="T5" fmla="*/ 227 h 1737"/>
                <a:gd name="T6" fmla="*/ 28 w 2249"/>
                <a:gd name="T7" fmla="*/ 512 h 1737"/>
                <a:gd name="T8" fmla="*/ 256 w 2249"/>
                <a:gd name="T9" fmla="*/ 683 h 1737"/>
                <a:gd name="T10" fmla="*/ 1082 w 2249"/>
                <a:gd name="T11" fmla="*/ 1223 h 1737"/>
                <a:gd name="T12" fmla="*/ 2220 w 2249"/>
                <a:gd name="T13" fmla="*/ 1423 h 1737"/>
                <a:gd name="T14" fmla="*/ 2077 w 2249"/>
                <a:gd name="T15" fmla="*/ 1223 h 1737"/>
                <a:gd name="T16" fmla="*/ 1480 w 2249"/>
                <a:gd name="T17" fmla="*/ 739 h 1737"/>
                <a:gd name="T18" fmla="*/ 1167 w 2249"/>
                <a:gd name="T19" fmla="*/ 198 h 1737"/>
                <a:gd name="T20" fmla="*/ 711 w 2249"/>
                <a:gd name="T21" fmla="*/ 284 h 1737"/>
                <a:gd name="T22" fmla="*/ 455 w 2249"/>
                <a:gd name="T2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9" h="1737">
                  <a:moveTo>
                    <a:pt x="455" y="0"/>
                  </a:moveTo>
                  <a:lnTo>
                    <a:pt x="455" y="0"/>
                  </a:lnTo>
                  <a:cubicBezTo>
                    <a:pt x="455" y="0"/>
                    <a:pt x="313" y="56"/>
                    <a:pt x="199" y="227"/>
                  </a:cubicBezTo>
                  <a:cubicBezTo>
                    <a:pt x="113" y="398"/>
                    <a:pt x="57" y="483"/>
                    <a:pt x="28" y="512"/>
                  </a:cubicBezTo>
                  <a:cubicBezTo>
                    <a:pt x="28" y="512"/>
                    <a:pt x="0" y="540"/>
                    <a:pt x="256" y="683"/>
                  </a:cubicBezTo>
                  <a:cubicBezTo>
                    <a:pt x="512" y="797"/>
                    <a:pt x="825" y="1025"/>
                    <a:pt x="1082" y="1223"/>
                  </a:cubicBezTo>
                  <a:cubicBezTo>
                    <a:pt x="1310" y="1423"/>
                    <a:pt x="2021" y="1736"/>
                    <a:pt x="2220" y="1423"/>
                  </a:cubicBezTo>
                  <a:cubicBezTo>
                    <a:pt x="2220" y="1423"/>
                    <a:pt x="2248" y="1309"/>
                    <a:pt x="2077" y="1223"/>
                  </a:cubicBezTo>
                  <a:cubicBezTo>
                    <a:pt x="1936" y="1139"/>
                    <a:pt x="1680" y="1053"/>
                    <a:pt x="1480" y="739"/>
                  </a:cubicBezTo>
                  <a:cubicBezTo>
                    <a:pt x="1252" y="426"/>
                    <a:pt x="1252" y="198"/>
                    <a:pt x="1167" y="198"/>
                  </a:cubicBezTo>
                  <a:cubicBezTo>
                    <a:pt x="1053" y="198"/>
                    <a:pt x="1053" y="398"/>
                    <a:pt x="711" y="284"/>
                  </a:cubicBezTo>
                  <a:cubicBezTo>
                    <a:pt x="483" y="227"/>
                    <a:pt x="455" y="0"/>
                    <a:pt x="45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4" name="Freeform 71">
              <a:extLst>
                <a:ext uri="{FF2B5EF4-FFF2-40B4-BE49-F238E27FC236}">
                  <a16:creationId xmlns:a16="http://schemas.microsoft.com/office/drawing/2014/main" id="{468B86F4-F631-6E4E-969E-FACC9904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10518107"/>
              <a:ext cx="1061924" cy="571015"/>
            </a:xfrm>
            <a:custGeom>
              <a:avLst/>
              <a:gdLst>
                <a:gd name="T0" fmla="*/ 2277 w 2278"/>
                <a:gd name="T1" fmla="*/ 911 h 1225"/>
                <a:gd name="T2" fmla="*/ 2277 w 2278"/>
                <a:gd name="T3" fmla="*/ 911 h 1225"/>
                <a:gd name="T4" fmla="*/ 1139 w 2278"/>
                <a:gd name="T5" fmla="*/ 711 h 1225"/>
                <a:gd name="T6" fmla="*/ 313 w 2278"/>
                <a:gd name="T7" fmla="*/ 171 h 1225"/>
                <a:gd name="T8" fmla="*/ 85 w 2278"/>
                <a:gd name="T9" fmla="*/ 0 h 1225"/>
                <a:gd name="T10" fmla="*/ 0 w 2278"/>
                <a:gd name="T11" fmla="*/ 114 h 1225"/>
                <a:gd name="T12" fmla="*/ 284 w 2278"/>
                <a:gd name="T13" fmla="*/ 398 h 1225"/>
                <a:gd name="T14" fmla="*/ 910 w 2278"/>
                <a:gd name="T15" fmla="*/ 711 h 1225"/>
                <a:gd name="T16" fmla="*/ 1907 w 2278"/>
                <a:gd name="T17" fmla="*/ 1167 h 1225"/>
                <a:gd name="T18" fmla="*/ 2277 w 2278"/>
                <a:gd name="T19" fmla="*/ 911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8" h="1225">
                  <a:moveTo>
                    <a:pt x="2277" y="911"/>
                  </a:moveTo>
                  <a:lnTo>
                    <a:pt x="2277" y="911"/>
                  </a:lnTo>
                  <a:cubicBezTo>
                    <a:pt x="2078" y="1224"/>
                    <a:pt x="1367" y="911"/>
                    <a:pt x="1139" y="711"/>
                  </a:cubicBezTo>
                  <a:cubicBezTo>
                    <a:pt x="882" y="513"/>
                    <a:pt x="569" y="285"/>
                    <a:pt x="313" y="171"/>
                  </a:cubicBezTo>
                  <a:cubicBezTo>
                    <a:pt x="57" y="28"/>
                    <a:pt x="85" y="0"/>
                    <a:pt x="85" y="0"/>
                  </a:cubicBezTo>
                  <a:cubicBezTo>
                    <a:pt x="85" y="0"/>
                    <a:pt x="28" y="85"/>
                    <a:pt x="0" y="114"/>
                  </a:cubicBezTo>
                  <a:cubicBezTo>
                    <a:pt x="0" y="142"/>
                    <a:pt x="0" y="256"/>
                    <a:pt x="284" y="398"/>
                  </a:cubicBezTo>
                  <a:cubicBezTo>
                    <a:pt x="540" y="541"/>
                    <a:pt x="683" y="569"/>
                    <a:pt x="910" y="711"/>
                  </a:cubicBezTo>
                  <a:cubicBezTo>
                    <a:pt x="1139" y="883"/>
                    <a:pt x="1565" y="1167"/>
                    <a:pt x="1907" y="1167"/>
                  </a:cubicBezTo>
                  <a:cubicBezTo>
                    <a:pt x="2219" y="1139"/>
                    <a:pt x="2248" y="996"/>
                    <a:pt x="2277" y="9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5" name="Freeform 72">
              <a:extLst>
                <a:ext uri="{FF2B5EF4-FFF2-40B4-BE49-F238E27FC236}">
                  <a16:creationId xmlns:a16="http://schemas.microsoft.com/office/drawing/2014/main" id="{466C8EEB-A575-0F41-B955-2C44FB18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701" y="10370218"/>
              <a:ext cx="345074" cy="451882"/>
            </a:xfrm>
            <a:custGeom>
              <a:avLst/>
              <a:gdLst>
                <a:gd name="T0" fmla="*/ 741 w 742"/>
                <a:gd name="T1" fmla="*/ 855 h 970"/>
                <a:gd name="T2" fmla="*/ 741 w 742"/>
                <a:gd name="T3" fmla="*/ 855 h 970"/>
                <a:gd name="T4" fmla="*/ 741 w 742"/>
                <a:gd name="T5" fmla="*/ 855 h 970"/>
                <a:gd name="T6" fmla="*/ 427 w 742"/>
                <a:gd name="T7" fmla="*/ 541 h 970"/>
                <a:gd name="T8" fmla="*/ 114 w 742"/>
                <a:gd name="T9" fmla="*/ 0 h 970"/>
                <a:gd name="T10" fmla="*/ 0 w 742"/>
                <a:gd name="T11" fmla="*/ 86 h 970"/>
                <a:gd name="T12" fmla="*/ 0 w 742"/>
                <a:gd name="T13" fmla="*/ 86 h 970"/>
                <a:gd name="T14" fmla="*/ 57 w 742"/>
                <a:gd name="T15" fmla="*/ 257 h 970"/>
                <a:gd name="T16" fmla="*/ 427 w 742"/>
                <a:gd name="T17" fmla="*/ 827 h 970"/>
                <a:gd name="T18" fmla="*/ 741 w 742"/>
                <a:gd name="T19" fmla="*/ 85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970">
                  <a:moveTo>
                    <a:pt x="741" y="855"/>
                  </a:moveTo>
                  <a:lnTo>
                    <a:pt x="741" y="855"/>
                  </a:lnTo>
                  <a:lnTo>
                    <a:pt x="741" y="855"/>
                  </a:lnTo>
                  <a:cubicBezTo>
                    <a:pt x="655" y="797"/>
                    <a:pt x="541" y="684"/>
                    <a:pt x="427" y="541"/>
                  </a:cubicBezTo>
                  <a:cubicBezTo>
                    <a:pt x="199" y="228"/>
                    <a:pt x="199" y="0"/>
                    <a:pt x="114" y="0"/>
                  </a:cubicBezTo>
                  <a:cubicBezTo>
                    <a:pt x="57" y="0"/>
                    <a:pt x="29" y="29"/>
                    <a:pt x="0" y="86"/>
                  </a:cubicBezTo>
                  <a:lnTo>
                    <a:pt x="0" y="86"/>
                  </a:lnTo>
                  <a:cubicBezTo>
                    <a:pt x="57" y="257"/>
                    <a:pt x="57" y="257"/>
                    <a:pt x="57" y="257"/>
                  </a:cubicBezTo>
                  <a:cubicBezTo>
                    <a:pt x="114" y="399"/>
                    <a:pt x="171" y="655"/>
                    <a:pt x="427" y="827"/>
                  </a:cubicBezTo>
                  <a:cubicBezTo>
                    <a:pt x="683" y="969"/>
                    <a:pt x="741" y="855"/>
                    <a:pt x="741" y="855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6" name="Freeform 73">
              <a:extLst>
                <a:ext uri="{FF2B5EF4-FFF2-40B4-BE49-F238E27FC236}">
                  <a16:creationId xmlns:a16="http://schemas.microsoft.com/office/drawing/2014/main" id="{00AD55DF-D73C-1A46-8A09-298ABE4F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64703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85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85" y="85"/>
                    <a:pt x="56" y="85"/>
                    <a:pt x="28" y="85"/>
                  </a:cubicBezTo>
                  <a:cubicBezTo>
                    <a:pt x="28" y="57"/>
                    <a:pt x="0" y="57"/>
                    <a:pt x="28" y="28"/>
                  </a:cubicBezTo>
                  <a:cubicBezTo>
                    <a:pt x="28" y="0"/>
                    <a:pt x="56" y="0"/>
                    <a:pt x="85" y="0"/>
                  </a:cubicBezTo>
                  <a:cubicBezTo>
                    <a:pt x="85" y="28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" name="Freeform 74">
              <a:extLst>
                <a:ext uri="{FF2B5EF4-FFF2-40B4-BE49-F238E27FC236}">
                  <a16:creationId xmlns:a16="http://schemas.microsoft.com/office/drawing/2014/main" id="{CD90BA2D-7771-FB47-ADA8-C9BE5A44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50325"/>
              <a:ext cx="106809" cy="53404"/>
            </a:xfrm>
            <a:custGeom>
              <a:avLst/>
              <a:gdLst>
                <a:gd name="T0" fmla="*/ 28 w 229"/>
                <a:gd name="T1" fmla="*/ 56 h 114"/>
                <a:gd name="T2" fmla="*/ 28 w 229"/>
                <a:gd name="T3" fmla="*/ 56 h 114"/>
                <a:gd name="T4" fmla="*/ 199 w 229"/>
                <a:gd name="T5" fmla="*/ 0 h 114"/>
                <a:gd name="T6" fmla="*/ 228 w 229"/>
                <a:gd name="T7" fmla="*/ 28 h 114"/>
                <a:gd name="T8" fmla="*/ 56 w 229"/>
                <a:gd name="T9" fmla="*/ 113 h 114"/>
                <a:gd name="T10" fmla="*/ 28 w 229"/>
                <a:gd name="T1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4">
                  <a:moveTo>
                    <a:pt x="28" y="56"/>
                  </a:moveTo>
                  <a:lnTo>
                    <a:pt x="28" y="56"/>
                  </a:lnTo>
                  <a:cubicBezTo>
                    <a:pt x="28" y="56"/>
                    <a:pt x="170" y="28"/>
                    <a:pt x="199" y="0"/>
                  </a:cubicBezTo>
                  <a:cubicBezTo>
                    <a:pt x="199" y="0"/>
                    <a:pt x="228" y="0"/>
                    <a:pt x="228" y="28"/>
                  </a:cubicBezTo>
                  <a:cubicBezTo>
                    <a:pt x="228" y="28"/>
                    <a:pt x="170" y="113"/>
                    <a:pt x="56" y="113"/>
                  </a:cubicBezTo>
                  <a:cubicBezTo>
                    <a:pt x="56" y="113"/>
                    <a:pt x="0" y="85"/>
                    <a:pt x="28" y="5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" name="Freeform 75">
              <a:extLst>
                <a:ext uri="{FF2B5EF4-FFF2-40B4-BE49-F238E27FC236}">
                  <a16:creationId xmlns:a16="http://schemas.microsoft.com/office/drawing/2014/main" id="{FBC95074-6F56-7E46-ABD7-7AC671F5F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69458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56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57"/>
                    <a:pt x="0" y="28"/>
                    <a:pt x="28" y="28"/>
                  </a:cubicBezTo>
                  <a:cubicBezTo>
                    <a:pt x="28" y="0"/>
                    <a:pt x="56" y="0"/>
                    <a:pt x="56" y="0"/>
                  </a:cubicBezTo>
                  <a:cubicBezTo>
                    <a:pt x="85" y="0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" name="Freeform 76">
              <a:extLst>
                <a:ext uri="{FF2B5EF4-FFF2-40B4-BE49-F238E27FC236}">
                  <a16:creationId xmlns:a16="http://schemas.microsoft.com/office/drawing/2014/main" id="{FE3ADBC8-F58F-6D40-9E23-76AD053AF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42755"/>
              <a:ext cx="106809" cy="53404"/>
            </a:xfrm>
            <a:custGeom>
              <a:avLst/>
              <a:gdLst>
                <a:gd name="T0" fmla="*/ 28 w 229"/>
                <a:gd name="T1" fmla="*/ 57 h 115"/>
                <a:gd name="T2" fmla="*/ 28 w 229"/>
                <a:gd name="T3" fmla="*/ 57 h 115"/>
                <a:gd name="T4" fmla="*/ 198 w 229"/>
                <a:gd name="T5" fmla="*/ 0 h 115"/>
                <a:gd name="T6" fmla="*/ 228 w 229"/>
                <a:gd name="T7" fmla="*/ 57 h 115"/>
                <a:gd name="T8" fmla="*/ 28 w 229"/>
                <a:gd name="T9" fmla="*/ 114 h 115"/>
                <a:gd name="T10" fmla="*/ 28 w 229"/>
                <a:gd name="T11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5">
                  <a:moveTo>
                    <a:pt x="28" y="57"/>
                  </a:moveTo>
                  <a:lnTo>
                    <a:pt x="28" y="57"/>
                  </a:lnTo>
                  <a:cubicBezTo>
                    <a:pt x="28" y="57"/>
                    <a:pt x="170" y="57"/>
                    <a:pt x="198" y="0"/>
                  </a:cubicBezTo>
                  <a:cubicBezTo>
                    <a:pt x="198" y="0"/>
                    <a:pt x="228" y="0"/>
                    <a:pt x="228" y="57"/>
                  </a:cubicBezTo>
                  <a:cubicBezTo>
                    <a:pt x="228" y="57"/>
                    <a:pt x="170" y="114"/>
                    <a:pt x="28" y="114"/>
                  </a:cubicBezTo>
                  <a:cubicBezTo>
                    <a:pt x="28" y="114"/>
                    <a:pt x="0" y="114"/>
                    <a:pt x="28" y="57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0" name="Freeform 77">
              <a:extLst>
                <a:ext uri="{FF2B5EF4-FFF2-40B4-BE49-F238E27FC236}">
                  <a16:creationId xmlns:a16="http://schemas.microsoft.com/office/drawing/2014/main" id="{4C546F89-EB97-AD44-8979-F69B1A37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63942"/>
              <a:ext cx="41080" cy="41080"/>
            </a:xfrm>
            <a:custGeom>
              <a:avLst/>
              <a:gdLst>
                <a:gd name="T0" fmla="*/ 86 w 87"/>
                <a:gd name="T1" fmla="*/ 57 h 86"/>
                <a:gd name="T2" fmla="*/ 86 w 87"/>
                <a:gd name="T3" fmla="*/ 57 h 86"/>
                <a:gd name="T4" fmla="*/ 28 w 87"/>
                <a:gd name="T5" fmla="*/ 85 h 86"/>
                <a:gd name="T6" fmla="*/ 0 w 87"/>
                <a:gd name="T7" fmla="*/ 57 h 86"/>
                <a:gd name="T8" fmla="*/ 56 w 87"/>
                <a:gd name="T9" fmla="*/ 28 h 86"/>
                <a:gd name="T10" fmla="*/ 86 w 87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86" y="57"/>
                  </a:moveTo>
                  <a:lnTo>
                    <a:pt x="86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85"/>
                    <a:pt x="0" y="57"/>
                    <a:pt x="0" y="57"/>
                  </a:cubicBezTo>
                  <a:cubicBezTo>
                    <a:pt x="0" y="28"/>
                    <a:pt x="28" y="0"/>
                    <a:pt x="56" y="28"/>
                  </a:cubicBezTo>
                  <a:cubicBezTo>
                    <a:pt x="56" y="28"/>
                    <a:pt x="86" y="28"/>
                    <a:pt x="86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1" name="Freeform 78">
              <a:extLst>
                <a:ext uri="{FF2B5EF4-FFF2-40B4-BE49-F238E27FC236}">
                  <a16:creationId xmlns:a16="http://schemas.microsoft.com/office/drawing/2014/main" id="{92A0ECBA-62DC-D34F-8F85-B0216440F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37239"/>
              <a:ext cx="92431" cy="65728"/>
            </a:xfrm>
            <a:custGeom>
              <a:avLst/>
              <a:gdLst>
                <a:gd name="T0" fmla="*/ 28 w 200"/>
                <a:gd name="T1" fmla="*/ 85 h 143"/>
                <a:gd name="T2" fmla="*/ 28 w 200"/>
                <a:gd name="T3" fmla="*/ 85 h 143"/>
                <a:gd name="T4" fmla="*/ 170 w 200"/>
                <a:gd name="T5" fmla="*/ 0 h 143"/>
                <a:gd name="T6" fmla="*/ 199 w 200"/>
                <a:gd name="T7" fmla="*/ 29 h 143"/>
                <a:gd name="T8" fmla="*/ 28 w 200"/>
                <a:gd name="T9" fmla="*/ 142 h 143"/>
                <a:gd name="T10" fmla="*/ 28 w 200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43">
                  <a:moveTo>
                    <a:pt x="28" y="85"/>
                  </a:moveTo>
                  <a:lnTo>
                    <a:pt x="28" y="85"/>
                  </a:lnTo>
                  <a:cubicBezTo>
                    <a:pt x="28" y="85"/>
                    <a:pt x="142" y="57"/>
                    <a:pt x="170" y="0"/>
                  </a:cubicBezTo>
                  <a:cubicBezTo>
                    <a:pt x="170" y="0"/>
                    <a:pt x="199" y="0"/>
                    <a:pt x="199" y="29"/>
                  </a:cubicBezTo>
                  <a:cubicBezTo>
                    <a:pt x="199" y="29"/>
                    <a:pt x="170" y="114"/>
                    <a:pt x="28" y="142"/>
                  </a:cubicBezTo>
                  <a:cubicBezTo>
                    <a:pt x="28" y="142"/>
                    <a:pt x="0" y="142"/>
                    <a:pt x="28" y="8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2" name="Freeform 79">
              <a:extLst>
                <a:ext uri="{FF2B5EF4-FFF2-40B4-BE49-F238E27FC236}">
                  <a16:creationId xmlns:a16="http://schemas.microsoft.com/office/drawing/2014/main" id="{BFD6EC2F-DAB0-1649-A3BC-C95210800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997" y="4920931"/>
              <a:ext cx="2970098" cy="1764394"/>
            </a:xfrm>
            <a:custGeom>
              <a:avLst/>
              <a:gdLst>
                <a:gd name="T0" fmla="*/ 6064 w 6378"/>
                <a:gd name="T1" fmla="*/ 0 h 3788"/>
                <a:gd name="T2" fmla="*/ 6064 w 6378"/>
                <a:gd name="T3" fmla="*/ 0 h 3788"/>
                <a:gd name="T4" fmla="*/ 2819 w 6378"/>
                <a:gd name="T5" fmla="*/ 370 h 3788"/>
                <a:gd name="T6" fmla="*/ 0 w 6378"/>
                <a:gd name="T7" fmla="*/ 2990 h 3788"/>
                <a:gd name="T8" fmla="*/ 2164 w 6378"/>
                <a:gd name="T9" fmla="*/ 3615 h 3788"/>
                <a:gd name="T10" fmla="*/ 3018 w 6378"/>
                <a:gd name="T11" fmla="*/ 2790 h 3788"/>
                <a:gd name="T12" fmla="*/ 6377 w 6378"/>
                <a:gd name="T13" fmla="*/ 911 h 3788"/>
                <a:gd name="T14" fmla="*/ 6064 w 6378"/>
                <a:gd name="T15" fmla="*/ 0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8" h="3788">
                  <a:moveTo>
                    <a:pt x="6064" y="0"/>
                  </a:moveTo>
                  <a:lnTo>
                    <a:pt x="6064" y="0"/>
                  </a:lnTo>
                  <a:cubicBezTo>
                    <a:pt x="6064" y="0"/>
                    <a:pt x="3843" y="85"/>
                    <a:pt x="2819" y="370"/>
                  </a:cubicBezTo>
                  <a:cubicBezTo>
                    <a:pt x="1538" y="768"/>
                    <a:pt x="171" y="1651"/>
                    <a:pt x="0" y="2990"/>
                  </a:cubicBezTo>
                  <a:cubicBezTo>
                    <a:pt x="0" y="2990"/>
                    <a:pt x="826" y="3787"/>
                    <a:pt x="2164" y="3615"/>
                  </a:cubicBezTo>
                  <a:cubicBezTo>
                    <a:pt x="2164" y="3615"/>
                    <a:pt x="2335" y="3132"/>
                    <a:pt x="3018" y="2790"/>
                  </a:cubicBezTo>
                  <a:cubicBezTo>
                    <a:pt x="3814" y="2392"/>
                    <a:pt x="5893" y="2591"/>
                    <a:pt x="6377" y="911"/>
                  </a:cubicBezTo>
                  <a:lnTo>
                    <a:pt x="606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3" name="Freeform 80">
              <a:extLst>
                <a:ext uri="{FF2B5EF4-FFF2-40B4-BE49-F238E27FC236}">
                  <a16:creationId xmlns:a16="http://schemas.microsoft.com/office/drawing/2014/main" id="{ACCF6CFA-1E70-FE46-9C4A-1AB8CC16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624" y="5120170"/>
              <a:ext cx="1883528" cy="2440163"/>
            </a:xfrm>
            <a:custGeom>
              <a:avLst/>
              <a:gdLst>
                <a:gd name="T0" fmla="*/ 1054 w 4044"/>
                <a:gd name="T1" fmla="*/ 3332 h 5239"/>
                <a:gd name="T2" fmla="*/ 1054 w 4044"/>
                <a:gd name="T3" fmla="*/ 3332 h 5239"/>
                <a:gd name="T4" fmla="*/ 285 w 4044"/>
                <a:gd name="T5" fmla="*/ 371 h 5239"/>
                <a:gd name="T6" fmla="*/ 1480 w 4044"/>
                <a:gd name="T7" fmla="*/ 1054 h 5239"/>
                <a:gd name="T8" fmla="*/ 1936 w 4044"/>
                <a:gd name="T9" fmla="*/ 3046 h 5239"/>
                <a:gd name="T10" fmla="*/ 4043 w 4044"/>
                <a:gd name="T11" fmla="*/ 5068 h 5239"/>
                <a:gd name="T12" fmla="*/ 3758 w 4044"/>
                <a:gd name="T13" fmla="*/ 5238 h 5239"/>
                <a:gd name="T14" fmla="*/ 1054 w 4044"/>
                <a:gd name="T15" fmla="*/ 3332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4" h="5239">
                  <a:moveTo>
                    <a:pt x="1054" y="3332"/>
                  </a:moveTo>
                  <a:lnTo>
                    <a:pt x="1054" y="3332"/>
                  </a:lnTo>
                  <a:cubicBezTo>
                    <a:pt x="1054" y="3332"/>
                    <a:pt x="0" y="740"/>
                    <a:pt x="285" y="371"/>
                  </a:cubicBezTo>
                  <a:cubicBezTo>
                    <a:pt x="541" y="29"/>
                    <a:pt x="1366" y="0"/>
                    <a:pt x="1480" y="1054"/>
                  </a:cubicBezTo>
                  <a:cubicBezTo>
                    <a:pt x="1623" y="2079"/>
                    <a:pt x="1907" y="2961"/>
                    <a:pt x="1936" y="3046"/>
                  </a:cubicBezTo>
                  <a:cubicBezTo>
                    <a:pt x="1965" y="3160"/>
                    <a:pt x="4043" y="5068"/>
                    <a:pt x="4043" y="5068"/>
                  </a:cubicBezTo>
                  <a:cubicBezTo>
                    <a:pt x="3758" y="5238"/>
                    <a:pt x="3758" y="5238"/>
                    <a:pt x="3758" y="5238"/>
                  </a:cubicBezTo>
                  <a:cubicBezTo>
                    <a:pt x="3758" y="5238"/>
                    <a:pt x="1110" y="3588"/>
                    <a:pt x="1054" y="333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Freeform 81">
              <a:extLst>
                <a:ext uri="{FF2B5EF4-FFF2-40B4-BE49-F238E27FC236}">
                  <a16:creationId xmlns:a16="http://schemas.microsoft.com/office/drawing/2014/main" id="{E5CAAFC3-0B80-584D-8E6C-B0AD29DCB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640" y="7480227"/>
              <a:ext cx="410802" cy="437503"/>
            </a:xfrm>
            <a:custGeom>
              <a:avLst/>
              <a:gdLst>
                <a:gd name="T0" fmla="*/ 285 w 884"/>
                <a:gd name="T1" fmla="*/ 0 h 940"/>
                <a:gd name="T2" fmla="*/ 285 w 884"/>
                <a:gd name="T3" fmla="*/ 0 h 940"/>
                <a:gd name="T4" fmla="*/ 741 w 884"/>
                <a:gd name="T5" fmla="*/ 284 h 940"/>
                <a:gd name="T6" fmla="*/ 826 w 884"/>
                <a:gd name="T7" fmla="*/ 797 h 940"/>
                <a:gd name="T8" fmla="*/ 228 w 884"/>
                <a:gd name="T9" fmla="*/ 883 h 940"/>
                <a:gd name="T10" fmla="*/ 199 w 884"/>
                <a:gd name="T11" fmla="*/ 427 h 940"/>
                <a:gd name="T12" fmla="*/ 0 w 884"/>
                <a:gd name="T13" fmla="*/ 170 h 940"/>
                <a:gd name="T14" fmla="*/ 285 w 884"/>
                <a:gd name="T1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940">
                  <a:moveTo>
                    <a:pt x="285" y="0"/>
                  </a:moveTo>
                  <a:lnTo>
                    <a:pt x="285" y="0"/>
                  </a:lnTo>
                  <a:cubicBezTo>
                    <a:pt x="285" y="0"/>
                    <a:pt x="712" y="200"/>
                    <a:pt x="741" y="284"/>
                  </a:cubicBezTo>
                  <a:cubicBezTo>
                    <a:pt x="769" y="398"/>
                    <a:pt x="883" y="740"/>
                    <a:pt x="826" y="797"/>
                  </a:cubicBezTo>
                  <a:cubicBezTo>
                    <a:pt x="741" y="854"/>
                    <a:pt x="371" y="939"/>
                    <a:pt x="228" y="883"/>
                  </a:cubicBezTo>
                  <a:cubicBezTo>
                    <a:pt x="114" y="825"/>
                    <a:pt x="228" y="456"/>
                    <a:pt x="199" y="427"/>
                  </a:cubicBezTo>
                  <a:lnTo>
                    <a:pt x="0" y="170"/>
                  </a:lnTo>
                  <a:lnTo>
                    <a:pt x="285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5" name="Freeform 82">
              <a:extLst>
                <a:ext uri="{FF2B5EF4-FFF2-40B4-BE49-F238E27FC236}">
                  <a16:creationId xmlns:a16="http://schemas.microsoft.com/office/drawing/2014/main" id="{BCA56CA1-6BCA-DC47-BC75-A509DF96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044" y="7533632"/>
              <a:ext cx="371776" cy="398478"/>
            </a:xfrm>
            <a:custGeom>
              <a:avLst/>
              <a:gdLst>
                <a:gd name="T0" fmla="*/ 29 w 798"/>
                <a:gd name="T1" fmla="*/ 228 h 855"/>
                <a:gd name="T2" fmla="*/ 29 w 798"/>
                <a:gd name="T3" fmla="*/ 228 h 855"/>
                <a:gd name="T4" fmla="*/ 371 w 798"/>
                <a:gd name="T5" fmla="*/ 0 h 855"/>
                <a:gd name="T6" fmla="*/ 627 w 798"/>
                <a:gd name="T7" fmla="*/ 170 h 855"/>
                <a:gd name="T8" fmla="*/ 683 w 798"/>
                <a:gd name="T9" fmla="*/ 740 h 855"/>
                <a:gd name="T10" fmla="*/ 85 w 798"/>
                <a:gd name="T11" fmla="*/ 740 h 855"/>
                <a:gd name="T12" fmla="*/ 85 w 798"/>
                <a:gd name="T13" fmla="*/ 342 h 855"/>
                <a:gd name="T14" fmla="*/ 29 w 798"/>
                <a:gd name="T15" fmla="*/ 2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55">
                  <a:moveTo>
                    <a:pt x="29" y="228"/>
                  </a:moveTo>
                  <a:lnTo>
                    <a:pt x="29" y="228"/>
                  </a:lnTo>
                  <a:cubicBezTo>
                    <a:pt x="29" y="228"/>
                    <a:pt x="313" y="114"/>
                    <a:pt x="371" y="0"/>
                  </a:cubicBezTo>
                  <a:cubicBezTo>
                    <a:pt x="371" y="0"/>
                    <a:pt x="598" y="86"/>
                    <a:pt x="627" y="170"/>
                  </a:cubicBezTo>
                  <a:cubicBezTo>
                    <a:pt x="683" y="256"/>
                    <a:pt x="797" y="655"/>
                    <a:pt x="683" y="740"/>
                  </a:cubicBezTo>
                  <a:cubicBezTo>
                    <a:pt x="598" y="797"/>
                    <a:pt x="143" y="854"/>
                    <a:pt x="85" y="740"/>
                  </a:cubicBezTo>
                  <a:cubicBezTo>
                    <a:pt x="0" y="626"/>
                    <a:pt x="85" y="370"/>
                    <a:pt x="85" y="342"/>
                  </a:cubicBezTo>
                  <a:cubicBezTo>
                    <a:pt x="85" y="313"/>
                    <a:pt x="29" y="228"/>
                    <a:pt x="29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6" name="Rectangle 795">
            <a:extLst>
              <a:ext uri="{FF2B5EF4-FFF2-40B4-BE49-F238E27FC236}">
                <a16:creationId xmlns:a16="http://schemas.microsoft.com/office/drawing/2014/main" id="{CBC2835C-C42B-F54E-8EA9-60CF245EBED1}"/>
              </a:ext>
            </a:extLst>
          </p:cNvPr>
          <p:cNvSpPr/>
          <p:nvPr/>
        </p:nvSpPr>
        <p:spPr>
          <a:xfrm>
            <a:off x="9254565" y="4569389"/>
            <a:ext cx="2458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A16DE73B-00CC-8448-821F-8A3116934910}"/>
              </a:ext>
            </a:extLst>
          </p:cNvPr>
          <p:cNvSpPr/>
          <p:nvPr/>
        </p:nvSpPr>
        <p:spPr>
          <a:xfrm>
            <a:off x="16542993" y="4569389"/>
            <a:ext cx="2458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5882DEEF-38E1-7041-B55B-3F8F113E43D2}"/>
              </a:ext>
            </a:extLst>
          </p:cNvPr>
          <p:cNvGrpSpPr/>
          <p:nvPr/>
        </p:nvGrpSpPr>
        <p:grpSpPr>
          <a:xfrm>
            <a:off x="18950417" y="4310743"/>
            <a:ext cx="3277653" cy="2976667"/>
            <a:chOff x="1959951" y="3754254"/>
            <a:chExt cx="9125966" cy="8287928"/>
          </a:xfrm>
        </p:grpSpPr>
        <p:sp>
          <p:nvSpPr>
            <p:cNvPr id="965" name="Freeform 1">
              <a:extLst>
                <a:ext uri="{FF2B5EF4-FFF2-40B4-BE49-F238E27FC236}">
                  <a16:creationId xmlns:a16="http://schemas.microsoft.com/office/drawing/2014/main" id="{A78BEF10-1AB0-F64D-8165-DC7FABB2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253" y="5001037"/>
              <a:ext cx="1871202" cy="2454542"/>
            </a:xfrm>
            <a:custGeom>
              <a:avLst/>
              <a:gdLst>
                <a:gd name="T0" fmla="*/ 1025 w 4017"/>
                <a:gd name="T1" fmla="*/ 3331 h 5268"/>
                <a:gd name="T2" fmla="*/ 1025 w 4017"/>
                <a:gd name="T3" fmla="*/ 3331 h 5268"/>
                <a:gd name="T4" fmla="*/ 257 w 4017"/>
                <a:gd name="T5" fmla="*/ 399 h 5268"/>
                <a:gd name="T6" fmla="*/ 1481 w 4017"/>
                <a:gd name="T7" fmla="*/ 1053 h 5268"/>
                <a:gd name="T8" fmla="*/ 1908 w 4017"/>
                <a:gd name="T9" fmla="*/ 3075 h 5268"/>
                <a:gd name="T10" fmla="*/ 4016 w 4017"/>
                <a:gd name="T11" fmla="*/ 5096 h 5268"/>
                <a:gd name="T12" fmla="*/ 3759 w 4017"/>
                <a:gd name="T13" fmla="*/ 5267 h 5268"/>
                <a:gd name="T14" fmla="*/ 1025 w 4017"/>
                <a:gd name="T15" fmla="*/ 3331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7" h="5268">
                  <a:moveTo>
                    <a:pt x="1025" y="3331"/>
                  </a:moveTo>
                  <a:lnTo>
                    <a:pt x="1025" y="3331"/>
                  </a:lnTo>
                  <a:cubicBezTo>
                    <a:pt x="1025" y="3331"/>
                    <a:pt x="0" y="740"/>
                    <a:pt x="257" y="399"/>
                  </a:cubicBezTo>
                  <a:cubicBezTo>
                    <a:pt x="513" y="28"/>
                    <a:pt x="1339" y="0"/>
                    <a:pt x="1481" y="1053"/>
                  </a:cubicBezTo>
                  <a:cubicBezTo>
                    <a:pt x="1595" y="2107"/>
                    <a:pt x="1880" y="2989"/>
                    <a:pt x="1908" y="3075"/>
                  </a:cubicBezTo>
                  <a:cubicBezTo>
                    <a:pt x="1936" y="3160"/>
                    <a:pt x="4016" y="5096"/>
                    <a:pt x="4016" y="5096"/>
                  </a:cubicBezTo>
                  <a:cubicBezTo>
                    <a:pt x="3759" y="5267"/>
                    <a:pt x="3759" y="5267"/>
                    <a:pt x="3759" y="5267"/>
                  </a:cubicBezTo>
                  <a:cubicBezTo>
                    <a:pt x="3759" y="5267"/>
                    <a:pt x="1083" y="3616"/>
                    <a:pt x="1025" y="333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Freeform 2">
              <a:extLst>
                <a:ext uri="{FF2B5EF4-FFF2-40B4-BE49-F238E27FC236}">
                  <a16:creationId xmlns:a16="http://schemas.microsoft.com/office/drawing/2014/main" id="{2482CFA5-1E51-2F48-A232-09D6AFEF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269" y="7375472"/>
              <a:ext cx="398478" cy="437505"/>
            </a:xfrm>
            <a:custGeom>
              <a:avLst/>
              <a:gdLst>
                <a:gd name="T0" fmla="*/ 257 w 855"/>
                <a:gd name="T1" fmla="*/ 0 h 941"/>
                <a:gd name="T2" fmla="*/ 257 w 855"/>
                <a:gd name="T3" fmla="*/ 0 h 941"/>
                <a:gd name="T4" fmla="*/ 712 w 855"/>
                <a:gd name="T5" fmla="*/ 285 h 941"/>
                <a:gd name="T6" fmla="*/ 797 w 855"/>
                <a:gd name="T7" fmla="*/ 797 h 941"/>
                <a:gd name="T8" fmla="*/ 227 w 855"/>
                <a:gd name="T9" fmla="*/ 883 h 941"/>
                <a:gd name="T10" fmla="*/ 199 w 855"/>
                <a:gd name="T11" fmla="*/ 428 h 941"/>
                <a:gd name="T12" fmla="*/ 0 w 855"/>
                <a:gd name="T13" fmla="*/ 171 h 941"/>
                <a:gd name="T14" fmla="*/ 257 w 855"/>
                <a:gd name="T1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941">
                  <a:moveTo>
                    <a:pt x="257" y="0"/>
                  </a:moveTo>
                  <a:lnTo>
                    <a:pt x="257" y="0"/>
                  </a:lnTo>
                  <a:cubicBezTo>
                    <a:pt x="257" y="0"/>
                    <a:pt x="683" y="171"/>
                    <a:pt x="712" y="285"/>
                  </a:cubicBezTo>
                  <a:cubicBezTo>
                    <a:pt x="769" y="370"/>
                    <a:pt x="854" y="740"/>
                    <a:pt x="797" y="797"/>
                  </a:cubicBezTo>
                  <a:cubicBezTo>
                    <a:pt x="740" y="854"/>
                    <a:pt x="341" y="940"/>
                    <a:pt x="227" y="883"/>
                  </a:cubicBezTo>
                  <a:cubicBezTo>
                    <a:pt x="85" y="826"/>
                    <a:pt x="199" y="428"/>
                    <a:pt x="199" y="428"/>
                  </a:cubicBezTo>
                  <a:cubicBezTo>
                    <a:pt x="171" y="398"/>
                    <a:pt x="0" y="171"/>
                    <a:pt x="0" y="171"/>
                  </a:cubicBezTo>
                  <a:lnTo>
                    <a:pt x="257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Freeform 3">
              <a:extLst>
                <a:ext uri="{FF2B5EF4-FFF2-40B4-BE49-F238E27FC236}">
                  <a16:creationId xmlns:a16="http://schemas.microsoft.com/office/drawing/2014/main" id="{1329A7A7-A51E-CF41-A28D-5EA6707B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294" y="7414499"/>
              <a:ext cx="371776" cy="410802"/>
            </a:xfrm>
            <a:custGeom>
              <a:avLst/>
              <a:gdLst>
                <a:gd name="T0" fmla="*/ 29 w 798"/>
                <a:gd name="T1" fmla="*/ 256 h 883"/>
                <a:gd name="T2" fmla="*/ 29 w 798"/>
                <a:gd name="T3" fmla="*/ 256 h 883"/>
                <a:gd name="T4" fmla="*/ 370 w 798"/>
                <a:gd name="T5" fmla="*/ 0 h 883"/>
                <a:gd name="T6" fmla="*/ 655 w 798"/>
                <a:gd name="T7" fmla="*/ 170 h 883"/>
                <a:gd name="T8" fmla="*/ 712 w 798"/>
                <a:gd name="T9" fmla="*/ 740 h 883"/>
                <a:gd name="T10" fmla="*/ 86 w 798"/>
                <a:gd name="T11" fmla="*/ 768 h 883"/>
                <a:gd name="T12" fmla="*/ 86 w 798"/>
                <a:gd name="T13" fmla="*/ 370 h 883"/>
                <a:gd name="T14" fmla="*/ 29 w 798"/>
                <a:gd name="T15" fmla="*/ 25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83">
                  <a:moveTo>
                    <a:pt x="29" y="256"/>
                  </a:moveTo>
                  <a:lnTo>
                    <a:pt x="29" y="256"/>
                  </a:lnTo>
                  <a:cubicBezTo>
                    <a:pt x="29" y="256"/>
                    <a:pt x="314" y="142"/>
                    <a:pt x="370" y="0"/>
                  </a:cubicBezTo>
                  <a:cubicBezTo>
                    <a:pt x="370" y="0"/>
                    <a:pt x="627" y="85"/>
                    <a:pt x="655" y="170"/>
                  </a:cubicBezTo>
                  <a:cubicBezTo>
                    <a:pt x="684" y="256"/>
                    <a:pt x="797" y="683"/>
                    <a:pt x="712" y="740"/>
                  </a:cubicBezTo>
                  <a:cubicBezTo>
                    <a:pt x="598" y="825"/>
                    <a:pt x="172" y="882"/>
                    <a:pt x="86" y="768"/>
                  </a:cubicBezTo>
                  <a:cubicBezTo>
                    <a:pt x="0" y="654"/>
                    <a:pt x="86" y="370"/>
                    <a:pt x="86" y="370"/>
                  </a:cubicBezTo>
                  <a:cubicBezTo>
                    <a:pt x="86" y="342"/>
                    <a:pt x="29" y="256"/>
                    <a:pt x="29" y="2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Freeform 4">
              <a:extLst>
                <a:ext uri="{FF2B5EF4-FFF2-40B4-BE49-F238E27FC236}">
                  <a16:creationId xmlns:a16="http://schemas.microsoft.com/office/drawing/2014/main" id="{5B93A6D1-0971-774F-A3B8-850CBA5B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9429482"/>
              <a:ext cx="211562" cy="809280"/>
            </a:xfrm>
            <a:custGeom>
              <a:avLst/>
              <a:gdLst>
                <a:gd name="T0" fmla="*/ 171 w 456"/>
                <a:gd name="T1" fmla="*/ 0 h 1737"/>
                <a:gd name="T2" fmla="*/ 455 w 456"/>
                <a:gd name="T3" fmla="*/ 28 h 1737"/>
                <a:gd name="T4" fmla="*/ 256 w 456"/>
                <a:gd name="T5" fmla="*/ 1736 h 1737"/>
                <a:gd name="T6" fmla="*/ 0 w 456"/>
                <a:gd name="T7" fmla="*/ 1708 h 1737"/>
                <a:gd name="T8" fmla="*/ 171 w 456"/>
                <a:gd name="T9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737">
                  <a:moveTo>
                    <a:pt x="171" y="0"/>
                  </a:moveTo>
                  <a:lnTo>
                    <a:pt x="455" y="28"/>
                  </a:lnTo>
                  <a:lnTo>
                    <a:pt x="256" y="1736"/>
                  </a:lnTo>
                  <a:lnTo>
                    <a:pt x="0" y="1708"/>
                  </a:lnTo>
                  <a:lnTo>
                    <a:pt x="171" y="0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Freeform 5">
              <a:extLst>
                <a:ext uri="{FF2B5EF4-FFF2-40B4-BE49-F238E27FC236}">
                  <a16:creationId xmlns:a16="http://schemas.microsoft.com/office/drawing/2014/main" id="{133876B5-0B17-7746-8FDF-25F45181B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08" y="9203541"/>
              <a:ext cx="782577" cy="306048"/>
            </a:xfrm>
            <a:custGeom>
              <a:avLst/>
              <a:gdLst>
                <a:gd name="T0" fmla="*/ 28 w 1679"/>
                <a:gd name="T1" fmla="*/ 228 h 656"/>
                <a:gd name="T2" fmla="*/ 28 w 1679"/>
                <a:gd name="T3" fmla="*/ 228 h 656"/>
                <a:gd name="T4" fmla="*/ 312 w 1679"/>
                <a:gd name="T5" fmla="*/ 29 h 656"/>
                <a:gd name="T6" fmla="*/ 1423 w 1679"/>
                <a:gd name="T7" fmla="*/ 143 h 656"/>
                <a:gd name="T8" fmla="*/ 1678 w 1679"/>
                <a:gd name="T9" fmla="*/ 427 h 656"/>
                <a:gd name="T10" fmla="*/ 1366 w 1679"/>
                <a:gd name="T11" fmla="*/ 655 h 656"/>
                <a:gd name="T12" fmla="*/ 256 w 1679"/>
                <a:gd name="T13" fmla="*/ 513 h 656"/>
                <a:gd name="T14" fmla="*/ 28 w 1679"/>
                <a:gd name="T15" fmla="*/ 22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656">
                  <a:moveTo>
                    <a:pt x="28" y="228"/>
                  </a:moveTo>
                  <a:lnTo>
                    <a:pt x="28" y="228"/>
                  </a:lnTo>
                  <a:cubicBezTo>
                    <a:pt x="28" y="114"/>
                    <a:pt x="170" y="0"/>
                    <a:pt x="312" y="29"/>
                  </a:cubicBezTo>
                  <a:cubicBezTo>
                    <a:pt x="1423" y="143"/>
                    <a:pt x="1423" y="143"/>
                    <a:pt x="1423" y="143"/>
                  </a:cubicBezTo>
                  <a:cubicBezTo>
                    <a:pt x="1565" y="171"/>
                    <a:pt x="1678" y="285"/>
                    <a:pt x="1678" y="427"/>
                  </a:cubicBezTo>
                  <a:cubicBezTo>
                    <a:pt x="1651" y="569"/>
                    <a:pt x="1508" y="655"/>
                    <a:pt x="1366" y="655"/>
                  </a:cubicBezTo>
                  <a:cubicBezTo>
                    <a:pt x="256" y="513"/>
                    <a:pt x="256" y="513"/>
                    <a:pt x="256" y="513"/>
                  </a:cubicBezTo>
                  <a:cubicBezTo>
                    <a:pt x="113" y="513"/>
                    <a:pt x="0" y="371"/>
                    <a:pt x="28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Freeform 6">
              <a:extLst>
                <a:ext uri="{FF2B5EF4-FFF2-40B4-BE49-F238E27FC236}">
                  <a16:creationId xmlns:a16="http://schemas.microsoft.com/office/drawing/2014/main" id="{110F62C0-46EA-AA48-AEC7-2EC91336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27" y="8024539"/>
              <a:ext cx="3196039" cy="172537"/>
            </a:xfrm>
            <a:custGeom>
              <a:avLst/>
              <a:gdLst>
                <a:gd name="T0" fmla="*/ 0 w 6862"/>
                <a:gd name="T1" fmla="*/ 370 h 371"/>
                <a:gd name="T2" fmla="*/ 6861 w 6862"/>
                <a:gd name="T3" fmla="*/ 370 h 371"/>
                <a:gd name="T4" fmla="*/ 6861 w 6862"/>
                <a:gd name="T5" fmla="*/ 0 h 371"/>
                <a:gd name="T6" fmla="*/ 0 w 6862"/>
                <a:gd name="T7" fmla="*/ 0 h 371"/>
                <a:gd name="T8" fmla="*/ 0 w 686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2" h="371">
                  <a:moveTo>
                    <a:pt x="0" y="370"/>
                  </a:moveTo>
                  <a:lnTo>
                    <a:pt x="6861" y="370"/>
                  </a:lnTo>
                  <a:lnTo>
                    <a:pt x="6861" y="0"/>
                  </a:lnTo>
                  <a:lnTo>
                    <a:pt x="0" y="0"/>
                  </a:lnTo>
                  <a:lnTo>
                    <a:pt x="0" y="37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Freeform 7">
              <a:extLst>
                <a:ext uri="{FF2B5EF4-FFF2-40B4-BE49-F238E27FC236}">
                  <a16:creationId xmlns:a16="http://schemas.microsoft.com/office/drawing/2014/main" id="{F227B0B4-8A80-9B44-BA88-7EF7BA822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8275128"/>
              <a:ext cx="2666105" cy="2029361"/>
            </a:xfrm>
            <a:custGeom>
              <a:avLst/>
              <a:gdLst>
                <a:gd name="T0" fmla="*/ 171 w 5722"/>
                <a:gd name="T1" fmla="*/ 4356 h 4357"/>
                <a:gd name="T2" fmla="*/ 5721 w 5722"/>
                <a:gd name="T3" fmla="*/ 314 h 4357"/>
                <a:gd name="T4" fmla="*/ 5551 w 5722"/>
                <a:gd name="T5" fmla="*/ 0 h 4357"/>
                <a:gd name="T6" fmla="*/ 0 w 5722"/>
                <a:gd name="T7" fmla="*/ 4043 h 4357"/>
                <a:gd name="T8" fmla="*/ 171 w 5722"/>
                <a:gd name="T9" fmla="*/ 4356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2" h="4357">
                  <a:moveTo>
                    <a:pt x="171" y="4356"/>
                  </a:moveTo>
                  <a:lnTo>
                    <a:pt x="5721" y="314"/>
                  </a:lnTo>
                  <a:lnTo>
                    <a:pt x="5551" y="0"/>
                  </a:lnTo>
                  <a:lnTo>
                    <a:pt x="0" y="4043"/>
                  </a:lnTo>
                  <a:lnTo>
                    <a:pt x="171" y="43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" name="Freeform 8">
              <a:extLst>
                <a:ext uri="{FF2B5EF4-FFF2-40B4-BE49-F238E27FC236}">
                  <a16:creationId xmlns:a16="http://schemas.microsoft.com/office/drawing/2014/main" id="{337E6D6E-1409-A946-AB7C-BC3830998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56" y="7295367"/>
              <a:ext cx="1139975" cy="3062528"/>
            </a:xfrm>
            <a:custGeom>
              <a:avLst/>
              <a:gdLst>
                <a:gd name="T0" fmla="*/ 2448 w 2449"/>
                <a:gd name="T1" fmla="*/ 6462 h 6577"/>
                <a:gd name="T2" fmla="*/ 2107 w 2449"/>
                <a:gd name="T3" fmla="*/ 6576 h 6577"/>
                <a:gd name="T4" fmla="*/ 0 w 2449"/>
                <a:gd name="T5" fmla="*/ 0 h 6577"/>
                <a:gd name="T6" fmla="*/ 398 w 2449"/>
                <a:gd name="T7" fmla="*/ 0 h 6577"/>
                <a:gd name="T8" fmla="*/ 2448 w 2449"/>
                <a:gd name="T9" fmla="*/ 6462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9" h="6577">
                  <a:moveTo>
                    <a:pt x="2448" y="6462"/>
                  </a:moveTo>
                  <a:lnTo>
                    <a:pt x="2107" y="6576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2448" y="64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" name="Freeform 9">
              <a:extLst>
                <a:ext uri="{FF2B5EF4-FFF2-40B4-BE49-F238E27FC236}">
                  <a16:creationId xmlns:a16="http://schemas.microsoft.com/office/drawing/2014/main" id="{C67A5D55-9A74-D244-8289-3195EF7E0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069425"/>
              <a:ext cx="1365916" cy="306047"/>
            </a:xfrm>
            <a:custGeom>
              <a:avLst/>
              <a:gdLst>
                <a:gd name="T0" fmla="*/ 57 w 2933"/>
                <a:gd name="T1" fmla="*/ 484 h 656"/>
                <a:gd name="T2" fmla="*/ 57 w 2933"/>
                <a:gd name="T3" fmla="*/ 484 h 656"/>
                <a:gd name="T4" fmla="*/ 29 w 2933"/>
                <a:gd name="T5" fmla="*/ 342 h 656"/>
                <a:gd name="T6" fmla="*/ 484 w 2933"/>
                <a:gd name="T7" fmla="*/ 86 h 656"/>
                <a:gd name="T8" fmla="*/ 1595 w 2933"/>
                <a:gd name="T9" fmla="*/ 86 h 656"/>
                <a:gd name="T10" fmla="*/ 2620 w 2933"/>
                <a:gd name="T11" fmla="*/ 28 h 656"/>
                <a:gd name="T12" fmla="*/ 2819 w 2933"/>
                <a:gd name="T13" fmla="*/ 256 h 656"/>
                <a:gd name="T14" fmla="*/ 2107 w 2933"/>
                <a:gd name="T15" fmla="*/ 342 h 656"/>
                <a:gd name="T16" fmla="*/ 1395 w 2933"/>
                <a:gd name="T17" fmla="*/ 541 h 656"/>
                <a:gd name="T18" fmla="*/ 1054 w 2933"/>
                <a:gd name="T19" fmla="*/ 627 h 656"/>
                <a:gd name="T20" fmla="*/ 484 w 2933"/>
                <a:gd name="T21" fmla="*/ 484 h 656"/>
                <a:gd name="T22" fmla="*/ 57 w 2933"/>
                <a:gd name="T23" fmla="*/ 48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33" h="656">
                  <a:moveTo>
                    <a:pt x="57" y="484"/>
                  </a:moveTo>
                  <a:lnTo>
                    <a:pt x="57" y="484"/>
                  </a:lnTo>
                  <a:cubicBezTo>
                    <a:pt x="57" y="484"/>
                    <a:pt x="0" y="427"/>
                    <a:pt x="29" y="342"/>
                  </a:cubicBezTo>
                  <a:cubicBezTo>
                    <a:pt x="57" y="256"/>
                    <a:pt x="171" y="86"/>
                    <a:pt x="484" y="86"/>
                  </a:cubicBezTo>
                  <a:cubicBezTo>
                    <a:pt x="797" y="86"/>
                    <a:pt x="1253" y="114"/>
                    <a:pt x="1595" y="86"/>
                  </a:cubicBezTo>
                  <a:cubicBezTo>
                    <a:pt x="1936" y="28"/>
                    <a:pt x="2392" y="0"/>
                    <a:pt x="2620" y="28"/>
                  </a:cubicBezTo>
                  <a:cubicBezTo>
                    <a:pt x="2848" y="86"/>
                    <a:pt x="2932" y="200"/>
                    <a:pt x="2819" y="256"/>
                  </a:cubicBezTo>
                  <a:cubicBezTo>
                    <a:pt x="2734" y="285"/>
                    <a:pt x="2448" y="314"/>
                    <a:pt x="2107" y="342"/>
                  </a:cubicBezTo>
                  <a:cubicBezTo>
                    <a:pt x="1765" y="399"/>
                    <a:pt x="1566" y="456"/>
                    <a:pt x="1395" y="541"/>
                  </a:cubicBezTo>
                  <a:cubicBezTo>
                    <a:pt x="1253" y="598"/>
                    <a:pt x="1225" y="655"/>
                    <a:pt x="1054" y="627"/>
                  </a:cubicBezTo>
                  <a:cubicBezTo>
                    <a:pt x="911" y="627"/>
                    <a:pt x="684" y="513"/>
                    <a:pt x="484" y="484"/>
                  </a:cubicBezTo>
                  <a:cubicBezTo>
                    <a:pt x="285" y="456"/>
                    <a:pt x="86" y="513"/>
                    <a:pt x="57" y="4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" name="Freeform 10">
              <a:extLst>
                <a:ext uri="{FF2B5EF4-FFF2-40B4-BE49-F238E27FC236}">
                  <a16:creationId xmlns:a16="http://schemas.microsoft.com/office/drawing/2014/main" id="{9321FC6B-5E04-8144-AC02-4C5F176E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176234"/>
              <a:ext cx="1353592" cy="252643"/>
            </a:xfrm>
            <a:custGeom>
              <a:avLst/>
              <a:gdLst>
                <a:gd name="T0" fmla="*/ 2819 w 2905"/>
                <a:gd name="T1" fmla="*/ 28 h 542"/>
                <a:gd name="T2" fmla="*/ 2819 w 2905"/>
                <a:gd name="T3" fmla="*/ 28 h 542"/>
                <a:gd name="T4" fmla="*/ 2107 w 2905"/>
                <a:gd name="T5" fmla="*/ 114 h 542"/>
                <a:gd name="T6" fmla="*/ 1395 w 2905"/>
                <a:gd name="T7" fmla="*/ 313 h 542"/>
                <a:gd name="T8" fmla="*/ 1054 w 2905"/>
                <a:gd name="T9" fmla="*/ 399 h 542"/>
                <a:gd name="T10" fmla="*/ 484 w 2905"/>
                <a:gd name="T11" fmla="*/ 256 h 542"/>
                <a:gd name="T12" fmla="*/ 57 w 2905"/>
                <a:gd name="T13" fmla="*/ 256 h 542"/>
                <a:gd name="T14" fmla="*/ 29 w 2905"/>
                <a:gd name="T15" fmla="*/ 228 h 542"/>
                <a:gd name="T16" fmla="*/ 29 w 2905"/>
                <a:gd name="T17" fmla="*/ 228 h 542"/>
                <a:gd name="T18" fmla="*/ 57 w 2905"/>
                <a:gd name="T19" fmla="*/ 370 h 542"/>
                <a:gd name="T20" fmla="*/ 484 w 2905"/>
                <a:gd name="T21" fmla="*/ 370 h 542"/>
                <a:gd name="T22" fmla="*/ 1054 w 2905"/>
                <a:gd name="T23" fmla="*/ 513 h 542"/>
                <a:gd name="T24" fmla="*/ 1395 w 2905"/>
                <a:gd name="T25" fmla="*/ 427 h 542"/>
                <a:gd name="T26" fmla="*/ 2107 w 2905"/>
                <a:gd name="T27" fmla="*/ 228 h 542"/>
                <a:gd name="T28" fmla="*/ 2819 w 2905"/>
                <a:gd name="T29" fmla="*/ 142 h 542"/>
                <a:gd name="T30" fmla="*/ 2848 w 2905"/>
                <a:gd name="T31" fmla="*/ 0 h 542"/>
                <a:gd name="T32" fmla="*/ 2819 w 2905"/>
                <a:gd name="T33" fmla="*/ 2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5" h="542">
                  <a:moveTo>
                    <a:pt x="2819" y="28"/>
                  </a:moveTo>
                  <a:lnTo>
                    <a:pt x="2819" y="28"/>
                  </a:lnTo>
                  <a:cubicBezTo>
                    <a:pt x="2734" y="57"/>
                    <a:pt x="2448" y="86"/>
                    <a:pt x="2107" y="114"/>
                  </a:cubicBezTo>
                  <a:cubicBezTo>
                    <a:pt x="1765" y="171"/>
                    <a:pt x="1566" y="228"/>
                    <a:pt x="1395" y="313"/>
                  </a:cubicBezTo>
                  <a:cubicBezTo>
                    <a:pt x="1253" y="370"/>
                    <a:pt x="1225" y="427"/>
                    <a:pt x="1054" y="399"/>
                  </a:cubicBezTo>
                  <a:cubicBezTo>
                    <a:pt x="911" y="399"/>
                    <a:pt x="684" y="285"/>
                    <a:pt x="484" y="256"/>
                  </a:cubicBezTo>
                  <a:cubicBezTo>
                    <a:pt x="285" y="228"/>
                    <a:pt x="86" y="285"/>
                    <a:pt x="57" y="256"/>
                  </a:cubicBezTo>
                  <a:cubicBezTo>
                    <a:pt x="57" y="256"/>
                    <a:pt x="57" y="256"/>
                    <a:pt x="29" y="228"/>
                  </a:cubicBezTo>
                  <a:lnTo>
                    <a:pt x="29" y="228"/>
                  </a:lnTo>
                  <a:cubicBezTo>
                    <a:pt x="0" y="313"/>
                    <a:pt x="57" y="370"/>
                    <a:pt x="57" y="370"/>
                  </a:cubicBezTo>
                  <a:cubicBezTo>
                    <a:pt x="86" y="399"/>
                    <a:pt x="285" y="342"/>
                    <a:pt x="484" y="370"/>
                  </a:cubicBezTo>
                  <a:cubicBezTo>
                    <a:pt x="684" y="399"/>
                    <a:pt x="911" y="513"/>
                    <a:pt x="1054" y="513"/>
                  </a:cubicBezTo>
                  <a:cubicBezTo>
                    <a:pt x="1225" y="541"/>
                    <a:pt x="1253" y="484"/>
                    <a:pt x="1395" y="427"/>
                  </a:cubicBezTo>
                  <a:cubicBezTo>
                    <a:pt x="1566" y="342"/>
                    <a:pt x="1765" y="285"/>
                    <a:pt x="2107" y="228"/>
                  </a:cubicBezTo>
                  <a:cubicBezTo>
                    <a:pt x="2448" y="199"/>
                    <a:pt x="2734" y="171"/>
                    <a:pt x="2819" y="142"/>
                  </a:cubicBezTo>
                  <a:cubicBezTo>
                    <a:pt x="2876" y="114"/>
                    <a:pt x="2904" y="57"/>
                    <a:pt x="2848" y="0"/>
                  </a:cubicBezTo>
                  <a:cubicBezTo>
                    <a:pt x="2848" y="0"/>
                    <a:pt x="2848" y="28"/>
                    <a:pt x="2819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5" name="Freeform 11">
              <a:extLst>
                <a:ext uri="{FF2B5EF4-FFF2-40B4-BE49-F238E27FC236}">
                  <a16:creationId xmlns:a16="http://schemas.microsoft.com/office/drawing/2014/main" id="{5C4D97A6-4A95-A342-9ADA-0719DF7EA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1246785" cy="3183715"/>
            </a:xfrm>
            <a:custGeom>
              <a:avLst/>
              <a:gdLst>
                <a:gd name="T0" fmla="*/ 2592 w 2678"/>
                <a:gd name="T1" fmla="*/ 6576 h 6833"/>
                <a:gd name="T2" fmla="*/ 2592 w 2678"/>
                <a:gd name="T3" fmla="*/ 6576 h 6833"/>
                <a:gd name="T4" fmla="*/ 456 w 2678"/>
                <a:gd name="T5" fmla="*/ 399 h 6833"/>
                <a:gd name="T6" fmla="*/ 1908 w 2678"/>
                <a:gd name="T7" fmla="*/ 399 h 6833"/>
                <a:gd name="T8" fmla="*/ 1908 w 2678"/>
                <a:gd name="T9" fmla="*/ 399 h 6833"/>
                <a:gd name="T10" fmla="*/ 2278 w 2678"/>
                <a:gd name="T11" fmla="*/ 769 h 6833"/>
                <a:gd name="T12" fmla="*/ 1937 w 2678"/>
                <a:gd name="T13" fmla="*/ 1111 h 6833"/>
                <a:gd name="T14" fmla="*/ 1908 w 2678"/>
                <a:gd name="T15" fmla="*/ 1111 h 6833"/>
                <a:gd name="T16" fmla="*/ 1709 w 2678"/>
                <a:gd name="T17" fmla="*/ 1310 h 6833"/>
                <a:gd name="T18" fmla="*/ 1908 w 2678"/>
                <a:gd name="T19" fmla="*/ 1509 h 6833"/>
                <a:gd name="T20" fmla="*/ 2677 w 2678"/>
                <a:gd name="T21" fmla="*/ 769 h 6833"/>
                <a:gd name="T22" fmla="*/ 1908 w 2678"/>
                <a:gd name="T23" fmla="*/ 0 h 6833"/>
                <a:gd name="T24" fmla="*/ 399 w 2678"/>
                <a:gd name="T25" fmla="*/ 0 h 6833"/>
                <a:gd name="T26" fmla="*/ 143 w 2678"/>
                <a:gd name="T27" fmla="*/ 114 h 6833"/>
                <a:gd name="T28" fmla="*/ 58 w 2678"/>
                <a:gd name="T29" fmla="*/ 399 h 6833"/>
                <a:gd name="T30" fmla="*/ 2222 w 2678"/>
                <a:gd name="T31" fmla="*/ 6662 h 6833"/>
                <a:gd name="T32" fmla="*/ 2421 w 2678"/>
                <a:gd name="T33" fmla="*/ 6832 h 6833"/>
                <a:gd name="T34" fmla="*/ 2592 w 2678"/>
                <a:gd name="T35" fmla="*/ 6633 h 6833"/>
                <a:gd name="T36" fmla="*/ 2592 w 2678"/>
                <a:gd name="T37" fmla="*/ 6576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8" h="6833">
                  <a:moveTo>
                    <a:pt x="2592" y="6576"/>
                  </a:moveTo>
                  <a:lnTo>
                    <a:pt x="2592" y="6576"/>
                  </a:lnTo>
                  <a:cubicBezTo>
                    <a:pt x="456" y="399"/>
                    <a:pt x="456" y="399"/>
                    <a:pt x="456" y="399"/>
                  </a:cubicBezTo>
                  <a:cubicBezTo>
                    <a:pt x="1908" y="399"/>
                    <a:pt x="1908" y="399"/>
                    <a:pt x="1908" y="399"/>
                  </a:cubicBezTo>
                  <a:lnTo>
                    <a:pt x="1908" y="399"/>
                  </a:lnTo>
                  <a:cubicBezTo>
                    <a:pt x="2108" y="399"/>
                    <a:pt x="2278" y="569"/>
                    <a:pt x="2278" y="769"/>
                  </a:cubicBezTo>
                  <a:cubicBezTo>
                    <a:pt x="2278" y="939"/>
                    <a:pt x="2108" y="1111"/>
                    <a:pt x="1937" y="1111"/>
                  </a:cubicBezTo>
                  <a:lnTo>
                    <a:pt x="1908" y="1111"/>
                  </a:lnTo>
                  <a:cubicBezTo>
                    <a:pt x="1823" y="1111"/>
                    <a:pt x="1709" y="1196"/>
                    <a:pt x="1709" y="1310"/>
                  </a:cubicBezTo>
                  <a:cubicBezTo>
                    <a:pt x="1709" y="1424"/>
                    <a:pt x="1823" y="1509"/>
                    <a:pt x="1908" y="1509"/>
                  </a:cubicBezTo>
                  <a:cubicBezTo>
                    <a:pt x="2336" y="1509"/>
                    <a:pt x="2677" y="1167"/>
                    <a:pt x="2677" y="769"/>
                  </a:cubicBezTo>
                  <a:cubicBezTo>
                    <a:pt x="2677" y="342"/>
                    <a:pt x="2336" y="0"/>
                    <a:pt x="19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2222" y="6662"/>
                    <a:pt x="2222" y="6662"/>
                    <a:pt x="2222" y="6662"/>
                  </a:cubicBezTo>
                  <a:cubicBezTo>
                    <a:pt x="2250" y="6746"/>
                    <a:pt x="2336" y="6832"/>
                    <a:pt x="2421" y="6832"/>
                  </a:cubicBezTo>
                  <a:cubicBezTo>
                    <a:pt x="2506" y="6832"/>
                    <a:pt x="2592" y="6746"/>
                    <a:pt x="2592" y="6633"/>
                  </a:cubicBezTo>
                  <a:cubicBezTo>
                    <a:pt x="2592" y="6633"/>
                    <a:pt x="2592" y="6604"/>
                    <a:pt x="2592" y="657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" name="Freeform 12">
              <a:extLst>
                <a:ext uri="{FF2B5EF4-FFF2-40B4-BE49-F238E27FC236}">
                  <a16:creationId xmlns:a16="http://schemas.microsoft.com/office/drawing/2014/main" id="{E35429AC-3226-314B-9F3E-0538C266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427" y="7176234"/>
              <a:ext cx="716850" cy="702471"/>
            </a:xfrm>
            <a:custGeom>
              <a:avLst/>
              <a:gdLst>
                <a:gd name="T0" fmla="*/ 1538 w 1539"/>
                <a:gd name="T1" fmla="*/ 769 h 1510"/>
                <a:gd name="T2" fmla="*/ 1538 w 1539"/>
                <a:gd name="T3" fmla="*/ 769 h 1510"/>
                <a:gd name="T4" fmla="*/ 769 w 1539"/>
                <a:gd name="T5" fmla="*/ 0 h 1510"/>
                <a:gd name="T6" fmla="*/ 228 w 1539"/>
                <a:gd name="T7" fmla="*/ 0 h 1510"/>
                <a:gd name="T8" fmla="*/ 228 w 1539"/>
                <a:gd name="T9" fmla="*/ 399 h 1510"/>
                <a:gd name="T10" fmla="*/ 769 w 1539"/>
                <a:gd name="T11" fmla="*/ 399 h 1510"/>
                <a:gd name="T12" fmla="*/ 769 w 1539"/>
                <a:gd name="T13" fmla="*/ 399 h 1510"/>
                <a:gd name="T14" fmla="*/ 1139 w 1539"/>
                <a:gd name="T15" fmla="*/ 769 h 1510"/>
                <a:gd name="T16" fmla="*/ 827 w 1539"/>
                <a:gd name="T17" fmla="*/ 1111 h 1510"/>
                <a:gd name="T18" fmla="*/ 228 w 1539"/>
                <a:gd name="T19" fmla="*/ 1111 h 1510"/>
                <a:gd name="T20" fmla="*/ 0 w 1539"/>
                <a:gd name="T21" fmla="*/ 1310 h 1510"/>
                <a:gd name="T22" fmla="*/ 228 w 1539"/>
                <a:gd name="T23" fmla="*/ 1509 h 1510"/>
                <a:gd name="T24" fmla="*/ 827 w 1539"/>
                <a:gd name="T25" fmla="*/ 1509 h 1510"/>
                <a:gd name="T26" fmla="*/ 827 w 1539"/>
                <a:gd name="T27" fmla="*/ 1509 h 1510"/>
                <a:gd name="T28" fmla="*/ 1538 w 1539"/>
                <a:gd name="T29" fmla="*/ 76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9" h="1510">
                  <a:moveTo>
                    <a:pt x="1538" y="769"/>
                  </a:moveTo>
                  <a:lnTo>
                    <a:pt x="1538" y="769"/>
                  </a:lnTo>
                  <a:cubicBezTo>
                    <a:pt x="1538" y="342"/>
                    <a:pt x="1197" y="0"/>
                    <a:pt x="769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769" y="399"/>
                    <a:pt x="769" y="399"/>
                    <a:pt x="769" y="399"/>
                  </a:cubicBezTo>
                  <a:lnTo>
                    <a:pt x="769" y="399"/>
                  </a:lnTo>
                  <a:cubicBezTo>
                    <a:pt x="969" y="399"/>
                    <a:pt x="1139" y="569"/>
                    <a:pt x="1139" y="769"/>
                  </a:cubicBezTo>
                  <a:cubicBezTo>
                    <a:pt x="1139" y="939"/>
                    <a:pt x="997" y="1082"/>
                    <a:pt x="827" y="1111"/>
                  </a:cubicBezTo>
                  <a:cubicBezTo>
                    <a:pt x="228" y="1111"/>
                    <a:pt x="228" y="1111"/>
                    <a:pt x="228" y="1111"/>
                  </a:cubicBezTo>
                  <a:cubicBezTo>
                    <a:pt x="114" y="1111"/>
                    <a:pt x="0" y="1196"/>
                    <a:pt x="0" y="1310"/>
                  </a:cubicBezTo>
                  <a:cubicBezTo>
                    <a:pt x="0" y="1424"/>
                    <a:pt x="114" y="1509"/>
                    <a:pt x="228" y="1509"/>
                  </a:cubicBezTo>
                  <a:cubicBezTo>
                    <a:pt x="827" y="1509"/>
                    <a:pt x="827" y="1509"/>
                    <a:pt x="827" y="1509"/>
                  </a:cubicBezTo>
                  <a:lnTo>
                    <a:pt x="827" y="1509"/>
                  </a:lnTo>
                  <a:cubicBezTo>
                    <a:pt x="1225" y="1480"/>
                    <a:pt x="1538" y="1167"/>
                    <a:pt x="1538" y="7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" name="Freeform 13">
              <a:extLst>
                <a:ext uri="{FF2B5EF4-FFF2-40B4-BE49-F238E27FC236}">
                  <a16:creationId xmlns:a16="http://schemas.microsoft.com/office/drawing/2014/main" id="{964C3643-2190-2D42-9C5B-5E68F37F9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636743" cy="782577"/>
            </a:xfrm>
            <a:custGeom>
              <a:avLst/>
              <a:gdLst>
                <a:gd name="T0" fmla="*/ 1367 w 1368"/>
                <a:gd name="T1" fmla="*/ 399 h 1681"/>
                <a:gd name="T2" fmla="*/ 1367 w 1368"/>
                <a:gd name="T3" fmla="*/ 399 h 1681"/>
                <a:gd name="T4" fmla="*/ 1367 w 1368"/>
                <a:gd name="T5" fmla="*/ 0 h 1681"/>
                <a:gd name="T6" fmla="*/ 399 w 1368"/>
                <a:gd name="T7" fmla="*/ 0 h 1681"/>
                <a:gd name="T8" fmla="*/ 143 w 1368"/>
                <a:gd name="T9" fmla="*/ 114 h 1681"/>
                <a:gd name="T10" fmla="*/ 58 w 1368"/>
                <a:gd name="T11" fmla="*/ 399 h 1681"/>
                <a:gd name="T12" fmla="*/ 485 w 1368"/>
                <a:gd name="T13" fmla="*/ 1680 h 1681"/>
                <a:gd name="T14" fmla="*/ 883 w 1368"/>
                <a:gd name="T15" fmla="*/ 1680 h 1681"/>
                <a:gd name="T16" fmla="*/ 456 w 1368"/>
                <a:gd name="T17" fmla="*/ 399 h 1681"/>
                <a:gd name="T18" fmla="*/ 1367 w 1368"/>
                <a:gd name="T19" fmla="*/ 399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1681">
                  <a:moveTo>
                    <a:pt x="1367" y="399"/>
                  </a:moveTo>
                  <a:lnTo>
                    <a:pt x="1367" y="399"/>
                  </a:lnTo>
                  <a:cubicBezTo>
                    <a:pt x="1367" y="0"/>
                    <a:pt x="1367" y="0"/>
                    <a:pt x="1367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485" y="1680"/>
                    <a:pt x="485" y="1680"/>
                    <a:pt x="485" y="1680"/>
                  </a:cubicBezTo>
                  <a:cubicBezTo>
                    <a:pt x="883" y="1680"/>
                    <a:pt x="883" y="1680"/>
                    <a:pt x="883" y="1680"/>
                  </a:cubicBezTo>
                  <a:cubicBezTo>
                    <a:pt x="456" y="399"/>
                    <a:pt x="456" y="399"/>
                    <a:pt x="456" y="399"/>
                  </a:cubicBezTo>
                  <a:lnTo>
                    <a:pt x="1367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" name="Freeform 14">
              <a:extLst>
                <a:ext uri="{FF2B5EF4-FFF2-40B4-BE49-F238E27FC236}">
                  <a16:creationId xmlns:a16="http://schemas.microsoft.com/office/drawing/2014/main" id="{6FBA0264-91ED-3843-AA97-0A502DAEF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20" y="8607878"/>
              <a:ext cx="14377" cy="3315171"/>
            </a:xfrm>
            <a:custGeom>
              <a:avLst/>
              <a:gdLst>
                <a:gd name="T0" fmla="*/ 0 w 30"/>
                <a:gd name="T1" fmla="*/ 7118 h 7119"/>
                <a:gd name="T2" fmla="*/ 29 w 30"/>
                <a:gd name="T3" fmla="*/ 7118 h 7119"/>
                <a:gd name="T4" fmla="*/ 29 w 30"/>
                <a:gd name="T5" fmla="*/ 0 h 7119"/>
                <a:gd name="T6" fmla="*/ 0 w 30"/>
                <a:gd name="T7" fmla="*/ 0 h 7119"/>
                <a:gd name="T8" fmla="*/ 0 w 30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19">
                  <a:moveTo>
                    <a:pt x="0" y="7118"/>
                  </a:moveTo>
                  <a:lnTo>
                    <a:pt x="29" y="711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" name="Freeform 15">
              <a:extLst>
                <a:ext uri="{FF2B5EF4-FFF2-40B4-BE49-F238E27FC236}">
                  <a16:creationId xmlns:a16="http://schemas.microsoft.com/office/drawing/2014/main" id="{885C8F27-988E-3643-9065-0C6722805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30 w 5070"/>
                <a:gd name="T1" fmla="*/ 5067 h 5068"/>
                <a:gd name="T2" fmla="*/ 5069 w 5070"/>
                <a:gd name="T3" fmla="*/ 28 h 5068"/>
                <a:gd name="T4" fmla="*/ 5041 w 5070"/>
                <a:gd name="T5" fmla="*/ 0 h 5068"/>
                <a:gd name="T6" fmla="*/ 0 w 5070"/>
                <a:gd name="T7" fmla="*/ 5039 h 5068"/>
                <a:gd name="T8" fmla="*/ 3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30" y="5067"/>
                  </a:moveTo>
                  <a:lnTo>
                    <a:pt x="5069" y="28"/>
                  </a:lnTo>
                  <a:lnTo>
                    <a:pt x="5041" y="0"/>
                  </a:lnTo>
                  <a:lnTo>
                    <a:pt x="0" y="5039"/>
                  </a:lnTo>
                  <a:lnTo>
                    <a:pt x="3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" name="Freeform 16">
              <a:extLst>
                <a:ext uri="{FF2B5EF4-FFF2-40B4-BE49-F238E27FC236}">
                  <a16:creationId xmlns:a16="http://schemas.microsoft.com/office/drawing/2014/main" id="{8181786D-E521-FD4B-B218-97C10A1F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58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" name="Freeform 17">
              <a:extLst>
                <a:ext uri="{FF2B5EF4-FFF2-40B4-BE49-F238E27FC236}">
                  <a16:creationId xmlns:a16="http://schemas.microsoft.com/office/drawing/2014/main" id="{A47E1A58-EB0C-0041-B2B6-6661F0DB0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5041 w 5070"/>
                <a:gd name="T1" fmla="*/ 5067 h 5068"/>
                <a:gd name="T2" fmla="*/ 5069 w 5070"/>
                <a:gd name="T3" fmla="*/ 5039 h 5068"/>
                <a:gd name="T4" fmla="*/ 30 w 5070"/>
                <a:gd name="T5" fmla="*/ 0 h 5068"/>
                <a:gd name="T6" fmla="*/ 0 w 5070"/>
                <a:gd name="T7" fmla="*/ 28 h 5068"/>
                <a:gd name="T8" fmla="*/ 5041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1" y="5067"/>
                  </a:moveTo>
                  <a:lnTo>
                    <a:pt x="5069" y="5039"/>
                  </a:lnTo>
                  <a:lnTo>
                    <a:pt x="30" y="0"/>
                  </a:lnTo>
                  <a:lnTo>
                    <a:pt x="0" y="28"/>
                  </a:lnTo>
                  <a:lnTo>
                    <a:pt x="5041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2" name="Freeform 18">
              <a:extLst>
                <a:ext uri="{FF2B5EF4-FFF2-40B4-BE49-F238E27FC236}">
                  <a16:creationId xmlns:a16="http://schemas.microsoft.com/office/drawing/2014/main" id="{2B5C481B-B79C-884E-A7AE-43F0468A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077" y="8739335"/>
              <a:ext cx="1300188" cy="3062529"/>
            </a:xfrm>
            <a:custGeom>
              <a:avLst/>
              <a:gdLst>
                <a:gd name="T0" fmla="*/ 2734 w 2792"/>
                <a:gd name="T1" fmla="*/ 6576 h 6577"/>
                <a:gd name="T2" fmla="*/ 2791 w 2792"/>
                <a:gd name="T3" fmla="*/ 6548 h 6577"/>
                <a:gd name="T4" fmla="*/ 30 w 2792"/>
                <a:gd name="T5" fmla="*/ 0 h 6577"/>
                <a:gd name="T6" fmla="*/ 0 w 2792"/>
                <a:gd name="T7" fmla="*/ 0 h 6577"/>
                <a:gd name="T8" fmla="*/ 2734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34" y="6576"/>
                  </a:moveTo>
                  <a:lnTo>
                    <a:pt x="2791" y="65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734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" name="Freeform 19">
              <a:extLst>
                <a:ext uri="{FF2B5EF4-FFF2-40B4-BE49-F238E27FC236}">
                  <a16:creationId xmlns:a16="http://schemas.microsoft.com/office/drawing/2014/main" id="{A6CD9311-D6DD-7648-A41A-4A80F8DC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402" y="8727011"/>
              <a:ext cx="1273486" cy="3076906"/>
            </a:xfrm>
            <a:custGeom>
              <a:avLst/>
              <a:gdLst>
                <a:gd name="T0" fmla="*/ 28 w 2734"/>
                <a:gd name="T1" fmla="*/ 6605 h 6606"/>
                <a:gd name="T2" fmla="*/ 2733 w 2734"/>
                <a:gd name="T3" fmla="*/ 29 h 6606"/>
                <a:gd name="T4" fmla="*/ 2676 w 2734"/>
                <a:gd name="T5" fmla="*/ 0 h 6606"/>
                <a:gd name="T6" fmla="*/ 0 w 2734"/>
                <a:gd name="T7" fmla="*/ 6605 h 6606"/>
                <a:gd name="T8" fmla="*/ 28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28" y="6605"/>
                  </a:moveTo>
                  <a:lnTo>
                    <a:pt x="2733" y="29"/>
                  </a:lnTo>
                  <a:lnTo>
                    <a:pt x="2676" y="0"/>
                  </a:lnTo>
                  <a:lnTo>
                    <a:pt x="0" y="6605"/>
                  </a:lnTo>
                  <a:lnTo>
                    <a:pt x="28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4" name="Freeform 20">
              <a:extLst>
                <a:ext uri="{FF2B5EF4-FFF2-40B4-BE49-F238E27FC236}">
                  <a16:creationId xmlns:a16="http://schemas.microsoft.com/office/drawing/2014/main" id="{EBCC10ED-E2E2-C74A-8D5A-1B17EB5C0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16397"/>
              <a:ext cx="3064583" cy="1300187"/>
            </a:xfrm>
            <a:custGeom>
              <a:avLst/>
              <a:gdLst>
                <a:gd name="T0" fmla="*/ 29 w 6578"/>
                <a:gd name="T1" fmla="*/ 2790 h 2791"/>
                <a:gd name="T2" fmla="*/ 6577 w 6578"/>
                <a:gd name="T3" fmla="*/ 57 h 2791"/>
                <a:gd name="T4" fmla="*/ 6577 w 6578"/>
                <a:gd name="T5" fmla="*/ 0 h 2791"/>
                <a:gd name="T6" fmla="*/ 0 w 6578"/>
                <a:gd name="T7" fmla="*/ 2761 h 2791"/>
                <a:gd name="T8" fmla="*/ 29 w 6578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8" h="2791">
                  <a:moveTo>
                    <a:pt x="29" y="2790"/>
                  </a:moveTo>
                  <a:lnTo>
                    <a:pt x="6577" y="57"/>
                  </a:lnTo>
                  <a:lnTo>
                    <a:pt x="6577" y="0"/>
                  </a:lnTo>
                  <a:lnTo>
                    <a:pt x="0" y="2761"/>
                  </a:lnTo>
                  <a:lnTo>
                    <a:pt x="29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5" name="Freeform 21">
              <a:extLst>
                <a:ext uri="{FF2B5EF4-FFF2-40B4-BE49-F238E27FC236}">
                  <a16:creationId xmlns:a16="http://schemas.microsoft.com/office/drawing/2014/main" id="{F993BF59-446E-9548-9372-F36CD0604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28721"/>
              <a:ext cx="3076907" cy="1273486"/>
            </a:xfrm>
            <a:custGeom>
              <a:avLst/>
              <a:gdLst>
                <a:gd name="T0" fmla="*/ 6577 w 6606"/>
                <a:gd name="T1" fmla="*/ 2733 h 2734"/>
                <a:gd name="T2" fmla="*/ 6605 w 6606"/>
                <a:gd name="T3" fmla="*/ 2705 h 2734"/>
                <a:gd name="T4" fmla="*/ 0 w 6606"/>
                <a:gd name="T5" fmla="*/ 0 h 2734"/>
                <a:gd name="T6" fmla="*/ 0 w 6606"/>
                <a:gd name="T7" fmla="*/ 57 h 2734"/>
                <a:gd name="T8" fmla="*/ 6577 w 6606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6" h="2734">
                  <a:moveTo>
                    <a:pt x="6577" y="2733"/>
                  </a:moveTo>
                  <a:lnTo>
                    <a:pt x="6605" y="2705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577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6" name="Freeform 22">
              <a:extLst>
                <a:ext uri="{FF2B5EF4-FFF2-40B4-BE49-F238E27FC236}">
                  <a16:creationId xmlns:a16="http://schemas.microsoft.com/office/drawing/2014/main" id="{F4DB5025-CB53-0446-9CE5-20788B609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81" y="8593501"/>
              <a:ext cx="3341873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598 w 7176"/>
                <a:gd name="T13" fmla="*/ 3587 h 7175"/>
                <a:gd name="T14" fmla="*/ 598 w 7176"/>
                <a:gd name="T15" fmla="*/ 3587 h 7175"/>
                <a:gd name="T16" fmla="*/ 3588 w 7176"/>
                <a:gd name="T17" fmla="*/ 6577 h 7175"/>
                <a:gd name="T18" fmla="*/ 6549 w 7176"/>
                <a:gd name="T19" fmla="*/ 3587 h 7175"/>
                <a:gd name="T20" fmla="*/ 3588 w 7176"/>
                <a:gd name="T21" fmla="*/ 626 h 7175"/>
                <a:gd name="T22" fmla="*/ 598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595" y="0"/>
                    <a:pt x="3588" y="0"/>
                  </a:cubicBezTo>
                  <a:cubicBezTo>
                    <a:pt x="5553" y="0"/>
                    <a:pt x="7175" y="1622"/>
                    <a:pt x="7175" y="3587"/>
                  </a:cubicBezTo>
                  <a:cubicBezTo>
                    <a:pt x="7175" y="5580"/>
                    <a:pt x="5553" y="7174"/>
                    <a:pt x="3588" y="7174"/>
                  </a:cubicBezTo>
                  <a:cubicBezTo>
                    <a:pt x="1595" y="7174"/>
                    <a:pt x="0" y="5580"/>
                    <a:pt x="0" y="3587"/>
                  </a:cubicBezTo>
                  <a:close/>
                  <a:moveTo>
                    <a:pt x="598" y="3587"/>
                  </a:moveTo>
                  <a:lnTo>
                    <a:pt x="598" y="3587"/>
                  </a:lnTo>
                  <a:cubicBezTo>
                    <a:pt x="598" y="5238"/>
                    <a:pt x="1936" y="6577"/>
                    <a:pt x="3588" y="6577"/>
                  </a:cubicBezTo>
                  <a:cubicBezTo>
                    <a:pt x="5211" y="6577"/>
                    <a:pt x="6549" y="5238"/>
                    <a:pt x="6549" y="3587"/>
                  </a:cubicBezTo>
                  <a:cubicBezTo>
                    <a:pt x="6549" y="1964"/>
                    <a:pt x="5211" y="626"/>
                    <a:pt x="3588" y="626"/>
                  </a:cubicBezTo>
                  <a:cubicBezTo>
                    <a:pt x="1936" y="626"/>
                    <a:pt x="598" y="1964"/>
                    <a:pt x="598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" name="Freeform 23">
              <a:extLst>
                <a:ext uri="{FF2B5EF4-FFF2-40B4-BE49-F238E27FC236}">
                  <a16:creationId xmlns:a16="http://schemas.microsoft.com/office/drawing/2014/main" id="{C16DABB7-CD08-FD4B-852D-2976E72B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284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99 w 770"/>
                <a:gd name="T5" fmla="*/ 769 h 770"/>
                <a:gd name="T6" fmla="*/ 769 w 770"/>
                <a:gd name="T7" fmla="*/ 370 h 770"/>
                <a:gd name="T8" fmla="*/ 399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99" y="769"/>
                  </a:cubicBezTo>
                  <a:cubicBezTo>
                    <a:pt x="598" y="769"/>
                    <a:pt x="769" y="597"/>
                    <a:pt x="769" y="370"/>
                  </a:cubicBezTo>
                  <a:cubicBezTo>
                    <a:pt x="769" y="171"/>
                    <a:pt x="598" y="0"/>
                    <a:pt x="399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8" name="Freeform 24">
              <a:extLst>
                <a:ext uri="{FF2B5EF4-FFF2-40B4-BE49-F238E27FC236}">
                  <a16:creationId xmlns:a16="http://schemas.microsoft.com/office/drawing/2014/main" id="{C597F8C1-6FB5-5840-A709-4F266C572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425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286 w 7632"/>
                <a:gd name="T13" fmla="*/ 3815 h 7631"/>
                <a:gd name="T14" fmla="*/ 286 w 7632"/>
                <a:gd name="T15" fmla="*/ 3815 h 7631"/>
                <a:gd name="T16" fmla="*/ 3816 w 7632"/>
                <a:gd name="T17" fmla="*/ 7345 h 7631"/>
                <a:gd name="T18" fmla="*/ 7318 w 7632"/>
                <a:gd name="T19" fmla="*/ 3815 h 7631"/>
                <a:gd name="T20" fmla="*/ 3816 w 7632"/>
                <a:gd name="T21" fmla="*/ 313 h 7631"/>
                <a:gd name="T22" fmla="*/ 286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9" y="0"/>
                    <a:pt x="3816" y="0"/>
                  </a:cubicBezTo>
                  <a:cubicBezTo>
                    <a:pt x="5923" y="0"/>
                    <a:pt x="7631" y="1708"/>
                    <a:pt x="7631" y="3815"/>
                  </a:cubicBezTo>
                  <a:cubicBezTo>
                    <a:pt x="7631" y="5922"/>
                    <a:pt x="5923" y="7630"/>
                    <a:pt x="3816" y="7630"/>
                  </a:cubicBezTo>
                  <a:cubicBezTo>
                    <a:pt x="1709" y="7630"/>
                    <a:pt x="0" y="5922"/>
                    <a:pt x="0" y="3815"/>
                  </a:cubicBezTo>
                  <a:close/>
                  <a:moveTo>
                    <a:pt x="286" y="3815"/>
                  </a:moveTo>
                  <a:lnTo>
                    <a:pt x="286" y="3815"/>
                  </a:lnTo>
                  <a:cubicBezTo>
                    <a:pt x="286" y="5751"/>
                    <a:pt x="1880" y="7345"/>
                    <a:pt x="3816" y="7345"/>
                  </a:cubicBezTo>
                  <a:cubicBezTo>
                    <a:pt x="5752" y="7345"/>
                    <a:pt x="7318" y="5751"/>
                    <a:pt x="7318" y="3815"/>
                  </a:cubicBezTo>
                  <a:cubicBezTo>
                    <a:pt x="7318" y="1878"/>
                    <a:pt x="5752" y="313"/>
                    <a:pt x="3816" y="313"/>
                  </a:cubicBezTo>
                  <a:cubicBezTo>
                    <a:pt x="1880" y="313"/>
                    <a:pt x="286" y="1878"/>
                    <a:pt x="286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9" name="Freeform 25">
              <a:extLst>
                <a:ext uri="{FF2B5EF4-FFF2-40B4-BE49-F238E27FC236}">
                  <a16:creationId xmlns:a16="http://schemas.microsoft.com/office/drawing/2014/main" id="{C7CF338F-3832-CE43-9CE8-B3E0393E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23" y="8607878"/>
              <a:ext cx="14379" cy="3315171"/>
            </a:xfrm>
            <a:custGeom>
              <a:avLst/>
              <a:gdLst>
                <a:gd name="T0" fmla="*/ 0 w 29"/>
                <a:gd name="T1" fmla="*/ 7118 h 7119"/>
                <a:gd name="T2" fmla="*/ 28 w 29"/>
                <a:gd name="T3" fmla="*/ 7118 h 7119"/>
                <a:gd name="T4" fmla="*/ 28 w 29"/>
                <a:gd name="T5" fmla="*/ 0 h 7119"/>
                <a:gd name="T6" fmla="*/ 0 w 29"/>
                <a:gd name="T7" fmla="*/ 0 h 7119"/>
                <a:gd name="T8" fmla="*/ 0 w 29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119">
                  <a:moveTo>
                    <a:pt x="0" y="7118"/>
                  </a:moveTo>
                  <a:lnTo>
                    <a:pt x="28" y="71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0" name="Freeform 26">
              <a:extLst>
                <a:ext uri="{FF2B5EF4-FFF2-40B4-BE49-F238E27FC236}">
                  <a16:creationId xmlns:a16="http://schemas.microsoft.com/office/drawing/2014/main" id="{F87D95F5-A7D7-8549-BE0B-81C9D46E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29 w 5070"/>
                <a:gd name="T1" fmla="*/ 5067 h 5068"/>
                <a:gd name="T2" fmla="*/ 5069 w 5070"/>
                <a:gd name="T3" fmla="*/ 28 h 5068"/>
                <a:gd name="T4" fmla="*/ 5040 w 5070"/>
                <a:gd name="T5" fmla="*/ 0 h 5068"/>
                <a:gd name="T6" fmla="*/ 0 w 5070"/>
                <a:gd name="T7" fmla="*/ 5039 h 5068"/>
                <a:gd name="T8" fmla="*/ 29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29" y="5067"/>
                  </a:moveTo>
                  <a:lnTo>
                    <a:pt x="5069" y="28"/>
                  </a:lnTo>
                  <a:lnTo>
                    <a:pt x="5040" y="0"/>
                  </a:lnTo>
                  <a:lnTo>
                    <a:pt x="0" y="5039"/>
                  </a:lnTo>
                  <a:lnTo>
                    <a:pt x="29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" name="Freeform 27">
              <a:extLst>
                <a:ext uri="{FF2B5EF4-FFF2-40B4-BE49-F238E27FC236}">
                  <a16:creationId xmlns:a16="http://schemas.microsoft.com/office/drawing/2014/main" id="{8091C553-0EE3-DA4D-A440-CDC3D2193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84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2" name="Freeform 28">
              <a:extLst>
                <a:ext uri="{FF2B5EF4-FFF2-40B4-BE49-F238E27FC236}">
                  <a16:creationId xmlns:a16="http://schemas.microsoft.com/office/drawing/2014/main" id="{93F5653F-CA39-FC48-9E38-FE830D76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5040 w 5070"/>
                <a:gd name="T1" fmla="*/ 5067 h 5068"/>
                <a:gd name="T2" fmla="*/ 5069 w 5070"/>
                <a:gd name="T3" fmla="*/ 5039 h 5068"/>
                <a:gd name="T4" fmla="*/ 29 w 5070"/>
                <a:gd name="T5" fmla="*/ 0 h 5068"/>
                <a:gd name="T6" fmla="*/ 0 w 5070"/>
                <a:gd name="T7" fmla="*/ 28 h 5068"/>
                <a:gd name="T8" fmla="*/ 504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0" y="5067"/>
                  </a:moveTo>
                  <a:lnTo>
                    <a:pt x="5069" y="5039"/>
                  </a:lnTo>
                  <a:lnTo>
                    <a:pt x="29" y="0"/>
                  </a:lnTo>
                  <a:lnTo>
                    <a:pt x="0" y="28"/>
                  </a:lnTo>
                  <a:lnTo>
                    <a:pt x="504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" name="Freeform 29">
              <a:extLst>
                <a:ext uri="{FF2B5EF4-FFF2-40B4-BE49-F238E27FC236}">
                  <a16:creationId xmlns:a16="http://schemas.microsoft.com/office/drawing/2014/main" id="{C494447F-4756-7246-A373-A02FE926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03" y="8739335"/>
              <a:ext cx="1300188" cy="3062529"/>
            </a:xfrm>
            <a:custGeom>
              <a:avLst/>
              <a:gdLst>
                <a:gd name="T0" fmla="*/ 2762 w 2792"/>
                <a:gd name="T1" fmla="*/ 6576 h 6577"/>
                <a:gd name="T2" fmla="*/ 2791 w 2792"/>
                <a:gd name="T3" fmla="*/ 6548 h 6577"/>
                <a:gd name="T4" fmla="*/ 57 w 2792"/>
                <a:gd name="T5" fmla="*/ 0 h 6577"/>
                <a:gd name="T6" fmla="*/ 0 w 2792"/>
                <a:gd name="T7" fmla="*/ 0 h 6577"/>
                <a:gd name="T8" fmla="*/ 2762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62" y="6576"/>
                  </a:moveTo>
                  <a:lnTo>
                    <a:pt x="2791" y="6548"/>
                  </a:lnTo>
                  <a:lnTo>
                    <a:pt x="57" y="0"/>
                  </a:lnTo>
                  <a:lnTo>
                    <a:pt x="0" y="0"/>
                  </a:lnTo>
                  <a:lnTo>
                    <a:pt x="2762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Freeform 30">
              <a:extLst>
                <a:ext uri="{FF2B5EF4-FFF2-40B4-BE49-F238E27FC236}">
                  <a16:creationId xmlns:a16="http://schemas.microsoft.com/office/drawing/2014/main" id="{27874663-EEAE-0D41-8E8F-3C3DDAC7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980" y="8727011"/>
              <a:ext cx="1273486" cy="3076906"/>
            </a:xfrm>
            <a:custGeom>
              <a:avLst/>
              <a:gdLst>
                <a:gd name="T0" fmla="*/ 57 w 2734"/>
                <a:gd name="T1" fmla="*/ 6605 h 6606"/>
                <a:gd name="T2" fmla="*/ 2733 w 2734"/>
                <a:gd name="T3" fmla="*/ 29 h 6606"/>
                <a:gd name="T4" fmla="*/ 2704 w 2734"/>
                <a:gd name="T5" fmla="*/ 0 h 6606"/>
                <a:gd name="T6" fmla="*/ 0 w 2734"/>
                <a:gd name="T7" fmla="*/ 6605 h 6606"/>
                <a:gd name="T8" fmla="*/ 57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57" y="6605"/>
                  </a:moveTo>
                  <a:lnTo>
                    <a:pt x="2733" y="29"/>
                  </a:lnTo>
                  <a:lnTo>
                    <a:pt x="2704" y="0"/>
                  </a:lnTo>
                  <a:lnTo>
                    <a:pt x="0" y="6605"/>
                  </a:lnTo>
                  <a:lnTo>
                    <a:pt x="57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" name="Freeform 31">
              <a:extLst>
                <a:ext uri="{FF2B5EF4-FFF2-40B4-BE49-F238E27FC236}">
                  <a16:creationId xmlns:a16="http://schemas.microsoft.com/office/drawing/2014/main" id="{F164E8AB-58FC-FA42-AF9F-F230ACA6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595" y="9616397"/>
              <a:ext cx="3064583" cy="1300187"/>
            </a:xfrm>
            <a:custGeom>
              <a:avLst/>
              <a:gdLst>
                <a:gd name="T0" fmla="*/ 0 w 6579"/>
                <a:gd name="T1" fmla="*/ 2790 h 2791"/>
                <a:gd name="T2" fmla="*/ 6578 w 6579"/>
                <a:gd name="T3" fmla="*/ 57 h 2791"/>
                <a:gd name="T4" fmla="*/ 6548 w 6579"/>
                <a:gd name="T5" fmla="*/ 0 h 2791"/>
                <a:gd name="T6" fmla="*/ 0 w 6579"/>
                <a:gd name="T7" fmla="*/ 2761 h 2791"/>
                <a:gd name="T8" fmla="*/ 0 w 6579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9" h="2791">
                  <a:moveTo>
                    <a:pt x="0" y="2790"/>
                  </a:moveTo>
                  <a:lnTo>
                    <a:pt x="6578" y="57"/>
                  </a:lnTo>
                  <a:lnTo>
                    <a:pt x="6548" y="0"/>
                  </a:lnTo>
                  <a:lnTo>
                    <a:pt x="0" y="2761"/>
                  </a:lnTo>
                  <a:lnTo>
                    <a:pt x="0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6" name="Freeform 32">
              <a:extLst>
                <a:ext uri="{FF2B5EF4-FFF2-40B4-BE49-F238E27FC236}">
                  <a16:creationId xmlns:a16="http://schemas.microsoft.com/office/drawing/2014/main" id="{BC409558-F7EE-F74F-A59D-E813CC95A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71" y="9628721"/>
              <a:ext cx="3076907" cy="1273486"/>
            </a:xfrm>
            <a:custGeom>
              <a:avLst/>
              <a:gdLst>
                <a:gd name="T0" fmla="*/ 6606 w 6607"/>
                <a:gd name="T1" fmla="*/ 2733 h 2734"/>
                <a:gd name="T2" fmla="*/ 6606 w 6607"/>
                <a:gd name="T3" fmla="*/ 2705 h 2734"/>
                <a:gd name="T4" fmla="*/ 28 w 6607"/>
                <a:gd name="T5" fmla="*/ 0 h 2734"/>
                <a:gd name="T6" fmla="*/ 0 w 6607"/>
                <a:gd name="T7" fmla="*/ 57 h 2734"/>
                <a:gd name="T8" fmla="*/ 6606 w 6607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7" h="2734">
                  <a:moveTo>
                    <a:pt x="6606" y="2733"/>
                  </a:moveTo>
                  <a:lnTo>
                    <a:pt x="6606" y="2705"/>
                  </a:lnTo>
                  <a:lnTo>
                    <a:pt x="28" y="0"/>
                  </a:lnTo>
                  <a:lnTo>
                    <a:pt x="0" y="57"/>
                  </a:lnTo>
                  <a:lnTo>
                    <a:pt x="6606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7" name="Freeform 33">
              <a:extLst>
                <a:ext uri="{FF2B5EF4-FFF2-40B4-BE49-F238E27FC236}">
                  <a16:creationId xmlns:a16="http://schemas.microsoft.com/office/drawing/2014/main" id="{EAB18794-DA0F-2A4A-A211-E3D9C116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760" y="8593501"/>
              <a:ext cx="3341875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627 w 7176"/>
                <a:gd name="T13" fmla="*/ 3587 h 7175"/>
                <a:gd name="T14" fmla="*/ 627 w 7176"/>
                <a:gd name="T15" fmla="*/ 3587 h 7175"/>
                <a:gd name="T16" fmla="*/ 3588 w 7176"/>
                <a:gd name="T17" fmla="*/ 6577 h 7175"/>
                <a:gd name="T18" fmla="*/ 6577 w 7176"/>
                <a:gd name="T19" fmla="*/ 3587 h 7175"/>
                <a:gd name="T20" fmla="*/ 3588 w 7176"/>
                <a:gd name="T21" fmla="*/ 626 h 7175"/>
                <a:gd name="T22" fmla="*/ 627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622" y="0"/>
                    <a:pt x="3588" y="0"/>
                  </a:cubicBezTo>
                  <a:cubicBezTo>
                    <a:pt x="5580" y="0"/>
                    <a:pt x="7175" y="1622"/>
                    <a:pt x="7175" y="3587"/>
                  </a:cubicBezTo>
                  <a:cubicBezTo>
                    <a:pt x="7175" y="5580"/>
                    <a:pt x="5580" y="7174"/>
                    <a:pt x="3588" y="7174"/>
                  </a:cubicBezTo>
                  <a:cubicBezTo>
                    <a:pt x="1622" y="7174"/>
                    <a:pt x="0" y="5580"/>
                    <a:pt x="0" y="3587"/>
                  </a:cubicBezTo>
                  <a:close/>
                  <a:moveTo>
                    <a:pt x="627" y="3587"/>
                  </a:moveTo>
                  <a:lnTo>
                    <a:pt x="627" y="3587"/>
                  </a:lnTo>
                  <a:cubicBezTo>
                    <a:pt x="627" y="5238"/>
                    <a:pt x="1964" y="6577"/>
                    <a:pt x="3588" y="6577"/>
                  </a:cubicBezTo>
                  <a:cubicBezTo>
                    <a:pt x="5239" y="6577"/>
                    <a:pt x="6577" y="5238"/>
                    <a:pt x="6577" y="3587"/>
                  </a:cubicBezTo>
                  <a:cubicBezTo>
                    <a:pt x="6577" y="1964"/>
                    <a:pt x="5239" y="626"/>
                    <a:pt x="3588" y="626"/>
                  </a:cubicBezTo>
                  <a:cubicBezTo>
                    <a:pt x="1964" y="626"/>
                    <a:pt x="627" y="1964"/>
                    <a:pt x="627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8" name="Freeform 34">
              <a:extLst>
                <a:ext uri="{FF2B5EF4-FFF2-40B4-BE49-F238E27FC236}">
                  <a16:creationId xmlns:a16="http://schemas.microsoft.com/office/drawing/2014/main" id="{A925EF39-0156-1840-89C2-CD2176F1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33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71 w 770"/>
                <a:gd name="T5" fmla="*/ 769 h 770"/>
                <a:gd name="T6" fmla="*/ 769 w 770"/>
                <a:gd name="T7" fmla="*/ 370 h 770"/>
                <a:gd name="T8" fmla="*/ 371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71" y="769"/>
                  </a:cubicBezTo>
                  <a:cubicBezTo>
                    <a:pt x="599" y="769"/>
                    <a:pt x="769" y="597"/>
                    <a:pt x="769" y="370"/>
                  </a:cubicBezTo>
                  <a:cubicBezTo>
                    <a:pt x="769" y="171"/>
                    <a:pt x="599" y="0"/>
                    <a:pt x="371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" name="Freeform 35">
              <a:extLst>
                <a:ext uri="{FF2B5EF4-FFF2-40B4-BE49-F238E27FC236}">
                  <a16:creationId xmlns:a16="http://schemas.microsoft.com/office/drawing/2014/main" id="{54F5907F-3265-BA4F-BEFD-0E448B69E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951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313 w 7632"/>
                <a:gd name="T13" fmla="*/ 3815 h 7631"/>
                <a:gd name="T14" fmla="*/ 313 w 7632"/>
                <a:gd name="T15" fmla="*/ 3815 h 7631"/>
                <a:gd name="T16" fmla="*/ 3816 w 7632"/>
                <a:gd name="T17" fmla="*/ 7345 h 7631"/>
                <a:gd name="T18" fmla="*/ 7345 w 7632"/>
                <a:gd name="T19" fmla="*/ 3815 h 7631"/>
                <a:gd name="T20" fmla="*/ 3816 w 7632"/>
                <a:gd name="T21" fmla="*/ 313 h 7631"/>
                <a:gd name="T22" fmla="*/ 313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8" y="0"/>
                    <a:pt x="3816" y="0"/>
                  </a:cubicBezTo>
                  <a:cubicBezTo>
                    <a:pt x="5922" y="0"/>
                    <a:pt x="7631" y="1708"/>
                    <a:pt x="7631" y="3815"/>
                  </a:cubicBezTo>
                  <a:cubicBezTo>
                    <a:pt x="7631" y="5922"/>
                    <a:pt x="5922" y="7630"/>
                    <a:pt x="3816" y="7630"/>
                  </a:cubicBezTo>
                  <a:cubicBezTo>
                    <a:pt x="1708" y="7630"/>
                    <a:pt x="0" y="5922"/>
                    <a:pt x="0" y="3815"/>
                  </a:cubicBezTo>
                  <a:close/>
                  <a:moveTo>
                    <a:pt x="313" y="3815"/>
                  </a:moveTo>
                  <a:lnTo>
                    <a:pt x="313" y="3815"/>
                  </a:lnTo>
                  <a:cubicBezTo>
                    <a:pt x="313" y="5751"/>
                    <a:pt x="1880" y="7345"/>
                    <a:pt x="3816" y="7345"/>
                  </a:cubicBezTo>
                  <a:cubicBezTo>
                    <a:pt x="5752" y="7345"/>
                    <a:pt x="7345" y="5751"/>
                    <a:pt x="7345" y="3815"/>
                  </a:cubicBezTo>
                  <a:cubicBezTo>
                    <a:pt x="7345" y="1878"/>
                    <a:pt x="5752" y="313"/>
                    <a:pt x="3816" y="313"/>
                  </a:cubicBezTo>
                  <a:cubicBezTo>
                    <a:pt x="1880" y="313"/>
                    <a:pt x="313" y="1878"/>
                    <a:pt x="313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0" name="Freeform 36">
              <a:extLst>
                <a:ext uri="{FF2B5EF4-FFF2-40B4-BE49-F238E27FC236}">
                  <a16:creationId xmlns:a16="http://schemas.microsoft.com/office/drawing/2014/main" id="{B228FD12-2478-9C4E-957F-82585F9B8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048" y="10411298"/>
              <a:ext cx="2189574" cy="330696"/>
            </a:xfrm>
            <a:custGeom>
              <a:avLst/>
              <a:gdLst>
                <a:gd name="T0" fmla="*/ 4670 w 4699"/>
                <a:gd name="T1" fmla="*/ 711 h 712"/>
                <a:gd name="T2" fmla="*/ 4698 w 4699"/>
                <a:gd name="T3" fmla="*/ 626 h 712"/>
                <a:gd name="T4" fmla="*/ 0 w 4699"/>
                <a:gd name="T5" fmla="*/ 0 h 712"/>
                <a:gd name="T6" fmla="*/ 0 w 4699"/>
                <a:gd name="T7" fmla="*/ 86 h 712"/>
                <a:gd name="T8" fmla="*/ 4670 w 4699"/>
                <a:gd name="T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9" h="712">
                  <a:moveTo>
                    <a:pt x="4670" y="711"/>
                  </a:moveTo>
                  <a:lnTo>
                    <a:pt x="4698" y="626"/>
                  </a:lnTo>
                  <a:lnTo>
                    <a:pt x="0" y="0"/>
                  </a:lnTo>
                  <a:lnTo>
                    <a:pt x="0" y="86"/>
                  </a:lnTo>
                  <a:lnTo>
                    <a:pt x="4670" y="7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" name="Freeform 37">
              <a:extLst>
                <a:ext uri="{FF2B5EF4-FFF2-40B4-BE49-F238E27FC236}">
                  <a16:creationId xmlns:a16="http://schemas.microsoft.com/office/drawing/2014/main" id="{D443919E-6776-D341-B255-E3C76FE3A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72" y="9721151"/>
              <a:ext cx="2201898" cy="451882"/>
            </a:xfrm>
            <a:custGeom>
              <a:avLst/>
              <a:gdLst>
                <a:gd name="T0" fmla="*/ 29 w 4727"/>
                <a:gd name="T1" fmla="*/ 969 h 970"/>
                <a:gd name="T2" fmla="*/ 4726 w 4727"/>
                <a:gd name="T3" fmla="*/ 143 h 970"/>
                <a:gd name="T4" fmla="*/ 4698 w 4727"/>
                <a:gd name="T5" fmla="*/ 0 h 970"/>
                <a:gd name="T6" fmla="*/ 0 w 4727"/>
                <a:gd name="T7" fmla="*/ 855 h 970"/>
                <a:gd name="T8" fmla="*/ 29 w 4727"/>
                <a:gd name="T9" fmla="*/ 9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7" h="970">
                  <a:moveTo>
                    <a:pt x="29" y="969"/>
                  </a:moveTo>
                  <a:lnTo>
                    <a:pt x="4726" y="143"/>
                  </a:lnTo>
                  <a:lnTo>
                    <a:pt x="4698" y="0"/>
                  </a:lnTo>
                  <a:lnTo>
                    <a:pt x="0" y="855"/>
                  </a:lnTo>
                  <a:lnTo>
                    <a:pt x="29" y="9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2" name="Freeform 38">
              <a:extLst>
                <a:ext uri="{FF2B5EF4-FFF2-40B4-BE49-F238E27FC236}">
                  <a16:creationId xmlns:a16="http://schemas.microsoft.com/office/drawing/2014/main" id="{B26BF11E-89B6-0945-AC34-C0BC515D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495" y="9747854"/>
              <a:ext cx="955114" cy="955114"/>
            </a:xfrm>
            <a:custGeom>
              <a:avLst/>
              <a:gdLst>
                <a:gd name="T0" fmla="*/ 1964 w 2049"/>
                <a:gd name="T1" fmla="*/ 825 h 2050"/>
                <a:gd name="T2" fmla="*/ 1964 w 2049"/>
                <a:gd name="T3" fmla="*/ 825 h 2050"/>
                <a:gd name="T4" fmla="*/ 1395 w 2049"/>
                <a:gd name="T5" fmla="*/ 882 h 2050"/>
                <a:gd name="T6" fmla="*/ 1850 w 2049"/>
                <a:gd name="T7" fmla="*/ 512 h 2050"/>
                <a:gd name="T8" fmla="*/ 1737 w 2049"/>
                <a:gd name="T9" fmla="*/ 312 h 2050"/>
                <a:gd name="T10" fmla="*/ 1737 w 2049"/>
                <a:gd name="T11" fmla="*/ 312 h 2050"/>
                <a:gd name="T12" fmla="*/ 1537 w 2049"/>
                <a:gd name="T13" fmla="*/ 198 h 2050"/>
                <a:gd name="T14" fmla="*/ 1167 w 2049"/>
                <a:gd name="T15" fmla="*/ 654 h 2050"/>
                <a:gd name="T16" fmla="*/ 1224 w 2049"/>
                <a:gd name="T17" fmla="*/ 85 h 2050"/>
                <a:gd name="T18" fmla="*/ 1025 w 2049"/>
                <a:gd name="T19" fmla="*/ 0 h 2050"/>
                <a:gd name="T20" fmla="*/ 1025 w 2049"/>
                <a:gd name="T21" fmla="*/ 0 h 2050"/>
                <a:gd name="T22" fmla="*/ 825 w 2049"/>
                <a:gd name="T23" fmla="*/ 85 h 2050"/>
                <a:gd name="T24" fmla="*/ 854 w 2049"/>
                <a:gd name="T25" fmla="*/ 654 h 2050"/>
                <a:gd name="T26" fmla="*/ 484 w 2049"/>
                <a:gd name="T27" fmla="*/ 198 h 2050"/>
                <a:gd name="T28" fmla="*/ 284 w 2049"/>
                <a:gd name="T29" fmla="*/ 312 h 2050"/>
                <a:gd name="T30" fmla="*/ 284 w 2049"/>
                <a:gd name="T31" fmla="*/ 312 h 2050"/>
                <a:gd name="T32" fmla="*/ 199 w 2049"/>
                <a:gd name="T33" fmla="*/ 512 h 2050"/>
                <a:gd name="T34" fmla="*/ 654 w 2049"/>
                <a:gd name="T35" fmla="*/ 882 h 2050"/>
                <a:gd name="T36" fmla="*/ 56 w 2049"/>
                <a:gd name="T37" fmla="*/ 825 h 2050"/>
                <a:gd name="T38" fmla="*/ 0 w 2049"/>
                <a:gd name="T39" fmla="*/ 1025 h 2050"/>
                <a:gd name="T40" fmla="*/ 0 w 2049"/>
                <a:gd name="T41" fmla="*/ 1025 h 2050"/>
                <a:gd name="T42" fmla="*/ 56 w 2049"/>
                <a:gd name="T43" fmla="*/ 1252 h 2050"/>
                <a:gd name="T44" fmla="*/ 654 w 2049"/>
                <a:gd name="T45" fmla="*/ 1195 h 2050"/>
                <a:gd name="T46" fmla="*/ 199 w 2049"/>
                <a:gd name="T47" fmla="*/ 1565 h 2050"/>
                <a:gd name="T48" fmla="*/ 284 w 2049"/>
                <a:gd name="T49" fmla="*/ 1765 h 2050"/>
                <a:gd name="T50" fmla="*/ 284 w 2049"/>
                <a:gd name="T51" fmla="*/ 1765 h 2050"/>
                <a:gd name="T52" fmla="*/ 484 w 2049"/>
                <a:gd name="T53" fmla="*/ 1850 h 2050"/>
                <a:gd name="T54" fmla="*/ 854 w 2049"/>
                <a:gd name="T55" fmla="*/ 1423 h 2050"/>
                <a:gd name="T56" fmla="*/ 825 w 2049"/>
                <a:gd name="T57" fmla="*/ 1992 h 2050"/>
                <a:gd name="T58" fmla="*/ 1025 w 2049"/>
                <a:gd name="T59" fmla="*/ 2049 h 2050"/>
                <a:gd name="T60" fmla="*/ 1025 w 2049"/>
                <a:gd name="T61" fmla="*/ 2049 h 2050"/>
                <a:gd name="T62" fmla="*/ 1224 w 2049"/>
                <a:gd name="T63" fmla="*/ 1992 h 2050"/>
                <a:gd name="T64" fmla="*/ 1167 w 2049"/>
                <a:gd name="T65" fmla="*/ 1423 h 2050"/>
                <a:gd name="T66" fmla="*/ 1537 w 2049"/>
                <a:gd name="T67" fmla="*/ 1850 h 2050"/>
                <a:gd name="T68" fmla="*/ 1737 w 2049"/>
                <a:gd name="T69" fmla="*/ 1765 h 2050"/>
                <a:gd name="T70" fmla="*/ 1737 w 2049"/>
                <a:gd name="T71" fmla="*/ 1765 h 2050"/>
                <a:gd name="T72" fmla="*/ 1850 w 2049"/>
                <a:gd name="T73" fmla="*/ 1565 h 2050"/>
                <a:gd name="T74" fmla="*/ 1395 w 2049"/>
                <a:gd name="T75" fmla="*/ 1195 h 2050"/>
                <a:gd name="T76" fmla="*/ 1964 w 2049"/>
                <a:gd name="T77" fmla="*/ 1252 h 2050"/>
                <a:gd name="T78" fmla="*/ 2048 w 2049"/>
                <a:gd name="T79" fmla="*/ 1025 h 2050"/>
                <a:gd name="T80" fmla="*/ 2048 w 2049"/>
                <a:gd name="T81" fmla="*/ 1025 h 2050"/>
                <a:gd name="T82" fmla="*/ 1964 w 2049"/>
                <a:gd name="T83" fmla="*/ 8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9" h="2050">
                  <a:moveTo>
                    <a:pt x="1964" y="825"/>
                  </a:moveTo>
                  <a:lnTo>
                    <a:pt x="1964" y="825"/>
                  </a:lnTo>
                  <a:cubicBezTo>
                    <a:pt x="1964" y="825"/>
                    <a:pt x="1651" y="939"/>
                    <a:pt x="1395" y="882"/>
                  </a:cubicBezTo>
                  <a:cubicBezTo>
                    <a:pt x="1537" y="654"/>
                    <a:pt x="1850" y="512"/>
                    <a:pt x="1850" y="512"/>
                  </a:cubicBezTo>
                  <a:cubicBezTo>
                    <a:pt x="1737" y="312"/>
                    <a:pt x="1737" y="312"/>
                    <a:pt x="1737" y="312"/>
                  </a:cubicBezTo>
                  <a:lnTo>
                    <a:pt x="1737" y="312"/>
                  </a:lnTo>
                  <a:cubicBezTo>
                    <a:pt x="1537" y="198"/>
                    <a:pt x="1537" y="198"/>
                    <a:pt x="1537" y="198"/>
                  </a:cubicBezTo>
                  <a:cubicBezTo>
                    <a:pt x="1537" y="198"/>
                    <a:pt x="1395" y="512"/>
                    <a:pt x="1167" y="654"/>
                  </a:cubicBezTo>
                  <a:cubicBezTo>
                    <a:pt x="1110" y="398"/>
                    <a:pt x="1224" y="85"/>
                    <a:pt x="1224" y="85"/>
                  </a:cubicBezTo>
                  <a:cubicBezTo>
                    <a:pt x="1025" y="0"/>
                    <a:pt x="1025" y="0"/>
                    <a:pt x="1025" y="0"/>
                  </a:cubicBezTo>
                  <a:lnTo>
                    <a:pt x="1025" y="0"/>
                  </a:lnTo>
                  <a:cubicBezTo>
                    <a:pt x="825" y="85"/>
                    <a:pt x="825" y="85"/>
                    <a:pt x="825" y="85"/>
                  </a:cubicBezTo>
                  <a:cubicBezTo>
                    <a:pt x="825" y="85"/>
                    <a:pt x="939" y="398"/>
                    <a:pt x="854" y="654"/>
                  </a:cubicBezTo>
                  <a:cubicBezTo>
                    <a:pt x="626" y="512"/>
                    <a:pt x="484" y="198"/>
                    <a:pt x="484" y="198"/>
                  </a:cubicBezTo>
                  <a:cubicBezTo>
                    <a:pt x="284" y="312"/>
                    <a:pt x="284" y="312"/>
                    <a:pt x="284" y="312"/>
                  </a:cubicBezTo>
                  <a:lnTo>
                    <a:pt x="284" y="312"/>
                  </a:lnTo>
                  <a:cubicBezTo>
                    <a:pt x="199" y="512"/>
                    <a:pt x="199" y="512"/>
                    <a:pt x="199" y="512"/>
                  </a:cubicBezTo>
                  <a:cubicBezTo>
                    <a:pt x="199" y="512"/>
                    <a:pt x="512" y="654"/>
                    <a:pt x="654" y="882"/>
                  </a:cubicBezTo>
                  <a:cubicBezTo>
                    <a:pt x="398" y="939"/>
                    <a:pt x="56" y="825"/>
                    <a:pt x="56" y="825"/>
                  </a:cubicBezTo>
                  <a:cubicBezTo>
                    <a:pt x="0" y="1025"/>
                    <a:pt x="0" y="1025"/>
                    <a:pt x="0" y="1025"/>
                  </a:cubicBezTo>
                  <a:lnTo>
                    <a:pt x="0" y="1025"/>
                  </a:lnTo>
                  <a:cubicBezTo>
                    <a:pt x="56" y="1252"/>
                    <a:pt x="56" y="1252"/>
                    <a:pt x="56" y="1252"/>
                  </a:cubicBezTo>
                  <a:cubicBezTo>
                    <a:pt x="56" y="1252"/>
                    <a:pt x="398" y="1139"/>
                    <a:pt x="654" y="1195"/>
                  </a:cubicBezTo>
                  <a:cubicBezTo>
                    <a:pt x="512" y="1423"/>
                    <a:pt x="199" y="1565"/>
                    <a:pt x="199" y="1565"/>
                  </a:cubicBezTo>
                  <a:cubicBezTo>
                    <a:pt x="284" y="1765"/>
                    <a:pt x="284" y="1765"/>
                    <a:pt x="284" y="1765"/>
                  </a:cubicBezTo>
                  <a:lnTo>
                    <a:pt x="284" y="1765"/>
                  </a:lnTo>
                  <a:cubicBezTo>
                    <a:pt x="484" y="1850"/>
                    <a:pt x="484" y="1850"/>
                    <a:pt x="484" y="1850"/>
                  </a:cubicBezTo>
                  <a:cubicBezTo>
                    <a:pt x="484" y="1850"/>
                    <a:pt x="626" y="1537"/>
                    <a:pt x="854" y="1423"/>
                  </a:cubicBezTo>
                  <a:cubicBezTo>
                    <a:pt x="939" y="1679"/>
                    <a:pt x="825" y="1992"/>
                    <a:pt x="825" y="1992"/>
                  </a:cubicBezTo>
                  <a:cubicBezTo>
                    <a:pt x="1025" y="2049"/>
                    <a:pt x="1025" y="2049"/>
                    <a:pt x="1025" y="2049"/>
                  </a:cubicBezTo>
                  <a:lnTo>
                    <a:pt x="1025" y="2049"/>
                  </a:lnTo>
                  <a:cubicBezTo>
                    <a:pt x="1224" y="1992"/>
                    <a:pt x="1224" y="1992"/>
                    <a:pt x="1224" y="1992"/>
                  </a:cubicBezTo>
                  <a:cubicBezTo>
                    <a:pt x="1224" y="1992"/>
                    <a:pt x="1110" y="1679"/>
                    <a:pt x="1167" y="1423"/>
                  </a:cubicBezTo>
                  <a:cubicBezTo>
                    <a:pt x="1395" y="1537"/>
                    <a:pt x="1537" y="1850"/>
                    <a:pt x="1537" y="1850"/>
                  </a:cubicBezTo>
                  <a:cubicBezTo>
                    <a:pt x="1737" y="1765"/>
                    <a:pt x="1737" y="1765"/>
                    <a:pt x="1737" y="1765"/>
                  </a:cubicBezTo>
                  <a:lnTo>
                    <a:pt x="1737" y="1765"/>
                  </a:lnTo>
                  <a:cubicBezTo>
                    <a:pt x="1850" y="1565"/>
                    <a:pt x="1850" y="1565"/>
                    <a:pt x="1850" y="1565"/>
                  </a:cubicBezTo>
                  <a:cubicBezTo>
                    <a:pt x="1850" y="1565"/>
                    <a:pt x="1537" y="1423"/>
                    <a:pt x="1395" y="1195"/>
                  </a:cubicBezTo>
                  <a:cubicBezTo>
                    <a:pt x="1651" y="1139"/>
                    <a:pt x="1964" y="1252"/>
                    <a:pt x="1964" y="1252"/>
                  </a:cubicBezTo>
                  <a:cubicBezTo>
                    <a:pt x="2048" y="1025"/>
                    <a:pt x="2048" y="1025"/>
                    <a:pt x="2048" y="1025"/>
                  </a:cubicBezTo>
                  <a:lnTo>
                    <a:pt x="2048" y="1025"/>
                  </a:lnTo>
                  <a:lnTo>
                    <a:pt x="1964" y="82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Freeform 39">
              <a:extLst>
                <a:ext uri="{FF2B5EF4-FFF2-40B4-BE49-F238E27FC236}">
                  <a16:creationId xmlns:a16="http://schemas.microsoft.com/office/drawing/2014/main" id="{ADB6AA40-257D-7040-8D25-C90247CC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9708827"/>
              <a:ext cx="1061924" cy="1047545"/>
            </a:xfrm>
            <a:custGeom>
              <a:avLst/>
              <a:gdLst>
                <a:gd name="T0" fmla="*/ 0 w 2278"/>
                <a:gd name="T1" fmla="*/ 1111 h 2251"/>
                <a:gd name="T2" fmla="*/ 0 w 2278"/>
                <a:gd name="T3" fmla="*/ 1111 h 2251"/>
                <a:gd name="T4" fmla="*/ 1139 w 2278"/>
                <a:gd name="T5" fmla="*/ 0 h 2251"/>
                <a:gd name="T6" fmla="*/ 2277 w 2278"/>
                <a:gd name="T7" fmla="*/ 1111 h 2251"/>
                <a:gd name="T8" fmla="*/ 1139 w 2278"/>
                <a:gd name="T9" fmla="*/ 2250 h 2251"/>
                <a:gd name="T10" fmla="*/ 0 w 2278"/>
                <a:gd name="T11" fmla="*/ 1111 h 2251"/>
                <a:gd name="T12" fmla="*/ 170 w 2278"/>
                <a:gd name="T13" fmla="*/ 1111 h 2251"/>
                <a:gd name="T14" fmla="*/ 170 w 2278"/>
                <a:gd name="T15" fmla="*/ 1111 h 2251"/>
                <a:gd name="T16" fmla="*/ 1139 w 2278"/>
                <a:gd name="T17" fmla="*/ 2078 h 2251"/>
                <a:gd name="T18" fmla="*/ 2107 w 2278"/>
                <a:gd name="T19" fmla="*/ 1111 h 2251"/>
                <a:gd name="T20" fmla="*/ 1139 w 2278"/>
                <a:gd name="T21" fmla="*/ 171 h 2251"/>
                <a:gd name="T22" fmla="*/ 170 w 2278"/>
                <a:gd name="T23" fmla="*/ 1111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8" h="2251">
                  <a:moveTo>
                    <a:pt x="0" y="1111"/>
                  </a:moveTo>
                  <a:lnTo>
                    <a:pt x="0" y="1111"/>
                  </a:lnTo>
                  <a:cubicBezTo>
                    <a:pt x="0" y="512"/>
                    <a:pt x="512" y="0"/>
                    <a:pt x="1139" y="0"/>
                  </a:cubicBezTo>
                  <a:cubicBezTo>
                    <a:pt x="1765" y="0"/>
                    <a:pt x="2277" y="512"/>
                    <a:pt x="2277" y="1111"/>
                  </a:cubicBezTo>
                  <a:cubicBezTo>
                    <a:pt x="2277" y="1737"/>
                    <a:pt x="1765" y="2250"/>
                    <a:pt x="1139" y="2250"/>
                  </a:cubicBezTo>
                  <a:cubicBezTo>
                    <a:pt x="512" y="2250"/>
                    <a:pt x="0" y="1737"/>
                    <a:pt x="0" y="1111"/>
                  </a:cubicBezTo>
                  <a:close/>
                  <a:moveTo>
                    <a:pt x="170" y="1111"/>
                  </a:moveTo>
                  <a:lnTo>
                    <a:pt x="170" y="1111"/>
                  </a:lnTo>
                  <a:cubicBezTo>
                    <a:pt x="170" y="1651"/>
                    <a:pt x="598" y="2078"/>
                    <a:pt x="1139" y="2078"/>
                  </a:cubicBezTo>
                  <a:cubicBezTo>
                    <a:pt x="1679" y="2078"/>
                    <a:pt x="2107" y="1651"/>
                    <a:pt x="2107" y="1111"/>
                  </a:cubicBezTo>
                  <a:cubicBezTo>
                    <a:pt x="2107" y="598"/>
                    <a:pt x="1679" y="171"/>
                    <a:pt x="1139" y="171"/>
                  </a:cubicBezTo>
                  <a:cubicBezTo>
                    <a:pt x="598" y="171"/>
                    <a:pt x="170" y="598"/>
                    <a:pt x="170" y="1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" name="Freeform 40">
              <a:extLst>
                <a:ext uri="{FF2B5EF4-FFF2-40B4-BE49-F238E27FC236}">
                  <a16:creationId xmlns:a16="http://schemas.microsoft.com/office/drawing/2014/main" id="{DE68D3FC-A14C-6A40-B4FA-963C07FB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10197681"/>
              <a:ext cx="359451" cy="690147"/>
            </a:xfrm>
            <a:custGeom>
              <a:avLst/>
              <a:gdLst>
                <a:gd name="T0" fmla="*/ 228 w 770"/>
                <a:gd name="T1" fmla="*/ 1481 h 1482"/>
                <a:gd name="T2" fmla="*/ 0 w 770"/>
                <a:gd name="T3" fmla="*/ 1339 h 1482"/>
                <a:gd name="T4" fmla="*/ 541 w 770"/>
                <a:gd name="T5" fmla="*/ 0 h 1482"/>
                <a:gd name="T6" fmla="*/ 769 w 770"/>
                <a:gd name="T7" fmla="*/ 143 h 1482"/>
                <a:gd name="T8" fmla="*/ 228 w 770"/>
                <a:gd name="T9" fmla="*/ 148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1482">
                  <a:moveTo>
                    <a:pt x="228" y="1481"/>
                  </a:moveTo>
                  <a:lnTo>
                    <a:pt x="0" y="1339"/>
                  </a:lnTo>
                  <a:lnTo>
                    <a:pt x="541" y="0"/>
                  </a:lnTo>
                  <a:lnTo>
                    <a:pt x="769" y="143"/>
                  </a:lnTo>
                  <a:lnTo>
                    <a:pt x="228" y="1481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5" name="Freeform 41">
              <a:extLst>
                <a:ext uri="{FF2B5EF4-FFF2-40B4-BE49-F238E27FC236}">
                  <a16:creationId xmlns:a16="http://schemas.microsoft.com/office/drawing/2014/main" id="{5391F6F2-9309-2746-B294-5C270B42C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660" y="10557134"/>
              <a:ext cx="731227" cy="531988"/>
            </a:xfrm>
            <a:custGeom>
              <a:avLst/>
              <a:gdLst>
                <a:gd name="T0" fmla="*/ 1509 w 1568"/>
                <a:gd name="T1" fmla="*/ 968 h 1140"/>
                <a:gd name="T2" fmla="*/ 1509 w 1568"/>
                <a:gd name="T3" fmla="*/ 968 h 1140"/>
                <a:gd name="T4" fmla="*/ 1168 w 1568"/>
                <a:gd name="T5" fmla="*/ 1082 h 1140"/>
                <a:gd name="T6" fmla="*/ 171 w 1568"/>
                <a:gd name="T7" fmla="*/ 512 h 1140"/>
                <a:gd name="T8" fmla="*/ 57 w 1568"/>
                <a:gd name="T9" fmla="*/ 171 h 1140"/>
                <a:gd name="T10" fmla="*/ 428 w 1568"/>
                <a:gd name="T11" fmla="*/ 86 h 1140"/>
                <a:gd name="T12" fmla="*/ 1395 w 1568"/>
                <a:gd name="T13" fmla="*/ 626 h 1140"/>
                <a:gd name="T14" fmla="*/ 1509 w 1568"/>
                <a:gd name="T15" fmla="*/ 96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1140">
                  <a:moveTo>
                    <a:pt x="1509" y="968"/>
                  </a:moveTo>
                  <a:lnTo>
                    <a:pt x="1509" y="968"/>
                  </a:lnTo>
                  <a:cubicBezTo>
                    <a:pt x="1453" y="1110"/>
                    <a:pt x="1282" y="1139"/>
                    <a:pt x="1168" y="108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57" y="456"/>
                    <a:pt x="0" y="285"/>
                    <a:pt x="57" y="171"/>
                  </a:cubicBezTo>
                  <a:cubicBezTo>
                    <a:pt x="143" y="57"/>
                    <a:pt x="285" y="0"/>
                    <a:pt x="428" y="86"/>
                  </a:cubicBezTo>
                  <a:cubicBezTo>
                    <a:pt x="1395" y="626"/>
                    <a:pt x="1395" y="626"/>
                    <a:pt x="1395" y="626"/>
                  </a:cubicBezTo>
                  <a:cubicBezTo>
                    <a:pt x="1538" y="712"/>
                    <a:pt x="1567" y="854"/>
                    <a:pt x="1509" y="9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" name="Freeform 42">
              <a:extLst>
                <a:ext uri="{FF2B5EF4-FFF2-40B4-BE49-F238E27FC236}">
                  <a16:creationId xmlns:a16="http://schemas.microsoft.com/office/drawing/2014/main" id="{D1A64B06-EAD8-3947-AA9A-248AECCDB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10131953"/>
              <a:ext cx="199240" cy="199240"/>
            </a:xfrm>
            <a:custGeom>
              <a:avLst/>
              <a:gdLst>
                <a:gd name="T0" fmla="*/ 0 w 429"/>
                <a:gd name="T1" fmla="*/ 200 h 428"/>
                <a:gd name="T2" fmla="*/ 0 w 429"/>
                <a:gd name="T3" fmla="*/ 200 h 428"/>
                <a:gd name="T4" fmla="*/ 229 w 429"/>
                <a:gd name="T5" fmla="*/ 427 h 428"/>
                <a:gd name="T6" fmla="*/ 428 w 429"/>
                <a:gd name="T7" fmla="*/ 200 h 428"/>
                <a:gd name="T8" fmla="*/ 229 w 429"/>
                <a:gd name="T9" fmla="*/ 0 h 428"/>
                <a:gd name="T10" fmla="*/ 0 w 429"/>
                <a:gd name="T11" fmla="*/ 2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428">
                  <a:moveTo>
                    <a:pt x="0" y="200"/>
                  </a:moveTo>
                  <a:lnTo>
                    <a:pt x="0" y="200"/>
                  </a:lnTo>
                  <a:cubicBezTo>
                    <a:pt x="0" y="342"/>
                    <a:pt x="115" y="427"/>
                    <a:pt x="229" y="427"/>
                  </a:cubicBezTo>
                  <a:cubicBezTo>
                    <a:pt x="343" y="427"/>
                    <a:pt x="428" y="342"/>
                    <a:pt x="428" y="200"/>
                  </a:cubicBezTo>
                  <a:cubicBezTo>
                    <a:pt x="428" y="86"/>
                    <a:pt x="343" y="0"/>
                    <a:pt x="229" y="0"/>
                  </a:cubicBezTo>
                  <a:cubicBezTo>
                    <a:pt x="115" y="0"/>
                    <a:pt x="0" y="86"/>
                    <a:pt x="0" y="200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" name="Freeform 43">
              <a:extLst>
                <a:ext uri="{FF2B5EF4-FFF2-40B4-BE49-F238E27FC236}">
                  <a16:creationId xmlns:a16="http://schemas.microsoft.com/office/drawing/2014/main" id="{99E6AA93-FBB9-FC48-AE14-F09C7338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15" y="8102592"/>
              <a:ext cx="1791097" cy="2267627"/>
            </a:xfrm>
            <a:custGeom>
              <a:avLst/>
              <a:gdLst>
                <a:gd name="T0" fmla="*/ 142 w 3844"/>
                <a:gd name="T1" fmla="*/ 4413 h 4869"/>
                <a:gd name="T2" fmla="*/ 142 w 3844"/>
                <a:gd name="T3" fmla="*/ 4413 h 4869"/>
                <a:gd name="T4" fmla="*/ 3587 w 3844"/>
                <a:gd name="T5" fmla="*/ 0 h 4869"/>
                <a:gd name="T6" fmla="*/ 3843 w 3844"/>
                <a:gd name="T7" fmla="*/ 228 h 4869"/>
                <a:gd name="T8" fmla="*/ 484 w 3844"/>
                <a:gd name="T9" fmla="*/ 4556 h 4869"/>
                <a:gd name="T10" fmla="*/ 512 w 3844"/>
                <a:gd name="T11" fmla="*/ 4641 h 4869"/>
                <a:gd name="T12" fmla="*/ 256 w 3844"/>
                <a:gd name="T13" fmla="*/ 4868 h 4869"/>
                <a:gd name="T14" fmla="*/ 0 w 3844"/>
                <a:gd name="T15" fmla="*/ 4641 h 4869"/>
                <a:gd name="T16" fmla="*/ 142 w 3844"/>
                <a:gd name="T17" fmla="*/ 4413 h 4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4" h="4869">
                  <a:moveTo>
                    <a:pt x="142" y="4413"/>
                  </a:moveTo>
                  <a:lnTo>
                    <a:pt x="142" y="4413"/>
                  </a:lnTo>
                  <a:cubicBezTo>
                    <a:pt x="3587" y="0"/>
                    <a:pt x="3587" y="0"/>
                    <a:pt x="3587" y="0"/>
                  </a:cubicBezTo>
                  <a:cubicBezTo>
                    <a:pt x="3843" y="228"/>
                    <a:pt x="3843" y="228"/>
                    <a:pt x="3843" y="228"/>
                  </a:cubicBezTo>
                  <a:cubicBezTo>
                    <a:pt x="484" y="4556"/>
                    <a:pt x="484" y="4556"/>
                    <a:pt x="484" y="4556"/>
                  </a:cubicBezTo>
                  <a:cubicBezTo>
                    <a:pt x="484" y="4584"/>
                    <a:pt x="512" y="4612"/>
                    <a:pt x="512" y="4641"/>
                  </a:cubicBezTo>
                  <a:cubicBezTo>
                    <a:pt x="512" y="4754"/>
                    <a:pt x="398" y="4868"/>
                    <a:pt x="256" y="4868"/>
                  </a:cubicBezTo>
                  <a:cubicBezTo>
                    <a:pt x="114" y="4868"/>
                    <a:pt x="0" y="4754"/>
                    <a:pt x="0" y="4641"/>
                  </a:cubicBezTo>
                  <a:cubicBezTo>
                    <a:pt x="0" y="4527"/>
                    <a:pt x="56" y="4470"/>
                    <a:pt x="142" y="441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" name="Freeform 44">
              <a:extLst>
                <a:ext uri="{FF2B5EF4-FFF2-40B4-BE49-F238E27FC236}">
                  <a16:creationId xmlns:a16="http://schemas.microsoft.com/office/drawing/2014/main" id="{D83D8137-5D55-6244-9E84-782153EA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261" y="4549155"/>
              <a:ext cx="1008518" cy="835983"/>
            </a:xfrm>
            <a:custGeom>
              <a:avLst/>
              <a:gdLst>
                <a:gd name="T0" fmla="*/ 2106 w 2165"/>
                <a:gd name="T1" fmla="*/ 0 h 1794"/>
                <a:gd name="T2" fmla="*/ 2106 w 2165"/>
                <a:gd name="T3" fmla="*/ 0 h 1794"/>
                <a:gd name="T4" fmla="*/ 2022 w 2165"/>
                <a:gd name="T5" fmla="*/ 512 h 1794"/>
                <a:gd name="T6" fmla="*/ 2106 w 2165"/>
                <a:gd name="T7" fmla="*/ 1025 h 1794"/>
                <a:gd name="T8" fmla="*/ 1850 w 2165"/>
                <a:gd name="T9" fmla="*/ 1025 h 1794"/>
                <a:gd name="T10" fmla="*/ 1794 w 2165"/>
                <a:gd name="T11" fmla="*/ 1224 h 1794"/>
                <a:gd name="T12" fmla="*/ 1651 w 2165"/>
                <a:gd name="T13" fmla="*/ 1224 h 1794"/>
                <a:gd name="T14" fmla="*/ 1680 w 2165"/>
                <a:gd name="T15" fmla="*/ 1423 h 1794"/>
                <a:gd name="T16" fmla="*/ 1594 w 2165"/>
                <a:gd name="T17" fmla="*/ 1623 h 1794"/>
                <a:gd name="T18" fmla="*/ 911 w 2165"/>
                <a:gd name="T19" fmla="*/ 1481 h 1794"/>
                <a:gd name="T20" fmla="*/ 313 w 2165"/>
                <a:gd name="T21" fmla="*/ 1708 h 1794"/>
                <a:gd name="T22" fmla="*/ 0 w 2165"/>
                <a:gd name="T23" fmla="*/ 797 h 1794"/>
                <a:gd name="T24" fmla="*/ 683 w 2165"/>
                <a:gd name="T25" fmla="*/ 228 h 1794"/>
                <a:gd name="T26" fmla="*/ 1537 w 2165"/>
                <a:gd name="T27" fmla="*/ 0 h 1794"/>
                <a:gd name="T28" fmla="*/ 2106 w 2165"/>
                <a:gd name="T29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5" h="1794">
                  <a:moveTo>
                    <a:pt x="2106" y="0"/>
                  </a:moveTo>
                  <a:lnTo>
                    <a:pt x="2106" y="0"/>
                  </a:lnTo>
                  <a:cubicBezTo>
                    <a:pt x="2106" y="0"/>
                    <a:pt x="2136" y="313"/>
                    <a:pt x="2022" y="512"/>
                  </a:cubicBezTo>
                  <a:cubicBezTo>
                    <a:pt x="2022" y="512"/>
                    <a:pt x="2164" y="968"/>
                    <a:pt x="2106" y="1025"/>
                  </a:cubicBezTo>
                  <a:cubicBezTo>
                    <a:pt x="2050" y="1082"/>
                    <a:pt x="1850" y="1025"/>
                    <a:pt x="1850" y="1025"/>
                  </a:cubicBezTo>
                  <a:cubicBezTo>
                    <a:pt x="1850" y="1025"/>
                    <a:pt x="1850" y="1167"/>
                    <a:pt x="1794" y="1224"/>
                  </a:cubicBezTo>
                  <a:cubicBezTo>
                    <a:pt x="1765" y="1253"/>
                    <a:pt x="1651" y="1224"/>
                    <a:pt x="1651" y="1224"/>
                  </a:cubicBezTo>
                  <a:cubicBezTo>
                    <a:pt x="1651" y="1224"/>
                    <a:pt x="1765" y="1367"/>
                    <a:pt x="1680" y="1423"/>
                  </a:cubicBezTo>
                  <a:cubicBezTo>
                    <a:pt x="1623" y="1451"/>
                    <a:pt x="1594" y="1481"/>
                    <a:pt x="1594" y="1623"/>
                  </a:cubicBezTo>
                  <a:cubicBezTo>
                    <a:pt x="1566" y="1793"/>
                    <a:pt x="1081" y="1395"/>
                    <a:pt x="911" y="1481"/>
                  </a:cubicBezTo>
                  <a:cubicBezTo>
                    <a:pt x="769" y="1537"/>
                    <a:pt x="313" y="1708"/>
                    <a:pt x="313" y="170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797"/>
                    <a:pt x="512" y="456"/>
                    <a:pt x="683" y="228"/>
                  </a:cubicBezTo>
                  <a:cubicBezTo>
                    <a:pt x="825" y="28"/>
                    <a:pt x="1423" y="0"/>
                    <a:pt x="1537" y="0"/>
                  </a:cubicBezTo>
                  <a:cubicBezTo>
                    <a:pt x="1680" y="0"/>
                    <a:pt x="2106" y="0"/>
                    <a:pt x="2106" y="0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Freeform 45">
              <a:extLst>
                <a:ext uri="{FF2B5EF4-FFF2-40B4-BE49-F238E27FC236}">
                  <a16:creationId xmlns:a16="http://schemas.microsoft.com/office/drawing/2014/main" id="{B74C59F9-F260-7146-8806-F4ACD802E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54" y="4165056"/>
              <a:ext cx="1061924" cy="755876"/>
            </a:xfrm>
            <a:custGeom>
              <a:avLst/>
              <a:gdLst>
                <a:gd name="T0" fmla="*/ 854 w 2278"/>
                <a:gd name="T1" fmla="*/ 1054 h 1624"/>
                <a:gd name="T2" fmla="*/ 854 w 2278"/>
                <a:gd name="T3" fmla="*/ 1054 h 1624"/>
                <a:gd name="T4" fmla="*/ 1708 w 2278"/>
                <a:gd name="T5" fmla="*/ 826 h 1624"/>
                <a:gd name="T6" fmla="*/ 2277 w 2278"/>
                <a:gd name="T7" fmla="*/ 826 h 1624"/>
                <a:gd name="T8" fmla="*/ 968 w 2278"/>
                <a:gd name="T9" fmla="*/ 143 h 1624"/>
                <a:gd name="T10" fmla="*/ 199 w 2278"/>
                <a:gd name="T11" fmla="*/ 769 h 1624"/>
                <a:gd name="T12" fmla="*/ 171 w 2278"/>
                <a:gd name="T13" fmla="*/ 1623 h 1624"/>
                <a:gd name="T14" fmla="*/ 854 w 2278"/>
                <a:gd name="T15" fmla="*/ 105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8" h="1624">
                  <a:moveTo>
                    <a:pt x="854" y="1054"/>
                  </a:moveTo>
                  <a:lnTo>
                    <a:pt x="854" y="1054"/>
                  </a:lnTo>
                  <a:cubicBezTo>
                    <a:pt x="996" y="854"/>
                    <a:pt x="1594" y="826"/>
                    <a:pt x="1708" y="826"/>
                  </a:cubicBezTo>
                  <a:cubicBezTo>
                    <a:pt x="1851" y="826"/>
                    <a:pt x="2277" y="826"/>
                    <a:pt x="2277" y="826"/>
                  </a:cubicBezTo>
                  <a:cubicBezTo>
                    <a:pt x="2221" y="455"/>
                    <a:pt x="1509" y="0"/>
                    <a:pt x="968" y="143"/>
                  </a:cubicBezTo>
                  <a:cubicBezTo>
                    <a:pt x="427" y="257"/>
                    <a:pt x="199" y="769"/>
                    <a:pt x="199" y="769"/>
                  </a:cubicBezTo>
                  <a:cubicBezTo>
                    <a:pt x="0" y="1082"/>
                    <a:pt x="171" y="1623"/>
                    <a:pt x="171" y="1623"/>
                  </a:cubicBezTo>
                  <a:cubicBezTo>
                    <a:pt x="171" y="1623"/>
                    <a:pt x="683" y="1282"/>
                    <a:pt x="854" y="1054"/>
                  </a:cubicBezTo>
                </a:path>
              </a:pathLst>
            </a:custGeom>
            <a:solidFill>
              <a:srgbClr val="A47C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Freeform 46">
              <a:extLst>
                <a:ext uri="{FF2B5EF4-FFF2-40B4-BE49-F238E27FC236}">
                  <a16:creationId xmlns:a16="http://schemas.microsoft.com/office/drawing/2014/main" id="{3A833AA7-7F1E-1E42-88EA-01EFDE38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4575858"/>
              <a:ext cx="238265" cy="240318"/>
            </a:xfrm>
            <a:custGeom>
              <a:avLst/>
              <a:gdLst>
                <a:gd name="T0" fmla="*/ 512 w 513"/>
                <a:gd name="T1" fmla="*/ 256 h 514"/>
                <a:gd name="T2" fmla="*/ 512 w 513"/>
                <a:gd name="T3" fmla="*/ 256 h 514"/>
                <a:gd name="T4" fmla="*/ 313 w 513"/>
                <a:gd name="T5" fmla="*/ 0 h 514"/>
                <a:gd name="T6" fmla="*/ 228 w 513"/>
                <a:gd name="T7" fmla="*/ 513 h 514"/>
                <a:gd name="T8" fmla="*/ 512 w 513"/>
                <a:gd name="T9" fmla="*/ 25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4">
                  <a:moveTo>
                    <a:pt x="512" y="256"/>
                  </a:moveTo>
                  <a:lnTo>
                    <a:pt x="512" y="256"/>
                  </a:lnTo>
                  <a:cubicBezTo>
                    <a:pt x="512" y="256"/>
                    <a:pt x="484" y="0"/>
                    <a:pt x="313" y="0"/>
                  </a:cubicBezTo>
                  <a:cubicBezTo>
                    <a:pt x="171" y="0"/>
                    <a:pt x="0" y="256"/>
                    <a:pt x="228" y="513"/>
                  </a:cubicBezTo>
                  <a:lnTo>
                    <a:pt x="512" y="256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1" name="Freeform 47">
              <a:extLst>
                <a:ext uri="{FF2B5EF4-FFF2-40B4-BE49-F238E27FC236}">
                  <a16:creationId xmlns:a16="http://schemas.microsoft.com/office/drawing/2014/main" id="{753F1445-9FEB-8948-A8D4-0E3F07F54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754254"/>
              <a:ext cx="1353592" cy="875008"/>
            </a:xfrm>
            <a:custGeom>
              <a:avLst/>
              <a:gdLst>
                <a:gd name="T0" fmla="*/ 0 w 2905"/>
                <a:gd name="T1" fmla="*/ 684 h 1880"/>
                <a:gd name="T2" fmla="*/ 0 w 2905"/>
                <a:gd name="T3" fmla="*/ 684 h 1880"/>
                <a:gd name="T4" fmla="*/ 1025 w 2905"/>
                <a:gd name="T5" fmla="*/ 1538 h 1880"/>
                <a:gd name="T6" fmla="*/ 2847 w 2905"/>
                <a:gd name="T7" fmla="*/ 1851 h 1880"/>
                <a:gd name="T8" fmla="*/ 2676 w 2905"/>
                <a:gd name="T9" fmla="*/ 1111 h 1880"/>
                <a:gd name="T10" fmla="*/ 0 w 2905"/>
                <a:gd name="T11" fmla="*/ 684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5" h="1880">
                  <a:moveTo>
                    <a:pt x="0" y="684"/>
                  </a:moveTo>
                  <a:lnTo>
                    <a:pt x="0" y="684"/>
                  </a:lnTo>
                  <a:cubicBezTo>
                    <a:pt x="0" y="684"/>
                    <a:pt x="484" y="1310"/>
                    <a:pt x="1025" y="1538"/>
                  </a:cubicBezTo>
                  <a:cubicBezTo>
                    <a:pt x="1595" y="1766"/>
                    <a:pt x="2136" y="1879"/>
                    <a:pt x="2847" y="1851"/>
                  </a:cubicBezTo>
                  <a:cubicBezTo>
                    <a:pt x="2847" y="1851"/>
                    <a:pt x="2904" y="1510"/>
                    <a:pt x="2676" y="1111"/>
                  </a:cubicBezTo>
                  <a:cubicBezTo>
                    <a:pt x="2448" y="684"/>
                    <a:pt x="1623" y="0"/>
                    <a:pt x="0" y="6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2" name="Freeform 48">
              <a:extLst>
                <a:ext uri="{FF2B5EF4-FFF2-40B4-BE49-F238E27FC236}">
                  <a16:creationId xmlns:a16="http://schemas.microsoft.com/office/drawing/2014/main" id="{6BC060E0-BD84-324E-AB9D-74E27C0F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617" y="4138353"/>
              <a:ext cx="410802" cy="478585"/>
            </a:xfrm>
            <a:custGeom>
              <a:avLst/>
              <a:gdLst>
                <a:gd name="T0" fmla="*/ 313 w 884"/>
                <a:gd name="T1" fmla="*/ 0 h 1026"/>
                <a:gd name="T2" fmla="*/ 313 w 884"/>
                <a:gd name="T3" fmla="*/ 0 h 1026"/>
                <a:gd name="T4" fmla="*/ 199 w 884"/>
                <a:gd name="T5" fmla="*/ 256 h 1026"/>
                <a:gd name="T6" fmla="*/ 57 w 884"/>
                <a:gd name="T7" fmla="*/ 769 h 1026"/>
                <a:gd name="T8" fmla="*/ 513 w 884"/>
                <a:gd name="T9" fmla="*/ 997 h 1026"/>
                <a:gd name="T10" fmla="*/ 883 w 884"/>
                <a:gd name="T11" fmla="*/ 512 h 1026"/>
                <a:gd name="T12" fmla="*/ 313 w 884"/>
                <a:gd name="T13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1026">
                  <a:moveTo>
                    <a:pt x="313" y="0"/>
                  </a:moveTo>
                  <a:lnTo>
                    <a:pt x="313" y="0"/>
                  </a:lnTo>
                  <a:cubicBezTo>
                    <a:pt x="313" y="0"/>
                    <a:pt x="171" y="57"/>
                    <a:pt x="199" y="256"/>
                  </a:cubicBezTo>
                  <a:cubicBezTo>
                    <a:pt x="199" y="428"/>
                    <a:pt x="0" y="598"/>
                    <a:pt x="57" y="769"/>
                  </a:cubicBezTo>
                  <a:cubicBezTo>
                    <a:pt x="85" y="940"/>
                    <a:pt x="256" y="1025"/>
                    <a:pt x="513" y="997"/>
                  </a:cubicBezTo>
                  <a:cubicBezTo>
                    <a:pt x="513" y="997"/>
                    <a:pt x="597" y="740"/>
                    <a:pt x="883" y="512"/>
                  </a:cubicBezTo>
                  <a:cubicBezTo>
                    <a:pt x="883" y="512"/>
                    <a:pt x="483" y="228"/>
                    <a:pt x="31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Freeform 49">
              <a:extLst>
                <a:ext uri="{FF2B5EF4-FFF2-40B4-BE49-F238E27FC236}">
                  <a16:creationId xmlns:a16="http://schemas.microsoft.com/office/drawing/2014/main" id="{80BA95A7-5532-1549-AC48-F783845F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313" y="4111652"/>
              <a:ext cx="955114" cy="410802"/>
            </a:xfrm>
            <a:custGeom>
              <a:avLst/>
              <a:gdLst>
                <a:gd name="T0" fmla="*/ 0 w 2051"/>
                <a:gd name="T1" fmla="*/ 29 h 884"/>
                <a:gd name="T2" fmla="*/ 0 w 2051"/>
                <a:gd name="T3" fmla="*/ 29 h 884"/>
                <a:gd name="T4" fmla="*/ 2050 w 2051"/>
                <a:gd name="T5" fmla="*/ 797 h 884"/>
                <a:gd name="T6" fmla="*/ 58 w 2051"/>
                <a:gd name="T7" fmla="*/ 0 h 884"/>
                <a:gd name="T8" fmla="*/ 0 w 2051"/>
                <a:gd name="T9" fmla="*/ 2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884">
                  <a:moveTo>
                    <a:pt x="0" y="29"/>
                  </a:moveTo>
                  <a:lnTo>
                    <a:pt x="0" y="29"/>
                  </a:lnTo>
                  <a:cubicBezTo>
                    <a:pt x="0" y="29"/>
                    <a:pt x="456" y="883"/>
                    <a:pt x="2050" y="797"/>
                  </a:cubicBezTo>
                  <a:cubicBezTo>
                    <a:pt x="2050" y="797"/>
                    <a:pt x="541" y="114"/>
                    <a:pt x="58" y="0"/>
                  </a:cubicBezTo>
                  <a:lnTo>
                    <a:pt x="0" y="29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Freeform 50">
              <a:extLst>
                <a:ext uri="{FF2B5EF4-FFF2-40B4-BE49-F238E27FC236}">
                  <a16:creationId xmlns:a16="http://schemas.microsoft.com/office/drawing/2014/main" id="{B5EEFFA2-7D13-1045-B7B3-87CDDB7F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717" y="4045923"/>
              <a:ext cx="916088" cy="384099"/>
            </a:xfrm>
            <a:custGeom>
              <a:avLst/>
              <a:gdLst>
                <a:gd name="T0" fmla="*/ 143 w 1966"/>
                <a:gd name="T1" fmla="*/ 0 h 826"/>
                <a:gd name="T2" fmla="*/ 143 w 1966"/>
                <a:gd name="T3" fmla="*/ 0 h 826"/>
                <a:gd name="T4" fmla="*/ 1965 w 1966"/>
                <a:gd name="T5" fmla="*/ 825 h 826"/>
                <a:gd name="T6" fmla="*/ 0 w 1966"/>
                <a:gd name="T7" fmla="*/ 85 h 826"/>
                <a:gd name="T8" fmla="*/ 143 w 1966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6" h="826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253" y="28"/>
                    <a:pt x="1965" y="825"/>
                  </a:cubicBezTo>
                  <a:cubicBezTo>
                    <a:pt x="1965" y="825"/>
                    <a:pt x="911" y="199"/>
                    <a:pt x="0" y="85"/>
                  </a:cubicBezTo>
                  <a:lnTo>
                    <a:pt x="143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5" name="Freeform 51">
              <a:extLst>
                <a:ext uri="{FF2B5EF4-FFF2-40B4-BE49-F238E27FC236}">
                  <a16:creationId xmlns:a16="http://schemas.microsoft.com/office/drawing/2014/main" id="{C01906E9-351C-1748-9A17-F553D6C9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606" y="3900088"/>
              <a:ext cx="821604" cy="531989"/>
            </a:xfrm>
            <a:custGeom>
              <a:avLst/>
              <a:gdLst>
                <a:gd name="T0" fmla="*/ 0 w 1766"/>
                <a:gd name="T1" fmla="*/ 172 h 1140"/>
                <a:gd name="T2" fmla="*/ 0 w 1766"/>
                <a:gd name="T3" fmla="*/ 172 h 1140"/>
                <a:gd name="T4" fmla="*/ 911 w 1766"/>
                <a:gd name="T5" fmla="*/ 456 h 1140"/>
                <a:gd name="T6" fmla="*/ 1765 w 1766"/>
                <a:gd name="T7" fmla="*/ 1139 h 1140"/>
                <a:gd name="T8" fmla="*/ 0 w 1766"/>
                <a:gd name="T9" fmla="*/ 17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40">
                  <a:moveTo>
                    <a:pt x="0" y="172"/>
                  </a:moveTo>
                  <a:lnTo>
                    <a:pt x="0" y="172"/>
                  </a:lnTo>
                  <a:cubicBezTo>
                    <a:pt x="0" y="172"/>
                    <a:pt x="569" y="228"/>
                    <a:pt x="911" y="456"/>
                  </a:cubicBezTo>
                  <a:cubicBezTo>
                    <a:pt x="1281" y="655"/>
                    <a:pt x="1765" y="1139"/>
                    <a:pt x="1765" y="1139"/>
                  </a:cubicBezTo>
                  <a:cubicBezTo>
                    <a:pt x="1765" y="1139"/>
                    <a:pt x="1594" y="0"/>
                    <a:pt x="0" y="172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" name="Freeform 52">
              <a:extLst>
                <a:ext uri="{FF2B5EF4-FFF2-40B4-BE49-F238E27FC236}">
                  <a16:creationId xmlns:a16="http://schemas.microsoft.com/office/drawing/2014/main" id="{5691B620-2AFD-1D4C-A7D2-F40EB3661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953492"/>
              <a:ext cx="425179" cy="213617"/>
            </a:xfrm>
            <a:custGeom>
              <a:avLst/>
              <a:gdLst>
                <a:gd name="T0" fmla="*/ 0 w 912"/>
                <a:gd name="T1" fmla="*/ 257 h 457"/>
                <a:gd name="T2" fmla="*/ 0 w 912"/>
                <a:gd name="T3" fmla="*/ 257 h 457"/>
                <a:gd name="T4" fmla="*/ 171 w 912"/>
                <a:gd name="T5" fmla="*/ 456 h 457"/>
                <a:gd name="T6" fmla="*/ 398 w 912"/>
                <a:gd name="T7" fmla="*/ 172 h 457"/>
                <a:gd name="T8" fmla="*/ 911 w 912"/>
                <a:gd name="T9" fmla="*/ 0 h 457"/>
                <a:gd name="T10" fmla="*/ 0 w 912"/>
                <a:gd name="T11" fmla="*/ 2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457">
                  <a:moveTo>
                    <a:pt x="0" y="257"/>
                  </a:moveTo>
                  <a:lnTo>
                    <a:pt x="0" y="257"/>
                  </a:lnTo>
                  <a:cubicBezTo>
                    <a:pt x="0" y="257"/>
                    <a:pt x="57" y="342"/>
                    <a:pt x="171" y="456"/>
                  </a:cubicBezTo>
                  <a:cubicBezTo>
                    <a:pt x="171" y="456"/>
                    <a:pt x="314" y="228"/>
                    <a:pt x="398" y="172"/>
                  </a:cubicBezTo>
                  <a:cubicBezTo>
                    <a:pt x="456" y="143"/>
                    <a:pt x="911" y="0"/>
                    <a:pt x="911" y="0"/>
                  </a:cubicBezTo>
                  <a:cubicBezTo>
                    <a:pt x="655" y="29"/>
                    <a:pt x="342" y="114"/>
                    <a:pt x="0" y="257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Freeform 53">
              <a:extLst>
                <a:ext uri="{FF2B5EF4-FFF2-40B4-BE49-F238E27FC236}">
                  <a16:creationId xmlns:a16="http://schemas.microsoft.com/office/drawing/2014/main" id="{21638D28-5929-9442-A72A-F37F2A970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697" y="4204081"/>
              <a:ext cx="160213" cy="264968"/>
            </a:xfrm>
            <a:custGeom>
              <a:avLst/>
              <a:gdLst>
                <a:gd name="T0" fmla="*/ 114 w 343"/>
                <a:gd name="T1" fmla="*/ 0 h 571"/>
                <a:gd name="T2" fmla="*/ 114 w 343"/>
                <a:gd name="T3" fmla="*/ 0 h 571"/>
                <a:gd name="T4" fmla="*/ 114 w 343"/>
                <a:gd name="T5" fmla="*/ 114 h 571"/>
                <a:gd name="T6" fmla="*/ 0 w 343"/>
                <a:gd name="T7" fmla="*/ 428 h 571"/>
                <a:gd name="T8" fmla="*/ 200 w 343"/>
                <a:gd name="T9" fmla="*/ 542 h 571"/>
                <a:gd name="T10" fmla="*/ 114 w 343"/>
                <a:gd name="T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571">
                  <a:moveTo>
                    <a:pt x="114" y="0"/>
                  </a:moveTo>
                  <a:lnTo>
                    <a:pt x="114" y="0"/>
                  </a:lnTo>
                  <a:cubicBezTo>
                    <a:pt x="114" y="29"/>
                    <a:pt x="86" y="58"/>
                    <a:pt x="114" y="114"/>
                  </a:cubicBezTo>
                  <a:cubicBezTo>
                    <a:pt x="114" y="228"/>
                    <a:pt x="29" y="342"/>
                    <a:pt x="0" y="428"/>
                  </a:cubicBezTo>
                  <a:cubicBezTo>
                    <a:pt x="0" y="456"/>
                    <a:pt x="86" y="570"/>
                    <a:pt x="200" y="542"/>
                  </a:cubicBezTo>
                  <a:cubicBezTo>
                    <a:pt x="342" y="484"/>
                    <a:pt x="314" y="143"/>
                    <a:pt x="114" y="0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Freeform 54">
              <a:extLst>
                <a:ext uri="{FF2B5EF4-FFF2-40B4-BE49-F238E27FC236}">
                  <a16:creationId xmlns:a16="http://schemas.microsoft.com/office/drawing/2014/main" id="{6B7B8A1D-B9A1-A441-91F8-86BAA5DFD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937" y="4497805"/>
              <a:ext cx="503232" cy="755876"/>
            </a:xfrm>
            <a:custGeom>
              <a:avLst/>
              <a:gdLst>
                <a:gd name="T0" fmla="*/ 1081 w 1082"/>
                <a:gd name="T1" fmla="*/ 85 h 1624"/>
                <a:gd name="T2" fmla="*/ 1081 w 1082"/>
                <a:gd name="T3" fmla="*/ 85 h 1624"/>
                <a:gd name="T4" fmla="*/ 853 w 1082"/>
                <a:gd name="T5" fmla="*/ 0 h 1624"/>
                <a:gd name="T6" fmla="*/ 84 w 1082"/>
                <a:gd name="T7" fmla="*/ 0 h 1624"/>
                <a:gd name="T8" fmla="*/ 0 w 1082"/>
                <a:gd name="T9" fmla="*/ 228 h 1624"/>
                <a:gd name="T10" fmla="*/ 483 w 1082"/>
                <a:gd name="T11" fmla="*/ 1025 h 1624"/>
                <a:gd name="T12" fmla="*/ 825 w 1082"/>
                <a:gd name="T13" fmla="*/ 1623 h 1624"/>
                <a:gd name="T14" fmla="*/ 939 w 1082"/>
                <a:gd name="T15" fmla="*/ 1595 h 1624"/>
                <a:gd name="T16" fmla="*/ 626 w 1082"/>
                <a:gd name="T17" fmla="*/ 968 h 1624"/>
                <a:gd name="T18" fmla="*/ 1081 w 1082"/>
                <a:gd name="T19" fmla="*/ 85 h 1624"/>
                <a:gd name="T20" fmla="*/ 455 w 1082"/>
                <a:gd name="T21" fmla="*/ 684 h 1624"/>
                <a:gd name="T22" fmla="*/ 455 w 1082"/>
                <a:gd name="T23" fmla="*/ 684 h 1624"/>
                <a:gd name="T24" fmla="*/ 114 w 1082"/>
                <a:gd name="T25" fmla="*/ 199 h 1624"/>
                <a:gd name="T26" fmla="*/ 825 w 1082"/>
                <a:gd name="T27" fmla="*/ 114 h 1624"/>
                <a:gd name="T28" fmla="*/ 455 w 1082"/>
                <a:gd name="T29" fmla="*/ 68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624">
                  <a:moveTo>
                    <a:pt x="1081" y="85"/>
                  </a:moveTo>
                  <a:lnTo>
                    <a:pt x="1081" y="85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455" y="940"/>
                    <a:pt x="483" y="1025"/>
                  </a:cubicBezTo>
                  <a:cubicBezTo>
                    <a:pt x="540" y="1082"/>
                    <a:pt x="825" y="1623"/>
                    <a:pt x="825" y="1623"/>
                  </a:cubicBezTo>
                  <a:cubicBezTo>
                    <a:pt x="939" y="1595"/>
                    <a:pt x="939" y="1595"/>
                    <a:pt x="939" y="1595"/>
                  </a:cubicBezTo>
                  <a:cubicBezTo>
                    <a:pt x="939" y="1595"/>
                    <a:pt x="654" y="1167"/>
                    <a:pt x="626" y="968"/>
                  </a:cubicBezTo>
                  <a:cubicBezTo>
                    <a:pt x="597" y="768"/>
                    <a:pt x="1081" y="85"/>
                    <a:pt x="1081" y="85"/>
                  </a:cubicBezTo>
                  <a:close/>
                  <a:moveTo>
                    <a:pt x="455" y="684"/>
                  </a:moveTo>
                  <a:lnTo>
                    <a:pt x="455" y="684"/>
                  </a:lnTo>
                  <a:cubicBezTo>
                    <a:pt x="398" y="684"/>
                    <a:pt x="198" y="342"/>
                    <a:pt x="114" y="199"/>
                  </a:cubicBezTo>
                  <a:cubicBezTo>
                    <a:pt x="825" y="114"/>
                    <a:pt x="825" y="114"/>
                    <a:pt x="825" y="114"/>
                  </a:cubicBezTo>
                  <a:cubicBezTo>
                    <a:pt x="711" y="313"/>
                    <a:pt x="512" y="684"/>
                    <a:pt x="455" y="68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" name="Freeform 55">
              <a:extLst>
                <a:ext uri="{FF2B5EF4-FFF2-40B4-BE49-F238E27FC236}">
                  <a16:creationId xmlns:a16="http://schemas.microsoft.com/office/drawing/2014/main" id="{54415012-3899-9547-8D2B-C0F6D8DC4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54" y="4602559"/>
              <a:ext cx="663445" cy="332750"/>
            </a:xfrm>
            <a:custGeom>
              <a:avLst/>
              <a:gdLst>
                <a:gd name="T0" fmla="*/ 854 w 1424"/>
                <a:gd name="T1" fmla="*/ 85 h 713"/>
                <a:gd name="T2" fmla="*/ 854 w 1424"/>
                <a:gd name="T3" fmla="*/ 85 h 713"/>
                <a:gd name="T4" fmla="*/ 0 w 1424"/>
                <a:gd name="T5" fmla="*/ 0 h 713"/>
                <a:gd name="T6" fmla="*/ 28 w 1424"/>
                <a:gd name="T7" fmla="*/ 85 h 713"/>
                <a:gd name="T8" fmla="*/ 712 w 1424"/>
                <a:gd name="T9" fmla="*/ 284 h 713"/>
                <a:gd name="T10" fmla="*/ 1139 w 1424"/>
                <a:gd name="T11" fmla="*/ 712 h 713"/>
                <a:gd name="T12" fmla="*/ 1423 w 1424"/>
                <a:gd name="T13" fmla="*/ 284 h 713"/>
                <a:gd name="T14" fmla="*/ 854 w 1424"/>
                <a:gd name="T15" fmla="*/ 85 h 713"/>
                <a:gd name="T16" fmla="*/ 712 w 1424"/>
                <a:gd name="T17" fmla="*/ 227 h 713"/>
                <a:gd name="T18" fmla="*/ 712 w 1424"/>
                <a:gd name="T19" fmla="*/ 227 h 713"/>
                <a:gd name="T20" fmla="*/ 598 w 1424"/>
                <a:gd name="T21" fmla="*/ 114 h 713"/>
                <a:gd name="T22" fmla="*/ 740 w 1424"/>
                <a:gd name="T23" fmla="*/ 142 h 713"/>
                <a:gd name="T24" fmla="*/ 712 w 1424"/>
                <a:gd name="T25" fmla="*/ 22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4" h="713">
                  <a:moveTo>
                    <a:pt x="854" y="85"/>
                  </a:moveTo>
                  <a:lnTo>
                    <a:pt x="854" y="85"/>
                  </a:lnTo>
                  <a:cubicBezTo>
                    <a:pt x="740" y="85"/>
                    <a:pt x="0" y="0"/>
                    <a:pt x="0" y="0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712" y="284"/>
                    <a:pt x="712" y="284"/>
                    <a:pt x="712" y="284"/>
                  </a:cubicBezTo>
                  <a:cubicBezTo>
                    <a:pt x="768" y="370"/>
                    <a:pt x="1139" y="712"/>
                    <a:pt x="1139" y="712"/>
                  </a:cubicBezTo>
                  <a:cubicBezTo>
                    <a:pt x="1309" y="598"/>
                    <a:pt x="1423" y="284"/>
                    <a:pt x="1423" y="284"/>
                  </a:cubicBezTo>
                  <a:cubicBezTo>
                    <a:pt x="1395" y="256"/>
                    <a:pt x="968" y="114"/>
                    <a:pt x="854" y="85"/>
                  </a:cubicBezTo>
                  <a:close/>
                  <a:moveTo>
                    <a:pt x="712" y="227"/>
                  </a:moveTo>
                  <a:lnTo>
                    <a:pt x="712" y="227"/>
                  </a:lnTo>
                  <a:cubicBezTo>
                    <a:pt x="712" y="227"/>
                    <a:pt x="569" y="142"/>
                    <a:pt x="598" y="114"/>
                  </a:cubicBezTo>
                  <a:cubicBezTo>
                    <a:pt x="626" y="114"/>
                    <a:pt x="740" y="142"/>
                    <a:pt x="740" y="142"/>
                  </a:cubicBezTo>
                  <a:cubicBezTo>
                    <a:pt x="683" y="142"/>
                    <a:pt x="712" y="227"/>
                    <a:pt x="712" y="227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Freeform 56">
              <a:extLst>
                <a:ext uri="{FF2B5EF4-FFF2-40B4-BE49-F238E27FC236}">
                  <a16:creationId xmlns:a16="http://schemas.microsoft.com/office/drawing/2014/main" id="{D7DE639E-41C0-7D40-A8F1-46994A9B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004" y="4682666"/>
              <a:ext cx="291669" cy="213617"/>
            </a:xfrm>
            <a:custGeom>
              <a:avLst/>
              <a:gdLst>
                <a:gd name="T0" fmla="*/ 113 w 627"/>
                <a:gd name="T1" fmla="*/ 0 h 457"/>
                <a:gd name="T2" fmla="*/ 113 w 627"/>
                <a:gd name="T3" fmla="*/ 0 h 457"/>
                <a:gd name="T4" fmla="*/ 597 w 627"/>
                <a:gd name="T5" fmla="*/ 172 h 457"/>
                <a:gd name="T6" fmla="*/ 455 w 627"/>
                <a:gd name="T7" fmla="*/ 428 h 457"/>
                <a:gd name="T8" fmla="*/ 113 w 627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57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597" y="114"/>
                    <a:pt x="597" y="172"/>
                  </a:cubicBezTo>
                  <a:cubicBezTo>
                    <a:pt x="626" y="200"/>
                    <a:pt x="512" y="428"/>
                    <a:pt x="455" y="428"/>
                  </a:cubicBezTo>
                  <a:cubicBezTo>
                    <a:pt x="427" y="456"/>
                    <a:pt x="0" y="29"/>
                    <a:pt x="113" y="0"/>
                  </a:cubicBezTo>
                </a:path>
              </a:pathLst>
            </a:custGeom>
            <a:solidFill>
              <a:srgbClr val="5FD3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57">
              <a:extLst>
                <a:ext uri="{FF2B5EF4-FFF2-40B4-BE49-F238E27FC236}">
                  <a16:creationId xmlns:a16="http://schemas.microsoft.com/office/drawing/2014/main" id="{4C630421-AEE8-6C45-A91E-A304EE71F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931" y="6498411"/>
              <a:ext cx="1975957" cy="994141"/>
            </a:xfrm>
            <a:custGeom>
              <a:avLst/>
              <a:gdLst>
                <a:gd name="T0" fmla="*/ 1169 w 4244"/>
                <a:gd name="T1" fmla="*/ 0 h 2136"/>
                <a:gd name="T2" fmla="*/ 1169 w 4244"/>
                <a:gd name="T3" fmla="*/ 0 h 2136"/>
                <a:gd name="T4" fmla="*/ 0 w 4244"/>
                <a:gd name="T5" fmla="*/ 171 h 2136"/>
                <a:gd name="T6" fmla="*/ 2848 w 4244"/>
                <a:gd name="T7" fmla="*/ 2135 h 2136"/>
                <a:gd name="T8" fmla="*/ 4243 w 4244"/>
                <a:gd name="T9" fmla="*/ 1538 h 2136"/>
                <a:gd name="T10" fmla="*/ 1169 w 4244"/>
                <a:gd name="T11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4" h="2136">
                  <a:moveTo>
                    <a:pt x="1169" y="0"/>
                  </a:moveTo>
                  <a:lnTo>
                    <a:pt x="1169" y="0"/>
                  </a:lnTo>
                  <a:cubicBezTo>
                    <a:pt x="0" y="171"/>
                    <a:pt x="0" y="171"/>
                    <a:pt x="0" y="171"/>
                  </a:cubicBezTo>
                  <a:cubicBezTo>
                    <a:pt x="172" y="854"/>
                    <a:pt x="2534" y="1993"/>
                    <a:pt x="2848" y="2135"/>
                  </a:cubicBezTo>
                  <a:cubicBezTo>
                    <a:pt x="3075" y="2079"/>
                    <a:pt x="3843" y="1822"/>
                    <a:pt x="4243" y="1538"/>
                  </a:cubicBezTo>
                  <a:cubicBezTo>
                    <a:pt x="3873" y="1082"/>
                    <a:pt x="1169" y="0"/>
                    <a:pt x="116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Freeform 58">
              <a:extLst>
                <a:ext uri="{FF2B5EF4-FFF2-40B4-BE49-F238E27FC236}">
                  <a16:creationId xmlns:a16="http://schemas.microsoft.com/office/drawing/2014/main" id="{570B7529-D35C-0B4A-B0B8-F8C01673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7215259"/>
              <a:ext cx="1526130" cy="1764395"/>
            </a:xfrm>
            <a:custGeom>
              <a:avLst/>
              <a:gdLst>
                <a:gd name="T0" fmla="*/ 3018 w 3275"/>
                <a:gd name="T1" fmla="*/ 0 h 3786"/>
                <a:gd name="T2" fmla="*/ 3018 w 3275"/>
                <a:gd name="T3" fmla="*/ 0 h 3786"/>
                <a:gd name="T4" fmla="*/ 2990 w 3275"/>
                <a:gd name="T5" fmla="*/ 0 h 3786"/>
                <a:gd name="T6" fmla="*/ 1595 w 3275"/>
                <a:gd name="T7" fmla="*/ 597 h 3786"/>
                <a:gd name="T8" fmla="*/ 1623 w 3275"/>
                <a:gd name="T9" fmla="*/ 626 h 3786"/>
                <a:gd name="T10" fmla="*/ 0 w 3275"/>
                <a:gd name="T11" fmla="*/ 3615 h 3786"/>
                <a:gd name="T12" fmla="*/ 571 w 3275"/>
                <a:gd name="T13" fmla="*/ 3785 h 3786"/>
                <a:gd name="T14" fmla="*/ 2961 w 3275"/>
                <a:gd name="T15" fmla="*/ 967 h 3786"/>
                <a:gd name="T16" fmla="*/ 3018 w 3275"/>
                <a:gd name="T17" fmla="*/ 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5" h="3786">
                  <a:moveTo>
                    <a:pt x="3018" y="0"/>
                  </a:moveTo>
                  <a:lnTo>
                    <a:pt x="3018" y="0"/>
                  </a:lnTo>
                  <a:lnTo>
                    <a:pt x="2990" y="0"/>
                  </a:lnTo>
                  <a:cubicBezTo>
                    <a:pt x="2590" y="284"/>
                    <a:pt x="1793" y="541"/>
                    <a:pt x="1595" y="597"/>
                  </a:cubicBezTo>
                  <a:cubicBezTo>
                    <a:pt x="1623" y="626"/>
                    <a:pt x="1623" y="626"/>
                    <a:pt x="1623" y="626"/>
                  </a:cubicBezTo>
                  <a:cubicBezTo>
                    <a:pt x="1083" y="1537"/>
                    <a:pt x="0" y="3615"/>
                    <a:pt x="0" y="3615"/>
                  </a:cubicBezTo>
                  <a:cubicBezTo>
                    <a:pt x="571" y="3785"/>
                    <a:pt x="571" y="3785"/>
                    <a:pt x="571" y="3785"/>
                  </a:cubicBezTo>
                  <a:cubicBezTo>
                    <a:pt x="571" y="3785"/>
                    <a:pt x="2762" y="1338"/>
                    <a:pt x="2961" y="967"/>
                  </a:cubicBezTo>
                  <a:cubicBezTo>
                    <a:pt x="3132" y="683"/>
                    <a:pt x="3274" y="427"/>
                    <a:pt x="3018" y="0"/>
                  </a:cubicBezTo>
                </a:path>
              </a:pathLst>
            </a:custGeom>
            <a:solidFill>
              <a:srgbClr val="F4B7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3" name="Freeform 59">
              <a:extLst>
                <a:ext uri="{FF2B5EF4-FFF2-40B4-BE49-F238E27FC236}">
                  <a16:creationId xmlns:a16="http://schemas.microsoft.com/office/drawing/2014/main" id="{63738A1D-3758-4042-8613-C1D29F956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137" y="8819442"/>
              <a:ext cx="1008519" cy="597716"/>
            </a:xfrm>
            <a:custGeom>
              <a:avLst/>
              <a:gdLst>
                <a:gd name="T0" fmla="*/ 314 w 2164"/>
                <a:gd name="T1" fmla="*/ 0 h 1282"/>
                <a:gd name="T2" fmla="*/ 314 w 2164"/>
                <a:gd name="T3" fmla="*/ 0 h 1282"/>
                <a:gd name="T4" fmla="*/ 114 w 2164"/>
                <a:gd name="T5" fmla="*/ 256 h 1282"/>
                <a:gd name="T6" fmla="*/ 29 w 2164"/>
                <a:gd name="T7" fmla="*/ 542 h 1282"/>
                <a:gd name="T8" fmla="*/ 256 w 2164"/>
                <a:gd name="T9" fmla="*/ 655 h 1282"/>
                <a:gd name="T10" fmla="*/ 1083 w 2164"/>
                <a:gd name="T11" fmla="*/ 997 h 1282"/>
                <a:gd name="T12" fmla="*/ 2135 w 2164"/>
                <a:gd name="T13" fmla="*/ 969 h 1282"/>
                <a:gd name="T14" fmla="*/ 1993 w 2164"/>
                <a:gd name="T15" fmla="*/ 798 h 1282"/>
                <a:gd name="T16" fmla="*/ 1367 w 2164"/>
                <a:gd name="T17" fmla="*/ 484 h 1282"/>
                <a:gd name="T18" fmla="*/ 969 w 2164"/>
                <a:gd name="T19" fmla="*/ 58 h 1282"/>
                <a:gd name="T20" fmla="*/ 599 w 2164"/>
                <a:gd name="T21" fmla="*/ 228 h 1282"/>
                <a:gd name="T22" fmla="*/ 314 w 2164"/>
                <a:gd name="T23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4" h="1282">
                  <a:moveTo>
                    <a:pt x="314" y="0"/>
                  </a:moveTo>
                  <a:lnTo>
                    <a:pt x="314" y="0"/>
                  </a:lnTo>
                  <a:cubicBezTo>
                    <a:pt x="314" y="0"/>
                    <a:pt x="200" y="86"/>
                    <a:pt x="114" y="256"/>
                  </a:cubicBezTo>
                  <a:cubicBezTo>
                    <a:pt x="58" y="428"/>
                    <a:pt x="29" y="513"/>
                    <a:pt x="29" y="542"/>
                  </a:cubicBezTo>
                  <a:cubicBezTo>
                    <a:pt x="29" y="542"/>
                    <a:pt x="0" y="598"/>
                    <a:pt x="256" y="655"/>
                  </a:cubicBezTo>
                  <a:cubicBezTo>
                    <a:pt x="513" y="712"/>
                    <a:pt x="827" y="855"/>
                    <a:pt x="1083" y="997"/>
                  </a:cubicBezTo>
                  <a:cubicBezTo>
                    <a:pt x="1339" y="1139"/>
                    <a:pt x="2049" y="1281"/>
                    <a:pt x="2135" y="969"/>
                  </a:cubicBezTo>
                  <a:cubicBezTo>
                    <a:pt x="2135" y="969"/>
                    <a:pt x="2163" y="855"/>
                    <a:pt x="1993" y="798"/>
                  </a:cubicBezTo>
                  <a:cubicBezTo>
                    <a:pt x="1851" y="741"/>
                    <a:pt x="1623" y="712"/>
                    <a:pt x="1367" y="484"/>
                  </a:cubicBezTo>
                  <a:cubicBezTo>
                    <a:pt x="1111" y="228"/>
                    <a:pt x="1083" y="29"/>
                    <a:pt x="969" y="58"/>
                  </a:cubicBezTo>
                  <a:cubicBezTo>
                    <a:pt x="883" y="86"/>
                    <a:pt x="911" y="256"/>
                    <a:pt x="599" y="228"/>
                  </a:cubicBezTo>
                  <a:cubicBezTo>
                    <a:pt x="371" y="200"/>
                    <a:pt x="314" y="0"/>
                    <a:pt x="31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Freeform 60">
              <a:extLst>
                <a:ext uri="{FF2B5EF4-FFF2-40B4-BE49-F238E27FC236}">
                  <a16:creationId xmlns:a16="http://schemas.microsoft.com/office/drawing/2014/main" id="{A300A46F-1AC0-E249-BACB-1DCA84F24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436" y="9072084"/>
              <a:ext cx="1033166" cy="371776"/>
            </a:xfrm>
            <a:custGeom>
              <a:avLst/>
              <a:gdLst>
                <a:gd name="T0" fmla="*/ 2191 w 2220"/>
                <a:gd name="T1" fmla="*/ 427 h 798"/>
                <a:gd name="T2" fmla="*/ 2191 w 2220"/>
                <a:gd name="T3" fmla="*/ 427 h 798"/>
                <a:gd name="T4" fmla="*/ 1139 w 2220"/>
                <a:gd name="T5" fmla="*/ 455 h 798"/>
                <a:gd name="T6" fmla="*/ 312 w 2220"/>
                <a:gd name="T7" fmla="*/ 113 h 798"/>
                <a:gd name="T8" fmla="*/ 85 w 2220"/>
                <a:gd name="T9" fmla="*/ 0 h 798"/>
                <a:gd name="T10" fmla="*/ 28 w 2220"/>
                <a:gd name="T11" fmla="*/ 113 h 798"/>
                <a:gd name="T12" fmla="*/ 312 w 2220"/>
                <a:gd name="T13" fmla="*/ 341 h 798"/>
                <a:gd name="T14" fmla="*/ 939 w 2220"/>
                <a:gd name="T15" fmla="*/ 512 h 798"/>
                <a:gd name="T16" fmla="*/ 1935 w 2220"/>
                <a:gd name="T17" fmla="*/ 711 h 798"/>
                <a:gd name="T18" fmla="*/ 2191 w 2220"/>
                <a:gd name="T19" fmla="*/ 42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0" h="798">
                  <a:moveTo>
                    <a:pt x="2191" y="427"/>
                  </a:moveTo>
                  <a:lnTo>
                    <a:pt x="2191" y="427"/>
                  </a:lnTo>
                  <a:cubicBezTo>
                    <a:pt x="2105" y="739"/>
                    <a:pt x="1395" y="597"/>
                    <a:pt x="1139" y="455"/>
                  </a:cubicBezTo>
                  <a:cubicBezTo>
                    <a:pt x="883" y="313"/>
                    <a:pt x="569" y="170"/>
                    <a:pt x="312" y="113"/>
                  </a:cubicBezTo>
                  <a:cubicBezTo>
                    <a:pt x="56" y="56"/>
                    <a:pt x="85" y="0"/>
                    <a:pt x="85" y="0"/>
                  </a:cubicBezTo>
                  <a:cubicBezTo>
                    <a:pt x="85" y="0"/>
                    <a:pt x="28" y="85"/>
                    <a:pt x="28" y="113"/>
                  </a:cubicBezTo>
                  <a:cubicBezTo>
                    <a:pt x="0" y="142"/>
                    <a:pt x="56" y="256"/>
                    <a:pt x="312" y="341"/>
                  </a:cubicBezTo>
                  <a:cubicBezTo>
                    <a:pt x="597" y="427"/>
                    <a:pt x="711" y="398"/>
                    <a:pt x="939" y="512"/>
                  </a:cubicBezTo>
                  <a:cubicBezTo>
                    <a:pt x="1195" y="597"/>
                    <a:pt x="1621" y="797"/>
                    <a:pt x="1935" y="711"/>
                  </a:cubicBezTo>
                  <a:cubicBezTo>
                    <a:pt x="2191" y="625"/>
                    <a:pt x="2219" y="512"/>
                    <a:pt x="2191" y="42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61">
              <a:extLst>
                <a:ext uri="{FF2B5EF4-FFF2-40B4-BE49-F238E27FC236}">
                  <a16:creationId xmlns:a16="http://schemas.microsoft.com/office/drawing/2014/main" id="{5312913A-4479-2E40-B646-7A5C8E29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939" y="8833819"/>
              <a:ext cx="384100" cy="371776"/>
            </a:xfrm>
            <a:custGeom>
              <a:avLst/>
              <a:gdLst>
                <a:gd name="T0" fmla="*/ 825 w 826"/>
                <a:gd name="T1" fmla="*/ 683 h 798"/>
                <a:gd name="T2" fmla="*/ 825 w 826"/>
                <a:gd name="T3" fmla="*/ 683 h 798"/>
                <a:gd name="T4" fmla="*/ 825 w 826"/>
                <a:gd name="T5" fmla="*/ 683 h 798"/>
                <a:gd name="T6" fmla="*/ 484 w 826"/>
                <a:gd name="T7" fmla="*/ 455 h 798"/>
                <a:gd name="T8" fmla="*/ 86 w 826"/>
                <a:gd name="T9" fmla="*/ 29 h 798"/>
                <a:gd name="T10" fmla="*/ 0 w 826"/>
                <a:gd name="T11" fmla="*/ 114 h 798"/>
                <a:gd name="T12" fmla="*/ 0 w 826"/>
                <a:gd name="T13" fmla="*/ 114 h 798"/>
                <a:gd name="T14" fmla="*/ 86 w 826"/>
                <a:gd name="T15" fmla="*/ 257 h 798"/>
                <a:gd name="T16" fmla="*/ 541 w 826"/>
                <a:gd name="T17" fmla="*/ 712 h 798"/>
                <a:gd name="T18" fmla="*/ 825 w 826"/>
                <a:gd name="T19" fmla="*/ 6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6" h="798">
                  <a:moveTo>
                    <a:pt x="825" y="683"/>
                  </a:moveTo>
                  <a:lnTo>
                    <a:pt x="825" y="683"/>
                  </a:lnTo>
                  <a:lnTo>
                    <a:pt x="825" y="683"/>
                  </a:lnTo>
                  <a:cubicBezTo>
                    <a:pt x="740" y="626"/>
                    <a:pt x="597" y="569"/>
                    <a:pt x="484" y="455"/>
                  </a:cubicBezTo>
                  <a:cubicBezTo>
                    <a:pt x="228" y="199"/>
                    <a:pt x="200" y="0"/>
                    <a:pt x="86" y="29"/>
                  </a:cubicBezTo>
                  <a:cubicBezTo>
                    <a:pt x="57" y="29"/>
                    <a:pt x="28" y="85"/>
                    <a:pt x="0" y="114"/>
                  </a:cubicBezTo>
                  <a:lnTo>
                    <a:pt x="0" y="114"/>
                  </a:lnTo>
                  <a:cubicBezTo>
                    <a:pt x="86" y="257"/>
                    <a:pt x="86" y="257"/>
                    <a:pt x="86" y="257"/>
                  </a:cubicBezTo>
                  <a:cubicBezTo>
                    <a:pt x="171" y="399"/>
                    <a:pt x="285" y="626"/>
                    <a:pt x="541" y="712"/>
                  </a:cubicBezTo>
                  <a:cubicBezTo>
                    <a:pt x="796" y="797"/>
                    <a:pt x="825" y="683"/>
                    <a:pt x="825" y="683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" name="Freeform 62">
              <a:extLst>
                <a:ext uri="{FF2B5EF4-FFF2-40B4-BE49-F238E27FC236}">
                  <a16:creationId xmlns:a16="http://schemas.microsoft.com/office/drawing/2014/main" id="{1D5358D1-DE21-5E41-AEA4-DF8CB270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926250"/>
              <a:ext cx="26703" cy="41080"/>
            </a:xfrm>
            <a:custGeom>
              <a:avLst/>
              <a:gdLst>
                <a:gd name="T0" fmla="*/ 56 w 57"/>
                <a:gd name="T1" fmla="*/ 58 h 87"/>
                <a:gd name="T2" fmla="*/ 56 w 57"/>
                <a:gd name="T3" fmla="*/ 58 h 87"/>
                <a:gd name="T4" fmla="*/ 28 w 57"/>
                <a:gd name="T5" fmla="*/ 86 h 87"/>
                <a:gd name="T6" fmla="*/ 0 w 57"/>
                <a:gd name="T7" fmla="*/ 28 h 87"/>
                <a:gd name="T8" fmla="*/ 28 w 57"/>
                <a:gd name="T9" fmla="*/ 0 h 87"/>
                <a:gd name="T10" fmla="*/ 56 w 57"/>
                <a:gd name="T1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7">
                  <a:moveTo>
                    <a:pt x="56" y="58"/>
                  </a:moveTo>
                  <a:lnTo>
                    <a:pt x="56" y="58"/>
                  </a:lnTo>
                  <a:cubicBezTo>
                    <a:pt x="56" y="86"/>
                    <a:pt x="28" y="86"/>
                    <a:pt x="28" y="86"/>
                  </a:cubicBezTo>
                  <a:cubicBezTo>
                    <a:pt x="0" y="86"/>
                    <a:pt x="0" y="58"/>
                    <a:pt x="0" y="28"/>
                  </a:cubicBezTo>
                  <a:lnTo>
                    <a:pt x="28" y="0"/>
                  </a:lnTo>
                  <a:cubicBezTo>
                    <a:pt x="56" y="28"/>
                    <a:pt x="56" y="28"/>
                    <a:pt x="56" y="5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Freeform 63">
              <a:extLst>
                <a:ext uri="{FF2B5EF4-FFF2-40B4-BE49-F238E27FC236}">
                  <a16:creationId xmlns:a16="http://schemas.microsoft.com/office/drawing/2014/main" id="{E63DCD44-8CF7-5642-9E46-5909F0550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899547"/>
              <a:ext cx="80107" cy="65728"/>
            </a:xfrm>
            <a:custGeom>
              <a:avLst/>
              <a:gdLst>
                <a:gd name="T0" fmla="*/ 28 w 171"/>
                <a:gd name="T1" fmla="*/ 84 h 143"/>
                <a:gd name="T2" fmla="*/ 28 w 171"/>
                <a:gd name="T3" fmla="*/ 84 h 143"/>
                <a:gd name="T4" fmla="*/ 142 w 171"/>
                <a:gd name="T5" fmla="*/ 0 h 143"/>
                <a:gd name="T6" fmla="*/ 170 w 171"/>
                <a:gd name="T7" fmla="*/ 28 h 143"/>
                <a:gd name="T8" fmla="*/ 28 w 171"/>
                <a:gd name="T9" fmla="*/ 142 h 143"/>
                <a:gd name="T10" fmla="*/ 28 w 171"/>
                <a:gd name="T11" fmla="*/ 8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43">
                  <a:moveTo>
                    <a:pt x="28" y="84"/>
                  </a:moveTo>
                  <a:lnTo>
                    <a:pt x="28" y="84"/>
                  </a:lnTo>
                  <a:cubicBezTo>
                    <a:pt x="28" y="84"/>
                    <a:pt x="114" y="56"/>
                    <a:pt x="142" y="0"/>
                  </a:cubicBezTo>
                  <a:cubicBezTo>
                    <a:pt x="142" y="0"/>
                    <a:pt x="170" y="0"/>
                    <a:pt x="170" y="28"/>
                  </a:cubicBezTo>
                  <a:cubicBezTo>
                    <a:pt x="170" y="28"/>
                    <a:pt x="142" y="114"/>
                    <a:pt x="28" y="142"/>
                  </a:cubicBezTo>
                  <a:cubicBezTo>
                    <a:pt x="28" y="142"/>
                    <a:pt x="0" y="142"/>
                    <a:pt x="28" y="84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Freeform 64">
              <a:extLst>
                <a:ext uri="{FF2B5EF4-FFF2-40B4-BE49-F238E27FC236}">
                  <a16:creationId xmlns:a16="http://schemas.microsoft.com/office/drawing/2014/main" id="{9CB60203-9CE5-434D-90C2-3747D2C5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9018680"/>
              <a:ext cx="26703" cy="26703"/>
            </a:xfrm>
            <a:custGeom>
              <a:avLst/>
              <a:gdLst>
                <a:gd name="T0" fmla="*/ 57 w 58"/>
                <a:gd name="T1" fmla="*/ 28 h 57"/>
                <a:gd name="T2" fmla="*/ 57 w 58"/>
                <a:gd name="T3" fmla="*/ 28 h 57"/>
                <a:gd name="T4" fmla="*/ 28 w 58"/>
                <a:gd name="T5" fmla="*/ 56 h 57"/>
                <a:gd name="T6" fmla="*/ 0 w 58"/>
                <a:gd name="T7" fmla="*/ 28 h 57"/>
                <a:gd name="T8" fmla="*/ 28 w 58"/>
                <a:gd name="T9" fmla="*/ 0 h 57"/>
                <a:gd name="T10" fmla="*/ 57 w 58"/>
                <a:gd name="T1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">
                  <a:moveTo>
                    <a:pt x="57" y="28"/>
                  </a:moveTo>
                  <a:lnTo>
                    <a:pt x="57" y="28"/>
                  </a:lnTo>
                  <a:cubicBezTo>
                    <a:pt x="57" y="56"/>
                    <a:pt x="28" y="56"/>
                    <a:pt x="28" y="56"/>
                  </a:cubicBezTo>
                  <a:cubicBezTo>
                    <a:pt x="0" y="56"/>
                    <a:pt x="0" y="28"/>
                    <a:pt x="0" y="28"/>
                  </a:cubicBezTo>
                  <a:cubicBezTo>
                    <a:pt x="0" y="0"/>
                    <a:pt x="28" y="0"/>
                    <a:pt x="28" y="0"/>
                  </a:cubicBezTo>
                  <a:cubicBezTo>
                    <a:pt x="57" y="0"/>
                    <a:pt x="57" y="28"/>
                    <a:pt x="57" y="2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Freeform 65">
              <a:extLst>
                <a:ext uri="{FF2B5EF4-FFF2-40B4-BE49-F238E27FC236}">
                  <a16:creationId xmlns:a16="http://schemas.microsoft.com/office/drawing/2014/main" id="{2AFA7416-542F-A94B-AF74-B79BE035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8979654"/>
              <a:ext cx="80107" cy="65728"/>
            </a:xfrm>
            <a:custGeom>
              <a:avLst/>
              <a:gdLst>
                <a:gd name="T0" fmla="*/ 0 w 172"/>
                <a:gd name="T1" fmla="*/ 86 h 143"/>
                <a:gd name="T2" fmla="*/ 0 w 172"/>
                <a:gd name="T3" fmla="*/ 86 h 143"/>
                <a:gd name="T4" fmla="*/ 142 w 172"/>
                <a:gd name="T5" fmla="*/ 28 h 143"/>
                <a:gd name="T6" fmla="*/ 171 w 172"/>
                <a:gd name="T7" fmla="*/ 57 h 143"/>
                <a:gd name="T8" fmla="*/ 28 w 172"/>
                <a:gd name="T9" fmla="*/ 142 h 143"/>
                <a:gd name="T10" fmla="*/ 0 w 172"/>
                <a:gd name="T11" fmla="*/ 8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3">
                  <a:moveTo>
                    <a:pt x="0" y="86"/>
                  </a:moveTo>
                  <a:lnTo>
                    <a:pt x="0" y="86"/>
                  </a:lnTo>
                  <a:cubicBezTo>
                    <a:pt x="0" y="86"/>
                    <a:pt x="114" y="57"/>
                    <a:pt x="142" y="28"/>
                  </a:cubicBezTo>
                  <a:cubicBezTo>
                    <a:pt x="142" y="28"/>
                    <a:pt x="171" y="0"/>
                    <a:pt x="171" y="57"/>
                  </a:cubicBezTo>
                  <a:cubicBezTo>
                    <a:pt x="171" y="57"/>
                    <a:pt x="142" y="114"/>
                    <a:pt x="28" y="142"/>
                  </a:cubicBezTo>
                  <a:cubicBezTo>
                    <a:pt x="28" y="142"/>
                    <a:pt x="0" y="142"/>
                    <a:pt x="0" y="8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6">
              <a:extLst>
                <a:ext uri="{FF2B5EF4-FFF2-40B4-BE49-F238E27FC236}">
                  <a16:creationId xmlns:a16="http://schemas.microsoft.com/office/drawing/2014/main" id="{7C0812D6-7CC9-D042-8B12-726F082C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476" y="9098787"/>
              <a:ext cx="41080" cy="26701"/>
            </a:xfrm>
            <a:custGeom>
              <a:avLst/>
              <a:gdLst>
                <a:gd name="T0" fmla="*/ 86 w 87"/>
                <a:gd name="T1" fmla="*/ 29 h 58"/>
                <a:gd name="T2" fmla="*/ 86 w 87"/>
                <a:gd name="T3" fmla="*/ 29 h 58"/>
                <a:gd name="T4" fmla="*/ 57 w 87"/>
                <a:gd name="T5" fmla="*/ 57 h 58"/>
                <a:gd name="T6" fmla="*/ 0 w 87"/>
                <a:gd name="T7" fmla="*/ 29 h 58"/>
                <a:gd name="T8" fmla="*/ 57 w 87"/>
                <a:gd name="T9" fmla="*/ 0 h 58"/>
                <a:gd name="T10" fmla="*/ 86 w 87"/>
                <a:gd name="T1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8">
                  <a:moveTo>
                    <a:pt x="86" y="29"/>
                  </a:moveTo>
                  <a:lnTo>
                    <a:pt x="86" y="29"/>
                  </a:lnTo>
                  <a:cubicBezTo>
                    <a:pt x="86" y="57"/>
                    <a:pt x="57" y="57"/>
                    <a:pt x="57" y="57"/>
                  </a:cubicBezTo>
                  <a:cubicBezTo>
                    <a:pt x="29" y="57"/>
                    <a:pt x="0" y="57"/>
                    <a:pt x="0" y="29"/>
                  </a:cubicBezTo>
                  <a:cubicBezTo>
                    <a:pt x="0" y="0"/>
                    <a:pt x="29" y="0"/>
                    <a:pt x="57" y="0"/>
                  </a:cubicBezTo>
                  <a:cubicBezTo>
                    <a:pt x="57" y="0"/>
                    <a:pt x="86" y="0"/>
                    <a:pt x="86" y="29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67">
              <a:extLst>
                <a:ext uri="{FF2B5EF4-FFF2-40B4-BE49-F238E27FC236}">
                  <a16:creationId xmlns:a16="http://schemas.microsoft.com/office/drawing/2014/main" id="{FB48FB0D-6AA9-1249-8DD4-1EA59921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855" y="9045383"/>
              <a:ext cx="65728" cy="80106"/>
            </a:xfrm>
            <a:custGeom>
              <a:avLst/>
              <a:gdLst>
                <a:gd name="T0" fmla="*/ 0 w 143"/>
                <a:gd name="T1" fmla="*/ 143 h 172"/>
                <a:gd name="T2" fmla="*/ 0 w 143"/>
                <a:gd name="T3" fmla="*/ 143 h 172"/>
                <a:gd name="T4" fmla="*/ 114 w 143"/>
                <a:gd name="T5" fmla="*/ 29 h 172"/>
                <a:gd name="T6" fmla="*/ 142 w 143"/>
                <a:gd name="T7" fmla="*/ 58 h 172"/>
                <a:gd name="T8" fmla="*/ 28 w 143"/>
                <a:gd name="T9" fmla="*/ 171 h 172"/>
                <a:gd name="T10" fmla="*/ 0 w 143"/>
                <a:gd name="T11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72">
                  <a:moveTo>
                    <a:pt x="0" y="143"/>
                  </a:moveTo>
                  <a:lnTo>
                    <a:pt x="0" y="143"/>
                  </a:lnTo>
                  <a:cubicBezTo>
                    <a:pt x="0" y="143"/>
                    <a:pt x="85" y="58"/>
                    <a:pt x="114" y="29"/>
                  </a:cubicBezTo>
                  <a:cubicBezTo>
                    <a:pt x="114" y="29"/>
                    <a:pt x="142" y="0"/>
                    <a:pt x="142" y="58"/>
                  </a:cubicBezTo>
                  <a:cubicBezTo>
                    <a:pt x="142" y="58"/>
                    <a:pt x="114" y="114"/>
                    <a:pt x="28" y="171"/>
                  </a:cubicBezTo>
                  <a:cubicBezTo>
                    <a:pt x="28" y="171"/>
                    <a:pt x="0" y="171"/>
                    <a:pt x="0" y="143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68">
              <a:extLst>
                <a:ext uri="{FF2B5EF4-FFF2-40B4-BE49-F238E27FC236}">
                  <a16:creationId xmlns:a16="http://schemas.microsoft.com/office/drawing/2014/main" id="{457BAE1F-A567-BE41-82DE-1CDE5256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8051242"/>
              <a:ext cx="1353592" cy="2440163"/>
            </a:xfrm>
            <a:custGeom>
              <a:avLst/>
              <a:gdLst>
                <a:gd name="T0" fmla="*/ 1309 w 2904"/>
                <a:gd name="T1" fmla="*/ 455 h 5239"/>
                <a:gd name="T2" fmla="*/ 1309 w 2904"/>
                <a:gd name="T3" fmla="*/ 455 h 5239"/>
                <a:gd name="T4" fmla="*/ 1395 w 2904"/>
                <a:gd name="T5" fmla="*/ 739 h 5239"/>
                <a:gd name="T6" fmla="*/ 683 w 2904"/>
                <a:gd name="T7" fmla="*/ 2903 h 5239"/>
                <a:gd name="T8" fmla="*/ 0 w 2904"/>
                <a:gd name="T9" fmla="*/ 4953 h 5239"/>
                <a:gd name="T10" fmla="*/ 512 w 2904"/>
                <a:gd name="T11" fmla="*/ 5238 h 5239"/>
                <a:gd name="T12" fmla="*/ 2846 w 2904"/>
                <a:gd name="T13" fmla="*/ 654 h 5239"/>
                <a:gd name="T14" fmla="*/ 2704 w 2904"/>
                <a:gd name="T15" fmla="*/ 0 h 5239"/>
                <a:gd name="T16" fmla="*/ 1309 w 2904"/>
                <a:gd name="T17" fmla="*/ 455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5239">
                  <a:moveTo>
                    <a:pt x="1309" y="455"/>
                  </a:moveTo>
                  <a:lnTo>
                    <a:pt x="1309" y="455"/>
                  </a:lnTo>
                  <a:cubicBezTo>
                    <a:pt x="1395" y="597"/>
                    <a:pt x="1423" y="683"/>
                    <a:pt x="1395" y="739"/>
                  </a:cubicBezTo>
                  <a:cubicBezTo>
                    <a:pt x="825" y="1679"/>
                    <a:pt x="825" y="2362"/>
                    <a:pt x="683" y="2903"/>
                  </a:cubicBezTo>
                  <a:cubicBezTo>
                    <a:pt x="569" y="3444"/>
                    <a:pt x="0" y="4953"/>
                    <a:pt x="0" y="4953"/>
                  </a:cubicBezTo>
                  <a:cubicBezTo>
                    <a:pt x="512" y="5238"/>
                    <a:pt x="512" y="5238"/>
                    <a:pt x="512" y="5238"/>
                  </a:cubicBezTo>
                  <a:cubicBezTo>
                    <a:pt x="512" y="5238"/>
                    <a:pt x="2305" y="1764"/>
                    <a:pt x="2846" y="654"/>
                  </a:cubicBezTo>
                  <a:cubicBezTo>
                    <a:pt x="2903" y="512"/>
                    <a:pt x="2789" y="284"/>
                    <a:pt x="2704" y="0"/>
                  </a:cubicBezTo>
                  <a:cubicBezTo>
                    <a:pt x="2277" y="284"/>
                    <a:pt x="1650" y="398"/>
                    <a:pt x="1309" y="455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69">
              <a:extLst>
                <a:ext uri="{FF2B5EF4-FFF2-40B4-BE49-F238E27FC236}">
                  <a16:creationId xmlns:a16="http://schemas.microsoft.com/office/drawing/2014/main" id="{9D5DB965-5682-514F-A7AA-85F4BC3C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651" y="6313550"/>
              <a:ext cx="2454542" cy="1949254"/>
            </a:xfrm>
            <a:custGeom>
              <a:avLst/>
              <a:gdLst>
                <a:gd name="T0" fmla="*/ 3872 w 5268"/>
                <a:gd name="T1" fmla="*/ 4184 h 4185"/>
                <a:gd name="T2" fmla="*/ 3872 w 5268"/>
                <a:gd name="T3" fmla="*/ 4184 h 4185"/>
                <a:gd name="T4" fmla="*/ 5267 w 5268"/>
                <a:gd name="T5" fmla="*/ 3729 h 4185"/>
                <a:gd name="T6" fmla="*/ 2762 w 5268"/>
                <a:gd name="T7" fmla="*/ 625 h 4185"/>
                <a:gd name="T8" fmla="*/ 598 w 5268"/>
                <a:gd name="T9" fmla="*/ 0 h 4185"/>
                <a:gd name="T10" fmla="*/ 683 w 5268"/>
                <a:gd name="T11" fmla="*/ 1736 h 4185"/>
                <a:gd name="T12" fmla="*/ 1566 w 5268"/>
                <a:gd name="T13" fmla="*/ 2192 h 4185"/>
                <a:gd name="T14" fmla="*/ 3872 w 5268"/>
                <a:gd name="T1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8" h="4185">
                  <a:moveTo>
                    <a:pt x="3872" y="4184"/>
                  </a:moveTo>
                  <a:lnTo>
                    <a:pt x="3872" y="4184"/>
                  </a:lnTo>
                  <a:cubicBezTo>
                    <a:pt x="4213" y="4127"/>
                    <a:pt x="4840" y="4013"/>
                    <a:pt x="5267" y="3729"/>
                  </a:cubicBezTo>
                  <a:cubicBezTo>
                    <a:pt x="4782" y="2533"/>
                    <a:pt x="2762" y="625"/>
                    <a:pt x="2762" y="625"/>
                  </a:cubicBezTo>
                  <a:cubicBezTo>
                    <a:pt x="2136" y="769"/>
                    <a:pt x="598" y="0"/>
                    <a:pt x="598" y="0"/>
                  </a:cubicBezTo>
                  <a:cubicBezTo>
                    <a:pt x="285" y="313"/>
                    <a:pt x="0" y="1195"/>
                    <a:pt x="683" y="1736"/>
                  </a:cubicBezTo>
                  <a:cubicBezTo>
                    <a:pt x="854" y="1878"/>
                    <a:pt x="1253" y="2021"/>
                    <a:pt x="1566" y="2192"/>
                  </a:cubicBezTo>
                  <a:cubicBezTo>
                    <a:pt x="2563" y="2761"/>
                    <a:pt x="3560" y="3671"/>
                    <a:pt x="3872" y="41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70">
              <a:extLst>
                <a:ext uri="{FF2B5EF4-FFF2-40B4-BE49-F238E27FC236}">
                  <a16:creationId xmlns:a16="http://schemas.microsoft.com/office/drawing/2014/main" id="{6563AB17-0488-0644-9C47-DEE52737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847" y="10277788"/>
              <a:ext cx="1047545" cy="809280"/>
            </a:xfrm>
            <a:custGeom>
              <a:avLst/>
              <a:gdLst>
                <a:gd name="T0" fmla="*/ 455 w 2249"/>
                <a:gd name="T1" fmla="*/ 0 h 1737"/>
                <a:gd name="T2" fmla="*/ 455 w 2249"/>
                <a:gd name="T3" fmla="*/ 0 h 1737"/>
                <a:gd name="T4" fmla="*/ 199 w 2249"/>
                <a:gd name="T5" fmla="*/ 227 h 1737"/>
                <a:gd name="T6" fmla="*/ 28 w 2249"/>
                <a:gd name="T7" fmla="*/ 512 h 1737"/>
                <a:gd name="T8" fmla="*/ 256 w 2249"/>
                <a:gd name="T9" fmla="*/ 683 h 1737"/>
                <a:gd name="T10" fmla="*/ 1082 w 2249"/>
                <a:gd name="T11" fmla="*/ 1223 h 1737"/>
                <a:gd name="T12" fmla="*/ 2220 w 2249"/>
                <a:gd name="T13" fmla="*/ 1423 h 1737"/>
                <a:gd name="T14" fmla="*/ 2077 w 2249"/>
                <a:gd name="T15" fmla="*/ 1223 h 1737"/>
                <a:gd name="T16" fmla="*/ 1480 w 2249"/>
                <a:gd name="T17" fmla="*/ 739 h 1737"/>
                <a:gd name="T18" fmla="*/ 1167 w 2249"/>
                <a:gd name="T19" fmla="*/ 198 h 1737"/>
                <a:gd name="T20" fmla="*/ 711 w 2249"/>
                <a:gd name="T21" fmla="*/ 284 h 1737"/>
                <a:gd name="T22" fmla="*/ 455 w 2249"/>
                <a:gd name="T2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9" h="1737">
                  <a:moveTo>
                    <a:pt x="455" y="0"/>
                  </a:moveTo>
                  <a:lnTo>
                    <a:pt x="455" y="0"/>
                  </a:lnTo>
                  <a:cubicBezTo>
                    <a:pt x="455" y="0"/>
                    <a:pt x="313" y="56"/>
                    <a:pt x="199" y="227"/>
                  </a:cubicBezTo>
                  <a:cubicBezTo>
                    <a:pt x="113" y="398"/>
                    <a:pt x="57" y="483"/>
                    <a:pt x="28" y="512"/>
                  </a:cubicBezTo>
                  <a:cubicBezTo>
                    <a:pt x="28" y="512"/>
                    <a:pt x="0" y="540"/>
                    <a:pt x="256" y="683"/>
                  </a:cubicBezTo>
                  <a:cubicBezTo>
                    <a:pt x="512" y="797"/>
                    <a:pt x="825" y="1025"/>
                    <a:pt x="1082" y="1223"/>
                  </a:cubicBezTo>
                  <a:cubicBezTo>
                    <a:pt x="1310" y="1423"/>
                    <a:pt x="2021" y="1736"/>
                    <a:pt x="2220" y="1423"/>
                  </a:cubicBezTo>
                  <a:cubicBezTo>
                    <a:pt x="2220" y="1423"/>
                    <a:pt x="2248" y="1309"/>
                    <a:pt x="2077" y="1223"/>
                  </a:cubicBezTo>
                  <a:cubicBezTo>
                    <a:pt x="1936" y="1139"/>
                    <a:pt x="1680" y="1053"/>
                    <a:pt x="1480" y="739"/>
                  </a:cubicBezTo>
                  <a:cubicBezTo>
                    <a:pt x="1252" y="426"/>
                    <a:pt x="1252" y="198"/>
                    <a:pt x="1167" y="198"/>
                  </a:cubicBezTo>
                  <a:cubicBezTo>
                    <a:pt x="1053" y="198"/>
                    <a:pt x="1053" y="398"/>
                    <a:pt x="711" y="284"/>
                  </a:cubicBezTo>
                  <a:cubicBezTo>
                    <a:pt x="483" y="227"/>
                    <a:pt x="455" y="0"/>
                    <a:pt x="45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71">
              <a:extLst>
                <a:ext uri="{FF2B5EF4-FFF2-40B4-BE49-F238E27FC236}">
                  <a16:creationId xmlns:a16="http://schemas.microsoft.com/office/drawing/2014/main" id="{F0CA3DC1-E924-7447-82FD-F38547268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10518107"/>
              <a:ext cx="1061924" cy="571015"/>
            </a:xfrm>
            <a:custGeom>
              <a:avLst/>
              <a:gdLst>
                <a:gd name="T0" fmla="*/ 2277 w 2278"/>
                <a:gd name="T1" fmla="*/ 911 h 1225"/>
                <a:gd name="T2" fmla="*/ 2277 w 2278"/>
                <a:gd name="T3" fmla="*/ 911 h 1225"/>
                <a:gd name="T4" fmla="*/ 1139 w 2278"/>
                <a:gd name="T5" fmla="*/ 711 h 1225"/>
                <a:gd name="T6" fmla="*/ 313 w 2278"/>
                <a:gd name="T7" fmla="*/ 171 h 1225"/>
                <a:gd name="T8" fmla="*/ 85 w 2278"/>
                <a:gd name="T9" fmla="*/ 0 h 1225"/>
                <a:gd name="T10" fmla="*/ 0 w 2278"/>
                <a:gd name="T11" fmla="*/ 114 h 1225"/>
                <a:gd name="T12" fmla="*/ 284 w 2278"/>
                <a:gd name="T13" fmla="*/ 398 h 1225"/>
                <a:gd name="T14" fmla="*/ 910 w 2278"/>
                <a:gd name="T15" fmla="*/ 711 h 1225"/>
                <a:gd name="T16" fmla="*/ 1907 w 2278"/>
                <a:gd name="T17" fmla="*/ 1167 h 1225"/>
                <a:gd name="T18" fmla="*/ 2277 w 2278"/>
                <a:gd name="T19" fmla="*/ 911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8" h="1225">
                  <a:moveTo>
                    <a:pt x="2277" y="911"/>
                  </a:moveTo>
                  <a:lnTo>
                    <a:pt x="2277" y="911"/>
                  </a:lnTo>
                  <a:cubicBezTo>
                    <a:pt x="2078" y="1224"/>
                    <a:pt x="1367" y="911"/>
                    <a:pt x="1139" y="711"/>
                  </a:cubicBezTo>
                  <a:cubicBezTo>
                    <a:pt x="882" y="513"/>
                    <a:pt x="569" y="285"/>
                    <a:pt x="313" y="171"/>
                  </a:cubicBezTo>
                  <a:cubicBezTo>
                    <a:pt x="57" y="28"/>
                    <a:pt x="85" y="0"/>
                    <a:pt x="85" y="0"/>
                  </a:cubicBezTo>
                  <a:cubicBezTo>
                    <a:pt x="85" y="0"/>
                    <a:pt x="28" y="85"/>
                    <a:pt x="0" y="114"/>
                  </a:cubicBezTo>
                  <a:cubicBezTo>
                    <a:pt x="0" y="142"/>
                    <a:pt x="0" y="256"/>
                    <a:pt x="284" y="398"/>
                  </a:cubicBezTo>
                  <a:cubicBezTo>
                    <a:pt x="540" y="541"/>
                    <a:pt x="683" y="569"/>
                    <a:pt x="910" y="711"/>
                  </a:cubicBezTo>
                  <a:cubicBezTo>
                    <a:pt x="1139" y="883"/>
                    <a:pt x="1565" y="1167"/>
                    <a:pt x="1907" y="1167"/>
                  </a:cubicBezTo>
                  <a:cubicBezTo>
                    <a:pt x="2219" y="1139"/>
                    <a:pt x="2248" y="996"/>
                    <a:pt x="2277" y="9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Freeform 72">
              <a:extLst>
                <a:ext uri="{FF2B5EF4-FFF2-40B4-BE49-F238E27FC236}">
                  <a16:creationId xmlns:a16="http://schemas.microsoft.com/office/drawing/2014/main" id="{E8D4CD2D-8224-444F-8602-EF4177A0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701" y="10370218"/>
              <a:ext cx="345074" cy="451882"/>
            </a:xfrm>
            <a:custGeom>
              <a:avLst/>
              <a:gdLst>
                <a:gd name="T0" fmla="*/ 741 w 742"/>
                <a:gd name="T1" fmla="*/ 855 h 970"/>
                <a:gd name="T2" fmla="*/ 741 w 742"/>
                <a:gd name="T3" fmla="*/ 855 h 970"/>
                <a:gd name="T4" fmla="*/ 741 w 742"/>
                <a:gd name="T5" fmla="*/ 855 h 970"/>
                <a:gd name="T6" fmla="*/ 427 w 742"/>
                <a:gd name="T7" fmla="*/ 541 h 970"/>
                <a:gd name="T8" fmla="*/ 114 w 742"/>
                <a:gd name="T9" fmla="*/ 0 h 970"/>
                <a:gd name="T10" fmla="*/ 0 w 742"/>
                <a:gd name="T11" fmla="*/ 86 h 970"/>
                <a:gd name="T12" fmla="*/ 0 w 742"/>
                <a:gd name="T13" fmla="*/ 86 h 970"/>
                <a:gd name="T14" fmla="*/ 57 w 742"/>
                <a:gd name="T15" fmla="*/ 257 h 970"/>
                <a:gd name="T16" fmla="*/ 427 w 742"/>
                <a:gd name="T17" fmla="*/ 827 h 970"/>
                <a:gd name="T18" fmla="*/ 741 w 742"/>
                <a:gd name="T19" fmla="*/ 85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970">
                  <a:moveTo>
                    <a:pt x="741" y="855"/>
                  </a:moveTo>
                  <a:lnTo>
                    <a:pt x="741" y="855"/>
                  </a:lnTo>
                  <a:lnTo>
                    <a:pt x="741" y="855"/>
                  </a:lnTo>
                  <a:cubicBezTo>
                    <a:pt x="655" y="797"/>
                    <a:pt x="541" y="684"/>
                    <a:pt x="427" y="541"/>
                  </a:cubicBezTo>
                  <a:cubicBezTo>
                    <a:pt x="199" y="228"/>
                    <a:pt x="199" y="0"/>
                    <a:pt x="114" y="0"/>
                  </a:cubicBezTo>
                  <a:cubicBezTo>
                    <a:pt x="57" y="0"/>
                    <a:pt x="29" y="29"/>
                    <a:pt x="0" y="86"/>
                  </a:cubicBezTo>
                  <a:lnTo>
                    <a:pt x="0" y="86"/>
                  </a:lnTo>
                  <a:cubicBezTo>
                    <a:pt x="57" y="257"/>
                    <a:pt x="57" y="257"/>
                    <a:pt x="57" y="257"/>
                  </a:cubicBezTo>
                  <a:cubicBezTo>
                    <a:pt x="114" y="399"/>
                    <a:pt x="171" y="655"/>
                    <a:pt x="427" y="827"/>
                  </a:cubicBezTo>
                  <a:cubicBezTo>
                    <a:pt x="683" y="969"/>
                    <a:pt x="741" y="855"/>
                    <a:pt x="741" y="855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73">
              <a:extLst>
                <a:ext uri="{FF2B5EF4-FFF2-40B4-BE49-F238E27FC236}">
                  <a16:creationId xmlns:a16="http://schemas.microsoft.com/office/drawing/2014/main" id="{C880F210-B1BC-D14D-9F82-C2CA4E46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64703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85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85" y="85"/>
                    <a:pt x="56" y="85"/>
                    <a:pt x="28" y="85"/>
                  </a:cubicBezTo>
                  <a:cubicBezTo>
                    <a:pt x="28" y="57"/>
                    <a:pt x="0" y="57"/>
                    <a:pt x="28" y="28"/>
                  </a:cubicBezTo>
                  <a:cubicBezTo>
                    <a:pt x="28" y="0"/>
                    <a:pt x="56" y="0"/>
                    <a:pt x="85" y="0"/>
                  </a:cubicBezTo>
                  <a:cubicBezTo>
                    <a:pt x="85" y="28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Freeform 74">
              <a:extLst>
                <a:ext uri="{FF2B5EF4-FFF2-40B4-BE49-F238E27FC236}">
                  <a16:creationId xmlns:a16="http://schemas.microsoft.com/office/drawing/2014/main" id="{DE662594-E06A-D142-8784-F77E3BFB9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50325"/>
              <a:ext cx="106809" cy="53404"/>
            </a:xfrm>
            <a:custGeom>
              <a:avLst/>
              <a:gdLst>
                <a:gd name="T0" fmla="*/ 28 w 229"/>
                <a:gd name="T1" fmla="*/ 56 h 114"/>
                <a:gd name="T2" fmla="*/ 28 w 229"/>
                <a:gd name="T3" fmla="*/ 56 h 114"/>
                <a:gd name="T4" fmla="*/ 199 w 229"/>
                <a:gd name="T5" fmla="*/ 0 h 114"/>
                <a:gd name="T6" fmla="*/ 228 w 229"/>
                <a:gd name="T7" fmla="*/ 28 h 114"/>
                <a:gd name="T8" fmla="*/ 56 w 229"/>
                <a:gd name="T9" fmla="*/ 113 h 114"/>
                <a:gd name="T10" fmla="*/ 28 w 229"/>
                <a:gd name="T1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4">
                  <a:moveTo>
                    <a:pt x="28" y="56"/>
                  </a:moveTo>
                  <a:lnTo>
                    <a:pt x="28" y="56"/>
                  </a:lnTo>
                  <a:cubicBezTo>
                    <a:pt x="28" y="56"/>
                    <a:pt x="170" y="28"/>
                    <a:pt x="199" y="0"/>
                  </a:cubicBezTo>
                  <a:cubicBezTo>
                    <a:pt x="199" y="0"/>
                    <a:pt x="228" y="0"/>
                    <a:pt x="228" y="28"/>
                  </a:cubicBezTo>
                  <a:cubicBezTo>
                    <a:pt x="228" y="28"/>
                    <a:pt x="170" y="113"/>
                    <a:pt x="56" y="113"/>
                  </a:cubicBezTo>
                  <a:cubicBezTo>
                    <a:pt x="56" y="113"/>
                    <a:pt x="0" y="85"/>
                    <a:pt x="28" y="5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Freeform 75">
              <a:extLst>
                <a:ext uri="{FF2B5EF4-FFF2-40B4-BE49-F238E27FC236}">
                  <a16:creationId xmlns:a16="http://schemas.microsoft.com/office/drawing/2014/main" id="{501F0CC3-10F7-3742-9E90-8CEBCEBA3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69458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56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57"/>
                    <a:pt x="0" y="28"/>
                    <a:pt x="28" y="28"/>
                  </a:cubicBezTo>
                  <a:cubicBezTo>
                    <a:pt x="28" y="0"/>
                    <a:pt x="56" y="0"/>
                    <a:pt x="56" y="0"/>
                  </a:cubicBezTo>
                  <a:cubicBezTo>
                    <a:pt x="85" y="0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Freeform 76">
              <a:extLst>
                <a:ext uri="{FF2B5EF4-FFF2-40B4-BE49-F238E27FC236}">
                  <a16:creationId xmlns:a16="http://schemas.microsoft.com/office/drawing/2014/main" id="{4666F633-13E5-D346-AB58-C45665214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42755"/>
              <a:ext cx="106809" cy="53404"/>
            </a:xfrm>
            <a:custGeom>
              <a:avLst/>
              <a:gdLst>
                <a:gd name="T0" fmla="*/ 28 w 229"/>
                <a:gd name="T1" fmla="*/ 57 h 115"/>
                <a:gd name="T2" fmla="*/ 28 w 229"/>
                <a:gd name="T3" fmla="*/ 57 h 115"/>
                <a:gd name="T4" fmla="*/ 198 w 229"/>
                <a:gd name="T5" fmla="*/ 0 h 115"/>
                <a:gd name="T6" fmla="*/ 228 w 229"/>
                <a:gd name="T7" fmla="*/ 57 h 115"/>
                <a:gd name="T8" fmla="*/ 28 w 229"/>
                <a:gd name="T9" fmla="*/ 114 h 115"/>
                <a:gd name="T10" fmla="*/ 28 w 229"/>
                <a:gd name="T11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5">
                  <a:moveTo>
                    <a:pt x="28" y="57"/>
                  </a:moveTo>
                  <a:lnTo>
                    <a:pt x="28" y="57"/>
                  </a:lnTo>
                  <a:cubicBezTo>
                    <a:pt x="28" y="57"/>
                    <a:pt x="170" y="57"/>
                    <a:pt x="198" y="0"/>
                  </a:cubicBezTo>
                  <a:cubicBezTo>
                    <a:pt x="198" y="0"/>
                    <a:pt x="228" y="0"/>
                    <a:pt x="228" y="57"/>
                  </a:cubicBezTo>
                  <a:cubicBezTo>
                    <a:pt x="228" y="57"/>
                    <a:pt x="170" y="114"/>
                    <a:pt x="28" y="114"/>
                  </a:cubicBezTo>
                  <a:cubicBezTo>
                    <a:pt x="28" y="114"/>
                    <a:pt x="0" y="114"/>
                    <a:pt x="28" y="57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77">
              <a:extLst>
                <a:ext uri="{FF2B5EF4-FFF2-40B4-BE49-F238E27FC236}">
                  <a16:creationId xmlns:a16="http://schemas.microsoft.com/office/drawing/2014/main" id="{36FBD61D-7CF7-5C44-8E10-91434C8DF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63942"/>
              <a:ext cx="41080" cy="41080"/>
            </a:xfrm>
            <a:custGeom>
              <a:avLst/>
              <a:gdLst>
                <a:gd name="T0" fmla="*/ 86 w 87"/>
                <a:gd name="T1" fmla="*/ 57 h 86"/>
                <a:gd name="T2" fmla="*/ 86 w 87"/>
                <a:gd name="T3" fmla="*/ 57 h 86"/>
                <a:gd name="T4" fmla="*/ 28 w 87"/>
                <a:gd name="T5" fmla="*/ 85 h 86"/>
                <a:gd name="T6" fmla="*/ 0 w 87"/>
                <a:gd name="T7" fmla="*/ 57 h 86"/>
                <a:gd name="T8" fmla="*/ 56 w 87"/>
                <a:gd name="T9" fmla="*/ 28 h 86"/>
                <a:gd name="T10" fmla="*/ 86 w 87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86" y="57"/>
                  </a:moveTo>
                  <a:lnTo>
                    <a:pt x="86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85"/>
                    <a:pt x="0" y="57"/>
                    <a:pt x="0" y="57"/>
                  </a:cubicBezTo>
                  <a:cubicBezTo>
                    <a:pt x="0" y="28"/>
                    <a:pt x="28" y="0"/>
                    <a:pt x="56" y="28"/>
                  </a:cubicBezTo>
                  <a:cubicBezTo>
                    <a:pt x="56" y="28"/>
                    <a:pt x="86" y="28"/>
                    <a:pt x="86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Freeform 78">
              <a:extLst>
                <a:ext uri="{FF2B5EF4-FFF2-40B4-BE49-F238E27FC236}">
                  <a16:creationId xmlns:a16="http://schemas.microsoft.com/office/drawing/2014/main" id="{804097E2-D6E3-E94F-9552-FD66FAE5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37239"/>
              <a:ext cx="92431" cy="65728"/>
            </a:xfrm>
            <a:custGeom>
              <a:avLst/>
              <a:gdLst>
                <a:gd name="T0" fmla="*/ 28 w 200"/>
                <a:gd name="T1" fmla="*/ 85 h 143"/>
                <a:gd name="T2" fmla="*/ 28 w 200"/>
                <a:gd name="T3" fmla="*/ 85 h 143"/>
                <a:gd name="T4" fmla="*/ 170 w 200"/>
                <a:gd name="T5" fmla="*/ 0 h 143"/>
                <a:gd name="T6" fmla="*/ 199 w 200"/>
                <a:gd name="T7" fmla="*/ 29 h 143"/>
                <a:gd name="T8" fmla="*/ 28 w 200"/>
                <a:gd name="T9" fmla="*/ 142 h 143"/>
                <a:gd name="T10" fmla="*/ 28 w 200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43">
                  <a:moveTo>
                    <a:pt x="28" y="85"/>
                  </a:moveTo>
                  <a:lnTo>
                    <a:pt x="28" y="85"/>
                  </a:lnTo>
                  <a:cubicBezTo>
                    <a:pt x="28" y="85"/>
                    <a:pt x="142" y="57"/>
                    <a:pt x="170" y="0"/>
                  </a:cubicBezTo>
                  <a:cubicBezTo>
                    <a:pt x="170" y="0"/>
                    <a:pt x="199" y="0"/>
                    <a:pt x="199" y="29"/>
                  </a:cubicBezTo>
                  <a:cubicBezTo>
                    <a:pt x="199" y="29"/>
                    <a:pt x="170" y="114"/>
                    <a:pt x="28" y="142"/>
                  </a:cubicBezTo>
                  <a:cubicBezTo>
                    <a:pt x="28" y="142"/>
                    <a:pt x="0" y="142"/>
                    <a:pt x="28" y="8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Freeform 79">
              <a:extLst>
                <a:ext uri="{FF2B5EF4-FFF2-40B4-BE49-F238E27FC236}">
                  <a16:creationId xmlns:a16="http://schemas.microsoft.com/office/drawing/2014/main" id="{6C46BCAA-119E-634E-89A7-43A7520E1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997" y="4920931"/>
              <a:ext cx="2970098" cy="1764394"/>
            </a:xfrm>
            <a:custGeom>
              <a:avLst/>
              <a:gdLst>
                <a:gd name="T0" fmla="*/ 6064 w 6378"/>
                <a:gd name="T1" fmla="*/ 0 h 3788"/>
                <a:gd name="T2" fmla="*/ 6064 w 6378"/>
                <a:gd name="T3" fmla="*/ 0 h 3788"/>
                <a:gd name="T4" fmla="*/ 2819 w 6378"/>
                <a:gd name="T5" fmla="*/ 370 h 3788"/>
                <a:gd name="T6" fmla="*/ 0 w 6378"/>
                <a:gd name="T7" fmla="*/ 2990 h 3788"/>
                <a:gd name="T8" fmla="*/ 2164 w 6378"/>
                <a:gd name="T9" fmla="*/ 3615 h 3788"/>
                <a:gd name="T10" fmla="*/ 3018 w 6378"/>
                <a:gd name="T11" fmla="*/ 2790 h 3788"/>
                <a:gd name="T12" fmla="*/ 6377 w 6378"/>
                <a:gd name="T13" fmla="*/ 911 h 3788"/>
                <a:gd name="T14" fmla="*/ 6064 w 6378"/>
                <a:gd name="T15" fmla="*/ 0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8" h="3788">
                  <a:moveTo>
                    <a:pt x="6064" y="0"/>
                  </a:moveTo>
                  <a:lnTo>
                    <a:pt x="6064" y="0"/>
                  </a:lnTo>
                  <a:cubicBezTo>
                    <a:pt x="6064" y="0"/>
                    <a:pt x="3843" y="85"/>
                    <a:pt x="2819" y="370"/>
                  </a:cubicBezTo>
                  <a:cubicBezTo>
                    <a:pt x="1538" y="768"/>
                    <a:pt x="171" y="1651"/>
                    <a:pt x="0" y="2990"/>
                  </a:cubicBezTo>
                  <a:cubicBezTo>
                    <a:pt x="0" y="2990"/>
                    <a:pt x="826" y="3787"/>
                    <a:pt x="2164" y="3615"/>
                  </a:cubicBezTo>
                  <a:cubicBezTo>
                    <a:pt x="2164" y="3615"/>
                    <a:pt x="2335" y="3132"/>
                    <a:pt x="3018" y="2790"/>
                  </a:cubicBezTo>
                  <a:cubicBezTo>
                    <a:pt x="3814" y="2392"/>
                    <a:pt x="5893" y="2591"/>
                    <a:pt x="6377" y="911"/>
                  </a:cubicBezTo>
                  <a:lnTo>
                    <a:pt x="606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80">
              <a:extLst>
                <a:ext uri="{FF2B5EF4-FFF2-40B4-BE49-F238E27FC236}">
                  <a16:creationId xmlns:a16="http://schemas.microsoft.com/office/drawing/2014/main" id="{B0D39954-D42F-5F4C-9567-A9A8332A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624" y="5120170"/>
              <a:ext cx="1883528" cy="2440163"/>
            </a:xfrm>
            <a:custGeom>
              <a:avLst/>
              <a:gdLst>
                <a:gd name="T0" fmla="*/ 1054 w 4044"/>
                <a:gd name="T1" fmla="*/ 3332 h 5239"/>
                <a:gd name="T2" fmla="*/ 1054 w 4044"/>
                <a:gd name="T3" fmla="*/ 3332 h 5239"/>
                <a:gd name="T4" fmla="*/ 285 w 4044"/>
                <a:gd name="T5" fmla="*/ 371 h 5239"/>
                <a:gd name="T6" fmla="*/ 1480 w 4044"/>
                <a:gd name="T7" fmla="*/ 1054 h 5239"/>
                <a:gd name="T8" fmla="*/ 1936 w 4044"/>
                <a:gd name="T9" fmla="*/ 3046 h 5239"/>
                <a:gd name="T10" fmla="*/ 4043 w 4044"/>
                <a:gd name="T11" fmla="*/ 5068 h 5239"/>
                <a:gd name="T12" fmla="*/ 3758 w 4044"/>
                <a:gd name="T13" fmla="*/ 5238 h 5239"/>
                <a:gd name="T14" fmla="*/ 1054 w 4044"/>
                <a:gd name="T15" fmla="*/ 3332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4" h="5239">
                  <a:moveTo>
                    <a:pt x="1054" y="3332"/>
                  </a:moveTo>
                  <a:lnTo>
                    <a:pt x="1054" y="3332"/>
                  </a:lnTo>
                  <a:cubicBezTo>
                    <a:pt x="1054" y="3332"/>
                    <a:pt x="0" y="740"/>
                    <a:pt x="285" y="371"/>
                  </a:cubicBezTo>
                  <a:cubicBezTo>
                    <a:pt x="541" y="29"/>
                    <a:pt x="1366" y="0"/>
                    <a:pt x="1480" y="1054"/>
                  </a:cubicBezTo>
                  <a:cubicBezTo>
                    <a:pt x="1623" y="2079"/>
                    <a:pt x="1907" y="2961"/>
                    <a:pt x="1936" y="3046"/>
                  </a:cubicBezTo>
                  <a:cubicBezTo>
                    <a:pt x="1965" y="3160"/>
                    <a:pt x="4043" y="5068"/>
                    <a:pt x="4043" y="5068"/>
                  </a:cubicBezTo>
                  <a:cubicBezTo>
                    <a:pt x="3758" y="5238"/>
                    <a:pt x="3758" y="5238"/>
                    <a:pt x="3758" y="5238"/>
                  </a:cubicBezTo>
                  <a:cubicBezTo>
                    <a:pt x="3758" y="5238"/>
                    <a:pt x="1110" y="3588"/>
                    <a:pt x="1054" y="33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81">
              <a:extLst>
                <a:ext uri="{FF2B5EF4-FFF2-40B4-BE49-F238E27FC236}">
                  <a16:creationId xmlns:a16="http://schemas.microsoft.com/office/drawing/2014/main" id="{014C4F47-16EC-2A42-8286-B29018ABE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640" y="7480227"/>
              <a:ext cx="410802" cy="437503"/>
            </a:xfrm>
            <a:custGeom>
              <a:avLst/>
              <a:gdLst>
                <a:gd name="T0" fmla="*/ 285 w 884"/>
                <a:gd name="T1" fmla="*/ 0 h 940"/>
                <a:gd name="T2" fmla="*/ 285 w 884"/>
                <a:gd name="T3" fmla="*/ 0 h 940"/>
                <a:gd name="T4" fmla="*/ 741 w 884"/>
                <a:gd name="T5" fmla="*/ 284 h 940"/>
                <a:gd name="T6" fmla="*/ 826 w 884"/>
                <a:gd name="T7" fmla="*/ 797 h 940"/>
                <a:gd name="T8" fmla="*/ 228 w 884"/>
                <a:gd name="T9" fmla="*/ 883 h 940"/>
                <a:gd name="T10" fmla="*/ 199 w 884"/>
                <a:gd name="T11" fmla="*/ 427 h 940"/>
                <a:gd name="T12" fmla="*/ 0 w 884"/>
                <a:gd name="T13" fmla="*/ 170 h 940"/>
                <a:gd name="T14" fmla="*/ 285 w 884"/>
                <a:gd name="T1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940">
                  <a:moveTo>
                    <a:pt x="285" y="0"/>
                  </a:moveTo>
                  <a:lnTo>
                    <a:pt x="285" y="0"/>
                  </a:lnTo>
                  <a:cubicBezTo>
                    <a:pt x="285" y="0"/>
                    <a:pt x="712" y="200"/>
                    <a:pt x="741" y="284"/>
                  </a:cubicBezTo>
                  <a:cubicBezTo>
                    <a:pt x="769" y="398"/>
                    <a:pt x="883" y="740"/>
                    <a:pt x="826" y="797"/>
                  </a:cubicBezTo>
                  <a:cubicBezTo>
                    <a:pt x="741" y="854"/>
                    <a:pt x="371" y="939"/>
                    <a:pt x="228" y="883"/>
                  </a:cubicBezTo>
                  <a:cubicBezTo>
                    <a:pt x="114" y="825"/>
                    <a:pt x="228" y="456"/>
                    <a:pt x="199" y="427"/>
                  </a:cubicBezTo>
                  <a:lnTo>
                    <a:pt x="0" y="170"/>
                  </a:lnTo>
                  <a:lnTo>
                    <a:pt x="285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82">
              <a:extLst>
                <a:ext uri="{FF2B5EF4-FFF2-40B4-BE49-F238E27FC236}">
                  <a16:creationId xmlns:a16="http://schemas.microsoft.com/office/drawing/2014/main" id="{6D133A56-38A9-1242-AE60-6EB12729C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044" y="7533632"/>
              <a:ext cx="371776" cy="398478"/>
            </a:xfrm>
            <a:custGeom>
              <a:avLst/>
              <a:gdLst>
                <a:gd name="T0" fmla="*/ 29 w 798"/>
                <a:gd name="T1" fmla="*/ 228 h 855"/>
                <a:gd name="T2" fmla="*/ 29 w 798"/>
                <a:gd name="T3" fmla="*/ 228 h 855"/>
                <a:gd name="T4" fmla="*/ 371 w 798"/>
                <a:gd name="T5" fmla="*/ 0 h 855"/>
                <a:gd name="T6" fmla="*/ 627 w 798"/>
                <a:gd name="T7" fmla="*/ 170 h 855"/>
                <a:gd name="T8" fmla="*/ 683 w 798"/>
                <a:gd name="T9" fmla="*/ 740 h 855"/>
                <a:gd name="T10" fmla="*/ 85 w 798"/>
                <a:gd name="T11" fmla="*/ 740 h 855"/>
                <a:gd name="T12" fmla="*/ 85 w 798"/>
                <a:gd name="T13" fmla="*/ 342 h 855"/>
                <a:gd name="T14" fmla="*/ 29 w 798"/>
                <a:gd name="T15" fmla="*/ 2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55">
                  <a:moveTo>
                    <a:pt x="29" y="228"/>
                  </a:moveTo>
                  <a:lnTo>
                    <a:pt x="29" y="228"/>
                  </a:lnTo>
                  <a:cubicBezTo>
                    <a:pt x="29" y="228"/>
                    <a:pt x="313" y="114"/>
                    <a:pt x="371" y="0"/>
                  </a:cubicBezTo>
                  <a:cubicBezTo>
                    <a:pt x="371" y="0"/>
                    <a:pt x="598" y="86"/>
                    <a:pt x="627" y="170"/>
                  </a:cubicBezTo>
                  <a:cubicBezTo>
                    <a:pt x="683" y="256"/>
                    <a:pt x="797" y="655"/>
                    <a:pt x="683" y="740"/>
                  </a:cubicBezTo>
                  <a:cubicBezTo>
                    <a:pt x="598" y="797"/>
                    <a:pt x="143" y="854"/>
                    <a:pt x="85" y="740"/>
                  </a:cubicBezTo>
                  <a:cubicBezTo>
                    <a:pt x="0" y="626"/>
                    <a:pt x="85" y="370"/>
                    <a:pt x="85" y="342"/>
                  </a:cubicBezTo>
                  <a:cubicBezTo>
                    <a:pt x="85" y="313"/>
                    <a:pt x="29" y="228"/>
                    <a:pt x="29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90C6D3B7-0721-5D4B-9F41-66D71DE168CA}"/>
              </a:ext>
            </a:extLst>
          </p:cNvPr>
          <p:cNvGrpSpPr/>
          <p:nvPr/>
        </p:nvGrpSpPr>
        <p:grpSpPr>
          <a:xfrm>
            <a:off x="11712789" y="4310743"/>
            <a:ext cx="3277653" cy="2976667"/>
            <a:chOff x="1959951" y="3754254"/>
            <a:chExt cx="9125966" cy="8287928"/>
          </a:xfrm>
        </p:grpSpPr>
        <p:sp>
          <p:nvSpPr>
            <p:cNvPr id="1048" name="Freeform 1">
              <a:extLst>
                <a:ext uri="{FF2B5EF4-FFF2-40B4-BE49-F238E27FC236}">
                  <a16:creationId xmlns:a16="http://schemas.microsoft.com/office/drawing/2014/main" id="{17F7598C-0E09-CB4F-AD92-6FA828C7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253" y="5001037"/>
              <a:ext cx="1871202" cy="2454542"/>
            </a:xfrm>
            <a:custGeom>
              <a:avLst/>
              <a:gdLst>
                <a:gd name="T0" fmla="*/ 1025 w 4017"/>
                <a:gd name="T1" fmla="*/ 3331 h 5268"/>
                <a:gd name="T2" fmla="*/ 1025 w 4017"/>
                <a:gd name="T3" fmla="*/ 3331 h 5268"/>
                <a:gd name="T4" fmla="*/ 257 w 4017"/>
                <a:gd name="T5" fmla="*/ 399 h 5268"/>
                <a:gd name="T6" fmla="*/ 1481 w 4017"/>
                <a:gd name="T7" fmla="*/ 1053 h 5268"/>
                <a:gd name="T8" fmla="*/ 1908 w 4017"/>
                <a:gd name="T9" fmla="*/ 3075 h 5268"/>
                <a:gd name="T10" fmla="*/ 4016 w 4017"/>
                <a:gd name="T11" fmla="*/ 5096 h 5268"/>
                <a:gd name="T12" fmla="*/ 3759 w 4017"/>
                <a:gd name="T13" fmla="*/ 5267 h 5268"/>
                <a:gd name="T14" fmla="*/ 1025 w 4017"/>
                <a:gd name="T15" fmla="*/ 3331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7" h="5268">
                  <a:moveTo>
                    <a:pt x="1025" y="3331"/>
                  </a:moveTo>
                  <a:lnTo>
                    <a:pt x="1025" y="3331"/>
                  </a:lnTo>
                  <a:cubicBezTo>
                    <a:pt x="1025" y="3331"/>
                    <a:pt x="0" y="740"/>
                    <a:pt x="257" y="399"/>
                  </a:cubicBezTo>
                  <a:cubicBezTo>
                    <a:pt x="513" y="28"/>
                    <a:pt x="1339" y="0"/>
                    <a:pt x="1481" y="1053"/>
                  </a:cubicBezTo>
                  <a:cubicBezTo>
                    <a:pt x="1595" y="2107"/>
                    <a:pt x="1880" y="2989"/>
                    <a:pt x="1908" y="3075"/>
                  </a:cubicBezTo>
                  <a:cubicBezTo>
                    <a:pt x="1936" y="3160"/>
                    <a:pt x="4016" y="5096"/>
                    <a:pt x="4016" y="5096"/>
                  </a:cubicBezTo>
                  <a:cubicBezTo>
                    <a:pt x="3759" y="5267"/>
                    <a:pt x="3759" y="5267"/>
                    <a:pt x="3759" y="5267"/>
                  </a:cubicBezTo>
                  <a:cubicBezTo>
                    <a:pt x="3759" y="5267"/>
                    <a:pt x="1083" y="3616"/>
                    <a:pt x="1025" y="333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Freeform 2">
              <a:extLst>
                <a:ext uri="{FF2B5EF4-FFF2-40B4-BE49-F238E27FC236}">
                  <a16:creationId xmlns:a16="http://schemas.microsoft.com/office/drawing/2014/main" id="{26660BC3-21A2-8D4E-AD27-E71EF1EB9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269" y="7375472"/>
              <a:ext cx="398478" cy="437505"/>
            </a:xfrm>
            <a:custGeom>
              <a:avLst/>
              <a:gdLst>
                <a:gd name="T0" fmla="*/ 257 w 855"/>
                <a:gd name="T1" fmla="*/ 0 h 941"/>
                <a:gd name="T2" fmla="*/ 257 w 855"/>
                <a:gd name="T3" fmla="*/ 0 h 941"/>
                <a:gd name="T4" fmla="*/ 712 w 855"/>
                <a:gd name="T5" fmla="*/ 285 h 941"/>
                <a:gd name="T6" fmla="*/ 797 w 855"/>
                <a:gd name="T7" fmla="*/ 797 h 941"/>
                <a:gd name="T8" fmla="*/ 227 w 855"/>
                <a:gd name="T9" fmla="*/ 883 h 941"/>
                <a:gd name="T10" fmla="*/ 199 w 855"/>
                <a:gd name="T11" fmla="*/ 428 h 941"/>
                <a:gd name="T12" fmla="*/ 0 w 855"/>
                <a:gd name="T13" fmla="*/ 171 h 941"/>
                <a:gd name="T14" fmla="*/ 257 w 855"/>
                <a:gd name="T1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941">
                  <a:moveTo>
                    <a:pt x="257" y="0"/>
                  </a:moveTo>
                  <a:lnTo>
                    <a:pt x="257" y="0"/>
                  </a:lnTo>
                  <a:cubicBezTo>
                    <a:pt x="257" y="0"/>
                    <a:pt x="683" y="171"/>
                    <a:pt x="712" y="285"/>
                  </a:cubicBezTo>
                  <a:cubicBezTo>
                    <a:pt x="769" y="370"/>
                    <a:pt x="854" y="740"/>
                    <a:pt x="797" y="797"/>
                  </a:cubicBezTo>
                  <a:cubicBezTo>
                    <a:pt x="740" y="854"/>
                    <a:pt x="341" y="940"/>
                    <a:pt x="227" y="883"/>
                  </a:cubicBezTo>
                  <a:cubicBezTo>
                    <a:pt x="85" y="826"/>
                    <a:pt x="199" y="428"/>
                    <a:pt x="199" y="428"/>
                  </a:cubicBezTo>
                  <a:cubicBezTo>
                    <a:pt x="171" y="398"/>
                    <a:pt x="0" y="171"/>
                    <a:pt x="0" y="171"/>
                  </a:cubicBezTo>
                  <a:lnTo>
                    <a:pt x="257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Freeform 3">
              <a:extLst>
                <a:ext uri="{FF2B5EF4-FFF2-40B4-BE49-F238E27FC236}">
                  <a16:creationId xmlns:a16="http://schemas.microsoft.com/office/drawing/2014/main" id="{23EFE300-0630-8E49-B16F-E3F055D1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294" y="7414499"/>
              <a:ext cx="371776" cy="410802"/>
            </a:xfrm>
            <a:custGeom>
              <a:avLst/>
              <a:gdLst>
                <a:gd name="T0" fmla="*/ 29 w 798"/>
                <a:gd name="T1" fmla="*/ 256 h 883"/>
                <a:gd name="T2" fmla="*/ 29 w 798"/>
                <a:gd name="T3" fmla="*/ 256 h 883"/>
                <a:gd name="T4" fmla="*/ 370 w 798"/>
                <a:gd name="T5" fmla="*/ 0 h 883"/>
                <a:gd name="T6" fmla="*/ 655 w 798"/>
                <a:gd name="T7" fmla="*/ 170 h 883"/>
                <a:gd name="T8" fmla="*/ 712 w 798"/>
                <a:gd name="T9" fmla="*/ 740 h 883"/>
                <a:gd name="T10" fmla="*/ 86 w 798"/>
                <a:gd name="T11" fmla="*/ 768 h 883"/>
                <a:gd name="T12" fmla="*/ 86 w 798"/>
                <a:gd name="T13" fmla="*/ 370 h 883"/>
                <a:gd name="T14" fmla="*/ 29 w 798"/>
                <a:gd name="T15" fmla="*/ 25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83">
                  <a:moveTo>
                    <a:pt x="29" y="256"/>
                  </a:moveTo>
                  <a:lnTo>
                    <a:pt x="29" y="256"/>
                  </a:lnTo>
                  <a:cubicBezTo>
                    <a:pt x="29" y="256"/>
                    <a:pt x="314" y="142"/>
                    <a:pt x="370" y="0"/>
                  </a:cubicBezTo>
                  <a:cubicBezTo>
                    <a:pt x="370" y="0"/>
                    <a:pt x="627" y="85"/>
                    <a:pt x="655" y="170"/>
                  </a:cubicBezTo>
                  <a:cubicBezTo>
                    <a:pt x="684" y="256"/>
                    <a:pt x="797" y="683"/>
                    <a:pt x="712" y="740"/>
                  </a:cubicBezTo>
                  <a:cubicBezTo>
                    <a:pt x="598" y="825"/>
                    <a:pt x="172" y="882"/>
                    <a:pt x="86" y="768"/>
                  </a:cubicBezTo>
                  <a:cubicBezTo>
                    <a:pt x="0" y="654"/>
                    <a:pt x="86" y="370"/>
                    <a:pt x="86" y="370"/>
                  </a:cubicBezTo>
                  <a:cubicBezTo>
                    <a:pt x="86" y="342"/>
                    <a:pt x="29" y="256"/>
                    <a:pt x="29" y="2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Freeform 4">
              <a:extLst>
                <a:ext uri="{FF2B5EF4-FFF2-40B4-BE49-F238E27FC236}">
                  <a16:creationId xmlns:a16="http://schemas.microsoft.com/office/drawing/2014/main" id="{C834F2A6-2C97-6A40-88E1-5520DBA15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9429482"/>
              <a:ext cx="211562" cy="809280"/>
            </a:xfrm>
            <a:custGeom>
              <a:avLst/>
              <a:gdLst>
                <a:gd name="T0" fmla="*/ 171 w 456"/>
                <a:gd name="T1" fmla="*/ 0 h 1737"/>
                <a:gd name="T2" fmla="*/ 455 w 456"/>
                <a:gd name="T3" fmla="*/ 28 h 1737"/>
                <a:gd name="T4" fmla="*/ 256 w 456"/>
                <a:gd name="T5" fmla="*/ 1736 h 1737"/>
                <a:gd name="T6" fmla="*/ 0 w 456"/>
                <a:gd name="T7" fmla="*/ 1708 h 1737"/>
                <a:gd name="T8" fmla="*/ 171 w 456"/>
                <a:gd name="T9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737">
                  <a:moveTo>
                    <a:pt x="171" y="0"/>
                  </a:moveTo>
                  <a:lnTo>
                    <a:pt x="455" y="28"/>
                  </a:lnTo>
                  <a:lnTo>
                    <a:pt x="256" y="1736"/>
                  </a:lnTo>
                  <a:lnTo>
                    <a:pt x="0" y="1708"/>
                  </a:lnTo>
                  <a:lnTo>
                    <a:pt x="171" y="0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Freeform 5">
              <a:extLst>
                <a:ext uri="{FF2B5EF4-FFF2-40B4-BE49-F238E27FC236}">
                  <a16:creationId xmlns:a16="http://schemas.microsoft.com/office/drawing/2014/main" id="{F69DDA2E-CC38-BC42-97C7-035D57ED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08" y="9203541"/>
              <a:ext cx="782577" cy="306048"/>
            </a:xfrm>
            <a:custGeom>
              <a:avLst/>
              <a:gdLst>
                <a:gd name="T0" fmla="*/ 28 w 1679"/>
                <a:gd name="T1" fmla="*/ 228 h 656"/>
                <a:gd name="T2" fmla="*/ 28 w 1679"/>
                <a:gd name="T3" fmla="*/ 228 h 656"/>
                <a:gd name="T4" fmla="*/ 312 w 1679"/>
                <a:gd name="T5" fmla="*/ 29 h 656"/>
                <a:gd name="T6" fmla="*/ 1423 w 1679"/>
                <a:gd name="T7" fmla="*/ 143 h 656"/>
                <a:gd name="T8" fmla="*/ 1678 w 1679"/>
                <a:gd name="T9" fmla="*/ 427 h 656"/>
                <a:gd name="T10" fmla="*/ 1366 w 1679"/>
                <a:gd name="T11" fmla="*/ 655 h 656"/>
                <a:gd name="T12" fmla="*/ 256 w 1679"/>
                <a:gd name="T13" fmla="*/ 513 h 656"/>
                <a:gd name="T14" fmla="*/ 28 w 1679"/>
                <a:gd name="T15" fmla="*/ 22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656">
                  <a:moveTo>
                    <a:pt x="28" y="228"/>
                  </a:moveTo>
                  <a:lnTo>
                    <a:pt x="28" y="228"/>
                  </a:lnTo>
                  <a:cubicBezTo>
                    <a:pt x="28" y="114"/>
                    <a:pt x="170" y="0"/>
                    <a:pt x="312" y="29"/>
                  </a:cubicBezTo>
                  <a:cubicBezTo>
                    <a:pt x="1423" y="143"/>
                    <a:pt x="1423" y="143"/>
                    <a:pt x="1423" y="143"/>
                  </a:cubicBezTo>
                  <a:cubicBezTo>
                    <a:pt x="1565" y="171"/>
                    <a:pt x="1678" y="285"/>
                    <a:pt x="1678" y="427"/>
                  </a:cubicBezTo>
                  <a:cubicBezTo>
                    <a:pt x="1651" y="569"/>
                    <a:pt x="1508" y="655"/>
                    <a:pt x="1366" y="655"/>
                  </a:cubicBezTo>
                  <a:cubicBezTo>
                    <a:pt x="256" y="513"/>
                    <a:pt x="256" y="513"/>
                    <a:pt x="256" y="513"/>
                  </a:cubicBezTo>
                  <a:cubicBezTo>
                    <a:pt x="113" y="513"/>
                    <a:pt x="0" y="371"/>
                    <a:pt x="28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Freeform 6">
              <a:extLst>
                <a:ext uri="{FF2B5EF4-FFF2-40B4-BE49-F238E27FC236}">
                  <a16:creationId xmlns:a16="http://schemas.microsoft.com/office/drawing/2014/main" id="{E9DB0C9A-27E2-0D4D-B6DD-0E7975A9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27" y="8024539"/>
              <a:ext cx="3196039" cy="172537"/>
            </a:xfrm>
            <a:custGeom>
              <a:avLst/>
              <a:gdLst>
                <a:gd name="T0" fmla="*/ 0 w 6862"/>
                <a:gd name="T1" fmla="*/ 370 h 371"/>
                <a:gd name="T2" fmla="*/ 6861 w 6862"/>
                <a:gd name="T3" fmla="*/ 370 h 371"/>
                <a:gd name="T4" fmla="*/ 6861 w 6862"/>
                <a:gd name="T5" fmla="*/ 0 h 371"/>
                <a:gd name="T6" fmla="*/ 0 w 6862"/>
                <a:gd name="T7" fmla="*/ 0 h 371"/>
                <a:gd name="T8" fmla="*/ 0 w 686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2" h="371">
                  <a:moveTo>
                    <a:pt x="0" y="370"/>
                  </a:moveTo>
                  <a:lnTo>
                    <a:pt x="6861" y="370"/>
                  </a:lnTo>
                  <a:lnTo>
                    <a:pt x="6861" y="0"/>
                  </a:lnTo>
                  <a:lnTo>
                    <a:pt x="0" y="0"/>
                  </a:lnTo>
                  <a:lnTo>
                    <a:pt x="0" y="37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7">
              <a:extLst>
                <a:ext uri="{FF2B5EF4-FFF2-40B4-BE49-F238E27FC236}">
                  <a16:creationId xmlns:a16="http://schemas.microsoft.com/office/drawing/2014/main" id="{322E1123-BD84-624B-96B3-49041B62F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8275128"/>
              <a:ext cx="2666105" cy="2029361"/>
            </a:xfrm>
            <a:custGeom>
              <a:avLst/>
              <a:gdLst>
                <a:gd name="T0" fmla="*/ 171 w 5722"/>
                <a:gd name="T1" fmla="*/ 4356 h 4357"/>
                <a:gd name="T2" fmla="*/ 5721 w 5722"/>
                <a:gd name="T3" fmla="*/ 314 h 4357"/>
                <a:gd name="T4" fmla="*/ 5551 w 5722"/>
                <a:gd name="T5" fmla="*/ 0 h 4357"/>
                <a:gd name="T6" fmla="*/ 0 w 5722"/>
                <a:gd name="T7" fmla="*/ 4043 h 4357"/>
                <a:gd name="T8" fmla="*/ 171 w 5722"/>
                <a:gd name="T9" fmla="*/ 4356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2" h="4357">
                  <a:moveTo>
                    <a:pt x="171" y="4356"/>
                  </a:moveTo>
                  <a:lnTo>
                    <a:pt x="5721" y="314"/>
                  </a:lnTo>
                  <a:lnTo>
                    <a:pt x="5551" y="0"/>
                  </a:lnTo>
                  <a:lnTo>
                    <a:pt x="0" y="4043"/>
                  </a:lnTo>
                  <a:lnTo>
                    <a:pt x="171" y="43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Freeform 8">
              <a:extLst>
                <a:ext uri="{FF2B5EF4-FFF2-40B4-BE49-F238E27FC236}">
                  <a16:creationId xmlns:a16="http://schemas.microsoft.com/office/drawing/2014/main" id="{2FB13A29-D729-C344-B036-41D38D5F1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56" y="7295367"/>
              <a:ext cx="1139975" cy="3062528"/>
            </a:xfrm>
            <a:custGeom>
              <a:avLst/>
              <a:gdLst>
                <a:gd name="T0" fmla="*/ 2448 w 2449"/>
                <a:gd name="T1" fmla="*/ 6462 h 6577"/>
                <a:gd name="T2" fmla="*/ 2107 w 2449"/>
                <a:gd name="T3" fmla="*/ 6576 h 6577"/>
                <a:gd name="T4" fmla="*/ 0 w 2449"/>
                <a:gd name="T5" fmla="*/ 0 h 6577"/>
                <a:gd name="T6" fmla="*/ 398 w 2449"/>
                <a:gd name="T7" fmla="*/ 0 h 6577"/>
                <a:gd name="T8" fmla="*/ 2448 w 2449"/>
                <a:gd name="T9" fmla="*/ 6462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9" h="6577">
                  <a:moveTo>
                    <a:pt x="2448" y="6462"/>
                  </a:moveTo>
                  <a:lnTo>
                    <a:pt x="2107" y="6576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2448" y="64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9">
              <a:extLst>
                <a:ext uri="{FF2B5EF4-FFF2-40B4-BE49-F238E27FC236}">
                  <a16:creationId xmlns:a16="http://schemas.microsoft.com/office/drawing/2014/main" id="{A198C5D9-865D-6A4A-8D08-F46AFF3C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069425"/>
              <a:ext cx="1365916" cy="306047"/>
            </a:xfrm>
            <a:custGeom>
              <a:avLst/>
              <a:gdLst>
                <a:gd name="T0" fmla="*/ 57 w 2933"/>
                <a:gd name="T1" fmla="*/ 484 h 656"/>
                <a:gd name="T2" fmla="*/ 57 w 2933"/>
                <a:gd name="T3" fmla="*/ 484 h 656"/>
                <a:gd name="T4" fmla="*/ 29 w 2933"/>
                <a:gd name="T5" fmla="*/ 342 h 656"/>
                <a:gd name="T6" fmla="*/ 484 w 2933"/>
                <a:gd name="T7" fmla="*/ 86 h 656"/>
                <a:gd name="T8" fmla="*/ 1595 w 2933"/>
                <a:gd name="T9" fmla="*/ 86 h 656"/>
                <a:gd name="T10" fmla="*/ 2620 w 2933"/>
                <a:gd name="T11" fmla="*/ 28 h 656"/>
                <a:gd name="T12" fmla="*/ 2819 w 2933"/>
                <a:gd name="T13" fmla="*/ 256 h 656"/>
                <a:gd name="T14" fmla="*/ 2107 w 2933"/>
                <a:gd name="T15" fmla="*/ 342 h 656"/>
                <a:gd name="T16" fmla="*/ 1395 w 2933"/>
                <a:gd name="T17" fmla="*/ 541 h 656"/>
                <a:gd name="T18" fmla="*/ 1054 w 2933"/>
                <a:gd name="T19" fmla="*/ 627 h 656"/>
                <a:gd name="T20" fmla="*/ 484 w 2933"/>
                <a:gd name="T21" fmla="*/ 484 h 656"/>
                <a:gd name="T22" fmla="*/ 57 w 2933"/>
                <a:gd name="T23" fmla="*/ 48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33" h="656">
                  <a:moveTo>
                    <a:pt x="57" y="484"/>
                  </a:moveTo>
                  <a:lnTo>
                    <a:pt x="57" y="484"/>
                  </a:lnTo>
                  <a:cubicBezTo>
                    <a:pt x="57" y="484"/>
                    <a:pt x="0" y="427"/>
                    <a:pt x="29" y="342"/>
                  </a:cubicBezTo>
                  <a:cubicBezTo>
                    <a:pt x="57" y="256"/>
                    <a:pt x="171" y="86"/>
                    <a:pt x="484" y="86"/>
                  </a:cubicBezTo>
                  <a:cubicBezTo>
                    <a:pt x="797" y="86"/>
                    <a:pt x="1253" y="114"/>
                    <a:pt x="1595" y="86"/>
                  </a:cubicBezTo>
                  <a:cubicBezTo>
                    <a:pt x="1936" y="28"/>
                    <a:pt x="2392" y="0"/>
                    <a:pt x="2620" y="28"/>
                  </a:cubicBezTo>
                  <a:cubicBezTo>
                    <a:pt x="2848" y="86"/>
                    <a:pt x="2932" y="200"/>
                    <a:pt x="2819" y="256"/>
                  </a:cubicBezTo>
                  <a:cubicBezTo>
                    <a:pt x="2734" y="285"/>
                    <a:pt x="2448" y="314"/>
                    <a:pt x="2107" y="342"/>
                  </a:cubicBezTo>
                  <a:cubicBezTo>
                    <a:pt x="1765" y="399"/>
                    <a:pt x="1566" y="456"/>
                    <a:pt x="1395" y="541"/>
                  </a:cubicBezTo>
                  <a:cubicBezTo>
                    <a:pt x="1253" y="598"/>
                    <a:pt x="1225" y="655"/>
                    <a:pt x="1054" y="627"/>
                  </a:cubicBezTo>
                  <a:cubicBezTo>
                    <a:pt x="911" y="627"/>
                    <a:pt x="684" y="513"/>
                    <a:pt x="484" y="484"/>
                  </a:cubicBezTo>
                  <a:cubicBezTo>
                    <a:pt x="285" y="456"/>
                    <a:pt x="86" y="513"/>
                    <a:pt x="57" y="4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Freeform 10">
              <a:extLst>
                <a:ext uri="{FF2B5EF4-FFF2-40B4-BE49-F238E27FC236}">
                  <a16:creationId xmlns:a16="http://schemas.microsoft.com/office/drawing/2014/main" id="{A88C5817-7EEF-A344-A8D7-2A9229262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176234"/>
              <a:ext cx="1353592" cy="252643"/>
            </a:xfrm>
            <a:custGeom>
              <a:avLst/>
              <a:gdLst>
                <a:gd name="T0" fmla="*/ 2819 w 2905"/>
                <a:gd name="T1" fmla="*/ 28 h 542"/>
                <a:gd name="T2" fmla="*/ 2819 w 2905"/>
                <a:gd name="T3" fmla="*/ 28 h 542"/>
                <a:gd name="T4" fmla="*/ 2107 w 2905"/>
                <a:gd name="T5" fmla="*/ 114 h 542"/>
                <a:gd name="T6" fmla="*/ 1395 w 2905"/>
                <a:gd name="T7" fmla="*/ 313 h 542"/>
                <a:gd name="T8" fmla="*/ 1054 w 2905"/>
                <a:gd name="T9" fmla="*/ 399 h 542"/>
                <a:gd name="T10" fmla="*/ 484 w 2905"/>
                <a:gd name="T11" fmla="*/ 256 h 542"/>
                <a:gd name="T12" fmla="*/ 57 w 2905"/>
                <a:gd name="T13" fmla="*/ 256 h 542"/>
                <a:gd name="T14" fmla="*/ 29 w 2905"/>
                <a:gd name="T15" fmla="*/ 228 h 542"/>
                <a:gd name="T16" fmla="*/ 29 w 2905"/>
                <a:gd name="T17" fmla="*/ 228 h 542"/>
                <a:gd name="T18" fmla="*/ 57 w 2905"/>
                <a:gd name="T19" fmla="*/ 370 h 542"/>
                <a:gd name="T20" fmla="*/ 484 w 2905"/>
                <a:gd name="T21" fmla="*/ 370 h 542"/>
                <a:gd name="T22" fmla="*/ 1054 w 2905"/>
                <a:gd name="T23" fmla="*/ 513 h 542"/>
                <a:gd name="T24" fmla="*/ 1395 w 2905"/>
                <a:gd name="T25" fmla="*/ 427 h 542"/>
                <a:gd name="T26" fmla="*/ 2107 w 2905"/>
                <a:gd name="T27" fmla="*/ 228 h 542"/>
                <a:gd name="T28" fmla="*/ 2819 w 2905"/>
                <a:gd name="T29" fmla="*/ 142 h 542"/>
                <a:gd name="T30" fmla="*/ 2848 w 2905"/>
                <a:gd name="T31" fmla="*/ 0 h 542"/>
                <a:gd name="T32" fmla="*/ 2819 w 2905"/>
                <a:gd name="T33" fmla="*/ 2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5" h="542">
                  <a:moveTo>
                    <a:pt x="2819" y="28"/>
                  </a:moveTo>
                  <a:lnTo>
                    <a:pt x="2819" y="28"/>
                  </a:lnTo>
                  <a:cubicBezTo>
                    <a:pt x="2734" y="57"/>
                    <a:pt x="2448" y="86"/>
                    <a:pt x="2107" y="114"/>
                  </a:cubicBezTo>
                  <a:cubicBezTo>
                    <a:pt x="1765" y="171"/>
                    <a:pt x="1566" y="228"/>
                    <a:pt x="1395" y="313"/>
                  </a:cubicBezTo>
                  <a:cubicBezTo>
                    <a:pt x="1253" y="370"/>
                    <a:pt x="1225" y="427"/>
                    <a:pt x="1054" y="399"/>
                  </a:cubicBezTo>
                  <a:cubicBezTo>
                    <a:pt x="911" y="399"/>
                    <a:pt x="684" y="285"/>
                    <a:pt x="484" y="256"/>
                  </a:cubicBezTo>
                  <a:cubicBezTo>
                    <a:pt x="285" y="228"/>
                    <a:pt x="86" y="285"/>
                    <a:pt x="57" y="256"/>
                  </a:cubicBezTo>
                  <a:cubicBezTo>
                    <a:pt x="57" y="256"/>
                    <a:pt x="57" y="256"/>
                    <a:pt x="29" y="228"/>
                  </a:cubicBezTo>
                  <a:lnTo>
                    <a:pt x="29" y="228"/>
                  </a:lnTo>
                  <a:cubicBezTo>
                    <a:pt x="0" y="313"/>
                    <a:pt x="57" y="370"/>
                    <a:pt x="57" y="370"/>
                  </a:cubicBezTo>
                  <a:cubicBezTo>
                    <a:pt x="86" y="399"/>
                    <a:pt x="285" y="342"/>
                    <a:pt x="484" y="370"/>
                  </a:cubicBezTo>
                  <a:cubicBezTo>
                    <a:pt x="684" y="399"/>
                    <a:pt x="911" y="513"/>
                    <a:pt x="1054" y="513"/>
                  </a:cubicBezTo>
                  <a:cubicBezTo>
                    <a:pt x="1225" y="541"/>
                    <a:pt x="1253" y="484"/>
                    <a:pt x="1395" y="427"/>
                  </a:cubicBezTo>
                  <a:cubicBezTo>
                    <a:pt x="1566" y="342"/>
                    <a:pt x="1765" y="285"/>
                    <a:pt x="2107" y="228"/>
                  </a:cubicBezTo>
                  <a:cubicBezTo>
                    <a:pt x="2448" y="199"/>
                    <a:pt x="2734" y="171"/>
                    <a:pt x="2819" y="142"/>
                  </a:cubicBezTo>
                  <a:cubicBezTo>
                    <a:pt x="2876" y="114"/>
                    <a:pt x="2904" y="57"/>
                    <a:pt x="2848" y="0"/>
                  </a:cubicBezTo>
                  <a:cubicBezTo>
                    <a:pt x="2848" y="0"/>
                    <a:pt x="2848" y="28"/>
                    <a:pt x="2819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Freeform 11">
              <a:extLst>
                <a:ext uri="{FF2B5EF4-FFF2-40B4-BE49-F238E27FC236}">
                  <a16:creationId xmlns:a16="http://schemas.microsoft.com/office/drawing/2014/main" id="{E3E1EA8E-B269-264B-85A8-6C115399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1246785" cy="3183715"/>
            </a:xfrm>
            <a:custGeom>
              <a:avLst/>
              <a:gdLst>
                <a:gd name="T0" fmla="*/ 2592 w 2678"/>
                <a:gd name="T1" fmla="*/ 6576 h 6833"/>
                <a:gd name="T2" fmla="*/ 2592 w 2678"/>
                <a:gd name="T3" fmla="*/ 6576 h 6833"/>
                <a:gd name="T4" fmla="*/ 456 w 2678"/>
                <a:gd name="T5" fmla="*/ 399 h 6833"/>
                <a:gd name="T6" fmla="*/ 1908 w 2678"/>
                <a:gd name="T7" fmla="*/ 399 h 6833"/>
                <a:gd name="T8" fmla="*/ 1908 w 2678"/>
                <a:gd name="T9" fmla="*/ 399 h 6833"/>
                <a:gd name="T10" fmla="*/ 2278 w 2678"/>
                <a:gd name="T11" fmla="*/ 769 h 6833"/>
                <a:gd name="T12" fmla="*/ 1937 w 2678"/>
                <a:gd name="T13" fmla="*/ 1111 h 6833"/>
                <a:gd name="T14" fmla="*/ 1908 w 2678"/>
                <a:gd name="T15" fmla="*/ 1111 h 6833"/>
                <a:gd name="T16" fmla="*/ 1709 w 2678"/>
                <a:gd name="T17" fmla="*/ 1310 h 6833"/>
                <a:gd name="T18" fmla="*/ 1908 w 2678"/>
                <a:gd name="T19" fmla="*/ 1509 h 6833"/>
                <a:gd name="T20" fmla="*/ 2677 w 2678"/>
                <a:gd name="T21" fmla="*/ 769 h 6833"/>
                <a:gd name="T22" fmla="*/ 1908 w 2678"/>
                <a:gd name="T23" fmla="*/ 0 h 6833"/>
                <a:gd name="T24" fmla="*/ 399 w 2678"/>
                <a:gd name="T25" fmla="*/ 0 h 6833"/>
                <a:gd name="T26" fmla="*/ 143 w 2678"/>
                <a:gd name="T27" fmla="*/ 114 h 6833"/>
                <a:gd name="T28" fmla="*/ 58 w 2678"/>
                <a:gd name="T29" fmla="*/ 399 h 6833"/>
                <a:gd name="T30" fmla="*/ 2222 w 2678"/>
                <a:gd name="T31" fmla="*/ 6662 h 6833"/>
                <a:gd name="T32" fmla="*/ 2421 w 2678"/>
                <a:gd name="T33" fmla="*/ 6832 h 6833"/>
                <a:gd name="T34" fmla="*/ 2592 w 2678"/>
                <a:gd name="T35" fmla="*/ 6633 h 6833"/>
                <a:gd name="T36" fmla="*/ 2592 w 2678"/>
                <a:gd name="T37" fmla="*/ 6576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8" h="6833">
                  <a:moveTo>
                    <a:pt x="2592" y="6576"/>
                  </a:moveTo>
                  <a:lnTo>
                    <a:pt x="2592" y="6576"/>
                  </a:lnTo>
                  <a:cubicBezTo>
                    <a:pt x="456" y="399"/>
                    <a:pt x="456" y="399"/>
                    <a:pt x="456" y="399"/>
                  </a:cubicBezTo>
                  <a:cubicBezTo>
                    <a:pt x="1908" y="399"/>
                    <a:pt x="1908" y="399"/>
                    <a:pt x="1908" y="399"/>
                  </a:cubicBezTo>
                  <a:lnTo>
                    <a:pt x="1908" y="399"/>
                  </a:lnTo>
                  <a:cubicBezTo>
                    <a:pt x="2108" y="399"/>
                    <a:pt x="2278" y="569"/>
                    <a:pt x="2278" y="769"/>
                  </a:cubicBezTo>
                  <a:cubicBezTo>
                    <a:pt x="2278" y="939"/>
                    <a:pt x="2108" y="1111"/>
                    <a:pt x="1937" y="1111"/>
                  </a:cubicBezTo>
                  <a:lnTo>
                    <a:pt x="1908" y="1111"/>
                  </a:lnTo>
                  <a:cubicBezTo>
                    <a:pt x="1823" y="1111"/>
                    <a:pt x="1709" y="1196"/>
                    <a:pt x="1709" y="1310"/>
                  </a:cubicBezTo>
                  <a:cubicBezTo>
                    <a:pt x="1709" y="1424"/>
                    <a:pt x="1823" y="1509"/>
                    <a:pt x="1908" y="1509"/>
                  </a:cubicBezTo>
                  <a:cubicBezTo>
                    <a:pt x="2336" y="1509"/>
                    <a:pt x="2677" y="1167"/>
                    <a:pt x="2677" y="769"/>
                  </a:cubicBezTo>
                  <a:cubicBezTo>
                    <a:pt x="2677" y="342"/>
                    <a:pt x="2336" y="0"/>
                    <a:pt x="19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2222" y="6662"/>
                    <a:pt x="2222" y="6662"/>
                    <a:pt x="2222" y="6662"/>
                  </a:cubicBezTo>
                  <a:cubicBezTo>
                    <a:pt x="2250" y="6746"/>
                    <a:pt x="2336" y="6832"/>
                    <a:pt x="2421" y="6832"/>
                  </a:cubicBezTo>
                  <a:cubicBezTo>
                    <a:pt x="2506" y="6832"/>
                    <a:pt x="2592" y="6746"/>
                    <a:pt x="2592" y="6633"/>
                  </a:cubicBezTo>
                  <a:cubicBezTo>
                    <a:pt x="2592" y="6633"/>
                    <a:pt x="2592" y="6604"/>
                    <a:pt x="2592" y="657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Freeform 12">
              <a:extLst>
                <a:ext uri="{FF2B5EF4-FFF2-40B4-BE49-F238E27FC236}">
                  <a16:creationId xmlns:a16="http://schemas.microsoft.com/office/drawing/2014/main" id="{B2072302-31E8-7E41-9962-58DEC5534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427" y="7176234"/>
              <a:ext cx="716850" cy="702471"/>
            </a:xfrm>
            <a:custGeom>
              <a:avLst/>
              <a:gdLst>
                <a:gd name="T0" fmla="*/ 1538 w 1539"/>
                <a:gd name="T1" fmla="*/ 769 h 1510"/>
                <a:gd name="T2" fmla="*/ 1538 w 1539"/>
                <a:gd name="T3" fmla="*/ 769 h 1510"/>
                <a:gd name="T4" fmla="*/ 769 w 1539"/>
                <a:gd name="T5" fmla="*/ 0 h 1510"/>
                <a:gd name="T6" fmla="*/ 228 w 1539"/>
                <a:gd name="T7" fmla="*/ 0 h 1510"/>
                <a:gd name="T8" fmla="*/ 228 w 1539"/>
                <a:gd name="T9" fmla="*/ 399 h 1510"/>
                <a:gd name="T10" fmla="*/ 769 w 1539"/>
                <a:gd name="T11" fmla="*/ 399 h 1510"/>
                <a:gd name="T12" fmla="*/ 769 w 1539"/>
                <a:gd name="T13" fmla="*/ 399 h 1510"/>
                <a:gd name="T14" fmla="*/ 1139 w 1539"/>
                <a:gd name="T15" fmla="*/ 769 h 1510"/>
                <a:gd name="T16" fmla="*/ 827 w 1539"/>
                <a:gd name="T17" fmla="*/ 1111 h 1510"/>
                <a:gd name="T18" fmla="*/ 228 w 1539"/>
                <a:gd name="T19" fmla="*/ 1111 h 1510"/>
                <a:gd name="T20" fmla="*/ 0 w 1539"/>
                <a:gd name="T21" fmla="*/ 1310 h 1510"/>
                <a:gd name="T22" fmla="*/ 228 w 1539"/>
                <a:gd name="T23" fmla="*/ 1509 h 1510"/>
                <a:gd name="T24" fmla="*/ 827 w 1539"/>
                <a:gd name="T25" fmla="*/ 1509 h 1510"/>
                <a:gd name="T26" fmla="*/ 827 w 1539"/>
                <a:gd name="T27" fmla="*/ 1509 h 1510"/>
                <a:gd name="T28" fmla="*/ 1538 w 1539"/>
                <a:gd name="T29" fmla="*/ 76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9" h="1510">
                  <a:moveTo>
                    <a:pt x="1538" y="769"/>
                  </a:moveTo>
                  <a:lnTo>
                    <a:pt x="1538" y="769"/>
                  </a:lnTo>
                  <a:cubicBezTo>
                    <a:pt x="1538" y="342"/>
                    <a:pt x="1197" y="0"/>
                    <a:pt x="769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769" y="399"/>
                    <a:pt x="769" y="399"/>
                    <a:pt x="769" y="399"/>
                  </a:cubicBezTo>
                  <a:lnTo>
                    <a:pt x="769" y="399"/>
                  </a:lnTo>
                  <a:cubicBezTo>
                    <a:pt x="969" y="399"/>
                    <a:pt x="1139" y="569"/>
                    <a:pt x="1139" y="769"/>
                  </a:cubicBezTo>
                  <a:cubicBezTo>
                    <a:pt x="1139" y="939"/>
                    <a:pt x="997" y="1082"/>
                    <a:pt x="827" y="1111"/>
                  </a:cubicBezTo>
                  <a:cubicBezTo>
                    <a:pt x="228" y="1111"/>
                    <a:pt x="228" y="1111"/>
                    <a:pt x="228" y="1111"/>
                  </a:cubicBezTo>
                  <a:cubicBezTo>
                    <a:pt x="114" y="1111"/>
                    <a:pt x="0" y="1196"/>
                    <a:pt x="0" y="1310"/>
                  </a:cubicBezTo>
                  <a:cubicBezTo>
                    <a:pt x="0" y="1424"/>
                    <a:pt x="114" y="1509"/>
                    <a:pt x="228" y="1509"/>
                  </a:cubicBezTo>
                  <a:cubicBezTo>
                    <a:pt x="827" y="1509"/>
                    <a:pt x="827" y="1509"/>
                    <a:pt x="827" y="1509"/>
                  </a:cubicBezTo>
                  <a:lnTo>
                    <a:pt x="827" y="1509"/>
                  </a:lnTo>
                  <a:cubicBezTo>
                    <a:pt x="1225" y="1480"/>
                    <a:pt x="1538" y="1167"/>
                    <a:pt x="1538" y="7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Freeform 13">
              <a:extLst>
                <a:ext uri="{FF2B5EF4-FFF2-40B4-BE49-F238E27FC236}">
                  <a16:creationId xmlns:a16="http://schemas.microsoft.com/office/drawing/2014/main" id="{49B6F46A-583C-654C-81FD-1A5C554C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636743" cy="782577"/>
            </a:xfrm>
            <a:custGeom>
              <a:avLst/>
              <a:gdLst>
                <a:gd name="T0" fmla="*/ 1367 w 1368"/>
                <a:gd name="T1" fmla="*/ 399 h 1681"/>
                <a:gd name="T2" fmla="*/ 1367 w 1368"/>
                <a:gd name="T3" fmla="*/ 399 h 1681"/>
                <a:gd name="T4" fmla="*/ 1367 w 1368"/>
                <a:gd name="T5" fmla="*/ 0 h 1681"/>
                <a:gd name="T6" fmla="*/ 399 w 1368"/>
                <a:gd name="T7" fmla="*/ 0 h 1681"/>
                <a:gd name="T8" fmla="*/ 143 w 1368"/>
                <a:gd name="T9" fmla="*/ 114 h 1681"/>
                <a:gd name="T10" fmla="*/ 58 w 1368"/>
                <a:gd name="T11" fmla="*/ 399 h 1681"/>
                <a:gd name="T12" fmla="*/ 485 w 1368"/>
                <a:gd name="T13" fmla="*/ 1680 h 1681"/>
                <a:gd name="T14" fmla="*/ 883 w 1368"/>
                <a:gd name="T15" fmla="*/ 1680 h 1681"/>
                <a:gd name="T16" fmla="*/ 456 w 1368"/>
                <a:gd name="T17" fmla="*/ 399 h 1681"/>
                <a:gd name="T18" fmla="*/ 1367 w 1368"/>
                <a:gd name="T19" fmla="*/ 399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1681">
                  <a:moveTo>
                    <a:pt x="1367" y="399"/>
                  </a:moveTo>
                  <a:lnTo>
                    <a:pt x="1367" y="399"/>
                  </a:lnTo>
                  <a:cubicBezTo>
                    <a:pt x="1367" y="0"/>
                    <a:pt x="1367" y="0"/>
                    <a:pt x="1367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485" y="1680"/>
                    <a:pt x="485" y="1680"/>
                    <a:pt x="485" y="1680"/>
                  </a:cubicBezTo>
                  <a:cubicBezTo>
                    <a:pt x="883" y="1680"/>
                    <a:pt x="883" y="1680"/>
                    <a:pt x="883" y="1680"/>
                  </a:cubicBezTo>
                  <a:cubicBezTo>
                    <a:pt x="456" y="399"/>
                    <a:pt x="456" y="399"/>
                    <a:pt x="456" y="399"/>
                  </a:cubicBezTo>
                  <a:lnTo>
                    <a:pt x="1367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Freeform 14">
              <a:extLst>
                <a:ext uri="{FF2B5EF4-FFF2-40B4-BE49-F238E27FC236}">
                  <a16:creationId xmlns:a16="http://schemas.microsoft.com/office/drawing/2014/main" id="{E341792F-3A90-964A-BC1B-CB1D2E927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20" y="8607878"/>
              <a:ext cx="14377" cy="3315171"/>
            </a:xfrm>
            <a:custGeom>
              <a:avLst/>
              <a:gdLst>
                <a:gd name="T0" fmla="*/ 0 w 30"/>
                <a:gd name="T1" fmla="*/ 7118 h 7119"/>
                <a:gd name="T2" fmla="*/ 29 w 30"/>
                <a:gd name="T3" fmla="*/ 7118 h 7119"/>
                <a:gd name="T4" fmla="*/ 29 w 30"/>
                <a:gd name="T5" fmla="*/ 0 h 7119"/>
                <a:gd name="T6" fmla="*/ 0 w 30"/>
                <a:gd name="T7" fmla="*/ 0 h 7119"/>
                <a:gd name="T8" fmla="*/ 0 w 30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19">
                  <a:moveTo>
                    <a:pt x="0" y="7118"/>
                  </a:moveTo>
                  <a:lnTo>
                    <a:pt x="29" y="711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Freeform 15">
              <a:extLst>
                <a:ext uri="{FF2B5EF4-FFF2-40B4-BE49-F238E27FC236}">
                  <a16:creationId xmlns:a16="http://schemas.microsoft.com/office/drawing/2014/main" id="{A6E46C02-CE77-A740-9879-EEFC2078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30 w 5070"/>
                <a:gd name="T1" fmla="*/ 5067 h 5068"/>
                <a:gd name="T2" fmla="*/ 5069 w 5070"/>
                <a:gd name="T3" fmla="*/ 28 h 5068"/>
                <a:gd name="T4" fmla="*/ 5041 w 5070"/>
                <a:gd name="T5" fmla="*/ 0 h 5068"/>
                <a:gd name="T6" fmla="*/ 0 w 5070"/>
                <a:gd name="T7" fmla="*/ 5039 h 5068"/>
                <a:gd name="T8" fmla="*/ 3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30" y="5067"/>
                  </a:moveTo>
                  <a:lnTo>
                    <a:pt x="5069" y="28"/>
                  </a:lnTo>
                  <a:lnTo>
                    <a:pt x="5041" y="0"/>
                  </a:lnTo>
                  <a:lnTo>
                    <a:pt x="0" y="5039"/>
                  </a:lnTo>
                  <a:lnTo>
                    <a:pt x="3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Freeform 16">
              <a:extLst>
                <a:ext uri="{FF2B5EF4-FFF2-40B4-BE49-F238E27FC236}">
                  <a16:creationId xmlns:a16="http://schemas.microsoft.com/office/drawing/2014/main" id="{EF47B6A9-5FE0-404D-AFEB-9B0FAB2E9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58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Freeform 17">
              <a:extLst>
                <a:ext uri="{FF2B5EF4-FFF2-40B4-BE49-F238E27FC236}">
                  <a16:creationId xmlns:a16="http://schemas.microsoft.com/office/drawing/2014/main" id="{8ED711F0-8DBF-394A-B012-22614DBC3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5041 w 5070"/>
                <a:gd name="T1" fmla="*/ 5067 h 5068"/>
                <a:gd name="T2" fmla="*/ 5069 w 5070"/>
                <a:gd name="T3" fmla="*/ 5039 h 5068"/>
                <a:gd name="T4" fmla="*/ 30 w 5070"/>
                <a:gd name="T5" fmla="*/ 0 h 5068"/>
                <a:gd name="T6" fmla="*/ 0 w 5070"/>
                <a:gd name="T7" fmla="*/ 28 h 5068"/>
                <a:gd name="T8" fmla="*/ 5041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1" y="5067"/>
                  </a:moveTo>
                  <a:lnTo>
                    <a:pt x="5069" y="5039"/>
                  </a:lnTo>
                  <a:lnTo>
                    <a:pt x="30" y="0"/>
                  </a:lnTo>
                  <a:lnTo>
                    <a:pt x="0" y="28"/>
                  </a:lnTo>
                  <a:lnTo>
                    <a:pt x="5041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Freeform 18">
              <a:extLst>
                <a:ext uri="{FF2B5EF4-FFF2-40B4-BE49-F238E27FC236}">
                  <a16:creationId xmlns:a16="http://schemas.microsoft.com/office/drawing/2014/main" id="{7989EDC6-B3B8-8C41-9364-1CC3C9EC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077" y="8739335"/>
              <a:ext cx="1300188" cy="3062529"/>
            </a:xfrm>
            <a:custGeom>
              <a:avLst/>
              <a:gdLst>
                <a:gd name="T0" fmla="*/ 2734 w 2792"/>
                <a:gd name="T1" fmla="*/ 6576 h 6577"/>
                <a:gd name="T2" fmla="*/ 2791 w 2792"/>
                <a:gd name="T3" fmla="*/ 6548 h 6577"/>
                <a:gd name="T4" fmla="*/ 30 w 2792"/>
                <a:gd name="T5" fmla="*/ 0 h 6577"/>
                <a:gd name="T6" fmla="*/ 0 w 2792"/>
                <a:gd name="T7" fmla="*/ 0 h 6577"/>
                <a:gd name="T8" fmla="*/ 2734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34" y="6576"/>
                  </a:moveTo>
                  <a:lnTo>
                    <a:pt x="2791" y="65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734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Freeform 19">
              <a:extLst>
                <a:ext uri="{FF2B5EF4-FFF2-40B4-BE49-F238E27FC236}">
                  <a16:creationId xmlns:a16="http://schemas.microsoft.com/office/drawing/2014/main" id="{893E0FB8-FC9E-5A43-9373-08CC3F3F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402" y="8727011"/>
              <a:ext cx="1273486" cy="3076906"/>
            </a:xfrm>
            <a:custGeom>
              <a:avLst/>
              <a:gdLst>
                <a:gd name="T0" fmla="*/ 28 w 2734"/>
                <a:gd name="T1" fmla="*/ 6605 h 6606"/>
                <a:gd name="T2" fmla="*/ 2733 w 2734"/>
                <a:gd name="T3" fmla="*/ 29 h 6606"/>
                <a:gd name="T4" fmla="*/ 2676 w 2734"/>
                <a:gd name="T5" fmla="*/ 0 h 6606"/>
                <a:gd name="T6" fmla="*/ 0 w 2734"/>
                <a:gd name="T7" fmla="*/ 6605 h 6606"/>
                <a:gd name="T8" fmla="*/ 28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28" y="6605"/>
                  </a:moveTo>
                  <a:lnTo>
                    <a:pt x="2733" y="29"/>
                  </a:lnTo>
                  <a:lnTo>
                    <a:pt x="2676" y="0"/>
                  </a:lnTo>
                  <a:lnTo>
                    <a:pt x="0" y="6605"/>
                  </a:lnTo>
                  <a:lnTo>
                    <a:pt x="28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Freeform 20">
              <a:extLst>
                <a:ext uri="{FF2B5EF4-FFF2-40B4-BE49-F238E27FC236}">
                  <a16:creationId xmlns:a16="http://schemas.microsoft.com/office/drawing/2014/main" id="{D1C2F3B1-C912-F944-AF70-06E3E7A79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16397"/>
              <a:ext cx="3064583" cy="1300187"/>
            </a:xfrm>
            <a:custGeom>
              <a:avLst/>
              <a:gdLst>
                <a:gd name="T0" fmla="*/ 29 w 6578"/>
                <a:gd name="T1" fmla="*/ 2790 h 2791"/>
                <a:gd name="T2" fmla="*/ 6577 w 6578"/>
                <a:gd name="T3" fmla="*/ 57 h 2791"/>
                <a:gd name="T4" fmla="*/ 6577 w 6578"/>
                <a:gd name="T5" fmla="*/ 0 h 2791"/>
                <a:gd name="T6" fmla="*/ 0 w 6578"/>
                <a:gd name="T7" fmla="*/ 2761 h 2791"/>
                <a:gd name="T8" fmla="*/ 29 w 6578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8" h="2791">
                  <a:moveTo>
                    <a:pt x="29" y="2790"/>
                  </a:moveTo>
                  <a:lnTo>
                    <a:pt x="6577" y="57"/>
                  </a:lnTo>
                  <a:lnTo>
                    <a:pt x="6577" y="0"/>
                  </a:lnTo>
                  <a:lnTo>
                    <a:pt x="0" y="2761"/>
                  </a:lnTo>
                  <a:lnTo>
                    <a:pt x="29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Freeform 21">
              <a:extLst>
                <a:ext uri="{FF2B5EF4-FFF2-40B4-BE49-F238E27FC236}">
                  <a16:creationId xmlns:a16="http://schemas.microsoft.com/office/drawing/2014/main" id="{67D59D10-824B-6E43-A142-466B002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28721"/>
              <a:ext cx="3076907" cy="1273486"/>
            </a:xfrm>
            <a:custGeom>
              <a:avLst/>
              <a:gdLst>
                <a:gd name="T0" fmla="*/ 6577 w 6606"/>
                <a:gd name="T1" fmla="*/ 2733 h 2734"/>
                <a:gd name="T2" fmla="*/ 6605 w 6606"/>
                <a:gd name="T3" fmla="*/ 2705 h 2734"/>
                <a:gd name="T4" fmla="*/ 0 w 6606"/>
                <a:gd name="T5" fmla="*/ 0 h 2734"/>
                <a:gd name="T6" fmla="*/ 0 w 6606"/>
                <a:gd name="T7" fmla="*/ 57 h 2734"/>
                <a:gd name="T8" fmla="*/ 6577 w 6606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6" h="2734">
                  <a:moveTo>
                    <a:pt x="6577" y="2733"/>
                  </a:moveTo>
                  <a:lnTo>
                    <a:pt x="6605" y="2705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577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22">
              <a:extLst>
                <a:ext uri="{FF2B5EF4-FFF2-40B4-BE49-F238E27FC236}">
                  <a16:creationId xmlns:a16="http://schemas.microsoft.com/office/drawing/2014/main" id="{38F53EEF-FB9B-7B4E-B3AF-E776D9F2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81" y="8593501"/>
              <a:ext cx="3341873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598 w 7176"/>
                <a:gd name="T13" fmla="*/ 3587 h 7175"/>
                <a:gd name="T14" fmla="*/ 598 w 7176"/>
                <a:gd name="T15" fmla="*/ 3587 h 7175"/>
                <a:gd name="T16" fmla="*/ 3588 w 7176"/>
                <a:gd name="T17" fmla="*/ 6577 h 7175"/>
                <a:gd name="T18" fmla="*/ 6549 w 7176"/>
                <a:gd name="T19" fmla="*/ 3587 h 7175"/>
                <a:gd name="T20" fmla="*/ 3588 w 7176"/>
                <a:gd name="T21" fmla="*/ 626 h 7175"/>
                <a:gd name="T22" fmla="*/ 598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595" y="0"/>
                    <a:pt x="3588" y="0"/>
                  </a:cubicBezTo>
                  <a:cubicBezTo>
                    <a:pt x="5553" y="0"/>
                    <a:pt x="7175" y="1622"/>
                    <a:pt x="7175" y="3587"/>
                  </a:cubicBezTo>
                  <a:cubicBezTo>
                    <a:pt x="7175" y="5580"/>
                    <a:pt x="5553" y="7174"/>
                    <a:pt x="3588" y="7174"/>
                  </a:cubicBezTo>
                  <a:cubicBezTo>
                    <a:pt x="1595" y="7174"/>
                    <a:pt x="0" y="5580"/>
                    <a:pt x="0" y="3587"/>
                  </a:cubicBezTo>
                  <a:close/>
                  <a:moveTo>
                    <a:pt x="598" y="3587"/>
                  </a:moveTo>
                  <a:lnTo>
                    <a:pt x="598" y="3587"/>
                  </a:lnTo>
                  <a:cubicBezTo>
                    <a:pt x="598" y="5238"/>
                    <a:pt x="1936" y="6577"/>
                    <a:pt x="3588" y="6577"/>
                  </a:cubicBezTo>
                  <a:cubicBezTo>
                    <a:pt x="5211" y="6577"/>
                    <a:pt x="6549" y="5238"/>
                    <a:pt x="6549" y="3587"/>
                  </a:cubicBezTo>
                  <a:cubicBezTo>
                    <a:pt x="6549" y="1964"/>
                    <a:pt x="5211" y="626"/>
                    <a:pt x="3588" y="626"/>
                  </a:cubicBezTo>
                  <a:cubicBezTo>
                    <a:pt x="1936" y="626"/>
                    <a:pt x="598" y="1964"/>
                    <a:pt x="598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Freeform 23">
              <a:extLst>
                <a:ext uri="{FF2B5EF4-FFF2-40B4-BE49-F238E27FC236}">
                  <a16:creationId xmlns:a16="http://schemas.microsoft.com/office/drawing/2014/main" id="{B487DB8C-70EA-964A-89AB-1378BE9C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284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99 w 770"/>
                <a:gd name="T5" fmla="*/ 769 h 770"/>
                <a:gd name="T6" fmla="*/ 769 w 770"/>
                <a:gd name="T7" fmla="*/ 370 h 770"/>
                <a:gd name="T8" fmla="*/ 399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99" y="769"/>
                  </a:cubicBezTo>
                  <a:cubicBezTo>
                    <a:pt x="598" y="769"/>
                    <a:pt x="769" y="597"/>
                    <a:pt x="769" y="370"/>
                  </a:cubicBezTo>
                  <a:cubicBezTo>
                    <a:pt x="769" y="171"/>
                    <a:pt x="598" y="0"/>
                    <a:pt x="399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" name="Freeform 24">
              <a:extLst>
                <a:ext uri="{FF2B5EF4-FFF2-40B4-BE49-F238E27FC236}">
                  <a16:creationId xmlns:a16="http://schemas.microsoft.com/office/drawing/2014/main" id="{7C0A79D7-7C17-5E46-923F-4E5AC9F35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425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286 w 7632"/>
                <a:gd name="T13" fmla="*/ 3815 h 7631"/>
                <a:gd name="T14" fmla="*/ 286 w 7632"/>
                <a:gd name="T15" fmla="*/ 3815 h 7631"/>
                <a:gd name="T16" fmla="*/ 3816 w 7632"/>
                <a:gd name="T17" fmla="*/ 7345 h 7631"/>
                <a:gd name="T18" fmla="*/ 7318 w 7632"/>
                <a:gd name="T19" fmla="*/ 3815 h 7631"/>
                <a:gd name="T20" fmla="*/ 3816 w 7632"/>
                <a:gd name="T21" fmla="*/ 313 h 7631"/>
                <a:gd name="T22" fmla="*/ 286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9" y="0"/>
                    <a:pt x="3816" y="0"/>
                  </a:cubicBezTo>
                  <a:cubicBezTo>
                    <a:pt x="5923" y="0"/>
                    <a:pt x="7631" y="1708"/>
                    <a:pt x="7631" y="3815"/>
                  </a:cubicBezTo>
                  <a:cubicBezTo>
                    <a:pt x="7631" y="5922"/>
                    <a:pt x="5923" y="7630"/>
                    <a:pt x="3816" y="7630"/>
                  </a:cubicBezTo>
                  <a:cubicBezTo>
                    <a:pt x="1709" y="7630"/>
                    <a:pt x="0" y="5922"/>
                    <a:pt x="0" y="3815"/>
                  </a:cubicBezTo>
                  <a:close/>
                  <a:moveTo>
                    <a:pt x="286" y="3815"/>
                  </a:moveTo>
                  <a:lnTo>
                    <a:pt x="286" y="3815"/>
                  </a:lnTo>
                  <a:cubicBezTo>
                    <a:pt x="286" y="5751"/>
                    <a:pt x="1880" y="7345"/>
                    <a:pt x="3816" y="7345"/>
                  </a:cubicBezTo>
                  <a:cubicBezTo>
                    <a:pt x="5752" y="7345"/>
                    <a:pt x="7318" y="5751"/>
                    <a:pt x="7318" y="3815"/>
                  </a:cubicBezTo>
                  <a:cubicBezTo>
                    <a:pt x="7318" y="1878"/>
                    <a:pt x="5752" y="313"/>
                    <a:pt x="3816" y="313"/>
                  </a:cubicBezTo>
                  <a:cubicBezTo>
                    <a:pt x="1880" y="313"/>
                    <a:pt x="286" y="1878"/>
                    <a:pt x="286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2" name="Freeform 25">
              <a:extLst>
                <a:ext uri="{FF2B5EF4-FFF2-40B4-BE49-F238E27FC236}">
                  <a16:creationId xmlns:a16="http://schemas.microsoft.com/office/drawing/2014/main" id="{43FCF85D-C47E-A34F-99F7-F832213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23" y="8607878"/>
              <a:ext cx="14379" cy="3315171"/>
            </a:xfrm>
            <a:custGeom>
              <a:avLst/>
              <a:gdLst>
                <a:gd name="T0" fmla="*/ 0 w 29"/>
                <a:gd name="T1" fmla="*/ 7118 h 7119"/>
                <a:gd name="T2" fmla="*/ 28 w 29"/>
                <a:gd name="T3" fmla="*/ 7118 h 7119"/>
                <a:gd name="T4" fmla="*/ 28 w 29"/>
                <a:gd name="T5" fmla="*/ 0 h 7119"/>
                <a:gd name="T6" fmla="*/ 0 w 29"/>
                <a:gd name="T7" fmla="*/ 0 h 7119"/>
                <a:gd name="T8" fmla="*/ 0 w 29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119">
                  <a:moveTo>
                    <a:pt x="0" y="7118"/>
                  </a:moveTo>
                  <a:lnTo>
                    <a:pt x="28" y="71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3" name="Freeform 26">
              <a:extLst>
                <a:ext uri="{FF2B5EF4-FFF2-40B4-BE49-F238E27FC236}">
                  <a16:creationId xmlns:a16="http://schemas.microsoft.com/office/drawing/2014/main" id="{51CD8BA1-B33E-A645-86FC-B3D79443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29 w 5070"/>
                <a:gd name="T1" fmla="*/ 5067 h 5068"/>
                <a:gd name="T2" fmla="*/ 5069 w 5070"/>
                <a:gd name="T3" fmla="*/ 28 h 5068"/>
                <a:gd name="T4" fmla="*/ 5040 w 5070"/>
                <a:gd name="T5" fmla="*/ 0 h 5068"/>
                <a:gd name="T6" fmla="*/ 0 w 5070"/>
                <a:gd name="T7" fmla="*/ 5039 h 5068"/>
                <a:gd name="T8" fmla="*/ 29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29" y="5067"/>
                  </a:moveTo>
                  <a:lnTo>
                    <a:pt x="5069" y="28"/>
                  </a:lnTo>
                  <a:lnTo>
                    <a:pt x="5040" y="0"/>
                  </a:lnTo>
                  <a:lnTo>
                    <a:pt x="0" y="5039"/>
                  </a:lnTo>
                  <a:lnTo>
                    <a:pt x="29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4" name="Freeform 27">
              <a:extLst>
                <a:ext uri="{FF2B5EF4-FFF2-40B4-BE49-F238E27FC236}">
                  <a16:creationId xmlns:a16="http://schemas.microsoft.com/office/drawing/2014/main" id="{124597C9-967F-CE45-ABEC-4E827E774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84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" name="Freeform 28">
              <a:extLst>
                <a:ext uri="{FF2B5EF4-FFF2-40B4-BE49-F238E27FC236}">
                  <a16:creationId xmlns:a16="http://schemas.microsoft.com/office/drawing/2014/main" id="{5E2BBBD8-EFC9-2E4C-B920-172820EA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5040 w 5070"/>
                <a:gd name="T1" fmla="*/ 5067 h 5068"/>
                <a:gd name="T2" fmla="*/ 5069 w 5070"/>
                <a:gd name="T3" fmla="*/ 5039 h 5068"/>
                <a:gd name="T4" fmla="*/ 29 w 5070"/>
                <a:gd name="T5" fmla="*/ 0 h 5068"/>
                <a:gd name="T6" fmla="*/ 0 w 5070"/>
                <a:gd name="T7" fmla="*/ 28 h 5068"/>
                <a:gd name="T8" fmla="*/ 504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0" y="5067"/>
                  </a:moveTo>
                  <a:lnTo>
                    <a:pt x="5069" y="5039"/>
                  </a:lnTo>
                  <a:lnTo>
                    <a:pt x="29" y="0"/>
                  </a:lnTo>
                  <a:lnTo>
                    <a:pt x="0" y="28"/>
                  </a:lnTo>
                  <a:lnTo>
                    <a:pt x="504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" name="Freeform 29">
              <a:extLst>
                <a:ext uri="{FF2B5EF4-FFF2-40B4-BE49-F238E27FC236}">
                  <a16:creationId xmlns:a16="http://schemas.microsoft.com/office/drawing/2014/main" id="{884E5AE6-5787-0545-99CC-303B27C3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03" y="8739335"/>
              <a:ext cx="1300188" cy="3062529"/>
            </a:xfrm>
            <a:custGeom>
              <a:avLst/>
              <a:gdLst>
                <a:gd name="T0" fmla="*/ 2762 w 2792"/>
                <a:gd name="T1" fmla="*/ 6576 h 6577"/>
                <a:gd name="T2" fmla="*/ 2791 w 2792"/>
                <a:gd name="T3" fmla="*/ 6548 h 6577"/>
                <a:gd name="T4" fmla="*/ 57 w 2792"/>
                <a:gd name="T5" fmla="*/ 0 h 6577"/>
                <a:gd name="T6" fmla="*/ 0 w 2792"/>
                <a:gd name="T7" fmla="*/ 0 h 6577"/>
                <a:gd name="T8" fmla="*/ 2762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62" y="6576"/>
                  </a:moveTo>
                  <a:lnTo>
                    <a:pt x="2791" y="6548"/>
                  </a:lnTo>
                  <a:lnTo>
                    <a:pt x="57" y="0"/>
                  </a:lnTo>
                  <a:lnTo>
                    <a:pt x="0" y="0"/>
                  </a:lnTo>
                  <a:lnTo>
                    <a:pt x="2762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7" name="Freeform 30">
              <a:extLst>
                <a:ext uri="{FF2B5EF4-FFF2-40B4-BE49-F238E27FC236}">
                  <a16:creationId xmlns:a16="http://schemas.microsoft.com/office/drawing/2014/main" id="{0CF11C0C-4D21-B242-B6C9-26E35BC0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980" y="8727011"/>
              <a:ext cx="1273486" cy="3076906"/>
            </a:xfrm>
            <a:custGeom>
              <a:avLst/>
              <a:gdLst>
                <a:gd name="T0" fmla="*/ 57 w 2734"/>
                <a:gd name="T1" fmla="*/ 6605 h 6606"/>
                <a:gd name="T2" fmla="*/ 2733 w 2734"/>
                <a:gd name="T3" fmla="*/ 29 h 6606"/>
                <a:gd name="T4" fmla="*/ 2704 w 2734"/>
                <a:gd name="T5" fmla="*/ 0 h 6606"/>
                <a:gd name="T6" fmla="*/ 0 w 2734"/>
                <a:gd name="T7" fmla="*/ 6605 h 6606"/>
                <a:gd name="T8" fmla="*/ 57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57" y="6605"/>
                  </a:moveTo>
                  <a:lnTo>
                    <a:pt x="2733" y="29"/>
                  </a:lnTo>
                  <a:lnTo>
                    <a:pt x="2704" y="0"/>
                  </a:lnTo>
                  <a:lnTo>
                    <a:pt x="0" y="6605"/>
                  </a:lnTo>
                  <a:lnTo>
                    <a:pt x="57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42F4732D-B701-7543-82A0-DAB971807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595" y="9616397"/>
              <a:ext cx="3064583" cy="1300187"/>
            </a:xfrm>
            <a:custGeom>
              <a:avLst/>
              <a:gdLst>
                <a:gd name="T0" fmla="*/ 0 w 6579"/>
                <a:gd name="T1" fmla="*/ 2790 h 2791"/>
                <a:gd name="T2" fmla="*/ 6578 w 6579"/>
                <a:gd name="T3" fmla="*/ 57 h 2791"/>
                <a:gd name="T4" fmla="*/ 6548 w 6579"/>
                <a:gd name="T5" fmla="*/ 0 h 2791"/>
                <a:gd name="T6" fmla="*/ 0 w 6579"/>
                <a:gd name="T7" fmla="*/ 2761 h 2791"/>
                <a:gd name="T8" fmla="*/ 0 w 6579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9" h="2791">
                  <a:moveTo>
                    <a:pt x="0" y="2790"/>
                  </a:moveTo>
                  <a:lnTo>
                    <a:pt x="6578" y="57"/>
                  </a:lnTo>
                  <a:lnTo>
                    <a:pt x="6548" y="0"/>
                  </a:lnTo>
                  <a:lnTo>
                    <a:pt x="0" y="2761"/>
                  </a:lnTo>
                  <a:lnTo>
                    <a:pt x="0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Freeform 32">
              <a:extLst>
                <a:ext uri="{FF2B5EF4-FFF2-40B4-BE49-F238E27FC236}">
                  <a16:creationId xmlns:a16="http://schemas.microsoft.com/office/drawing/2014/main" id="{A3B7E82F-3B4D-E64A-9FEB-07CA40ACA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71" y="9628721"/>
              <a:ext cx="3076907" cy="1273486"/>
            </a:xfrm>
            <a:custGeom>
              <a:avLst/>
              <a:gdLst>
                <a:gd name="T0" fmla="*/ 6606 w 6607"/>
                <a:gd name="T1" fmla="*/ 2733 h 2734"/>
                <a:gd name="T2" fmla="*/ 6606 w 6607"/>
                <a:gd name="T3" fmla="*/ 2705 h 2734"/>
                <a:gd name="T4" fmla="*/ 28 w 6607"/>
                <a:gd name="T5" fmla="*/ 0 h 2734"/>
                <a:gd name="T6" fmla="*/ 0 w 6607"/>
                <a:gd name="T7" fmla="*/ 57 h 2734"/>
                <a:gd name="T8" fmla="*/ 6606 w 6607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7" h="2734">
                  <a:moveTo>
                    <a:pt x="6606" y="2733"/>
                  </a:moveTo>
                  <a:lnTo>
                    <a:pt x="6606" y="2705"/>
                  </a:lnTo>
                  <a:lnTo>
                    <a:pt x="28" y="0"/>
                  </a:lnTo>
                  <a:lnTo>
                    <a:pt x="0" y="57"/>
                  </a:lnTo>
                  <a:lnTo>
                    <a:pt x="6606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33">
              <a:extLst>
                <a:ext uri="{FF2B5EF4-FFF2-40B4-BE49-F238E27FC236}">
                  <a16:creationId xmlns:a16="http://schemas.microsoft.com/office/drawing/2014/main" id="{E011DDC6-0FCF-CC47-85CE-EC31451F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760" y="8593501"/>
              <a:ext cx="3341875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627 w 7176"/>
                <a:gd name="T13" fmla="*/ 3587 h 7175"/>
                <a:gd name="T14" fmla="*/ 627 w 7176"/>
                <a:gd name="T15" fmla="*/ 3587 h 7175"/>
                <a:gd name="T16" fmla="*/ 3588 w 7176"/>
                <a:gd name="T17" fmla="*/ 6577 h 7175"/>
                <a:gd name="T18" fmla="*/ 6577 w 7176"/>
                <a:gd name="T19" fmla="*/ 3587 h 7175"/>
                <a:gd name="T20" fmla="*/ 3588 w 7176"/>
                <a:gd name="T21" fmla="*/ 626 h 7175"/>
                <a:gd name="T22" fmla="*/ 627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622" y="0"/>
                    <a:pt x="3588" y="0"/>
                  </a:cubicBezTo>
                  <a:cubicBezTo>
                    <a:pt x="5580" y="0"/>
                    <a:pt x="7175" y="1622"/>
                    <a:pt x="7175" y="3587"/>
                  </a:cubicBezTo>
                  <a:cubicBezTo>
                    <a:pt x="7175" y="5580"/>
                    <a:pt x="5580" y="7174"/>
                    <a:pt x="3588" y="7174"/>
                  </a:cubicBezTo>
                  <a:cubicBezTo>
                    <a:pt x="1622" y="7174"/>
                    <a:pt x="0" y="5580"/>
                    <a:pt x="0" y="3587"/>
                  </a:cubicBezTo>
                  <a:close/>
                  <a:moveTo>
                    <a:pt x="627" y="3587"/>
                  </a:moveTo>
                  <a:lnTo>
                    <a:pt x="627" y="3587"/>
                  </a:lnTo>
                  <a:cubicBezTo>
                    <a:pt x="627" y="5238"/>
                    <a:pt x="1964" y="6577"/>
                    <a:pt x="3588" y="6577"/>
                  </a:cubicBezTo>
                  <a:cubicBezTo>
                    <a:pt x="5239" y="6577"/>
                    <a:pt x="6577" y="5238"/>
                    <a:pt x="6577" y="3587"/>
                  </a:cubicBezTo>
                  <a:cubicBezTo>
                    <a:pt x="6577" y="1964"/>
                    <a:pt x="5239" y="626"/>
                    <a:pt x="3588" y="626"/>
                  </a:cubicBezTo>
                  <a:cubicBezTo>
                    <a:pt x="1964" y="626"/>
                    <a:pt x="627" y="1964"/>
                    <a:pt x="627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1" name="Freeform 34">
              <a:extLst>
                <a:ext uri="{FF2B5EF4-FFF2-40B4-BE49-F238E27FC236}">
                  <a16:creationId xmlns:a16="http://schemas.microsoft.com/office/drawing/2014/main" id="{9E643DE4-4C0A-A448-8AEE-268F85BDB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33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71 w 770"/>
                <a:gd name="T5" fmla="*/ 769 h 770"/>
                <a:gd name="T6" fmla="*/ 769 w 770"/>
                <a:gd name="T7" fmla="*/ 370 h 770"/>
                <a:gd name="T8" fmla="*/ 371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71" y="769"/>
                  </a:cubicBezTo>
                  <a:cubicBezTo>
                    <a:pt x="599" y="769"/>
                    <a:pt x="769" y="597"/>
                    <a:pt x="769" y="370"/>
                  </a:cubicBezTo>
                  <a:cubicBezTo>
                    <a:pt x="769" y="171"/>
                    <a:pt x="599" y="0"/>
                    <a:pt x="371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2" name="Freeform 35">
              <a:extLst>
                <a:ext uri="{FF2B5EF4-FFF2-40B4-BE49-F238E27FC236}">
                  <a16:creationId xmlns:a16="http://schemas.microsoft.com/office/drawing/2014/main" id="{41CF6DB4-120D-4344-A0EB-65D4B4FD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951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313 w 7632"/>
                <a:gd name="T13" fmla="*/ 3815 h 7631"/>
                <a:gd name="T14" fmla="*/ 313 w 7632"/>
                <a:gd name="T15" fmla="*/ 3815 h 7631"/>
                <a:gd name="T16" fmla="*/ 3816 w 7632"/>
                <a:gd name="T17" fmla="*/ 7345 h 7631"/>
                <a:gd name="T18" fmla="*/ 7345 w 7632"/>
                <a:gd name="T19" fmla="*/ 3815 h 7631"/>
                <a:gd name="T20" fmla="*/ 3816 w 7632"/>
                <a:gd name="T21" fmla="*/ 313 h 7631"/>
                <a:gd name="T22" fmla="*/ 313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8" y="0"/>
                    <a:pt x="3816" y="0"/>
                  </a:cubicBezTo>
                  <a:cubicBezTo>
                    <a:pt x="5922" y="0"/>
                    <a:pt x="7631" y="1708"/>
                    <a:pt x="7631" y="3815"/>
                  </a:cubicBezTo>
                  <a:cubicBezTo>
                    <a:pt x="7631" y="5922"/>
                    <a:pt x="5922" y="7630"/>
                    <a:pt x="3816" y="7630"/>
                  </a:cubicBezTo>
                  <a:cubicBezTo>
                    <a:pt x="1708" y="7630"/>
                    <a:pt x="0" y="5922"/>
                    <a:pt x="0" y="3815"/>
                  </a:cubicBezTo>
                  <a:close/>
                  <a:moveTo>
                    <a:pt x="313" y="3815"/>
                  </a:moveTo>
                  <a:lnTo>
                    <a:pt x="313" y="3815"/>
                  </a:lnTo>
                  <a:cubicBezTo>
                    <a:pt x="313" y="5751"/>
                    <a:pt x="1880" y="7345"/>
                    <a:pt x="3816" y="7345"/>
                  </a:cubicBezTo>
                  <a:cubicBezTo>
                    <a:pt x="5752" y="7345"/>
                    <a:pt x="7345" y="5751"/>
                    <a:pt x="7345" y="3815"/>
                  </a:cubicBezTo>
                  <a:cubicBezTo>
                    <a:pt x="7345" y="1878"/>
                    <a:pt x="5752" y="313"/>
                    <a:pt x="3816" y="313"/>
                  </a:cubicBezTo>
                  <a:cubicBezTo>
                    <a:pt x="1880" y="313"/>
                    <a:pt x="313" y="1878"/>
                    <a:pt x="313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Freeform 36">
              <a:extLst>
                <a:ext uri="{FF2B5EF4-FFF2-40B4-BE49-F238E27FC236}">
                  <a16:creationId xmlns:a16="http://schemas.microsoft.com/office/drawing/2014/main" id="{7E5D9C97-2BD0-844C-A32B-FD581E313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048" y="10411298"/>
              <a:ext cx="2189574" cy="330696"/>
            </a:xfrm>
            <a:custGeom>
              <a:avLst/>
              <a:gdLst>
                <a:gd name="T0" fmla="*/ 4670 w 4699"/>
                <a:gd name="T1" fmla="*/ 711 h 712"/>
                <a:gd name="T2" fmla="*/ 4698 w 4699"/>
                <a:gd name="T3" fmla="*/ 626 h 712"/>
                <a:gd name="T4" fmla="*/ 0 w 4699"/>
                <a:gd name="T5" fmla="*/ 0 h 712"/>
                <a:gd name="T6" fmla="*/ 0 w 4699"/>
                <a:gd name="T7" fmla="*/ 86 h 712"/>
                <a:gd name="T8" fmla="*/ 4670 w 4699"/>
                <a:gd name="T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9" h="712">
                  <a:moveTo>
                    <a:pt x="4670" y="711"/>
                  </a:moveTo>
                  <a:lnTo>
                    <a:pt x="4698" y="626"/>
                  </a:lnTo>
                  <a:lnTo>
                    <a:pt x="0" y="0"/>
                  </a:lnTo>
                  <a:lnTo>
                    <a:pt x="0" y="86"/>
                  </a:lnTo>
                  <a:lnTo>
                    <a:pt x="4670" y="7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7">
              <a:extLst>
                <a:ext uri="{FF2B5EF4-FFF2-40B4-BE49-F238E27FC236}">
                  <a16:creationId xmlns:a16="http://schemas.microsoft.com/office/drawing/2014/main" id="{72F61D5D-F412-3D40-AFFF-B91D9791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72" y="9721151"/>
              <a:ext cx="2201898" cy="451882"/>
            </a:xfrm>
            <a:custGeom>
              <a:avLst/>
              <a:gdLst>
                <a:gd name="T0" fmla="*/ 29 w 4727"/>
                <a:gd name="T1" fmla="*/ 969 h 970"/>
                <a:gd name="T2" fmla="*/ 4726 w 4727"/>
                <a:gd name="T3" fmla="*/ 143 h 970"/>
                <a:gd name="T4" fmla="*/ 4698 w 4727"/>
                <a:gd name="T5" fmla="*/ 0 h 970"/>
                <a:gd name="T6" fmla="*/ 0 w 4727"/>
                <a:gd name="T7" fmla="*/ 855 h 970"/>
                <a:gd name="T8" fmla="*/ 29 w 4727"/>
                <a:gd name="T9" fmla="*/ 9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7" h="970">
                  <a:moveTo>
                    <a:pt x="29" y="969"/>
                  </a:moveTo>
                  <a:lnTo>
                    <a:pt x="4726" y="143"/>
                  </a:lnTo>
                  <a:lnTo>
                    <a:pt x="4698" y="0"/>
                  </a:lnTo>
                  <a:lnTo>
                    <a:pt x="0" y="855"/>
                  </a:lnTo>
                  <a:lnTo>
                    <a:pt x="29" y="9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Freeform 38">
              <a:extLst>
                <a:ext uri="{FF2B5EF4-FFF2-40B4-BE49-F238E27FC236}">
                  <a16:creationId xmlns:a16="http://schemas.microsoft.com/office/drawing/2014/main" id="{928B68F5-8E9C-7A43-8EB5-5DC5B4056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495" y="9747854"/>
              <a:ext cx="955114" cy="955114"/>
            </a:xfrm>
            <a:custGeom>
              <a:avLst/>
              <a:gdLst>
                <a:gd name="T0" fmla="*/ 1964 w 2049"/>
                <a:gd name="T1" fmla="*/ 825 h 2050"/>
                <a:gd name="T2" fmla="*/ 1964 w 2049"/>
                <a:gd name="T3" fmla="*/ 825 h 2050"/>
                <a:gd name="T4" fmla="*/ 1395 w 2049"/>
                <a:gd name="T5" fmla="*/ 882 h 2050"/>
                <a:gd name="T6" fmla="*/ 1850 w 2049"/>
                <a:gd name="T7" fmla="*/ 512 h 2050"/>
                <a:gd name="T8" fmla="*/ 1737 w 2049"/>
                <a:gd name="T9" fmla="*/ 312 h 2050"/>
                <a:gd name="T10" fmla="*/ 1737 w 2049"/>
                <a:gd name="T11" fmla="*/ 312 h 2050"/>
                <a:gd name="T12" fmla="*/ 1537 w 2049"/>
                <a:gd name="T13" fmla="*/ 198 h 2050"/>
                <a:gd name="T14" fmla="*/ 1167 w 2049"/>
                <a:gd name="T15" fmla="*/ 654 h 2050"/>
                <a:gd name="T16" fmla="*/ 1224 w 2049"/>
                <a:gd name="T17" fmla="*/ 85 h 2050"/>
                <a:gd name="T18" fmla="*/ 1025 w 2049"/>
                <a:gd name="T19" fmla="*/ 0 h 2050"/>
                <a:gd name="T20" fmla="*/ 1025 w 2049"/>
                <a:gd name="T21" fmla="*/ 0 h 2050"/>
                <a:gd name="T22" fmla="*/ 825 w 2049"/>
                <a:gd name="T23" fmla="*/ 85 h 2050"/>
                <a:gd name="T24" fmla="*/ 854 w 2049"/>
                <a:gd name="T25" fmla="*/ 654 h 2050"/>
                <a:gd name="T26" fmla="*/ 484 w 2049"/>
                <a:gd name="T27" fmla="*/ 198 h 2050"/>
                <a:gd name="T28" fmla="*/ 284 w 2049"/>
                <a:gd name="T29" fmla="*/ 312 h 2050"/>
                <a:gd name="T30" fmla="*/ 284 w 2049"/>
                <a:gd name="T31" fmla="*/ 312 h 2050"/>
                <a:gd name="T32" fmla="*/ 199 w 2049"/>
                <a:gd name="T33" fmla="*/ 512 h 2050"/>
                <a:gd name="T34" fmla="*/ 654 w 2049"/>
                <a:gd name="T35" fmla="*/ 882 h 2050"/>
                <a:gd name="T36" fmla="*/ 56 w 2049"/>
                <a:gd name="T37" fmla="*/ 825 h 2050"/>
                <a:gd name="T38" fmla="*/ 0 w 2049"/>
                <a:gd name="T39" fmla="*/ 1025 h 2050"/>
                <a:gd name="T40" fmla="*/ 0 w 2049"/>
                <a:gd name="T41" fmla="*/ 1025 h 2050"/>
                <a:gd name="T42" fmla="*/ 56 w 2049"/>
                <a:gd name="T43" fmla="*/ 1252 h 2050"/>
                <a:gd name="T44" fmla="*/ 654 w 2049"/>
                <a:gd name="T45" fmla="*/ 1195 h 2050"/>
                <a:gd name="T46" fmla="*/ 199 w 2049"/>
                <a:gd name="T47" fmla="*/ 1565 h 2050"/>
                <a:gd name="T48" fmla="*/ 284 w 2049"/>
                <a:gd name="T49" fmla="*/ 1765 h 2050"/>
                <a:gd name="T50" fmla="*/ 284 w 2049"/>
                <a:gd name="T51" fmla="*/ 1765 h 2050"/>
                <a:gd name="T52" fmla="*/ 484 w 2049"/>
                <a:gd name="T53" fmla="*/ 1850 h 2050"/>
                <a:gd name="T54" fmla="*/ 854 w 2049"/>
                <a:gd name="T55" fmla="*/ 1423 h 2050"/>
                <a:gd name="T56" fmla="*/ 825 w 2049"/>
                <a:gd name="T57" fmla="*/ 1992 h 2050"/>
                <a:gd name="T58" fmla="*/ 1025 w 2049"/>
                <a:gd name="T59" fmla="*/ 2049 h 2050"/>
                <a:gd name="T60" fmla="*/ 1025 w 2049"/>
                <a:gd name="T61" fmla="*/ 2049 h 2050"/>
                <a:gd name="T62" fmla="*/ 1224 w 2049"/>
                <a:gd name="T63" fmla="*/ 1992 h 2050"/>
                <a:gd name="T64" fmla="*/ 1167 w 2049"/>
                <a:gd name="T65" fmla="*/ 1423 h 2050"/>
                <a:gd name="T66" fmla="*/ 1537 w 2049"/>
                <a:gd name="T67" fmla="*/ 1850 h 2050"/>
                <a:gd name="T68" fmla="*/ 1737 w 2049"/>
                <a:gd name="T69" fmla="*/ 1765 h 2050"/>
                <a:gd name="T70" fmla="*/ 1737 w 2049"/>
                <a:gd name="T71" fmla="*/ 1765 h 2050"/>
                <a:gd name="T72" fmla="*/ 1850 w 2049"/>
                <a:gd name="T73" fmla="*/ 1565 h 2050"/>
                <a:gd name="T74" fmla="*/ 1395 w 2049"/>
                <a:gd name="T75" fmla="*/ 1195 h 2050"/>
                <a:gd name="T76" fmla="*/ 1964 w 2049"/>
                <a:gd name="T77" fmla="*/ 1252 h 2050"/>
                <a:gd name="T78" fmla="*/ 2048 w 2049"/>
                <a:gd name="T79" fmla="*/ 1025 h 2050"/>
                <a:gd name="T80" fmla="*/ 2048 w 2049"/>
                <a:gd name="T81" fmla="*/ 1025 h 2050"/>
                <a:gd name="T82" fmla="*/ 1964 w 2049"/>
                <a:gd name="T83" fmla="*/ 8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9" h="2050">
                  <a:moveTo>
                    <a:pt x="1964" y="825"/>
                  </a:moveTo>
                  <a:lnTo>
                    <a:pt x="1964" y="825"/>
                  </a:lnTo>
                  <a:cubicBezTo>
                    <a:pt x="1964" y="825"/>
                    <a:pt x="1651" y="939"/>
                    <a:pt x="1395" y="882"/>
                  </a:cubicBezTo>
                  <a:cubicBezTo>
                    <a:pt x="1537" y="654"/>
                    <a:pt x="1850" y="512"/>
                    <a:pt x="1850" y="512"/>
                  </a:cubicBezTo>
                  <a:cubicBezTo>
                    <a:pt x="1737" y="312"/>
                    <a:pt x="1737" y="312"/>
                    <a:pt x="1737" y="312"/>
                  </a:cubicBezTo>
                  <a:lnTo>
                    <a:pt x="1737" y="312"/>
                  </a:lnTo>
                  <a:cubicBezTo>
                    <a:pt x="1537" y="198"/>
                    <a:pt x="1537" y="198"/>
                    <a:pt x="1537" y="198"/>
                  </a:cubicBezTo>
                  <a:cubicBezTo>
                    <a:pt x="1537" y="198"/>
                    <a:pt x="1395" y="512"/>
                    <a:pt x="1167" y="654"/>
                  </a:cubicBezTo>
                  <a:cubicBezTo>
                    <a:pt x="1110" y="398"/>
                    <a:pt x="1224" y="85"/>
                    <a:pt x="1224" y="85"/>
                  </a:cubicBezTo>
                  <a:cubicBezTo>
                    <a:pt x="1025" y="0"/>
                    <a:pt x="1025" y="0"/>
                    <a:pt x="1025" y="0"/>
                  </a:cubicBezTo>
                  <a:lnTo>
                    <a:pt x="1025" y="0"/>
                  </a:lnTo>
                  <a:cubicBezTo>
                    <a:pt x="825" y="85"/>
                    <a:pt x="825" y="85"/>
                    <a:pt x="825" y="85"/>
                  </a:cubicBezTo>
                  <a:cubicBezTo>
                    <a:pt x="825" y="85"/>
                    <a:pt x="939" y="398"/>
                    <a:pt x="854" y="654"/>
                  </a:cubicBezTo>
                  <a:cubicBezTo>
                    <a:pt x="626" y="512"/>
                    <a:pt x="484" y="198"/>
                    <a:pt x="484" y="198"/>
                  </a:cubicBezTo>
                  <a:cubicBezTo>
                    <a:pt x="284" y="312"/>
                    <a:pt x="284" y="312"/>
                    <a:pt x="284" y="312"/>
                  </a:cubicBezTo>
                  <a:lnTo>
                    <a:pt x="284" y="312"/>
                  </a:lnTo>
                  <a:cubicBezTo>
                    <a:pt x="199" y="512"/>
                    <a:pt x="199" y="512"/>
                    <a:pt x="199" y="512"/>
                  </a:cubicBezTo>
                  <a:cubicBezTo>
                    <a:pt x="199" y="512"/>
                    <a:pt x="512" y="654"/>
                    <a:pt x="654" y="882"/>
                  </a:cubicBezTo>
                  <a:cubicBezTo>
                    <a:pt x="398" y="939"/>
                    <a:pt x="56" y="825"/>
                    <a:pt x="56" y="825"/>
                  </a:cubicBezTo>
                  <a:cubicBezTo>
                    <a:pt x="0" y="1025"/>
                    <a:pt x="0" y="1025"/>
                    <a:pt x="0" y="1025"/>
                  </a:cubicBezTo>
                  <a:lnTo>
                    <a:pt x="0" y="1025"/>
                  </a:lnTo>
                  <a:cubicBezTo>
                    <a:pt x="56" y="1252"/>
                    <a:pt x="56" y="1252"/>
                    <a:pt x="56" y="1252"/>
                  </a:cubicBezTo>
                  <a:cubicBezTo>
                    <a:pt x="56" y="1252"/>
                    <a:pt x="398" y="1139"/>
                    <a:pt x="654" y="1195"/>
                  </a:cubicBezTo>
                  <a:cubicBezTo>
                    <a:pt x="512" y="1423"/>
                    <a:pt x="199" y="1565"/>
                    <a:pt x="199" y="1565"/>
                  </a:cubicBezTo>
                  <a:cubicBezTo>
                    <a:pt x="284" y="1765"/>
                    <a:pt x="284" y="1765"/>
                    <a:pt x="284" y="1765"/>
                  </a:cubicBezTo>
                  <a:lnTo>
                    <a:pt x="284" y="1765"/>
                  </a:lnTo>
                  <a:cubicBezTo>
                    <a:pt x="484" y="1850"/>
                    <a:pt x="484" y="1850"/>
                    <a:pt x="484" y="1850"/>
                  </a:cubicBezTo>
                  <a:cubicBezTo>
                    <a:pt x="484" y="1850"/>
                    <a:pt x="626" y="1537"/>
                    <a:pt x="854" y="1423"/>
                  </a:cubicBezTo>
                  <a:cubicBezTo>
                    <a:pt x="939" y="1679"/>
                    <a:pt x="825" y="1992"/>
                    <a:pt x="825" y="1992"/>
                  </a:cubicBezTo>
                  <a:cubicBezTo>
                    <a:pt x="1025" y="2049"/>
                    <a:pt x="1025" y="2049"/>
                    <a:pt x="1025" y="2049"/>
                  </a:cubicBezTo>
                  <a:lnTo>
                    <a:pt x="1025" y="2049"/>
                  </a:lnTo>
                  <a:cubicBezTo>
                    <a:pt x="1224" y="1992"/>
                    <a:pt x="1224" y="1992"/>
                    <a:pt x="1224" y="1992"/>
                  </a:cubicBezTo>
                  <a:cubicBezTo>
                    <a:pt x="1224" y="1992"/>
                    <a:pt x="1110" y="1679"/>
                    <a:pt x="1167" y="1423"/>
                  </a:cubicBezTo>
                  <a:cubicBezTo>
                    <a:pt x="1395" y="1537"/>
                    <a:pt x="1537" y="1850"/>
                    <a:pt x="1537" y="1850"/>
                  </a:cubicBezTo>
                  <a:cubicBezTo>
                    <a:pt x="1737" y="1765"/>
                    <a:pt x="1737" y="1765"/>
                    <a:pt x="1737" y="1765"/>
                  </a:cubicBezTo>
                  <a:lnTo>
                    <a:pt x="1737" y="1765"/>
                  </a:lnTo>
                  <a:cubicBezTo>
                    <a:pt x="1850" y="1565"/>
                    <a:pt x="1850" y="1565"/>
                    <a:pt x="1850" y="1565"/>
                  </a:cubicBezTo>
                  <a:cubicBezTo>
                    <a:pt x="1850" y="1565"/>
                    <a:pt x="1537" y="1423"/>
                    <a:pt x="1395" y="1195"/>
                  </a:cubicBezTo>
                  <a:cubicBezTo>
                    <a:pt x="1651" y="1139"/>
                    <a:pt x="1964" y="1252"/>
                    <a:pt x="1964" y="1252"/>
                  </a:cubicBezTo>
                  <a:cubicBezTo>
                    <a:pt x="2048" y="1025"/>
                    <a:pt x="2048" y="1025"/>
                    <a:pt x="2048" y="1025"/>
                  </a:cubicBezTo>
                  <a:lnTo>
                    <a:pt x="2048" y="1025"/>
                  </a:lnTo>
                  <a:lnTo>
                    <a:pt x="1964" y="82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Freeform 39">
              <a:extLst>
                <a:ext uri="{FF2B5EF4-FFF2-40B4-BE49-F238E27FC236}">
                  <a16:creationId xmlns:a16="http://schemas.microsoft.com/office/drawing/2014/main" id="{49AF935A-59F3-FB4B-A42B-C5E13F1E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9708827"/>
              <a:ext cx="1061924" cy="1047545"/>
            </a:xfrm>
            <a:custGeom>
              <a:avLst/>
              <a:gdLst>
                <a:gd name="T0" fmla="*/ 0 w 2278"/>
                <a:gd name="T1" fmla="*/ 1111 h 2251"/>
                <a:gd name="T2" fmla="*/ 0 w 2278"/>
                <a:gd name="T3" fmla="*/ 1111 h 2251"/>
                <a:gd name="T4" fmla="*/ 1139 w 2278"/>
                <a:gd name="T5" fmla="*/ 0 h 2251"/>
                <a:gd name="T6" fmla="*/ 2277 w 2278"/>
                <a:gd name="T7" fmla="*/ 1111 h 2251"/>
                <a:gd name="T8" fmla="*/ 1139 w 2278"/>
                <a:gd name="T9" fmla="*/ 2250 h 2251"/>
                <a:gd name="T10" fmla="*/ 0 w 2278"/>
                <a:gd name="T11" fmla="*/ 1111 h 2251"/>
                <a:gd name="T12" fmla="*/ 170 w 2278"/>
                <a:gd name="T13" fmla="*/ 1111 h 2251"/>
                <a:gd name="T14" fmla="*/ 170 w 2278"/>
                <a:gd name="T15" fmla="*/ 1111 h 2251"/>
                <a:gd name="T16" fmla="*/ 1139 w 2278"/>
                <a:gd name="T17" fmla="*/ 2078 h 2251"/>
                <a:gd name="T18" fmla="*/ 2107 w 2278"/>
                <a:gd name="T19" fmla="*/ 1111 h 2251"/>
                <a:gd name="T20" fmla="*/ 1139 w 2278"/>
                <a:gd name="T21" fmla="*/ 171 h 2251"/>
                <a:gd name="T22" fmla="*/ 170 w 2278"/>
                <a:gd name="T23" fmla="*/ 1111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8" h="2251">
                  <a:moveTo>
                    <a:pt x="0" y="1111"/>
                  </a:moveTo>
                  <a:lnTo>
                    <a:pt x="0" y="1111"/>
                  </a:lnTo>
                  <a:cubicBezTo>
                    <a:pt x="0" y="512"/>
                    <a:pt x="512" y="0"/>
                    <a:pt x="1139" y="0"/>
                  </a:cubicBezTo>
                  <a:cubicBezTo>
                    <a:pt x="1765" y="0"/>
                    <a:pt x="2277" y="512"/>
                    <a:pt x="2277" y="1111"/>
                  </a:cubicBezTo>
                  <a:cubicBezTo>
                    <a:pt x="2277" y="1737"/>
                    <a:pt x="1765" y="2250"/>
                    <a:pt x="1139" y="2250"/>
                  </a:cubicBezTo>
                  <a:cubicBezTo>
                    <a:pt x="512" y="2250"/>
                    <a:pt x="0" y="1737"/>
                    <a:pt x="0" y="1111"/>
                  </a:cubicBezTo>
                  <a:close/>
                  <a:moveTo>
                    <a:pt x="170" y="1111"/>
                  </a:moveTo>
                  <a:lnTo>
                    <a:pt x="170" y="1111"/>
                  </a:lnTo>
                  <a:cubicBezTo>
                    <a:pt x="170" y="1651"/>
                    <a:pt x="598" y="2078"/>
                    <a:pt x="1139" y="2078"/>
                  </a:cubicBezTo>
                  <a:cubicBezTo>
                    <a:pt x="1679" y="2078"/>
                    <a:pt x="2107" y="1651"/>
                    <a:pt x="2107" y="1111"/>
                  </a:cubicBezTo>
                  <a:cubicBezTo>
                    <a:pt x="2107" y="598"/>
                    <a:pt x="1679" y="171"/>
                    <a:pt x="1139" y="171"/>
                  </a:cubicBezTo>
                  <a:cubicBezTo>
                    <a:pt x="598" y="171"/>
                    <a:pt x="170" y="598"/>
                    <a:pt x="170" y="1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Freeform 40">
              <a:extLst>
                <a:ext uri="{FF2B5EF4-FFF2-40B4-BE49-F238E27FC236}">
                  <a16:creationId xmlns:a16="http://schemas.microsoft.com/office/drawing/2014/main" id="{4E82094A-7779-EA4D-8CCC-5969089B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10197681"/>
              <a:ext cx="359451" cy="690147"/>
            </a:xfrm>
            <a:custGeom>
              <a:avLst/>
              <a:gdLst>
                <a:gd name="T0" fmla="*/ 228 w 770"/>
                <a:gd name="T1" fmla="*/ 1481 h 1482"/>
                <a:gd name="T2" fmla="*/ 0 w 770"/>
                <a:gd name="T3" fmla="*/ 1339 h 1482"/>
                <a:gd name="T4" fmla="*/ 541 w 770"/>
                <a:gd name="T5" fmla="*/ 0 h 1482"/>
                <a:gd name="T6" fmla="*/ 769 w 770"/>
                <a:gd name="T7" fmla="*/ 143 h 1482"/>
                <a:gd name="T8" fmla="*/ 228 w 770"/>
                <a:gd name="T9" fmla="*/ 148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1482">
                  <a:moveTo>
                    <a:pt x="228" y="1481"/>
                  </a:moveTo>
                  <a:lnTo>
                    <a:pt x="0" y="1339"/>
                  </a:lnTo>
                  <a:lnTo>
                    <a:pt x="541" y="0"/>
                  </a:lnTo>
                  <a:lnTo>
                    <a:pt x="769" y="143"/>
                  </a:lnTo>
                  <a:lnTo>
                    <a:pt x="228" y="1481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Freeform 41">
              <a:extLst>
                <a:ext uri="{FF2B5EF4-FFF2-40B4-BE49-F238E27FC236}">
                  <a16:creationId xmlns:a16="http://schemas.microsoft.com/office/drawing/2014/main" id="{465D5CF2-1886-D748-B34C-38B48690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660" y="10557134"/>
              <a:ext cx="731227" cy="531988"/>
            </a:xfrm>
            <a:custGeom>
              <a:avLst/>
              <a:gdLst>
                <a:gd name="T0" fmla="*/ 1509 w 1568"/>
                <a:gd name="T1" fmla="*/ 968 h 1140"/>
                <a:gd name="T2" fmla="*/ 1509 w 1568"/>
                <a:gd name="T3" fmla="*/ 968 h 1140"/>
                <a:gd name="T4" fmla="*/ 1168 w 1568"/>
                <a:gd name="T5" fmla="*/ 1082 h 1140"/>
                <a:gd name="T6" fmla="*/ 171 w 1568"/>
                <a:gd name="T7" fmla="*/ 512 h 1140"/>
                <a:gd name="T8" fmla="*/ 57 w 1568"/>
                <a:gd name="T9" fmla="*/ 171 h 1140"/>
                <a:gd name="T10" fmla="*/ 428 w 1568"/>
                <a:gd name="T11" fmla="*/ 86 h 1140"/>
                <a:gd name="T12" fmla="*/ 1395 w 1568"/>
                <a:gd name="T13" fmla="*/ 626 h 1140"/>
                <a:gd name="T14" fmla="*/ 1509 w 1568"/>
                <a:gd name="T15" fmla="*/ 96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1140">
                  <a:moveTo>
                    <a:pt x="1509" y="968"/>
                  </a:moveTo>
                  <a:lnTo>
                    <a:pt x="1509" y="968"/>
                  </a:lnTo>
                  <a:cubicBezTo>
                    <a:pt x="1453" y="1110"/>
                    <a:pt x="1282" y="1139"/>
                    <a:pt x="1168" y="108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57" y="456"/>
                    <a:pt x="0" y="285"/>
                    <a:pt x="57" y="171"/>
                  </a:cubicBezTo>
                  <a:cubicBezTo>
                    <a:pt x="143" y="57"/>
                    <a:pt x="285" y="0"/>
                    <a:pt x="428" y="86"/>
                  </a:cubicBezTo>
                  <a:cubicBezTo>
                    <a:pt x="1395" y="626"/>
                    <a:pt x="1395" y="626"/>
                    <a:pt x="1395" y="626"/>
                  </a:cubicBezTo>
                  <a:cubicBezTo>
                    <a:pt x="1538" y="712"/>
                    <a:pt x="1567" y="854"/>
                    <a:pt x="1509" y="9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Freeform 42">
              <a:extLst>
                <a:ext uri="{FF2B5EF4-FFF2-40B4-BE49-F238E27FC236}">
                  <a16:creationId xmlns:a16="http://schemas.microsoft.com/office/drawing/2014/main" id="{6F6A18AC-0236-834B-AA3A-4FB777A4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10131953"/>
              <a:ext cx="199240" cy="199240"/>
            </a:xfrm>
            <a:custGeom>
              <a:avLst/>
              <a:gdLst>
                <a:gd name="T0" fmla="*/ 0 w 429"/>
                <a:gd name="T1" fmla="*/ 200 h 428"/>
                <a:gd name="T2" fmla="*/ 0 w 429"/>
                <a:gd name="T3" fmla="*/ 200 h 428"/>
                <a:gd name="T4" fmla="*/ 229 w 429"/>
                <a:gd name="T5" fmla="*/ 427 h 428"/>
                <a:gd name="T6" fmla="*/ 428 w 429"/>
                <a:gd name="T7" fmla="*/ 200 h 428"/>
                <a:gd name="T8" fmla="*/ 229 w 429"/>
                <a:gd name="T9" fmla="*/ 0 h 428"/>
                <a:gd name="T10" fmla="*/ 0 w 429"/>
                <a:gd name="T11" fmla="*/ 2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428">
                  <a:moveTo>
                    <a:pt x="0" y="200"/>
                  </a:moveTo>
                  <a:lnTo>
                    <a:pt x="0" y="200"/>
                  </a:lnTo>
                  <a:cubicBezTo>
                    <a:pt x="0" y="342"/>
                    <a:pt x="115" y="427"/>
                    <a:pt x="229" y="427"/>
                  </a:cubicBezTo>
                  <a:cubicBezTo>
                    <a:pt x="343" y="427"/>
                    <a:pt x="428" y="342"/>
                    <a:pt x="428" y="200"/>
                  </a:cubicBezTo>
                  <a:cubicBezTo>
                    <a:pt x="428" y="86"/>
                    <a:pt x="343" y="0"/>
                    <a:pt x="229" y="0"/>
                  </a:cubicBezTo>
                  <a:cubicBezTo>
                    <a:pt x="115" y="0"/>
                    <a:pt x="0" y="86"/>
                    <a:pt x="0" y="200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Freeform 43">
              <a:extLst>
                <a:ext uri="{FF2B5EF4-FFF2-40B4-BE49-F238E27FC236}">
                  <a16:creationId xmlns:a16="http://schemas.microsoft.com/office/drawing/2014/main" id="{FFAC31B1-061F-0B4B-88A9-5541BA91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15" y="8102592"/>
              <a:ext cx="1791097" cy="2267627"/>
            </a:xfrm>
            <a:custGeom>
              <a:avLst/>
              <a:gdLst>
                <a:gd name="T0" fmla="*/ 142 w 3844"/>
                <a:gd name="T1" fmla="*/ 4413 h 4869"/>
                <a:gd name="T2" fmla="*/ 142 w 3844"/>
                <a:gd name="T3" fmla="*/ 4413 h 4869"/>
                <a:gd name="T4" fmla="*/ 3587 w 3844"/>
                <a:gd name="T5" fmla="*/ 0 h 4869"/>
                <a:gd name="T6" fmla="*/ 3843 w 3844"/>
                <a:gd name="T7" fmla="*/ 228 h 4869"/>
                <a:gd name="T8" fmla="*/ 484 w 3844"/>
                <a:gd name="T9" fmla="*/ 4556 h 4869"/>
                <a:gd name="T10" fmla="*/ 512 w 3844"/>
                <a:gd name="T11" fmla="*/ 4641 h 4869"/>
                <a:gd name="T12" fmla="*/ 256 w 3844"/>
                <a:gd name="T13" fmla="*/ 4868 h 4869"/>
                <a:gd name="T14" fmla="*/ 0 w 3844"/>
                <a:gd name="T15" fmla="*/ 4641 h 4869"/>
                <a:gd name="T16" fmla="*/ 142 w 3844"/>
                <a:gd name="T17" fmla="*/ 4413 h 4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4" h="4869">
                  <a:moveTo>
                    <a:pt x="142" y="4413"/>
                  </a:moveTo>
                  <a:lnTo>
                    <a:pt x="142" y="4413"/>
                  </a:lnTo>
                  <a:cubicBezTo>
                    <a:pt x="3587" y="0"/>
                    <a:pt x="3587" y="0"/>
                    <a:pt x="3587" y="0"/>
                  </a:cubicBezTo>
                  <a:cubicBezTo>
                    <a:pt x="3843" y="228"/>
                    <a:pt x="3843" y="228"/>
                    <a:pt x="3843" y="228"/>
                  </a:cubicBezTo>
                  <a:cubicBezTo>
                    <a:pt x="484" y="4556"/>
                    <a:pt x="484" y="4556"/>
                    <a:pt x="484" y="4556"/>
                  </a:cubicBezTo>
                  <a:cubicBezTo>
                    <a:pt x="484" y="4584"/>
                    <a:pt x="512" y="4612"/>
                    <a:pt x="512" y="4641"/>
                  </a:cubicBezTo>
                  <a:cubicBezTo>
                    <a:pt x="512" y="4754"/>
                    <a:pt x="398" y="4868"/>
                    <a:pt x="256" y="4868"/>
                  </a:cubicBezTo>
                  <a:cubicBezTo>
                    <a:pt x="114" y="4868"/>
                    <a:pt x="0" y="4754"/>
                    <a:pt x="0" y="4641"/>
                  </a:cubicBezTo>
                  <a:cubicBezTo>
                    <a:pt x="0" y="4527"/>
                    <a:pt x="56" y="4470"/>
                    <a:pt x="142" y="441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Freeform 44">
              <a:extLst>
                <a:ext uri="{FF2B5EF4-FFF2-40B4-BE49-F238E27FC236}">
                  <a16:creationId xmlns:a16="http://schemas.microsoft.com/office/drawing/2014/main" id="{063F2EB1-2B98-4D43-B16A-95636785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261" y="4549155"/>
              <a:ext cx="1008518" cy="835983"/>
            </a:xfrm>
            <a:custGeom>
              <a:avLst/>
              <a:gdLst>
                <a:gd name="T0" fmla="*/ 2106 w 2165"/>
                <a:gd name="T1" fmla="*/ 0 h 1794"/>
                <a:gd name="T2" fmla="*/ 2106 w 2165"/>
                <a:gd name="T3" fmla="*/ 0 h 1794"/>
                <a:gd name="T4" fmla="*/ 2022 w 2165"/>
                <a:gd name="T5" fmla="*/ 512 h 1794"/>
                <a:gd name="T6" fmla="*/ 2106 w 2165"/>
                <a:gd name="T7" fmla="*/ 1025 h 1794"/>
                <a:gd name="T8" fmla="*/ 1850 w 2165"/>
                <a:gd name="T9" fmla="*/ 1025 h 1794"/>
                <a:gd name="T10" fmla="*/ 1794 w 2165"/>
                <a:gd name="T11" fmla="*/ 1224 h 1794"/>
                <a:gd name="T12" fmla="*/ 1651 w 2165"/>
                <a:gd name="T13" fmla="*/ 1224 h 1794"/>
                <a:gd name="T14" fmla="*/ 1680 w 2165"/>
                <a:gd name="T15" fmla="*/ 1423 h 1794"/>
                <a:gd name="T16" fmla="*/ 1594 w 2165"/>
                <a:gd name="T17" fmla="*/ 1623 h 1794"/>
                <a:gd name="T18" fmla="*/ 911 w 2165"/>
                <a:gd name="T19" fmla="*/ 1481 h 1794"/>
                <a:gd name="T20" fmla="*/ 313 w 2165"/>
                <a:gd name="T21" fmla="*/ 1708 h 1794"/>
                <a:gd name="T22" fmla="*/ 0 w 2165"/>
                <a:gd name="T23" fmla="*/ 797 h 1794"/>
                <a:gd name="T24" fmla="*/ 683 w 2165"/>
                <a:gd name="T25" fmla="*/ 228 h 1794"/>
                <a:gd name="T26" fmla="*/ 1537 w 2165"/>
                <a:gd name="T27" fmla="*/ 0 h 1794"/>
                <a:gd name="T28" fmla="*/ 2106 w 2165"/>
                <a:gd name="T29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5" h="1794">
                  <a:moveTo>
                    <a:pt x="2106" y="0"/>
                  </a:moveTo>
                  <a:lnTo>
                    <a:pt x="2106" y="0"/>
                  </a:lnTo>
                  <a:cubicBezTo>
                    <a:pt x="2106" y="0"/>
                    <a:pt x="2136" y="313"/>
                    <a:pt x="2022" y="512"/>
                  </a:cubicBezTo>
                  <a:cubicBezTo>
                    <a:pt x="2022" y="512"/>
                    <a:pt x="2164" y="968"/>
                    <a:pt x="2106" y="1025"/>
                  </a:cubicBezTo>
                  <a:cubicBezTo>
                    <a:pt x="2050" y="1082"/>
                    <a:pt x="1850" y="1025"/>
                    <a:pt x="1850" y="1025"/>
                  </a:cubicBezTo>
                  <a:cubicBezTo>
                    <a:pt x="1850" y="1025"/>
                    <a:pt x="1850" y="1167"/>
                    <a:pt x="1794" y="1224"/>
                  </a:cubicBezTo>
                  <a:cubicBezTo>
                    <a:pt x="1765" y="1253"/>
                    <a:pt x="1651" y="1224"/>
                    <a:pt x="1651" y="1224"/>
                  </a:cubicBezTo>
                  <a:cubicBezTo>
                    <a:pt x="1651" y="1224"/>
                    <a:pt x="1765" y="1367"/>
                    <a:pt x="1680" y="1423"/>
                  </a:cubicBezTo>
                  <a:cubicBezTo>
                    <a:pt x="1623" y="1451"/>
                    <a:pt x="1594" y="1481"/>
                    <a:pt x="1594" y="1623"/>
                  </a:cubicBezTo>
                  <a:cubicBezTo>
                    <a:pt x="1566" y="1793"/>
                    <a:pt x="1081" y="1395"/>
                    <a:pt x="911" y="1481"/>
                  </a:cubicBezTo>
                  <a:cubicBezTo>
                    <a:pt x="769" y="1537"/>
                    <a:pt x="313" y="1708"/>
                    <a:pt x="313" y="170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797"/>
                    <a:pt x="512" y="456"/>
                    <a:pt x="683" y="228"/>
                  </a:cubicBezTo>
                  <a:cubicBezTo>
                    <a:pt x="825" y="28"/>
                    <a:pt x="1423" y="0"/>
                    <a:pt x="1537" y="0"/>
                  </a:cubicBezTo>
                  <a:cubicBezTo>
                    <a:pt x="1680" y="0"/>
                    <a:pt x="2106" y="0"/>
                    <a:pt x="2106" y="0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Freeform 45">
              <a:extLst>
                <a:ext uri="{FF2B5EF4-FFF2-40B4-BE49-F238E27FC236}">
                  <a16:creationId xmlns:a16="http://schemas.microsoft.com/office/drawing/2014/main" id="{6A57AAE4-D029-BF46-9693-F526C80D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54" y="4165056"/>
              <a:ext cx="1061924" cy="755876"/>
            </a:xfrm>
            <a:custGeom>
              <a:avLst/>
              <a:gdLst>
                <a:gd name="T0" fmla="*/ 854 w 2278"/>
                <a:gd name="T1" fmla="*/ 1054 h 1624"/>
                <a:gd name="T2" fmla="*/ 854 w 2278"/>
                <a:gd name="T3" fmla="*/ 1054 h 1624"/>
                <a:gd name="T4" fmla="*/ 1708 w 2278"/>
                <a:gd name="T5" fmla="*/ 826 h 1624"/>
                <a:gd name="T6" fmla="*/ 2277 w 2278"/>
                <a:gd name="T7" fmla="*/ 826 h 1624"/>
                <a:gd name="T8" fmla="*/ 968 w 2278"/>
                <a:gd name="T9" fmla="*/ 143 h 1624"/>
                <a:gd name="T10" fmla="*/ 199 w 2278"/>
                <a:gd name="T11" fmla="*/ 769 h 1624"/>
                <a:gd name="T12" fmla="*/ 171 w 2278"/>
                <a:gd name="T13" fmla="*/ 1623 h 1624"/>
                <a:gd name="T14" fmla="*/ 854 w 2278"/>
                <a:gd name="T15" fmla="*/ 105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8" h="1624">
                  <a:moveTo>
                    <a:pt x="854" y="1054"/>
                  </a:moveTo>
                  <a:lnTo>
                    <a:pt x="854" y="1054"/>
                  </a:lnTo>
                  <a:cubicBezTo>
                    <a:pt x="996" y="854"/>
                    <a:pt x="1594" y="826"/>
                    <a:pt x="1708" y="826"/>
                  </a:cubicBezTo>
                  <a:cubicBezTo>
                    <a:pt x="1851" y="826"/>
                    <a:pt x="2277" y="826"/>
                    <a:pt x="2277" y="826"/>
                  </a:cubicBezTo>
                  <a:cubicBezTo>
                    <a:pt x="2221" y="455"/>
                    <a:pt x="1509" y="0"/>
                    <a:pt x="968" y="143"/>
                  </a:cubicBezTo>
                  <a:cubicBezTo>
                    <a:pt x="427" y="257"/>
                    <a:pt x="199" y="769"/>
                    <a:pt x="199" y="769"/>
                  </a:cubicBezTo>
                  <a:cubicBezTo>
                    <a:pt x="0" y="1082"/>
                    <a:pt x="171" y="1623"/>
                    <a:pt x="171" y="1623"/>
                  </a:cubicBezTo>
                  <a:cubicBezTo>
                    <a:pt x="171" y="1623"/>
                    <a:pt x="683" y="1282"/>
                    <a:pt x="854" y="1054"/>
                  </a:cubicBezTo>
                </a:path>
              </a:pathLst>
            </a:custGeom>
            <a:solidFill>
              <a:srgbClr val="A47C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Freeform 46">
              <a:extLst>
                <a:ext uri="{FF2B5EF4-FFF2-40B4-BE49-F238E27FC236}">
                  <a16:creationId xmlns:a16="http://schemas.microsoft.com/office/drawing/2014/main" id="{073DD02A-AB83-AE4F-869F-0FCB2D03F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4575858"/>
              <a:ext cx="238265" cy="240318"/>
            </a:xfrm>
            <a:custGeom>
              <a:avLst/>
              <a:gdLst>
                <a:gd name="T0" fmla="*/ 512 w 513"/>
                <a:gd name="T1" fmla="*/ 256 h 514"/>
                <a:gd name="T2" fmla="*/ 512 w 513"/>
                <a:gd name="T3" fmla="*/ 256 h 514"/>
                <a:gd name="T4" fmla="*/ 313 w 513"/>
                <a:gd name="T5" fmla="*/ 0 h 514"/>
                <a:gd name="T6" fmla="*/ 228 w 513"/>
                <a:gd name="T7" fmla="*/ 513 h 514"/>
                <a:gd name="T8" fmla="*/ 512 w 513"/>
                <a:gd name="T9" fmla="*/ 25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4">
                  <a:moveTo>
                    <a:pt x="512" y="256"/>
                  </a:moveTo>
                  <a:lnTo>
                    <a:pt x="512" y="256"/>
                  </a:lnTo>
                  <a:cubicBezTo>
                    <a:pt x="512" y="256"/>
                    <a:pt x="484" y="0"/>
                    <a:pt x="313" y="0"/>
                  </a:cubicBezTo>
                  <a:cubicBezTo>
                    <a:pt x="171" y="0"/>
                    <a:pt x="0" y="256"/>
                    <a:pt x="228" y="513"/>
                  </a:cubicBezTo>
                  <a:lnTo>
                    <a:pt x="512" y="256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47">
              <a:extLst>
                <a:ext uri="{FF2B5EF4-FFF2-40B4-BE49-F238E27FC236}">
                  <a16:creationId xmlns:a16="http://schemas.microsoft.com/office/drawing/2014/main" id="{4ACB3477-5605-B347-8DAA-C523AEF3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754254"/>
              <a:ext cx="1353592" cy="875008"/>
            </a:xfrm>
            <a:custGeom>
              <a:avLst/>
              <a:gdLst>
                <a:gd name="T0" fmla="*/ 0 w 2905"/>
                <a:gd name="T1" fmla="*/ 684 h 1880"/>
                <a:gd name="T2" fmla="*/ 0 w 2905"/>
                <a:gd name="T3" fmla="*/ 684 h 1880"/>
                <a:gd name="T4" fmla="*/ 1025 w 2905"/>
                <a:gd name="T5" fmla="*/ 1538 h 1880"/>
                <a:gd name="T6" fmla="*/ 2847 w 2905"/>
                <a:gd name="T7" fmla="*/ 1851 h 1880"/>
                <a:gd name="T8" fmla="*/ 2676 w 2905"/>
                <a:gd name="T9" fmla="*/ 1111 h 1880"/>
                <a:gd name="T10" fmla="*/ 0 w 2905"/>
                <a:gd name="T11" fmla="*/ 684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5" h="1880">
                  <a:moveTo>
                    <a:pt x="0" y="684"/>
                  </a:moveTo>
                  <a:lnTo>
                    <a:pt x="0" y="684"/>
                  </a:lnTo>
                  <a:cubicBezTo>
                    <a:pt x="0" y="684"/>
                    <a:pt x="484" y="1310"/>
                    <a:pt x="1025" y="1538"/>
                  </a:cubicBezTo>
                  <a:cubicBezTo>
                    <a:pt x="1595" y="1766"/>
                    <a:pt x="2136" y="1879"/>
                    <a:pt x="2847" y="1851"/>
                  </a:cubicBezTo>
                  <a:cubicBezTo>
                    <a:pt x="2847" y="1851"/>
                    <a:pt x="2904" y="1510"/>
                    <a:pt x="2676" y="1111"/>
                  </a:cubicBezTo>
                  <a:cubicBezTo>
                    <a:pt x="2448" y="684"/>
                    <a:pt x="1623" y="0"/>
                    <a:pt x="0" y="6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F0227E77-12FB-9548-81A6-19284D9DB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617" y="4138353"/>
              <a:ext cx="410802" cy="478585"/>
            </a:xfrm>
            <a:custGeom>
              <a:avLst/>
              <a:gdLst>
                <a:gd name="T0" fmla="*/ 313 w 884"/>
                <a:gd name="T1" fmla="*/ 0 h 1026"/>
                <a:gd name="T2" fmla="*/ 313 w 884"/>
                <a:gd name="T3" fmla="*/ 0 h 1026"/>
                <a:gd name="T4" fmla="*/ 199 w 884"/>
                <a:gd name="T5" fmla="*/ 256 h 1026"/>
                <a:gd name="T6" fmla="*/ 57 w 884"/>
                <a:gd name="T7" fmla="*/ 769 h 1026"/>
                <a:gd name="T8" fmla="*/ 513 w 884"/>
                <a:gd name="T9" fmla="*/ 997 h 1026"/>
                <a:gd name="T10" fmla="*/ 883 w 884"/>
                <a:gd name="T11" fmla="*/ 512 h 1026"/>
                <a:gd name="T12" fmla="*/ 313 w 884"/>
                <a:gd name="T13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1026">
                  <a:moveTo>
                    <a:pt x="313" y="0"/>
                  </a:moveTo>
                  <a:lnTo>
                    <a:pt x="313" y="0"/>
                  </a:lnTo>
                  <a:cubicBezTo>
                    <a:pt x="313" y="0"/>
                    <a:pt x="171" y="57"/>
                    <a:pt x="199" y="256"/>
                  </a:cubicBezTo>
                  <a:cubicBezTo>
                    <a:pt x="199" y="428"/>
                    <a:pt x="0" y="598"/>
                    <a:pt x="57" y="769"/>
                  </a:cubicBezTo>
                  <a:cubicBezTo>
                    <a:pt x="85" y="940"/>
                    <a:pt x="256" y="1025"/>
                    <a:pt x="513" y="997"/>
                  </a:cubicBezTo>
                  <a:cubicBezTo>
                    <a:pt x="513" y="997"/>
                    <a:pt x="597" y="740"/>
                    <a:pt x="883" y="512"/>
                  </a:cubicBezTo>
                  <a:cubicBezTo>
                    <a:pt x="883" y="512"/>
                    <a:pt x="483" y="228"/>
                    <a:pt x="31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Freeform 49">
              <a:extLst>
                <a:ext uri="{FF2B5EF4-FFF2-40B4-BE49-F238E27FC236}">
                  <a16:creationId xmlns:a16="http://schemas.microsoft.com/office/drawing/2014/main" id="{B0E26B8D-A4E1-6243-9559-67EE6824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313" y="4111652"/>
              <a:ext cx="955114" cy="410802"/>
            </a:xfrm>
            <a:custGeom>
              <a:avLst/>
              <a:gdLst>
                <a:gd name="T0" fmla="*/ 0 w 2051"/>
                <a:gd name="T1" fmla="*/ 29 h 884"/>
                <a:gd name="T2" fmla="*/ 0 w 2051"/>
                <a:gd name="T3" fmla="*/ 29 h 884"/>
                <a:gd name="T4" fmla="*/ 2050 w 2051"/>
                <a:gd name="T5" fmla="*/ 797 h 884"/>
                <a:gd name="T6" fmla="*/ 58 w 2051"/>
                <a:gd name="T7" fmla="*/ 0 h 884"/>
                <a:gd name="T8" fmla="*/ 0 w 2051"/>
                <a:gd name="T9" fmla="*/ 2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884">
                  <a:moveTo>
                    <a:pt x="0" y="29"/>
                  </a:moveTo>
                  <a:lnTo>
                    <a:pt x="0" y="29"/>
                  </a:lnTo>
                  <a:cubicBezTo>
                    <a:pt x="0" y="29"/>
                    <a:pt x="456" y="883"/>
                    <a:pt x="2050" y="797"/>
                  </a:cubicBezTo>
                  <a:cubicBezTo>
                    <a:pt x="2050" y="797"/>
                    <a:pt x="541" y="114"/>
                    <a:pt x="58" y="0"/>
                  </a:cubicBezTo>
                  <a:lnTo>
                    <a:pt x="0" y="29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Freeform 50">
              <a:extLst>
                <a:ext uri="{FF2B5EF4-FFF2-40B4-BE49-F238E27FC236}">
                  <a16:creationId xmlns:a16="http://schemas.microsoft.com/office/drawing/2014/main" id="{54F7A8BC-85B7-7A44-8C91-FBBE4C7E2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717" y="4045923"/>
              <a:ext cx="916088" cy="384099"/>
            </a:xfrm>
            <a:custGeom>
              <a:avLst/>
              <a:gdLst>
                <a:gd name="T0" fmla="*/ 143 w 1966"/>
                <a:gd name="T1" fmla="*/ 0 h 826"/>
                <a:gd name="T2" fmla="*/ 143 w 1966"/>
                <a:gd name="T3" fmla="*/ 0 h 826"/>
                <a:gd name="T4" fmla="*/ 1965 w 1966"/>
                <a:gd name="T5" fmla="*/ 825 h 826"/>
                <a:gd name="T6" fmla="*/ 0 w 1966"/>
                <a:gd name="T7" fmla="*/ 85 h 826"/>
                <a:gd name="T8" fmla="*/ 143 w 1966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6" h="826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253" y="28"/>
                    <a:pt x="1965" y="825"/>
                  </a:cubicBezTo>
                  <a:cubicBezTo>
                    <a:pt x="1965" y="825"/>
                    <a:pt x="911" y="199"/>
                    <a:pt x="0" y="85"/>
                  </a:cubicBezTo>
                  <a:lnTo>
                    <a:pt x="143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Freeform 51">
              <a:extLst>
                <a:ext uri="{FF2B5EF4-FFF2-40B4-BE49-F238E27FC236}">
                  <a16:creationId xmlns:a16="http://schemas.microsoft.com/office/drawing/2014/main" id="{29DF07DE-3A8C-5141-9D2D-6B64007B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606" y="3900088"/>
              <a:ext cx="821604" cy="531989"/>
            </a:xfrm>
            <a:custGeom>
              <a:avLst/>
              <a:gdLst>
                <a:gd name="T0" fmla="*/ 0 w 1766"/>
                <a:gd name="T1" fmla="*/ 172 h 1140"/>
                <a:gd name="T2" fmla="*/ 0 w 1766"/>
                <a:gd name="T3" fmla="*/ 172 h 1140"/>
                <a:gd name="T4" fmla="*/ 911 w 1766"/>
                <a:gd name="T5" fmla="*/ 456 h 1140"/>
                <a:gd name="T6" fmla="*/ 1765 w 1766"/>
                <a:gd name="T7" fmla="*/ 1139 h 1140"/>
                <a:gd name="T8" fmla="*/ 0 w 1766"/>
                <a:gd name="T9" fmla="*/ 17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40">
                  <a:moveTo>
                    <a:pt x="0" y="172"/>
                  </a:moveTo>
                  <a:lnTo>
                    <a:pt x="0" y="172"/>
                  </a:lnTo>
                  <a:cubicBezTo>
                    <a:pt x="0" y="172"/>
                    <a:pt x="569" y="228"/>
                    <a:pt x="911" y="456"/>
                  </a:cubicBezTo>
                  <a:cubicBezTo>
                    <a:pt x="1281" y="655"/>
                    <a:pt x="1765" y="1139"/>
                    <a:pt x="1765" y="1139"/>
                  </a:cubicBezTo>
                  <a:cubicBezTo>
                    <a:pt x="1765" y="1139"/>
                    <a:pt x="1594" y="0"/>
                    <a:pt x="0" y="172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Freeform 52">
              <a:extLst>
                <a:ext uri="{FF2B5EF4-FFF2-40B4-BE49-F238E27FC236}">
                  <a16:creationId xmlns:a16="http://schemas.microsoft.com/office/drawing/2014/main" id="{96216E8A-FDCF-DD4E-AD12-D744D6BC8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953492"/>
              <a:ext cx="425179" cy="213617"/>
            </a:xfrm>
            <a:custGeom>
              <a:avLst/>
              <a:gdLst>
                <a:gd name="T0" fmla="*/ 0 w 912"/>
                <a:gd name="T1" fmla="*/ 257 h 457"/>
                <a:gd name="T2" fmla="*/ 0 w 912"/>
                <a:gd name="T3" fmla="*/ 257 h 457"/>
                <a:gd name="T4" fmla="*/ 171 w 912"/>
                <a:gd name="T5" fmla="*/ 456 h 457"/>
                <a:gd name="T6" fmla="*/ 398 w 912"/>
                <a:gd name="T7" fmla="*/ 172 h 457"/>
                <a:gd name="T8" fmla="*/ 911 w 912"/>
                <a:gd name="T9" fmla="*/ 0 h 457"/>
                <a:gd name="T10" fmla="*/ 0 w 912"/>
                <a:gd name="T11" fmla="*/ 2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457">
                  <a:moveTo>
                    <a:pt x="0" y="257"/>
                  </a:moveTo>
                  <a:lnTo>
                    <a:pt x="0" y="257"/>
                  </a:lnTo>
                  <a:cubicBezTo>
                    <a:pt x="0" y="257"/>
                    <a:pt x="57" y="342"/>
                    <a:pt x="171" y="456"/>
                  </a:cubicBezTo>
                  <a:cubicBezTo>
                    <a:pt x="171" y="456"/>
                    <a:pt x="314" y="228"/>
                    <a:pt x="398" y="172"/>
                  </a:cubicBezTo>
                  <a:cubicBezTo>
                    <a:pt x="456" y="143"/>
                    <a:pt x="911" y="0"/>
                    <a:pt x="911" y="0"/>
                  </a:cubicBezTo>
                  <a:cubicBezTo>
                    <a:pt x="655" y="29"/>
                    <a:pt x="342" y="114"/>
                    <a:pt x="0" y="257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Freeform 53">
              <a:extLst>
                <a:ext uri="{FF2B5EF4-FFF2-40B4-BE49-F238E27FC236}">
                  <a16:creationId xmlns:a16="http://schemas.microsoft.com/office/drawing/2014/main" id="{CE491DD0-63A4-7343-9AFB-9C1915EC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697" y="4204081"/>
              <a:ext cx="160213" cy="264968"/>
            </a:xfrm>
            <a:custGeom>
              <a:avLst/>
              <a:gdLst>
                <a:gd name="T0" fmla="*/ 114 w 343"/>
                <a:gd name="T1" fmla="*/ 0 h 571"/>
                <a:gd name="T2" fmla="*/ 114 w 343"/>
                <a:gd name="T3" fmla="*/ 0 h 571"/>
                <a:gd name="T4" fmla="*/ 114 w 343"/>
                <a:gd name="T5" fmla="*/ 114 h 571"/>
                <a:gd name="T6" fmla="*/ 0 w 343"/>
                <a:gd name="T7" fmla="*/ 428 h 571"/>
                <a:gd name="T8" fmla="*/ 200 w 343"/>
                <a:gd name="T9" fmla="*/ 542 h 571"/>
                <a:gd name="T10" fmla="*/ 114 w 343"/>
                <a:gd name="T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571">
                  <a:moveTo>
                    <a:pt x="114" y="0"/>
                  </a:moveTo>
                  <a:lnTo>
                    <a:pt x="114" y="0"/>
                  </a:lnTo>
                  <a:cubicBezTo>
                    <a:pt x="114" y="29"/>
                    <a:pt x="86" y="58"/>
                    <a:pt x="114" y="114"/>
                  </a:cubicBezTo>
                  <a:cubicBezTo>
                    <a:pt x="114" y="228"/>
                    <a:pt x="29" y="342"/>
                    <a:pt x="0" y="428"/>
                  </a:cubicBezTo>
                  <a:cubicBezTo>
                    <a:pt x="0" y="456"/>
                    <a:pt x="86" y="570"/>
                    <a:pt x="200" y="542"/>
                  </a:cubicBezTo>
                  <a:cubicBezTo>
                    <a:pt x="342" y="484"/>
                    <a:pt x="314" y="143"/>
                    <a:pt x="114" y="0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Freeform 54">
              <a:extLst>
                <a:ext uri="{FF2B5EF4-FFF2-40B4-BE49-F238E27FC236}">
                  <a16:creationId xmlns:a16="http://schemas.microsoft.com/office/drawing/2014/main" id="{58EF78E6-49E2-714B-98CC-F3072AD3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937" y="4497805"/>
              <a:ext cx="503232" cy="755876"/>
            </a:xfrm>
            <a:custGeom>
              <a:avLst/>
              <a:gdLst>
                <a:gd name="T0" fmla="*/ 1081 w 1082"/>
                <a:gd name="T1" fmla="*/ 85 h 1624"/>
                <a:gd name="T2" fmla="*/ 1081 w 1082"/>
                <a:gd name="T3" fmla="*/ 85 h 1624"/>
                <a:gd name="T4" fmla="*/ 853 w 1082"/>
                <a:gd name="T5" fmla="*/ 0 h 1624"/>
                <a:gd name="T6" fmla="*/ 84 w 1082"/>
                <a:gd name="T7" fmla="*/ 0 h 1624"/>
                <a:gd name="T8" fmla="*/ 0 w 1082"/>
                <a:gd name="T9" fmla="*/ 228 h 1624"/>
                <a:gd name="T10" fmla="*/ 483 w 1082"/>
                <a:gd name="T11" fmla="*/ 1025 h 1624"/>
                <a:gd name="T12" fmla="*/ 825 w 1082"/>
                <a:gd name="T13" fmla="*/ 1623 h 1624"/>
                <a:gd name="T14" fmla="*/ 939 w 1082"/>
                <a:gd name="T15" fmla="*/ 1595 h 1624"/>
                <a:gd name="T16" fmla="*/ 626 w 1082"/>
                <a:gd name="T17" fmla="*/ 968 h 1624"/>
                <a:gd name="T18" fmla="*/ 1081 w 1082"/>
                <a:gd name="T19" fmla="*/ 85 h 1624"/>
                <a:gd name="T20" fmla="*/ 455 w 1082"/>
                <a:gd name="T21" fmla="*/ 684 h 1624"/>
                <a:gd name="T22" fmla="*/ 455 w 1082"/>
                <a:gd name="T23" fmla="*/ 684 h 1624"/>
                <a:gd name="T24" fmla="*/ 114 w 1082"/>
                <a:gd name="T25" fmla="*/ 199 h 1624"/>
                <a:gd name="T26" fmla="*/ 825 w 1082"/>
                <a:gd name="T27" fmla="*/ 114 h 1624"/>
                <a:gd name="T28" fmla="*/ 455 w 1082"/>
                <a:gd name="T29" fmla="*/ 68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624">
                  <a:moveTo>
                    <a:pt x="1081" y="85"/>
                  </a:moveTo>
                  <a:lnTo>
                    <a:pt x="1081" y="85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455" y="940"/>
                    <a:pt x="483" y="1025"/>
                  </a:cubicBezTo>
                  <a:cubicBezTo>
                    <a:pt x="540" y="1082"/>
                    <a:pt x="825" y="1623"/>
                    <a:pt x="825" y="1623"/>
                  </a:cubicBezTo>
                  <a:cubicBezTo>
                    <a:pt x="939" y="1595"/>
                    <a:pt x="939" y="1595"/>
                    <a:pt x="939" y="1595"/>
                  </a:cubicBezTo>
                  <a:cubicBezTo>
                    <a:pt x="939" y="1595"/>
                    <a:pt x="654" y="1167"/>
                    <a:pt x="626" y="968"/>
                  </a:cubicBezTo>
                  <a:cubicBezTo>
                    <a:pt x="597" y="768"/>
                    <a:pt x="1081" y="85"/>
                    <a:pt x="1081" y="85"/>
                  </a:cubicBezTo>
                  <a:close/>
                  <a:moveTo>
                    <a:pt x="455" y="684"/>
                  </a:moveTo>
                  <a:lnTo>
                    <a:pt x="455" y="684"/>
                  </a:lnTo>
                  <a:cubicBezTo>
                    <a:pt x="398" y="684"/>
                    <a:pt x="198" y="342"/>
                    <a:pt x="114" y="199"/>
                  </a:cubicBezTo>
                  <a:cubicBezTo>
                    <a:pt x="825" y="114"/>
                    <a:pt x="825" y="114"/>
                    <a:pt x="825" y="114"/>
                  </a:cubicBezTo>
                  <a:cubicBezTo>
                    <a:pt x="711" y="313"/>
                    <a:pt x="512" y="684"/>
                    <a:pt x="455" y="68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Freeform 55">
              <a:extLst>
                <a:ext uri="{FF2B5EF4-FFF2-40B4-BE49-F238E27FC236}">
                  <a16:creationId xmlns:a16="http://schemas.microsoft.com/office/drawing/2014/main" id="{A848458E-3C25-FB4F-B3B9-734AD708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54" y="4602559"/>
              <a:ext cx="663445" cy="332750"/>
            </a:xfrm>
            <a:custGeom>
              <a:avLst/>
              <a:gdLst>
                <a:gd name="T0" fmla="*/ 854 w 1424"/>
                <a:gd name="T1" fmla="*/ 85 h 713"/>
                <a:gd name="T2" fmla="*/ 854 w 1424"/>
                <a:gd name="T3" fmla="*/ 85 h 713"/>
                <a:gd name="T4" fmla="*/ 0 w 1424"/>
                <a:gd name="T5" fmla="*/ 0 h 713"/>
                <a:gd name="T6" fmla="*/ 28 w 1424"/>
                <a:gd name="T7" fmla="*/ 85 h 713"/>
                <a:gd name="T8" fmla="*/ 712 w 1424"/>
                <a:gd name="T9" fmla="*/ 284 h 713"/>
                <a:gd name="T10" fmla="*/ 1139 w 1424"/>
                <a:gd name="T11" fmla="*/ 712 h 713"/>
                <a:gd name="T12" fmla="*/ 1423 w 1424"/>
                <a:gd name="T13" fmla="*/ 284 h 713"/>
                <a:gd name="T14" fmla="*/ 854 w 1424"/>
                <a:gd name="T15" fmla="*/ 85 h 713"/>
                <a:gd name="T16" fmla="*/ 712 w 1424"/>
                <a:gd name="T17" fmla="*/ 227 h 713"/>
                <a:gd name="T18" fmla="*/ 712 w 1424"/>
                <a:gd name="T19" fmla="*/ 227 h 713"/>
                <a:gd name="T20" fmla="*/ 598 w 1424"/>
                <a:gd name="T21" fmla="*/ 114 h 713"/>
                <a:gd name="T22" fmla="*/ 740 w 1424"/>
                <a:gd name="T23" fmla="*/ 142 h 713"/>
                <a:gd name="T24" fmla="*/ 712 w 1424"/>
                <a:gd name="T25" fmla="*/ 22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4" h="713">
                  <a:moveTo>
                    <a:pt x="854" y="85"/>
                  </a:moveTo>
                  <a:lnTo>
                    <a:pt x="854" y="85"/>
                  </a:lnTo>
                  <a:cubicBezTo>
                    <a:pt x="740" y="85"/>
                    <a:pt x="0" y="0"/>
                    <a:pt x="0" y="0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712" y="284"/>
                    <a:pt x="712" y="284"/>
                    <a:pt x="712" y="284"/>
                  </a:cubicBezTo>
                  <a:cubicBezTo>
                    <a:pt x="768" y="370"/>
                    <a:pt x="1139" y="712"/>
                    <a:pt x="1139" y="712"/>
                  </a:cubicBezTo>
                  <a:cubicBezTo>
                    <a:pt x="1309" y="598"/>
                    <a:pt x="1423" y="284"/>
                    <a:pt x="1423" y="284"/>
                  </a:cubicBezTo>
                  <a:cubicBezTo>
                    <a:pt x="1395" y="256"/>
                    <a:pt x="968" y="114"/>
                    <a:pt x="854" y="85"/>
                  </a:cubicBezTo>
                  <a:close/>
                  <a:moveTo>
                    <a:pt x="712" y="227"/>
                  </a:moveTo>
                  <a:lnTo>
                    <a:pt x="712" y="227"/>
                  </a:lnTo>
                  <a:cubicBezTo>
                    <a:pt x="712" y="227"/>
                    <a:pt x="569" y="142"/>
                    <a:pt x="598" y="114"/>
                  </a:cubicBezTo>
                  <a:cubicBezTo>
                    <a:pt x="626" y="114"/>
                    <a:pt x="740" y="142"/>
                    <a:pt x="740" y="142"/>
                  </a:cubicBezTo>
                  <a:cubicBezTo>
                    <a:pt x="683" y="142"/>
                    <a:pt x="712" y="227"/>
                    <a:pt x="712" y="227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Freeform 56">
              <a:extLst>
                <a:ext uri="{FF2B5EF4-FFF2-40B4-BE49-F238E27FC236}">
                  <a16:creationId xmlns:a16="http://schemas.microsoft.com/office/drawing/2014/main" id="{9C1E37CA-3444-A748-AA2F-CE61CFF1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004" y="4682666"/>
              <a:ext cx="291669" cy="213617"/>
            </a:xfrm>
            <a:custGeom>
              <a:avLst/>
              <a:gdLst>
                <a:gd name="T0" fmla="*/ 113 w 627"/>
                <a:gd name="T1" fmla="*/ 0 h 457"/>
                <a:gd name="T2" fmla="*/ 113 w 627"/>
                <a:gd name="T3" fmla="*/ 0 h 457"/>
                <a:gd name="T4" fmla="*/ 597 w 627"/>
                <a:gd name="T5" fmla="*/ 172 h 457"/>
                <a:gd name="T6" fmla="*/ 455 w 627"/>
                <a:gd name="T7" fmla="*/ 428 h 457"/>
                <a:gd name="T8" fmla="*/ 113 w 627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57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597" y="114"/>
                    <a:pt x="597" y="172"/>
                  </a:cubicBezTo>
                  <a:cubicBezTo>
                    <a:pt x="626" y="200"/>
                    <a:pt x="512" y="428"/>
                    <a:pt x="455" y="428"/>
                  </a:cubicBezTo>
                  <a:cubicBezTo>
                    <a:pt x="427" y="456"/>
                    <a:pt x="0" y="29"/>
                    <a:pt x="113" y="0"/>
                  </a:cubicBezTo>
                </a:path>
              </a:pathLst>
            </a:custGeom>
            <a:solidFill>
              <a:srgbClr val="5FD3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Freeform 57">
              <a:extLst>
                <a:ext uri="{FF2B5EF4-FFF2-40B4-BE49-F238E27FC236}">
                  <a16:creationId xmlns:a16="http://schemas.microsoft.com/office/drawing/2014/main" id="{19F680CB-EAA3-354B-8697-FB05DFFC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931" y="6498411"/>
              <a:ext cx="1975957" cy="994141"/>
            </a:xfrm>
            <a:custGeom>
              <a:avLst/>
              <a:gdLst>
                <a:gd name="T0" fmla="*/ 1169 w 4244"/>
                <a:gd name="T1" fmla="*/ 0 h 2136"/>
                <a:gd name="T2" fmla="*/ 1169 w 4244"/>
                <a:gd name="T3" fmla="*/ 0 h 2136"/>
                <a:gd name="T4" fmla="*/ 0 w 4244"/>
                <a:gd name="T5" fmla="*/ 171 h 2136"/>
                <a:gd name="T6" fmla="*/ 2848 w 4244"/>
                <a:gd name="T7" fmla="*/ 2135 h 2136"/>
                <a:gd name="T8" fmla="*/ 4243 w 4244"/>
                <a:gd name="T9" fmla="*/ 1538 h 2136"/>
                <a:gd name="T10" fmla="*/ 1169 w 4244"/>
                <a:gd name="T11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4" h="2136">
                  <a:moveTo>
                    <a:pt x="1169" y="0"/>
                  </a:moveTo>
                  <a:lnTo>
                    <a:pt x="1169" y="0"/>
                  </a:lnTo>
                  <a:cubicBezTo>
                    <a:pt x="0" y="171"/>
                    <a:pt x="0" y="171"/>
                    <a:pt x="0" y="171"/>
                  </a:cubicBezTo>
                  <a:cubicBezTo>
                    <a:pt x="172" y="854"/>
                    <a:pt x="2534" y="1993"/>
                    <a:pt x="2848" y="2135"/>
                  </a:cubicBezTo>
                  <a:cubicBezTo>
                    <a:pt x="3075" y="2079"/>
                    <a:pt x="3843" y="1822"/>
                    <a:pt x="4243" y="1538"/>
                  </a:cubicBezTo>
                  <a:cubicBezTo>
                    <a:pt x="3873" y="1082"/>
                    <a:pt x="1169" y="0"/>
                    <a:pt x="116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Freeform 58">
              <a:extLst>
                <a:ext uri="{FF2B5EF4-FFF2-40B4-BE49-F238E27FC236}">
                  <a16:creationId xmlns:a16="http://schemas.microsoft.com/office/drawing/2014/main" id="{800FBCE2-9F28-F04A-8D35-4A54D750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7215259"/>
              <a:ext cx="1526130" cy="1764395"/>
            </a:xfrm>
            <a:custGeom>
              <a:avLst/>
              <a:gdLst>
                <a:gd name="T0" fmla="*/ 3018 w 3275"/>
                <a:gd name="T1" fmla="*/ 0 h 3786"/>
                <a:gd name="T2" fmla="*/ 3018 w 3275"/>
                <a:gd name="T3" fmla="*/ 0 h 3786"/>
                <a:gd name="T4" fmla="*/ 2990 w 3275"/>
                <a:gd name="T5" fmla="*/ 0 h 3786"/>
                <a:gd name="T6" fmla="*/ 1595 w 3275"/>
                <a:gd name="T7" fmla="*/ 597 h 3786"/>
                <a:gd name="T8" fmla="*/ 1623 w 3275"/>
                <a:gd name="T9" fmla="*/ 626 h 3786"/>
                <a:gd name="T10" fmla="*/ 0 w 3275"/>
                <a:gd name="T11" fmla="*/ 3615 h 3786"/>
                <a:gd name="T12" fmla="*/ 571 w 3275"/>
                <a:gd name="T13" fmla="*/ 3785 h 3786"/>
                <a:gd name="T14" fmla="*/ 2961 w 3275"/>
                <a:gd name="T15" fmla="*/ 967 h 3786"/>
                <a:gd name="T16" fmla="*/ 3018 w 3275"/>
                <a:gd name="T17" fmla="*/ 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5" h="3786">
                  <a:moveTo>
                    <a:pt x="3018" y="0"/>
                  </a:moveTo>
                  <a:lnTo>
                    <a:pt x="3018" y="0"/>
                  </a:lnTo>
                  <a:lnTo>
                    <a:pt x="2990" y="0"/>
                  </a:lnTo>
                  <a:cubicBezTo>
                    <a:pt x="2590" y="284"/>
                    <a:pt x="1793" y="541"/>
                    <a:pt x="1595" y="597"/>
                  </a:cubicBezTo>
                  <a:cubicBezTo>
                    <a:pt x="1623" y="626"/>
                    <a:pt x="1623" y="626"/>
                    <a:pt x="1623" y="626"/>
                  </a:cubicBezTo>
                  <a:cubicBezTo>
                    <a:pt x="1083" y="1537"/>
                    <a:pt x="0" y="3615"/>
                    <a:pt x="0" y="3615"/>
                  </a:cubicBezTo>
                  <a:cubicBezTo>
                    <a:pt x="571" y="3785"/>
                    <a:pt x="571" y="3785"/>
                    <a:pt x="571" y="3785"/>
                  </a:cubicBezTo>
                  <a:cubicBezTo>
                    <a:pt x="571" y="3785"/>
                    <a:pt x="2762" y="1338"/>
                    <a:pt x="2961" y="967"/>
                  </a:cubicBezTo>
                  <a:cubicBezTo>
                    <a:pt x="3132" y="683"/>
                    <a:pt x="3274" y="427"/>
                    <a:pt x="3018" y="0"/>
                  </a:cubicBezTo>
                </a:path>
              </a:pathLst>
            </a:custGeom>
            <a:solidFill>
              <a:srgbClr val="F4B7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Freeform 59">
              <a:extLst>
                <a:ext uri="{FF2B5EF4-FFF2-40B4-BE49-F238E27FC236}">
                  <a16:creationId xmlns:a16="http://schemas.microsoft.com/office/drawing/2014/main" id="{13CFE609-AC55-444E-AD8E-2CC0898F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137" y="8819442"/>
              <a:ext cx="1008519" cy="597716"/>
            </a:xfrm>
            <a:custGeom>
              <a:avLst/>
              <a:gdLst>
                <a:gd name="T0" fmla="*/ 314 w 2164"/>
                <a:gd name="T1" fmla="*/ 0 h 1282"/>
                <a:gd name="T2" fmla="*/ 314 w 2164"/>
                <a:gd name="T3" fmla="*/ 0 h 1282"/>
                <a:gd name="T4" fmla="*/ 114 w 2164"/>
                <a:gd name="T5" fmla="*/ 256 h 1282"/>
                <a:gd name="T6" fmla="*/ 29 w 2164"/>
                <a:gd name="T7" fmla="*/ 542 h 1282"/>
                <a:gd name="T8" fmla="*/ 256 w 2164"/>
                <a:gd name="T9" fmla="*/ 655 h 1282"/>
                <a:gd name="T10" fmla="*/ 1083 w 2164"/>
                <a:gd name="T11" fmla="*/ 997 h 1282"/>
                <a:gd name="T12" fmla="*/ 2135 w 2164"/>
                <a:gd name="T13" fmla="*/ 969 h 1282"/>
                <a:gd name="T14" fmla="*/ 1993 w 2164"/>
                <a:gd name="T15" fmla="*/ 798 h 1282"/>
                <a:gd name="T16" fmla="*/ 1367 w 2164"/>
                <a:gd name="T17" fmla="*/ 484 h 1282"/>
                <a:gd name="T18" fmla="*/ 969 w 2164"/>
                <a:gd name="T19" fmla="*/ 58 h 1282"/>
                <a:gd name="T20" fmla="*/ 599 w 2164"/>
                <a:gd name="T21" fmla="*/ 228 h 1282"/>
                <a:gd name="T22" fmla="*/ 314 w 2164"/>
                <a:gd name="T23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4" h="1282">
                  <a:moveTo>
                    <a:pt x="314" y="0"/>
                  </a:moveTo>
                  <a:lnTo>
                    <a:pt x="314" y="0"/>
                  </a:lnTo>
                  <a:cubicBezTo>
                    <a:pt x="314" y="0"/>
                    <a:pt x="200" y="86"/>
                    <a:pt x="114" y="256"/>
                  </a:cubicBezTo>
                  <a:cubicBezTo>
                    <a:pt x="58" y="428"/>
                    <a:pt x="29" y="513"/>
                    <a:pt x="29" y="542"/>
                  </a:cubicBezTo>
                  <a:cubicBezTo>
                    <a:pt x="29" y="542"/>
                    <a:pt x="0" y="598"/>
                    <a:pt x="256" y="655"/>
                  </a:cubicBezTo>
                  <a:cubicBezTo>
                    <a:pt x="513" y="712"/>
                    <a:pt x="827" y="855"/>
                    <a:pt x="1083" y="997"/>
                  </a:cubicBezTo>
                  <a:cubicBezTo>
                    <a:pt x="1339" y="1139"/>
                    <a:pt x="2049" y="1281"/>
                    <a:pt x="2135" y="969"/>
                  </a:cubicBezTo>
                  <a:cubicBezTo>
                    <a:pt x="2135" y="969"/>
                    <a:pt x="2163" y="855"/>
                    <a:pt x="1993" y="798"/>
                  </a:cubicBezTo>
                  <a:cubicBezTo>
                    <a:pt x="1851" y="741"/>
                    <a:pt x="1623" y="712"/>
                    <a:pt x="1367" y="484"/>
                  </a:cubicBezTo>
                  <a:cubicBezTo>
                    <a:pt x="1111" y="228"/>
                    <a:pt x="1083" y="29"/>
                    <a:pt x="969" y="58"/>
                  </a:cubicBezTo>
                  <a:cubicBezTo>
                    <a:pt x="883" y="86"/>
                    <a:pt x="911" y="256"/>
                    <a:pt x="599" y="228"/>
                  </a:cubicBezTo>
                  <a:cubicBezTo>
                    <a:pt x="371" y="200"/>
                    <a:pt x="314" y="0"/>
                    <a:pt x="3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Freeform 60">
              <a:extLst>
                <a:ext uri="{FF2B5EF4-FFF2-40B4-BE49-F238E27FC236}">
                  <a16:creationId xmlns:a16="http://schemas.microsoft.com/office/drawing/2014/main" id="{6CA6B409-FD15-3B46-BB93-BBC66B3B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436" y="9072084"/>
              <a:ext cx="1033166" cy="371776"/>
            </a:xfrm>
            <a:custGeom>
              <a:avLst/>
              <a:gdLst>
                <a:gd name="T0" fmla="*/ 2191 w 2220"/>
                <a:gd name="T1" fmla="*/ 427 h 798"/>
                <a:gd name="T2" fmla="*/ 2191 w 2220"/>
                <a:gd name="T3" fmla="*/ 427 h 798"/>
                <a:gd name="T4" fmla="*/ 1139 w 2220"/>
                <a:gd name="T5" fmla="*/ 455 h 798"/>
                <a:gd name="T6" fmla="*/ 312 w 2220"/>
                <a:gd name="T7" fmla="*/ 113 h 798"/>
                <a:gd name="T8" fmla="*/ 85 w 2220"/>
                <a:gd name="T9" fmla="*/ 0 h 798"/>
                <a:gd name="T10" fmla="*/ 28 w 2220"/>
                <a:gd name="T11" fmla="*/ 113 h 798"/>
                <a:gd name="T12" fmla="*/ 312 w 2220"/>
                <a:gd name="T13" fmla="*/ 341 h 798"/>
                <a:gd name="T14" fmla="*/ 939 w 2220"/>
                <a:gd name="T15" fmla="*/ 512 h 798"/>
                <a:gd name="T16" fmla="*/ 1935 w 2220"/>
                <a:gd name="T17" fmla="*/ 711 h 798"/>
                <a:gd name="T18" fmla="*/ 2191 w 2220"/>
                <a:gd name="T19" fmla="*/ 42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0" h="798">
                  <a:moveTo>
                    <a:pt x="2191" y="427"/>
                  </a:moveTo>
                  <a:lnTo>
                    <a:pt x="2191" y="427"/>
                  </a:lnTo>
                  <a:cubicBezTo>
                    <a:pt x="2105" y="739"/>
                    <a:pt x="1395" y="597"/>
                    <a:pt x="1139" y="455"/>
                  </a:cubicBezTo>
                  <a:cubicBezTo>
                    <a:pt x="883" y="313"/>
                    <a:pt x="569" y="170"/>
                    <a:pt x="312" y="113"/>
                  </a:cubicBezTo>
                  <a:cubicBezTo>
                    <a:pt x="56" y="56"/>
                    <a:pt x="85" y="0"/>
                    <a:pt x="85" y="0"/>
                  </a:cubicBezTo>
                  <a:cubicBezTo>
                    <a:pt x="85" y="0"/>
                    <a:pt x="28" y="85"/>
                    <a:pt x="28" y="113"/>
                  </a:cubicBezTo>
                  <a:cubicBezTo>
                    <a:pt x="0" y="142"/>
                    <a:pt x="56" y="256"/>
                    <a:pt x="312" y="341"/>
                  </a:cubicBezTo>
                  <a:cubicBezTo>
                    <a:pt x="597" y="427"/>
                    <a:pt x="711" y="398"/>
                    <a:pt x="939" y="512"/>
                  </a:cubicBezTo>
                  <a:cubicBezTo>
                    <a:pt x="1195" y="597"/>
                    <a:pt x="1621" y="797"/>
                    <a:pt x="1935" y="711"/>
                  </a:cubicBezTo>
                  <a:cubicBezTo>
                    <a:pt x="2191" y="625"/>
                    <a:pt x="2219" y="512"/>
                    <a:pt x="2191" y="42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Freeform 61">
              <a:extLst>
                <a:ext uri="{FF2B5EF4-FFF2-40B4-BE49-F238E27FC236}">
                  <a16:creationId xmlns:a16="http://schemas.microsoft.com/office/drawing/2014/main" id="{07FE33A3-37D9-3A4B-A30A-91DF3E2AD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939" y="8833819"/>
              <a:ext cx="384100" cy="371776"/>
            </a:xfrm>
            <a:custGeom>
              <a:avLst/>
              <a:gdLst>
                <a:gd name="T0" fmla="*/ 825 w 826"/>
                <a:gd name="T1" fmla="*/ 683 h 798"/>
                <a:gd name="T2" fmla="*/ 825 w 826"/>
                <a:gd name="T3" fmla="*/ 683 h 798"/>
                <a:gd name="T4" fmla="*/ 825 w 826"/>
                <a:gd name="T5" fmla="*/ 683 h 798"/>
                <a:gd name="T6" fmla="*/ 484 w 826"/>
                <a:gd name="T7" fmla="*/ 455 h 798"/>
                <a:gd name="T8" fmla="*/ 86 w 826"/>
                <a:gd name="T9" fmla="*/ 29 h 798"/>
                <a:gd name="T10" fmla="*/ 0 w 826"/>
                <a:gd name="T11" fmla="*/ 114 h 798"/>
                <a:gd name="T12" fmla="*/ 0 w 826"/>
                <a:gd name="T13" fmla="*/ 114 h 798"/>
                <a:gd name="T14" fmla="*/ 86 w 826"/>
                <a:gd name="T15" fmla="*/ 257 h 798"/>
                <a:gd name="T16" fmla="*/ 541 w 826"/>
                <a:gd name="T17" fmla="*/ 712 h 798"/>
                <a:gd name="T18" fmla="*/ 825 w 826"/>
                <a:gd name="T19" fmla="*/ 6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6" h="798">
                  <a:moveTo>
                    <a:pt x="825" y="683"/>
                  </a:moveTo>
                  <a:lnTo>
                    <a:pt x="825" y="683"/>
                  </a:lnTo>
                  <a:lnTo>
                    <a:pt x="825" y="683"/>
                  </a:lnTo>
                  <a:cubicBezTo>
                    <a:pt x="740" y="626"/>
                    <a:pt x="597" y="569"/>
                    <a:pt x="484" y="455"/>
                  </a:cubicBezTo>
                  <a:cubicBezTo>
                    <a:pt x="228" y="199"/>
                    <a:pt x="200" y="0"/>
                    <a:pt x="86" y="29"/>
                  </a:cubicBezTo>
                  <a:cubicBezTo>
                    <a:pt x="57" y="29"/>
                    <a:pt x="28" y="85"/>
                    <a:pt x="0" y="114"/>
                  </a:cubicBezTo>
                  <a:lnTo>
                    <a:pt x="0" y="114"/>
                  </a:lnTo>
                  <a:cubicBezTo>
                    <a:pt x="86" y="257"/>
                    <a:pt x="86" y="257"/>
                    <a:pt x="86" y="257"/>
                  </a:cubicBezTo>
                  <a:cubicBezTo>
                    <a:pt x="171" y="399"/>
                    <a:pt x="285" y="626"/>
                    <a:pt x="541" y="712"/>
                  </a:cubicBezTo>
                  <a:cubicBezTo>
                    <a:pt x="796" y="797"/>
                    <a:pt x="825" y="683"/>
                    <a:pt x="825" y="683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Freeform 62">
              <a:extLst>
                <a:ext uri="{FF2B5EF4-FFF2-40B4-BE49-F238E27FC236}">
                  <a16:creationId xmlns:a16="http://schemas.microsoft.com/office/drawing/2014/main" id="{640C8831-963D-4E43-9E36-700E847AB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926250"/>
              <a:ext cx="26703" cy="41080"/>
            </a:xfrm>
            <a:custGeom>
              <a:avLst/>
              <a:gdLst>
                <a:gd name="T0" fmla="*/ 56 w 57"/>
                <a:gd name="T1" fmla="*/ 58 h 87"/>
                <a:gd name="T2" fmla="*/ 56 w 57"/>
                <a:gd name="T3" fmla="*/ 58 h 87"/>
                <a:gd name="T4" fmla="*/ 28 w 57"/>
                <a:gd name="T5" fmla="*/ 86 h 87"/>
                <a:gd name="T6" fmla="*/ 0 w 57"/>
                <a:gd name="T7" fmla="*/ 28 h 87"/>
                <a:gd name="T8" fmla="*/ 28 w 57"/>
                <a:gd name="T9" fmla="*/ 0 h 87"/>
                <a:gd name="T10" fmla="*/ 56 w 57"/>
                <a:gd name="T1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7">
                  <a:moveTo>
                    <a:pt x="56" y="58"/>
                  </a:moveTo>
                  <a:lnTo>
                    <a:pt x="56" y="58"/>
                  </a:lnTo>
                  <a:cubicBezTo>
                    <a:pt x="56" y="86"/>
                    <a:pt x="28" y="86"/>
                    <a:pt x="28" y="86"/>
                  </a:cubicBezTo>
                  <a:cubicBezTo>
                    <a:pt x="0" y="86"/>
                    <a:pt x="0" y="58"/>
                    <a:pt x="0" y="28"/>
                  </a:cubicBezTo>
                  <a:lnTo>
                    <a:pt x="28" y="0"/>
                  </a:lnTo>
                  <a:cubicBezTo>
                    <a:pt x="56" y="28"/>
                    <a:pt x="56" y="28"/>
                    <a:pt x="56" y="5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Freeform 63">
              <a:extLst>
                <a:ext uri="{FF2B5EF4-FFF2-40B4-BE49-F238E27FC236}">
                  <a16:creationId xmlns:a16="http://schemas.microsoft.com/office/drawing/2014/main" id="{2A23F8E9-8A74-EB47-9088-69AFABBE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899547"/>
              <a:ext cx="80107" cy="65728"/>
            </a:xfrm>
            <a:custGeom>
              <a:avLst/>
              <a:gdLst>
                <a:gd name="T0" fmla="*/ 28 w 171"/>
                <a:gd name="T1" fmla="*/ 84 h 143"/>
                <a:gd name="T2" fmla="*/ 28 w 171"/>
                <a:gd name="T3" fmla="*/ 84 h 143"/>
                <a:gd name="T4" fmla="*/ 142 w 171"/>
                <a:gd name="T5" fmla="*/ 0 h 143"/>
                <a:gd name="T6" fmla="*/ 170 w 171"/>
                <a:gd name="T7" fmla="*/ 28 h 143"/>
                <a:gd name="T8" fmla="*/ 28 w 171"/>
                <a:gd name="T9" fmla="*/ 142 h 143"/>
                <a:gd name="T10" fmla="*/ 28 w 171"/>
                <a:gd name="T11" fmla="*/ 8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43">
                  <a:moveTo>
                    <a:pt x="28" y="84"/>
                  </a:moveTo>
                  <a:lnTo>
                    <a:pt x="28" y="84"/>
                  </a:lnTo>
                  <a:cubicBezTo>
                    <a:pt x="28" y="84"/>
                    <a:pt x="114" y="56"/>
                    <a:pt x="142" y="0"/>
                  </a:cubicBezTo>
                  <a:cubicBezTo>
                    <a:pt x="142" y="0"/>
                    <a:pt x="170" y="0"/>
                    <a:pt x="170" y="28"/>
                  </a:cubicBezTo>
                  <a:cubicBezTo>
                    <a:pt x="170" y="28"/>
                    <a:pt x="142" y="114"/>
                    <a:pt x="28" y="142"/>
                  </a:cubicBezTo>
                  <a:cubicBezTo>
                    <a:pt x="28" y="142"/>
                    <a:pt x="0" y="142"/>
                    <a:pt x="28" y="84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Freeform 64">
              <a:extLst>
                <a:ext uri="{FF2B5EF4-FFF2-40B4-BE49-F238E27FC236}">
                  <a16:creationId xmlns:a16="http://schemas.microsoft.com/office/drawing/2014/main" id="{1B90C42F-E97B-7F4F-BBE9-9A8FD8F46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9018680"/>
              <a:ext cx="26703" cy="26703"/>
            </a:xfrm>
            <a:custGeom>
              <a:avLst/>
              <a:gdLst>
                <a:gd name="T0" fmla="*/ 57 w 58"/>
                <a:gd name="T1" fmla="*/ 28 h 57"/>
                <a:gd name="T2" fmla="*/ 57 w 58"/>
                <a:gd name="T3" fmla="*/ 28 h 57"/>
                <a:gd name="T4" fmla="*/ 28 w 58"/>
                <a:gd name="T5" fmla="*/ 56 h 57"/>
                <a:gd name="T6" fmla="*/ 0 w 58"/>
                <a:gd name="T7" fmla="*/ 28 h 57"/>
                <a:gd name="T8" fmla="*/ 28 w 58"/>
                <a:gd name="T9" fmla="*/ 0 h 57"/>
                <a:gd name="T10" fmla="*/ 57 w 58"/>
                <a:gd name="T1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">
                  <a:moveTo>
                    <a:pt x="57" y="28"/>
                  </a:moveTo>
                  <a:lnTo>
                    <a:pt x="57" y="28"/>
                  </a:lnTo>
                  <a:cubicBezTo>
                    <a:pt x="57" y="56"/>
                    <a:pt x="28" y="56"/>
                    <a:pt x="28" y="56"/>
                  </a:cubicBezTo>
                  <a:cubicBezTo>
                    <a:pt x="0" y="56"/>
                    <a:pt x="0" y="28"/>
                    <a:pt x="0" y="28"/>
                  </a:cubicBezTo>
                  <a:cubicBezTo>
                    <a:pt x="0" y="0"/>
                    <a:pt x="28" y="0"/>
                    <a:pt x="28" y="0"/>
                  </a:cubicBezTo>
                  <a:cubicBezTo>
                    <a:pt x="57" y="0"/>
                    <a:pt x="57" y="28"/>
                    <a:pt x="57" y="2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Freeform 65">
              <a:extLst>
                <a:ext uri="{FF2B5EF4-FFF2-40B4-BE49-F238E27FC236}">
                  <a16:creationId xmlns:a16="http://schemas.microsoft.com/office/drawing/2014/main" id="{6DC50EAB-DCE7-4948-917C-6FDEF0ED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8979654"/>
              <a:ext cx="80107" cy="65728"/>
            </a:xfrm>
            <a:custGeom>
              <a:avLst/>
              <a:gdLst>
                <a:gd name="T0" fmla="*/ 0 w 172"/>
                <a:gd name="T1" fmla="*/ 86 h 143"/>
                <a:gd name="T2" fmla="*/ 0 w 172"/>
                <a:gd name="T3" fmla="*/ 86 h 143"/>
                <a:gd name="T4" fmla="*/ 142 w 172"/>
                <a:gd name="T5" fmla="*/ 28 h 143"/>
                <a:gd name="T6" fmla="*/ 171 w 172"/>
                <a:gd name="T7" fmla="*/ 57 h 143"/>
                <a:gd name="T8" fmla="*/ 28 w 172"/>
                <a:gd name="T9" fmla="*/ 142 h 143"/>
                <a:gd name="T10" fmla="*/ 0 w 172"/>
                <a:gd name="T11" fmla="*/ 8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3">
                  <a:moveTo>
                    <a:pt x="0" y="86"/>
                  </a:moveTo>
                  <a:lnTo>
                    <a:pt x="0" y="86"/>
                  </a:lnTo>
                  <a:cubicBezTo>
                    <a:pt x="0" y="86"/>
                    <a:pt x="114" y="57"/>
                    <a:pt x="142" y="28"/>
                  </a:cubicBezTo>
                  <a:cubicBezTo>
                    <a:pt x="142" y="28"/>
                    <a:pt x="171" y="0"/>
                    <a:pt x="171" y="57"/>
                  </a:cubicBezTo>
                  <a:cubicBezTo>
                    <a:pt x="171" y="57"/>
                    <a:pt x="142" y="114"/>
                    <a:pt x="28" y="142"/>
                  </a:cubicBezTo>
                  <a:cubicBezTo>
                    <a:pt x="28" y="142"/>
                    <a:pt x="0" y="142"/>
                    <a:pt x="0" y="8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Freeform 66">
              <a:extLst>
                <a:ext uri="{FF2B5EF4-FFF2-40B4-BE49-F238E27FC236}">
                  <a16:creationId xmlns:a16="http://schemas.microsoft.com/office/drawing/2014/main" id="{66ED879F-0F41-9140-AB6F-480421E3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476" y="9098787"/>
              <a:ext cx="41080" cy="26701"/>
            </a:xfrm>
            <a:custGeom>
              <a:avLst/>
              <a:gdLst>
                <a:gd name="T0" fmla="*/ 86 w 87"/>
                <a:gd name="T1" fmla="*/ 29 h 58"/>
                <a:gd name="T2" fmla="*/ 86 w 87"/>
                <a:gd name="T3" fmla="*/ 29 h 58"/>
                <a:gd name="T4" fmla="*/ 57 w 87"/>
                <a:gd name="T5" fmla="*/ 57 h 58"/>
                <a:gd name="T6" fmla="*/ 0 w 87"/>
                <a:gd name="T7" fmla="*/ 29 h 58"/>
                <a:gd name="T8" fmla="*/ 57 w 87"/>
                <a:gd name="T9" fmla="*/ 0 h 58"/>
                <a:gd name="T10" fmla="*/ 86 w 87"/>
                <a:gd name="T1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8">
                  <a:moveTo>
                    <a:pt x="86" y="29"/>
                  </a:moveTo>
                  <a:lnTo>
                    <a:pt x="86" y="29"/>
                  </a:lnTo>
                  <a:cubicBezTo>
                    <a:pt x="86" y="57"/>
                    <a:pt x="57" y="57"/>
                    <a:pt x="57" y="57"/>
                  </a:cubicBezTo>
                  <a:cubicBezTo>
                    <a:pt x="29" y="57"/>
                    <a:pt x="0" y="57"/>
                    <a:pt x="0" y="29"/>
                  </a:cubicBezTo>
                  <a:cubicBezTo>
                    <a:pt x="0" y="0"/>
                    <a:pt x="29" y="0"/>
                    <a:pt x="57" y="0"/>
                  </a:cubicBezTo>
                  <a:cubicBezTo>
                    <a:pt x="57" y="0"/>
                    <a:pt x="86" y="0"/>
                    <a:pt x="86" y="29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Freeform 67">
              <a:extLst>
                <a:ext uri="{FF2B5EF4-FFF2-40B4-BE49-F238E27FC236}">
                  <a16:creationId xmlns:a16="http://schemas.microsoft.com/office/drawing/2014/main" id="{C9914A54-4198-3243-8B5A-7565A8743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855" y="9045383"/>
              <a:ext cx="65728" cy="80106"/>
            </a:xfrm>
            <a:custGeom>
              <a:avLst/>
              <a:gdLst>
                <a:gd name="T0" fmla="*/ 0 w 143"/>
                <a:gd name="T1" fmla="*/ 143 h 172"/>
                <a:gd name="T2" fmla="*/ 0 w 143"/>
                <a:gd name="T3" fmla="*/ 143 h 172"/>
                <a:gd name="T4" fmla="*/ 114 w 143"/>
                <a:gd name="T5" fmla="*/ 29 h 172"/>
                <a:gd name="T6" fmla="*/ 142 w 143"/>
                <a:gd name="T7" fmla="*/ 58 h 172"/>
                <a:gd name="T8" fmla="*/ 28 w 143"/>
                <a:gd name="T9" fmla="*/ 171 h 172"/>
                <a:gd name="T10" fmla="*/ 0 w 143"/>
                <a:gd name="T11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72">
                  <a:moveTo>
                    <a:pt x="0" y="143"/>
                  </a:moveTo>
                  <a:lnTo>
                    <a:pt x="0" y="143"/>
                  </a:lnTo>
                  <a:cubicBezTo>
                    <a:pt x="0" y="143"/>
                    <a:pt x="85" y="58"/>
                    <a:pt x="114" y="29"/>
                  </a:cubicBezTo>
                  <a:cubicBezTo>
                    <a:pt x="114" y="29"/>
                    <a:pt x="142" y="0"/>
                    <a:pt x="142" y="58"/>
                  </a:cubicBezTo>
                  <a:cubicBezTo>
                    <a:pt x="142" y="58"/>
                    <a:pt x="114" y="114"/>
                    <a:pt x="28" y="171"/>
                  </a:cubicBezTo>
                  <a:cubicBezTo>
                    <a:pt x="28" y="171"/>
                    <a:pt x="0" y="171"/>
                    <a:pt x="0" y="143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Freeform 68">
              <a:extLst>
                <a:ext uri="{FF2B5EF4-FFF2-40B4-BE49-F238E27FC236}">
                  <a16:creationId xmlns:a16="http://schemas.microsoft.com/office/drawing/2014/main" id="{339ADCC4-A642-5D48-9307-252F75AC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8051242"/>
              <a:ext cx="1353592" cy="2440163"/>
            </a:xfrm>
            <a:custGeom>
              <a:avLst/>
              <a:gdLst>
                <a:gd name="T0" fmla="*/ 1309 w 2904"/>
                <a:gd name="T1" fmla="*/ 455 h 5239"/>
                <a:gd name="T2" fmla="*/ 1309 w 2904"/>
                <a:gd name="T3" fmla="*/ 455 h 5239"/>
                <a:gd name="T4" fmla="*/ 1395 w 2904"/>
                <a:gd name="T5" fmla="*/ 739 h 5239"/>
                <a:gd name="T6" fmla="*/ 683 w 2904"/>
                <a:gd name="T7" fmla="*/ 2903 h 5239"/>
                <a:gd name="T8" fmla="*/ 0 w 2904"/>
                <a:gd name="T9" fmla="*/ 4953 h 5239"/>
                <a:gd name="T10" fmla="*/ 512 w 2904"/>
                <a:gd name="T11" fmla="*/ 5238 h 5239"/>
                <a:gd name="T12" fmla="*/ 2846 w 2904"/>
                <a:gd name="T13" fmla="*/ 654 h 5239"/>
                <a:gd name="T14" fmla="*/ 2704 w 2904"/>
                <a:gd name="T15" fmla="*/ 0 h 5239"/>
                <a:gd name="T16" fmla="*/ 1309 w 2904"/>
                <a:gd name="T17" fmla="*/ 455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5239">
                  <a:moveTo>
                    <a:pt x="1309" y="455"/>
                  </a:moveTo>
                  <a:lnTo>
                    <a:pt x="1309" y="455"/>
                  </a:lnTo>
                  <a:cubicBezTo>
                    <a:pt x="1395" y="597"/>
                    <a:pt x="1423" y="683"/>
                    <a:pt x="1395" y="739"/>
                  </a:cubicBezTo>
                  <a:cubicBezTo>
                    <a:pt x="825" y="1679"/>
                    <a:pt x="825" y="2362"/>
                    <a:pt x="683" y="2903"/>
                  </a:cubicBezTo>
                  <a:cubicBezTo>
                    <a:pt x="569" y="3444"/>
                    <a:pt x="0" y="4953"/>
                    <a:pt x="0" y="4953"/>
                  </a:cubicBezTo>
                  <a:cubicBezTo>
                    <a:pt x="512" y="5238"/>
                    <a:pt x="512" y="5238"/>
                    <a:pt x="512" y="5238"/>
                  </a:cubicBezTo>
                  <a:cubicBezTo>
                    <a:pt x="512" y="5238"/>
                    <a:pt x="2305" y="1764"/>
                    <a:pt x="2846" y="654"/>
                  </a:cubicBezTo>
                  <a:cubicBezTo>
                    <a:pt x="2903" y="512"/>
                    <a:pt x="2789" y="284"/>
                    <a:pt x="2704" y="0"/>
                  </a:cubicBezTo>
                  <a:cubicBezTo>
                    <a:pt x="2277" y="284"/>
                    <a:pt x="1650" y="398"/>
                    <a:pt x="1309" y="455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Freeform 69">
              <a:extLst>
                <a:ext uri="{FF2B5EF4-FFF2-40B4-BE49-F238E27FC236}">
                  <a16:creationId xmlns:a16="http://schemas.microsoft.com/office/drawing/2014/main" id="{B8AA386F-36FA-FE49-AEEA-58B348F6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651" y="6313550"/>
              <a:ext cx="2454542" cy="1949254"/>
            </a:xfrm>
            <a:custGeom>
              <a:avLst/>
              <a:gdLst>
                <a:gd name="T0" fmla="*/ 3872 w 5268"/>
                <a:gd name="T1" fmla="*/ 4184 h 4185"/>
                <a:gd name="T2" fmla="*/ 3872 w 5268"/>
                <a:gd name="T3" fmla="*/ 4184 h 4185"/>
                <a:gd name="T4" fmla="*/ 5267 w 5268"/>
                <a:gd name="T5" fmla="*/ 3729 h 4185"/>
                <a:gd name="T6" fmla="*/ 2762 w 5268"/>
                <a:gd name="T7" fmla="*/ 625 h 4185"/>
                <a:gd name="T8" fmla="*/ 598 w 5268"/>
                <a:gd name="T9" fmla="*/ 0 h 4185"/>
                <a:gd name="T10" fmla="*/ 683 w 5268"/>
                <a:gd name="T11" fmla="*/ 1736 h 4185"/>
                <a:gd name="T12" fmla="*/ 1566 w 5268"/>
                <a:gd name="T13" fmla="*/ 2192 h 4185"/>
                <a:gd name="T14" fmla="*/ 3872 w 5268"/>
                <a:gd name="T1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8" h="4185">
                  <a:moveTo>
                    <a:pt x="3872" y="4184"/>
                  </a:moveTo>
                  <a:lnTo>
                    <a:pt x="3872" y="4184"/>
                  </a:lnTo>
                  <a:cubicBezTo>
                    <a:pt x="4213" y="4127"/>
                    <a:pt x="4840" y="4013"/>
                    <a:pt x="5267" y="3729"/>
                  </a:cubicBezTo>
                  <a:cubicBezTo>
                    <a:pt x="4782" y="2533"/>
                    <a:pt x="2762" y="625"/>
                    <a:pt x="2762" y="625"/>
                  </a:cubicBezTo>
                  <a:cubicBezTo>
                    <a:pt x="2136" y="769"/>
                    <a:pt x="598" y="0"/>
                    <a:pt x="598" y="0"/>
                  </a:cubicBezTo>
                  <a:cubicBezTo>
                    <a:pt x="285" y="313"/>
                    <a:pt x="0" y="1195"/>
                    <a:pt x="683" y="1736"/>
                  </a:cubicBezTo>
                  <a:cubicBezTo>
                    <a:pt x="854" y="1878"/>
                    <a:pt x="1253" y="2021"/>
                    <a:pt x="1566" y="2192"/>
                  </a:cubicBezTo>
                  <a:cubicBezTo>
                    <a:pt x="2563" y="2761"/>
                    <a:pt x="3560" y="3671"/>
                    <a:pt x="3872" y="41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Freeform 70">
              <a:extLst>
                <a:ext uri="{FF2B5EF4-FFF2-40B4-BE49-F238E27FC236}">
                  <a16:creationId xmlns:a16="http://schemas.microsoft.com/office/drawing/2014/main" id="{DEBEFC71-D7D3-D94B-A91D-AC510EB0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847" y="10277788"/>
              <a:ext cx="1047545" cy="809280"/>
            </a:xfrm>
            <a:custGeom>
              <a:avLst/>
              <a:gdLst>
                <a:gd name="T0" fmla="*/ 455 w 2249"/>
                <a:gd name="T1" fmla="*/ 0 h 1737"/>
                <a:gd name="T2" fmla="*/ 455 w 2249"/>
                <a:gd name="T3" fmla="*/ 0 h 1737"/>
                <a:gd name="T4" fmla="*/ 199 w 2249"/>
                <a:gd name="T5" fmla="*/ 227 h 1737"/>
                <a:gd name="T6" fmla="*/ 28 w 2249"/>
                <a:gd name="T7" fmla="*/ 512 h 1737"/>
                <a:gd name="T8" fmla="*/ 256 w 2249"/>
                <a:gd name="T9" fmla="*/ 683 h 1737"/>
                <a:gd name="T10" fmla="*/ 1082 w 2249"/>
                <a:gd name="T11" fmla="*/ 1223 h 1737"/>
                <a:gd name="T12" fmla="*/ 2220 w 2249"/>
                <a:gd name="T13" fmla="*/ 1423 h 1737"/>
                <a:gd name="T14" fmla="*/ 2077 w 2249"/>
                <a:gd name="T15" fmla="*/ 1223 h 1737"/>
                <a:gd name="T16" fmla="*/ 1480 w 2249"/>
                <a:gd name="T17" fmla="*/ 739 h 1737"/>
                <a:gd name="T18" fmla="*/ 1167 w 2249"/>
                <a:gd name="T19" fmla="*/ 198 h 1737"/>
                <a:gd name="T20" fmla="*/ 711 w 2249"/>
                <a:gd name="T21" fmla="*/ 284 h 1737"/>
                <a:gd name="T22" fmla="*/ 455 w 2249"/>
                <a:gd name="T2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9" h="1737">
                  <a:moveTo>
                    <a:pt x="455" y="0"/>
                  </a:moveTo>
                  <a:lnTo>
                    <a:pt x="455" y="0"/>
                  </a:lnTo>
                  <a:cubicBezTo>
                    <a:pt x="455" y="0"/>
                    <a:pt x="313" y="56"/>
                    <a:pt x="199" y="227"/>
                  </a:cubicBezTo>
                  <a:cubicBezTo>
                    <a:pt x="113" y="398"/>
                    <a:pt x="57" y="483"/>
                    <a:pt x="28" y="512"/>
                  </a:cubicBezTo>
                  <a:cubicBezTo>
                    <a:pt x="28" y="512"/>
                    <a:pt x="0" y="540"/>
                    <a:pt x="256" y="683"/>
                  </a:cubicBezTo>
                  <a:cubicBezTo>
                    <a:pt x="512" y="797"/>
                    <a:pt x="825" y="1025"/>
                    <a:pt x="1082" y="1223"/>
                  </a:cubicBezTo>
                  <a:cubicBezTo>
                    <a:pt x="1310" y="1423"/>
                    <a:pt x="2021" y="1736"/>
                    <a:pt x="2220" y="1423"/>
                  </a:cubicBezTo>
                  <a:cubicBezTo>
                    <a:pt x="2220" y="1423"/>
                    <a:pt x="2248" y="1309"/>
                    <a:pt x="2077" y="1223"/>
                  </a:cubicBezTo>
                  <a:cubicBezTo>
                    <a:pt x="1936" y="1139"/>
                    <a:pt x="1680" y="1053"/>
                    <a:pt x="1480" y="739"/>
                  </a:cubicBezTo>
                  <a:cubicBezTo>
                    <a:pt x="1252" y="426"/>
                    <a:pt x="1252" y="198"/>
                    <a:pt x="1167" y="198"/>
                  </a:cubicBezTo>
                  <a:cubicBezTo>
                    <a:pt x="1053" y="198"/>
                    <a:pt x="1053" y="398"/>
                    <a:pt x="711" y="284"/>
                  </a:cubicBezTo>
                  <a:cubicBezTo>
                    <a:pt x="483" y="227"/>
                    <a:pt x="455" y="0"/>
                    <a:pt x="45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Freeform 71">
              <a:extLst>
                <a:ext uri="{FF2B5EF4-FFF2-40B4-BE49-F238E27FC236}">
                  <a16:creationId xmlns:a16="http://schemas.microsoft.com/office/drawing/2014/main" id="{F7F31BAC-254F-724E-9385-61048BFF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10518107"/>
              <a:ext cx="1061924" cy="571015"/>
            </a:xfrm>
            <a:custGeom>
              <a:avLst/>
              <a:gdLst>
                <a:gd name="T0" fmla="*/ 2277 w 2278"/>
                <a:gd name="T1" fmla="*/ 911 h 1225"/>
                <a:gd name="T2" fmla="*/ 2277 w 2278"/>
                <a:gd name="T3" fmla="*/ 911 h 1225"/>
                <a:gd name="T4" fmla="*/ 1139 w 2278"/>
                <a:gd name="T5" fmla="*/ 711 h 1225"/>
                <a:gd name="T6" fmla="*/ 313 w 2278"/>
                <a:gd name="T7" fmla="*/ 171 h 1225"/>
                <a:gd name="T8" fmla="*/ 85 w 2278"/>
                <a:gd name="T9" fmla="*/ 0 h 1225"/>
                <a:gd name="T10" fmla="*/ 0 w 2278"/>
                <a:gd name="T11" fmla="*/ 114 h 1225"/>
                <a:gd name="T12" fmla="*/ 284 w 2278"/>
                <a:gd name="T13" fmla="*/ 398 h 1225"/>
                <a:gd name="T14" fmla="*/ 910 w 2278"/>
                <a:gd name="T15" fmla="*/ 711 h 1225"/>
                <a:gd name="T16" fmla="*/ 1907 w 2278"/>
                <a:gd name="T17" fmla="*/ 1167 h 1225"/>
                <a:gd name="T18" fmla="*/ 2277 w 2278"/>
                <a:gd name="T19" fmla="*/ 911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8" h="1225">
                  <a:moveTo>
                    <a:pt x="2277" y="911"/>
                  </a:moveTo>
                  <a:lnTo>
                    <a:pt x="2277" y="911"/>
                  </a:lnTo>
                  <a:cubicBezTo>
                    <a:pt x="2078" y="1224"/>
                    <a:pt x="1367" y="911"/>
                    <a:pt x="1139" y="711"/>
                  </a:cubicBezTo>
                  <a:cubicBezTo>
                    <a:pt x="882" y="513"/>
                    <a:pt x="569" y="285"/>
                    <a:pt x="313" y="171"/>
                  </a:cubicBezTo>
                  <a:cubicBezTo>
                    <a:pt x="57" y="28"/>
                    <a:pt x="85" y="0"/>
                    <a:pt x="85" y="0"/>
                  </a:cubicBezTo>
                  <a:cubicBezTo>
                    <a:pt x="85" y="0"/>
                    <a:pt x="28" y="85"/>
                    <a:pt x="0" y="114"/>
                  </a:cubicBezTo>
                  <a:cubicBezTo>
                    <a:pt x="0" y="142"/>
                    <a:pt x="0" y="256"/>
                    <a:pt x="284" y="398"/>
                  </a:cubicBezTo>
                  <a:cubicBezTo>
                    <a:pt x="540" y="541"/>
                    <a:pt x="683" y="569"/>
                    <a:pt x="910" y="711"/>
                  </a:cubicBezTo>
                  <a:cubicBezTo>
                    <a:pt x="1139" y="883"/>
                    <a:pt x="1565" y="1167"/>
                    <a:pt x="1907" y="1167"/>
                  </a:cubicBezTo>
                  <a:cubicBezTo>
                    <a:pt x="2219" y="1139"/>
                    <a:pt x="2248" y="996"/>
                    <a:pt x="2277" y="9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Freeform 72">
              <a:extLst>
                <a:ext uri="{FF2B5EF4-FFF2-40B4-BE49-F238E27FC236}">
                  <a16:creationId xmlns:a16="http://schemas.microsoft.com/office/drawing/2014/main" id="{FAE4A734-193D-C144-A56B-B6B45FE0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701" y="10370218"/>
              <a:ext cx="345074" cy="451882"/>
            </a:xfrm>
            <a:custGeom>
              <a:avLst/>
              <a:gdLst>
                <a:gd name="T0" fmla="*/ 741 w 742"/>
                <a:gd name="T1" fmla="*/ 855 h 970"/>
                <a:gd name="T2" fmla="*/ 741 w 742"/>
                <a:gd name="T3" fmla="*/ 855 h 970"/>
                <a:gd name="T4" fmla="*/ 741 w 742"/>
                <a:gd name="T5" fmla="*/ 855 h 970"/>
                <a:gd name="T6" fmla="*/ 427 w 742"/>
                <a:gd name="T7" fmla="*/ 541 h 970"/>
                <a:gd name="T8" fmla="*/ 114 w 742"/>
                <a:gd name="T9" fmla="*/ 0 h 970"/>
                <a:gd name="T10" fmla="*/ 0 w 742"/>
                <a:gd name="T11" fmla="*/ 86 h 970"/>
                <a:gd name="T12" fmla="*/ 0 w 742"/>
                <a:gd name="T13" fmla="*/ 86 h 970"/>
                <a:gd name="T14" fmla="*/ 57 w 742"/>
                <a:gd name="T15" fmla="*/ 257 h 970"/>
                <a:gd name="T16" fmla="*/ 427 w 742"/>
                <a:gd name="T17" fmla="*/ 827 h 970"/>
                <a:gd name="T18" fmla="*/ 741 w 742"/>
                <a:gd name="T19" fmla="*/ 85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970">
                  <a:moveTo>
                    <a:pt x="741" y="855"/>
                  </a:moveTo>
                  <a:lnTo>
                    <a:pt x="741" y="855"/>
                  </a:lnTo>
                  <a:lnTo>
                    <a:pt x="741" y="855"/>
                  </a:lnTo>
                  <a:cubicBezTo>
                    <a:pt x="655" y="797"/>
                    <a:pt x="541" y="684"/>
                    <a:pt x="427" y="541"/>
                  </a:cubicBezTo>
                  <a:cubicBezTo>
                    <a:pt x="199" y="228"/>
                    <a:pt x="199" y="0"/>
                    <a:pt x="114" y="0"/>
                  </a:cubicBezTo>
                  <a:cubicBezTo>
                    <a:pt x="57" y="0"/>
                    <a:pt x="29" y="29"/>
                    <a:pt x="0" y="86"/>
                  </a:cubicBezTo>
                  <a:lnTo>
                    <a:pt x="0" y="86"/>
                  </a:lnTo>
                  <a:cubicBezTo>
                    <a:pt x="57" y="257"/>
                    <a:pt x="57" y="257"/>
                    <a:pt x="57" y="257"/>
                  </a:cubicBezTo>
                  <a:cubicBezTo>
                    <a:pt x="114" y="399"/>
                    <a:pt x="171" y="655"/>
                    <a:pt x="427" y="827"/>
                  </a:cubicBezTo>
                  <a:cubicBezTo>
                    <a:pt x="683" y="969"/>
                    <a:pt x="741" y="855"/>
                    <a:pt x="741" y="855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Freeform 73">
              <a:extLst>
                <a:ext uri="{FF2B5EF4-FFF2-40B4-BE49-F238E27FC236}">
                  <a16:creationId xmlns:a16="http://schemas.microsoft.com/office/drawing/2014/main" id="{CD07E4B2-FE67-EF42-A486-35A23EBE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64703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85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85" y="85"/>
                    <a:pt x="56" y="85"/>
                    <a:pt x="28" y="85"/>
                  </a:cubicBezTo>
                  <a:cubicBezTo>
                    <a:pt x="28" y="57"/>
                    <a:pt x="0" y="57"/>
                    <a:pt x="28" y="28"/>
                  </a:cubicBezTo>
                  <a:cubicBezTo>
                    <a:pt x="28" y="0"/>
                    <a:pt x="56" y="0"/>
                    <a:pt x="85" y="0"/>
                  </a:cubicBezTo>
                  <a:cubicBezTo>
                    <a:pt x="85" y="28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Freeform 74">
              <a:extLst>
                <a:ext uri="{FF2B5EF4-FFF2-40B4-BE49-F238E27FC236}">
                  <a16:creationId xmlns:a16="http://schemas.microsoft.com/office/drawing/2014/main" id="{FAD2AC57-4462-1E44-AC5A-2A034C4D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50325"/>
              <a:ext cx="106809" cy="53404"/>
            </a:xfrm>
            <a:custGeom>
              <a:avLst/>
              <a:gdLst>
                <a:gd name="T0" fmla="*/ 28 w 229"/>
                <a:gd name="T1" fmla="*/ 56 h 114"/>
                <a:gd name="T2" fmla="*/ 28 w 229"/>
                <a:gd name="T3" fmla="*/ 56 h 114"/>
                <a:gd name="T4" fmla="*/ 199 w 229"/>
                <a:gd name="T5" fmla="*/ 0 h 114"/>
                <a:gd name="T6" fmla="*/ 228 w 229"/>
                <a:gd name="T7" fmla="*/ 28 h 114"/>
                <a:gd name="T8" fmla="*/ 56 w 229"/>
                <a:gd name="T9" fmla="*/ 113 h 114"/>
                <a:gd name="T10" fmla="*/ 28 w 229"/>
                <a:gd name="T1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4">
                  <a:moveTo>
                    <a:pt x="28" y="56"/>
                  </a:moveTo>
                  <a:lnTo>
                    <a:pt x="28" y="56"/>
                  </a:lnTo>
                  <a:cubicBezTo>
                    <a:pt x="28" y="56"/>
                    <a:pt x="170" y="28"/>
                    <a:pt x="199" y="0"/>
                  </a:cubicBezTo>
                  <a:cubicBezTo>
                    <a:pt x="199" y="0"/>
                    <a:pt x="228" y="0"/>
                    <a:pt x="228" y="28"/>
                  </a:cubicBezTo>
                  <a:cubicBezTo>
                    <a:pt x="228" y="28"/>
                    <a:pt x="170" y="113"/>
                    <a:pt x="56" y="113"/>
                  </a:cubicBezTo>
                  <a:cubicBezTo>
                    <a:pt x="56" y="113"/>
                    <a:pt x="0" y="85"/>
                    <a:pt x="28" y="5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Freeform 75">
              <a:extLst>
                <a:ext uri="{FF2B5EF4-FFF2-40B4-BE49-F238E27FC236}">
                  <a16:creationId xmlns:a16="http://schemas.microsoft.com/office/drawing/2014/main" id="{81483C5A-06E9-9C4A-9A5B-3CB7911D0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69458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56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57"/>
                    <a:pt x="0" y="28"/>
                    <a:pt x="28" y="28"/>
                  </a:cubicBezTo>
                  <a:cubicBezTo>
                    <a:pt x="28" y="0"/>
                    <a:pt x="56" y="0"/>
                    <a:pt x="56" y="0"/>
                  </a:cubicBezTo>
                  <a:cubicBezTo>
                    <a:pt x="85" y="0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Freeform 76">
              <a:extLst>
                <a:ext uri="{FF2B5EF4-FFF2-40B4-BE49-F238E27FC236}">
                  <a16:creationId xmlns:a16="http://schemas.microsoft.com/office/drawing/2014/main" id="{CEE0758B-902F-7A47-9B92-88C87E735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42755"/>
              <a:ext cx="106809" cy="53404"/>
            </a:xfrm>
            <a:custGeom>
              <a:avLst/>
              <a:gdLst>
                <a:gd name="T0" fmla="*/ 28 w 229"/>
                <a:gd name="T1" fmla="*/ 57 h 115"/>
                <a:gd name="T2" fmla="*/ 28 w 229"/>
                <a:gd name="T3" fmla="*/ 57 h 115"/>
                <a:gd name="T4" fmla="*/ 198 w 229"/>
                <a:gd name="T5" fmla="*/ 0 h 115"/>
                <a:gd name="T6" fmla="*/ 228 w 229"/>
                <a:gd name="T7" fmla="*/ 57 h 115"/>
                <a:gd name="T8" fmla="*/ 28 w 229"/>
                <a:gd name="T9" fmla="*/ 114 h 115"/>
                <a:gd name="T10" fmla="*/ 28 w 229"/>
                <a:gd name="T11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5">
                  <a:moveTo>
                    <a:pt x="28" y="57"/>
                  </a:moveTo>
                  <a:lnTo>
                    <a:pt x="28" y="57"/>
                  </a:lnTo>
                  <a:cubicBezTo>
                    <a:pt x="28" y="57"/>
                    <a:pt x="170" y="57"/>
                    <a:pt x="198" y="0"/>
                  </a:cubicBezTo>
                  <a:cubicBezTo>
                    <a:pt x="198" y="0"/>
                    <a:pt x="228" y="0"/>
                    <a:pt x="228" y="57"/>
                  </a:cubicBezTo>
                  <a:cubicBezTo>
                    <a:pt x="228" y="57"/>
                    <a:pt x="170" y="114"/>
                    <a:pt x="28" y="114"/>
                  </a:cubicBezTo>
                  <a:cubicBezTo>
                    <a:pt x="28" y="114"/>
                    <a:pt x="0" y="114"/>
                    <a:pt x="28" y="57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Freeform 77">
              <a:extLst>
                <a:ext uri="{FF2B5EF4-FFF2-40B4-BE49-F238E27FC236}">
                  <a16:creationId xmlns:a16="http://schemas.microsoft.com/office/drawing/2014/main" id="{FDDB1C2C-0423-0A4E-AB27-B0564D1A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63942"/>
              <a:ext cx="41080" cy="41080"/>
            </a:xfrm>
            <a:custGeom>
              <a:avLst/>
              <a:gdLst>
                <a:gd name="T0" fmla="*/ 86 w 87"/>
                <a:gd name="T1" fmla="*/ 57 h 86"/>
                <a:gd name="T2" fmla="*/ 86 w 87"/>
                <a:gd name="T3" fmla="*/ 57 h 86"/>
                <a:gd name="T4" fmla="*/ 28 w 87"/>
                <a:gd name="T5" fmla="*/ 85 h 86"/>
                <a:gd name="T6" fmla="*/ 0 w 87"/>
                <a:gd name="T7" fmla="*/ 57 h 86"/>
                <a:gd name="T8" fmla="*/ 56 w 87"/>
                <a:gd name="T9" fmla="*/ 28 h 86"/>
                <a:gd name="T10" fmla="*/ 86 w 87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86" y="57"/>
                  </a:moveTo>
                  <a:lnTo>
                    <a:pt x="86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85"/>
                    <a:pt x="0" y="57"/>
                    <a:pt x="0" y="57"/>
                  </a:cubicBezTo>
                  <a:cubicBezTo>
                    <a:pt x="0" y="28"/>
                    <a:pt x="28" y="0"/>
                    <a:pt x="56" y="28"/>
                  </a:cubicBezTo>
                  <a:cubicBezTo>
                    <a:pt x="56" y="28"/>
                    <a:pt x="86" y="28"/>
                    <a:pt x="86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Freeform 78">
              <a:extLst>
                <a:ext uri="{FF2B5EF4-FFF2-40B4-BE49-F238E27FC236}">
                  <a16:creationId xmlns:a16="http://schemas.microsoft.com/office/drawing/2014/main" id="{79D2FAD6-54B6-5E44-ABD7-4966FFA2B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37239"/>
              <a:ext cx="92431" cy="65728"/>
            </a:xfrm>
            <a:custGeom>
              <a:avLst/>
              <a:gdLst>
                <a:gd name="T0" fmla="*/ 28 w 200"/>
                <a:gd name="T1" fmla="*/ 85 h 143"/>
                <a:gd name="T2" fmla="*/ 28 w 200"/>
                <a:gd name="T3" fmla="*/ 85 h 143"/>
                <a:gd name="T4" fmla="*/ 170 w 200"/>
                <a:gd name="T5" fmla="*/ 0 h 143"/>
                <a:gd name="T6" fmla="*/ 199 w 200"/>
                <a:gd name="T7" fmla="*/ 29 h 143"/>
                <a:gd name="T8" fmla="*/ 28 w 200"/>
                <a:gd name="T9" fmla="*/ 142 h 143"/>
                <a:gd name="T10" fmla="*/ 28 w 200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43">
                  <a:moveTo>
                    <a:pt x="28" y="85"/>
                  </a:moveTo>
                  <a:lnTo>
                    <a:pt x="28" y="85"/>
                  </a:lnTo>
                  <a:cubicBezTo>
                    <a:pt x="28" y="85"/>
                    <a:pt x="142" y="57"/>
                    <a:pt x="170" y="0"/>
                  </a:cubicBezTo>
                  <a:cubicBezTo>
                    <a:pt x="170" y="0"/>
                    <a:pt x="199" y="0"/>
                    <a:pt x="199" y="29"/>
                  </a:cubicBezTo>
                  <a:cubicBezTo>
                    <a:pt x="199" y="29"/>
                    <a:pt x="170" y="114"/>
                    <a:pt x="28" y="142"/>
                  </a:cubicBezTo>
                  <a:cubicBezTo>
                    <a:pt x="28" y="142"/>
                    <a:pt x="0" y="142"/>
                    <a:pt x="28" y="8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Freeform 79">
              <a:extLst>
                <a:ext uri="{FF2B5EF4-FFF2-40B4-BE49-F238E27FC236}">
                  <a16:creationId xmlns:a16="http://schemas.microsoft.com/office/drawing/2014/main" id="{6AE1032C-8F8F-A344-8D46-CCADF2BB1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997" y="4920931"/>
              <a:ext cx="2970098" cy="1764394"/>
            </a:xfrm>
            <a:custGeom>
              <a:avLst/>
              <a:gdLst>
                <a:gd name="T0" fmla="*/ 6064 w 6378"/>
                <a:gd name="T1" fmla="*/ 0 h 3788"/>
                <a:gd name="T2" fmla="*/ 6064 w 6378"/>
                <a:gd name="T3" fmla="*/ 0 h 3788"/>
                <a:gd name="T4" fmla="*/ 2819 w 6378"/>
                <a:gd name="T5" fmla="*/ 370 h 3788"/>
                <a:gd name="T6" fmla="*/ 0 w 6378"/>
                <a:gd name="T7" fmla="*/ 2990 h 3788"/>
                <a:gd name="T8" fmla="*/ 2164 w 6378"/>
                <a:gd name="T9" fmla="*/ 3615 h 3788"/>
                <a:gd name="T10" fmla="*/ 3018 w 6378"/>
                <a:gd name="T11" fmla="*/ 2790 h 3788"/>
                <a:gd name="T12" fmla="*/ 6377 w 6378"/>
                <a:gd name="T13" fmla="*/ 911 h 3788"/>
                <a:gd name="T14" fmla="*/ 6064 w 6378"/>
                <a:gd name="T15" fmla="*/ 0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8" h="3788">
                  <a:moveTo>
                    <a:pt x="6064" y="0"/>
                  </a:moveTo>
                  <a:lnTo>
                    <a:pt x="6064" y="0"/>
                  </a:lnTo>
                  <a:cubicBezTo>
                    <a:pt x="6064" y="0"/>
                    <a:pt x="3843" y="85"/>
                    <a:pt x="2819" y="370"/>
                  </a:cubicBezTo>
                  <a:cubicBezTo>
                    <a:pt x="1538" y="768"/>
                    <a:pt x="171" y="1651"/>
                    <a:pt x="0" y="2990"/>
                  </a:cubicBezTo>
                  <a:cubicBezTo>
                    <a:pt x="0" y="2990"/>
                    <a:pt x="826" y="3787"/>
                    <a:pt x="2164" y="3615"/>
                  </a:cubicBezTo>
                  <a:cubicBezTo>
                    <a:pt x="2164" y="3615"/>
                    <a:pt x="2335" y="3132"/>
                    <a:pt x="3018" y="2790"/>
                  </a:cubicBezTo>
                  <a:cubicBezTo>
                    <a:pt x="3814" y="2392"/>
                    <a:pt x="5893" y="2591"/>
                    <a:pt x="6377" y="911"/>
                  </a:cubicBezTo>
                  <a:lnTo>
                    <a:pt x="606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Freeform 80">
              <a:extLst>
                <a:ext uri="{FF2B5EF4-FFF2-40B4-BE49-F238E27FC236}">
                  <a16:creationId xmlns:a16="http://schemas.microsoft.com/office/drawing/2014/main" id="{D4157C08-8A47-FF4C-87E0-D318CAAB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624" y="5120170"/>
              <a:ext cx="1883528" cy="2440163"/>
            </a:xfrm>
            <a:custGeom>
              <a:avLst/>
              <a:gdLst>
                <a:gd name="T0" fmla="*/ 1054 w 4044"/>
                <a:gd name="T1" fmla="*/ 3332 h 5239"/>
                <a:gd name="T2" fmla="*/ 1054 w 4044"/>
                <a:gd name="T3" fmla="*/ 3332 h 5239"/>
                <a:gd name="T4" fmla="*/ 285 w 4044"/>
                <a:gd name="T5" fmla="*/ 371 h 5239"/>
                <a:gd name="T6" fmla="*/ 1480 w 4044"/>
                <a:gd name="T7" fmla="*/ 1054 h 5239"/>
                <a:gd name="T8" fmla="*/ 1936 w 4044"/>
                <a:gd name="T9" fmla="*/ 3046 h 5239"/>
                <a:gd name="T10" fmla="*/ 4043 w 4044"/>
                <a:gd name="T11" fmla="*/ 5068 h 5239"/>
                <a:gd name="T12" fmla="*/ 3758 w 4044"/>
                <a:gd name="T13" fmla="*/ 5238 h 5239"/>
                <a:gd name="T14" fmla="*/ 1054 w 4044"/>
                <a:gd name="T15" fmla="*/ 3332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4" h="5239">
                  <a:moveTo>
                    <a:pt x="1054" y="3332"/>
                  </a:moveTo>
                  <a:lnTo>
                    <a:pt x="1054" y="3332"/>
                  </a:lnTo>
                  <a:cubicBezTo>
                    <a:pt x="1054" y="3332"/>
                    <a:pt x="0" y="740"/>
                    <a:pt x="285" y="371"/>
                  </a:cubicBezTo>
                  <a:cubicBezTo>
                    <a:pt x="541" y="29"/>
                    <a:pt x="1366" y="0"/>
                    <a:pt x="1480" y="1054"/>
                  </a:cubicBezTo>
                  <a:cubicBezTo>
                    <a:pt x="1623" y="2079"/>
                    <a:pt x="1907" y="2961"/>
                    <a:pt x="1936" y="3046"/>
                  </a:cubicBezTo>
                  <a:cubicBezTo>
                    <a:pt x="1965" y="3160"/>
                    <a:pt x="4043" y="5068"/>
                    <a:pt x="4043" y="5068"/>
                  </a:cubicBezTo>
                  <a:cubicBezTo>
                    <a:pt x="3758" y="5238"/>
                    <a:pt x="3758" y="5238"/>
                    <a:pt x="3758" y="5238"/>
                  </a:cubicBezTo>
                  <a:cubicBezTo>
                    <a:pt x="3758" y="5238"/>
                    <a:pt x="1110" y="3588"/>
                    <a:pt x="1054" y="333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Freeform 81">
              <a:extLst>
                <a:ext uri="{FF2B5EF4-FFF2-40B4-BE49-F238E27FC236}">
                  <a16:creationId xmlns:a16="http://schemas.microsoft.com/office/drawing/2014/main" id="{E4CEC6D9-02F3-0B47-A4AB-38126CAE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640" y="7480227"/>
              <a:ext cx="410802" cy="437503"/>
            </a:xfrm>
            <a:custGeom>
              <a:avLst/>
              <a:gdLst>
                <a:gd name="T0" fmla="*/ 285 w 884"/>
                <a:gd name="T1" fmla="*/ 0 h 940"/>
                <a:gd name="T2" fmla="*/ 285 w 884"/>
                <a:gd name="T3" fmla="*/ 0 h 940"/>
                <a:gd name="T4" fmla="*/ 741 w 884"/>
                <a:gd name="T5" fmla="*/ 284 h 940"/>
                <a:gd name="T6" fmla="*/ 826 w 884"/>
                <a:gd name="T7" fmla="*/ 797 h 940"/>
                <a:gd name="T8" fmla="*/ 228 w 884"/>
                <a:gd name="T9" fmla="*/ 883 h 940"/>
                <a:gd name="T10" fmla="*/ 199 w 884"/>
                <a:gd name="T11" fmla="*/ 427 h 940"/>
                <a:gd name="T12" fmla="*/ 0 w 884"/>
                <a:gd name="T13" fmla="*/ 170 h 940"/>
                <a:gd name="T14" fmla="*/ 285 w 884"/>
                <a:gd name="T1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940">
                  <a:moveTo>
                    <a:pt x="285" y="0"/>
                  </a:moveTo>
                  <a:lnTo>
                    <a:pt x="285" y="0"/>
                  </a:lnTo>
                  <a:cubicBezTo>
                    <a:pt x="285" y="0"/>
                    <a:pt x="712" y="200"/>
                    <a:pt x="741" y="284"/>
                  </a:cubicBezTo>
                  <a:cubicBezTo>
                    <a:pt x="769" y="398"/>
                    <a:pt x="883" y="740"/>
                    <a:pt x="826" y="797"/>
                  </a:cubicBezTo>
                  <a:cubicBezTo>
                    <a:pt x="741" y="854"/>
                    <a:pt x="371" y="939"/>
                    <a:pt x="228" y="883"/>
                  </a:cubicBezTo>
                  <a:cubicBezTo>
                    <a:pt x="114" y="825"/>
                    <a:pt x="228" y="456"/>
                    <a:pt x="199" y="427"/>
                  </a:cubicBezTo>
                  <a:lnTo>
                    <a:pt x="0" y="170"/>
                  </a:lnTo>
                  <a:lnTo>
                    <a:pt x="285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Freeform 82">
              <a:extLst>
                <a:ext uri="{FF2B5EF4-FFF2-40B4-BE49-F238E27FC236}">
                  <a16:creationId xmlns:a16="http://schemas.microsoft.com/office/drawing/2014/main" id="{9B0CCF02-C90F-EA43-BEBE-90411DA08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044" y="7533632"/>
              <a:ext cx="371776" cy="398478"/>
            </a:xfrm>
            <a:custGeom>
              <a:avLst/>
              <a:gdLst>
                <a:gd name="T0" fmla="*/ 29 w 798"/>
                <a:gd name="T1" fmla="*/ 228 h 855"/>
                <a:gd name="T2" fmla="*/ 29 w 798"/>
                <a:gd name="T3" fmla="*/ 228 h 855"/>
                <a:gd name="T4" fmla="*/ 371 w 798"/>
                <a:gd name="T5" fmla="*/ 0 h 855"/>
                <a:gd name="T6" fmla="*/ 627 w 798"/>
                <a:gd name="T7" fmla="*/ 170 h 855"/>
                <a:gd name="T8" fmla="*/ 683 w 798"/>
                <a:gd name="T9" fmla="*/ 740 h 855"/>
                <a:gd name="T10" fmla="*/ 85 w 798"/>
                <a:gd name="T11" fmla="*/ 740 h 855"/>
                <a:gd name="T12" fmla="*/ 85 w 798"/>
                <a:gd name="T13" fmla="*/ 342 h 855"/>
                <a:gd name="T14" fmla="*/ 29 w 798"/>
                <a:gd name="T15" fmla="*/ 2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55">
                  <a:moveTo>
                    <a:pt x="29" y="228"/>
                  </a:moveTo>
                  <a:lnTo>
                    <a:pt x="29" y="228"/>
                  </a:lnTo>
                  <a:cubicBezTo>
                    <a:pt x="29" y="228"/>
                    <a:pt x="313" y="114"/>
                    <a:pt x="371" y="0"/>
                  </a:cubicBezTo>
                  <a:cubicBezTo>
                    <a:pt x="371" y="0"/>
                    <a:pt x="598" y="86"/>
                    <a:pt x="627" y="170"/>
                  </a:cubicBezTo>
                  <a:cubicBezTo>
                    <a:pt x="683" y="256"/>
                    <a:pt x="797" y="655"/>
                    <a:pt x="683" y="740"/>
                  </a:cubicBezTo>
                  <a:cubicBezTo>
                    <a:pt x="598" y="797"/>
                    <a:pt x="143" y="854"/>
                    <a:pt x="85" y="740"/>
                  </a:cubicBezTo>
                  <a:cubicBezTo>
                    <a:pt x="0" y="626"/>
                    <a:pt x="85" y="370"/>
                    <a:pt x="85" y="342"/>
                  </a:cubicBezTo>
                  <a:cubicBezTo>
                    <a:pt x="85" y="313"/>
                    <a:pt x="29" y="228"/>
                    <a:pt x="29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" name="CuadroTexto 350">
            <a:extLst>
              <a:ext uri="{FF2B5EF4-FFF2-40B4-BE49-F238E27FC236}">
                <a16:creationId xmlns:a16="http://schemas.microsoft.com/office/drawing/2014/main" id="{790E2B21-4894-3246-9B39-C91B6F74A2E1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32252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Oval 816">
            <a:extLst>
              <a:ext uri="{FF2B5EF4-FFF2-40B4-BE49-F238E27FC236}">
                <a16:creationId xmlns:a16="http://schemas.microsoft.com/office/drawing/2014/main" id="{FEAD2504-47DB-A144-9CED-6301AA9ED001}"/>
              </a:ext>
            </a:extLst>
          </p:cNvPr>
          <p:cNvSpPr/>
          <p:nvPr/>
        </p:nvSpPr>
        <p:spPr>
          <a:xfrm>
            <a:off x="18062368" y="11349202"/>
            <a:ext cx="1116280" cy="1116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54C1FFA3-5019-834D-8333-A4F23E0826D1}"/>
              </a:ext>
            </a:extLst>
          </p:cNvPr>
          <p:cNvSpPr/>
          <p:nvPr/>
        </p:nvSpPr>
        <p:spPr>
          <a:xfrm>
            <a:off x="12457215" y="11349202"/>
            <a:ext cx="1116280" cy="1116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0BA64373-48E1-2F4E-B97E-80D1DAC23E7C}"/>
              </a:ext>
            </a:extLst>
          </p:cNvPr>
          <p:cNvSpPr/>
          <p:nvPr/>
        </p:nvSpPr>
        <p:spPr>
          <a:xfrm>
            <a:off x="18062368" y="9413524"/>
            <a:ext cx="1116280" cy="1116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C1A335-FA64-414E-A284-75FE84DBEC7A}"/>
              </a:ext>
            </a:extLst>
          </p:cNvPr>
          <p:cNvSpPr/>
          <p:nvPr/>
        </p:nvSpPr>
        <p:spPr>
          <a:xfrm>
            <a:off x="12457215" y="9413524"/>
            <a:ext cx="1116280" cy="11162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E8322F77-A830-9A4C-BBD3-6F1E4DAE1241}"/>
              </a:ext>
            </a:extLst>
          </p:cNvPr>
          <p:cNvSpPr txBox="1"/>
          <p:nvPr/>
        </p:nvSpPr>
        <p:spPr>
          <a:xfrm>
            <a:off x="12408295" y="11536219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48CD208E-A4C8-F548-9E43-B30CBEBCBBD3}"/>
              </a:ext>
            </a:extLst>
          </p:cNvPr>
          <p:cNvSpPr txBox="1"/>
          <p:nvPr/>
        </p:nvSpPr>
        <p:spPr>
          <a:xfrm>
            <a:off x="13712092" y="11317444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5A6E0BA8-C66B-C14F-A559-230BDC3522C9}"/>
              </a:ext>
            </a:extLst>
          </p:cNvPr>
          <p:cNvSpPr txBox="1"/>
          <p:nvPr/>
        </p:nvSpPr>
        <p:spPr>
          <a:xfrm>
            <a:off x="18009823" y="11536219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51C2DC41-1464-7D47-B62E-C732A7E98687}"/>
              </a:ext>
            </a:extLst>
          </p:cNvPr>
          <p:cNvSpPr txBox="1"/>
          <p:nvPr/>
        </p:nvSpPr>
        <p:spPr>
          <a:xfrm>
            <a:off x="19301745" y="11317444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F6533D78-B1FA-6F4F-BCB4-26E82C0A03CF}"/>
              </a:ext>
            </a:extLst>
          </p:cNvPr>
          <p:cNvSpPr txBox="1"/>
          <p:nvPr/>
        </p:nvSpPr>
        <p:spPr>
          <a:xfrm>
            <a:off x="12420170" y="9586848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09437A14-ED01-F541-9F5B-B1114B72E4DD}"/>
              </a:ext>
            </a:extLst>
          </p:cNvPr>
          <p:cNvSpPr txBox="1"/>
          <p:nvPr/>
        </p:nvSpPr>
        <p:spPr>
          <a:xfrm>
            <a:off x="13712092" y="9368073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B34A960D-8808-9D4B-8470-88C09E9A1E35}"/>
              </a:ext>
            </a:extLst>
          </p:cNvPr>
          <p:cNvSpPr txBox="1"/>
          <p:nvPr/>
        </p:nvSpPr>
        <p:spPr>
          <a:xfrm>
            <a:off x="18009823" y="9586848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A0820E97-F6E3-4642-B70B-65387B4EBA58}"/>
              </a:ext>
            </a:extLst>
          </p:cNvPr>
          <p:cNvSpPr txBox="1"/>
          <p:nvPr/>
        </p:nvSpPr>
        <p:spPr>
          <a:xfrm>
            <a:off x="19301745" y="9368073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A9164584-BC9E-FE4D-B312-FAD6CEBC2CD0}"/>
              </a:ext>
            </a:extLst>
          </p:cNvPr>
          <p:cNvGrpSpPr/>
          <p:nvPr/>
        </p:nvGrpSpPr>
        <p:grpSpPr>
          <a:xfrm>
            <a:off x="1471722" y="9366024"/>
            <a:ext cx="9196980" cy="3184397"/>
            <a:chOff x="14624925" y="4108441"/>
            <a:chExt cx="9196980" cy="3184397"/>
          </a:xfrm>
        </p:grpSpPr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FF720F09-2028-7E41-91CE-0C9ACF2E89C4}"/>
                </a:ext>
              </a:extLst>
            </p:cNvPr>
            <p:cNvSpPr txBox="1"/>
            <p:nvPr/>
          </p:nvSpPr>
          <p:spPr>
            <a:xfrm>
              <a:off x="14624925" y="5678101"/>
              <a:ext cx="91969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 and click solutions to get your company’s name out there.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C1D28CC4-FCF2-4D42-8066-4BAF1D662F3D}"/>
                </a:ext>
              </a:extLst>
            </p:cNvPr>
            <p:cNvSpPr txBox="1"/>
            <p:nvPr/>
          </p:nvSpPr>
          <p:spPr>
            <a:xfrm>
              <a:off x="14624925" y="4108441"/>
              <a:ext cx="8025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7ACEA694-AADB-A042-9716-5AC54C7900DB}"/>
              </a:ext>
            </a:extLst>
          </p:cNvPr>
          <p:cNvGrpSpPr/>
          <p:nvPr/>
        </p:nvGrpSpPr>
        <p:grpSpPr>
          <a:xfrm flipH="1">
            <a:off x="9108805" y="3549821"/>
            <a:ext cx="3070044" cy="3803279"/>
            <a:chOff x="2959100" y="782638"/>
            <a:chExt cx="4905375" cy="6076950"/>
          </a:xfrm>
        </p:grpSpPr>
        <p:sp>
          <p:nvSpPr>
            <p:cNvPr id="916" name="Freeform 1">
              <a:extLst>
                <a:ext uri="{FF2B5EF4-FFF2-40B4-BE49-F238E27FC236}">
                  <a16:creationId xmlns:a16="http://schemas.microsoft.com/office/drawing/2014/main" id="{001D6A37-9ABB-EE41-BCB5-799B6237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6689725"/>
              <a:ext cx="4354512" cy="169863"/>
            </a:xfrm>
            <a:custGeom>
              <a:avLst/>
              <a:gdLst>
                <a:gd name="T0" fmla="*/ 6030 w 12094"/>
                <a:gd name="T1" fmla="*/ 0 h 470"/>
                <a:gd name="T2" fmla="*/ 6030 w 12094"/>
                <a:gd name="T3" fmla="*/ 0 h 470"/>
                <a:gd name="T4" fmla="*/ 0 w 12094"/>
                <a:gd name="T5" fmla="*/ 250 h 470"/>
                <a:gd name="T6" fmla="*/ 6030 w 12094"/>
                <a:gd name="T7" fmla="*/ 469 h 470"/>
                <a:gd name="T8" fmla="*/ 12093 w 12094"/>
                <a:gd name="T9" fmla="*/ 250 h 470"/>
                <a:gd name="T10" fmla="*/ 6030 w 12094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4" h="470">
                  <a:moveTo>
                    <a:pt x="6030" y="0"/>
                  </a:moveTo>
                  <a:lnTo>
                    <a:pt x="6030" y="0"/>
                  </a:lnTo>
                  <a:cubicBezTo>
                    <a:pt x="2718" y="0"/>
                    <a:pt x="0" y="125"/>
                    <a:pt x="0" y="250"/>
                  </a:cubicBezTo>
                  <a:cubicBezTo>
                    <a:pt x="0" y="375"/>
                    <a:pt x="2718" y="469"/>
                    <a:pt x="6030" y="469"/>
                  </a:cubicBezTo>
                  <a:cubicBezTo>
                    <a:pt x="9374" y="469"/>
                    <a:pt x="12093" y="375"/>
                    <a:pt x="12093" y="250"/>
                  </a:cubicBezTo>
                  <a:cubicBezTo>
                    <a:pt x="12093" y="125"/>
                    <a:pt x="9374" y="0"/>
                    <a:pt x="6030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7" name="Freeform 2">
              <a:extLst>
                <a:ext uri="{FF2B5EF4-FFF2-40B4-BE49-F238E27FC236}">
                  <a16:creationId xmlns:a16="http://schemas.microsoft.com/office/drawing/2014/main" id="{FE2DCA85-4D55-F34E-B4EE-C859D9DA9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336925"/>
              <a:ext cx="2114550" cy="2744788"/>
            </a:xfrm>
            <a:custGeom>
              <a:avLst/>
              <a:gdLst>
                <a:gd name="T0" fmla="*/ 32 w 5875"/>
                <a:gd name="T1" fmla="*/ 1968 h 7625"/>
                <a:gd name="T2" fmla="*/ 32 w 5875"/>
                <a:gd name="T3" fmla="*/ 1968 h 7625"/>
                <a:gd name="T4" fmla="*/ 1999 w 5875"/>
                <a:gd name="T5" fmla="*/ 5406 h 7625"/>
                <a:gd name="T6" fmla="*/ 5468 w 5875"/>
                <a:gd name="T7" fmla="*/ 7624 h 7625"/>
                <a:gd name="T8" fmla="*/ 5874 w 5875"/>
                <a:gd name="T9" fmla="*/ 7093 h 7625"/>
                <a:gd name="T10" fmla="*/ 3406 w 5875"/>
                <a:gd name="T11" fmla="*/ 4937 h 7625"/>
                <a:gd name="T12" fmla="*/ 2593 w 5875"/>
                <a:gd name="T13" fmla="*/ 3562 h 7625"/>
                <a:gd name="T14" fmla="*/ 375 w 5875"/>
                <a:gd name="T15" fmla="*/ 0 h 7625"/>
                <a:gd name="T16" fmla="*/ 32 w 5875"/>
                <a:gd name="T17" fmla="*/ 1968 h 7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5" h="7625">
                  <a:moveTo>
                    <a:pt x="32" y="1968"/>
                  </a:moveTo>
                  <a:lnTo>
                    <a:pt x="32" y="1968"/>
                  </a:lnTo>
                  <a:cubicBezTo>
                    <a:pt x="32" y="1968"/>
                    <a:pt x="1624" y="5093"/>
                    <a:pt x="1999" y="5406"/>
                  </a:cubicBezTo>
                  <a:cubicBezTo>
                    <a:pt x="2374" y="5718"/>
                    <a:pt x="5468" y="7624"/>
                    <a:pt x="5468" y="7624"/>
                  </a:cubicBezTo>
                  <a:cubicBezTo>
                    <a:pt x="5468" y="7624"/>
                    <a:pt x="5781" y="7624"/>
                    <a:pt x="5874" y="7093"/>
                  </a:cubicBezTo>
                  <a:cubicBezTo>
                    <a:pt x="5874" y="7093"/>
                    <a:pt x="4437" y="5406"/>
                    <a:pt x="3406" y="4937"/>
                  </a:cubicBezTo>
                  <a:cubicBezTo>
                    <a:pt x="2687" y="4656"/>
                    <a:pt x="2718" y="4156"/>
                    <a:pt x="2593" y="3562"/>
                  </a:cubicBezTo>
                  <a:cubicBezTo>
                    <a:pt x="2499" y="3124"/>
                    <a:pt x="2062" y="282"/>
                    <a:pt x="375" y="0"/>
                  </a:cubicBezTo>
                  <a:cubicBezTo>
                    <a:pt x="375" y="0"/>
                    <a:pt x="0" y="1438"/>
                    <a:pt x="32" y="1968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" name="Freeform 3">
              <a:extLst>
                <a:ext uri="{FF2B5EF4-FFF2-40B4-BE49-F238E27FC236}">
                  <a16:creationId xmlns:a16="http://schemas.microsoft.com/office/drawing/2014/main" id="{98EA6DC6-8B41-274B-AFA0-0D984BB4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5776913"/>
              <a:ext cx="382587" cy="1001712"/>
            </a:xfrm>
            <a:custGeom>
              <a:avLst/>
              <a:gdLst>
                <a:gd name="T0" fmla="*/ 375 w 1063"/>
                <a:gd name="T1" fmla="*/ 94 h 2783"/>
                <a:gd name="T2" fmla="*/ 375 w 1063"/>
                <a:gd name="T3" fmla="*/ 94 h 2783"/>
                <a:gd name="T4" fmla="*/ 719 w 1063"/>
                <a:gd name="T5" fmla="*/ 32 h 2783"/>
                <a:gd name="T6" fmla="*/ 1031 w 1063"/>
                <a:gd name="T7" fmla="*/ 94 h 2783"/>
                <a:gd name="T8" fmla="*/ 1000 w 1063"/>
                <a:gd name="T9" fmla="*/ 407 h 2783"/>
                <a:gd name="T10" fmla="*/ 875 w 1063"/>
                <a:gd name="T11" fmla="*/ 1563 h 2783"/>
                <a:gd name="T12" fmla="*/ 250 w 1063"/>
                <a:gd name="T13" fmla="*/ 2719 h 2783"/>
                <a:gd name="T14" fmla="*/ 187 w 1063"/>
                <a:gd name="T15" fmla="*/ 2469 h 2783"/>
                <a:gd name="T16" fmla="*/ 250 w 1063"/>
                <a:gd name="T17" fmla="*/ 1563 h 2783"/>
                <a:gd name="T18" fmla="*/ 62 w 1063"/>
                <a:gd name="T19" fmla="*/ 876 h 2783"/>
                <a:gd name="T20" fmla="*/ 437 w 1063"/>
                <a:gd name="T21" fmla="*/ 532 h 2783"/>
                <a:gd name="T22" fmla="*/ 375 w 1063"/>
                <a:gd name="T23" fmla="*/ 9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2783">
                  <a:moveTo>
                    <a:pt x="375" y="94"/>
                  </a:moveTo>
                  <a:lnTo>
                    <a:pt x="375" y="94"/>
                  </a:lnTo>
                  <a:cubicBezTo>
                    <a:pt x="375" y="94"/>
                    <a:pt x="500" y="0"/>
                    <a:pt x="719" y="32"/>
                  </a:cubicBezTo>
                  <a:cubicBezTo>
                    <a:pt x="906" y="63"/>
                    <a:pt x="969" y="94"/>
                    <a:pt x="1031" y="94"/>
                  </a:cubicBezTo>
                  <a:cubicBezTo>
                    <a:pt x="1031" y="94"/>
                    <a:pt x="1062" y="94"/>
                    <a:pt x="1000" y="407"/>
                  </a:cubicBezTo>
                  <a:cubicBezTo>
                    <a:pt x="937" y="751"/>
                    <a:pt x="875" y="1188"/>
                    <a:pt x="875" y="1563"/>
                  </a:cubicBezTo>
                  <a:cubicBezTo>
                    <a:pt x="844" y="1938"/>
                    <a:pt x="594" y="2782"/>
                    <a:pt x="250" y="2719"/>
                  </a:cubicBezTo>
                  <a:cubicBezTo>
                    <a:pt x="250" y="2719"/>
                    <a:pt x="156" y="2657"/>
                    <a:pt x="187" y="2469"/>
                  </a:cubicBezTo>
                  <a:cubicBezTo>
                    <a:pt x="219" y="2251"/>
                    <a:pt x="312" y="1969"/>
                    <a:pt x="250" y="1563"/>
                  </a:cubicBezTo>
                  <a:cubicBezTo>
                    <a:pt x="156" y="1126"/>
                    <a:pt x="0" y="969"/>
                    <a:pt x="62" y="876"/>
                  </a:cubicBezTo>
                  <a:cubicBezTo>
                    <a:pt x="125" y="782"/>
                    <a:pt x="281" y="938"/>
                    <a:pt x="437" y="532"/>
                  </a:cubicBezTo>
                  <a:cubicBezTo>
                    <a:pt x="531" y="282"/>
                    <a:pt x="375" y="94"/>
                    <a:pt x="375" y="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9" name="Freeform 4">
              <a:extLst>
                <a:ext uri="{FF2B5EF4-FFF2-40B4-BE49-F238E27FC236}">
                  <a16:creationId xmlns:a16="http://schemas.microsoft.com/office/drawing/2014/main" id="{DDF9B606-7843-9044-BFB7-F34E24BF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5789613"/>
              <a:ext cx="404812" cy="1001712"/>
            </a:xfrm>
            <a:custGeom>
              <a:avLst/>
              <a:gdLst>
                <a:gd name="T0" fmla="*/ 0 w 1126"/>
                <a:gd name="T1" fmla="*/ 2687 h 2782"/>
                <a:gd name="T2" fmla="*/ 0 w 1126"/>
                <a:gd name="T3" fmla="*/ 2687 h 2782"/>
                <a:gd name="T4" fmla="*/ 625 w 1126"/>
                <a:gd name="T5" fmla="*/ 1531 h 2782"/>
                <a:gd name="T6" fmla="*/ 750 w 1126"/>
                <a:gd name="T7" fmla="*/ 375 h 2782"/>
                <a:gd name="T8" fmla="*/ 781 w 1126"/>
                <a:gd name="T9" fmla="*/ 62 h 2782"/>
                <a:gd name="T10" fmla="*/ 969 w 1126"/>
                <a:gd name="T11" fmla="*/ 0 h 2782"/>
                <a:gd name="T12" fmla="*/ 1031 w 1126"/>
                <a:gd name="T13" fmla="*/ 500 h 2782"/>
                <a:gd name="T14" fmla="*/ 844 w 1126"/>
                <a:gd name="T15" fmla="*/ 1281 h 2782"/>
                <a:gd name="T16" fmla="*/ 437 w 1126"/>
                <a:gd name="T17" fmla="*/ 2500 h 2782"/>
                <a:gd name="T18" fmla="*/ 0 w 1126"/>
                <a:gd name="T19" fmla="*/ 2687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2782">
                  <a:moveTo>
                    <a:pt x="0" y="2687"/>
                  </a:moveTo>
                  <a:lnTo>
                    <a:pt x="0" y="2687"/>
                  </a:lnTo>
                  <a:cubicBezTo>
                    <a:pt x="344" y="2750"/>
                    <a:pt x="594" y="1906"/>
                    <a:pt x="625" y="1531"/>
                  </a:cubicBezTo>
                  <a:cubicBezTo>
                    <a:pt x="625" y="1156"/>
                    <a:pt x="687" y="719"/>
                    <a:pt x="750" y="375"/>
                  </a:cubicBezTo>
                  <a:cubicBezTo>
                    <a:pt x="812" y="62"/>
                    <a:pt x="781" y="62"/>
                    <a:pt x="781" y="62"/>
                  </a:cubicBezTo>
                  <a:lnTo>
                    <a:pt x="969" y="0"/>
                  </a:lnTo>
                  <a:cubicBezTo>
                    <a:pt x="1000" y="31"/>
                    <a:pt x="1125" y="125"/>
                    <a:pt x="1031" y="500"/>
                  </a:cubicBezTo>
                  <a:cubicBezTo>
                    <a:pt x="969" y="844"/>
                    <a:pt x="906" y="969"/>
                    <a:pt x="844" y="1281"/>
                  </a:cubicBezTo>
                  <a:cubicBezTo>
                    <a:pt x="812" y="1625"/>
                    <a:pt x="719" y="2219"/>
                    <a:pt x="437" y="2500"/>
                  </a:cubicBezTo>
                  <a:cubicBezTo>
                    <a:pt x="187" y="2781"/>
                    <a:pt x="125" y="2750"/>
                    <a:pt x="0" y="2687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0" name="Freeform 5">
              <a:extLst>
                <a:ext uri="{FF2B5EF4-FFF2-40B4-BE49-F238E27FC236}">
                  <a16:creationId xmlns:a16="http://schemas.microsoft.com/office/drawing/2014/main" id="{8E2201D7-C727-6F49-AA99-F8E07291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6070600"/>
              <a:ext cx="180975" cy="473075"/>
            </a:xfrm>
            <a:custGeom>
              <a:avLst/>
              <a:gdLst>
                <a:gd name="T0" fmla="*/ 250 w 501"/>
                <a:gd name="T1" fmla="*/ 1281 h 1314"/>
                <a:gd name="T2" fmla="*/ 250 w 501"/>
                <a:gd name="T3" fmla="*/ 1281 h 1314"/>
                <a:gd name="T4" fmla="*/ 250 w 501"/>
                <a:gd name="T5" fmla="*/ 1281 h 1314"/>
                <a:gd name="T6" fmla="*/ 250 w 501"/>
                <a:gd name="T7" fmla="*/ 750 h 1314"/>
                <a:gd name="T8" fmla="*/ 62 w 501"/>
                <a:gd name="T9" fmla="*/ 63 h 1314"/>
                <a:gd name="T10" fmla="*/ 187 w 501"/>
                <a:gd name="T11" fmla="*/ 0 h 1314"/>
                <a:gd name="T12" fmla="*/ 281 w 501"/>
                <a:gd name="T13" fmla="*/ 188 h 1314"/>
                <a:gd name="T14" fmla="*/ 437 w 501"/>
                <a:gd name="T15" fmla="*/ 969 h 1314"/>
                <a:gd name="T16" fmla="*/ 250 w 501"/>
                <a:gd name="T17" fmla="*/ 128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314">
                  <a:moveTo>
                    <a:pt x="250" y="1281"/>
                  </a:moveTo>
                  <a:lnTo>
                    <a:pt x="250" y="1281"/>
                  </a:lnTo>
                  <a:lnTo>
                    <a:pt x="250" y="1281"/>
                  </a:lnTo>
                  <a:cubicBezTo>
                    <a:pt x="281" y="1125"/>
                    <a:pt x="281" y="969"/>
                    <a:pt x="250" y="750"/>
                  </a:cubicBezTo>
                  <a:cubicBezTo>
                    <a:pt x="156" y="313"/>
                    <a:pt x="0" y="156"/>
                    <a:pt x="62" y="63"/>
                  </a:cubicBezTo>
                  <a:cubicBezTo>
                    <a:pt x="94" y="31"/>
                    <a:pt x="125" y="31"/>
                    <a:pt x="187" y="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344" y="375"/>
                    <a:pt x="500" y="625"/>
                    <a:pt x="437" y="969"/>
                  </a:cubicBezTo>
                  <a:cubicBezTo>
                    <a:pt x="375" y="1313"/>
                    <a:pt x="250" y="1281"/>
                    <a:pt x="250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" name="Freeform 6">
              <a:extLst>
                <a:ext uri="{FF2B5EF4-FFF2-40B4-BE49-F238E27FC236}">
                  <a16:creationId xmlns:a16="http://schemas.microsoft.com/office/drawing/2014/main" id="{4373D453-B608-844E-BE2F-57B58F8D1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26163"/>
              <a:ext cx="22225" cy="46037"/>
            </a:xfrm>
            <a:custGeom>
              <a:avLst/>
              <a:gdLst>
                <a:gd name="T0" fmla="*/ 31 w 63"/>
                <a:gd name="T1" fmla="*/ 94 h 126"/>
                <a:gd name="T2" fmla="*/ 31 w 63"/>
                <a:gd name="T3" fmla="*/ 94 h 126"/>
                <a:gd name="T4" fmla="*/ 62 w 63"/>
                <a:gd name="T5" fmla="*/ 63 h 126"/>
                <a:gd name="T6" fmla="*/ 31 w 63"/>
                <a:gd name="T7" fmla="*/ 32 h 126"/>
                <a:gd name="T8" fmla="*/ 0 w 63"/>
                <a:gd name="T9" fmla="*/ 63 h 126"/>
                <a:gd name="T10" fmla="*/ 31 w 63"/>
                <a:gd name="T11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26">
                  <a:moveTo>
                    <a:pt x="31" y="94"/>
                  </a:moveTo>
                  <a:lnTo>
                    <a:pt x="31" y="94"/>
                  </a:lnTo>
                  <a:cubicBezTo>
                    <a:pt x="31" y="125"/>
                    <a:pt x="62" y="94"/>
                    <a:pt x="62" y="63"/>
                  </a:cubicBezTo>
                  <a:cubicBezTo>
                    <a:pt x="62" y="63"/>
                    <a:pt x="62" y="32"/>
                    <a:pt x="31" y="32"/>
                  </a:cubicBezTo>
                  <a:cubicBezTo>
                    <a:pt x="31" y="0"/>
                    <a:pt x="0" y="32"/>
                    <a:pt x="0" y="63"/>
                  </a:cubicBezTo>
                  <a:cubicBezTo>
                    <a:pt x="0" y="63"/>
                    <a:pt x="0" y="94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" name="Freeform 7">
              <a:extLst>
                <a:ext uri="{FF2B5EF4-FFF2-40B4-BE49-F238E27FC236}">
                  <a16:creationId xmlns:a16="http://schemas.microsoft.com/office/drawing/2014/main" id="{AD0F426E-2F2A-A742-ABAD-BCC240161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6137275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2 w 220"/>
                <a:gd name="T5" fmla="*/ 93 h 157"/>
                <a:gd name="T6" fmla="*/ 63 w 220"/>
                <a:gd name="T7" fmla="*/ 156 h 157"/>
                <a:gd name="T8" fmla="*/ 219 w 220"/>
                <a:gd name="T9" fmla="*/ 31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93"/>
                    <a:pt x="32" y="93"/>
                  </a:cubicBezTo>
                  <a:cubicBezTo>
                    <a:pt x="32" y="93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31"/>
                  </a:cubicBezTo>
                  <a:cubicBezTo>
                    <a:pt x="219" y="31"/>
                    <a:pt x="219" y="0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" name="Freeform 8">
              <a:extLst>
                <a:ext uri="{FF2B5EF4-FFF2-40B4-BE49-F238E27FC236}">
                  <a16:creationId xmlns:a16="http://schemas.microsoft.com/office/drawing/2014/main" id="{54B63ACF-7157-924E-B4A0-7BA55E7E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6227763"/>
              <a:ext cx="34925" cy="33337"/>
            </a:xfrm>
            <a:custGeom>
              <a:avLst/>
              <a:gdLst>
                <a:gd name="T0" fmla="*/ 63 w 95"/>
                <a:gd name="T1" fmla="*/ 93 h 94"/>
                <a:gd name="T2" fmla="*/ 63 w 95"/>
                <a:gd name="T3" fmla="*/ 93 h 94"/>
                <a:gd name="T4" fmla="*/ 94 w 95"/>
                <a:gd name="T5" fmla="*/ 62 h 94"/>
                <a:gd name="T6" fmla="*/ 63 w 95"/>
                <a:gd name="T7" fmla="*/ 0 h 94"/>
                <a:gd name="T8" fmla="*/ 31 w 95"/>
                <a:gd name="T9" fmla="*/ 31 h 94"/>
                <a:gd name="T10" fmla="*/ 63 w 95"/>
                <a:gd name="T1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63" y="93"/>
                  </a:moveTo>
                  <a:lnTo>
                    <a:pt x="63" y="93"/>
                  </a:ln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63" y="0"/>
                    <a:pt x="31" y="0"/>
                    <a:pt x="31" y="31"/>
                  </a:cubicBezTo>
                  <a:cubicBezTo>
                    <a:pt x="0" y="62"/>
                    <a:pt x="31" y="62"/>
                    <a:pt x="63" y="93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" name="Freeform 9">
              <a:extLst>
                <a:ext uri="{FF2B5EF4-FFF2-40B4-BE49-F238E27FC236}">
                  <a16:creationId xmlns:a16="http://schemas.microsoft.com/office/drawing/2014/main" id="{D92DEEB2-97BE-4144-AB45-429E71212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227763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1 w 220"/>
                <a:gd name="T5" fmla="*/ 125 h 157"/>
                <a:gd name="T6" fmla="*/ 63 w 220"/>
                <a:gd name="T7" fmla="*/ 156 h 157"/>
                <a:gd name="T8" fmla="*/ 219 w 220"/>
                <a:gd name="T9" fmla="*/ 62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125"/>
                    <a:pt x="31" y="125"/>
                  </a:cubicBezTo>
                  <a:cubicBezTo>
                    <a:pt x="31" y="125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62"/>
                  </a:cubicBezTo>
                  <a:cubicBezTo>
                    <a:pt x="219" y="62"/>
                    <a:pt x="219" y="31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" name="Freeform 10">
              <a:extLst>
                <a:ext uri="{FF2B5EF4-FFF2-40B4-BE49-F238E27FC236}">
                  <a16:creationId xmlns:a16="http://schemas.microsoft.com/office/drawing/2014/main" id="{BEC61AA6-0B5E-5E43-8784-3EE3F30DD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6329363"/>
              <a:ext cx="34925" cy="34925"/>
            </a:xfrm>
            <a:custGeom>
              <a:avLst/>
              <a:gdLst>
                <a:gd name="T0" fmla="*/ 31 w 95"/>
                <a:gd name="T1" fmla="*/ 94 h 95"/>
                <a:gd name="T2" fmla="*/ 31 w 95"/>
                <a:gd name="T3" fmla="*/ 94 h 95"/>
                <a:gd name="T4" fmla="*/ 62 w 95"/>
                <a:gd name="T5" fmla="*/ 62 h 95"/>
                <a:gd name="T6" fmla="*/ 62 w 95"/>
                <a:gd name="T7" fmla="*/ 0 h 95"/>
                <a:gd name="T8" fmla="*/ 0 w 95"/>
                <a:gd name="T9" fmla="*/ 31 h 95"/>
                <a:gd name="T10" fmla="*/ 31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31" y="94"/>
                  </a:moveTo>
                  <a:lnTo>
                    <a:pt x="31" y="94"/>
                  </a:lnTo>
                  <a:cubicBezTo>
                    <a:pt x="31" y="94"/>
                    <a:pt x="62" y="94"/>
                    <a:pt x="62" y="62"/>
                  </a:cubicBezTo>
                  <a:cubicBezTo>
                    <a:pt x="94" y="31"/>
                    <a:pt x="62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" name="Freeform 11">
              <a:extLst>
                <a:ext uri="{FF2B5EF4-FFF2-40B4-BE49-F238E27FC236}">
                  <a16:creationId xmlns:a16="http://schemas.microsoft.com/office/drawing/2014/main" id="{646521D7-EE53-8B4F-BEA3-E2B0F7ACE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329363"/>
              <a:ext cx="90488" cy="57150"/>
            </a:xfrm>
            <a:custGeom>
              <a:avLst/>
              <a:gdLst>
                <a:gd name="T0" fmla="*/ 187 w 251"/>
                <a:gd name="T1" fmla="*/ 0 h 157"/>
                <a:gd name="T2" fmla="*/ 187 w 251"/>
                <a:gd name="T3" fmla="*/ 0 h 157"/>
                <a:gd name="T4" fmla="*/ 31 w 251"/>
                <a:gd name="T5" fmla="*/ 62 h 157"/>
                <a:gd name="T6" fmla="*/ 31 w 251"/>
                <a:gd name="T7" fmla="*/ 125 h 157"/>
                <a:gd name="T8" fmla="*/ 218 w 251"/>
                <a:gd name="T9" fmla="*/ 62 h 157"/>
                <a:gd name="T10" fmla="*/ 187 w 251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57">
                  <a:moveTo>
                    <a:pt x="187" y="0"/>
                  </a:moveTo>
                  <a:lnTo>
                    <a:pt x="187" y="0"/>
                  </a:lnTo>
                  <a:cubicBezTo>
                    <a:pt x="187" y="0"/>
                    <a:pt x="93" y="94"/>
                    <a:pt x="31" y="62"/>
                  </a:cubicBezTo>
                  <a:cubicBezTo>
                    <a:pt x="31" y="62"/>
                    <a:pt x="0" y="94"/>
                    <a:pt x="31" y="125"/>
                  </a:cubicBezTo>
                  <a:cubicBezTo>
                    <a:pt x="31" y="125"/>
                    <a:pt x="125" y="156"/>
                    <a:pt x="218" y="62"/>
                  </a:cubicBezTo>
                  <a:cubicBezTo>
                    <a:pt x="218" y="62"/>
                    <a:pt x="250" y="31"/>
                    <a:pt x="187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" name="Freeform 13">
              <a:extLst>
                <a:ext uri="{FF2B5EF4-FFF2-40B4-BE49-F238E27FC236}">
                  <a16:creationId xmlns:a16="http://schemas.microsoft.com/office/drawing/2014/main" id="{7CC9D228-7A5D-3B48-9FE5-9F9E8FD09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810000"/>
              <a:ext cx="776287" cy="955675"/>
            </a:xfrm>
            <a:custGeom>
              <a:avLst/>
              <a:gdLst>
                <a:gd name="T0" fmla="*/ 469 w 2157"/>
                <a:gd name="T1" fmla="*/ 2655 h 2656"/>
                <a:gd name="T2" fmla="*/ 469 w 2157"/>
                <a:gd name="T3" fmla="*/ 2655 h 2656"/>
                <a:gd name="T4" fmla="*/ 2156 w 2157"/>
                <a:gd name="T5" fmla="*/ 1593 h 2656"/>
                <a:gd name="T6" fmla="*/ 1624 w 2157"/>
                <a:gd name="T7" fmla="*/ 0 h 2656"/>
                <a:gd name="T8" fmla="*/ 0 w 2157"/>
                <a:gd name="T9" fmla="*/ 1686 h 2656"/>
                <a:gd name="T10" fmla="*/ 469 w 2157"/>
                <a:gd name="T11" fmla="*/ 2655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7" h="2656">
                  <a:moveTo>
                    <a:pt x="469" y="2655"/>
                  </a:moveTo>
                  <a:lnTo>
                    <a:pt x="469" y="2655"/>
                  </a:lnTo>
                  <a:cubicBezTo>
                    <a:pt x="469" y="2655"/>
                    <a:pt x="1874" y="2124"/>
                    <a:pt x="2156" y="1593"/>
                  </a:cubicBezTo>
                  <a:cubicBezTo>
                    <a:pt x="2156" y="1593"/>
                    <a:pt x="1843" y="311"/>
                    <a:pt x="1624" y="0"/>
                  </a:cubicBezTo>
                  <a:cubicBezTo>
                    <a:pt x="0" y="1686"/>
                    <a:pt x="0" y="1686"/>
                    <a:pt x="0" y="1686"/>
                  </a:cubicBezTo>
                  <a:lnTo>
                    <a:pt x="469" y="265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" name="Freeform 14">
              <a:extLst>
                <a:ext uri="{FF2B5EF4-FFF2-40B4-BE49-F238E27FC236}">
                  <a16:creationId xmlns:a16="http://schemas.microsoft.com/office/drawing/2014/main" id="{0CA11A6B-4945-474D-8268-B7AE1DBC7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730625"/>
              <a:ext cx="2036763" cy="2778125"/>
            </a:xfrm>
            <a:custGeom>
              <a:avLst/>
              <a:gdLst>
                <a:gd name="T0" fmla="*/ 3656 w 5656"/>
                <a:gd name="T1" fmla="*/ 156 h 7719"/>
                <a:gd name="T2" fmla="*/ 3656 w 5656"/>
                <a:gd name="T3" fmla="*/ 156 h 7719"/>
                <a:gd name="T4" fmla="*/ 1125 w 5656"/>
                <a:gd name="T5" fmla="*/ 3124 h 7719"/>
                <a:gd name="T6" fmla="*/ 0 w 5656"/>
                <a:gd name="T7" fmla="*/ 7374 h 7719"/>
                <a:gd name="T8" fmla="*/ 594 w 5656"/>
                <a:gd name="T9" fmla="*/ 7687 h 7719"/>
                <a:gd name="T10" fmla="*/ 1906 w 5656"/>
                <a:gd name="T11" fmla="*/ 4405 h 7719"/>
                <a:gd name="T12" fmla="*/ 2937 w 5656"/>
                <a:gd name="T13" fmla="*/ 3218 h 7719"/>
                <a:gd name="T14" fmla="*/ 5468 w 5656"/>
                <a:gd name="T15" fmla="*/ 63 h 7719"/>
                <a:gd name="T16" fmla="*/ 3656 w 5656"/>
                <a:gd name="T17" fmla="*/ 156 h 7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6" h="7719">
                  <a:moveTo>
                    <a:pt x="3656" y="156"/>
                  </a:moveTo>
                  <a:lnTo>
                    <a:pt x="3656" y="156"/>
                  </a:lnTo>
                  <a:cubicBezTo>
                    <a:pt x="3656" y="156"/>
                    <a:pt x="1312" y="2655"/>
                    <a:pt x="1125" y="3124"/>
                  </a:cubicBezTo>
                  <a:cubicBezTo>
                    <a:pt x="937" y="3593"/>
                    <a:pt x="0" y="7374"/>
                    <a:pt x="0" y="7374"/>
                  </a:cubicBezTo>
                  <a:cubicBezTo>
                    <a:pt x="0" y="7374"/>
                    <a:pt x="94" y="7718"/>
                    <a:pt x="594" y="7687"/>
                  </a:cubicBezTo>
                  <a:cubicBezTo>
                    <a:pt x="594" y="7687"/>
                    <a:pt x="1781" y="5374"/>
                    <a:pt x="1906" y="4405"/>
                  </a:cubicBezTo>
                  <a:cubicBezTo>
                    <a:pt x="2031" y="3593"/>
                    <a:pt x="2562" y="3468"/>
                    <a:pt x="2937" y="3218"/>
                  </a:cubicBezTo>
                  <a:cubicBezTo>
                    <a:pt x="3312" y="2999"/>
                    <a:pt x="5655" y="1937"/>
                    <a:pt x="5468" y="63"/>
                  </a:cubicBezTo>
                  <a:cubicBezTo>
                    <a:pt x="5468" y="63"/>
                    <a:pt x="4093" y="0"/>
                    <a:pt x="3656" y="156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" name="Freeform 15">
              <a:extLst>
                <a:ext uri="{FF2B5EF4-FFF2-40B4-BE49-F238E27FC236}">
                  <a16:creationId xmlns:a16="http://schemas.microsoft.com/office/drawing/2014/main" id="{B7776FBC-0C25-8446-B984-CFFBBD6D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6329363"/>
              <a:ext cx="900113" cy="415925"/>
            </a:xfrm>
            <a:custGeom>
              <a:avLst/>
              <a:gdLst>
                <a:gd name="T0" fmla="*/ 2313 w 2501"/>
                <a:gd name="T1" fmla="*/ 187 h 1157"/>
                <a:gd name="T2" fmla="*/ 2313 w 2501"/>
                <a:gd name="T3" fmla="*/ 187 h 1157"/>
                <a:gd name="T4" fmla="*/ 2469 w 2501"/>
                <a:gd name="T5" fmla="*/ 531 h 1157"/>
                <a:gd name="T6" fmla="*/ 2500 w 2501"/>
                <a:gd name="T7" fmla="*/ 875 h 1157"/>
                <a:gd name="T8" fmla="*/ 2188 w 2501"/>
                <a:gd name="T9" fmla="*/ 937 h 1157"/>
                <a:gd name="T10" fmla="*/ 1156 w 2501"/>
                <a:gd name="T11" fmla="*/ 1062 h 1157"/>
                <a:gd name="T12" fmla="*/ 0 w 2501"/>
                <a:gd name="T13" fmla="*/ 719 h 1157"/>
                <a:gd name="T14" fmla="*/ 188 w 2501"/>
                <a:gd name="T15" fmla="*/ 594 h 1157"/>
                <a:gd name="T16" fmla="*/ 1000 w 2501"/>
                <a:gd name="T17" fmla="*/ 406 h 1157"/>
                <a:gd name="T18" fmla="*/ 1563 w 2501"/>
                <a:gd name="T19" fmla="*/ 62 h 1157"/>
                <a:gd name="T20" fmla="*/ 1938 w 2501"/>
                <a:gd name="T21" fmla="*/ 375 h 1157"/>
                <a:gd name="T22" fmla="*/ 2313 w 2501"/>
                <a:gd name="T23" fmla="*/ 18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1" h="1157">
                  <a:moveTo>
                    <a:pt x="2313" y="187"/>
                  </a:moveTo>
                  <a:lnTo>
                    <a:pt x="2313" y="187"/>
                  </a:lnTo>
                  <a:cubicBezTo>
                    <a:pt x="2313" y="187"/>
                    <a:pt x="2438" y="312"/>
                    <a:pt x="2469" y="531"/>
                  </a:cubicBezTo>
                  <a:cubicBezTo>
                    <a:pt x="2469" y="750"/>
                    <a:pt x="2500" y="844"/>
                    <a:pt x="2500" y="875"/>
                  </a:cubicBezTo>
                  <a:cubicBezTo>
                    <a:pt x="2500" y="875"/>
                    <a:pt x="2500" y="937"/>
                    <a:pt x="2188" y="937"/>
                  </a:cubicBezTo>
                  <a:cubicBezTo>
                    <a:pt x="1906" y="937"/>
                    <a:pt x="1500" y="1000"/>
                    <a:pt x="1156" y="1062"/>
                  </a:cubicBezTo>
                  <a:cubicBezTo>
                    <a:pt x="813" y="1156"/>
                    <a:pt x="0" y="1094"/>
                    <a:pt x="0" y="719"/>
                  </a:cubicBezTo>
                  <a:cubicBezTo>
                    <a:pt x="0" y="719"/>
                    <a:pt x="0" y="594"/>
                    <a:pt x="188" y="594"/>
                  </a:cubicBezTo>
                  <a:cubicBezTo>
                    <a:pt x="375" y="562"/>
                    <a:pt x="656" y="625"/>
                    <a:pt x="1000" y="406"/>
                  </a:cubicBezTo>
                  <a:cubicBezTo>
                    <a:pt x="1375" y="219"/>
                    <a:pt x="1469" y="0"/>
                    <a:pt x="1563" y="62"/>
                  </a:cubicBezTo>
                  <a:cubicBezTo>
                    <a:pt x="1656" y="94"/>
                    <a:pt x="1563" y="281"/>
                    <a:pt x="1938" y="375"/>
                  </a:cubicBezTo>
                  <a:cubicBezTo>
                    <a:pt x="2188" y="406"/>
                    <a:pt x="2313" y="187"/>
                    <a:pt x="2313" y="1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" name="Freeform 16">
              <a:extLst>
                <a:ext uri="{FF2B5EF4-FFF2-40B4-BE49-F238E27FC236}">
                  <a16:creationId xmlns:a16="http://schemas.microsoft.com/office/drawing/2014/main" id="{671ED099-8007-D14A-AC4B-24E820FF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6588125"/>
              <a:ext cx="957263" cy="236538"/>
            </a:xfrm>
            <a:custGeom>
              <a:avLst/>
              <a:gdLst>
                <a:gd name="T0" fmla="*/ 63 w 2658"/>
                <a:gd name="T1" fmla="*/ 0 h 657"/>
                <a:gd name="T2" fmla="*/ 63 w 2658"/>
                <a:gd name="T3" fmla="*/ 0 h 657"/>
                <a:gd name="T4" fmla="*/ 1219 w 2658"/>
                <a:gd name="T5" fmla="*/ 343 h 657"/>
                <a:gd name="T6" fmla="*/ 2251 w 2658"/>
                <a:gd name="T7" fmla="*/ 218 h 657"/>
                <a:gd name="T8" fmla="*/ 2563 w 2658"/>
                <a:gd name="T9" fmla="*/ 156 h 657"/>
                <a:gd name="T10" fmla="*/ 2657 w 2658"/>
                <a:gd name="T11" fmla="*/ 375 h 657"/>
                <a:gd name="T12" fmla="*/ 2251 w 2658"/>
                <a:gd name="T13" fmla="*/ 562 h 657"/>
                <a:gd name="T14" fmla="*/ 1501 w 2658"/>
                <a:gd name="T15" fmla="*/ 562 h 657"/>
                <a:gd name="T16" fmla="*/ 313 w 2658"/>
                <a:gd name="T17" fmla="*/ 437 h 657"/>
                <a:gd name="T18" fmla="*/ 63 w 2658"/>
                <a:gd name="T1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8" h="657">
                  <a:moveTo>
                    <a:pt x="63" y="0"/>
                  </a:moveTo>
                  <a:lnTo>
                    <a:pt x="63" y="0"/>
                  </a:lnTo>
                  <a:cubicBezTo>
                    <a:pt x="63" y="375"/>
                    <a:pt x="876" y="437"/>
                    <a:pt x="1219" y="343"/>
                  </a:cubicBezTo>
                  <a:cubicBezTo>
                    <a:pt x="1563" y="281"/>
                    <a:pt x="1969" y="218"/>
                    <a:pt x="2251" y="218"/>
                  </a:cubicBezTo>
                  <a:cubicBezTo>
                    <a:pt x="2563" y="218"/>
                    <a:pt x="2563" y="156"/>
                    <a:pt x="2563" y="156"/>
                  </a:cubicBezTo>
                  <a:cubicBezTo>
                    <a:pt x="2563" y="156"/>
                    <a:pt x="2657" y="343"/>
                    <a:pt x="2657" y="375"/>
                  </a:cubicBezTo>
                  <a:cubicBezTo>
                    <a:pt x="2657" y="406"/>
                    <a:pt x="2563" y="562"/>
                    <a:pt x="2251" y="562"/>
                  </a:cubicBezTo>
                  <a:cubicBezTo>
                    <a:pt x="1907" y="562"/>
                    <a:pt x="1782" y="531"/>
                    <a:pt x="1501" y="562"/>
                  </a:cubicBezTo>
                  <a:cubicBezTo>
                    <a:pt x="1188" y="593"/>
                    <a:pt x="626" y="656"/>
                    <a:pt x="313" y="437"/>
                  </a:cubicBezTo>
                  <a:cubicBezTo>
                    <a:pt x="0" y="218"/>
                    <a:pt x="0" y="156"/>
                    <a:pt x="63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" name="Freeform 17">
              <a:extLst>
                <a:ext uri="{FF2B5EF4-FFF2-40B4-BE49-F238E27FC236}">
                  <a16:creationId xmlns:a16="http://schemas.microsoft.com/office/drawing/2014/main" id="{6CA4E7A9-36F8-7140-8485-B0EA6F83E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6329363"/>
              <a:ext cx="404812" cy="247650"/>
            </a:xfrm>
            <a:custGeom>
              <a:avLst/>
              <a:gdLst>
                <a:gd name="T0" fmla="*/ 0 w 1126"/>
                <a:gd name="T1" fmla="*/ 562 h 688"/>
                <a:gd name="T2" fmla="*/ 0 w 1126"/>
                <a:gd name="T3" fmla="*/ 562 h 688"/>
                <a:gd name="T4" fmla="*/ 0 w 1126"/>
                <a:gd name="T5" fmla="*/ 562 h 688"/>
                <a:gd name="T6" fmla="*/ 469 w 1126"/>
                <a:gd name="T7" fmla="*/ 406 h 688"/>
                <a:gd name="T8" fmla="*/ 1032 w 1126"/>
                <a:gd name="T9" fmla="*/ 62 h 688"/>
                <a:gd name="T10" fmla="*/ 1125 w 1126"/>
                <a:gd name="T11" fmla="*/ 187 h 688"/>
                <a:gd name="T12" fmla="*/ 969 w 1126"/>
                <a:gd name="T13" fmla="*/ 344 h 688"/>
                <a:gd name="T14" fmla="*/ 344 w 1126"/>
                <a:gd name="T15" fmla="*/ 687 h 688"/>
                <a:gd name="T16" fmla="*/ 0 w 1126"/>
                <a:gd name="T17" fmla="*/ 56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688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157" y="562"/>
                    <a:pt x="313" y="500"/>
                    <a:pt x="469" y="406"/>
                  </a:cubicBezTo>
                  <a:cubicBezTo>
                    <a:pt x="844" y="219"/>
                    <a:pt x="938" y="0"/>
                    <a:pt x="1032" y="62"/>
                  </a:cubicBezTo>
                  <a:cubicBezTo>
                    <a:pt x="1063" y="62"/>
                    <a:pt x="1094" y="125"/>
                    <a:pt x="1125" y="187"/>
                  </a:cubicBezTo>
                  <a:cubicBezTo>
                    <a:pt x="969" y="344"/>
                    <a:pt x="969" y="344"/>
                    <a:pt x="969" y="344"/>
                  </a:cubicBezTo>
                  <a:cubicBezTo>
                    <a:pt x="844" y="437"/>
                    <a:pt x="657" y="656"/>
                    <a:pt x="344" y="687"/>
                  </a:cubicBezTo>
                  <a:cubicBezTo>
                    <a:pt x="32" y="687"/>
                    <a:pt x="0" y="562"/>
                    <a:pt x="0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" name="Freeform 18">
              <a:extLst>
                <a:ext uri="{FF2B5EF4-FFF2-40B4-BE49-F238E27FC236}">
                  <a16:creationId xmlns:a16="http://schemas.microsoft.com/office/drawing/2014/main" id="{130C5B36-1360-CE4C-B120-D0F5E2A1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6419850"/>
              <a:ext cx="22225" cy="34925"/>
            </a:xfrm>
            <a:custGeom>
              <a:avLst/>
              <a:gdLst>
                <a:gd name="T0" fmla="*/ 0 w 63"/>
                <a:gd name="T1" fmla="*/ 62 h 95"/>
                <a:gd name="T2" fmla="*/ 0 w 63"/>
                <a:gd name="T3" fmla="*/ 62 h 95"/>
                <a:gd name="T4" fmla="*/ 31 w 63"/>
                <a:gd name="T5" fmla="*/ 94 h 95"/>
                <a:gd name="T6" fmla="*/ 62 w 63"/>
                <a:gd name="T7" fmla="*/ 62 h 95"/>
                <a:gd name="T8" fmla="*/ 31 w 63"/>
                <a:gd name="T9" fmla="*/ 0 h 95"/>
                <a:gd name="T10" fmla="*/ 0 w 63"/>
                <a:gd name="T11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94"/>
                    <a:pt x="31" y="94"/>
                  </a:cubicBezTo>
                  <a:cubicBezTo>
                    <a:pt x="62" y="94"/>
                    <a:pt x="62" y="62"/>
                    <a:pt x="62" y="62"/>
                  </a:cubicBezTo>
                  <a:cubicBezTo>
                    <a:pt x="62" y="31"/>
                    <a:pt x="62" y="0"/>
                    <a:pt x="31" y="0"/>
                  </a:cubicBezTo>
                  <a:cubicBezTo>
                    <a:pt x="0" y="0"/>
                    <a:pt x="0" y="31"/>
                    <a:pt x="0" y="6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" name="Freeform 19">
              <a:extLst>
                <a:ext uri="{FF2B5EF4-FFF2-40B4-BE49-F238E27FC236}">
                  <a16:creationId xmlns:a16="http://schemas.microsoft.com/office/drawing/2014/main" id="{4E5811F2-9F8C-3448-8771-E7CEBDAF8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637381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2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31" y="94"/>
                    <a:pt x="31" y="31"/>
                  </a:cubicBezTo>
                  <a:cubicBezTo>
                    <a:pt x="31" y="31"/>
                    <a:pt x="0" y="0"/>
                    <a:pt x="0" y="62"/>
                  </a:cubicBezTo>
                  <a:cubicBezTo>
                    <a:pt x="0" y="62"/>
                    <a:pt x="0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" name="Freeform 20">
              <a:extLst>
                <a:ext uri="{FF2B5EF4-FFF2-40B4-BE49-F238E27FC236}">
                  <a16:creationId xmlns:a16="http://schemas.microsoft.com/office/drawing/2014/main" id="{094822A9-7412-3A4A-9791-6A9BAECF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475413"/>
              <a:ext cx="34925" cy="34925"/>
            </a:xfrm>
            <a:custGeom>
              <a:avLst/>
              <a:gdLst>
                <a:gd name="T0" fmla="*/ 0 w 95"/>
                <a:gd name="T1" fmla="*/ 63 h 95"/>
                <a:gd name="T2" fmla="*/ 0 w 95"/>
                <a:gd name="T3" fmla="*/ 63 h 95"/>
                <a:gd name="T4" fmla="*/ 31 w 95"/>
                <a:gd name="T5" fmla="*/ 94 h 95"/>
                <a:gd name="T6" fmla="*/ 94 w 95"/>
                <a:gd name="T7" fmla="*/ 63 h 95"/>
                <a:gd name="T8" fmla="*/ 31 w 95"/>
                <a:gd name="T9" fmla="*/ 0 h 95"/>
                <a:gd name="T10" fmla="*/ 0 w 95"/>
                <a:gd name="T1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63"/>
                  </a:moveTo>
                  <a:lnTo>
                    <a:pt x="0" y="63"/>
                  </a:lnTo>
                  <a:lnTo>
                    <a:pt x="31" y="94"/>
                  </a:lnTo>
                  <a:cubicBezTo>
                    <a:pt x="62" y="94"/>
                    <a:pt x="94" y="63"/>
                    <a:pt x="94" y="63"/>
                  </a:cubicBezTo>
                  <a:cubicBezTo>
                    <a:pt x="94" y="31"/>
                    <a:pt x="62" y="0"/>
                    <a:pt x="31" y="0"/>
                  </a:cubicBezTo>
                  <a:cubicBezTo>
                    <a:pt x="31" y="0"/>
                    <a:pt x="0" y="31"/>
                    <a:pt x="0" y="63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" name="Freeform 21">
              <a:extLst>
                <a:ext uri="{FF2B5EF4-FFF2-40B4-BE49-F238E27FC236}">
                  <a16:creationId xmlns:a16="http://schemas.microsoft.com/office/drawing/2014/main" id="{826C2133-39C1-B941-8B8D-7EE092C6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43096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3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63" y="94"/>
                    <a:pt x="31" y="31"/>
                  </a:cubicBezTo>
                  <a:cubicBezTo>
                    <a:pt x="31" y="31"/>
                    <a:pt x="0" y="0"/>
                    <a:pt x="0" y="63"/>
                  </a:cubicBezTo>
                  <a:cubicBezTo>
                    <a:pt x="0" y="63"/>
                    <a:pt x="31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" name="Freeform 22">
              <a:extLst>
                <a:ext uri="{FF2B5EF4-FFF2-40B4-BE49-F238E27FC236}">
                  <a16:creationId xmlns:a16="http://schemas.microsoft.com/office/drawing/2014/main" id="{6DF00123-6813-2B40-BE75-D4AEC368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6530975"/>
              <a:ext cx="34925" cy="34925"/>
            </a:xfrm>
            <a:custGeom>
              <a:avLst/>
              <a:gdLst>
                <a:gd name="T0" fmla="*/ 0 w 95"/>
                <a:gd name="T1" fmla="*/ 32 h 95"/>
                <a:gd name="T2" fmla="*/ 0 w 95"/>
                <a:gd name="T3" fmla="*/ 32 h 95"/>
                <a:gd name="T4" fmla="*/ 31 w 95"/>
                <a:gd name="T5" fmla="*/ 94 h 95"/>
                <a:gd name="T6" fmla="*/ 63 w 95"/>
                <a:gd name="T7" fmla="*/ 63 h 95"/>
                <a:gd name="T8" fmla="*/ 31 w 95"/>
                <a:gd name="T9" fmla="*/ 0 h 95"/>
                <a:gd name="T10" fmla="*/ 0 w 95"/>
                <a:gd name="T11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32"/>
                  </a:moveTo>
                  <a:lnTo>
                    <a:pt x="0" y="32"/>
                  </a:lnTo>
                  <a:cubicBezTo>
                    <a:pt x="0" y="63"/>
                    <a:pt x="0" y="63"/>
                    <a:pt x="31" y="94"/>
                  </a:cubicBezTo>
                  <a:cubicBezTo>
                    <a:pt x="63" y="94"/>
                    <a:pt x="63" y="63"/>
                    <a:pt x="63" y="63"/>
                  </a:cubicBezTo>
                  <a:cubicBezTo>
                    <a:pt x="94" y="32"/>
                    <a:pt x="63" y="0"/>
                    <a:pt x="31" y="0"/>
                  </a:cubicBezTo>
                  <a:cubicBezTo>
                    <a:pt x="31" y="0"/>
                    <a:pt x="0" y="0"/>
                    <a:pt x="0" y="3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" name="Freeform 23">
              <a:extLst>
                <a:ext uri="{FF2B5EF4-FFF2-40B4-BE49-F238E27FC236}">
                  <a16:creationId xmlns:a16="http://schemas.microsoft.com/office/drawing/2014/main" id="{25D4B564-792D-4B4B-B33A-46D4313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6475413"/>
              <a:ext cx="57150" cy="90487"/>
            </a:xfrm>
            <a:custGeom>
              <a:avLst/>
              <a:gdLst>
                <a:gd name="T0" fmla="*/ 157 w 158"/>
                <a:gd name="T1" fmla="*/ 188 h 251"/>
                <a:gd name="T2" fmla="*/ 157 w 158"/>
                <a:gd name="T3" fmla="*/ 188 h 251"/>
                <a:gd name="T4" fmla="*/ 63 w 158"/>
                <a:gd name="T5" fmla="*/ 31 h 251"/>
                <a:gd name="T6" fmla="*/ 32 w 158"/>
                <a:gd name="T7" fmla="*/ 63 h 251"/>
                <a:gd name="T8" fmla="*/ 125 w 158"/>
                <a:gd name="T9" fmla="*/ 219 h 251"/>
                <a:gd name="T10" fmla="*/ 157 w 158"/>
                <a:gd name="T1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51">
                  <a:moveTo>
                    <a:pt x="157" y="188"/>
                  </a:moveTo>
                  <a:lnTo>
                    <a:pt x="157" y="188"/>
                  </a:lnTo>
                  <a:cubicBezTo>
                    <a:pt x="157" y="188"/>
                    <a:pt x="63" y="94"/>
                    <a:pt x="63" y="31"/>
                  </a:cubicBezTo>
                  <a:cubicBezTo>
                    <a:pt x="63" y="31"/>
                    <a:pt x="32" y="0"/>
                    <a:pt x="32" y="63"/>
                  </a:cubicBezTo>
                  <a:cubicBezTo>
                    <a:pt x="32" y="63"/>
                    <a:pt x="0" y="156"/>
                    <a:pt x="125" y="219"/>
                  </a:cubicBezTo>
                  <a:cubicBezTo>
                    <a:pt x="125" y="219"/>
                    <a:pt x="157" y="250"/>
                    <a:pt x="157" y="188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" name="Freeform 25">
              <a:extLst>
                <a:ext uri="{FF2B5EF4-FFF2-40B4-BE49-F238E27FC236}">
                  <a16:creationId xmlns:a16="http://schemas.microsoft.com/office/drawing/2014/main" id="{0BC66D26-E082-034D-B603-E244EE16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573463"/>
              <a:ext cx="1362075" cy="1136650"/>
            </a:xfrm>
            <a:custGeom>
              <a:avLst/>
              <a:gdLst>
                <a:gd name="T0" fmla="*/ 1063 w 3782"/>
                <a:gd name="T1" fmla="*/ 593 h 3156"/>
                <a:gd name="T2" fmla="*/ 1063 w 3782"/>
                <a:gd name="T3" fmla="*/ 593 h 3156"/>
                <a:gd name="T4" fmla="*/ 0 w 3782"/>
                <a:gd name="T5" fmla="*/ 1842 h 3156"/>
                <a:gd name="T6" fmla="*/ 1750 w 3782"/>
                <a:gd name="T7" fmla="*/ 3155 h 3156"/>
                <a:gd name="T8" fmla="*/ 3499 w 3782"/>
                <a:gd name="T9" fmla="*/ 0 h 3156"/>
                <a:gd name="T10" fmla="*/ 1063 w 3782"/>
                <a:gd name="T11" fmla="*/ 593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2" h="3156">
                  <a:moveTo>
                    <a:pt x="1063" y="593"/>
                  </a:moveTo>
                  <a:lnTo>
                    <a:pt x="1063" y="593"/>
                  </a:lnTo>
                  <a:cubicBezTo>
                    <a:pt x="1063" y="593"/>
                    <a:pt x="469" y="1217"/>
                    <a:pt x="0" y="1842"/>
                  </a:cubicBezTo>
                  <a:cubicBezTo>
                    <a:pt x="0" y="1842"/>
                    <a:pt x="1313" y="2592"/>
                    <a:pt x="1750" y="3155"/>
                  </a:cubicBezTo>
                  <a:cubicBezTo>
                    <a:pt x="1750" y="3155"/>
                    <a:pt x="3781" y="1717"/>
                    <a:pt x="3499" y="0"/>
                  </a:cubicBezTo>
                  <a:cubicBezTo>
                    <a:pt x="3499" y="0"/>
                    <a:pt x="2125" y="250"/>
                    <a:pt x="1063" y="5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" name="Freeform 26">
              <a:extLst>
                <a:ext uri="{FF2B5EF4-FFF2-40B4-BE49-F238E27FC236}">
                  <a16:creationId xmlns:a16="http://schemas.microsoft.com/office/drawing/2014/main" id="{30ED319C-26DD-B045-B488-47EA5B45E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338" y="952500"/>
              <a:ext cx="889000" cy="1238250"/>
            </a:xfrm>
            <a:custGeom>
              <a:avLst/>
              <a:gdLst>
                <a:gd name="T0" fmla="*/ 407 w 2470"/>
                <a:gd name="T1" fmla="*/ 407 h 3439"/>
                <a:gd name="T2" fmla="*/ 407 w 2470"/>
                <a:gd name="T3" fmla="*/ 407 h 3439"/>
                <a:gd name="T4" fmla="*/ 250 w 2470"/>
                <a:gd name="T5" fmla="*/ 907 h 3439"/>
                <a:gd name="T6" fmla="*/ 938 w 2470"/>
                <a:gd name="T7" fmla="*/ 2625 h 3439"/>
                <a:gd name="T8" fmla="*/ 907 w 2470"/>
                <a:gd name="T9" fmla="*/ 3438 h 3439"/>
                <a:gd name="T10" fmla="*/ 2000 w 2470"/>
                <a:gd name="T11" fmla="*/ 3031 h 3439"/>
                <a:gd name="T12" fmla="*/ 2094 w 2470"/>
                <a:gd name="T13" fmla="*/ 2063 h 3439"/>
                <a:gd name="T14" fmla="*/ 2344 w 2470"/>
                <a:gd name="T15" fmla="*/ 1469 h 3439"/>
                <a:gd name="T16" fmla="*/ 2063 w 2470"/>
                <a:gd name="T17" fmla="*/ 1563 h 3439"/>
                <a:gd name="T18" fmla="*/ 1844 w 2470"/>
                <a:gd name="T19" fmla="*/ 1094 h 3439"/>
                <a:gd name="T20" fmla="*/ 407 w 2470"/>
                <a:gd name="T21" fmla="*/ 407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0" h="3439">
                  <a:moveTo>
                    <a:pt x="407" y="407"/>
                  </a:moveTo>
                  <a:lnTo>
                    <a:pt x="407" y="407"/>
                  </a:lnTo>
                  <a:cubicBezTo>
                    <a:pt x="344" y="469"/>
                    <a:pt x="250" y="563"/>
                    <a:pt x="250" y="907"/>
                  </a:cubicBezTo>
                  <a:cubicBezTo>
                    <a:pt x="250" y="1282"/>
                    <a:pt x="0" y="2594"/>
                    <a:pt x="938" y="2625"/>
                  </a:cubicBezTo>
                  <a:cubicBezTo>
                    <a:pt x="907" y="3438"/>
                    <a:pt x="907" y="3438"/>
                    <a:pt x="907" y="3438"/>
                  </a:cubicBezTo>
                  <a:cubicBezTo>
                    <a:pt x="2000" y="3031"/>
                    <a:pt x="2000" y="3031"/>
                    <a:pt x="2000" y="3031"/>
                  </a:cubicBezTo>
                  <a:cubicBezTo>
                    <a:pt x="2000" y="3031"/>
                    <a:pt x="1938" y="2250"/>
                    <a:pt x="2094" y="2063"/>
                  </a:cubicBezTo>
                  <a:cubicBezTo>
                    <a:pt x="2250" y="1907"/>
                    <a:pt x="2469" y="1625"/>
                    <a:pt x="2344" y="1469"/>
                  </a:cubicBezTo>
                  <a:cubicBezTo>
                    <a:pt x="2344" y="1469"/>
                    <a:pt x="2219" y="1313"/>
                    <a:pt x="2063" y="1563"/>
                  </a:cubicBezTo>
                  <a:cubicBezTo>
                    <a:pt x="2063" y="1563"/>
                    <a:pt x="1938" y="1469"/>
                    <a:pt x="1844" y="1094"/>
                  </a:cubicBezTo>
                  <a:cubicBezTo>
                    <a:pt x="1719" y="594"/>
                    <a:pt x="782" y="0"/>
                    <a:pt x="407" y="407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" name="Freeform 27">
              <a:extLst>
                <a:ext uri="{FF2B5EF4-FFF2-40B4-BE49-F238E27FC236}">
                  <a16:creationId xmlns:a16="http://schemas.microsoft.com/office/drawing/2014/main" id="{B798E64F-84C5-EC48-A103-97653E33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782638"/>
              <a:ext cx="1046163" cy="946150"/>
            </a:xfrm>
            <a:custGeom>
              <a:avLst/>
              <a:gdLst>
                <a:gd name="T0" fmla="*/ 2313 w 2907"/>
                <a:gd name="T1" fmla="*/ 688 h 2627"/>
                <a:gd name="T2" fmla="*/ 2313 w 2907"/>
                <a:gd name="T3" fmla="*/ 688 h 2627"/>
                <a:gd name="T4" fmla="*/ 813 w 2907"/>
                <a:gd name="T5" fmla="*/ 469 h 2627"/>
                <a:gd name="T6" fmla="*/ 157 w 2907"/>
                <a:gd name="T7" fmla="*/ 438 h 2627"/>
                <a:gd name="T8" fmla="*/ 532 w 2907"/>
                <a:gd name="T9" fmla="*/ 1126 h 2627"/>
                <a:gd name="T10" fmla="*/ 532 w 2907"/>
                <a:gd name="T11" fmla="*/ 1126 h 2627"/>
                <a:gd name="T12" fmla="*/ 657 w 2907"/>
                <a:gd name="T13" fmla="*/ 876 h 2627"/>
                <a:gd name="T14" fmla="*/ 2094 w 2907"/>
                <a:gd name="T15" fmla="*/ 1563 h 2627"/>
                <a:gd name="T16" fmla="*/ 2313 w 2907"/>
                <a:gd name="T17" fmla="*/ 2032 h 2627"/>
                <a:gd name="T18" fmla="*/ 2594 w 2907"/>
                <a:gd name="T19" fmla="*/ 1938 h 2627"/>
                <a:gd name="T20" fmla="*/ 2344 w 2907"/>
                <a:gd name="T21" fmla="*/ 2532 h 2627"/>
                <a:gd name="T22" fmla="*/ 2313 w 2907"/>
                <a:gd name="T23" fmla="*/ 2626 h 2627"/>
                <a:gd name="T24" fmla="*/ 2906 w 2907"/>
                <a:gd name="T25" fmla="*/ 1657 h 2627"/>
                <a:gd name="T26" fmla="*/ 2313 w 2907"/>
                <a:gd name="T27" fmla="*/ 688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7" h="2627">
                  <a:moveTo>
                    <a:pt x="2313" y="688"/>
                  </a:moveTo>
                  <a:lnTo>
                    <a:pt x="2313" y="688"/>
                  </a:lnTo>
                  <a:cubicBezTo>
                    <a:pt x="1907" y="0"/>
                    <a:pt x="1157" y="376"/>
                    <a:pt x="813" y="469"/>
                  </a:cubicBezTo>
                  <a:cubicBezTo>
                    <a:pt x="500" y="563"/>
                    <a:pt x="157" y="438"/>
                    <a:pt x="157" y="438"/>
                  </a:cubicBezTo>
                  <a:cubicBezTo>
                    <a:pt x="0" y="938"/>
                    <a:pt x="532" y="1126"/>
                    <a:pt x="532" y="1126"/>
                  </a:cubicBezTo>
                  <a:lnTo>
                    <a:pt x="532" y="1126"/>
                  </a:lnTo>
                  <a:cubicBezTo>
                    <a:pt x="563" y="969"/>
                    <a:pt x="594" y="907"/>
                    <a:pt x="657" y="876"/>
                  </a:cubicBezTo>
                  <a:cubicBezTo>
                    <a:pt x="1032" y="469"/>
                    <a:pt x="1969" y="1063"/>
                    <a:pt x="2094" y="1563"/>
                  </a:cubicBezTo>
                  <a:cubicBezTo>
                    <a:pt x="2188" y="1938"/>
                    <a:pt x="2313" y="2032"/>
                    <a:pt x="2313" y="2032"/>
                  </a:cubicBezTo>
                  <a:cubicBezTo>
                    <a:pt x="2469" y="1782"/>
                    <a:pt x="2594" y="1938"/>
                    <a:pt x="2594" y="1938"/>
                  </a:cubicBezTo>
                  <a:cubicBezTo>
                    <a:pt x="2719" y="2094"/>
                    <a:pt x="2500" y="2376"/>
                    <a:pt x="2344" y="2532"/>
                  </a:cubicBezTo>
                  <a:cubicBezTo>
                    <a:pt x="2313" y="2563"/>
                    <a:pt x="2313" y="2594"/>
                    <a:pt x="2313" y="2626"/>
                  </a:cubicBezTo>
                  <a:cubicBezTo>
                    <a:pt x="2750" y="2469"/>
                    <a:pt x="2906" y="2001"/>
                    <a:pt x="2906" y="1657"/>
                  </a:cubicBezTo>
                  <a:cubicBezTo>
                    <a:pt x="2906" y="969"/>
                    <a:pt x="2313" y="688"/>
                    <a:pt x="2313" y="688"/>
                  </a:cubicBezTo>
                </a:path>
              </a:pathLst>
            </a:custGeom>
            <a:solidFill>
              <a:srgbClr val="4549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" name="Freeform 28">
              <a:extLst>
                <a:ext uri="{FF2B5EF4-FFF2-40B4-BE49-F238E27FC236}">
                  <a16:creationId xmlns:a16="http://schemas.microsoft.com/office/drawing/2014/main" id="{28EA707E-7E63-9842-B689-9466EB066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1492250"/>
              <a:ext cx="382587" cy="506413"/>
            </a:xfrm>
            <a:custGeom>
              <a:avLst/>
              <a:gdLst>
                <a:gd name="T0" fmla="*/ 1000 w 1064"/>
                <a:gd name="T1" fmla="*/ 1313 h 1408"/>
                <a:gd name="T2" fmla="*/ 1000 w 1064"/>
                <a:gd name="T3" fmla="*/ 1313 h 1408"/>
                <a:gd name="T4" fmla="*/ 1000 w 1064"/>
                <a:gd name="T5" fmla="*/ 750 h 1408"/>
                <a:gd name="T6" fmla="*/ 969 w 1064"/>
                <a:gd name="T7" fmla="*/ 344 h 1408"/>
                <a:gd name="T8" fmla="*/ 813 w 1064"/>
                <a:gd name="T9" fmla="*/ 625 h 1408"/>
                <a:gd name="T10" fmla="*/ 782 w 1064"/>
                <a:gd name="T11" fmla="*/ 594 h 1408"/>
                <a:gd name="T12" fmla="*/ 500 w 1064"/>
                <a:gd name="T13" fmla="*/ 63 h 1408"/>
                <a:gd name="T14" fmla="*/ 63 w 1064"/>
                <a:gd name="T15" fmla="*/ 407 h 1408"/>
                <a:gd name="T16" fmla="*/ 625 w 1064"/>
                <a:gd name="T17" fmla="*/ 1407 h 1408"/>
                <a:gd name="T18" fmla="*/ 1000 w 1064"/>
                <a:gd name="T19" fmla="*/ 131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1408">
                  <a:moveTo>
                    <a:pt x="1000" y="1313"/>
                  </a:moveTo>
                  <a:lnTo>
                    <a:pt x="1000" y="1313"/>
                  </a:lnTo>
                  <a:cubicBezTo>
                    <a:pt x="1000" y="1313"/>
                    <a:pt x="1063" y="1000"/>
                    <a:pt x="1000" y="750"/>
                  </a:cubicBezTo>
                  <a:cubicBezTo>
                    <a:pt x="938" y="500"/>
                    <a:pt x="1000" y="375"/>
                    <a:pt x="969" y="344"/>
                  </a:cubicBezTo>
                  <a:cubicBezTo>
                    <a:pt x="938" y="313"/>
                    <a:pt x="844" y="375"/>
                    <a:pt x="813" y="625"/>
                  </a:cubicBezTo>
                  <a:cubicBezTo>
                    <a:pt x="813" y="625"/>
                    <a:pt x="813" y="719"/>
                    <a:pt x="782" y="594"/>
                  </a:cubicBezTo>
                  <a:cubicBezTo>
                    <a:pt x="719" y="469"/>
                    <a:pt x="625" y="125"/>
                    <a:pt x="500" y="63"/>
                  </a:cubicBezTo>
                  <a:cubicBezTo>
                    <a:pt x="407" y="0"/>
                    <a:pt x="0" y="188"/>
                    <a:pt x="63" y="407"/>
                  </a:cubicBezTo>
                  <a:cubicBezTo>
                    <a:pt x="94" y="625"/>
                    <a:pt x="407" y="1219"/>
                    <a:pt x="625" y="1407"/>
                  </a:cubicBezTo>
                  <a:lnTo>
                    <a:pt x="1000" y="1313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" name="Freeform 29">
              <a:extLst>
                <a:ext uri="{FF2B5EF4-FFF2-40B4-BE49-F238E27FC236}">
                  <a16:creationId xmlns:a16="http://schemas.microsoft.com/office/drawing/2014/main" id="{6DB1FA62-5906-3B43-9A1B-4ED1F24F3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874838"/>
              <a:ext cx="946150" cy="979487"/>
            </a:xfrm>
            <a:custGeom>
              <a:avLst/>
              <a:gdLst>
                <a:gd name="T0" fmla="*/ 2625 w 2626"/>
                <a:gd name="T1" fmla="*/ 750 h 2720"/>
                <a:gd name="T2" fmla="*/ 2625 w 2626"/>
                <a:gd name="T3" fmla="*/ 750 h 2720"/>
                <a:gd name="T4" fmla="*/ 1406 w 2626"/>
                <a:gd name="T5" fmla="*/ 1562 h 2720"/>
                <a:gd name="T6" fmla="*/ 563 w 2626"/>
                <a:gd name="T7" fmla="*/ 0 h 2720"/>
                <a:gd name="T8" fmla="*/ 0 w 2626"/>
                <a:gd name="T9" fmla="*/ 250 h 2720"/>
                <a:gd name="T10" fmla="*/ 1156 w 2626"/>
                <a:gd name="T11" fmla="*/ 2625 h 2720"/>
                <a:gd name="T12" fmla="*/ 2625 w 2626"/>
                <a:gd name="T13" fmla="*/ 2094 h 2720"/>
                <a:gd name="T14" fmla="*/ 2625 w 2626"/>
                <a:gd name="T15" fmla="*/ 75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6" h="2720">
                  <a:moveTo>
                    <a:pt x="2625" y="750"/>
                  </a:moveTo>
                  <a:lnTo>
                    <a:pt x="2625" y="750"/>
                  </a:lnTo>
                  <a:cubicBezTo>
                    <a:pt x="2625" y="750"/>
                    <a:pt x="1656" y="1656"/>
                    <a:pt x="1406" y="1562"/>
                  </a:cubicBezTo>
                  <a:cubicBezTo>
                    <a:pt x="1281" y="1531"/>
                    <a:pt x="563" y="0"/>
                    <a:pt x="563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781" y="2562"/>
                    <a:pt x="1156" y="2625"/>
                  </a:cubicBezTo>
                  <a:cubicBezTo>
                    <a:pt x="1656" y="2719"/>
                    <a:pt x="2625" y="2094"/>
                    <a:pt x="2625" y="2094"/>
                  </a:cubicBezTo>
                  <a:lnTo>
                    <a:pt x="2625" y="75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" name="Freeform 30">
              <a:extLst>
                <a:ext uri="{FF2B5EF4-FFF2-40B4-BE49-F238E27FC236}">
                  <a16:creationId xmlns:a16="http://schemas.microsoft.com/office/drawing/2014/main" id="{5DD31AAA-B317-BF4D-ABE1-6E3D167A2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1919288"/>
              <a:ext cx="1271587" cy="1890712"/>
            </a:xfrm>
            <a:custGeom>
              <a:avLst/>
              <a:gdLst>
                <a:gd name="T0" fmla="*/ 1094 w 3531"/>
                <a:gd name="T1" fmla="*/ 312 h 5251"/>
                <a:gd name="T2" fmla="*/ 1094 w 3531"/>
                <a:gd name="T3" fmla="*/ 312 h 5251"/>
                <a:gd name="T4" fmla="*/ 125 w 3531"/>
                <a:gd name="T5" fmla="*/ 969 h 5251"/>
                <a:gd name="T6" fmla="*/ 1031 w 3531"/>
                <a:gd name="T7" fmla="*/ 5250 h 5251"/>
                <a:gd name="T8" fmla="*/ 3530 w 3531"/>
                <a:gd name="T9" fmla="*/ 4594 h 5251"/>
                <a:gd name="T10" fmla="*/ 3249 w 3531"/>
                <a:gd name="T11" fmla="*/ 1562 h 5251"/>
                <a:gd name="T12" fmla="*/ 2843 w 3531"/>
                <a:gd name="T13" fmla="*/ 187 h 5251"/>
                <a:gd name="T14" fmla="*/ 2156 w 3531"/>
                <a:gd name="T15" fmla="*/ 0 h 5251"/>
                <a:gd name="T16" fmla="*/ 1094 w 3531"/>
                <a:gd name="T17" fmla="*/ 312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1" h="5251">
                  <a:moveTo>
                    <a:pt x="1094" y="312"/>
                  </a:moveTo>
                  <a:lnTo>
                    <a:pt x="1094" y="312"/>
                  </a:lnTo>
                  <a:cubicBezTo>
                    <a:pt x="1094" y="312"/>
                    <a:pt x="281" y="469"/>
                    <a:pt x="125" y="969"/>
                  </a:cubicBezTo>
                  <a:cubicBezTo>
                    <a:pt x="0" y="1406"/>
                    <a:pt x="750" y="3750"/>
                    <a:pt x="1031" y="5250"/>
                  </a:cubicBezTo>
                  <a:cubicBezTo>
                    <a:pt x="1031" y="5250"/>
                    <a:pt x="2843" y="4844"/>
                    <a:pt x="3530" y="4594"/>
                  </a:cubicBezTo>
                  <a:cubicBezTo>
                    <a:pt x="3530" y="4594"/>
                    <a:pt x="3093" y="2344"/>
                    <a:pt x="3249" y="1562"/>
                  </a:cubicBezTo>
                  <a:cubicBezTo>
                    <a:pt x="3249" y="1562"/>
                    <a:pt x="3218" y="312"/>
                    <a:pt x="2843" y="187"/>
                  </a:cubicBezTo>
                  <a:cubicBezTo>
                    <a:pt x="2531" y="62"/>
                    <a:pt x="2156" y="0"/>
                    <a:pt x="2156" y="0"/>
                  </a:cubicBezTo>
                  <a:cubicBezTo>
                    <a:pt x="2156" y="0"/>
                    <a:pt x="1594" y="719"/>
                    <a:pt x="1094" y="3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" name="Freeform 31">
              <a:extLst>
                <a:ext uri="{FF2B5EF4-FFF2-40B4-BE49-F238E27FC236}">
                  <a16:creationId xmlns:a16="http://schemas.microsoft.com/office/drawing/2014/main" id="{8CD3192C-98EB-274A-AFEB-71642A00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348038"/>
              <a:ext cx="438150" cy="506412"/>
            </a:xfrm>
            <a:custGeom>
              <a:avLst/>
              <a:gdLst>
                <a:gd name="T0" fmla="*/ 968 w 1219"/>
                <a:gd name="T1" fmla="*/ 0 h 1407"/>
                <a:gd name="T2" fmla="*/ 968 w 1219"/>
                <a:gd name="T3" fmla="*/ 0 h 1407"/>
                <a:gd name="T4" fmla="*/ 437 w 1219"/>
                <a:gd name="T5" fmla="*/ 218 h 1407"/>
                <a:gd name="T6" fmla="*/ 93 w 1219"/>
                <a:gd name="T7" fmla="*/ 437 h 1407"/>
                <a:gd name="T8" fmla="*/ 406 w 1219"/>
                <a:gd name="T9" fmla="*/ 468 h 1407"/>
                <a:gd name="T10" fmla="*/ 406 w 1219"/>
                <a:gd name="T11" fmla="*/ 531 h 1407"/>
                <a:gd name="T12" fmla="*/ 0 w 1219"/>
                <a:gd name="T13" fmla="*/ 1000 h 1407"/>
                <a:gd name="T14" fmla="*/ 531 w 1219"/>
                <a:gd name="T15" fmla="*/ 1281 h 1407"/>
                <a:gd name="T16" fmla="*/ 1218 w 1219"/>
                <a:gd name="T17" fmla="*/ 343 h 1407"/>
                <a:gd name="T18" fmla="*/ 968 w 1219"/>
                <a:gd name="T19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9" h="1407">
                  <a:moveTo>
                    <a:pt x="968" y="0"/>
                  </a:moveTo>
                  <a:lnTo>
                    <a:pt x="968" y="0"/>
                  </a:lnTo>
                  <a:cubicBezTo>
                    <a:pt x="968" y="0"/>
                    <a:pt x="656" y="62"/>
                    <a:pt x="437" y="218"/>
                  </a:cubicBezTo>
                  <a:cubicBezTo>
                    <a:pt x="218" y="406"/>
                    <a:pt x="93" y="406"/>
                    <a:pt x="93" y="437"/>
                  </a:cubicBezTo>
                  <a:cubicBezTo>
                    <a:pt x="62" y="500"/>
                    <a:pt x="156" y="562"/>
                    <a:pt x="406" y="468"/>
                  </a:cubicBezTo>
                  <a:cubicBezTo>
                    <a:pt x="406" y="468"/>
                    <a:pt x="500" y="437"/>
                    <a:pt x="406" y="531"/>
                  </a:cubicBezTo>
                  <a:cubicBezTo>
                    <a:pt x="312" y="625"/>
                    <a:pt x="0" y="843"/>
                    <a:pt x="0" y="1000"/>
                  </a:cubicBezTo>
                  <a:cubicBezTo>
                    <a:pt x="0" y="1093"/>
                    <a:pt x="312" y="1406"/>
                    <a:pt x="531" y="1281"/>
                  </a:cubicBezTo>
                  <a:cubicBezTo>
                    <a:pt x="718" y="1125"/>
                    <a:pt x="1125" y="625"/>
                    <a:pt x="1218" y="343"/>
                  </a:cubicBezTo>
                  <a:lnTo>
                    <a:pt x="968" y="0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" name="Freeform 32">
              <a:extLst>
                <a:ext uri="{FF2B5EF4-FFF2-40B4-BE49-F238E27FC236}">
                  <a16:creationId xmlns:a16="http://schemas.microsoft.com/office/drawing/2014/main" id="{B05DBDC2-2F70-604E-8A66-68BD49428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1987550"/>
              <a:ext cx="1012825" cy="1541463"/>
            </a:xfrm>
            <a:custGeom>
              <a:avLst/>
              <a:gdLst>
                <a:gd name="T0" fmla="*/ 344 w 2814"/>
                <a:gd name="T1" fmla="*/ 1375 h 4283"/>
                <a:gd name="T2" fmla="*/ 344 w 2814"/>
                <a:gd name="T3" fmla="*/ 1375 h 4283"/>
                <a:gd name="T4" fmla="*/ 1657 w 2814"/>
                <a:gd name="T5" fmla="*/ 2250 h 4283"/>
                <a:gd name="T6" fmla="*/ 625 w 2814"/>
                <a:gd name="T7" fmla="*/ 3844 h 4283"/>
                <a:gd name="T8" fmla="*/ 1125 w 2814"/>
                <a:gd name="T9" fmla="*/ 4282 h 4283"/>
                <a:gd name="T10" fmla="*/ 2657 w 2814"/>
                <a:gd name="T11" fmla="*/ 1969 h 4283"/>
                <a:gd name="T12" fmla="*/ 0 w 2814"/>
                <a:gd name="T13" fmla="*/ 0 h 4283"/>
                <a:gd name="T14" fmla="*/ 344 w 2814"/>
                <a:gd name="T15" fmla="*/ 1375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4" h="4283">
                  <a:moveTo>
                    <a:pt x="344" y="1375"/>
                  </a:moveTo>
                  <a:lnTo>
                    <a:pt x="344" y="1375"/>
                  </a:lnTo>
                  <a:cubicBezTo>
                    <a:pt x="344" y="1375"/>
                    <a:pt x="1657" y="2094"/>
                    <a:pt x="1657" y="2250"/>
                  </a:cubicBezTo>
                  <a:cubicBezTo>
                    <a:pt x="1688" y="2375"/>
                    <a:pt x="625" y="3844"/>
                    <a:pt x="625" y="3844"/>
                  </a:cubicBezTo>
                  <a:cubicBezTo>
                    <a:pt x="1125" y="4282"/>
                    <a:pt x="1125" y="4282"/>
                    <a:pt x="1125" y="4282"/>
                  </a:cubicBezTo>
                  <a:cubicBezTo>
                    <a:pt x="1125" y="4282"/>
                    <a:pt x="2813" y="2313"/>
                    <a:pt x="2657" y="1969"/>
                  </a:cubicBezTo>
                  <a:cubicBezTo>
                    <a:pt x="2469" y="1594"/>
                    <a:pt x="0" y="0"/>
                    <a:pt x="0" y="0"/>
                  </a:cubicBezTo>
                  <a:lnTo>
                    <a:pt x="344" y="13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" name="Freeform 33">
              <a:extLst>
                <a:ext uri="{FF2B5EF4-FFF2-40B4-BE49-F238E27FC236}">
                  <a16:creationId xmlns:a16="http://schemas.microsoft.com/office/drawing/2014/main" id="{B56F306F-E79F-9C4F-88C6-BB575E65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1919288"/>
              <a:ext cx="528638" cy="269875"/>
            </a:xfrm>
            <a:custGeom>
              <a:avLst/>
              <a:gdLst>
                <a:gd name="T0" fmla="*/ 719 w 1470"/>
                <a:gd name="T1" fmla="*/ 594 h 751"/>
                <a:gd name="T2" fmla="*/ 719 w 1470"/>
                <a:gd name="T3" fmla="*/ 594 h 751"/>
                <a:gd name="T4" fmla="*/ 1469 w 1470"/>
                <a:gd name="T5" fmla="*/ 31 h 751"/>
                <a:gd name="T6" fmla="*/ 1281 w 1470"/>
                <a:gd name="T7" fmla="*/ 0 h 751"/>
                <a:gd name="T8" fmla="*/ 219 w 1470"/>
                <a:gd name="T9" fmla="*/ 312 h 751"/>
                <a:gd name="T10" fmla="*/ 0 w 1470"/>
                <a:gd name="T11" fmla="*/ 375 h 751"/>
                <a:gd name="T12" fmla="*/ 719 w 1470"/>
                <a:gd name="T13" fmla="*/ 59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0" h="751">
                  <a:moveTo>
                    <a:pt x="719" y="594"/>
                  </a:moveTo>
                  <a:lnTo>
                    <a:pt x="719" y="594"/>
                  </a:lnTo>
                  <a:cubicBezTo>
                    <a:pt x="1250" y="469"/>
                    <a:pt x="1469" y="31"/>
                    <a:pt x="1469" y="31"/>
                  </a:cubicBezTo>
                  <a:cubicBezTo>
                    <a:pt x="1344" y="31"/>
                    <a:pt x="1281" y="0"/>
                    <a:pt x="1281" y="0"/>
                  </a:cubicBezTo>
                  <a:cubicBezTo>
                    <a:pt x="1281" y="0"/>
                    <a:pt x="719" y="719"/>
                    <a:pt x="219" y="312"/>
                  </a:cubicBezTo>
                  <a:cubicBezTo>
                    <a:pt x="219" y="312"/>
                    <a:pt x="125" y="343"/>
                    <a:pt x="0" y="375"/>
                  </a:cubicBezTo>
                  <a:cubicBezTo>
                    <a:pt x="0" y="375"/>
                    <a:pt x="188" y="750"/>
                    <a:pt x="719" y="59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A4FCF099-8F4B-534F-8A91-99F33CE1C6EA}"/>
              </a:ext>
            </a:extLst>
          </p:cNvPr>
          <p:cNvGrpSpPr/>
          <p:nvPr/>
        </p:nvGrpSpPr>
        <p:grpSpPr>
          <a:xfrm flipH="1">
            <a:off x="4512301" y="3549821"/>
            <a:ext cx="3070044" cy="3803279"/>
            <a:chOff x="2959100" y="782638"/>
            <a:chExt cx="4905375" cy="6076950"/>
          </a:xfrm>
        </p:grpSpPr>
        <p:sp>
          <p:nvSpPr>
            <p:cNvPr id="852" name="Freeform 1">
              <a:extLst>
                <a:ext uri="{FF2B5EF4-FFF2-40B4-BE49-F238E27FC236}">
                  <a16:creationId xmlns:a16="http://schemas.microsoft.com/office/drawing/2014/main" id="{C972641B-5FB6-594E-AF35-0FF3395F4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6689725"/>
              <a:ext cx="4354512" cy="169863"/>
            </a:xfrm>
            <a:custGeom>
              <a:avLst/>
              <a:gdLst>
                <a:gd name="T0" fmla="*/ 6030 w 12094"/>
                <a:gd name="T1" fmla="*/ 0 h 470"/>
                <a:gd name="T2" fmla="*/ 6030 w 12094"/>
                <a:gd name="T3" fmla="*/ 0 h 470"/>
                <a:gd name="T4" fmla="*/ 0 w 12094"/>
                <a:gd name="T5" fmla="*/ 250 h 470"/>
                <a:gd name="T6" fmla="*/ 6030 w 12094"/>
                <a:gd name="T7" fmla="*/ 469 h 470"/>
                <a:gd name="T8" fmla="*/ 12093 w 12094"/>
                <a:gd name="T9" fmla="*/ 250 h 470"/>
                <a:gd name="T10" fmla="*/ 6030 w 12094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4" h="470">
                  <a:moveTo>
                    <a:pt x="6030" y="0"/>
                  </a:moveTo>
                  <a:lnTo>
                    <a:pt x="6030" y="0"/>
                  </a:lnTo>
                  <a:cubicBezTo>
                    <a:pt x="2718" y="0"/>
                    <a:pt x="0" y="125"/>
                    <a:pt x="0" y="250"/>
                  </a:cubicBezTo>
                  <a:cubicBezTo>
                    <a:pt x="0" y="375"/>
                    <a:pt x="2718" y="469"/>
                    <a:pt x="6030" y="469"/>
                  </a:cubicBezTo>
                  <a:cubicBezTo>
                    <a:pt x="9374" y="469"/>
                    <a:pt x="12093" y="375"/>
                    <a:pt x="12093" y="250"/>
                  </a:cubicBezTo>
                  <a:cubicBezTo>
                    <a:pt x="12093" y="125"/>
                    <a:pt x="9374" y="0"/>
                    <a:pt x="6030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" name="Freeform 2">
              <a:extLst>
                <a:ext uri="{FF2B5EF4-FFF2-40B4-BE49-F238E27FC236}">
                  <a16:creationId xmlns:a16="http://schemas.microsoft.com/office/drawing/2014/main" id="{62054CE3-DDC6-444B-9C1C-7BDA4007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336925"/>
              <a:ext cx="2114550" cy="2744788"/>
            </a:xfrm>
            <a:custGeom>
              <a:avLst/>
              <a:gdLst>
                <a:gd name="T0" fmla="*/ 32 w 5875"/>
                <a:gd name="T1" fmla="*/ 1968 h 7625"/>
                <a:gd name="T2" fmla="*/ 32 w 5875"/>
                <a:gd name="T3" fmla="*/ 1968 h 7625"/>
                <a:gd name="T4" fmla="*/ 1999 w 5875"/>
                <a:gd name="T5" fmla="*/ 5406 h 7625"/>
                <a:gd name="T6" fmla="*/ 5468 w 5875"/>
                <a:gd name="T7" fmla="*/ 7624 h 7625"/>
                <a:gd name="T8" fmla="*/ 5874 w 5875"/>
                <a:gd name="T9" fmla="*/ 7093 h 7625"/>
                <a:gd name="T10" fmla="*/ 3406 w 5875"/>
                <a:gd name="T11" fmla="*/ 4937 h 7625"/>
                <a:gd name="T12" fmla="*/ 2593 w 5875"/>
                <a:gd name="T13" fmla="*/ 3562 h 7625"/>
                <a:gd name="T14" fmla="*/ 375 w 5875"/>
                <a:gd name="T15" fmla="*/ 0 h 7625"/>
                <a:gd name="T16" fmla="*/ 32 w 5875"/>
                <a:gd name="T17" fmla="*/ 1968 h 7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5" h="7625">
                  <a:moveTo>
                    <a:pt x="32" y="1968"/>
                  </a:moveTo>
                  <a:lnTo>
                    <a:pt x="32" y="1968"/>
                  </a:lnTo>
                  <a:cubicBezTo>
                    <a:pt x="32" y="1968"/>
                    <a:pt x="1624" y="5093"/>
                    <a:pt x="1999" y="5406"/>
                  </a:cubicBezTo>
                  <a:cubicBezTo>
                    <a:pt x="2374" y="5718"/>
                    <a:pt x="5468" y="7624"/>
                    <a:pt x="5468" y="7624"/>
                  </a:cubicBezTo>
                  <a:cubicBezTo>
                    <a:pt x="5468" y="7624"/>
                    <a:pt x="5781" y="7624"/>
                    <a:pt x="5874" y="7093"/>
                  </a:cubicBezTo>
                  <a:cubicBezTo>
                    <a:pt x="5874" y="7093"/>
                    <a:pt x="4437" y="5406"/>
                    <a:pt x="3406" y="4937"/>
                  </a:cubicBezTo>
                  <a:cubicBezTo>
                    <a:pt x="2687" y="4656"/>
                    <a:pt x="2718" y="4156"/>
                    <a:pt x="2593" y="3562"/>
                  </a:cubicBezTo>
                  <a:cubicBezTo>
                    <a:pt x="2499" y="3124"/>
                    <a:pt x="2062" y="282"/>
                    <a:pt x="375" y="0"/>
                  </a:cubicBezTo>
                  <a:cubicBezTo>
                    <a:pt x="375" y="0"/>
                    <a:pt x="0" y="1438"/>
                    <a:pt x="32" y="1968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4" name="Freeform 3">
              <a:extLst>
                <a:ext uri="{FF2B5EF4-FFF2-40B4-BE49-F238E27FC236}">
                  <a16:creationId xmlns:a16="http://schemas.microsoft.com/office/drawing/2014/main" id="{2EC31E70-325A-5B4C-8860-CAAE842E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5776913"/>
              <a:ext cx="382587" cy="1001712"/>
            </a:xfrm>
            <a:custGeom>
              <a:avLst/>
              <a:gdLst>
                <a:gd name="T0" fmla="*/ 375 w 1063"/>
                <a:gd name="T1" fmla="*/ 94 h 2783"/>
                <a:gd name="T2" fmla="*/ 375 w 1063"/>
                <a:gd name="T3" fmla="*/ 94 h 2783"/>
                <a:gd name="T4" fmla="*/ 719 w 1063"/>
                <a:gd name="T5" fmla="*/ 32 h 2783"/>
                <a:gd name="T6" fmla="*/ 1031 w 1063"/>
                <a:gd name="T7" fmla="*/ 94 h 2783"/>
                <a:gd name="T8" fmla="*/ 1000 w 1063"/>
                <a:gd name="T9" fmla="*/ 407 h 2783"/>
                <a:gd name="T10" fmla="*/ 875 w 1063"/>
                <a:gd name="T11" fmla="*/ 1563 h 2783"/>
                <a:gd name="T12" fmla="*/ 250 w 1063"/>
                <a:gd name="T13" fmla="*/ 2719 h 2783"/>
                <a:gd name="T14" fmla="*/ 187 w 1063"/>
                <a:gd name="T15" fmla="*/ 2469 h 2783"/>
                <a:gd name="T16" fmla="*/ 250 w 1063"/>
                <a:gd name="T17" fmla="*/ 1563 h 2783"/>
                <a:gd name="T18" fmla="*/ 62 w 1063"/>
                <a:gd name="T19" fmla="*/ 876 h 2783"/>
                <a:gd name="T20" fmla="*/ 437 w 1063"/>
                <a:gd name="T21" fmla="*/ 532 h 2783"/>
                <a:gd name="T22" fmla="*/ 375 w 1063"/>
                <a:gd name="T23" fmla="*/ 9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2783">
                  <a:moveTo>
                    <a:pt x="375" y="94"/>
                  </a:moveTo>
                  <a:lnTo>
                    <a:pt x="375" y="94"/>
                  </a:lnTo>
                  <a:cubicBezTo>
                    <a:pt x="375" y="94"/>
                    <a:pt x="500" y="0"/>
                    <a:pt x="719" y="32"/>
                  </a:cubicBezTo>
                  <a:cubicBezTo>
                    <a:pt x="906" y="63"/>
                    <a:pt x="969" y="94"/>
                    <a:pt x="1031" y="94"/>
                  </a:cubicBezTo>
                  <a:cubicBezTo>
                    <a:pt x="1031" y="94"/>
                    <a:pt x="1062" y="94"/>
                    <a:pt x="1000" y="407"/>
                  </a:cubicBezTo>
                  <a:cubicBezTo>
                    <a:pt x="937" y="751"/>
                    <a:pt x="875" y="1188"/>
                    <a:pt x="875" y="1563"/>
                  </a:cubicBezTo>
                  <a:cubicBezTo>
                    <a:pt x="844" y="1938"/>
                    <a:pt x="594" y="2782"/>
                    <a:pt x="250" y="2719"/>
                  </a:cubicBezTo>
                  <a:cubicBezTo>
                    <a:pt x="250" y="2719"/>
                    <a:pt x="156" y="2657"/>
                    <a:pt x="187" y="2469"/>
                  </a:cubicBezTo>
                  <a:cubicBezTo>
                    <a:pt x="219" y="2251"/>
                    <a:pt x="312" y="1969"/>
                    <a:pt x="250" y="1563"/>
                  </a:cubicBezTo>
                  <a:cubicBezTo>
                    <a:pt x="156" y="1126"/>
                    <a:pt x="0" y="969"/>
                    <a:pt x="62" y="876"/>
                  </a:cubicBezTo>
                  <a:cubicBezTo>
                    <a:pt x="125" y="782"/>
                    <a:pt x="281" y="938"/>
                    <a:pt x="437" y="532"/>
                  </a:cubicBezTo>
                  <a:cubicBezTo>
                    <a:pt x="531" y="282"/>
                    <a:pt x="375" y="94"/>
                    <a:pt x="375" y="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5" name="Freeform 4">
              <a:extLst>
                <a:ext uri="{FF2B5EF4-FFF2-40B4-BE49-F238E27FC236}">
                  <a16:creationId xmlns:a16="http://schemas.microsoft.com/office/drawing/2014/main" id="{DE9CD0CC-EFDA-8B46-BA37-AC79527E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5789613"/>
              <a:ext cx="404812" cy="1001712"/>
            </a:xfrm>
            <a:custGeom>
              <a:avLst/>
              <a:gdLst>
                <a:gd name="T0" fmla="*/ 0 w 1126"/>
                <a:gd name="T1" fmla="*/ 2687 h 2782"/>
                <a:gd name="T2" fmla="*/ 0 w 1126"/>
                <a:gd name="T3" fmla="*/ 2687 h 2782"/>
                <a:gd name="T4" fmla="*/ 625 w 1126"/>
                <a:gd name="T5" fmla="*/ 1531 h 2782"/>
                <a:gd name="T6" fmla="*/ 750 w 1126"/>
                <a:gd name="T7" fmla="*/ 375 h 2782"/>
                <a:gd name="T8" fmla="*/ 781 w 1126"/>
                <a:gd name="T9" fmla="*/ 62 h 2782"/>
                <a:gd name="T10" fmla="*/ 969 w 1126"/>
                <a:gd name="T11" fmla="*/ 0 h 2782"/>
                <a:gd name="T12" fmla="*/ 1031 w 1126"/>
                <a:gd name="T13" fmla="*/ 500 h 2782"/>
                <a:gd name="T14" fmla="*/ 844 w 1126"/>
                <a:gd name="T15" fmla="*/ 1281 h 2782"/>
                <a:gd name="T16" fmla="*/ 437 w 1126"/>
                <a:gd name="T17" fmla="*/ 2500 h 2782"/>
                <a:gd name="T18" fmla="*/ 0 w 1126"/>
                <a:gd name="T19" fmla="*/ 2687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2782">
                  <a:moveTo>
                    <a:pt x="0" y="2687"/>
                  </a:moveTo>
                  <a:lnTo>
                    <a:pt x="0" y="2687"/>
                  </a:lnTo>
                  <a:cubicBezTo>
                    <a:pt x="344" y="2750"/>
                    <a:pt x="594" y="1906"/>
                    <a:pt x="625" y="1531"/>
                  </a:cubicBezTo>
                  <a:cubicBezTo>
                    <a:pt x="625" y="1156"/>
                    <a:pt x="687" y="719"/>
                    <a:pt x="750" y="375"/>
                  </a:cubicBezTo>
                  <a:cubicBezTo>
                    <a:pt x="812" y="62"/>
                    <a:pt x="781" y="62"/>
                    <a:pt x="781" y="62"/>
                  </a:cubicBezTo>
                  <a:lnTo>
                    <a:pt x="969" y="0"/>
                  </a:lnTo>
                  <a:cubicBezTo>
                    <a:pt x="1000" y="31"/>
                    <a:pt x="1125" y="125"/>
                    <a:pt x="1031" y="500"/>
                  </a:cubicBezTo>
                  <a:cubicBezTo>
                    <a:pt x="969" y="844"/>
                    <a:pt x="906" y="969"/>
                    <a:pt x="844" y="1281"/>
                  </a:cubicBezTo>
                  <a:cubicBezTo>
                    <a:pt x="812" y="1625"/>
                    <a:pt x="719" y="2219"/>
                    <a:pt x="437" y="2500"/>
                  </a:cubicBezTo>
                  <a:cubicBezTo>
                    <a:pt x="187" y="2781"/>
                    <a:pt x="125" y="2750"/>
                    <a:pt x="0" y="2687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6" name="Freeform 5">
              <a:extLst>
                <a:ext uri="{FF2B5EF4-FFF2-40B4-BE49-F238E27FC236}">
                  <a16:creationId xmlns:a16="http://schemas.microsoft.com/office/drawing/2014/main" id="{4EF4E035-B2D8-9044-94AB-C82698AD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6070600"/>
              <a:ext cx="180975" cy="473075"/>
            </a:xfrm>
            <a:custGeom>
              <a:avLst/>
              <a:gdLst>
                <a:gd name="T0" fmla="*/ 250 w 501"/>
                <a:gd name="T1" fmla="*/ 1281 h 1314"/>
                <a:gd name="T2" fmla="*/ 250 w 501"/>
                <a:gd name="T3" fmla="*/ 1281 h 1314"/>
                <a:gd name="T4" fmla="*/ 250 w 501"/>
                <a:gd name="T5" fmla="*/ 1281 h 1314"/>
                <a:gd name="T6" fmla="*/ 250 w 501"/>
                <a:gd name="T7" fmla="*/ 750 h 1314"/>
                <a:gd name="T8" fmla="*/ 62 w 501"/>
                <a:gd name="T9" fmla="*/ 63 h 1314"/>
                <a:gd name="T10" fmla="*/ 187 w 501"/>
                <a:gd name="T11" fmla="*/ 0 h 1314"/>
                <a:gd name="T12" fmla="*/ 281 w 501"/>
                <a:gd name="T13" fmla="*/ 188 h 1314"/>
                <a:gd name="T14" fmla="*/ 437 w 501"/>
                <a:gd name="T15" fmla="*/ 969 h 1314"/>
                <a:gd name="T16" fmla="*/ 250 w 501"/>
                <a:gd name="T17" fmla="*/ 128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314">
                  <a:moveTo>
                    <a:pt x="250" y="1281"/>
                  </a:moveTo>
                  <a:lnTo>
                    <a:pt x="250" y="1281"/>
                  </a:lnTo>
                  <a:lnTo>
                    <a:pt x="250" y="1281"/>
                  </a:lnTo>
                  <a:cubicBezTo>
                    <a:pt x="281" y="1125"/>
                    <a:pt x="281" y="969"/>
                    <a:pt x="250" y="750"/>
                  </a:cubicBezTo>
                  <a:cubicBezTo>
                    <a:pt x="156" y="313"/>
                    <a:pt x="0" y="156"/>
                    <a:pt x="62" y="63"/>
                  </a:cubicBezTo>
                  <a:cubicBezTo>
                    <a:pt x="94" y="31"/>
                    <a:pt x="125" y="31"/>
                    <a:pt x="187" y="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344" y="375"/>
                    <a:pt x="500" y="625"/>
                    <a:pt x="437" y="969"/>
                  </a:cubicBezTo>
                  <a:cubicBezTo>
                    <a:pt x="375" y="1313"/>
                    <a:pt x="250" y="1281"/>
                    <a:pt x="250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7" name="Freeform 6">
              <a:extLst>
                <a:ext uri="{FF2B5EF4-FFF2-40B4-BE49-F238E27FC236}">
                  <a16:creationId xmlns:a16="http://schemas.microsoft.com/office/drawing/2014/main" id="{E3B940C0-5B0F-0C48-8C9B-2889D078C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26163"/>
              <a:ext cx="22225" cy="46037"/>
            </a:xfrm>
            <a:custGeom>
              <a:avLst/>
              <a:gdLst>
                <a:gd name="T0" fmla="*/ 31 w 63"/>
                <a:gd name="T1" fmla="*/ 94 h 126"/>
                <a:gd name="T2" fmla="*/ 31 w 63"/>
                <a:gd name="T3" fmla="*/ 94 h 126"/>
                <a:gd name="T4" fmla="*/ 62 w 63"/>
                <a:gd name="T5" fmla="*/ 63 h 126"/>
                <a:gd name="T6" fmla="*/ 31 w 63"/>
                <a:gd name="T7" fmla="*/ 32 h 126"/>
                <a:gd name="T8" fmla="*/ 0 w 63"/>
                <a:gd name="T9" fmla="*/ 63 h 126"/>
                <a:gd name="T10" fmla="*/ 31 w 63"/>
                <a:gd name="T11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26">
                  <a:moveTo>
                    <a:pt x="31" y="94"/>
                  </a:moveTo>
                  <a:lnTo>
                    <a:pt x="31" y="94"/>
                  </a:lnTo>
                  <a:cubicBezTo>
                    <a:pt x="31" y="125"/>
                    <a:pt x="62" y="94"/>
                    <a:pt x="62" y="63"/>
                  </a:cubicBezTo>
                  <a:cubicBezTo>
                    <a:pt x="62" y="63"/>
                    <a:pt x="62" y="32"/>
                    <a:pt x="31" y="32"/>
                  </a:cubicBezTo>
                  <a:cubicBezTo>
                    <a:pt x="31" y="0"/>
                    <a:pt x="0" y="32"/>
                    <a:pt x="0" y="63"/>
                  </a:cubicBezTo>
                  <a:cubicBezTo>
                    <a:pt x="0" y="63"/>
                    <a:pt x="0" y="94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Freeform 7">
              <a:extLst>
                <a:ext uri="{FF2B5EF4-FFF2-40B4-BE49-F238E27FC236}">
                  <a16:creationId xmlns:a16="http://schemas.microsoft.com/office/drawing/2014/main" id="{15D7B50D-D4CC-0647-A1D5-48287D182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6137275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2 w 220"/>
                <a:gd name="T5" fmla="*/ 93 h 157"/>
                <a:gd name="T6" fmla="*/ 63 w 220"/>
                <a:gd name="T7" fmla="*/ 156 h 157"/>
                <a:gd name="T8" fmla="*/ 219 w 220"/>
                <a:gd name="T9" fmla="*/ 31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93"/>
                    <a:pt x="32" y="93"/>
                  </a:cubicBezTo>
                  <a:cubicBezTo>
                    <a:pt x="32" y="93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31"/>
                  </a:cubicBezTo>
                  <a:cubicBezTo>
                    <a:pt x="219" y="31"/>
                    <a:pt x="219" y="0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" name="Freeform 8">
              <a:extLst>
                <a:ext uri="{FF2B5EF4-FFF2-40B4-BE49-F238E27FC236}">
                  <a16:creationId xmlns:a16="http://schemas.microsoft.com/office/drawing/2014/main" id="{61995BB8-54F4-5449-9E31-CB57EB51E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6227763"/>
              <a:ext cx="34925" cy="33337"/>
            </a:xfrm>
            <a:custGeom>
              <a:avLst/>
              <a:gdLst>
                <a:gd name="T0" fmla="*/ 63 w 95"/>
                <a:gd name="T1" fmla="*/ 93 h 94"/>
                <a:gd name="T2" fmla="*/ 63 w 95"/>
                <a:gd name="T3" fmla="*/ 93 h 94"/>
                <a:gd name="T4" fmla="*/ 94 w 95"/>
                <a:gd name="T5" fmla="*/ 62 h 94"/>
                <a:gd name="T6" fmla="*/ 63 w 95"/>
                <a:gd name="T7" fmla="*/ 0 h 94"/>
                <a:gd name="T8" fmla="*/ 31 w 95"/>
                <a:gd name="T9" fmla="*/ 31 h 94"/>
                <a:gd name="T10" fmla="*/ 63 w 95"/>
                <a:gd name="T1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63" y="93"/>
                  </a:moveTo>
                  <a:lnTo>
                    <a:pt x="63" y="93"/>
                  </a:ln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63" y="0"/>
                    <a:pt x="31" y="0"/>
                    <a:pt x="31" y="31"/>
                  </a:cubicBezTo>
                  <a:cubicBezTo>
                    <a:pt x="0" y="62"/>
                    <a:pt x="31" y="62"/>
                    <a:pt x="63" y="93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" name="Freeform 9">
              <a:extLst>
                <a:ext uri="{FF2B5EF4-FFF2-40B4-BE49-F238E27FC236}">
                  <a16:creationId xmlns:a16="http://schemas.microsoft.com/office/drawing/2014/main" id="{4C0CCC88-547F-624F-B29A-DCA7C2C0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227763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1 w 220"/>
                <a:gd name="T5" fmla="*/ 125 h 157"/>
                <a:gd name="T6" fmla="*/ 63 w 220"/>
                <a:gd name="T7" fmla="*/ 156 h 157"/>
                <a:gd name="T8" fmla="*/ 219 w 220"/>
                <a:gd name="T9" fmla="*/ 62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125"/>
                    <a:pt x="31" y="125"/>
                  </a:cubicBezTo>
                  <a:cubicBezTo>
                    <a:pt x="31" y="125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62"/>
                  </a:cubicBezTo>
                  <a:cubicBezTo>
                    <a:pt x="219" y="62"/>
                    <a:pt x="219" y="31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" name="Freeform 10">
              <a:extLst>
                <a:ext uri="{FF2B5EF4-FFF2-40B4-BE49-F238E27FC236}">
                  <a16:creationId xmlns:a16="http://schemas.microsoft.com/office/drawing/2014/main" id="{34AC63F0-2E86-6743-B981-C5A670E7A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6329363"/>
              <a:ext cx="34925" cy="34925"/>
            </a:xfrm>
            <a:custGeom>
              <a:avLst/>
              <a:gdLst>
                <a:gd name="T0" fmla="*/ 31 w 95"/>
                <a:gd name="T1" fmla="*/ 94 h 95"/>
                <a:gd name="T2" fmla="*/ 31 w 95"/>
                <a:gd name="T3" fmla="*/ 94 h 95"/>
                <a:gd name="T4" fmla="*/ 62 w 95"/>
                <a:gd name="T5" fmla="*/ 62 h 95"/>
                <a:gd name="T6" fmla="*/ 62 w 95"/>
                <a:gd name="T7" fmla="*/ 0 h 95"/>
                <a:gd name="T8" fmla="*/ 0 w 95"/>
                <a:gd name="T9" fmla="*/ 31 h 95"/>
                <a:gd name="T10" fmla="*/ 31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31" y="94"/>
                  </a:moveTo>
                  <a:lnTo>
                    <a:pt x="31" y="94"/>
                  </a:lnTo>
                  <a:cubicBezTo>
                    <a:pt x="31" y="94"/>
                    <a:pt x="62" y="94"/>
                    <a:pt x="62" y="62"/>
                  </a:cubicBezTo>
                  <a:cubicBezTo>
                    <a:pt x="94" y="31"/>
                    <a:pt x="62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2" name="Freeform 11">
              <a:extLst>
                <a:ext uri="{FF2B5EF4-FFF2-40B4-BE49-F238E27FC236}">
                  <a16:creationId xmlns:a16="http://schemas.microsoft.com/office/drawing/2014/main" id="{B47E2332-A3BD-594C-9455-D19BE734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329363"/>
              <a:ext cx="90488" cy="57150"/>
            </a:xfrm>
            <a:custGeom>
              <a:avLst/>
              <a:gdLst>
                <a:gd name="T0" fmla="*/ 187 w 251"/>
                <a:gd name="T1" fmla="*/ 0 h 157"/>
                <a:gd name="T2" fmla="*/ 187 w 251"/>
                <a:gd name="T3" fmla="*/ 0 h 157"/>
                <a:gd name="T4" fmla="*/ 31 w 251"/>
                <a:gd name="T5" fmla="*/ 62 h 157"/>
                <a:gd name="T6" fmla="*/ 31 w 251"/>
                <a:gd name="T7" fmla="*/ 125 h 157"/>
                <a:gd name="T8" fmla="*/ 218 w 251"/>
                <a:gd name="T9" fmla="*/ 62 h 157"/>
                <a:gd name="T10" fmla="*/ 187 w 251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57">
                  <a:moveTo>
                    <a:pt x="187" y="0"/>
                  </a:moveTo>
                  <a:lnTo>
                    <a:pt x="187" y="0"/>
                  </a:lnTo>
                  <a:cubicBezTo>
                    <a:pt x="187" y="0"/>
                    <a:pt x="93" y="94"/>
                    <a:pt x="31" y="62"/>
                  </a:cubicBezTo>
                  <a:cubicBezTo>
                    <a:pt x="31" y="62"/>
                    <a:pt x="0" y="94"/>
                    <a:pt x="31" y="125"/>
                  </a:cubicBezTo>
                  <a:cubicBezTo>
                    <a:pt x="31" y="125"/>
                    <a:pt x="125" y="156"/>
                    <a:pt x="218" y="62"/>
                  </a:cubicBezTo>
                  <a:cubicBezTo>
                    <a:pt x="218" y="62"/>
                    <a:pt x="250" y="31"/>
                    <a:pt x="187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3" name="Freeform 13">
              <a:extLst>
                <a:ext uri="{FF2B5EF4-FFF2-40B4-BE49-F238E27FC236}">
                  <a16:creationId xmlns:a16="http://schemas.microsoft.com/office/drawing/2014/main" id="{04E82626-2DDB-4C4E-8C22-6123B39C0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810000"/>
              <a:ext cx="776287" cy="955675"/>
            </a:xfrm>
            <a:custGeom>
              <a:avLst/>
              <a:gdLst>
                <a:gd name="T0" fmla="*/ 469 w 2157"/>
                <a:gd name="T1" fmla="*/ 2655 h 2656"/>
                <a:gd name="T2" fmla="*/ 469 w 2157"/>
                <a:gd name="T3" fmla="*/ 2655 h 2656"/>
                <a:gd name="T4" fmla="*/ 2156 w 2157"/>
                <a:gd name="T5" fmla="*/ 1593 h 2656"/>
                <a:gd name="T6" fmla="*/ 1624 w 2157"/>
                <a:gd name="T7" fmla="*/ 0 h 2656"/>
                <a:gd name="T8" fmla="*/ 0 w 2157"/>
                <a:gd name="T9" fmla="*/ 1686 h 2656"/>
                <a:gd name="T10" fmla="*/ 469 w 2157"/>
                <a:gd name="T11" fmla="*/ 2655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7" h="2656">
                  <a:moveTo>
                    <a:pt x="469" y="2655"/>
                  </a:moveTo>
                  <a:lnTo>
                    <a:pt x="469" y="2655"/>
                  </a:lnTo>
                  <a:cubicBezTo>
                    <a:pt x="469" y="2655"/>
                    <a:pt x="1874" y="2124"/>
                    <a:pt x="2156" y="1593"/>
                  </a:cubicBezTo>
                  <a:cubicBezTo>
                    <a:pt x="2156" y="1593"/>
                    <a:pt x="1843" y="311"/>
                    <a:pt x="1624" y="0"/>
                  </a:cubicBezTo>
                  <a:cubicBezTo>
                    <a:pt x="0" y="1686"/>
                    <a:pt x="0" y="1686"/>
                    <a:pt x="0" y="1686"/>
                  </a:cubicBezTo>
                  <a:lnTo>
                    <a:pt x="469" y="265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4" name="Freeform 14">
              <a:extLst>
                <a:ext uri="{FF2B5EF4-FFF2-40B4-BE49-F238E27FC236}">
                  <a16:creationId xmlns:a16="http://schemas.microsoft.com/office/drawing/2014/main" id="{42354FE6-B656-3C40-B31D-8CF0A3DAF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730625"/>
              <a:ext cx="2036763" cy="2778125"/>
            </a:xfrm>
            <a:custGeom>
              <a:avLst/>
              <a:gdLst>
                <a:gd name="T0" fmla="*/ 3656 w 5656"/>
                <a:gd name="T1" fmla="*/ 156 h 7719"/>
                <a:gd name="T2" fmla="*/ 3656 w 5656"/>
                <a:gd name="T3" fmla="*/ 156 h 7719"/>
                <a:gd name="T4" fmla="*/ 1125 w 5656"/>
                <a:gd name="T5" fmla="*/ 3124 h 7719"/>
                <a:gd name="T6" fmla="*/ 0 w 5656"/>
                <a:gd name="T7" fmla="*/ 7374 h 7719"/>
                <a:gd name="T8" fmla="*/ 594 w 5656"/>
                <a:gd name="T9" fmla="*/ 7687 h 7719"/>
                <a:gd name="T10" fmla="*/ 1906 w 5656"/>
                <a:gd name="T11" fmla="*/ 4405 h 7719"/>
                <a:gd name="T12" fmla="*/ 2937 w 5656"/>
                <a:gd name="T13" fmla="*/ 3218 h 7719"/>
                <a:gd name="T14" fmla="*/ 5468 w 5656"/>
                <a:gd name="T15" fmla="*/ 63 h 7719"/>
                <a:gd name="T16" fmla="*/ 3656 w 5656"/>
                <a:gd name="T17" fmla="*/ 156 h 7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6" h="7719">
                  <a:moveTo>
                    <a:pt x="3656" y="156"/>
                  </a:moveTo>
                  <a:lnTo>
                    <a:pt x="3656" y="156"/>
                  </a:lnTo>
                  <a:cubicBezTo>
                    <a:pt x="3656" y="156"/>
                    <a:pt x="1312" y="2655"/>
                    <a:pt x="1125" y="3124"/>
                  </a:cubicBezTo>
                  <a:cubicBezTo>
                    <a:pt x="937" y="3593"/>
                    <a:pt x="0" y="7374"/>
                    <a:pt x="0" y="7374"/>
                  </a:cubicBezTo>
                  <a:cubicBezTo>
                    <a:pt x="0" y="7374"/>
                    <a:pt x="94" y="7718"/>
                    <a:pt x="594" y="7687"/>
                  </a:cubicBezTo>
                  <a:cubicBezTo>
                    <a:pt x="594" y="7687"/>
                    <a:pt x="1781" y="5374"/>
                    <a:pt x="1906" y="4405"/>
                  </a:cubicBezTo>
                  <a:cubicBezTo>
                    <a:pt x="2031" y="3593"/>
                    <a:pt x="2562" y="3468"/>
                    <a:pt x="2937" y="3218"/>
                  </a:cubicBezTo>
                  <a:cubicBezTo>
                    <a:pt x="3312" y="2999"/>
                    <a:pt x="5655" y="1937"/>
                    <a:pt x="5468" y="63"/>
                  </a:cubicBezTo>
                  <a:cubicBezTo>
                    <a:pt x="5468" y="63"/>
                    <a:pt x="4093" y="0"/>
                    <a:pt x="3656" y="156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" name="Freeform 15">
              <a:extLst>
                <a:ext uri="{FF2B5EF4-FFF2-40B4-BE49-F238E27FC236}">
                  <a16:creationId xmlns:a16="http://schemas.microsoft.com/office/drawing/2014/main" id="{55C3CED0-EA52-C34E-85E8-2D682910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6329363"/>
              <a:ext cx="900113" cy="415925"/>
            </a:xfrm>
            <a:custGeom>
              <a:avLst/>
              <a:gdLst>
                <a:gd name="T0" fmla="*/ 2313 w 2501"/>
                <a:gd name="T1" fmla="*/ 187 h 1157"/>
                <a:gd name="T2" fmla="*/ 2313 w 2501"/>
                <a:gd name="T3" fmla="*/ 187 h 1157"/>
                <a:gd name="T4" fmla="*/ 2469 w 2501"/>
                <a:gd name="T5" fmla="*/ 531 h 1157"/>
                <a:gd name="T6" fmla="*/ 2500 w 2501"/>
                <a:gd name="T7" fmla="*/ 875 h 1157"/>
                <a:gd name="T8" fmla="*/ 2188 w 2501"/>
                <a:gd name="T9" fmla="*/ 937 h 1157"/>
                <a:gd name="T10" fmla="*/ 1156 w 2501"/>
                <a:gd name="T11" fmla="*/ 1062 h 1157"/>
                <a:gd name="T12" fmla="*/ 0 w 2501"/>
                <a:gd name="T13" fmla="*/ 719 h 1157"/>
                <a:gd name="T14" fmla="*/ 188 w 2501"/>
                <a:gd name="T15" fmla="*/ 594 h 1157"/>
                <a:gd name="T16" fmla="*/ 1000 w 2501"/>
                <a:gd name="T17" fmla="*/ 406 h 1157"/>
                <a:gd name="T18" fmla="*/ 1563 w 2501"/>
                <a:gd name="T19" fmla="*/ 62 h 1157"/>
                <a:gd name="T20" fmla="*/ 1938 w 2501"/>
                <a:gd name="T21" fmla="*/ 375 h 1157"/>
                <a:gd name="T22" fmla="*/ 2313 w 2501"/>
                <a:gd name="T23" fmla="*/ 18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1" h="1157">
                  <a:moveTo>
                    <a:pt x="2313" y="187"/>
                  </a:moveTo>
                  <a:lnTo>
                    <a:pt x="2313" y="187"/>
                  </a:lnTo>
                  <a:cubicBezTo>
                    <a:pt x="2313" y="187"/>
                    <a:pt x="2438" y="312"/>
                    <a:pt x="2469" y="531"/>
                  </a:cubicBezTo>
                  <a:cubicBezTo>
                    <a:pt x="2469" y="750"/>
                    <a:pt x="2500" y="844"/>
                    <a:pt x="2500" y="875"/>
                  </a:cubicBezTo>
                  <a:cubicBezTo>
                    <a:pt x="2500" y="875"/>
                    <a:pt x="2500" y="937"/>
                    <a:pt x="2188" y="937"/>
                  </a:cubicBezTo>
                  <a:cubicBezTo>
                    <a:pt x="1906" y="937"/>
                    <a:pt x="1500" y="1000"/>
                    <a:pt x="1156" y="1062"/>
                  </a:cubicBezTo>
                  <a:cubicBezTo>
                    <a:pt x="813" y="1156"/>
                    <a:pt x="0" y="1094"/>
                    <a:pt x="0" y="719"/>
                  </a:cubicBezTo>
                  <a:cubicBezTo>
                    <a:pt x="0" y="719"/>
                    <a:pt x="0" y="594"/>
                    <a:pt x="188" y="594"/>
                  </a:cubicBezTo>
                  <a:cubicBezTo>
                    <a:pt x="375" y="562"/>
                    <a:pt x="656" y="625"/>
                    <a:pt x="1000" y="406"/>
                  </a:cubicBezTo>
                  <a:cubicBezTo>
                    <a:pt x="1375" y="219"/>
                    <a:pt x="1469" y="0"/>
                    <a:pt x="1563" y="62"/>
                  </a:cubicBezTo>
                  <a:cubicBezTo>
                    <a:pt x="1656" y="94"/>
                    <a:pt x="1563" y="281"/>
                    <a:pt x="1938" y="375"/>
                  </a:cubicBezTo>
                  <a:cubicBezTo>
                    <a:pt x="2188" y="406"/>
                    <a:pt x="2313" y="187"/>
                    <a:pt x="2313" y="1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" name="Freeform 16">
              <a:extLst>
                <a:ext uri="{FF2B5EF4-FFF2-40B4-BE49-F238E27FC236}">
                  <a16:creationId xmlns:a16="http://schemas.microsoft.com/office/drawing/2014/main" id="{A35094C3-1D83-754F-A0CD-EE9AE358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6588125"/>
              <a:ext cx="957263" cy="236538"/>
            </a:xfrm>
            <a:custGeom>
              <a:avLst/>
              <a:gdLst>
                <a:gd name="T0" fmla="*/ 63 w 2658"/>
                <a:gd name="T1" fmla="*/ 0 h 657"/>
                <a:gd name="T2" fmla="*/ 63 w 2658"/>
                <a:gd name="T3" fmla="*/ 0 h 657"/>
                <a:gd name="T4" fmla="*/ 1219 w 2658"/>
                <a:gd name="T5" fmla="*/ 343 h 657"/>
                <a:gd name="T6" fmla="*/ 2251 w 2658"/>
                <a:gd name="T7" fmla="*/ 218 h 657"/>
                <a:gd name="T8" fmla="*/ 2563 w 2658"/>
                <a:gd name="T9" fmla="*/ 156 h 657"/>
                <a:gd name="T10" fmla="*/ 2657 w 2658"/>
                <a:gd name="T11" fmla="*/ 375 h 657"/>
                <a:gd name="T12" fmla="*/ 2251 w 2658"/>
                <a:gd name="T13" fmla="*/ 562 h 657"/>
                <a:gd name="T14" fmla="*/ 1501 w 2658"/>
                <a:gd name="T15" fmla="*/ 562 h 657"/>
                <a:gd name="T16" fmla="*/ 313 w 2658"/>
                <a:gd name="T17" fmla="*/ 437 h 657"/>
                <a:gd name="T18" fmla="*/ 63 w 2658"/>
                <a:gd name="T1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8" h="657">
                  <a:moveTo>
                    <a:pt x="63" y="0"/>
                  </a:moveTo>
                  <a:lnTo>
                    <a:pt x="63" y="0"/>
                  </a:lnTo>
                  <a:cubicBezTo>
                    <a:pt x="63" y="375"/>
                    <a:pt x="876" y="437"/>
                    <a:pt x="1219" y="343"/>
                  </a:cubicBezTo>
                  <a:cubicBezTo>
                    <a:pt x="1563" y="281"/>
                    <a:pt x="1969" y="218"/>
                    <a:pt x="2251" y="218"/>
                  </a:cubicBezTo>
                  <a:cubicBezTo>
                    <a:pt x="2563" y="218"/>
                    <a:pt x="2563" y="156"/>
                    <a:pt x="2563" y="156"/>
                  </a:cubicBezTo>
                  <a:cubicBezTo>
                    <a:pt x="2563" y="156"/>
                    <a:pt x="2657" y="343"/>
                    <a:pt x="2657" y="375"/>
                  </a:cubicBezTo>
                  <a:cubicBezTo>
                    <a:pt x="2657" y="406"/>
                    <a:pt x="2563" y="562"/>
                    <a:pt x="2251" y="562"/>
                  </a:cubicBezTo>
                  <a:cubicBezTo>
                    <a:pt x="1907" y="562"/>
                    <a:pt x="1782" y="531"/>
                    <a:pt x="1501" y="562"/>
                  </a:cubicBezTo>
                  <a:cubicBezTo>
                    <a:pt x="1188" y="593"/>
                    <a:pt x="626" y="656"/>
                    <a:pt x="313" y="437"/>
                  </a:cubicBezTo>
                  <a:cubicBezTo>
                    <a:pt x="0" y="218"/>
                    <a:pt x="0" y="156"/>
                    <a:pt x="63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7" name="Freeform 17">
              <a:extLst>
                <a:ext uri="{FF2B5EF4-FFF2-40B4-BE49-F238E27FC236}">
                  <a16:creationId xmlns:a16="http://schemas.microsoft.com/office/drawing/2014/main" id="{B314EB13-A457-D94E-B328-6861A8322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6329363"/>
              <a:ext cx="404812" cy="247650"/>
            </a:xfrm>
            <a:custGeom>
              <a:avLst/>
              <a:gdLst>
                <a:gd name="T0" fmla="*/ 0 w 1126"/>
                <a:gd name="T1" fmla="*/ 562 h 688"/>
                <a:gd name="T2" fmla="*/ 0 w 1126"/>
                <a:gd name="T3" fmla="*/ 562 h 688"/>
                <a:gd name="T4" fmla="*/ 0 w 1126"/>
                <a:gd name="T5" fmla="*/ 562 h 688"/>
                <a:gd name="T6" fmla="*/ 469 w 1126"/>
                <a:gd name="T7" fmla="*/ 406 h 688"/>
                <a:gd name="T8" fmla="*/ 1032 w 1126"/>
                <a:gd name="T9" fmla="*/ 62 h 688"/>
                <a:gd name="T10" fmla="*/ 1125 w 1126"/>
                <a:gd name="T11" fmla="*/ 187 h 688"/>
                <a:gd name="T12" fmla="*/ 969 w 1126"/>
                <a:gd name="T13" fmla="*/ 344 h 688"/>
                <a:gd name="T14" fmla="*/ 344 w 1126"/>
                <a:gd name="T15" fmla="*/ 687 h 688"/>
                <a:gd name="T16" fmla="*/ 0 w 1126"/>
                <a:gd name="T17" fmla="*/ 56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688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157" y="562"/>
                    <a:pt x="313" y="500"/>
                    <a:pt x="469" y="406"/>
                  </a:cubicBezTo>
                  <a:cubicBezTo>
                    <a:pt x="844" y="219"/>
                    <a:pt x="938" y="0"/>
                    <a:pt x="1032" y="62"/>
                  </a:cubicBezTo>
                  <a:cubicBezTo>
                    <a:pt x="1063" y="62"/>
                    <a:pt x="1094" y="125"/>
                    <a:pt x="1125" y="187"/>
                  </a:cubicBezTo>
                  <a:cubicBezTo>
                    <a:pt x="969" y="344"/>
                    <a:pt x="969" y="344"/>
                    <a:pt x="969" y="344"/>
                  </a:cubicBezTo>
                  <a:cubicBezTo>
                    <a:pt x="844" y="437"/>
                    <a:pt x="657" y="656"/>
                    <a:pt x="344" y="687"/>
                  </a:cubicBezTo>
                  <a:cubicBezTo>
                    <a:pt x="32" y="687"/>
                    <a:pt x="0" y="562"/>
                    <a:pt x="0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8" name="Freeform 18">
              <a:extLst>
                <a:ext uri="{FF2B5EF4-FFF2-40B4-BE49-F238E27FC236}">
                  <a16:creationId xmlns:a16="http://schemas.microsoft.com/office/drawing/2014/main" id="{89A8773C-0F19-BC41-BC75-ACACB2714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6419850"/>
              <a:ext cx="22225" cy="34925"/>
            </a:xfrm>
            <a:custGeom>
              <a:avLst/>
              <a:gdLst>
                <a:gd name="T0" fmla="*/ 0 w 63"/>
                <a:gd name="T1" fmla="*/ 62 h 95"/>
                <a:gd name="T2" fmla="*/ 0 w 63"/>
                <a:gd name="T3" fmla="*/ 62 h 95"/>
                <a:gd name="T4" fmla="*/ 31 w 63"/>
                <a:gd name="T5" fmla="*/ 94 h 95"/>
                <a:gd name="T6" fmla="*/ 62 w 63"/>
                <a:gd name="T7" fmla="*/ 62 h 95"/>
                <a:gd name="T8" fmla="*/ 31 w 63"/>
                <a:gd name="T9" fmla="*/ 0 h 95"/>
                <a:gd name="T10" fmla="*/ 0 w 63"/>
                <a:gd name="T11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94"/>
                    <a:pt x="31" y="94"/>
                  </a:cubicBezTo>
                  <a:cubicBezTo>
                    <a:pt x="62" y="94"/>
                    <a:pt x="62" y="62"/>
                    <a:pt x="62" y="62"/>
                  </a:cubicBezTo>
                  <a:cubicBezTo>
                    <a:pt x="62" y="31"/>
                    <a:pt x="62" y="0"/>
                    <a:pt x="31" y="0"/>
                  </a:cubicBezTo>
                  <a:cubicBezTo>
                    <a:pt x="0" y="0"/>
                    <a:pt x="0" y="31"/>
                    <a:pt x="0" y="6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9" name="Freeform 19">
              <a:extLst>
                <a:ext uri="{FF2B5EF4-FFF2-40B4-BE49-F238E27FC236}">
                  <a16:creationId xmlns:a16="http://schemas.microsoft.com/office/drawing/2014/main" id="{B523D39D-6D48-5C4E-AACC-838E0756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637381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2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31" y="94"/>
                    <a:pt x="31" y="31"/>
                  </a:cubicBezTo>
                  <a:cubicBezTo>
                    <a:pt x="31" y="31"/>
                    <a:pt x="0" y="0"/>
                    <a:pt x="0" y="62"/>
                  </a:cubicBezTo>
                  <a:cubicBezTo>
                    <a:pt x="0" y="62"/>
                    <a:pt x="0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" name="Freeform 20">
              <a:extLst>
                <a:ext uri="{FF2B5EF4-FFF2-40B4-BE49-F238E27FC236}">
                  <a16:creationId xmlns:a16="http://schemas.microsoft.com/office/drawing/2014/main" id="{4D221F0F-0215-8D41-9D70-1AB2CF93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475413"/>
              <a:ext cx="34925" cy="34925"/>
            </a:xfrm>
            <a:custGeom>
              <a:avLst/>
              <a:gdLst>
                <a:gd name="T0" fmla="*/ 0 w 95"/>
                <a:gd name="T1" fmla="*/ 63 h 95"/>
                <a:gd name="T2" fmla="*/ 0 w 95"/>
                <a:gd name="T3" fmla="*/ 63 h 95"/>
                <a:gd name="T4" fmla="*/ 31 w 95"/>
                <a:gd name="T5" fmla="*/ 94 h 95"/>
                <a:gd name="T6" fmla="*/ 94 w 95"/>
                <a:gd name="T7" fmla="*/ 63 h 95"/>
                <a:gd name="T8" fmla="*/ 31 w 95"/>
                <a:gd name="T9" fmla="*/ 0 h 95"/>
                <a:gd name="T10" fmla="*/ 0 w 95"/>
                <a:gd name="T1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63"/>
                  </a:moveTo>
                  <a:lnTo>
                    <a:pt x="0" y="63"/>
                  </a:lnTo>
                  <a:lnTo>
                    <a:pt x="31" y="94"/>
                  </a:lnTo>
                  <a:cubicBezTo>
                    <a:pt x="62" y="94"/>
                    <a:pt x="94" y="63"/>
                    <a:pt x="94" y="63"/>
                  </a:cubicBezTo>
                  <a:cubicBezTo>
                    <a:pt x="94" y="31"/>
                    <a:pt x="62" y="0"/>
                    <a:pt x="31" y="0"/>
                  </a:cubicBezTo>
                  <a:cubicBezTo>
                    <a:pt x="31" y="0"/>
                    <a:pt x="0" y="31"/>
                    <a:pt x="0" y="63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" name="Freeform 21">
              <a:extLst>
                <a:ext uri="{FF2B5EF4-FFF2-40B4-BE49-F238E27FC236}">
                  <a16:creationId xmlns:a16="http://schemas.microsoft.com/office/drawing/2014/main" id="{39A3E4FA-F29F-584A-915E-2734DC12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43096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3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63" y="94"/>
                    <a:pt x="31" y="31"/>
                  </a:cubicBezTo>
                  <a:cubicBezTo>
                    <a:pt x="31" y="31"/>
                    <a:pt x="0" y="0"/>
                    <a:pt x="0" y="63"/>
                  </a:cubicBezTo>
                  <a:cubicBezTo>
                    <a:pt x="0" y="63"/>
                    <a:pt x="31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" name="Freeform 22">
              <a:extLst>
                <a:ext uri="{FF2B5EF4-FFF2-40B4-BE49-F238E27FC236}">
                  <a16:creationId xmlns:a16="http://schemas.microsoft.com/office/drawing/2014/main" id="{B106C7BC-0D5F-E845-879F-31389498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6530975"/>
              <a:ext cx="34925" cy="34925"/>
            </a:xfrm>
            <a:custGeom>
              <a:avLst/>
              <a:gdLst>
                <a:gd name="T0" fmla="*/ 0 w 95"/>
                <a:gd name="T1" fmla="*/ 32 h 95"/>
                <a:gd name="T2" fmla="*/ 0 w 95"/>
                <a:gd name="T3" fmla="*/ 32 h 95"/>
                <a:gd name="T4" fmla="*/ 31 w 95"/>
                <a:gd name="T5" fmla="*/ 94 h 95"/>
                <a:gd name="T6" fmla="*/ 63 w 95"/>
                <a:gd name="T7" fmla="*/ 63 h 95"/>
                <a:gd name="T8" fmla="*/ 31 w 95"/>
                <a:gd name="T9" fmla="*/ 0 h 95"/>
                <a:gd name="T10" fmla="*/ 0 w 95"/>
                <a:gd name="T11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32"/>
                  </a:moveTo>
                  <a:lnTo>
                    <a:pt x="0" y="32"/>
                  </a:lnTo>
                  <a:cubicBezTo>
                    <a:pt x="0" y="63"/>
                    <a:pt x="0" y="63"/>
                    <a:pt x="31" y="94"/>
                  </a:cubicBezTo>
                  <a:cubicBezTo>
                    <a:pt x="63" y="94"/>
                    <a:pt x="63" y="63"/>
                    <a:pt x="63" y="63"/>
                  </a:cubicBezTo>
                  <a:cubicBezTo>
                    <a:pt x="94" y="32"/>
                    <a:pt x="63" y="0"/>
                    <a:pt x="31" y="0"/>
                  </a:cubicBezTo>
                  <a:cubicBezTo>
                    <a:pt x="31" y="0"/>
                    <a:pt x="0" y="0"/>
                    <a:pt x="0" y="3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" name="Freeform 23">
              <a:extLst>
                <a:ext uri="{FF2B5EF4-FFF2-40B4-BE49-F238E27FC236}">
                  <a16:creationId xmlns:a16="http://schemas.microsoft.com/office/drawing/2014/main" id="{56F7DFD0-C0EC-D044-BAA6-D6AB5AF2F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6475413"/>
              <a:ext cx="57150" cy="90487"/>
            </a:xfrm>
            <a:custGeom>
              <a:avLst/>
              <a:gdLst>
                <a:gd name="T0" fmla="*/ 157 w 158"/>
                <a:gd name="T1" fmla="*/ 188 h 251"/>
                <a:gd name="T2" fmla="*/ 157 w 158"/>
                <a:gd name="T3" fmla="*/ 188 h 251"/>
                <a:gd name="T4" fmla="*/ 63 w 158"/>
                <a:gd name="T5" fmla="*/ 31 h 251"/>
                <a:gd name="T6" fmla="*/ 32 w 158"/>
                <a:gd name="T7" fmla="*/ 63 h 251"/>
                <a:gd name="T8" fmla="*/ 125 w 158"/>
                <a:gd name="T9" fmla="*/ 219 h 251"/>
                <a:gd name="T10" fmla="*/ 157 w 158"/>
                <a:gd name="T1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51">
                  <a:moveTo>
                    <a:pt x="157" y="188"/>
                  </a:moveTo>
                  <a:lnTo>
                    <a:pt x="157" y="188"/>
                  </a:lnTo>
                  <a:cubicBezTo>
                    <a:pt x="157" y="188"/>
                    <a:pt x="63" y="94"/>
                    <a:pt x="63" y="31"/>
                  </a:cubicBezTo>
                  <a:cubicBezTo>
                    <a:pt x="63" y="31"/>
                    <a:pt x="32" y="0"/>
                    <a:pt x="32" y="63"/>
                  </a:cubicBezTo>
                  <a:cubicBezTo>
                    <a:pt x="32" y="63"/>
                    <a:pt x="0" y="156"/>
                    <a:pt x="125" y="219"/>
                  </a:cubicBezTo>
                  <a:cubicBezTo>
                    <a:pt x="125" y="219"/>
                    <a:pt x="157" y="250"/>
                    <a:pt x="157" y="188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" name="Freeform 25">
              <a:extLst>
                <a:ext uri="{FF2B5EF4-FFF2-40B4-BE49-F238E27FC236}">
                  <a16:creationId xmlns:a16="http://schemas.microsoft.com/office/drawing/2014/main" id="{5D43B602-D7E4-B447-B229-660DBC8E2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573463"/>
              <a:ext cx="1362075" cy="1136650"/>
            </a:xfrm>
            <a:custGeom>
              <a:avLst/>
              <a:gdLst>
                <a:gd name="T0" fmla="*/ 1063 w 3782"/>
                <a:gd name="T1" fmla="*/ 593 h 3156"/>
                <a:gd name="T2" fmla="*/ 1063 w 3782"/>
                <a:gd name="T3" fmla="*/ 593 h 3156"/>
                <a:gd name="T4" fmla="*/ 0 w 3782"/>
                <a:gd name="T5" fmla="*/ 1842 h 3156"/>
                <a:gd name="T6" fmla="*/ 1750 w 3782"/>
                <a:gd name="T7" fmla="*/ 3155 h 3156"/>
                <a:gd name="T8" fmla="*/ 3499 w 3782"/>
                <a:gd name="T9" fmla="*/ 0 h 3156"/>
                <a:gd name="T10" fmla="*/ 1063 w 3782"/>
                <a:gd name="T11" fmla="*/ 593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2" h="3156">
                  <a:moveTo>
                    <a:pt x="1063" y="593"/>
                  </a:moveTo>
                  <a:lnTo>
                    <a:pt x="1063" y="593"/>
                  </a:lnTo>
                  <a:cubicBezTo>
                    <a:pt x="1063" y="593"/>
                    <a:pt x="469" y="1217"/>
                    <a:pt x="0" y="1842"/>
                  </a:cubicBezTo>
                  <a:cubicBezTo>
                    <a:pt x="0" y="1842"/>
                    <a:pt x="1313" y="2592"/>
                    <a:pt x="1750" y="3155"/>
                  </a:cubicBezTo>
                  <a:cubicBezTo>
                    <a:pt x="1750" y="3155"/>
                    <a:pt x="3781" y="1717"/>
                    <a:pt x="3499" y="0"/>
                  </a:cubicBezTo>
                  <a:cubicBezTo>
                    <a:pt x="3499" y="0"/>
                    <a:pt x="2125" y="250"/>
                    <a:pt x="1063" y="5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5" name="Freeform 26">
              <a:extLst>
                <a:ext uri="{FF2B5EF4-FFF2-40B4-BE49-F238E27FC236}">
                  <a16:creationId xmlns:a16="http://schemas.microsoft.com/office/drawing/2014/main" id="{B439664C-20D6-1F44-88BB-1F55E4970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338" y="952500"/>
              <a:ext cx="889000" cy="1238250"/>
            </a:xfrm>
            <a:custGeom>
              <a:avLst/>
              <a:gdLst>
                <a:gd name="T0" fmla="*/ 407 w 2470"/>
                <a:gd name="T1" fmla="*/ 407 h 3439"/>
                <a:gd name="T2" fmla="*/ 407 w 2470"/>
                <a:gd name="T3" fmla="*/ 407 h 3439"/>
                <a:gd name="T4" fmla="*/ 250 w 2470"/>
                <a:gd name="T5" fmla="*/ 907 h 3439"/>
                <a:gd name="T6" fmla="*/ 938 w 2470"/>
                <a:gd name="T7" fmla="*/ 2625 h 3439"/>
                <a:gd name="T8" fmla="*/ 907 w 2470"/>
                <a:gd name="T9" fmla="*/ 3438 h 3439"/>
                <a:gd name="T10" fmla="*/ 2000 w 2470"/>
                <a:gd name="T11" fmla="*/ 3031 h 3439"/>
                <a:gd name="T12" fmla="*/ 2094 w 2470"/>
                <a:gd name="T13" fmla="*/ 2063 h 3439"/>
                <a:gd name="T14" fmla="*/ 2344 w 2470"/>
                <a:gd name="T15" fmla="*/ 1469 h 3439"/>
                <a:gd name="T16" fmla="*/ 2063 w 2470"/>
                <a:gd name="T17" fmla="*/ 1563 h 3439"/>
                <a:gd name="T18" fmla="*/ 1844 w 2470"/>
                <a:gd name="T19" fmla="*/ 1094 h 3439"/>
                <a:gd name="T20" fmla="*/ 407 w 2470"/>
                <a:gd name="T21" fmla="*/ 407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0" h="3439">
                  <a:moveTo>
                    <a:pt x="407" y="407"/>
                  </a:moveTo>
                  <a:lnTo>
                    <a:pt x="407" y="407"/>
                  </a:lnTo>
                  <a:cubicBezTo>
                    <a:pt x="344" y="469"/>
                    <a:pt x="250" y="563"/>
                    <a:pt x="250" y="907"/>
                  </a:cubicBezTo>
                  <a:cubicBezTo>
                    <a:pt x="250" y="1282"/>
                    <a:pt x="0" y="2594"/>
                    <a:pt x="938" y="2625"/>
                  </a:cubicBezTo>
                  <a:cubicBezTo>
                    <a:pt x="907" y="3438"/>
                    <a:pt x="907" y="3438"/>
                    <a:pt x="907" y="3438"/>
                  </a:cubicBezTo>
                  <a:cubicBezTo>
                    <a:pt x="2000" y="3031"/>
                    <a:pt x="2000" y="3031"/>
                    <a:pt x="2000" y="3031"/>
                  </a:cubicBezTo>
                  <a:cubicBezTo>
                    <a:pt x="2000" y="3031"/>
                    <a:pt x="1938" y="2250"/>
                    <a:pt x="2094" y="2063"/>
                  </a:cubicBezTo>
                  <a:cubicBezTo>
                    <a:pt x="2250" y="1907"/>
                    <a:pt x="2469" y="1625"/>
                    <a:pt x="2344" y="1469"/>
                  </a:cubicBezTo>
                  <a:cubicBezTo>
                    <a:pt x="2344" y="1469"/>
                    <a:pt x="2219" y="1313"/>
                    <a:pt x="2063" y="1563"/>
                  </a:cubicBezTo>
                  <a:cubicBezTo>
                    <a:pt x="2063" y="1563"/>
                    <a:pt x="1938" y="1469"/>
                    <a:pt x="1844" y="1094"/>
                  </a:cubicBezTo>
                  <a:cubicBezTo>
                    <a:pt x="1719" y="594"/>
                    <a:pt x="782" y="0"/>
                    <a:pt x="407" y="407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" name="Freeform 27">
              <a:extLst>
                <a:ext uri="{FF2B5EF4-FFF2-40B4-BE49-F238E27FC236}">
                  <a16:creationId xmlns:a16="http://schemas.microsoft.com/office/drawing/2014/main" id="{4D04E4C4-A189-7C4C-AF6F-D03C78A8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782638"/>
              <a:ext cx="1046163" cy="946150"/>
            </a:xfrm>
            <a:custGeom>
              <a:avLst/>
              <a:gdLst>
                <a:gd name="T0" fmla="*/ 2313 w 2907"/>
                <a:gd name="T1" fmla="*/ 688 h 2627"/>
                <a:gd name="T2" fmla="*/ 2313 w 2907"/>
                <a:gd name="T3" fmla="*/ 688 h 2627"/>
                <a:gd name="T4" fmla="*/ 813 w 2907"/>
                <a:gd name="T5" fmla="*/ 469 h 2627"/>
                <a:gd name="T6" fmla="*/ 157 w 2907"/>
                <a:gd name="T7" fmla="*/ 438 h 2627"/>
                <a:gd name="T8" fmla="*/ 532 w 2907"/>
                <a:gd name="T9" fmla="*/ 1126 h 2627"/>
                <a:gd name="T10" fmla="*/ 532 w 2907"/>
                <a:gd name="T11" fmla="*/ 1126 h 2627"/>
                <a:gd name="T12" fmla="*/ 657 w 2907"/>
                <a:gd name="T13" fmla="*/ 876 h 2627"/>
                <a:gd name="T14" fmla="*/ 2094 w 2907"/>
                <a:gd name="T15" fmla="*/ 1563 h 2627"/>
                <a:gd name="T16" fmla="*/ 2313 w 2907"/>
                <a:gd name="T17" fmla="*/ 2032 h 2627"/>
                <a:gd name="T18" fmla="*/ 2594 w 2907"/>
                <a:gd name="T19" fmla="*/ 1938 h 2627"/>
                <a:gd name="T20" fmla="*/ 2344 w 2907"/>
                <a:gd name="T21" fmla="*/ 2532 h 2627"/>
                <a:gd name="T22" fmla="*/ 2313 w 2907"/>
                <a:gd name="T23" fmla="*/ 2626 h 2627"/>
                <a:gd name="T24" fmla="*/ 2906 w 2907"/>
                <a:gd name="T25" fmla="*/ 1657 h 2627"/>
                <a:gd name="T26" fmla="*/ 2313 w 2907"/>
                <a:gd name="T27" fmla="*/ 688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7" h="2627">
                  <a:moveTo>
                    <a:pt x="2313" y="688"/>
                  </a:moveTo>
                  <a:lnTo>
                    <a:pt x="2313" y="688"/>
                  </a:lnTo>
                  <a:cubicBezTo>
                    <a:pt x="1907" y="0"/>
                    <a:pt x="1157" y="376"/>
                    <a:pt x="813" y="469"/>
                  </a:cubicBezTo>
                  <a:cubicBezTo>
                    <a:pt x="500" y="563"/>
                    <a:pt x="157" y="438"/>
                    <a:pt x="157" y="438"/>
                  </a:cubicBezTo>
                  <a:cubicBezTo>
                    <a:pt x="0" y="938"/>
                    <a:pt x="532" y="1126"/>
                    <a:pt x="532" y="1126"/>
                  </a:cubicBezTo>
                  <a:lnTo>
                    <a:pt x="532" y="1126"/>
                  </a:lnTo>
                  <a:cubicBezTo>
                    <a:pt x="563" y="969"/>
                    <a:pt x="594" y="907"/>
                    <a:pt x="657" y="876"/>
                  </a:cubicBezTo>
                  <a:cubicBezTo>
                    <a:pt x="1032" y="469"/>
                    <a:pt x="1969" y="1063"/>
                    <a:pt x="2094" y="1563"/>
                  </a:cubicBezTo>
                  <a:cubicBezTo>
                    <a:pt x="2188" y="1938"/>
                    <a:pt x="2313" y="2032"/>
                    <a:pt x="2313" y="2032"/>
                  </a:cubicBezTo>
                  <a:cubicBezTo>
                    <a:pt x="2469" y="1782"/>
                    <a:pt x="2594" y="1938"/>
                    <a:pt x="2594" y="1938"/>
                  </a:cubicBezTo>
                  <a:cubicBezTo>
                    <a:pt x="2719" y="2094"/>
                    <a:pt x="2500" y="2376"/>
                    <a:pt x="2344" y="2532"/>
                  </a:cubicBezTo>
                  <a:cubicBezTo>
                    <a:pt x="2313" y="2563"/>
                    <a:pt x="2313" y="2594"/>
                    <a:pt x="2313" y="2626"/>
                  </a:cubicBezTo>
                  <a:cubicBezTo>
                    <a:pt x="2750" y="2469"/>
                    <a:pt x="2906" y="2001"/>
                    <a:pt x="2906" y="1657"/>
                  </a:cubicBezTo>
                  <a:cubicBezTo>
                    <a:pt x="2906" y="969"/>
                    <a:pt x="2313" y="688"/>
                    <a:pt x="2313" y="688"/>
                  </a:cubicBezTo>
                </a:path>
              </a:pathLst>
            </a:custGeom>
            <a:solidFill>
              <a:srgbClr val="4549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" name="Freeform 28">
              <a:extLst>
                <a:ext uri="{FF2B5EF4-FFF2-40B4-BE49-F238E27FC236}">
                  <a16:creationId xmlns:a16="http://schemas.microsoft.com/office/drawing/2014/main" id="{0802D270-D348-6F4F-B8BA-F6FB87F5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1492250"/>
              <a:ext cx="382587" cy="506413"/>
            </a:xfrm>
            <a:custGeom>
              <a:avLst/>
              <a:gdLst>
                <a:gd name="T0" fmla="*/ 1000 w 1064"/>
                <a:gd name="T1" fmla="*/ 1313 h 1408"/>
                <a:gd name="T2" fmla="*/ 1000 w 1064"/>
                <a:gd name="T3" fmla="*/ 1313 h 1408"/>
                <a:gd name="T4" fmla="*/ 1000 w 1064"/>
                <a:gd name="T5" fmla="*/ 750 h 1408"/>
                <a:gd name="T6" fmla="*/ 969 w 1064"/>
                <a:gd name="T7" fmla="*/ 344 h 1408"/>
                <a:gd name="T8" fmla="*/ 813 w 1064"/>
                <a:gd name="T9" fmla="*/ 625 h 1408"/>
                <a:gd name="T10" fmla="*/ 782 w 1064"/>
                <a:gd name="T11" fmla="*/ 594 h 1408"/>
                <a:gd name="T12" fmla="*/ 500 w 1064"/>
                <a:gd name="T13" fmla="*/ 63 h 1408"/>
                <a:gd name="T14" fmla="*/ 63 w 1064"/>
                <a:gd name="T15" fmla="*/ 407 h 1408"/>
                <a:gd name="T16" fmla="*/ 625 w 1064"/>
                <a:gd name="T17" fmla="*/ 1407 h 1408"/>
                <a:gd name="T18" fmla="*/ 1000 w 1064"/>
                <a:gd name="T19" fmla="*/ 131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1408">
                  <a:moveTo>
                    <a:pt x="1000" y="1313"/>
                  </a:moveTo>
                  <a:lnTo>
                    <a:pt x="1000" y="1313"/>
                  </a:lnTo>
                  <a:cubicBezTo>
                    <a:pt x="1000" y="1313"/>
                    <a:pt x="1063" y="1000"/>
                    <a:pt x="1000" y="750"/>
                  </a:cubicBezTo>
                  <a:cubicBezTo>
                    <a:pt x="938" y="500"/>
                    <a:pt x="1000" y="375"/>
                    <a:pt x="969" y="344"/>
                  </a:cubicBezTo>
                  <a:cubicBezTo>
                    <a:pt x="938" y="313"/>
                    <a:pt x="844" y="375"/>
                    <a:pt x="813" y="625"/>
                  </a:cubicBezTo>
                  <a:cubicBezTo>
                    <a:pt x="813" y="625"/>
                    <a:pt x="813" y="719"/>
                    <a:pt x="782" y="594"/>
                  </a:cubicBezTo>
                  <a:cubicBezTo>
                    <a:pt x="719" y="469"/>
                    <a:pt x="625" y="125"/>
                    <a:pt x="500" y="63"/>
                  </a:cubicBezTo>
                  <a:cubicBezTo>
                    <a:pt x="407" y="0"/>
                    <a:pt x="0" y="188"/>
                    <a:pt x="63" y="407"/>
                  </a:cubicBezTo>
                  <a:cubicBezTo>
                    <a:pt x="94" y="625"/>
                    <a:pt x="407" y="1219"/>
                    <a:pt x="625" y="1407"/>
                  </a:cubicBezTo>
                  <a:lnTo>
                    <a:pt x="1000" y="1313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" name="Freeform 29">
              <a:extLst>
                <a:ext uri="{FF2B5EF4-FFF2-40B4-BE49-F238E27FC236}">
                  <a16:creationId xmlns:a16="http://schemas.microsoft.com/office/drawing/2014/main" id="{F172DA8D-086B-B74C-820F-5726A0CC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874838"/>
              <a:ext cx="946150" cy="979487"/>
            </a:xfrm>
            <a:custGeom>
              <a:avLst/>
              <a:gdLst>
                <a:gd name="T0" fmla="*/ 2625 w 2626"/>
                <a:gd name="T1" fmla="*/ 750 h 2720"/>
                <a:gd name="T2" fmla="*/ 2625 w 2626"/>
                <a:gd name="T3" fmla="*/ 750 h 2720"/>
                <a:gd name="T4" fmla="*/ 1406 w 2626"/>
                <a:gd name="T5" fmla="*/ 1562 h 2720"/>
                <a:gd name="T6" fmla="*/ 563 w 2626"/>
                <a:gd name="T7" fmla="*/ 0 h 2720"/>
                <a:gd name="T8" fmla="*/ 0 w 2626"/>
                <a:gd name="T9" fmla="*/ 250 h 2720"/>
                <a:gd name="T10" fmla="*/ 1156 w 2626"/>
                <a:gd name="T11" fmla="*/ 2625 h 2720"/>
                <a:gd name="T12" fmla="*/ 2625 w 2626"/>
                <a:gd name="T13" fmla="*/ 2094 h 2720"/>
                <a:gd name="T14" fmla="*/ 2625 w 2626"/>
                <a:gd name="T15" fmla="*/ 75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6" h="2720">
                  <a:moveTo>
                    <a:pt x="2625" y="750"/>
                  </a:moveTo>
                  <a:lnTo>
                    <a:pt x="2625" y="750"/>
                  </a:lnTo>
                  <a:cubicBezTo>
                    <a:pt x="2625" y="750"/>
                    <a:pt x="1656" y="1656"/>
                    <a:pt x="1406" y="1562"/>
                  </a:cubicBezTo>
                  <a:cubicBezTo>
                    <a:pt x="1281" y="1531"/>
                    <a:pt x="563" y="0"/>
                    <a:pt x="563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781" y="2562"/>
                    <a:pt x="1156" y="2625"/>
                  </a:cubicBezTo>
                  <a:cubicBezTo>
                    <a:pt x="1656" y="2719"/>
                    <a:pt x="2625" y="2094"/>
                    <a:pt x="2625" y="2094"/>
                  </a:cubicBezTo>
                  <a:lnTo>
                    <a:pt x="2625" y="75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" name="Freeform 30">
              <a:extLst>
                <a:ext uri="{FF2B5EF4-FFF2-40B4-BE49-F238E27FC236}">
                  <a16:creationId xmlns:a16="http://schemas.microsoft.com/office/drawing/2014/main" id="{3220B7F3-C280-9A4C-96FE-51A25ADC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1919288"/>
              <a:ext cx="1271587" cy="1890712"/>
            </a:xfrm>
            <a:custGeom>
              <a:avLst/>
              <a:gdLst>
                <a:gd name="T0" fmla="*/ 1094 w 3531"/>
                <a:gd name="T1" fmla="*/ 312 h 5251"/>
                <a:gd name="T2" fmla="*/ 1094 w 3531"/>
                <a:gd name="T3" fmla="*/ 312 h 5251"/>
                <a:gd name="T4" fmla="*/ 125 w 3531"/>
                <a:gd name="T5" fmla="*/ 969 h 5251"/>
                <a:gd name="T6" fmla="*/ 1031 w 3531"/>
                <a:gd name="T7" fmla="*/ 5250 h 5251"/>
                <a:gd name="T8" fmla="*/ 3530 w 3531"/>
                <a:gd name="T9" fmla="*/ 4594 h 5251"/>
                <a:gd name="T10" fmla="*/ 3249 w 3531"/>
                <a:gd name="T11" fmla="*/ 1562 h 5251"/>
                <a:gd name="T12" fmla="*/ 2843 w 3531"/>
                <a:gd name="T13" fmla="*/ 187 h 5251"/>
                <a:gd name="T14" fmla="*/ 2156 w 3531"/>
                <a:gd name="T15" fmla="*/ 0 h 5251"/>
                <a:gd name="T16" fmla="*/ 1094 w 3531"/>
                <a:gd name="T17" fmla="*/ 312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1" h="5251">
                  <a:moveTo>
                    <a:pt x="1094" y="312"/>
                  </a:moveTo>
                  <a:lnTo>
                    <a:pt x="1094" y="312"/>
                  </a:lnTo>
                  <a:cubicBezTo>
                    <a:pt x="1094" y="312"/>
                    <a:pt x="281" y="469"/>
                    <a:pt x="125" y="969"/>
                  </a:cubicBezTo>
                  <a:cubicBezTo>
                    <a:pt x="0" y="1406"/>
                    <a:pt x="750" y="3750"/>
                    <a:pt x="1031" y="5250"/>
                  </a:cubicBezTo>
                  <a:cubicBezTo>
                    <a:pt x="1031" y="5250"/>
                    <a:pt x="2843" y="4844"/>
                    <a:pt x="3530" y="4594"/>
                  </a:cubicBezTo>
                  <a:cubicBezTo>
                    <a:pt x="3530" y="4594"/>
                    <a:pt x="3093" y="2344"/>
                    <a:pt x="3249" y="1562"/>
                  </a:cubicBezTo>
                  <a:cubicBezTo>
                    <a:pt x="3249" y="1562"/>
                    <a:pt x="3218" y="312"/>
                    <a:pt x="2843" y="187"/>
                  </a:cubicBezTo>
                  <a:cubicBezTo>
                    <a:pt x="2531" y="62"/>
                    <a:pt x="2156" y="0"/>
                    <a:pt x="2156" y="0"/>
                  </a:cubicBezTo>
                  <a:cubicBezTo>
                    <a:pt x="2156" y="0"/>
                    <a:pt x="1594" y="719"/>
                    <a:pt x="1094" y="3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" name="Freeform 31">
              <a:extLst>
                <a:ext uri="{FF2B5EF4-FFF2-40B4-BE49-F238E27FC236}">
                  <a16:creationId xmlns:a16="http://schemas.microsoft.com/office/drawing/2014/main" id="{19FC3BF2-E295-AA41-AC6E-CE4F88479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348038"/>
              <a:ext cx="438150" cy="506412"/>
            </a:xfrm>
            <a:custGeom>
              <a:avLst/>
              <a:gdLst>
                <a:gd name="T0" fmla="*/ 968 w 1219"/>
                <a:gd name="T1" fmla="*/ 0 h 1407"/>
                <a:gd name="T2" fmla="*/ 968 w 1219"/>
                <a:gd name="T3" fmla="*/ 0 h 1407"/>
                <a:gd name="T4" fmla="*/ 437 w 1219"/>
                <a:gd name="T5" fmla="*/ 218 h 1407"/>
                <a:gd name="T6" fmla="*/ 93 w 1219"/>
                <a:gd name="T7" fmla="*/ 437 h 1407"/>
                <a:gd name="T8" fmla="*/ 406 w 1219"/>
                <a:gd name="T9" fmla="*/ 468 h 1407"/>
                <a:gd name="T10" fmla="*/ 406 w 1219"/>
                <a:gd name="T11" fmla="*/ 531 h 1407"/>
                <a:gd name="T12" fmla="*/ 0 w 1219"/>
                <a:gd name="T13" fmla="*/ 1000 h 1407"/>
                <a:gd name="T14" fmla="*/ 531 w 1219"/>
                <a:gd name="T15" fmla="*/ 1281 h 1407"/>
                <a:gd name="T16" fmla="*/ 1218 w 1219"/>
                <a:gd name="T17" fmla="*/ 343 h 1407"/>
                <a:gd name="T18" fmla="*/ 968 w 1219"/>
                <a:gd name="T19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9" h="1407">
                  <a:moveTo>
                    <a:pt x="968" y="0"/>
                  </a:moveTo>
                  <a:lnTo>
                    <a:pt x="968" y="0"/>
                  </a:lnTo>
                  <a:cubicBezTo>
                    <a:pt x="968" y="0"/>
                    <a:pt x="656" y="62"/>
                    <a:pt x="437" y="218"/>
                  </a:cubicBezTo>
                  <a:cubicBezTo>
                    <a:pt x="218" y="406"/>
                    <a:pt x="93" y="406"/>
                    <a:pt x="93" y="437"/>
                  </a:cubicBezTo>
                  <a:cubicBezTo>
                    <a:pt x="62" y="500"/>
                    <a:pt x="156" y="562"/>
                    <a:pt x="406" y="468"/>
                  </a:cubicBezTo>
                  <a:cubicBezTo>
                    <a:pt x="406" y="468"/>
                    <a:pt x="500" y="437"/>
                    <a:pt x="406" y="531"/>
                  </a:cubicBezTo>
                  <a:cubicBezTo>
                    <a:pt x="312" y="625"/>
                    <a:pt x="0" y="843"/>
                    <a:pt x="0" y="1000"/>
                  </a:cubicBezTo>
                  <a:cubicBezTo>
                    <a:pt x="0" y="1093"/>
                    <a:pt x="312" y="1406"/>
                    <a:pt x="531" y="1281"/>
                  </a:cubicBezTo>
                  <a:cubicBezTo>
                    <a:pt x="718" y="1125"/>
                    <a:pt x="1125" y="625"/>
                    <a:pt x="1218" y="343"/>
                  </a:cubicBezTo>
                  <a:lnTo>
                    <a:pt x="968" y="0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" name="Freeform 32">
              <a:extLst>
                <a:ext uri="{FF2B5EF4-FFF2-40B4-BE49-F238E27FC236}">
                  <a16:creationId xmlns:a16="http://schemas.microsoft.com/office/drawing/2014/main" id="{8AE911EC-ACFA-4349-B88D-85FECF82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1987550"/>
              <a:ext cx="1012825" cy="1541463"/>
            </a:xfrm>
            <a:custGeom>
              <a:avLst/>
              <a:gdLst>
                <a:gd name="T0" fmla="*/ 344 w 2814"/>
                <a:gd name="T1" fmla="*/ 1375 h 4283"/>
                <a:gd name="T2" fmla="*/ 344 w 2814"/>
                <a:gd name="T3" fmla="*/ 1375 h 4283"/>
                <a:gd name="T4" fmla="*/ 1657 w 2814"/>
                <a:gd name="T5" fmla="*/ 2250 h 4283"/>
                <a:gd name="T6" fmla="*/ 625 w 2814"/>
                <a:gd name="T7" fmla="*/ 3844 h 4283"/>
                <a:gd name="T8" fmla="*/ 1125 w 2814"/>
                <a:gd name="T9" fmla="*/ 4282 h 4283"/>
                <a:gd name="T10" fmla="*/ 2657 w 2814"/>
                <a:gd name="T11" fmla="*/ 1969 h 4283"/>
                <a:gd name="T12" fmla="*/ 0 w 2814"/>
                <a:gd name="T13" fmla="*/ 0 h 4283"/>
                <a:gd name="T14" fmla="*/ 344 w 2814"/>
                <a:gd name="T15" fmla="*/ 1375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4" h="4283">
                  <a:moveTo>
                    <a:pt x="344" y="1375"/>
                  </a:moveTo>
                  <a:lnTo>
                    <a:pt x="344" y="1375"/>
                  </a:lnTo>
                  <a:cubicBezTo>
                    <a:pt x="344" y="1375"/>
                    <a:pt x="1657" y="2094"/>
                    <a:pt x="1657" y="2250"/>
                  </a:cubicBezTo>
                  <a:cubicBezTo>
                    <a:pt x="1688" y="2375"/>
                    <a:pt x="625" y="3844"/>
                    <a:pt x="625" y="3844"/>
                  </a:cubicBezTo>
                  <a:cubicBezTo>
                    <a:pt x="1125" y="4282"/>
                    <a:pt x="1125" y="4282"/>
                    <a:pt x="1125" y="4282"/>
                  </a:cubicBezTo>
                  <a:cubicBezTo>
                    <a:pt x="1125" y="4282"/>
                    <a:pt x="2813" y="2313"/>
                    <a:pt x="2657" y="1969"/>
                  </a:cubicBezTo>
                  <a:cubicBezTo>
                    <a:pt x="2469" y="1594"/>
                    <a:pt x="0" y="0"/>
                    <a:pt x="0" y="0"/>
                  </a:cubicBezTo>
                  <a:lnTo>
                    <a:pt x="344" y="13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" name="Freeform 33">
              <a:extLst>
                <a:ext uri="{FF2B5EF4-FFF2-40B4-BE49-F238E27FC236}">
                  <a16:creationId xmlns:a16="http://schemas.microsoft.com/office/drawing/2014/main" id="{F91A25B3-BBFF-D44F-B2C4-2FCDE6666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1919288"/>
              <a:ext cx="528638" cy="269875"/>
            </a:xfrm>
            <a:custGeom>
              <a:avLst/>
              <a:gdLst>
                <a:gd name="T0" fmla="*/ 719 w 1470"/>
                <a:gd name="T1" fmla="*/ 594 h 751"/>
                <a:gd name="T2" fmla="*/ 719 w 1470"/>
                <a:gd name="T3" fmla="*/ 594 h 751"/>
                <a:gd name="T4" fmla="*/ 1469 w 1470"/>
                <a:gd name="T5" fmla="*/ 31 h 751"/>
                <a:gd name="T6" fmla="*/ 1281 w 1470"/>
                <a:gd name="T7" fmla="*/ 0 h 751"/>
                <a:gd name="T8" fmla="*/ 219 w 1470"/>
                <a:gd name="T9" fmla="*/ 312 h 751"/>
                <a:gd name="T10" fmla="*/ 0 w 1470"/>
                <a:gd name="T11" fmla="*/ 375 h 751"/>
                <a:gd name="T12" fmla="*/ 719 w 1470"/>
                <a:gd name="T13" fmla="*/ 59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0" h="751">
                  <a:moveTo>
                    <a:pt x="719" y="594"/>
                  </a:moveTo>
                  <a:lnTo>
                    <a:pt x="719" y="594"/>
                  </a:lnTo>
                  <a:cubicBezTo>
                    <a:pt x="1250" y="469"/>
                    <a:pt x="1469" y="31"/>
                    <a:pt x="1469" y="31"/>
                  </a:cubicBezTo>
                  <a:cubicBezTo>
                    <a:pt x="1344" y="31"/>
                    <a:pt x="1281" y="0"/>
                    <a:pt x="1281" y="0"/>
                  </a:cubicBezTo>
                  <a:cubicBezTo>
                    <a:pt x="1281" y="0"/>
                    <a:pt x="719" y="719"/>
                    <a:pt x="219" y="312"/>
                  </a:cubicBezTo>
                  <a:cubicBezTo>
                    <a:pt x="219" y="312"/>
                    <a:pt x="125" y="343"/>
                    <a:pt x="0" y="375"/>
                  </a:cubicBezTo>
                  <a:cubicBezTo>
                    <a:pt x="0" y="375"/>
                    <a:pt x="188" y="750"/>
                    <a:pt x="719" y="5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F35F51C1-78D8-2B45-8E40-C13493806AA7}"/>
              </a:ext>
            </a:extLst>
          </p:cNvPr>
          <p:cNvGrpSpPr/>
          <p:nvPr/>
        </p:nvGrpSpPr>
        <p:grpSpPr>
          <a:xfrm flipH="1">
            <a:off x="1592037" y="3583758"/>
            <a:ext cx="3596498" cy="4455469"/>
            <a:chOff x="2959100" y="782638"/>
            <a:chExt cx="4905375" cy="6076950"/>
          </a:xfrm>
        </p:grpSpPr>
        <p:sp>
          <p:nvSpPr>
            <p:cNvPr id="820" name="Freeform 1">
              <a:extLst>
                <a:ext uri="{FF2B5EF4-FFF2-40B4-BE49-F238E27FC236}">
                  <a16:creationId xmlns:a16="http://schemas.microsoft.com/office/drawing/2014/main" id="{BD24B8CE-ABA4-E34B-A11B-F6738E9E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6689725"/>
              <a:ext cx="4354512" cy="169863"/>
            </a:xfrm>
            <a:custGeom>
              <a:avLst/>
              <a:gdLst>
                <a:gd name="T0" fmla="*/ 6030 w 12094"/>
                <a:gd name="T1" fmla="*/ 0 h 470"/>
                <a:gd name="T2" fmla="*/ 6030 w 12094"/>
                <a:gd name="T3" fmla="*/ 0 h 470"/>
                <a:gd name="T4" fmla="*/ 0 w 12094"/>
                <a:gd name="T5" fmla="*/ 250 h 470"/>
                <a:gd name="T6" fmla="*/ 6030 w 12094"/>
                <a:gd name="T7" fmla="*/ 469 h 470"/>
                <a:gd name="T8" fmla="*/ 12093 w 12094"/>
                <a:gd name="T9" fmla="*/ 250 h 470"/>
                <a:gd name="T10" fmla="*/ 6030 w 12094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4" h="470">
                  <a:moveTo>
                    <a:pt x="6030" y="0"/>
                  </a:moveTo>
                  <a:lnTo>
                    <a:pt x="6030" y="0"/>
                  </a:lnTo>
                  <a:cubicBezTo>
                    <a:pt x="2718" y="0"/>
                    <a:pt x="0" y="125"/>
                    <a:pt x="0" y="250"/>
                  </a:cubicBezTo>
                  <a:cubicBezTo>
                    <a:pt x="0" y="375"/>
                    <a:pt x="2718" y="469"/>
                    <a:pt x="6030" y="469"/>
                  </a:cubicBezTo>
                  <a:cubicBezTo>
                    <a:pt x="9374" y="469"/>
                    <a:pt x="12093" y="375"/>
                    <a:pt x="12093" y="250"/>
                  </a:cubicBezTo>
                  <a:cubicBezTo>
                    <a:pt x="12093" y="125"/>
                    <a:pt x="9374" y="0"/>
                    <a:pt x="6030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Freeform 2">
              <a:extLst>
                <a:ext uri="{FF2B5EF4-FFF2-40B4-BE49-F238E27FC236}">
                  <a16:creationId xmlns:a16="http://schemas.microsoft.com/office/drawing/2014/main" id="{1DC64A0B-9503-9042-B5BA-55ADE73D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336925"/>
              <a:ext cx="2114550" cy="2744788"/>
            </a:xfrm>
            <a:custGeom>
              <a:avLst/>
              <a:gdLst>
                <a:gd name="T0" fmla="*/ 32 w 5875"/>
                <a:gd name="T1" fmla="*/ 1968 h 7625"/>
                <a:gd name="T2" fmla="*/ 32 w 5875"/>
                <a:gd name="T3" fmla="*/ 1968 h 7625"/>
                <a:gd name="T4" fmla="*/ 1999 w 5875"/>
                <a:gd name="T5" fmla="*/ 5406 h 7625"/>
                <a:gd name="T6" fmla="*/ 5468 w 5875"/>
                <a:gd name="T7" fmla="*/ 7624 h 7625"/>
                <a:gd name="T8" fmla="*/ 5874 w 5875"/>
                <a:gd name="T9" fmla="*/ 7093 h 7625"/>
                <a:gd name="T10" fmla="*/ 3406 w 5875"/>
                <a:gd name="T11" fmla="*/ 4937 h 7625"/>
                <a:gd name="T12" fmla="*/ 2593 w 5875"/>
                <a:gd name="T13" fmla="*/ 3562 h 7625"/>
                <a:gd name="T14" fmla="*/ 375 w 5875"/>
                <a:gd name="T15" fmla="*/ 0 h 7625"/>
                <a:gd name="T16" fmla="*/ 32 w 5875"/>
                <a:gd name="T17" fmla="*/ 1968 h 7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5" h="7625">
                  <a:moveTo>
                    <a:pt x="32" y="1968"/>
                  </a:moveTo>
                  <a:lnTo>
                    <a:pt x="32" y="1968"/>
                  </a:lnTo>
                  <a:cubicBezTo>
                    <a:pt x="32" y="1968"/>
                    <a:pt x="1624" y="5093"/>
                    <a:pt x="1999" y="5406"/>
                  </a:cubicBezTo>
                  <a:cubicBezTo>
                    <a:pt x="2374" y="5718"/>
                    <a:pt x="5468" y="7624"/>
                    <a:pt x="5468" y="7624"/>
                  </a:cubicBezTo>
                  <a:cubicBezTo>
                    <a:pt x="5468" y="7624"/>
                    <a:pt x="5781" y="7624"/>
                    <a:pt x="5874" y="7093"/>
                  </a:cubicBezTo>
                  <a:cubicBezTo>
                    <a:pt x="5874" y="7093"/>
                    <a:pt x="4437" y="5406"/>
                    <a:pt x="3406" y="4937"/>
                  </a:cubicBezTo>
                  <a:cubicBezTo>
                    <a:pt x="2687" y="4656"/>
                    <a:pt x="2718" y="4156"/>
                    <a:pt x="2593" y="3562"/>
                  </a:cubicBezTo>
                  <a:cubicBezTo>
                    <a:pt x="2499" y="3124"/>
                    <a:pt x="2062" y="282"/>
                    <a:pt x="375" y="0"/>
                  </a:cubicBezTo>
                  <a:cubicBezTo>
                    <a:pt x="375" y="0"/>
                    <a:pt x="0" y="1438"/>
                    <a:pt x="32" y="1968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Freeform 3">
              <a:extLst>
                <a:ext uri="{FF2B5EF4-FFF2-40B4-BE49-F238E27FC236}">
                  <a16:creationId xmlns:a16="http://schemas.microsoft.com/office/drawing/2014/main" id="{72B5B554-FEEE-844C-B6FE-F13086AB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5776913"/>
              <a:ext cx="382587" cy="1001712"/>
            </a:xfrm>
            <a:custGeom>
              <a:avLst/>
              <a:gdLst>
                <a:gd name="T0" fmla="*/ 375 w 1063"/>
                <a:gd name="T1" fmla="*/ 94 h 2783"/>
                <a:gd name="T2" fmla="*/ 375 w 1063"/>
                <a:gd name="T3" fmla="*/ 94 h 2783"/>
                <a:gd name="T4" fmla="*/ 719 w 1063"/>
                <a:gd name="T5" fmla="*/ 32 h 2783"/>
                <a:gd name="T6" fmla="*/ 1031 w 1063"/>
                <a:gd name="T7" fmla="*/ 94 h 2783"/>
                <a:gd name="T8" fmla="*/ 1000 w 1063"/>
                <a:gd name="T9" fmla="*/ 407 h 2783"/>
                <a:gd name="T10" fmla="*/ 875 w 1063"/>
                <a:gd name="T11" fmla="*/ 1563 h 2783"/>
                <a:gd name="T12" fmla="*/ 250 w 1063"/>
                <a:gd name="T13" fmla="*/ 2719 h 2783"/>
                <a:gd name="T14" fmla="*/ 187 w 1063"/>
                <a:gd name="T15" fmla="*/ 2469 h 2783"/>
                <a:gd name="T16" fmla="*/ 250 w 1063"/>
                <a:gd name="T17" fmla="*/ 1563 h 2783"/>
                <a:gd name="T18" fmla="*/ 62 w 1063"/>
                <a:gd name="T19" fmla="*/ 876 h 2783"/>
                <a:gd name="T20" fmla="*/ 437 w 1063"/>
                <a:gd name="T21" fmla="*/ 532 h 2783"/>
                <a:gd name="T22" fmla="*/ 375 w 1063"/>
                <a:gd name="T23" fmla="*/ 9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2783">
                  <a:moveTo>
                    <a:pt x="375" y="94"/>
                  </a:moveTo>
                  <a:lnTo>
                    <a:pt x="375" y="94"/>
                  </a:lnTo>
                  <a:cubicBezTo>
                    <a:pt x="375" y="94"/>
                    <a:pt x="500" y="0"/>
                    <a:pt x="719" y="32"/>
                  </a:cubicBezTo>
                  <a:cubicBezTo>
                    <a:pt x="906" y="63"/>
                    <a:pt x="969" y="94"/>
                    <a:pt x="1031" y="94"/>
                  </a:cubicBezTo>
                  <a:cubicBezTo>
                    <a:pt x="1031" y="94"/>
                    <a:pt x="1062" y="94"/>
                    <a:pt x="1000" y="407"/>
                  </a:cubicBezTo>
                  <a:cubicBezTo>
                    <a:pt x="937" y="751"/>
                    <a:pt x="875" y="1188"/>
                    <a:pt x="875" y="1563"/>
                  </a:cubicBezTo>
                  <a:cubicBezTo>
                    <a:pt x="844" y="1938"/>
                    <a:pt x="594" y="2782"/>
                    <a:pt x="250" y="2719"/>
                  </a:cubicBezTo>
                  <a:cubicBezTo>
                    <a:pt x="250" y="2719"/>
                    <a:pt x="156" y="2657"/>
                    <a:pt x="187" y="2469"/>
                  </a:cubicBezTo>
                  <a:cubicBezTo>
                    <a:pt x="219" y="2251"/>
                    <a:pt x="312" y="1969"/>
                    <a:pt x="250" y="1563"/>
                  </a:cubicBezTo>
                  <a:cubicBezTo>
                    <a:pt x="156" y="1126"/>
                    <a:pt x="0" y="969"/>
                    <a:pt x="62" y="876"/>
                  </a:cubicBezTo>
                  <a:cubicBezTo>
                    <a:pt x="125" y="782"/>
                    <a:pt x="281" y="938"/>
                    <a:pt x="437" y="532"/>
                  </a:cubicBezTo>
                  <a:cubicBezTo>
                    <a:pt x="531" y="282"/>
                    <a:pt x="375" y="94"/>
                    <a:pt x="375" y="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Freeform 4">
              <a:extLst>
                <a:ext uri="{FF2B5EF4-FFF2-40B4-BE49-F238E27FC236}">
                  <a16:creationId xmlns:a16="http://schemas.microsoft.com/office/drawing/2014/main" id="{81C7F21A-31E6-804E-9272-502A7D4A8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5789613"/>
              <a:ext cx="404812" cy="1001712"/>
            </a:xfrm>
            <a:custGeom>
              <a:avLst/>
              <a:gdLst>
                <a:gd name="T0" fmla="*/ 0 w 1126"/>
                <a:gd name="T1" fmla="*/ 2687 h 2782"/>
                <a:gd name="T2" fmla="*/ 0 w 1126"/>
                <a:gd name="T3" fmla="*/ 2687 h 2782"/>
                <a:gd name="T4" fmla="*/ 625 w 1126"/>
                <a:gd name="T5" fmla="*/ 1531 h 2782"/>
                <a:gd name="T6" fmla="*/ 750 w 1126"/>
                <a:gd name="T7" fmla="*/ 375 h 2782"/>
                <a:gd name="T8" fmla="*/ 781 w 1126"/>
                <a:gd name="T9" fmla="*/ 62 h 2782"/>
                <a:gd name="T10" fmla="*/ 969 w 1126"/>
                <a:gd name="T11" fmla="*/ 0 h 2782"/>
                <a:gd name="T12" fmla="*/ 1031 w 1126"/>
                <a:gd name="T13" fmla="*/ 500 h 2782"/>
                <a:gd name="T14" fmla="*/ 844 w 1126"/>
                <a:gd name="T15" fmla="*/ 1281 h 2782"/>
                <a:gd name="T16" fmla="*/ 437 w 1126"/>
                <a:gd name="T17" fmla="*/ 2500 h 2782"/>
                <a:gd name="T18" fmla="*/ 0 w 1126"/>
                <a:gd name="T19" fmla="*/ 2687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2782">
                  <a:moveTo>
                    <a:pt x="0" y="2687"/>
                  </a:moveTo>
                  <a:lnTo>
                    <a:pt x="0" y="2687"/>
                  </a:lnTo>
                  <a:cubicBezTo>
                    <a:pt x="344" y="2750"/>
                    <a:pt x="594" y="1906"/>
                    <a:pt x="625" y="1531"/>
                  </a:cubicBezTo>
                  <a:cubicBezTo>
                    <a:pt x="625" y="1156"/>
                    <a:pt x="687" y="719"/>
                    <a:pt x="750" y="375"/>
                  </a:cubicBezTo>
                  <a:cubicBezTo>
                    <a:pt x="812" y="62"/>
                    <a:pt x="781" y="62"/>
                    <a:pt x="781" y="62"/>
                  </a:cubicBezTo>
                  <a:lnTo>
                    <a:pt x="969" y="0"/>
                  </a:lnTo>
                  <a:cubicBezTo>
                    <a:pt x="1000" y="31"/>
                    <a:pt x="1125" y="125"/>
                    <a:pt x="1031" y="500"/>
                  </a:cubicBezTo>
                  <a:cubicBezTo>
                    <a:pt x="969" y="844"/>
                    <a:pt x="906" y="969"/>
                    <a:pt x="844" y="1281"/>
                  </a:cubicBezTo>
                  <a:cubicBezTo>
                    <a:pt x="812" y="1625"/>
                    <a:pt x="719" y="2219"/>
                    <a:pt x="437" y="2500"/>
                  </a:cubicBezTo>
                  <a:cubicBezTo>
                    <a:pt x="187" y="2781"/>
                    <a:pt x="125" y="2750"/>
                    <a:pt x="0" y="2687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Freeform 5">
              <a:extLst>
                <a:ext uri="{FF2B5EF4-FFF2-40B4-BE49-F238E27FC236}">
                  <a16:creationId xmlns:a16="http://schemas.microsoft.com/office/drawing/2014/main" id="{35C7498A-C92F-9744-AC12-3614BC97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6070600"/>
              <a:ext cx="180975" cy="473075"/>
            </a:xfrm>
            <a:custGeom>
              <a:avLst/>
              <a:gdLst>
                <a:gd name="T0" fmla="*/ 250 w 501"/>
                <a:gd name="T1" fmla="*/ 1281 h 1314"/>
                <a:gd name="T2" fmla="*/ 250 w 501"/>
                <a:gd name="T3" fmla="*/ 1281 h 1314"/>
                <a:gd name="T4" fmla="*/ 250 w 501"/>
                <a:gd name="T5" fmla="*/ 1281 h 1314"/>
                <a:gd name="T6" fmla="*/ 250 w 501"/>
                <a:gd name="T7" fmla="*/ 750 h 1314"/>
                <a:gd name="T8" fmla="*/ 62 w 501"/>
                <a:gd name="T9" fmla="*/ 63 h 1314"/>
                <a:gd name="T10" fmla="*/ 187 w 501"/>
                <a:gd name="T11" fmla="*/ 0 h 1314"/>
                <a:gd name="T12" fmla="*/ 281 w 501"/>
                <a:gd name="T13" fmla="*/ 188 h 1314"/>
                <a:gd name="T14" fmla="*/ 437 w 501"/>
                <a:gd name="T15" fmla="*/ 969 h 1314"/>
                <a:gd name="T16" fmla="*/ 250 w 501"/>
                <a:gd name="T17" fmla="*/ 128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314">
                  <a:moveTo>
                    <a:pt x="250" y="1281"/>
                  </a:moveTo>
                  <a:lnTo>
                    <a:pt x="250" y="1281"/>
                  </a:lnTo>
                  <a:lnTo>
                    <a:pt x="250" y="1281"/>
                  </a:lnTo>
                  <a:cubicBezTo>
                    <a:pt x="281" y="1125"/>
                    <a:pt x="281" y="969"/>
                    <a:pt x="250" y="750"/>
                  </a:cubicBezTo>
                  <a:cubicBezTo>
                    <a:pt x="156" y="313"/>
                    <a:pt x="0" y="156"/>
                    <a:pt x="62" y="63"/>
                  </a:cubicBezTo>
                  <a:cubicBezTo>
                    <a:pt x="94" y="31"/>
                    <a:pt x="125" y="31"/>
                    <a:pt x="187" y="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344" y="375"/>
                    <a:pt x="500" y="625"/>
                    <a:pt x="437" y="969"/>
                  </a:cubicBezTo>
                  <a:cubicBezTo>
                    <a:pt x="375" y="1313"/>
                    <a:pt x="250" y="1281"/>
                    <a:pt x="250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Freeform 6">
              <a:extLst>
                <a:ext uri="{FF2B5EF4-FFF2-40B4-BE49-F238E27FC236}">
                  <a16:creationId xmlns:a16="http://schemas.microsoft.com/office/drawing/2014/main" id="{763E77E0-20D7-E24C-A382-604DEEFEB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26163"/>
              <a:ext cx="22225" cy="46037"/>
            </a:xfrm>
            <a:custGeom>
              <a:avLst/>
              <a:gdLst>
                <a:gd name="T0" fmla="*/ 31 w 63"/>
                <a:gd name="T1" fmla="*/ 94 h 126"/>
                <a:gd name="T2" fmla="*/ 31 w 63"/>
                <a:gd name="T3" fmla="*/ 94 h 126"/>
                <a:gd name="T4" fmla="*/ 62 w 63"/>
                <a:gd name="T5" fmla="*/ 63 h 126"/>
                <a:gd name="T6" fmla="*/ 31 w 63"/>
                <a:gd name="T7" fmla="*/ 32 h 126"/>
                <a:gd name="T8" fmla="*/ 0 w 63"/>
                <a:gd name="T9" fmla="*/ 63 h 126"/>
                <a:gd name="T10" fmla="*/ 31 w 63"/>
                <a:gd name="T11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26">
                  <a:moveTo>
                    <a:pt x="31" y="94"/>
                  </a:moveTo>
                  <a:lnTo>
                    <a:pt x="31" y="94"/>
                  </a:lnTo>
                  <a:cubicBezTo>
                    <a:pt x="31" y="125"/>
                    <a:pt x="62" y="94"/>
                    <a:pt x="62" y="63"/>
                  </a:cubicBezTo>
                  <a:cubicBezTo>
                    <a:pt x="62" y="63"/>
                    <a:pt x="62" y="32"/>
                    <a:pt x="31" y="32"/>
                  </a:cubicBezTo>
                  <a:cubicBezTo>
                    <a:pt x="31" y="0"/>
                    <a:pt x="0" y="32"/>
                    <a:pt x="0" y="63"/>
                  </a:cubicBezTo>
                  <a:cubicBezTo>
                    <a:pt x="0" y="63"/>
                    <a:pt x="0" y="94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Freeform 7">
              <a:extLst>
                <a:ext uri="{FF2B5EF4-FFF2-40B4-BE49-F238E27FC236}">
                  <a16:creationId xmlns:a16="http://schemas.microsoft.com/office/drawing/2014/main" id="{F05C65EC-9AA0-9846-A7CB-E780A04A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6137275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2 w 220"/>
                <a:gd name="T5" fmla="*/ 93 h 157"/>
                <a:gd name="T6" fmla="*/ 63 w 220"/>
                <a:gd name="T7" fmla="*/ 156 h 157"/>
                <a:gd name="T8" fmla="*/ 219 w 220"/>
                <a:gd name="T9" fmla="*/ 31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93"/>
                    <a:pt x="32" y="93"/>
                  </a:cubicBezTo>
                  <a:cubicBezTo>
                    <a:pt x="32" y="93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31"/>
                  </a:cubicBezTo>
                  <a:cubicBezTo>
                    <a:pt x="219" y="31"/>
                    <a:pt x="219" y="0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Freeform 8">
              <a:extLst>
                <a:ext uri="{FF2B5EF4-FFF2-40B4-BE49-F238E27FC236}">
                  <a16:creationId xmlns:a16="http://schemas.microsoft.com/office/drawing/2014/main" id="{3E2FAC61-50B1-774F-8CC6-485CC4EF9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6227763"/>
              <a:ext cx="34925" cy="33337"/>
            </a:xfrm>
            <a:custGeom>
              <a:avLst/>
              <a:gdLst>
                <a:gd name="T0" fmla="*/ 63 w 95"/>
                <a:gd name="T1" fmla="*/ 93 h 94"/>
                <a:gd name="T2" fmla="*/ 63 w 95"/>
                <a:gd name="T3" fmla="*/ 93 h 94"/>
                <a:gd name="T4" fmla="*/ 94 w 95"/>
                <a:gd name="T5" fmla="*/ 62 h 94"/>
                <a:gd name="T6" fmla="*/ 63 w 95"/>
                <a:gd name="T7" fmla="*/ 0 h 94"/>
                <a:gd name="T8" fmla="*/ 31 w 95"/>
                <a:gd name="T9" fmla="*/ 31 h 94"/>
                <a:gd name="T10" fmla="*/ 63 w 95"/>
                <a:gd name="T1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63" y="93"/>
                  </a:moveTo>
                  <a:lnTo>
                    <a:pt x="63" y="93"/>
                  </a:ln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63" y="0"/>
                    <a:pt x="31" y="0"/>
                    <a:pt x="31" y="31"/>
                  </a:cubicBezTo>
                  <a:cubicBezTo>
                    <a:pt x="0" y="62"/>
                    <a:pt x="31" y="62"/>
                    <a:pt x="63" y="93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Freeform 9">
              <a:extLst>
                <a:ext uri="{FF2B5EF4-FFF2-40B4-BE49-F238E27FC236}">
                  <a16:creationId xmlns:a16="http://schemas.microsoft.com/office/drawing/2014/main" id="{480A39E4-EF92-D74B-A62E-27B008F0B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227763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1 w 220"/>
                <a:gd name="T5" fmla="*/ 125 h 157"/>
                <a:gd name="T6" fmla="*/ 63 w 220"/>
                <a:gd name="T7" fmla="*/ 156 h 157"/>
                <a:gd name="T8" fmla="*/ 219 w 220"/>
                <a:gd name="T9" fmla="*/ 62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125"/>
                    <a:pt x="31" y="125"/>
                  </a:cubicBezTo>
                  <a:cubicBezTo>
                    <a:pt x="31" y="125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62"/>
                  </a:cubicBezTo>
                  <a:cubicBezTo>
                    <a:pt x="219" y="62"/>
                    <a:pt x="219" y="31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Freeform 10">
              <a:extLst>
                <a:ext uri="{FF2B5EF4-FFF2-40B4-BE49-F238E27FC236}">
                  <a16:creationId xmlns:a16="http://schemas.microsoft.com/office/drawing/2014/main" id="{290808A6-09C8-8C44-AE3D-7F4D2721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6329363"/>
              <a:ext cx="34925" cy="34925"/>
            </a:xfrm>
            <a:custGeom>
              <a:avLst/>
              <a:gdLst>
                <a:gd name="T0" fmla="*/ 31 w 95"/>
                <a:gd name="T1" fmla="*/ 94 h 95"/>
                <a:gd name="T2" fmla="*/ 31 w 95"/>
                <a:gd name="T3" fmla="*/ 94 h 95"/>
                <a:gd name="T4" fmla="*/ 62 w 95"/>
                <a:gd name="T5" fmla="*/ 62 h 95"/>
                <a:gd name="T6" fmla="*/ 62 w 95"/>
                <a:gd name="T7" fmla="*/ 0 h 95"/>
                <a:gd name="T8" fmla="*/ 0 w 95"/>
                <a:gd name="T9" fmla="*/ 31 h 95"/>
                <a:gd name="T10" fmla="*/ 31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31" y="94"/>
                  </a:moveTo>
                  <a:lnTo>
                    <a:pt x="31" y="94"/>
                  </a:lnTo>
                  <a:cubicBezTo>
                    <a:pt x="31" y="94"/>
                    <a:pt x="62" y="94"/>
                    <a:pt x="62" y="62"/>
                  </a:cubicBezTo>
                  <a:cubicBezTo>
                    <a:pt x="94" y="31"/>
                    <a:pt x="62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Freeform 11">
              <a:extLst>
                <a:ext uri="{FF2B5EF4-FFF2-40B4-BE49-F238E27FC236}">
                  <a16:creationId xmlns:a16="http://schemas.microsoft.com/office/drawing/2014/main" id="{39964680-8D3B-2845-91D5-82B027AF3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329363"/>
              <a:ext cx="90488" cy="57150"/>
            </a:xfrm>
            <a:custGeom>
              <a:avLst/>
              <a:gdLst>
                <a:gd name="T0" fmla="*/ 187 w 251"/>
                <a:gd name="T1" fmla="*/ 0 h 157"/>
                <a:gd name="T2" fmla="*/ 187 w 251"/>
                <a:gd name="T3" fmla="*/ 0 h 157"/>
                <a:gd name="T4" fmla="*/ 31 w 251"/>
                <a:gd name="T5" fmla="*/ 62 h 157"/>
                <a:gd name="T6" fmla="*/ 31 w 251"/>
                <a:gd name="T7" fmla="*/ 125 h 157"/>
                <a:gd name="T8" fmla="*/ 218 w 251"/>
                <a:gd name="T9" fmla="*/ 62 h 157"/>
                <a:gd name="T10" fmla="*/ 187 w 251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57">
                  <a:moveTo>
                    <a:pt x="187" y="0"/>
                  </a:moveTo>
                  <a:lnTo>
                    <a:pt x="187" y="0"/>
                  </a:lnTo>
                  <a:cubicBezTo>
                    <a:pt x="187" y="0"/>
                    <a:pt x="93" y="94"/>
                    <a:pt x="31" y="62"/>
                  </a:cubicBezTo>
                  <a:cubicBezTo>
                    <a:pt x="31" y="62"/>
                    <a:pt x="0" y="94"/>
                    <a:pt x="31" y="125"/>
                  </a:cubicBezTo>
                  <a:cubicBezTo>
                    <a:pt x="31" y="125"/>
                    <a:pt x="125" y="156"/>
                    <a:pt x="218" y="62"/>
                  </a:cubicBezTo>
                  <a:cubicBezTo>
                    <a:pt x="218" y="62"/>
                    <a:pt x="250" y="31"/>
                    <a:pt x="187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Freeform 13">
              <a:extLst>
                <a:ext uri="{FF2B5EF4-FFF2-40B4-BE49-F238E27FC236}">
                  <a16:creationId xmlns:a16="http://schemas.microsoft.com/office/drawing/2014/main" id="{D982F037-095C-6D42-9821-AE5AEED3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810000"/>
              <a:ext cx="776287" cy="955675"/>
            </a:xfrm>
            <a:custGeom>
              <a:avLst/>
              <a:gdLst>
                <a:gd name="T0" fmla="*/ 469 w 2157"/>
                <a:gd name="T1" fmla="*/ 2655 h 2656"/>
                <a:gd name="T2" fmla="*/ 469 w 2157"/>
                <a:gd name="T3" fmla="*/ 2655 h 2656"/>
                <a:gd name="T4" fmla="*/ 2156 w 2157"/>
                <a:gd name="T5" fmla="*/ 1593 h 2656"/>
                <a:gd name="T6" fmla="*/ 1624 w 2157"/>
                <a:gd name="T7" fmla="*/ 0 h 2656"/>
                <a:gd name="T8" fmla="*/ 0 w 2157"/>
                <a:gd name="T9" fmla="*/ 1686 h 2656"/>
                <a:gd name="T10" fmla="*/ 469 w 2157"/>
                <a:gd name="T11" fmla="*/ 2655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7" h="2656">
                  <a:moveTo>
                    <a:pt x="469" y="2655"/>
                  </a:moveTo>
                  <a:lnTo>
                    <a:pt x="469" y="2655"/>
                  </a:lnTo>
                  <a:cubicBezTo>
                    <a:pt x="469" y="2655"/>
                    <a:pt x="1874" y="2124"/>
                    <a:pt x="2156" y="1593"/>
                  </a:cubicBezTo>
                  <a:cubicBezTo>
                    <a:pt x="2156" y="1593"/>
                    <a:pt x="1843" y="311"/>
                    <a:pt x="1624" y="0"/>
                  </a:cubicBezTo>
                  <a:cubicBezTo>
                    <a:pt x="0" y="1686"/>
                    <a:pt x="0" y="1686"/>
                    <a:pt x="0" y="1686"/>
                  </a:cubicBezTo>
                  <a:lnTo>
                    <a:pt x="469" y="265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Freeform 14">
              <a:extLst>
                <a:ext uri="{FF2B5EF4-FFF2-40B4-BE49-F238E27FC236}">
                  <a16:creationId xmlns:a16="http://schemas.microsoft.com/office/drawing/2014/main" id="{576E63E5-8339-6D46-A894-42C2D763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730625"/>
              <a:ext cx="2036763" cy="2778125"/>
            </a:xfrm>
            <a:custGeom>
              <a:avLst/>
              <a:gdLst>
                <a:gd name="T0" fmla="*/ 3656 w 5656"/>
                <a:gd name="T1" fmla="*/ 156 h 7719"/>
                <a:gd name="T2" fmla="*/ 3656 w 5656"/>
                <a:gd name="T3" fmla="*/ 156 h 7719"/>
                <a:gd name="T4" fmla="*/ 1125 w 5656"/>
                <a:gd name="T5" fmla="*/ 3124 h 7719"/>
                <a:gd name="T6" fmla="*/ 0 w 5656"/>
                <a:gd name="T7" fmla="*/ 7374 h 7719"/>
                <a:gd name="T8" fmla="*/ 594 w 5656"/>
                <a:gd name="T9" fmla="*/ 7687 h 7719"/>
                <a:gd name="T10" fmla="*/ 1906 w 5656"/>
                <a:gd name="T11" fmla="*/ 4405 h 7719"/>
                <a:gd name="T12" fmla="*/ 2937 w 5656"/>
                <a:gd name="T13" fmla="*/ 3218 h 7719"/>
                <a:gd name="T14" fmla="*/ 5468 w 5656"/>
                <a:gd name="T15" fmla="*/ 63 h 7719"/>
                <a:gd name="T16" fmla="*/ 3656 w 5656"/>
                <a:gd name="T17" fmla="*/ 156 h 7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6" h="7719">
                  <a:moveTo>
                    <a:pt x="3656" y="156"/>
                  </a:moveTo>
                  <a:lnTo>
                    <a:pt x="3656" y="156"/>
                  </a:lnTo>
                  <a:cubicBezTo>
                    <a:pt x="3656" y="156"/>
                    <a:pt x="1312" y="2655"/>
                    <a:pt x="1125" y="3124"/>
                  </a:cubicBezTo>
                  <a:cubicBezTo>
                    <a:pt x="937" y="3593"/>
                    <a:pt x="0" y="7374"/>
                    <a:pt x="0" y="7374"/>
                  </a:cubicBezTo>
                  <a:cubicBezTo>
                    <a:pt x="0" y="7374"/>
                    <a:pt x="94" y="7718"/>
                    <a:pt x="594" y="7687"/>
                  </a:cubicBezTo>
                  <a:cubicBezTo>
                    <a:pt x="594" y="7687"/>
                    <a:pt x="1781" y="5374"/>
                    <a:pt x="1906" y="4405"/>
                  </a:cubicBezTo>
                  <a:cubicBezTo>
                    <a:pt x="2031" y="3593"/>
                    <a:pt x="2562" y="3468"/>
                    <a:pt x="2937" y="3218"/>
                  </a:cubicBezTo>
                  <a:cubicBezTo>
                    <a:pt x="3312" y="2999"/>
                    <a:pt x="5655" y="1937"/>
                    <a:pt x="5468" y="63"/>
                  </a:cubicBezTo>
                  <a:cubicBezTo>
                    <a:pt x="5468" y="63"/>
                    <a:pt x="4093" y="0"/>
                    <a:pt x="3656" y="156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Freeform 15">
              <a:extLst>
                <a:ext uri="{FF2B5EF4-FFF2-40B4-BE49-F238E27FC236}">
                  <a16:creationId xmlns:a16="http://schemas.microsoft.com/office/drawing/2014/main" id="{705269B4-1CD4-EF42-8FDA-FEE31FC9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6329363"/>
              <a:ext cx="900113" cy="415925"/>
            </a:xfrm>
            <a:custGeom>
              <a:avLst/>
              <a:gdLst>
                <a:gd name="T0" fmla="*/ 2313 w 2501"/>
                <a:gd name="T1" fmla="*/ 187 h 1157"/>
                <a:gd name="T2" fmla="*/ 2313 w 2501"/>
                <a:gd name="T3" fmla="*/ 187 h 1157"/>
                <a:gd name="T4" fmla="*/ 2469 w 2501"/>
                <a:gd name="T5" fmla="*/ 531 h 1157"/>
                <a:gd name="T6" fmla="*/ 2500 w 2501"/>
                <a:gd name="T7" fmla="*/ 875 h 1157"/>
                <a:gd name="T8" fmla="*/ 2188 w 2501"/>
                <a:gd name="T9" fmla="*/ 937 h 1157"/>
                <a:gd name="T10" fmla="*/ 1156 w 2501"/>
                <a:gd name="T11" fmla="*/ 1062 h 1157"/>
                <a:gd name="T12" fmla="*/ 0 w 2501"/>
                <a:gd name="T13" fmla="*/ 719 h 1157"/>
                <a:gd name="T14" fmla="*/ 188 w 2501"/>
                <a:gd name="T15" fmla="*/ 594 h 1157"/>
                <a:gd name="T16" fmla="*/ 1000 w 2501"/>
                <a:gd name="T17" fmla="*/ 406 h 1157"/>
                <a:gd name="T18" fmla="*/ 1563 w 2501"/>
                <a:gd name="T19" fmla="*/ 62 h 1157"/>
                <a:gd name="T20" fmla="*/ 1938 w 2501"/>
                <a:gd name="T21" fmla="*/ 375 h 1157"/>
                <a:gd name="T22" fmla="*/ 2313 w 2501"/>
                <a:gd name="T23" fmla="*/ 18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1" h="1157">
                  <a:moveTo>
                    <a:pt x="2313" y="187"/>
                  </a:moveTo>
                  <a:lnTo>
                    <a:pt x="2313" y="187"/>
                  </a:lnTo>
                  <a:cubicBezTo>
                    <a:pt x="2313" y="187"/>
                    <a:pt x="2438" y="312"/>
                    <a:pt x="2469" y="531"/>
                  </a:cubicBezTo>
                  <a:cubicBezTo>
                    <a:pt x="2469" y="750"/>
                    <a:pt x="2500" y="844"/>
                    <a:pt x="2500" y="875"/>
                  </a:cubicBezTo>
                  <a:cubicBezTo>
                    <a:pt x="2500" y="875"/>
                    <a:pt x="2500" y="937"/>
                    <a:pt x="2188" y="937"/>
                  </a:cubicBezTo>
                  <a:cubicBezTo>
                    <a:pt x="1906" y="937"/>
                    <a:pt x="1500" y="1000"/>
                    <a:pt x="1156" y="1062"/>
                  </a:cubicBezTo>
                  <a:cubicBezTo>
                    <a:pt x="813" y="1156"/>
                    <a:pt x="0" y="1094"/>
                    <a:pt x="0" y="719"/>
                  </a:cubicBezTo>
                  <a:cubicBezTo>
                    <a:pt x="0" y="719"/>
                    <a:pt x="0" y="594"/>
                    <a:pt x="188" y="594"/>
                  </a:cubicBezTo>
                  <a:cubicBezTo>
                    <a:pt x="375" y="562"/>
                    <a:pt x="656" y="625"/>
                    <a:pt x="1000" y="406"/>
                  </a:cubicBezTo>
                  <a:cubicBezTo>
                    <a:pt x="1375" y="219"/>
                    <a:pt x="1469" y="0"/>
                    <a:pt x="1563" y="62"/>
                  </a:cubicBezTo>
                  <a:cubicBezTo>
                    <a:pt x="1656" y="94"/>
                    <a:pt x="1563" y="281"/>
                    <a:pt x="1938" y="375"/>
                  </a:cubicBezTo>
                  <a:cubicBezTo>
                    <a:pt x="2188" y="406"/>
                    <a:pt x="2313" y="187"/>
                    <a:pt x="2313" y="1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Freeform 16">
              <a:extLst>
                <a:ext uri="{FF2B5EF4-FFF2-40B4-BE49-F238E27FC236}">
                  <a16:creationId xmlns:a16="http://schemas.microsoft.com/office/drawing/2014/main" id="{27C319C9-446E-9840-986B-568E6A944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6588125"/>
              <a:ext cx="957263" cy="236538"/>
            </a:xfrm>
            <a:custGeom>
              <a:avLst/>
              <a:gdLst>
                <a:gd name="T0" fmla="*/ 63 w 2658"/>
                <a:gd name="T1" fmla="*/ 0 h 657"/>
                <a:gd name="T2" fmla="*/ 63 w 2658"/>
                <a:gd name="T3" fmla="*/ 0 h 657"/>
                <a:gd name="T4" fmla="*/ 1219 w 2658"/>
                <a:gd name="T5" fmla="*/ 343 h 657"/>
                <a:gd name="T6" fmla="*/ 2251 w 2658"/>
                <a:gd name="T7" fmla="*/ 218 h 657"/>
                <a:gd name="T8" fmla="*/ 2563 w 2658"/>
                <a:gd name="T9" fmla="*/ 156 h 657"/>
                <a:gd name="T10" fmla="*/ 2657 w 2658"/>
                <a:gd name="T11" fmla="*/ 375 h 657"/>
                <a:gd name="T12" fmla="*/ 2251 w 2658"/>
                <a:gd name="T13" fmla="*/ 562 h 657"/>
                <a:gd name="T14" fmla="*/ 1501 w 2658"/>
                <a:gd name="T15" fmla="*/ 562 h 657"/>
                <a:gd name="T16" fmla="*/ 313 w 2658"/>
                <a:gd name="T17" fmla="*/ 437 h 657"/>
                <a:gd name="T18" fmla="*/ 63 w 2658"/>
                <a:gd name="T1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8" h="657">
                  <a:moveTo>
                    <a:pt x="63" y="0"/>
                  </a:moveTo>
                  <a:lnTo>
                    <a:pt x="63" y="0"/>
                  </a:lnTo>
                  <a:cubicBezTo>
                    <a:pt x="63" y="375"/>
                    <a:pt x="876" y="437"/>
                    <a:pt x="1219" y="343"/>
                  </a:cubicBezTo>
                  <a:cubicBezTo>
                    <a:pt x="1563" y="281"/>
                    <a:pt x="1969" y="218"/>
                    <a:pt x="2251" y="218"/>
                  </a:cubicBezTo>
                  <a:cubicBezTo>
                    <a:pt x="2563" y="218"/>
                    <a:pt x="2563" y="156"/>
                    <a:pt x="2563" y="156"/>
                  </a:cubicBezTo>
                  <a:cubicBezTo>
                    <a:pt x="2563" y="156"/>
                    <a:pt x="2657" y="343"/>
                    <a:pt x="2657" y="375"/>
                  </a:cubicBezTo>
                  <a:cubicBezTo>
                    <a:pt x="2657" y="406"/>
                    <a:pt x="2563" y="562"/>
                    <a:pt x="2251" y="562"/>
                  </a:cubicBezTo>
                  <a:cubicBezTo>
                    <a:pt x="1907" y="562"/>
                    <a:pt x="1782" y="531"/>
                    <a:pt x="1501" y="562"/>
                  </a:cubicBezTo>
                  <a:cubicBezTo>
                    <a:pt x="1188" y="593"/>
                    <a:pt x="626" y="656"/>
                    <a:pt x="313" y="437"/>
                  </a:cubicBezTo>
                  <a:cubicBezTo>
                    <a:pt x="0" y="218"/>
                    <a:pt x="0" y="156"/>
                    <a:pt x="63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Freeform 17">
              <a:extLst>
                <a:ext uri="{FF2B5EF4-FFF2-40B4-BE49-F238E27FC236}">
                  <a16:creationId xmlns:a16="http://schemas.microsoft.com/office/drawing/2014/main" id="{1C8F58B8-A493-194D-A5F2-E2B26C97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6329363"/>
              <a:ext cx="404812" cy="247650"/>
            </a:xfrm>
            <a:custGeom>
              <a:avLst/>
              <a:gdLst>
                <a:gd name="T0" fmla="*/ 0 w 1126"/>
                <a:gd name="T1" fmla="*/ 562 h 688"/>
                <a:gd name="T2" fmla="*/ 0 w 1126"/>
                <a:gd name="T3" fmla="*/ 562 h 688"/>
                <a:gd name="T4" fmla="*/ 0 w 1126"/>
                <a:gd name="T5" fmla="*/ 562 h 688"/>
                <a:gd name="T6" fmla="*/ 469 w 1126"/>
                <a:gd name="T7" fmla="*/ 406 h 688"/>
                <a:gd name="T8" fmla="*/ 1032 w 1126"/>
                <a:gd name="T9" fmla="*/ 62 h 688"/>
                <a:gd name="T10" fmla="*/ 1125 w 1126"/>
                <a:gd name="T11" fmla="*/ 187 h 688"/>
                <a:gd name="T12" fmla="*/ 969 w 1126"/>
                <a:gd name="T13" fmla="*/ 344 h 688"/>
                <a:gd name="T14" fmla="*/ 344 w 1126"/>
                <a:gd name="T15" fmla="*/ 687 h 688"/>
                <a:gd name="T16" fmla="*/ 0 w 1126"/>
                <a:gd name="T17" fmla="*/ 56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688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157" y="562"/>
                    <a:pt x="313" y="500"/>
                    <a:pt x="469" y="406"/>
                  </a:cubicBezTo>
                  <a:cubicBezTo>
                    <a:pt x="844" y="219"/>
                    <a:pt x="938" y="0"/>
                    <a:pt x="1032" y="62"/>
                  </a:cubicBezTo>
                  <a:cubicBezTo>
                    <a:pt x="1063" y="62"/>
                    <a:pt x="1094" y="125"/>
                    <a:pt x="1125" y="187"/>
                  </a:cubicBezTo>
                  <a:cubicBezTo>
                    <a:pt x="969" y="344"/>
                    <a:pt x="969" y="344"/>
                    <a:pt x="969" y="344"/>
                  </a:cubicBezTo>
                  <a:cubicBezTo>
                    <a:pt x="844" y="437"/>
                    <a:pt x="657" y="656"/>
                    <a:pt x="344" y="687"/>
                  </a:cubicBezTo>
                  <a:cubicBezTo>
                    <a:pt x="32" y="687"/>
                    <a:pt x="0" y="562"/>
                    <a:pt x="0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Freeform 18">
              <a:extLst>
                <a:ext uri="{FF2B5EF4-FFF2-40B4-BE49-F238E27FC236}">
                  <a16:creationId xmlns:a16="http://schemas.microsoft.com/office/drawing/2014/main" id="{CACBB7E2-28F9-A145-A1A8-66767916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6419850"/>
              <a:ext cx="22225" cy="34925"/>
            </a:xfrm>
            <a:custGeom>
              <a:avLst/>
              <a:gdLst>
                <a:gd name="T0" fmla="*/ 0 w 63"/>
                <a:gd name="T1" fmla="*/ 62 h 95"/>
                <a:gd name="T2" fmla="*/ 0 w 63"/>
                <a:gd name="T3" fmla="*/ 62 h 95"/>
                <a:gd name="T4" fmla="*/ 31 w 63"/>
                <a:gd name="T5" fmla="*/ 94 h 95"/>
                <a:gd name="T6" fmla="*/ 62 w 63"/>
                <a:gd name="T7" fmla="*/ 62 h 95"/>
                <a:gd name="T8" fmla="*/ 31 w 63"/>
                <a:gd name="T9" fmla="*/ 0 h 95"/>
                <a:gd name="T10" fmla="*/ 0 w 63"/>
                <a:gd name="T11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94"/>
                    <a:pt x="31" y="94"/>
                  </a:cubicBezTo>
                  <a:cubicBezTo>
                    <a:pt x="62" y="94"/>
                    <a:pt x="62" y="62"/>
                    <a:pt x="62" y="62"/>
                  </a:cubicBezTo>
                  <a:cubicBezTo>
                    <a:pt x="62" y="31"/>
                    <a:pt x="62" y="0"/>
                    <a:pt x="31" y="0"/>
                  </a:cubicBezTo>
                  <a:cubicBezTo>
                    <a:pt x="0" y="0"/>
                    <a:pt x="0" y="31"/>
                    <a:pt x="0" y="6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Freeform 19">
              <a:extLst>
                <a:ext uri="{FF2B5EF4-FFF2-40B4-BE49-F238E27FC236}">
                  <a16:creationId xmlns:a16="http://schemas.microsoft.com/office/drawing/2014/main" id="{26B43695-461C-9841-84BC-4307EB21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637381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2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31" y="94"/>
                    <a:pt x="31" y="31"/>
                  </a:cubicBezTo>
                  <a:cubicBezTo>
                    <a:pt x="31" y="31"/>
                    <a:pt x="0" y="0"/>
                    <a:pt x="0" y="62"/>
                  </a:cubicBezTo>
                  <a:cubicBezTo>
                    <a:pt x="0" y="62"/>
                    <a:pt x="0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" name="Freeform 20">
              <a:extLst>
                <a:ext uri="{FF2B5EF4-FFF2-40B4-BE49-F238E27FC236}">
                  <a16:creationId xmlns:a16="http://schemas.microsoft.com/office/drawing/2014/main" id="{1A81BAEF-5631-704E-856F-E67B27924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475413"/>
              <a:ext cx="34925" cy="34925"/>
            </a:xfrm>
            <a:custGeom>
              <a:avLst/>
              <a:gdLst>
                <a:gd name="T0" fmla="*/ 0 w 95"/>
                <a:gd name="T1" fmla="*/ 63 h 95"/>
                <a:gd name="T2" fmla="*/ 0 w 95"/>
                <a:gd name="T3" fmla="*/ 63 h 95"/>
                <a:gd name="T4" fmla="*/ 31 w 95"/>
                <a:gd name="T5" fmla="*/ 94 h 95"/>
                <a:gd name="T6" fmla="*/ 94 w 95"/>
                <a:gd name="T7" fmla="*/ 63 h 95"/>
                <a:gd name="T8" fmla="*/ 31 w 95"/>
                <a:gd name="T9" fmla="*/ 0 h 95"/>
                <a:gd name="T10" fmla="*/ 0 w 95"/>
                <a:gd name="T1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63"/>
                  </a:moveTo>
                  <a:lnTo>
                    <a:pt x="0" y="63"/>
                  </a:lnTo>
                  <a:lnTo>
                    <a:pt x="31" y="94"/>
                  </a:lnTo>
                  <a:cubicBezTo>
                    <a:pt x="62" y="94"/>
                    <a:pt x="94" y="63"/>
                    <a:pt x="94" y="63"/>
                  </a:cubicBezTo>
                  <a:cubicBezTo>
                    <a:pt x="94" y="31"/>
                    <a:pt x="62" y="0"/>
                    <a:pt x="31" y="0"/>
                  </a:cubicBezTo>
                  <a:cubicBezTo>
                    <a:pt x="31" y="0"/>
                    <a:pt x="0" y="31"/>
                    <a:pt x="0" y="63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" name="Freeform 21">
              <a:extLst>
                <a:ext uri="{FF2B5EF4-FFF2-40B4-BE49-F238E27FC236}">
                  <a16:creationId xmlns:a16="http://schemas.microsoft.com/office/drawing/2014/main" id="{AA4DEDD6-85AE-A84C-9225-F2E0D541E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43096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3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63" y="94"/>
                    <a:pt x="31" y="31"/>
                  </a:cubicBezTo>
                  <a:cubicBezTo>
                    <a:pt x="31" y="31"/>
                    <a:pt x="0" y="0"/>
                    <a:pt x="0" y="63"/>
                  </a:cubicBezTo>
                  <a:cubicBezTo>
                    <a:pt x="0" y="63"/>
                    <a:pt x="31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" name="Freeform 22">
              <a:extLst>
                <a:ext uri="{FF2B5EF4-FFF2-40B4-BE49-F238E27FC236}">
                  <a16:creationId xmlns:a16="http://schemas.microsoft.com/office/drawing/2014/main" id="{907949E9-5245-CD4C-8278-0C81A8C19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6530975"/>
              <a:ext cx="34925" cy="34925"/>
            </a:xfrm>
            <a:custGeom>
              <a:avLst/>
              <a:gdLst>
                <a:gd name="T0" fmla="*/ 0 w 95"/>
                <a:gd name="T1" fmla="*/ 32 h 95"/>
                <a:gd name="T2" fmla="*/ 0 w 95"/>
                <a:gd name="T3" fmla="*/ 32 h 95"/>
                <a:gd name="T4" fmla="*/ 31 w 95"/>
                <a:gd name="T5" fmla="*/ 94 h 95"/>
                <a:gd name="T6" fmla="*/ 63 w 95"/>
                <a:gd name="T7" fmla="*/ 63 h 95"/>
                <a:gd name="T8" fmla="*/ 31 w 95"/>
                <a:gd name="T9" fmla="*/ 0 h 95"/>
                <a:gd name="T10" fmla="*/ 0 w 95"/>
                <a:gd name="T11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32"/>
                  </a:moveTo>
                  <a:lnTo>
                    <a:pt x="0" y="32"/>
                  </a:lnTo>
                  <a:cubicBezTo>
                    <a:pt x="0" y="63"/>
                    <a:pt x="0" y="63"/>
                    <a:pt x="31" y="94"/>
                  </a:cubicBezTo>
                  <a:cubicBezTo>
                    <a:pt x="63" y="94"/>
                    <a:pt x="63" y="63"/>
                    <a:pt x="63" y="63"/>
                  </a:cubicBezTo>
                  <a:cubicBezTo>
                    <a:pt x="94" y="32"/>
                    <a:pt x="63" y="0"/>
                    <a:pt x="31" y="0"/>
                  </a:cubicBezTo>
                  <a:cubicBezTo>
                    <a:pt x="31" y="0"/>
                    <a:pt x="0" y="0"/>
                    <a:pt x="0" y="3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" name="Freeform 23">
              <a:extLst>
                <a:ext uri="{FF2B5EF4-FFF2-40B4-BE49-F238E27FC236}">
                  <a16:creationId xmlns:a16="http://schemas.microsoft.com/office/drawing/2014/main" id="{3617512F-F06F-B642-9E1A-ECBA34BE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6475413"/>
              <a:ext cx="57150" cy="90487"/>
            </a:xfrm>
            <a:custGeom>
              <a:avLst/>
              <a:gdLst>
                <a:gd name="T0" fmla="*/ 157 w 158"/>
                <a:gd name="T1" fmla="*/ 188 h 251"/>
                <a:gd name="T2" fmla="*/ 157 w 158"/>
                <a:gd name="T3" fmla="*/ 188 h 251"/>
                <a:gd name="T4" fmla="*/ 63 w 158"/>
                <a:gd name="T5" fmla="*/ 31 h 251"/>
                <a:gd name="T6" fmla="*/ 32 w 158"/>
                <a:gd name="T7" fmla="*/ 63 h 251"/>
                <a:gd name="T8" fmla="*/ 125 w 158"/>
                <a:gd name="T9" fmla="*/ 219 h 251"/>
                <a:gd name="T10" fmla="*/ 157 w 158"/>
                <a:gd name="T1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51">
                  <a:moveTo>
                    <a:pt x="157" y="188"/>
                  </a:moveTo>
                  <a:lnTo>
                    <a:pt x="157" y="188"/>
                  </a:lnTo>
                  <a:cubicBezTo>
                    <a:pt x="157" y="188"/>
                    <a:pt x="63" y="94"/>
                    <a:pt x="63" y="31"/>
                  </a:cubicBezTo>
                  <a:cubicBezTo>
                    <a:pt x="63" y="31"/>
                    <a:pt x="32" y="0"/>
                    <a:pt x="32" y="63"/>
                  </a:cubicBezTo>
                  <a:cubicBezTo>
                    <a:pt x="32" y="63"/>
                    <a:pt x="0" y="156"/>
                    <a:pt x="125" y="219"/>
                  </a:cubicBezTo>
                  <a:cubicBezTo>
                    <a:pt x="125" y="219"/>
                    <a:pt x="157" y="250"/>
                    <a:pt x="157" y="188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2" name="Freeform 25">
              <a:extLst>
                <a:ext uri="{FF2B5EF4-FFF2-40B4-BE49-F238E27FC236}">
                  <a16:creationId xmlns:a16="http://schemas.microsoft.com/office/drawing/2014/main" id="{0947BEF3-FC54-F340-AEA1-42534E31C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573463"/>
              <a:ext cx="1362075" cy="1136650"/>
            </a:xfrm>
            <a:custGeom>
              <a:avLst/>
              <a:gdLst>
                <a:gd name="T0" fmla="*/ 1063 w 3782"/>
                <a:gd name="T1" fmla="*/ 593 h 3156"/>
                <a:gd name="T2" fmla="*/ 1063 w 3782"/>
                <a:gd name="T3" fmla="*/ 593 h 3156"/>
                <a:gd name="T4" fmla="*/ 0 w 3782"/>
                <a:gd name="T5" fmla="*/ 1842 h 3156"/>
                <a:gd name="T6" fmla="*/ 1750 w 3782"/>
                <a:gd name="T7" fmla="*/ 3155 h 3156"/>
                <a:gd name="T8" fmla="*/ 3499 w 3782"/>
                <a:gd name="T9" fmla="*/ 0 h 3156"/>
                <a:gd name="T10" fmla="*/ 1063 w 3782"/>
                <a:gd name="T11" fmla="*/ 593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2" h="3156">
                  <a:moveTo>
                    <a:pt x="1063" y="593"/>
                  </a:moveTo>
                  <a:lnTo>
                    <a:pt x="1063" y="593"/>
                  </a:lnTo>
                  <a:cubicBezTo>
                    <a:pt x="1063" y="593"/>
                    <a:pt x="469" y="1217"/>
                    <a:pt x="0" y="1842"/>
                  </a:cubicBezTo>
                  <a:cubicBezTo>
                    <a:pt x="0" y="1842"/>
                    <a:pt x="1313" y="2592"/>
                    <a:pt x="1750" y="3155"/>
                  </a:cubicBezTo>
                  <a:cubicBezTo>
                    <a:pt x="1750" y="3155"/>
                    <a:pt x="3781" y="1717"/>
                    <a:pt x="3499" y="0"/>
                  </a:cubicBezTo>
                  <a:cubicBezTo>
                    <a:pt x="3499" y="0"/>
                    <a:pt x="2125" y="250"/>
                    <a:pt x="1063" y="5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" name="Freeform 26">
              <a:extLst>
                <a:ext uri="{FF2B5EF4-FFF2-40B4-BE49-F238E27FC236}">
                  <a16:creationId xmlns:a16="http://schemas.microsoft.com/office/drawing/2014/main" id="{3023547F-44AF-E940-9E00-44144443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338" y="952500"/>
              <a:ext cx="889000" cy="1238250"/>
            </a:xfrm>
            <a:custGeom>
              <a:avLst/>
              <a:gdLst>
                <a:gd name="T0" fmla="*/ 407 w 2470"/>
                <a:gd name="T1" fmla="*/ 407 h 3439"/>
                <a:gd name="T2" fmla="*/ 407 w 2470"/>
                <a:gd name="T3" fmla="*/ 407 h 3439"/>
                <a:gd name="T4" fmla="*/ 250 w 2470"/>
                <a:gd name="T5" fmla="*/ 907 h 3439"/>
                <a:gd name="T6" fmla="*/ 938 w 2470"/>
                <a:gd name="T7" fmla="*/ 2625 h 3439"/>
                <a:gd name="T8" fmla="*/ 907 w 2470"/>
                <a:gd name="T9" fmla="*/ 3438 h 3439"/>
                <a:gd name="T10" fmla="*/ 2000 w 2470"/>
                <a:gd name="T11" fmla="*/ 3031 h 3439"/>
                <a:gd name="T12" fmla="*/ 2094 w 2470"/>
                <a:gd name="T13" fmla="*/ 2063 h 3439"/>
                <a:gd name="T14" fmla="*/ 2344 w 2470"/>
                <a:gd name="T15" fmla="*/ 1469 h 3439"/>
                <a:gd name="T16" fmla="*/ 2063 w 2470"/>
                <a:gd name="T17" fmla="*/ 1563 h 3439"/>
                <a:gd name="T18" fmla="*/ 1844 w 2470"/>
                <a:gd name="T19" fmla="*/ 1094 h 3439"/>
                <a:gd name="T20" fmla="*/ 407 w 2470"/>
                <a:gd name="T21" fmla="*/ 407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0" h="3439">
                  <a:moveTo>
                    <a:pt x="407" y="407"/>
                  </a:moveTo>
                  <a:lnTo>
                    <a:pt x="407" y="407"/>
                  </a:lnTo>
                  <a:cubicBezTo>
                    <a:pt x="344" y="469"/>
                    <a:pt x="250" y="563"/>
                    <a:pt x="250" y="907"/>
                  </a:cubicBezTo>
                  <a:cubicBezTo>
                    <a:pt x="250" y="1282"/>
                    <a:pt x="0" y="2594"/>
                    <a:pt x="938" y="2625"/>
                  </a:cubicBezTo>
                  <a:cubicBezTo>
                    <a:pt x="907" y="3438"/>
                    <a:pt x="907" y="3438"/>
                    <a:pt x="907" y="3438"/>
                  </a:cubicBezTo>
                  <a:cubicBezTo>
                    <a:pt x="2000" y="3031"/>
                    <a:pt x="2000" y="3031"/>
                    <a:pt x="2000" y="3031"/>
                  </a:cubicBezTo>
                  <a:cubicBezTo>
                    <a:pt x="2000" y="3031"/>
                    <a:pt x="1938" y="2250"/>
                    <a:pt x="2094" y="2063"/>
                  </a:cubicBezTo>
                  <a:cubicBezTo>
                    <a:pt x="2250" y="1907"/>
                    <a:pt x="2469" y="1625"/>
                    <a:pt x="2344" y="1469"/>
                  </a:cubicBezTo>
                  <a:cubicBezTo>
                    <a:pt x="2344" y="1469"/>
                    <a:pt x="2219" y="1313"/>
                    <a:pt x="2063" y="1563"/>
                  </a:cubicBezTo>
                  <a:cubicBezTo>
                    <a:pt x="2063" y="1563"/>
                    <a:pt x="1938" y="1469"/>
                    <a:pt x="1844" y="1094"/>
                  </a:cubicBezTo>
                  <a:cubicBezTo>
                    <a:pt x="1719" y="594"/>
                    <a:pt x="782" y="0"/>
                    <a:pt x="407" y="407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" name="Freeform 27">
              <a:extLst>
                <a:ext uri="{FF2B5EF4-FFF2-40B4-BE49-F238E27FC236}">
                  <a16:creationId xmlns:a16="http://schemas.microsoft.com/office/drawing/2014/main" id="{78172BC3-7E06-0542-B2A8-0F74204EA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782638"/>
              <a:ext cx="1046163" cy="946150"/>
            </a:xfrm>
            <a:custGeom>
              <a:avLst/>
              <a:gdLst>
                <a:gd name="T0" fmla="*/ 2313 w 2907"/>
                <a:gd name="T1" fmla="*/ 688 h 2627"/>
                <a:gd name="T2" fmla="*/ 2313 w 2907"/>
                <a:gd name="T3" fmla="*/ 688 h 2627"/>
                <a:gd name="T4" fmla="*/ 813 w 2907"/>
                <a:gd name="T5" fmla="*/ 469 h 2627"/>
                <a:gd name="T6" fmla="*/ 157 w 2907"/>
                <a:gd name="T7" fmla="*/ 438 h 2627"/>
                <a:gd name="T8" fmla="*/ 532 w 2907"/>
                <a:gd name="T9" fmla="*/ 1126 h 2627"/>
                <a:gd name="T10" fmla="*/ 532 w 2907"/>
                <a:gd name="T11" fmla="*/ 1126 h 2627"/>
                <a:gd name="T12" fmla="*/ 657 w 2907"/>
                <a:gd name="T13" fmla="*/ 876 h 2627"/>
                <a:gd name="T14" fmla="*/ 2094 w 2907"/>
                <a:gd name="T15" fmla="*/ 1563 h 2627"/>
                <a:gd name="T16" fmla="*/ 2313 w 2907"/>
                <a:gd name="T17" fmla="*/ 2032 h 2627"/>
                <a:gd name="T18" fmla="*/ 2594 w 2907"/>
                <a:gd name="T19" fmla="*/ 1938 h 2627"/>
                <a:gd name="T20" fmla="*/ 2344 w 2907"/>
                <a:gd name="T21" fmla="*/ 2532 h 2627"/>
                <a:gd name="T22" fmla="*/ 2313 w 2907"/>
                <a:gd name="T23" fmla="*/ 2626 h 2627"/>
                <a:gd name="T24" fmla="*/ 2906 w 2907"/>
                <a:gd name="T25" fmla="*/ 1657 h 2627"/>
                <a:gd name="T26" fmla="*/ 2313 w 2907"/>
                <a:gd name="T27" fmla="*/ 688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7" h="2627">
                  <a:moveTo>
                    <a:pt x="2313" y="688"/>
                  </a:moveTo>
                  <a:lnTo>
                    <a:pt x="2313" y="688"/>
                  </a:lnTo>
                  <a:cubicBezTo>
                    <a:pt x="1907" y="0"/>
                    <a:pt x="1157" y="376"/>
                    <a:pt x="813" y="469"/>
                  </a:cubicBezTo>
                  <a:cubicBezTo>
                    <a:pt x="500" y="563"/>
                    <a:pt x="157" y="438"/>
                    <a:pt x="157" y="438"/>
                  </a:cubicBezTo>
                  <a:cubicBezTo>
                    <a:pt x="0" y="938"/>
                    <a:pt x="532" y="1126"/>
                    <a:pt x="532" y="1126"/>
                  </a:cubicBezTo>
                  <a:lnTo>
                    <a:pt x="532" y="1126"/>
                  </a:lnTo>
                  <a:cubicBezTo>
                    <a:pt x="563" y="969"/>
                    <a:pt x="594" y="907"/>
                    <a:pt x="657" y="876"/>
                  </a:cubicBezTo>
                  <a:cubicBezTo>
                    <a:pt x="1032" y="469"/>
                    <a:pt x="1969" y="1063"/>
                    <a:pt x="2094" y="1563"/>
                  </a:cubicBezTo>
                  <a:cubicBezTo>
                    <a:pt x="2188" y="1938"/>
                    <a:pt x="2313" y="2032"/>
                    <a:pt x="2313" y="2032"/>
                  </a:cubicBezTo>
                  <a:cubicBezTo>
                    <a:pt x="2469" y="1782"/>
                    <a:pt x="2594" y="1938"/>
                    <a:pt x="2594" y="1938"/>
                  </a:cubicBezTo>
                  <a:cubicBezTo>
                    <a:pt x="2719" y="2094"/>
                    <a:pt x="2500" y="2376"/>
                    <a:pt x="2344" y="2532"/>
                  </a:cubicBezTo>
                  <a:cubicBezTo>
                    <a:pt x="2313" y="2563"/>
                    <a:pt x="2313" y="2594"/>
                    <a:pt x="2313" y="2626"/>
                  </a:cubicBezTo>
                  <a:cubicBezTo>
                    <a:pt x="2750" y="2469"/>
                    <a:pt x="2906" y="2001"/>
                    <a:pt x="2906" y="1657"/>
                  </a:cubicBezTo>
                  <a:cubicBezTo>
                    <a:pt x="2906" y="969"/>
                    <a:pt x="2313" y="688"/>
                    <a:pt x="2313" y="688"/>
                  </a:cubicBezTo>
                </a:path>
              </a:pathLst>
            </a:custGeom>
            <a:solidFill>
              <a:srgbClr val="4549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" name="Freeform 28">
              <a:extLst>
                <a:ext uri="{FF2B5EF4-FFF2-40B4-BE49-F238E27FC236}">
                  <a16:creationId xmlns:a16="http://schemas.microsoft.com/office/drawing/2014/main" id="{539CC7BA-1BAA-C44A-8062-D13A72B67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1492250"/>
              <a:ext cx="382587" cy="506413"/>
            </a:xfrm>
            <a:custGeom>
              <a:avLst/>
              <a:gdLst>
                <a:gd name="T0" fmla="*/ 1000 w 1064"/>
                <a:gd name="T1" fmla="*/ 1313 h 1408"/>
                <a:gd name="T2" fmla="*/ 1000 w 1064"/>
                <a:gd name="T3" fmla="*/ 1313 h 1408"/>
                <a:gd name="T4" fmla="*/ 1000 w 1064"/>
                <a:gd name="T5" fmla="*/ 750 h 1408"/>
                <a:gd name="T6" fmla="*/ 969 w 1064"/>
                <a:gd name="T7" fmla="*/ 344 h 1408"/>
                <a:gd name="T8" fmla="*/ 813 w 1064"/>
                <a:gd name="T9" fmla="*/ 625 h 1408"/>
                <a:gd name="T10" fmla="*/ 782 w 1064"/>
                <a:gd name="T11" fmla="*/ 594 h 1408"/>
                <a:gd name="T12" fmla="*/ 500 w 1064"/>
                <a:gd name="T13" fmla="*/ 63 h 1408"/>
                <a:gd name="T14" fmla="*/ 63 w 1064"/>
                <a:gd name="T15" fmla="*/ 407 h 1408"/>
                <a:gd name="T16" fmla="*/ 625 w 1064"/>
                <a:gd name="T17" fmla="*/ 1407 h 1408"/>
                <a:gd name="T18" fmla="*/ 1000 w 1064"/>
                <a:gd name="T19" fmla="*/ 131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1408">
                  <a:moveTo>
                    <a:pt x="1000" y="1313"/>
                  </a:moveTo>
                  <a:lnTo>
                    <a:pt x="1000" y="1313"/>
                  </a:lnTo>
                  <a:cubicBezTo>
                    <a:pt x="1000" y="1313"/>
                    <a:pt x="1063" y="1000"/>
                    <a:pt x="1000" y="750"/>
                  </a:cubicBezTo>
                  <a:cubicBezTo>
                    <a:pt x="938" y="500"/>
                    <a:pt x="1000" y="375"/>
                    <a:pt x="969" y="344"/>
                  </a:cubicBezTo>
                  <a:cubicBezTo>
                    <a:pt x="938" y="313"/>
                    <a:pt x="844" y="375"/>
                    <a:pt x="813" y="625"/>
                  </a:cubicBezTo>
                  <a:cubicBezTo>
                    <a:pt x="813" y="625"/>
                    <a:pt x="813" y="719"/>
                    <a:pt x="782" y="594"/>
                  </a:cubicBezTo>
                  <a:cubicBezTo>
                    <a:pt x="719" y="469"/>
                    <a:pt x="625" y="125"/>
                    <a:pt x="500" y="63"/>
                  </a:cubicBezTo>
                  <a:cubicBezTo>
                    <a:pt x="407" y="0"/>
                    <a:pt x="0" y="188"/>
                    <a:pt x="63" y="407"/>
                  </a:cubicBezTo>
                  <a:cubicBezTo>
                    <a:pt x="94" y="625"/>
                    <a:pt x="407" y="1219"/>
                    <a:pt x="625" y="1407"/>
                  </a:cubicBezTo>
                  <a:lnTo>
                    <a:pt x="1000" y="1313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" name="Freeform 29">
              <a:extLst>
                <a:ext uri="{FF2B5EF4-FFF2-40B4-BE49-F238E27FC236}">
                  <a16:creationId xmlns:a16="http://schemas.microsoft.com/office/drawing/2014/main" id="{953F33B4-C6E8-7640-AB7D-5CD1194D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874838"/>
              <a:ext cx="946150" cy="979487"/>
            </a:xfrm>
            <a:custGeom>
              <a:avLst/>
              <a:gdLst>
                <a:gd name="T0" fmla="*/ 2625 w 2626"/>
                <a:gd name="T1" fmla="*/ 750 h 2720"/>
                <a:gd name="T2" fmla="*/ 2625 w 2626"/>
                <a:gd name="T3" fmla="*/ 750 h 2720"/>
                <a:gd name="T4" fmla="*/ 1406 w 2626"/>
                <a:gd name="T5" fmla="*/ 1562 h 2720"/>
                <a:gd name="T6" fmla="*/ 563 w 2626"/>
                <a:gd name="T7" fmla="*/ 0 h 2720"/>
                <a:gd name="T8" fmla="*/ 0 w 2626"/>
                <a:gd name="T9" fmla="*/ 250 h 2720"/>
                <a:gd name="T10" fmla="*/ 1156 w 2626"/>
                <a:gd name="T11" fmla="*/ 2625 h 2720"/>
                <a:gd name="T12" fmla="*/ 2625 w 2626"/>
                <a:gd name="T13" fmla="*/ 2094 h 2720"/>
                <a:gd name="T14" fmla="*/ 2625 w 2626"/>
                <a:gd name="T15" fmla="*/ 75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6" h="2720">
                  <a:moveTo>
                    <a:pt x="2625" y="750"/>
                  </a:moveTo>
                  <a:lnTo>
                    <a:pt x="2625" y="750"/>
                  </a:lnTo>
                  <a:cubicBezTo>
                    <a:pt x="2625" y="750"/>
                    <a:pt x="1656" y="1656"/>
                    <a:pt x="1406" y="1562"/>
                  </a:cubicBezTo>
                  <a:cubicBezTo>
                    <a:pt x="1281" y="1531"/>
                    <a:pt x="563" y="0"/>
                    <a:pt x="563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781" y="2562"/>
                    <a:pt x="1156" y="2625"/>
                  </a:cubicBezTo>
                  <a:cubicBezTo>
                    <a:pt x="1656" y="2719"/>
                    <a:pt x="2625" y="2094"/>
                    <a:pt x="2625" y="2094"/>
                  </a:cubicBezTo>
                  <a:lnTo>
                    <a:pt x="2625" y="75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" name="Freeform 30">
              <a:extLst>
                <a:ext uri="{FF2B5EF4-FFF2-40B4-BE49-F238E27FC236}">
                  <a16:creationId xmlns:a16="http://schemas.microsoft.com/office/drawing/2014/main" id="{A9ADD36C-8532-414C-8A39-627DA3434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1919288"/>
              <a:ext cx="1271587" cy="1890712"/>
            </a:xfrm>
            <a:custGeom>
              <a:avLst/>
              <a:gdLst>
                <a:gd name="T0" fmla="*/ 1094 w 3531"/>
                <a:gd name="T1" fmla="*/ 312 h 5251"/>
                <a:gd name="T2" fmla="*/ 1094 w 3531"/>
                <a:gd name="T3" fmla="*/ 312 h 5251"/>
                <a:gd name="T4" fmla="*/ 125 w 3531"/>
                <a:gd name="T5" fmla="*/ 969 h 5251"/>
                <a:gd name="T6" fmla="*/ 1031 w 3531"/>
                <a:gd name="T7" fmla="*/ 5250 h 5251"/>
                <a:gd name="T8" fmla="*/ 3530 w 3531"/>
                <a:gd name="T9" fmla="*/ 4594 h 5251"/>
                <a:gd name="T10" fmla="*/ 3249 w 3531"/>
                <a:gd name="T11" fmla="*/ 1562 h 5251"/>
                <a:gd name="T12" fmla="*/ 2843 w 3531"/>
                <a:gd name="T13" fmla="*/ 187 h 5251"/>
                <a:gd name="T14" fmla="*/ 2156 w 3531"/>
                <a:gd name="T15" fmla="*/ 0 h 5251"/>
                <a:gd name="T16" fmla="*/ 1094 w 3531"/>
                <a:gd name="T17" fmla="*/ 312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1" h="5251">
                  <a:moveTo>
                    <a:pt x="1094" y="312"/>
                  </a:moveTo>
                  <a:lnTo>
                    <a:pt x="1094" y="312"/>
                  </a:lnTo>
                  <a:cubicBezTo>
                    <a:pt x="1094" y="312"/>
                    <a:pt x="281" y="469"/>
                    <a:pt x="125" y="969"/>
                  </a:cubicBezTo>
                  <a:cubicBezTo>
                    <a:pt x="0" y="1406"/>
                    <a:pt x="750" y="3750"/>
                    <a:pt x="1031" y="5250"/>
                  </a:cubicBezTo>
                  <a:cubicBezTo>
                    <a:pt x="1031" y="5250"/>
                    <a:pt x="2843" y="4844"/>
                    <a:pt x="3530" y="4594"/>
                  </a:cubicBezTo>
                  <a:cubicBezTo>
                    <a:pt x="3530" y="4594"/>
                    <a:pt x="3093" y="2344"/>
                    <a:pt x="3249" y="1562"/>
                  </a:cubicBezTo>
                  <a:cubicBezTo>
                    <a:pt x="3249" y="1562"/>
                    <a:pt x="3218" y="312"/>
                    <a:pt x="2843" y="187"/>
                  </a:cubicBezTo>
                  <a:cubicBezTo>
                    <a:pt x="2531" y="62"/>
                    <a:pt x="2156" y="0"/>
                    <a:pt x="2156" y="0"/>
                  </a:cubicBezTo>
                  <a:cubicBezTo>
                    <a:pt x="2156" y="0"/>
                    <a:pt x="1594" y="719"/>
                    <a:pt x="1094" y="3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" name="Freeform 31">
              <a:extLst>
                <a:ext uri="{FF2B5EF4-FFF2-40B4-BE49-F238E27FC236}">
                  <a16:creationId xmlns:a16="http://schemas.microsoft.com/office/drawing/2014/main" id="{79D4B09D-B2B9-E348-8830-508C3FDFC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348038"/>
              <a:ext cx="438150" cy="506412"/>
            </a:xfrm>
            <a:custGeom>
              <a:avLst/>
              <a:gdLst>
                <a:gd name="T0" fmla="*/ 968 w 1219"/>
                <a:gd name="T1" fmla="*/ 0 h 1407"/>
                <a:gd name="T2" fmla="*/ 968 w 1219"/>
                <a:gd name="T3" fmla="*/ 0 h 1407"/>
                <a:gd name="T4" fmla="*/ 437 w 1219"/>
                <a:gd name="T5" fmla="*/ 218 h 1407"/>
                <a:gd name="T6" fmla="*/ 93 w 1219"/>
                <a:gd name="T7" fmla="*/ 437 h 1407"/>
                <a:gd name="T8" fmla="*/ 406 w 1219"/>
                <a:gd name="T9" fmla="*/ 468 h 1407"/>
                <a:gd name="T10" fmla="*/ 406 w 1219"/>
                <a:gd name="T11" fmla="*/ 531 h 1407"/>
                <a:gd name="T12" fmla="*/ 0 w 1219"/>
                <a:gd name="T13" fmla="*/ 1000 h 1407"/>
                <a:gd name="T14" fmla="*/ 531 w 1219"/>
                <a:gd name="T15" fmla="*/ 1281 h 1407"/>
                <a:gd name="T16" fmla="*/ 1218 w 1219"/>
                <a:gd name="T17" fmla="*/ 343 h 1407"/>
                <a:gd name="T18" fmla="*/ 968 w 1219"/>
                <a:gd name="T19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9" h="1407">
                  <a:moveTo>
                    <a:pt x="968" y="0"/>
                  </a:moveTo>
                  <a:lnTo>
                    <a:pt x="968" y="0"/>
                  </a:lnTo>
                  <a:cubicBezTo>
                    <a:pt x="968" y="0"/>
                    <a:pt x="656" y="62"/>
                    <a:pt x="437" y="218"/>
                  </a:cubicBezTo>
                  <a:cubicBezTo>
                    <a:pt x="218" y="406"/>
                    <a:pt x="93" y="406"/>
                    <a:pt x="93" y="437"/>
                  </a:cubicBezTo>
                  <a:cubicBezTo>
                    <a:pt x="62" y="500"/>
                    <a:pt x="156" y="562"/>
                    <a:pt x="406" y="468"/>
                  </a:cubicBezTo>
                  <a:cubicBezTo>
                    <a:pt x="406" y="468"/>
                    <a:pt x="500" y="437"/>
                    <a:pt x="406" y="531"/>
                  </a:cubicBezTo>
                  <a:cubicBezTo>
                    <a:pt x="312" y="625"/>
                    <a:pt x="0" y="843"/>
                    <a:pt x="0" y="1000"/>
                  </a:cubicBezTo>
                  <a:cubicBezTo>
                    <a:pt x="0" y="1093"/>
                    <a:pt x="312" y="1406"/>
                    <a:pt x="531" y="1281"/>
                  </a:cubicBezTo>
                  <a:cubicBezTo>
                    <a:pt x="718" y="1125"/>
                    <a:pt x="1125" y="625"/>
                    <a:pt x="1218" y="343"/>
                  </a:cubicBezTo>
                  <a:lnTo>
                    <a:pt x="968" y="0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" name="Freeform 32">
              <a:extLst>
                <a:ext uri="{FF2B5EF4-FFF2-40B4-BE49-F238E27FC236}">
                  <a16:creationId xmlns:a16="http://schemas.microsoft.com/office/drawing/2014/main" id="{9A8CDF0D-19CF-8642-AA14-C7EDFD63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1987550"/>
              <a:ext cx="1012825" cy="1541463"/>
            </a:xfrm>
            <a:custGeom>
              <a:avLst/>
              <a:gdLst>
                <a:gd name="T0" fmla="*/ 344 w 2814"/>
                <a:gd name="T1" fmla="*/ 1375 h 4283"/>
                <a:gd name="T2" fmla="*/ 344 w 2814"/>
                <a:gd name="T3" fmla="*/ 1375 h 4283"/>
                <a:gd name="T4" fmla="*/ 1657 w 2814"/>
                <a:gd name="T5" fmla="*/ 2250 h 4283"/>
                <a:gd name="T6" fmla="*/ 625 w 2814"/>
                <a:gd name="T7" fmla="*/ 3844 h 4283"/>
                <a:gd name="T8" fmla="*/ 1125 w 2814"/>
                <a:gd name="T9" fmla="*/ 4282 h 4283"/>
                <a:gd name="T10" fmla="*/ 2657 w 2814"/>
                <a:gd name="T11" fmla="*/ 1969 h 4283"/>
                <a:gd name="T12" fmla="*/ 0 w 2814"/>
                <a:gd name="T13" fmla="*/ 0 h 4283"/>
                <a:gd name="T14" fmla="*/ 344 w 2814"/>
                <a:gd name="T15" fmla="*/ 1375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4" h="4283">
                  <a:moveTo>
                    <a:pt x="344" y="1375"/>
                  </a:moveTo>
                  <a:lnTo>
                    <a:pt x="344" y="1375"/>
                  </a:lnTo>
                  <a:cubicBezTo>
                    <a:pt x="344" y="1375"/>
                    <a:pt x="1657" y="2094"/>
                    <a:pt x="1657" y="2250"/>
                  </a:cubicBezTo>
                  <a:cubicBezTo>
                    <a:pt x="1688" y="2375"/>
                    <a:pt x="625" y="3844"/>
                    <a:pt x="625" y="3844"/>
                  </a:cubicBezTo>
                  <a:cubicBezTo>
                    <a:pt x="1125" y="4282"/>
                    <a:pt x="1125" y="4282"/>
                    <a:pt x="1125" y="4282"/>
                  </a:cubicBezTo>
                  <a:cubicBezTo>
                    <a:pt x="1125" y="4282"/>
                    <a:pt x="2813" y="2313"/>
                    <a:pt x="2657" y="1969"/>
                  </a:cubicBezTo>
                  <a:cubicBezTo>
                    <a:pt x="2469" y="1594"/>
                    <a:pt x="0" y="0"/>
                    <a:pt x="0" y="0"/>
                  </a:cubicBezTo>
                  <a:lnTo>
                    <a:pt x="344" y="137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" name="Freeform 33">
              <a:extLst>
                <a:ext uri="{FF2B5EF4-FFF2-40B4-BE49-F238E27FC236}">
                  <a16:creationId xmlns:a16="http://schemas.microsoft.com/office/drawing/2014/main" id="{4C57D742-CF56-354F-B24A-B19BB470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1919288"/>
              <a:ext cx="528638" cy="269875"/>
            </a:xfrm>
            <a:custGeom>
              <a:avLst/>
              <a:gdLst>
                <a:gd name="T0" fmla="*/ 719 w 1470"/>
                <a:gd name="T1" fmla="*/ 594 h 751"/>
                <a:gd name="T2" fmla="*/ 719 w 1470"/>
                <a:gd name="T3" fmla="*/ 594 h 751"/>
                <a:gd name="T4" fmla="*/ 1469 w 1470"/>
                <a:gd name="T5" fmla="*/ 31 h 751"/>
                <a:gd name="T6" fmla="*/ 1281 w 1470"/>
                <a:gd name="T7" fmla="*/ 0 h 751"/>
                <a:gd name="T8" fmla="*/ 219 w 1470"/>
                <a:gd name="T9" fmla="*/ 312 h 751"/>
                <a:gd name="T10" fmla="*/ 0 w 1470"/>
                <a:gd name="T11" fmla="*/ 375 h 751"/>
                <a:gd name="T12" fmla="*/ 719 w 1470"/>
                <a:gd name="T13" fmla="*/ 59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0" h="751">
                  <a:moveTo>
                    <a:pt x="719" y="594"/>
                  </a:moveTo>
                  <a:lnTo>
                    <a:pt x="719" y="594"/>
                  </a:lnTo>
                  <a:cubicBezTo>
                    <a:pt x="1250" y="469"/>
                    <a:pt x="1469" y="31"/>
                    <a:pt x="1469" y="31"/>
                  </a:cubicBezTo>
                  <a:cubicBezTo>
                    <a:pt x="1344" y="31"/>
                    <a:pt x="1281" y="0"/>
                    <a:pt x="1281" y="0"/>
                  </a:cubicBezTo>
                  <a:cubicBezTo>
                    <a:pt x="1281" y="0"/>
                    <a:pt x="719" y="719"/>
                    <a:pt x="219" y="312"/>
                  </a:cubicBezTo>
                  <a:cubicBezTo>
                    <a:pt x="219" y="312"/>
                    <a:pt x="125" y="343"/>
                    <a:pt x="0" y="375"/>
                  </a:cubicBezTo>
                  <a:cubicBezTo>
                    <a:pt x="0" y="375"/>
                    <a:pt x="188" y="750"/>
                    <a:pt x="719" y="5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94B9210C-CD43-904D-86C6-9993FCB0A655}"/>
              </a:ext>
            </a:extLst>
          </p:cNvPr>
          <p:cNvGrpSpPr/>
          <p:nvPr/>
        </p:nvGrpSpPr>
        <p:grpSpPr>
          <a:xfrm flipH="1">
            <a:off x="6113961" y="3878234"/>
            <a:ext cx="3815076" cy="4726250"/>
            <a:chOff x="2959100" y="782638"/>
            <a:chExt cx="4905375" cy="6076950"/>
          </a:xfrm>
        </p:grpSpPr>
        <p:sp>
          <p:nvSpPr>
            <p:cNvPr id="884" name="Freeform 1">
              <a:extLst>
                <a:ext uri="{FF2B5EF4-FFF2-40B4-BE49-F238E27FC236}">
                  <a16:creationId xmlns:a16="http://schemas.microsoft.com/office/drawing/2014/main" id="{69B5DC47-EEFC-C04B-AACA-2A0F76A58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6689725"/>
              <a:ext cx="4354512" cy="169863"/>
            </a:xfrm>
            <a:custGeom>
              <a:avLst/>
              <a:gdLst>
                <a:gd name="T0" fmla="*/ 6030 w 12094"/>
                <a:gd name="T1" fmla="*/ 0 h 470"/>
                <a:gd name="T2" fmla="*/ 6030 w 12094"/>
                <a:gd name="T3" fmla="*/ 0 h 470"/>
                <a:gd name="T4" fmla="*/ 0 w 12094"/>
                <a:gd name="T5" fmla="*/ 250 h 470"/>
                <a:gd name="T6" fmla="*/ 6030 w 12094"/>
                <a:gd name="T7" fmla="*/ 469 h 470"/>
                <a:gd name="T8" fmla="*/ 12093 w 12094"/>
                <a:gd name="T9" fmla="*/ 250 h 470"/>
                <a:gd name="T10" fmla="*/ 6030 w 12094"/>
                <a:gd name="T1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4" h="470">
                  <a:moveTo>
                    <a:pt x="6030" y="0"/>
                  </a:moveTo>
                  <a:lnTo>
                    <a:pt x="6030" y="0"/>
                  </a:lnTo>
                  <a:cubicBezTo>
                    <a:pt x="2718" y="0"/>
                    <a:pt x="0" y="125"/>
                    <a:pt x="0" y="250"/>
                  </a:cubicBezTo>
                  <a:cubicBezTo>
                    <a:pt x="0" y="375"/>
                    <a:pt x="2718" y="469"/>
                    <a:pt x="6030" y="469"/>
                  </a:cubicBezTo>
                  <a:cubicBezTo>
                    <a:pt x="9374" y="469"/>
                    <a:pt x="12093" y="375"/>
                    <a:pt x="12093" y="250"/>
                  </a:cubicBezTo>
                  <a:cubicBezTo>
                    <a:pt x="12093" y="125"/>
                    <a:pt x="9374" y="0"/>
                    <a:pt x="6030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5" name="Freeform 2">
              <a:extLst>
                <a:ext uri="{FF2B5EF4-FFF2-40B4-BE49-F238E27FC236}">
                  <a16:creationId xmlns:a16="http://schemas.microsoft.com/office/drawing/2014/main" id="{26C385C2-7BA7-7147-A3CF-8A4EC9EA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3336925"/>
              <a:ext cx="2114550" cy="2744788"/>
            </a:xfrm>
            <a:custGeom>
              <a:avLst/>
              <a:gdLst>
                <a:gd name="T0" fmla="*/ 32 w 5875"/>
                <a:gd name="T1" fmla="*/ 1968 h 7625"/>
                <a:gd name="T2" fmla="*/ 32 w 5875"/>
                <a:gd name="T3" fmla="*/ 1968 h 7625"/>
                <a:gd name="T4" fmla="*/ 1999 w 5875"/>
                <a:gd name="T5" fmla="*/ 5406 h 7625"/>
                <a:gd name="T6" fmla="*/ 5468 w 5875"/>
                <a:gd name="T7" fmla="*/ 7624 h 7625"/>
                <a:gd name="T8" fmla="*/ 5874 w 5875"/>
                <a:gd name="T9" fmla="*/ 7093 h 7625"/>
                <a:gd name="T10" fmla="*/ 3406 w 5875"/>
                <a:gd name="T11" fmla="*/ 4937 h 7625"/>
                <a:gd name="T12" fmla="*/ 2593 w 5875"/>
                <a:gd name="T13" fmla="*/ 3562 h 7625"/>
                <a:gd name="T14" fmla="*/ 375 w 5875"/>
                <a:gd name="T15" fmla="*/ 0 h 7625"/>
                <a:gd name="T16" fmla="*/ 32 w 5875"/>
                <a:gd name="T17" fmla="*/ 1968 h 7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75" h="7625">
                  <a:moveTo>
                    <a:pt x="32" y="1968"/>
                  </a:moveTo>
                  <a:lnTo>
                    <a:pt x="32" y="1968"/>
                  </a:lnTo>
                  <a:cubicBezTo>
                    <a:pt x="32" y="1968"/>
                    <a:pt x="1624" y="5093"/>
                    <a:pt x="1999" y="5406"/>
                  </a:cubicBezTo>
                  <a:cubicBezTo>
                    <a:pt x="2374" y="5718"/>
                    <a:pt x="5468" y="7624"/>
                    <a:pt x="5468" y="7624"/>
                  </a:cubicBezTo>
                  <a:cubicBezTo>
                    <a:pt x="5468" y="7624"/>
                    <a:pt x="5781" y="7624"/>
                    <a:pt x="5874" y="7093"/>
                  </a:cubicBezTo>
                  <a:cubicBezTo>
                    <a:pt x="5874" y="7093"/>
                    <a:pt x="4437" y="5406"/>
                    <a:pt x="3406" y="4937"/>
                  </a:cubicBezTo>
                  <a:cubicBezTo>
                    <a:pt x="2687" y="4656"/>
                    <a:pt x="2718" y="4156"/>
                    <a:pt x="2593" y="3562"/>
                  </a:cubicBezTo>
                  <a:cubicBezTo>
                    <a:pt x="2499" y="3124"/>
                    <a:pt x="2062" y="282"/>
                    <a:pt x="375" y="0"/>
                  </a:cubicBezTo>
                  <a:cubicBezTo>
                    <a:pt x="375" y="0"/>
                    <a:pt x="0" y="1438"/>
                    <a:pt x="32" y="1968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6" name="Freeform 3">
              <a:extLst>
                <a:ext uri="{FF2B5EF4-FFF2-40B4-BE49-F238E27FC236}">
                  <a16:creationId xmlns:a16="http://schemas.microsoft.com/office/drawing/2014/main" id="{445CAB57-B0D1-B046-B6BD-E56AD3E7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5776913"/>
              <a:ext cx="382587" cy="1001712"/>
            </a:xfrm>
            <a:custGeom>
              <a:avLst/>
              <a:gdLst>
                <a:gd name="T0" fmla="*/ 375 w 1063"/>
                <a:gd name="T1" fmla="*/ 94 h 2783"/>
                <a:gd name="T2" fmla="*/ 375 w 1063"/>
                <a:gd name="T3" fmla="*/ 94 h 2783"/>
                <a:gd name="T4" fmla="*/ 719 w 1063"/>
                <a:gd name="T5" fmla="*/ 32 h 2783"/>
                <a:gd name="T6" fmla="*/ 1031 w 1063"/>
                <a:gd name="T7" fmla="*/ 94 h 2783"/>
                <a:gd name="T8" fmla="*/ 1000 w 1063"/>
                <a:gd name="T9" fmla="*/ 407 h 2783"/>
                <a:gd name="T10" fmla="*/ 875 w 1063"/>
                <a:gd name="T11" fmla="*/ 1563 h 2783"/>
                <a:gd name="T12" fmla="*/ 250 w 1063"/>
                <a:gd name="T13" fmla="*/ 2719 h 2783"/>
                <a:gd name="T14" fmla="*/ 187 w 1063"/>
                <a:gd name="T15" fmla="*/ 2469 h 2783"/>
                <a:gd name="T16" fmla="*/ 250 w 1063"/>
                <a:gd name="T17" fmla="*/ 1563 h 2783"/>
                <a:gd name="T18" fmla="*/ 62 w 1063"/>
                <a:gd name="T19" fmla="*/ 876 h 2783"/>
                <a:gd name="T20" fmla="*/ 437 w 1063"/>
                <a:gd name="T21" fmla="*/ 532 h 2783"/>
                <a:gd name="T22" fmla="*/ 375 w 1063"/>
                <a:gd name="T23" fmla="*/ 94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2783">
                  <a:moveTo>
                    <a:pt x="375" y="94"/>
                  </a:moveTo>
                  <a:lnTo>
                    <a:pt x="375" y="94"/>
                  </a:lnTo>
                  <a:cubicBezTo>
                    <a:pt x="375" y="94"/>
                    <a:pt x="500" y="0"/>
                    <a:pt x="719" y="32"/>
                  </a:cubicBezTo>
                  <a:cubicBezTo>
                    <a:pt x="906" y="63"/>
                    <a:pt x="969" y="94"/>
                    <a:pt x="1031" y="94"/>
                  </a:cubicBezTo>
                  <a:cubicBezTo>
                    <a:pt x="1031" y="94"/>
                    <a:pt x="1062" y="94"/>
                    <a:pt x="1000" y="407"/>
                  </a:cubicBezTo>
                  <a:cubicBezTo>
                    <a:pt x="937" y="751"/>
                    <a:pt x="875" y="1188"/>
                    <a:pt x="875" y="1563"/>
                  </a:cubicBezTo>
                  <a:cubicBezTo>
                    <a:pt x="844" y="1938"/>
                    <a:pt x="594" y="2782"/>
                    <a:pt x="250" y="2719"/>
                  </a:cubicBezTo>
                  <a:cubicBezTo>
                    <a:pt x="250" y="2719"/>
                    <a:pt x="156" y="2657"/>
                    <a:pt x="187" y="2469"/>
                  </a:cubicBezTo>
                  <a:cubicBezTo>
                    <a:pt x="219" y="2251"/>
                    <a:pt x="312" y="1969"/>
                    <a:pt x="250" y="1563"/>
                  </a:cubicBezTo>
                  <a:cubicBezTo>
                    <a:pt x="156" y="1126"/>
                    <a:pt x="0" y="969"/>
                    <a:pt x="62" y="876"/>
                  </a:cubicBezTo>
                  <a:cubicBezTo>
                    <a:pt x="125" y="782"/>
                    <a:pt x="281" y="938"/>
                    <a:pt x="437" y="532"/>
                  </a:cubicBezTo>
                  <a:cubicBezTo>
                    <a:pt x="531" y="282"/>
                    <a:pt x="375" y="94"/>
                    <a:pt x="375" y="9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7" name="Freeform 4">
              <a:extLst>
                <a:ext uri="{FF2B5EF4-FFF2-40B4-BE49-F238E27FC236}">
                  <a16:creationId xmlns:a16="http://schemas.microsoft.com/office/drawing/2014/main" id="{C57880A5-58C7-1242-B19A-B9BE3D5E6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8" y="5789613"/>
              <a:ext cx="404812" cy="1001712"/>
            </a:xfrm>
            <a:custGeom>
              <a:avLst/>
              <a:gdLst>
                <a:gd name="T0" fmla="*/ 0 w 1126"/>
                <a:gd name="T1" fmla="*/ 2687 h 2782"/>
                <a:gd name="T2" fmla="*/ 0 w 1126"/>
                <a:gd name="T3" fmla="*/ 2687 h 2782"/>
                <a:gd name="T4" fmla="*/ 625 w 1126"/>
                <a:gd name="T5" fmla="*/ 1531 h 2782"/>
                <a:gd name="T6" fmla="*/ 750 w 1126"/>
                <a:gd name="T7" fmla="*/ 375 h 2782"/>
                <a:gd name="T8" fmla="*/ 781 w 1126"/>
                <a:gd name="T9" fmla="*/ 62 h 2782"/>
                <a:gd name="T10" fmla="*/ 969 w 1126"/>
                <a:gd name="T11" fmla="*/ 0 h 2782"/>
                <a:gd name="T12" fmla="*/ 1031 w 1126"/>
                <a:gd name="T13" fmla="*/ 500 h 2782"/>
                <a:gd name="T14" fmla="*/ 844 w 1126"/>
                <a:gd name="T15" fmla="*/ 1281 h 2782"/>
                <a:gd name="T16" fmla="*/ 437 w 1126"/>
                <a:gd name="T17" fmla="*/ 2500 h 2782"/>
                <a:gd name="T18" fmla="*/ 0 w 1126"/>
                <a:gd name="T19" fmla="*/ 2687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6" h="2782">
                  <a:moveTo>
                    <a:pt x="0" y="2687"/>
                  </a:moveTo>
                  <a:lnTo>
                    <a:pt x="0" y="2687"/>
                  </a:lnTo>
                  <a:cubicBezTo>
                    <a:pt x="344" y="2750"/>
                    <a:pt x="594" y="1906"/>
                    <a:pt x="625" y="1531"/>
                  </a:cubicBezTo>
                  <a:cubicBezTo>
                    <a:pt x="625" y="1156"/>
                    <a:pt x="687" y="719"/>
                    <a:pt x="750" y="375"/>
                  </a:cubicBezTo>
                  <a:cubicBezTo>
                    <a:pt x="812" y="62"/>
                    <a:pt x="781" y="62"/>
                    <a:pt x="781" y="62"/>
                  </a:cubicBezTo>
                  <a:lnTo>
                    <a:pt x="969" y="0"/>
                  </a:lnTo>
                  <a:cubicBezTo>
                    <a:pt x="1000" y="31"/>
                    <a:pt x="1125" y="125"/>
                    <a:pt x="1031" y="500"/>
                  </a:cubicBezTo>
                  <a:cubicBezTo>
                    <a:pt x="969" y="844"/>
                    <a:pt x="906" y="969"/>
                    <a:pt x="844" y="1281"/>
                  </a:cubicBezTo>
                  <a:cubicBezTo>
                    <a:pt x="812" y="1625"/>
                    <a:pt x="719" y="2219"/>
                    <a:pt x="437" y="2500"/>
                  </a:cubicBezTo>
                  <a:cubicBezTo>
                    <a:pt x="187" y="2781"/>
                    <a:pt x="125" y="2750"/>
                    <a:pt x="0" y="2687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" name="Freeform 5">
              <a:extLst>
                <a:ext uri="{FF2B5EF4-FFF2-40B4-BE49-F238E27FC236}">
                  <a16:creationId xmlns:a16="http://schemas.microsoft.com/office/drawing/2014/main" id="{1A43F91B-B07F-A74D-9056-5D7AE83C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538" y="6070600"/>
              <a:ext cx="180975" cy="473075"/>
            </a:xfrm>
            <a:custGeom>
              <a:avLst/>
              <a:gdLst>
                <a:gd name="T0" fmla="*/ 250 w 501"/>
                <a:gd name="T1" fmla="*/ 1281 h 1314"/>
                <a:gd name="T2" fmla="*/ 250 w 501"/>
                <a:gd name="T3" fmla="*/ 1281 h 1314"/>
                <a:gd name="T4" fmla="*/ 250 w 501"/>
                <a:gd name="T5" fmla="*/ 1281 h 1314"/>
                <a:gd name="T6" fmla="*/ 250 w 501"/>
                <a:gd name="T7" fmla="*/ 750 h 1314"/>
                <a:gd name="T8" fmla="*/ 62 w 501"/>
                <a:gd name="T9" fmla="*/ 63 h 1314"/>
                <a:gd name="T10" fmla="*/ 187 w 501"/>
                <a:gd name="T11" fmla="*/ 0 h 1314"/>
                <a:gd name="T12" fmla="*/ 281 w 501"/>
                <a:gd name="T13" fmla="*/ 188 h 1314"/>
                <a:gd name="T14" fmla="*/ 437 w 501"/>
                <a:gd name="T15" fmla="*/ 969 h 1314"/>
                <a:gd name="T16" fmla="*/ 250 w 501"/>
                <a:gd name="T17" fmla="*/ 128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314">
                  <a:moveTo>
                    <a:pt x="250" y="1281"/>
                  </a:moveTo>
                  <a:lnTo>
                    <a:pt x="250" y="1281"/>
                  </a:lnTo>
                  <a:lnTo>
                    <a:pt x="250" y="1281"/>
                  </a:lnTo>
                  <a:cubicBezTo>
                    <a:pt x="281" y="1125"/>
                    <a:pt x="281" y="969"/>
                    <a:pt x="250" y="750"/>
                  </a:cubicBezTo>
                  <a:cubicBezTo>
                    <a:pt x="156" y="313"/>
                    <a:pt x="0" y="156"/>
                    <a:pt x="62" y="63"/>
                  </a:cubicBezTo>
                  <a:cubicBezTo>
                    <a:pt x="94" y="31"/>
                    <a:pt x="125" y="31"/>
                    <a:pt x="187" y="0"/>
                  </a:cubicBezTo>
                  <a:cubicBezTo>
                    <a:pt x="281" y="188"/>
                    <a:pt x="281" y="188"/>
                    <a:pt x="281" y="188"/>
                  </a:cubicBezTo>
                  <a:cubicBezTo>
                    <a:pt x="344" y="375"/>
                    <a:pt x="500" y="625"/>
                    <a:pt x="437" y="969"/>
                  </a:cubicBezTo>
                  <a:cubicBezTo>
                    <a:pt x="375" y="1313"/>
                    <a:pt x="250" y="1281"/>
                    <a:pt x="250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" name="Freeform 6">
              <a:extLst>
                <a:ext uri="{FF2B5EF4-FFF2-40B4-BE49-F238E27FC236}">
                  <a16:creationId xmlns:a16="http://schemas.microsoft.com/office/drawing/2014/main" id="{475F98AE-A2D5-5448-BF8C-3DA89189E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26163"/>
              <a:ext cx="22225" cy="46037"/>
            </a:xfrm>
            <a:custGeom>
              <a:avLst/>
              <a:gdLst>
                <a:gd name="T0" fmla="*/ 31 w 63"/>
                <a:gd name="T1" fmla="*/ 94 h 126"/>
                <a:gd name="T2" fmla="*/ 31 w 63"/>
                <a:gd name="T3" fmla="*/ 94 h 126"/>
                <a:gd name="T4" fmla="*/ 62 w 63"/>
                <a:gd name="T5" fmla="*/ 63 h 126"/>
                <a:gd name="T6" fmla="*/ 31 w 63"/>
                <a:gd name="T7" fmla="*/ 32 h 126"/>
                <a:gd name="T8" fmla="*/ 0 w 63"/>
                <a:gd name="T9" fmla="*/ 63 h 126"/>
                <a:gd name="T10" fmla="*/ 31 w 63"/>
                <a:gd name="T11" fmla="*/ 9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26">
                  <a:moveTo>
                    <a:pt x="31" y="94"/>
                  </a:moveTo>
                  <a:lnTo>
                    <a:pt x="31" y="94"/>
                  </a:lnTo>
                  <a:cubicBezTo>
                    <a:pt x="31" y="125"/>
                    <a:pt x="62" y="94"/>
                    <a:pt x="62" y="63"/>
                  </a:cubicBezTo>
                  <a:cubicBezTo>
                    <a:pt x="62" y="63"/>
                    <a:pt x="62" y="32"/>
                    <a:pt x="31" y="32"/>
                  </a:cubicBezTo>
                  <a:cubicBezTo>
                    <a:pt x="31" y="0"/>
                    <a:pt x="0" y="32"/>
                    <a:pt x="0" y="63"/>
                  </a:cubicBezTo>
                  <a:cubicBezTo>
                    <a:pt x="0" y="63"/>
                    <a:pt x="0" y="94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" name="Freeform 7">
              <a:extLst>
                <a:ext uri="{FF2B5EF4-FFF2-40B4-BE49-F238E27FC236}">
                  <a16:creationId xmlns:a16="http://schemas.microsoft.com/office/drawing/2014/main" id="{8F8D5244-2F4D-9C43-A7EB-41D5335B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6137275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2 w 220"/>
                <a:gd name="T5" fmla="*/ 93 h 157"/>
                <a:gd name="T6" fmla="*/ 63 w 220"/>
                <a:gd name="T7" fmla="*/ 156 h 157"/>
                <a:gd name="T8" fmla="*/ 219 w 220"/>
                <a:gd name="T9" fmla="*/ 31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93"/>
                    <a:pt x="32" y="93"/>
                  </a:cubicBezTo>
                  <a:cubicBezTo>
                    <a:pt x="32" y="93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31"/>
                  </a:cubicBezTo>
                  <a:cubicBezTo>
                    <a:pt x="219" y="31"/>
                    <a:pt x="219" y="0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" name="Freeform 8">
              <a:extLst>
                <a:ext uri="{FF2B5EF4-FFF2-40B4-BE49-F238E27FC236}">
                  <a16:creationId xmlns:a16="http://schemas.microsoft.com/office/drawing/2014/main" id="{30C97004-B9E4-6141-8B90-69EA2E792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550" y="6227763"/>
              <a:ext cx="34925" cy="33337"/>
            </a:xfrm>
            <a:custGeom>
              <a:avLst/>
              <a:gdLst>
                <a:gd name="T0" fmla="*/ 63 w 95"/>
                <a:gd name="T1" fmla="*/ 93 h 94"/>
                <a:gd name="T2" fmla="*/ 63 w 95"/>
                <a:gd name="T3" fmla="*/ 93 h 94"/>
                <a:gd name="T4" fmla="*/ 94 w 95"/>
                <a:gd name="T5" fmla="*/ 62 h 94"/>
                <a:gd name="T6" fmla="*/ 63 w 95"/>
                <a:gd name="T7" fmla="*/ 0 h 94"/>
                <a:gd name="T8" fmla="*/ 31 w 95"/>
                <a:gd name="T9" fmla="*/ 31 h 94"/>
                <a:gd name="T10" fmla="*/ 63 w 95"/>
                <a:gd name="T11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63" y="93"/>
                  </a:moveTo>
                  <a:lnTo>
                    <a:pt x="63" y="93"/>
                  </a:ln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63" y="0"/>
                    <a:pt x="31" y="0"/>
                    <a:pt x="31" y="31"/>
                  </a:cubicBezTo>
                  <a:cubicBezTo>
                    <a:pt x="0" y="62"/>
                    <a:pt x="31" y="62"/>
                    <a:pt x="63" y="93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" name="Freeform 9">
              <a:extLst>
                <a:ext uri="{FF2B5EF4-FFF2-40B4-BE49-F238E27FC236}">
                  <a16:creationId xmlns:a16="http://schemas.microsoft.com/office/drawing/2014/main" id="{85557BC1-CF14-1740-B4D6-4518F16E1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227763"/>
              <a:ext cx="79375" cy="57150"/>
            </a:xfrm>
            <a:custGeom>
              <a:avLst/>
              <a:gdLst>
                <a:gd name="T0" fmla="*/ 188 w 220"/>
                <a:gd name="T1" fmla="*/ 0 h 157"/>
                <a:gd name="T2" fmla="*/ 188 w 220"/>
                <a:gd name="T3" fmla="*/ 0 h 157"/>
                <a:gd name="T4" fmla="*/ 31 w 220"/>
                <a:gd name="T5" fmla="*/ 125 h 157"/>
                <a:gd name="T6" fmla="*/ 63 w 220"/>
                <a:gd name="T7" fmla="*/ 156 h 157"/>
                <a:gd name="T8" fmla="*/ 219 w 220"/>
                <a:gd name="T9" fmla="*/ 62 h 157"/>
                <a:gd name="T10" fmla="*/ 188 w 220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57">
                  <a:moveTo>
                    <a:pt x="188" y="0"/>
                  </a:moveTo>
                  <a:lnTo>
                    <a:pt x="188" y="0"/>
                  </a:lnTo>
                  <a:cubicBezTo>
                    <a:pt x="188" y="0"/>
                    <a:pt x="94" y="125"/>
                    <a:pt x="31" y="125"/>
                  </a:cubicBezTo>
                  <a:cubicBezTo>
                    <a:pt x="31" y="125"/>
                    <a:pt x="0" y="125"/>
                    <a:pt x="63" y="156"/>
                  </a:cubicBezTo>
                  <a:cubicBezTo>
                    <a:pt x="63" y="156"/>
                    <a:pt x="125" y="156"/>
                    <a:pt x="219" y="62"/>
                  </a:cubicBezTo>
                  <a:cubicBezTo>
                    <a:pt x="219" y="62"/>
                    <a:pt x="219" y="31"/>
                    <a:pt x="188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3" name="Freeform 10">
              <a:extLst>
                <a:ext uri="{FF2B5EF4-FFF2-40B4-BE49-F238E27FC236}">
                  <a16:creationId xmlns:a16="http://schemas.microsoft.com/office/drawing/2014/main" id="{5D58AF56-DB2C-B541-AF29-36027B44D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6329363"/>
              <a:ext cx="34925" cy="34925"/>
            </a:xfrm>
            <a:custGeom>
              <a:avLst/>
              <a:gdLst>
                <a:gd name="T0" fmla="*/ 31 w 95"/>
                <a:gd name="T1" fmla="*/ 94 h 95"/>
                <a:gd name="T2" fmla="*/ 31 w 95"/>
                <a:gd name="T3" fmla="*/ 94 h 95"/>
                <a:gd name="T4" fmla="*/ 62 w 95"/>
                <a:gd name="T5" fmla="*/ 62 h 95"/>
                <a:gd name="T6" fmla="*/ 62 w 95"/>
                <a:gd name="T7" fmla="*/ 0 h 95"/>
                <a:gd name="T8" fmla="*/ 0 w 95"/>
                <a:gd name="T9" fmla="*/ 31 h 95"/>
                <a:gd name="T10" fmla="*/ 31 w 95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31" y="94"/>
                  </a:moveTo>
                  <a:lnTo>
                    <a:pt x="31" y="94"/>
                  </a:lnTo>
                  <a:cubicBezTo>
                    <a:pt x="31" y="94"/>
                    <a:pt x="62" y="94"/>
                    <a:pt x="62" y="62"/>
                  </a:cubicBezTo>
                  <a:cubicBezTo>
                    <a:pt x="94" y="31"/>
                    <a:pt x="62" y="0"/>
                    <a:pt x="62" y="0"/>
                  </a:cubicBez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2"/>
                    <a:pt x="31" y="94"/>
                  </a:cubicBezTo>
                </a:path>
              </a:pathLst>
            </a:custGeom>
            <a:solidFill>
              <a:srgbClr val="256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4" name="Freeform 11">
              <a:extLst>
                <a:ext uri="{FF2B5EF4-FFF2-40B4-BE49-F238E27FC236}">
                  <a16:creationId xmlns:a16="http://schemas.microsoft.com/office/drawing/2014/main" id="{1A67040C-33F9-1745-BD48-DC10CB5A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329363"/>
              <a:ext cx="90488" cy="57150"/>
            </a:xfrm>
            <a:custGeom>
              <a:avLst/>
              <a:gdLst>
                <a:gd name="T0" fmla="*/ 187 w 251"/>
                <a:gd name="T1" fmla="*/ 0 h 157"/>
                <a:gd name="T2" fmla="*/ 187 w 251"/>
                <a:gd name="T3" fmla="*/ 0 h 157"/>
                <a:gd name="T4" fmla="*/ 31 w 251"/>
                <a:gd name="T5" fmla="*/ 62 h 157"/>
                <a:gd name="T6" fmla="*/ 31 w 251"/>
                <a:gd name="T7" fmla="*/ 125 h 157"/>
                <a:gd name="T8" fmla="*/ 218 w 251"/>
                <a:gd name="T9" fmla="*/ 62 h 157"/>
                <a:gd name="T10" fmla="*/ 187 w 251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57">
                  <a:moveTo>
                    <a:pt x="187" y="0"/>
                  </a:moveTo>
                  <a:lnTo>
                    <a:pt x="187" y="0"/>
                  </a:lnTo>
                  <a:cubicBezTo>
                    <a:pt x="187" y="0"/>
                    <a:pt x="93" y="94"/>
                    <a:pt x="31" y="62"/>
                  </a:cubicBezTo>
                  <a:cubicBezTo>
                    <a:pt x="31" y="62"/>
                    <a:pt x="0" y="94"/>
                    <a:pt x="31" y="125"/>
                  </a:cubicBezTo>
                  <a:cubicBezTo>
                    <a:pt x="31" y="125"/>
                    <a:pt x="125" y="156"/>
                    <a:pt x="218" y="62"/>
                  </a:cubicBezTo>
                  <a:cubicBezTo>
                    <a:pt x="218" y="62"/>
                    <a:pt x="250" y="31"/>
                    <a:pt x="187" y="0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5" name="Freeform 13">
              <a:extLst>
                <a:ext uri="{FF2B5EF4-FFF2-40B4-BE49-F238E27FC236}">
                  <a16:creationId xmlns:a16="http://schemas.microsoft.com/office/drawing/2014/main" id="{EE29C19D-55FF-C744-BFCA-0A4379E1C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6988" y="3810000"/>
              <a:ext cx="776287" cy="955675"/>
            </a:xfrm>
            <a:custGeom>
              <a:avLst/>
              <a:gdLst>
                <a:gd name="T0" fmla="*/ 469 w 2157"/>
                <a:gd name="T1" fmla="*/ 2655 h 2656"/>
                <a:gd name="T2" fmla="*/ 469 w 2157"/>
                <a:gd name="T3" fmla="*/ 2655 h 2656"/>
                <a:gd name="T4" fmla="*/ 2156 w 2157"/>
                <a:gd name="T5" fmla="*/ 1593 h 2656"/>
                <a:gd name="T6" fmla="*/ 1624 w 2157"/>
                <a:gd name="T7" fmla="*/ 0 h 2656"/>
                <a:gd name="T8" fmla="*/ 0 w 2157"/>
                <a:gd name="T9" fmla="*/ 1686 h 2656"/>
                <a:gd name="T10" fmla="*/ 469 w 2157"/>
                <a:gd name="T11" fmla="*/ 2655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7" h="2656">
                  <a:moveTo>
                    <a:pt x="469" y="2655"/>
                  </a:moveTo>
                  <a:lnTo>
                    <a:pt x="469" y="2655"/>
                  </a:lnTo>
                  <a:cubicBezTo>
                    <a:pt x="469" y="2655"/>
                    <a:pt x="1874" y="2124"/>
                    <a:pt x="2156" y="1593"/>
                  </a:cubicBezTo>
                  <a:cubicBezTo>
                    <a:pt x="2156" y="1593"/>
                    <a:pt x="1843" y="311"/>
                    <a:pt x="1624" y="0"/>
                  </a:cubicBezTo>
                  <a:cubicBezTo>
                    <a:pt x="0" y="1686"/>
                    <a:pt x="0" y="1686"/>
                    <a:pt x="0" y="1686"/>
                  </a:cubicBezTo>
                  <a:lnTo>
                    <a:pt x="469" y="265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6" name="Freeform 14">
              <a:extLst>
                <a:ext uri="{FF2B5EF4-FFF2-40B4-BE49-F238E27FC236}">
                  <a16:creationId xmlns:a16="http://schemas.microsoft.com/office/drawing/2014/main" id="{3FBB4919-A7BF-A145-AACD-E00EF183E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3730625"/>
              <a:ext cx="2036763" cy="2778125"/>
            </a:xfrm>
            <a:custGeom>
              <a:avLst/>
              <a:gdLst>
                <a:gd name="T0" fmla="*/ 3656 w 5656"/>
                <a:gd name="T1" fmla="*/ 156 h 7719"/>
                <a:gd name="T2" fmla="*/ 3656 w 5656"/>
                <a:gd name="T3" fmla="*/ 156 h 7719"/>
                <a:gd name="T4" fmla="*/ 1125 w 5656"/>
                <a:gd name="T5" fmla="*/ 3124 h 7719"/>
                <a:gd name="T6" fmla="*/ 0 w 5656"/>
                <a:gd name="T7" fmla="*/ 7374 h 7719"/>
                <a:gd name="T8" fmla="*/ 594 w 5656"/>
                <a:gd name="T9" fmla="*/ 7687 h 7719"/>
                <a:gd name="T10" fmla="*/ 1906 w 5656"/>
                <a:gd name="T11" fmla="*/ 4405 h 7719"/>
                <a:gd name="T12" fmla="*/ 2937 w 5656"/>
                <a:gd name="T13" fmla="*/ 3218 h 7719"/>
                <a:gd name="T14" fmla="*/ 5468 w 5656"/>
                <a:gd name="T15" fmla="*/ 63 h 7719"/>
                <a:gd name="T16" fmla="*/ 3656 w 5656"/>
                <a:gd name="T17" fmla="*/ 156 h 7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6" h="7719">
                  <a:moveTo>
                    <a:pt x="3656" y="156"/>
                  </a:moveTo>
                  <a:lnTo>
                    <a:pt x="3656" y="156"/>
                  </a:lnTo>
                  <a:cubicBezTo>
                    <a:pt x="3656" y="156"/>
                    <a:pt x="1312" y="2655"/>
                    <a:pt x="1125" y="3124"/>
                  </a:cubicBezTo>
                  <a:cubicBezTo>
                    <a:pt x="937" y="3593"/>
                    <a:pt x="0" y="7374"/>
                    <a:pt x="0" y="7374"/>
                  </a:cubicBezTo>
                  <a:cubicBezTo>
                    <a:pt x="0" y="7374"/>
                    <a:pt x="94" y="7718"/>
                    <a:pt x="594" y="7687"/>
                  </a:cubicBezTo>
                  <a:cubicBezTo>
                    <a:pt x="594" y="7687"/>
                    <a:pt x="1781" y="5374"/>
                    <a:pt x="1906" y="4405"/>
                  </a:cubicBezTo>
                  <a:cubicBezTo>
                    <a:pt x="2031" y="3593"/>
                    <a:pt x="2562" y="3468"/>
                    <a:pt x="2937" y="3218"/>
                  </a:cubicBezTo>
                  <a:cubicBezTo>
                    <a:pt x="3312" y="2999"/>
                    <a:pt x="5655" y="1937"/>
                    <a:pt x="5468" y="63"/>
                  </a:cubicBezTo>
                  <a:cubicBezTo>
                    <a:pt x="5468" y="63"/>
                    <a:pt x="4093" y="0"/>
                    <a:pt x="3656" y="156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7" name="Freeform 15">
              <a:extLst>
                <a:ext uri="{FF2B5EF4-FFF2-40B4-BE49-F238E27FC236}">
                  <a16:creationId xmlns:a16="http://schemas.microsoft.com/office/drawing/2014/main" id="{7760CC8B-D688-8347-89BC-6F5FF4E0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6329363"/>
              <a:ext cx="900113" cy="415925"/>
            </a:xfrm>
            <a:custGeom>
              <a:avLst/>
              <a:gdLst>
                <a:gd name="T0" fmla="*/ 2313 w 2501"/>
                <a:gd name="T1" fmla="*/ 187 h 1157"/>
                <a:gd name="T2" fmla="*/ 2313 w 2501"/>
                <a:gd name="T3" fmla="*/ 187 h 1157"/>
                <a:gd name="T4" fmla="*/ 2469 w 2501"/>
                <a:gd name="T5" fmla="*/ 531 h 1157"/>
                <a:gd name="T6" fmla="*/ 2500 w 2501"/>
                <a:gd name="T7" fmla="*/ 875 h 1157"/>
                <a:gd name="T8" fmla="*/ 2188 w 2501"/>
                <a:gd name="T9" fmla="*/ 937 h 1157"/>
                <a:gd name="T10" fmla="*/ 1156 w 2501"/>
                <a:gd name="T11" fmla="*/ 1062 h 1157"/>
                <a:gd name="T12" fmla="*/ 0 w 2501"/>
                <a:gd name="T13" fmla="*/ 719 h 1157"/>
                <a:gd name="T14" fmla="*/ 188 w 2501"/>
                <a:gd name="T15" fmla="*/ 594 h 1157"/>
                <a:gd name="T16" fmla="*/ 1000 w 2501"/>
                <a:gd name="T17" fmla="*/ 406 h 1157"/>
                <a:gd name="T18" fmla="*/ 1563 w 2501"/>
                <a:gd name="T19" fmla="*/ 62 h 1157"/>
                <a:gd name="T20" fmla="*/ 1938 w 2501"/>
                <a:gd name="T21" fmla="*/ 375 h 1157"/>
                <a:gd name="T22" fmla="*/ 2313 w 2501"/>
                <a:gd name="T23" fmla="*/ 18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1" h="1157">
                  <a:moveTo>
                    <a:pt x="2313" y="187"/>
                  </a:moveTo>
                  <a:lnTo>
                    <a:pt x="2313" y="187"/>
                  </a:lnTo>
                  <a:cubicBezTo>
                    <a:pt x="2313" y="187"/>
                    <a:pt x="2438" y="312"/>
                    <a:pt x="2469" y="531"/>
                  </a:cubicBezTo>
                  <a:cubicBezTo>
                    <a:pt x="2469" y="750"/>
                    <a:pt x="2500" y="844"/>
                    <a:pt x="2500" y="875"/>
                  </a:cubicBezTo>
                  <a:cubicBezTo>
                    <a:pt x="2500" y="875"/>
                    <a:pt x="2500" y="937"/>
                    <a:pt x="2188" y="937"/>
                  </a:cubicBezTo>
                  <a:cubicBezTo>
                    <a:pt x="1906" y="937"/>
                    <a:pt x="1500" y="1000"/>
                    <a:pt x="1156" y="1062"/>
                  </a:cubicBezTo>
                  <a:cubicBezTo>
                    <a:pt x="813" y="1156"/>
                    <a:pt x="0" y="1094"/>
                    <a:pt x="0" y="719"/>
                  </a:cubicBezTo>
                  <a:cubicBezTo>
                    <a:pt x="0" y="719"/>
                    <a:pt x="0" y="594"/>
                    <a:pt x="188" y="594"/>
                  </a:cubicBezTo>
                  <a:cubicBezTo>
                    <a:pt x="375" y="562"/>
                    <a:pt x="656" y="625"/>
                    <a:pt x="1000" y="406"/>
                  </a:cubicBezTo>
                  <a:cubicBezTo>
                    <a:pt x="1375" y="219"/>
                    <a:pt x="1469" y="0"/>
                    <a:pt x="1563" y="62"/>
                  </a:cubicBezTo>
                  <a:cubicBezTo>
                    <a:pt x="1656" y="94"/>
                    <a:pt x="1563" y="281"/>
                    <a:pt x="1938" y="375"/>
                  </a:cubicBezTo>
                  <a:cubicBezTo>
                    <a:pt x="2188" y="406"/>
                    <a:pt x="2313" y="187"/>
                    <a:pt x="2313" y="1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8" name="Freeform 16">
              <a:extLst>
                <a:ext uri="{FF2B5EF4-FFF2-40B4-BE49-F238E27FC236}">
                  <a16:creationId xmlns:a16="http://schemas.microsoft.com/office/drawing/2014/main" id="{99F143B6-1B1B-414E-88D7-B1D1BDD3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6588125"/>
              <a:ext cx="957263" cy="236538"/>
            </a:xfrm>
            <a:custGeom>
              <a:avLst/>
              <a:gdLst>
                <a:gd name="T0" fmla="*/ 63 w 2658"/>
                <a:gd name="T1" fmla="*/ 0 h 657"/>
                <a:gd name="T2" fmla="*/ 63 w 2658"/>
                <a:gd name="T3" fmla="*/ 0 h 657"/>
                <a:gd name="T4" fmla="*/ 1219 w 2658"/>
                <a:gd name="T5" fmla="*/ 343 h 657"/>
                <a:gd name="T6" fmla="*/ 2251 w 2658"/>
                <a:gd name="T7" fmla="*/ 218 h 657"/>
                <a:gd name="T8" fmla="*/ 2563 w 2658"/>
                <a:gd name="T9" fmla="*/ 156 h 657"/>
                <a:gd name="T10" fmla="*/ 2657 w 2658"/>
                <a:gd name="T11" fmla="*/ 375 h 657"/>
                <a:gd name="T12" fmla="*/ 2251 w 2658"/>
                <a:gd name="T13" fmla="*/ 562 h 657"/>
                <a:gd name="T14" fmla="*/ 1501 w 2658"/>
                <a:gd name="T15" fmla="*/ 562 h 657"/>
                <a:gd name="T16" fmla="*/ 313 w 2658"/>
                <a:gd name="T17" fmla="*/ 437 h 657"/>
                <a:gd name="T18" fmla="*/ 63 w 2658"/>
                <a:gd name="T1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8" h="657">
                  <a:moveTo>
                    <a:pt x="63" y="0"/>
                  </a:moveTo>
                  <a:lnTo>
                    <a:pt x="63" y="0"/>
                  </a:lnTo>
                  <a:cubicBezTo>
                    <a:pt x="63" y="375"/>
                    <a:pt x="876" y="437"/>
                    <a:pt x="1219" y="343"/>
                  </a:cubicBezTo>
                  <a:cubicBezTo>
                    <a:pt x="1563" y="281"/>
                    <a:pt x="1969" y="218"/>
                    <a:pt x="2251" y="218"/>
                  </a:cubicBezTo>
                  <a:cubicBezTo>
                    <a:pt x="2563" y="218"/>
                    <a:pt x="2563" y="156"/>
                    <a:pt x="2563" y="156"/>
                  </a:cubicBezTo>
                  <a:cubicBezTo>
                    <a:pt x="2563" y="156"/>
                    <a:pt x="2657" y="343"/>
                    <a:pt x="2657" y="375"/>
                  </a:cubicBezTo>
                  <a:cubicBezTo>
                    <a:pt x="2657" y="406"/>
                    <a:pt x="2563" y="562"/>
                    <a:pt x="2251" y="562"/>
                  </a:cubicBezTo>
                  <a:cubicBezTo>
                    <a:pt x="1907" y="562"/>
                    <a:pt x="1782" y="531"/>
                    <a:pt x="1501" y="562"/>
                  </a:cubicBezTo>
                  <a:cubicBezTo>
                    <a:pt x="1188" y="593"/>
                    <a:pt x="626" y="656"/>
                    <a:pt x="313" y="437"/>
                  </a:cubicBezTo>
                  <a:cubicBezTo>
                    <a:pt x="0" y="218"/>
                    <a:pt x="0" y="156"/>
                    <a:pt x="63" y="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9" name="Freeform 17">
              <a:extLst>
                <a:ext uri="{FF2B5EF4-FFF2-40B4-BE49-F238E27FC236}">
                  <a16:creationId xmlns:a16="http://schemas.microsoft.com/office/drawing/2014/main" id="{5E63FE54-C9BF-F54B-828A-BD2F15AA2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6329363"/>
              <a:ext cx="404812" cy="247650"/>
            </a:xfrm>
            <a:custGeom>
              <a:avLst/>
              <a:gdLst>
                <a:gd name="T0" fmla="*/ 0 w 1126"/>
                <a:gd name="T1" fmla="*/ 562 h 688"/>
                <a:gd name="T2" fmla="*/ 0 w 1126"/>
                <a:gd name="T3" fmla="*/ 562 h 688"/>
                <a:gd name="T4" fmla="*/ 0 w 1126"/>
                <a:gd name="T5" fmla="*/ 562 h 688"/>
                <a:gd name="T6" fmla="*/ 469 w 1126"/>
                <a:gd name="T7" fmla="*/ 406 h 688"/>
                <a:gd name="T8" fmla="*/ 1032 w 1126"/>
                <a:gd name="T9" fmla="*/ 62 h 688"/>
                <a:gd name="T10" fmla="*/ 1125 w 1126"/>
                <a:gd name="T11" fmla="*/ 187 h 688"/>
                <a:gd name="T12" fmla="*/ 969 w 1126"/>
                <a:gd name="T13" fmla="*/ 344 h 688"/>
                <a:gd name="T14" fmla="*/ 344 w 1126"/>
                <a:gd name="T15" fmla="*/ 687 h 688"/>
                <a:gd name="T16" fmla="*/ 0 w 1126"/>
                <a:gd name="T17" fmla="*/ 56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6" h="688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157" y="562"/>
                    <a:pt x="313" y="500"/>
                    <a:pt x="469" y="406"/>
                  </a:cubicBezTo>
                  <a:cubicBezTo>
                    <a:pt x="844" y="219"/>
                    <a:pt x="938" y="0"/>
                    <a:pt x="1032" y="62"/>
                  </a:cubicBezTo>
                  <a:cubicBezTo>
                    <a:pt x="1063" y="62"/>
                    <a:pt x="1094" y="125"/>
                    <a:pt x="1125" y="187"/>
                  </a:cubicBezTo>
                  <a:cubicBezTo>
                    <a:pt x="969" y="344"/>
                    <a:pt x="969" y="344"/>
                    <a:pt x="969" y="344"/>
                  </a:cubicBezTo>
                  <a:cubicBezTo>
                    <a:pt x="844" y="437"/>
                    <a:pt x="657" y="656"/>
                    <a:pt x="344" y="687"/>
                  </a:cubicBezTo>
                  <a:cubicBezTo>
                    <a:pt x="32" y="687"/>
                    <a:pt x="0" y="562"/>
                    <a:pt x="0" y="5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0" name="Freeform 18">
              <a:extLst>
                <a:ext uri="{FF2B5EF4-FFF2-40B4-BE49-F238E27FC236}">
                  <a16:creationId xmlns:a16="http://schemas.microsoft.com/office/drawing/2014/main" id="{BFC94022-F99F-BB4A-AFCB-6AA19F2D2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6419850"/>
              <a:ext cx="22225" cy="34925"/>
            </a:xfrm>
            <a:custGeom>
              <a:avLst/>
              <a:gdLst>
                <a:gd name="T0" fmla="*/ 0 w 63"/>
                <a:gd name="T1" fmla="*/ 62 h 95"/>
                <a:gd name="T2" fmla="*/ 0 w 63"/>
                <a:gd name="T3" fmla="*/ 62 h 95"/>
                <a:gd name="T4" fmla="*/ 31 w 63"/>
                <a:gd name="T5" fmla="*/ 94 h 95"/>
                <a:gd name="T6" fmla="*/ 62 w 63"/>
                <a:gd name="T7" fmla="*/ 62 h 95"/>
                <a:gd name="T8" fmla="*/ 31 w 63"/>
                <a:gd name="T9" fmla="*/ 0 h 95"/>
                <a:gd name="T10" fmla="*/ 0 w 63"/>
                <a:gd name="T11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94"/>
                    <a:pt x="31" y="94"/>
                  </a:cubicBezTo>
                  <a:cubicBezTo>
                    <a:pt x="62" y="94"/>
                    <a:pt x="62" y="62"/>
                    <a:pt x="62" y="62"/>
                  </a:cubicBezTo>
                  <a:cubicBezTo>
                    <a:pt x="62" y="31"/>
                    <a:pt x="62" y="0"/>
                    <a:pt x="31" y="0"/>
                  </a:cubicBezTo>
                  <a:cubicBezTo>
                    <a:pt x="0" y="0"/>
                    <a:pt x="0" y="31"/>
                    <a:pt x="0" y="6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" name="Freeform 19">
              <a:extLst>
                <a:ext uri="{FF2B5EF4-FFF2-40B4-BE49-F238E27FC236}">
                  <a16:creationId xmlns:a16="http://schemas.microsoft.com/office/drawing/2014/main" id="{788C0755-9ADF-B043-BC84-95D137AD9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637381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2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31" y="94"/>
                    <a:pt x="31" y="31"/>
                  </a:cubicBezTo>
                  <a:cubicBezTo>
                    <a:pt x="31" y="31"/>
                    <a:pt x="0" y="0"/>
                    <a:pt x="0" y="62"/>
                  </a:cubicBezTo>
                  <a:cubicBezTo>
                    <a:pt x="0" y="62"/>
                    <a:pt x="0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" name="Freeform 20">
              <a:extLst>
                <a:ext uri="{FF2B5EF4-FFF2-40B4-BE49-F238E27FC236}">
                  <a16:creationId xmlns:a16="http://schemas.microsoft.com/office/drawing/2014/main" id="{A84318FA-443E-FF4D-9DDD-558D4EA53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6475413"/>
              <a:ext cx="34925" cy="34925"/>
            </a:xfrm>
            <a:custGeom>
              <a:avLst/>
              <a:gdLst>
                <a:gd name="T0" fmla="*/ 0 w 95"/>
                <a:gd name="T1" fmla="*/ 63 h 95"/>
                <a:gd name="T2" fmla="*/ 0 w 95"/>
                <a:gd name="T3" fmla="*/ 63 h 95"/>
                <a:gd name="T4" fmla="*/ 31 w 95"/>
                <a:gd name="T5" fmla="*/ 94 h 95"/>
                <a:gd name="T6" fmla="*/ 94 w 95"/>
                <a:gd name="T7" fmla="*/ 63 h 95"/>
                <a:gd name="T8" fmla="*/ 31 w 95"/>
                <a:gd name="T9" fmla="*/ 0 h 95"/>
                <a:gd name="T10" fmla="*/ 0 w 95"/>
                <a:gd name="T1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63"/>
                  </a:moveTo>
                  <a:lnTo>
                    <a:pt x="0" y="63"/>
                  </a:lnTo>
                  <a:lnTo>
                    <a:pt x="31" y="94"/>
                  </a:lnTo>
                  <a:cubicBezTo>
                    <a:pt x="62" y="94"/>
                    <a:pt x="94" y="63"/>
                    <a:pt x="94" y="63"/>
                  </a:cubicBezTo>
                  <a:cubicBezTo>
                    <a:pt x="94" y="31"/>
                    <a:pt x="62" y="0"/>
                    <a:pt x="31" y="0"/>
                  </a:cubicBezTo>
                  <a:cubicBezTo>
                    <a:pt x="31" y="0"/>
                    <a:pt x="0" y="31"/>
                    <a:pt x="0" y="63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" name="Freeform 21">
              <a:extLst>
                <a:ext uri="{FF2B5EF4-FFF2-40B4-BE49-F238E27FC236}">
                  <a16:creationId xmlns:a16="http://schemas.microsoft.com/office/drawing/2014/main" id="{BAAC84A8-E7D8-C34A-9DA8-5D0827331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6430963"/>
              <a:ext cx="57150" cy="79375"/>
            </a:xfrm>
            <a:custGeom>
              <a:avLst/>
              <a:gdLst>
                <a:gd name="T0" fmla="*/ 156 w 157"/>
                <a:gd name="T1" fmla="*/ 156 h 220"/>
                <a:gd name="T2" fmla="*/ 156 w 157"/>
                <a:gd name="T3" fmla="*/ 156 h 220"/>
                <a:gd name="T4" fmla="*/ 31 w 157"/>
                <a:gd name="T5" fmla="*/ 31 h 220"/>
                <a:gd name="T6" fmla="*/ 0 w 157"/>
                <a:gd name="T7" fmla="*/ 63 h 220"/>
                <a:gd name="T8" fmla="*/ 125 w 157"/>
                <a:gd name="T9" fmla="*/ 219 h 220"/>
                <a:gd name="T10" fmla="*/ 156 w 157"/>
                <a:gd name="T11" fmla="*/ 15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20">
                  <a:moveTo>
                    <a:pt x="156" y="156"/>
                  </a:moveTo>
                  <a:lnTo>
                    <a:pt x="156" y="156"/>
                  </a:lnTo>
                  <a:cubicBezTo>
                    <a:pt x="156" y="156"/>
                    <a:pt x="63" y="94"/>
                    <a:pt x="31" y="31"/>
                  </a:cubicBezTo>
                  <a:cubicBezTo>
                    <a:pt x="31" y="31"/>
                    <a:pt x="0" y="0"/>
                    <a:pt x="0" y="63"/>
                  </a:cubicBezTo>
                  <a:cubicBezTo>
                    <a:pt x="0" y="63"/>
                    <a:pt x="31" y="156"/>
                    <a:pt x="125" y="219"/>
                  </a:cubicBezTo>
                  <a:cubicBezTo>
                    <a:pt x="125" y="219"/>
                    <a:pt x="156" y="219"/>
                    <a:pt x="156" y="156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4" name="Freeform 22">
              <a:extLst>
                <a:ext uri="{FF2B5EF4-FFF2-40B4-BE49-F238E27FC236}">
                  <a16:creationId xmlns:a16="http://schemas.microsoft.com/office/drawing/2014/main" id="{0DC546ED-CD2A-B848-922D-0B4B8DAC8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6530975"/>
              <a:ext cx="34925" cy="34925"/>
            </a:xfrm>
            <a:custGeom>
              <a:avLst/>
              <a:gdLst>
                <a:gd name="T0" fmla="*/ 0 w 95"/>
                <a:gd name="T1" fmla="*/ 32 h 95"/>
                <a:gd name="T2" fmla="*/ 0 w 95"/>
                <a:gd name="T3" fmla="*/ 32 h 95"/>
                <a:gd name="T4" fmla="*/ 31 w 95"/>
                <a:gd name="T5" fmla="*/ 94 h 95"/>
                <a:gd name="T6" fmla="*/ 63 w 95"/>
                <a:gd name="T7" fmla="*/ 63 h 95"/>
                <a:gd name="T8" fmla="*/ 31 w 95"/>
                <a:gd name="T9" fmla="*/ 0 h 95"/>
                <a:gd name="T10" fmla="*/ 0 w 95"/>
                <a:gd name="T11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5">
                  <a:moveTo>
                    <a:pt x="0" y="32"/>
                  </a:moveTo>
                  <a:lnTo>
                    <a:pt x="0" y="32"/>
                  </a:lnTo>
                  <a:cubicBezTo>
                    <a:pt x="0" y="63"/>
                    <a:pt x="0" y="63"/>
                    <a:pt x="31" y="94"/>
                  </a:cubicBezTo>
                  <a:cubicBezTo>
                    <a:pt x="63" y="94"/>
                    <a:pt x="63" y="63"/>
                    <a:pt x="63" y="63"/>
                  </a:cubicBezTo>
                  <a:cubicBezTo>
                    <a:pt x="94" y="32"/>
                    <a:pt x="63" y="0"/>
                    <a:pt x="31" y="0"/>
                  </a:cubicBezTo>
                  <a:cubicBezTo>
                    <a:pt x="31" y="0"/>
                    <a:pt x="0" y="0"/>
                    <a:pt x="0" y="32"/>
                  </a:cubicBezTo>
                </a:path>
              </a:pathLst>
            </a:custGeom>
            <a:solidFill>
              <a:srgbClr val="2460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5" name="Freeform 23">
              <a:extLst>
                <a:ext uri="{FF2B5EF4-FFF2-40B4-BE49-F238E27FC236}">
                  <a16:creationId xmlns:a16="http://schemas.microsoft.com/office/drawing/2014/main" id="{898856B8-3B8A-2D47-BCB2-F19F470EF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6475413"/>
              <a:ext cx="57150" cy="90487"/>
            </a:xfrm>
            <a:custGeom>
              <a:avLst/>
              <a:gdLst>
                <a:gd name="T0" fmla="*/ 157 w 158"/>
                <a:gd name="T1" fmla="*/ 188 h 251"/>
                <a:gd name="T2" fmla="*/ 157 w 158"/>
                <a:gd name="T3" fmla="*/ 188 h 251"/>
                <a:gd name="T4" fmla="*/ 63 w 158"/>
                <a:gd name="T5" fmla="*/ 31 h 251"/>
                <a:gd name="T6" fmla="*/ 32 w 158"/>
                <a:gd name="T7" fmla="*/ 63 h 251"/>
                <a:gd name="T8" fmla="*/ 125 w 158"/>
                <a:gd name="T9" fmla="*/ 219 h 251"/>
                <a:gd name="T10" fmla="*/ 157 w 158"/>
                <a:gd name="T1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51">
                  <a:moveTo>
                    <a:pt x="157" y="188"/>
                  </a:moveTo>
                  <a:lnTo>
                    <a:pt x="157" y="188"/>
                  </a:lnTo>
                  <a:cubicBezTo>
                    <a:pt x="157" y="188"/>
                    <a:pt x="63" y="94"/>
                    <a:pt x="63" y="31"/>
                  </a:cubicBezTo>
                  <a:cubicBezTo>
                    <a:pt x="63" y="31"/>
                    <a:pt x="32" y="0"/>
                    <a:pt x="32" y="63"/>
                  </a:cubicBezTo>
                  <a:cubicBezTo>
                    <a:pt x="32" y="63"/>
                    <a:pt x="0" y="156"/>
                    <a:pt x="125" y="219"/>
                  </a:cubicBezTo>
                  <a:cubicBezTo>
                    <a:pt x="125" y="219"/>
                    <a:pt x="157" y="250"/>
                    <a:pt x="157" y="188"/>
                  </a:cubicBezTo>
                </a:path>
              </a:pathLst>
            </a:custGeom>
            <a:solidFill>
              <a:srgbClr val="F3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" name="Freeform 25">
              <a:extLst>
                <a:ext uri="{FF2B5EF4-FFF2-40B4-BE49-F238E27FC236}">
                  <a16:creationId xmlns:a16="http://schemas.microsoft.com/office/drawing/2014/main" id="{64B10B55-5A01-CA45-841D-68903989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573463"/>
              <a:ext cx="1362075" cy="1136650"/>
            </a:xfrm>
            <a:custGeom>
              <a:avLst/>
              <a:gdLst>
                <a:gd name="T0" fmla="*/ 1063 w 3782"/>
                <a:gd name="T1" fmla="*/ 593 h 3156"/>
                <a:gd name="T2" fmla="*/ 1063 w 3782"/>
                <a:gd name="T3" fmla="*/ 593 h 3156"/>
                <a:gd name="T4" fmla="*/ 0 w 3782"/>
                <a:gd name="T5" fmla="*/ 1842 h 3156"/>
                <a:gd name="T6" fmla="*/ 1750 w 3782"/>
                <a:gd name="T7" fmla="*/ 3155 h 3156"/>
                <a:gd name="T8" fmla="*/ 3499 w 3782"/>
                <a:gd name="T9" fmla="*/ 0 h 3156"/>
                <a:gd name="T10" fmla="*/ 1063 w 3782"/>
                <a:gd name="T11" fmla="*/ 593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2" h="3156">
                  <a:moveTo>
                    <a:pt x="1063" y="593"/>
                  </a:moveTo>
                  <a:lnTo>
                    <a:pt x="1063" y="593"/>
                  </a:lnTo>
                  <a:cubicBezTo>
                    <a:pt x="1063" y="593"/>
                    <a:pt x="469" y="1217"/>
                    <a:pt x="0" y="1842"/>
                  </a:cubicBezTo>
                  <a:cubicBezTo>
                    <a:pt x="0" y="1842"/>
                    <a:pt x="1313" y="2592"/>
                    <a:pt x="1750" y="3155"/>
                  </a:cubicBezTo>
                  <a:cubicBezTo>
                    <a:pt x="1750" y="3155"/>
                    <a:pt x="3781" y="1717"/>
                    <a:pt x="3499" y="0"/>
                  </a:cubicBezTo>
                  <a:cubicBezTo>
                    <a:pt x="3499" y="0"/>
                    <a:pt x="2125" y="250"/>
                    <a:pt x="1063" y="5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" name="Freeform 26">
              <a:extLst>
                <a:ext uri="{FF2B5EF4-FFF2-40B4-BE49-F238E27FC236}">
                  <a16:creationId xmlns:a16="http://schemas.microsoft.com/office/drawing/2014/main" id="{F5A1950A-E14A-9B44-889E-C4EFD8B0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338" y="952500"/>
              <a:ext cx="889000" cy="1238250"/>
            </a:xfrm>
            <a:custGeom>
              <a:avLst/>
              <a:gdLst>
                <a:gd name="T0" fmla="*/ 407 w 2470"/>
                <a:gd name="T1" fmla="*/ 407 h 3439"/>
                <a:gd name="T2" fmla="*/ 407 w 2470"/>
                <a:gd name="T3" fmla="*/ 407 h 3439"/>
                <a:gd name="T4" fmla="*/ 250 w 2470"/>
                <a:gd name="T5" fmla="*/ 907 h 3439"/>
                <a:gd name="T6" fmla="*/ 938 w 2470"/>
                <a:gd name="T7" fmla="*/ 2625 h 3439"/>
                <a:gd name="T8" fmla="*/ 907 w 2470"/>
                <a:gd name="T9" fmla="*/ 3438 h 3439"/>
                <a:gd name="T10" fmla="*/ 2000 w 2470"/>
                <a:gd name="T11" fmla="*/ 3031 h 3439"/>
                <a:gd name="T12" fmla="*/ 2094 w 2470"/>
                <a:gd name="T13" fmla="*/ 2063 h 3439"/>
                <a:gd name="T14" fmla="*/ 2344 w 2470"/>
                <a:gd name="T15" fmla="*/ 1469 h 3439"/>
                <a:gd name="T16" fmla="*/ 2063 w 2470"/>
                <a:gd name="T17" fmla="*/ 1563 h 3439"/>
                <a:gd name="T18" fmla="*/ 1844 w 2470"/>
                <a:gd name="T19" fmla="*/ 1094 h 3439"/>
                <a:gd name="T20" fmla="*/ 407 w 2470"/>
                <a:gd name="T21" fmla="*/ 407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0" h="3439">
                  <a:moveTo>
                    <a:pt x="407" y="407"/>
                  </a:moveTo>
                  <a:lnTo>
                    <a:pt x="407" y="407"/>
                  </a:lnTo>
                  <a:cubicBezTo>
                    <a:pt x="344" y="469"/>
                    <a:pt x="250" y="563"/>
                    <a:pt x="250" y="907"/>
                  </a:cubicBezTo>
                  <a:cubicBezTo>
                    <a:pt x="250" y="1282"/>
                    <a:pt x="0" y="2594"/>
                    <a:pt x="938" y="2625"/>
                  </a:cubicBezTo>
                  <a:cubicBezTo>
                    <a:pt x="907" y="3438"/>
                    <a:pt x="907" y="3438"/>
                    <a:pt x="907" y="3438"/>
                  </a:cubicBezTo>
                  <a:cubicBezTo>
                    <a:pt x="2000" y="3031"/>
                    <a:pt x="2000" y="3031"/>
                    <a:pt x="2000" y="3031"/>
                  </a:cubicBezTo>
                  <a:cubicBezTo>
                    <a:pt x="2000" y="3031"/>
                    <a:pt x="1938" y="2250"/>
                    <a:pt x="2094" y="2063"/>
                  </a:cubicBezTo>
                  <a:cubicBezTo>
                    <a:pt x="2250" y="1907"/>
                    <a:pt x="2469" y="1625"/>
                    <a:pt x="2344" y="1469"/>
                  </a:cubicBezTo>
                  <a:cubicBezTo>
                    <a:pt x="2344" y="1469"/>
                    <a:pt x="2219" y="1313"/>
                    <a:pt x="2063" y="1563"/>
                  </a:cubicBezTo>
                  <a:cubicBezTo>
                    <a:pt x="2063" y="1563"/>
                    <a:pt x="1938" y="1469"/>
                    <a:pt x="1844" y="1094"/>
                  </a:cubicBezTo>
                  <a:cubicBezTo>
                    <a:pt x="1719" y="594"/>
                    <a:pt x="782" y="0"/>
                    <a:pt x="407" y="407"/>
                  </a:cubicBez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" name="Freeform 27">
              <a:extLst>
                <a:ext uri="{FF2B5EF4-FFF2-40B4-BE49-F238E27FC236}">
                  <a16:creationId xmlns:a16="http://schemas.microsoft.com/office/drawing/2014/main" id="{213096E0-D618-8A41-A0A7-49D45D89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850" y="782638"/>
              <a:ext cx="1046163" cy="946150"/>
            </a:xfrm>
            <a:custGeom>
              <a:avLst/>
              <a:gdLst>
                <a:gd name="T0" fmla="*/ 2313 w 2907"/>
                <a:gd name="T1" fmla="*/ 688 h 2627"/>
                <a:gd name="T2" fmla="*/ 2313 w 2907"/>
                <a:gd name="T3" fmla="*/ 688 h 2627"/>
                <a:gd name="T4" fmla="*/ 813 w 2907"/>
                <a:gd name="T5" fmla="*/ 469 h 2627"/>
                <a:gd name="T6" fmla="*/ 157 w 2907"/>
                <a:gd name="T7" fmla="*/ 438 h 2627"/>
                <a:gd name="T8" fmla="*/ 532 w 2907"/>
                <a:gd name="T9" fmla="*/ 1126 h 2627"/>
                <a:gd name="T10" fmla="*/ 532 w 2907"/>
                <a:gd name="T11" fmla="*/ 1126 h 2627"/>
                <a:gd name="T12" fmla="*/ 657 w 2907"/>
                <a:gd name="T13" fmla="*/ 876 h 2627"/>
                <a:gd name="T14" fmla="*/ 2094 w 2907"/>
                <a:gd name="T15" fmla="*/ 1563 h 2627"/>
                <a:gd name="T16" fmla="*/ 2313 w 2907"/>
                <a:gd name="T17" fmla="*/ 2032 h 2627"/>
                <a:gd name="T18" fmla="*/ 2594 w 2907"/>
                <a:gd name="T19" fmla="*/ 1938 h 2627"/>
                <a:gd name="T20" fmla="*/ 2344 w 2907"/>
                <a:gd name="T21" fmla="*/ 2532 h 2627"/>
                <a:gd name="T22" fmla="*/ 2313 w 2907"/>
                <a:gd name="T23" fmla="*/ 2626 h 2627"/>
                <a:gd name="T24" fmla="*/ 2906 w 2907"/>
                <a:gd name="T25" fmla="*/ 1657 h 2627"/>
                <a:gd name="T26" fmla="*/ 2313 w 2907"/>
                <a:gd name="T27" fmla="*/ 688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7" h="2627">
                  <a:moveTo>
                    <a:pt x="2313" y="688"/>
                  </a:moveTo>
                  <a:lnTo>
                    <a:pt x="2313" y="688"/>
                  </a:lnTo>
                  <a:cubicBezTo>
                    <a:pt x="1907" y="0"/>
                    <a:pt x="1157" y="376"/>
                    <a:pt x="813" y="469"/>
                  </a:cubicBezTo>
                  <a:cubicBezTo>
                    <a:pt x="500" y="563"/>
                    <a:pt x="157" y="438"/>
                    <a:pt x="157" y="438"/>
                  </a:cubicBezTo>
                  <a:cubicBezTo>
                    <a:pt x="0" y="938"/>
                    <a:pt x="532" y="1126"/>
                    <a:pt x="532" y="1126"/>
                  </a:cubicBezTo>
                  <a:lnTo>
                    <a:pt x="532" y="1126"/>
                  </a:lnTo>
                  <a:cubicBezTo>
                    <a:pt x="563" y="969"/>
                    <a:pt x="594" y="907"/>
                    <a:pt x="657" y="876"/>
                  </a:cubicBezTo>
                  <a:cubicBezTo>
                    <a:pt x="1032" y="469"/>
                    <a:pt x="1969" y="1063"/>
                    <a:pt x="2094" y="1563"/>
                  </a:cubicBezTo>
                  <a:cubicBezTo>
                    <a:pt x="2188" y="1938"/>
                    <a:pt x="2313" y="2032"/>
                    <a:pt x="2313" y="2032"/>
                  </a:cubicBezTo>
                  <a:cubicBezTo>
                    <a:pt x="2469" y="1782"/>
                    <a:pt x="2594" y="1938"/>
                    <a:pt x="2594" y="1938"/>
                  </a:cubicBezTo>
                  <a:cubicBezTo>
                    <a:pt x="2719" y="2094"/>
                    <a:pt x="2500" y="2376"/>
                    <a:pt x="2344" y="2532"/>
                  </a:cubicBezTo>
                  <a:cubicBezTo>
                    <a:pt x="2313" y="2563"/>
                    <a:pt x="2313" y="2594"/>
                    <a:pt x="2313" y="2626"/>
                  </a:cubicBezTo>
                  <a:cubicBezTo>
                    <a:pt x="2750" y="2469"/>
                    <a:pt x="2906" y="2001"/>
                    <a:pt x="2906" y="1657"/>
                  </a:cubicBezTo>
                  <a:cubicBezTo>
                    <a:pt x="2906" y="969"/>
                    <a:pt x="2313" y="688"/>
                    <a:pt x="2313" y="688"/>
                  </a:cubicBezTo>
                </a:path>
              </a:pathLst>
            </a:custGeom>
            <a:solidFill>
              <a:srgbClr val="4549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9" name="Freeform 28">
              <a:extLst>
                <a:ext uri="{FF2B5EF4-FFF2-40B4-BE49-F238E27FC236}">
                  <a16:creationId xmlns:a16="http://schemas.microsoft.com/office/drawing/2014/main" id="{37C11C0E-97E8-0645-B5EE-A4341E84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1492250"/>
              <a:ext cx="382587" cy="506413"/>
            </a:xfrm>
            <a:custGeom>
              <a:avLst/>
              <a:gdLst>
                <a:gd name="T0" fmla="*/ 1000 w 1064"/>
                <a:gd name="T1" fmla="*/ 1313 h 1408"/>
                <a:gd name="T2" fmla="*/ 1000 w 1064"/>
                <a:gd name="T3" fmla="*/ 1313 h 1408"/>
                <a:gd name="T4" fmla="*/ 1000 w 1064"/>
                <a:gd name="T5" fmla="*/ 750 h 1408"/>
                <a:gd name="T6" fmla="*/ 969 w 1064"/>
                <a:gd name="T7" fmla="*/ 344 h 1408"/>
                <a:gd name="T8" fmla="*/ 813 w 1064"/>
                <a:gd name="T9" fmla="*/ 625 h 1408"/>
                <a:gd name="T10" fmla="*/ 782 w 1064"/>
                <a:gd name="T11" fmla="*/ 594 h 1408"/>
                <a:gd name="T12" fmla="*/ 500 w 1064"/>
                <a:gd name="T13" fmla="*/ 63 h 1408"/>
                <a:gd name="T14" fmla="*/ 63 w 1064"/>
                <a:gd name="T15" fmla="*/ 407 h 1408"/>
                <a:gd name="T16" fmla="*/ 625 w 1064"/>
                <a:gd name="T17" fmla="*/ 1407 h 1408"/>
                <a:gd name="T18" fmla="*/ 1000 w 1064"/>
                <a:gd name="T19" fmla="*/ 131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1408">
                  <a:moveTo>
                    <a:pt x="1000" y="1313"/>
                  </a:moveTo>
                  <a:lnTo>
                    <a:pt x="1000" y="1313"/>
                  </a:lnTo>
                  <a:cubicBezTo>
                    <a:pt x="1000" y="1313"/>
                    <a:pt x="1063" y="1000"/>
                    <a:pt x="1000" y="750"/>
                  </a:cubicBezTo>
                  <a:cubicBezTo>
                    <a:pt x="938" y="500"/>
                    <a:pt x="1000" y="375"/>
                    <a:pt x="969" y="344"/>
                  </a:cubicBezTo>
                  <a:cubicBezTo>
                    <a:pt x="938" y="313"/>
                    <a:pt x="844" y="375"/>
                    <a:pt x="813" y="625"/>
                  </a:cubicBezTo>
                  <a:cubicBezTo>
                    <a:pt x="813" y="625"/>
                    <a:pt x="813" y="719"/>
                    <a:pt x="782" y="594"/>
                  </a:cubicBezTo>
                  <a:cubicBezTo>
                    <a:pt x="719" y="469"/>
                    <a:pt x="625" y="125"/>
                    <a:pt x="500" y="63"/>
                  </a:cubicBezTo>
                  <a:cubicBezTo>
                    <a:pt x="407" y="0"/>
                    <a:pt x="0" y="188"/>
                    <a:pt x="63" y="407"/>
                  </a:cubicBezTo>
                  <a:cubicBezTo>
                    <a:pt x="94" y="625"/>
                    <a:pt x="407" y="1219"/>
                    <a:pt x="625" y="1407"/>
                  </a:cubicBezTo>
                  <a:lnTo>
                    <a:pt x="1000" y="1313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0" name="Freeform 29">
              <a:extLst>
                <a:ext uri="{FF2B5EF4-FFF2-40B4-BE49-F238E27FC236}">
                  <a16:creationId xmlns:a16="http://schemas.microsoft.com/office/drawing/2014/main" id="{DD1E4CD5-E4C1-1A45-A73D-5BA1D643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1874838"/>
              <a:ext cx="946150" cy="979487"/>
            </a:xfrm>
            <a:custGeom>
              <a:avLst/>
              <a:gdLst>
                <a:gd name="T0" fmla="*/ 2625 w 2626"/>
                <a:gd name="T1" fmla="*/ 750 h 2720"/>
                <a:gd name="T2" fmla="*/ 2625 w 2626"/>
                <a:gd name="T3" fmla="*/ 750 h 2720"/>
                <a:gd name="T4" fmla="*/ 1406 w 2626"/>
                <a:gd name="T5" fmla="*/ 1562 h 2720"/>
                <a:gd name="T6" fmla="*/ 563 w 2626"/>
                <a:gd name="T7" fmla="*/ 0 h 2720"/>
                <a:gd name="T8" fmla="*/ 0 w 2626"/>
                <a:gd name="T9" fmla="*/ 250 h 2720"/>
                <a:gd name="T10" fmla="*/ 1156 w 2626"/>
                <a:gd name="T11" fmla="*/ 2625 h 2720"/>
                <a:gd name="T12" fmla="*/ 2625 w 2626"/>
                <a:gd name="T13" fmla="*/ 2094 h 2720"/>
                <a:gd name="T14" fmla="*/ 2625 w 2626"/>
                <a:gd name="T15" fmla="*/ 75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6" h="2720">
                  <a:moveTo>
                    <a:pt x="2625" y="750"/>
                  </a:moveTo>
                  <a:lnTo>
                    <a:pt x="2625" y="750"/>
                  </a:lnTo>
                  <a:cubicBezTo>
                    <a:pt x="2625" y="750"/>
                    <a:pt x="1656" y="1656"/>
                    <a:pt x="1406" y="1562"/>
                  </a:cubicBezTo>
                  <a:cubicBezTo>
                    <a:pt x="1281" y="1531"/>
                    <a:pt x="563" y="0"/>
                    <a:pt x="563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781" y="2562"/>
                    <a:pt x="1156" y="2625"/>
                  </a:cubicBezTo>
                  <a:cubicBezTo>
                    <a:pt x="1656" y="2719"/>
                    <a:pt x="2625" y="2094"/>
                    <a:pt x="2625" y="2094"/>
                  </a:cubicBezTo>
                  <a:lnTo>
                    <a:pt x="2625" y="75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" name="Freeform 30">
              <a:extLst>
                <a:ext uri="{FF2B5EF4-FFF2-40B4-BE49-F238E27FC236}">
                  <a16:creationId xmlns:a16="http://schemas.microsoft.com/office/drawing/2014/main" id="{71CCC857-D1A5-C343-8772-F772CA23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1919288"/>
              <a:ext cx="1271587" cy="1890712"/>
            </a:xfrm>
            <a:custGeom>
              <a:avLst/>
              <a:gdLst>
                <a:gd name="T0" fmla="*/ 1094 w 3531"/>
                <a:gd name="T1" fmla="*/ 312 h 5251"/>
                <a:gd name="T2" fmla="*/ 1094 w 3531"/>
                <a:gd name="T3" fmla="*/ 312 h 5251"/>
                <a:gd name="T4" fmla="*/ 125 w 3531"/>
                <a:gd name="T5" fmla="*/ 969 h 5251"/>
                <a:gd name="T6" fmla="*/ 1031 w 3531"/>
                <a:gd name="T7" fmla="*/ 5250 h 5251"/>
                <a:gd name="T8" fmla="*/ 3530 w 3531"/>
                <a:gd name="T9" fmla="*/ 4594 h 5251"/>
                <a:gd name="T10" fmla="*/ 3249 w 3531"/>
                <a:gd name="T11" fmla="*/ 1562 h 5251"/>
                <a:gd name="T12" fmla="*/ 2843 w 3531"/>
                <a:gd name="T13" fmla="*/ 187 h 5251"/>
                <a:gd name="T14" fmla="*/ 2156 w 3531"/>
                <a:gd name="T15" fmla="*/ 0 h 5251"/>
                <a:gd name="T16" fmla="*/ 1094 w 3531"/>
                <a:gd name="T17" fmla="*/ 312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1" h="5251">
                  <a:moveTo>
                    <a:pt x="1094" y="312"/>
                  </a:moveTo>
                  <a:lnTo>
                    <a:pt x="1094" y="312"/>
                  </a:lnTo>
                  <a:cubicBezTo>
                    <a:pt x="1094" y="312"/>
                    <a:pt x="281" y="469"/>
                    <a:pt x="125" y="969"/>
                  </a:cubicBezTo>
                  <a:cubicBezTo>
                    <a:pt x="0" y="1406"/>
                    <a:pt x="750" y="3750"/>
                    <a:pt x="1031" y="5250"/>
                  </a:cubicBezTo>
                  <a:cubicBezTo>
                    <a:pt x="1031" y="5250"/>
                    <a:pt x="2843" y="4844"/>
                    <a:pt x="3530" y="4594"/>
                  </a:cubicBezTo>
                  <a:cubicBezTo>
                    <a:pt x="3530" y="4594"/>
                    <a:pt x="3093" y="2344"/>
                    <a:pt x="3249" y="1562"/>
                  </a:cubicBezTo>
                  <a:cubicBezTo>
                    <a:pt x="3249" y="1562"/>
                    <a:pt x="3218" y="312"/>
                    <a:pt x="2843" y="187"/>
                  </a:cubicBezTo>
                  <a:cubicBezTo>
                    <a:pt x="2531" y="62"/>
                    <a:pt x="2156" y="0"/>
                    <a:pt x="2156" y="0"/>
                  </a:cubicBezTo>
                  <a:cubicBezTo>
                    <a:pt x="2156" y="0"/>
                    <a:pt x="1594" y="719"/>
                    <a:pt x="1094" y="3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" name="Freeform 31">
              <a:extLst>
                <a:ext uri="{FF2B5EF4-FFF2-40B4-BE49-F238E27FC236}">
                  <a16:creationId xmlns:a16="http://schemas.microsoft.com/office/drawing/2014/main" id="{3E988C27-B864-E749-AD96-FA3F6E7D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348038"/>
              <a:ext cx="438150" cy="506412"/>
            </a:xfrm>
            <a:custGeom>
              <a:avLst/>
              <a:gdLst>
                <a:gd name="T0" fmla="*/ 968 w 1219"/>
                <a:gd name="T1" fmla="*/ 0 h 1407"/>
                <a:gd name="T2" fmla="*/ 968 w 1219"/>
                <a:gd name="T3" fmla="*/ 0 h 1407"/>
                <a:gd name="T4" fmla="*/ 437 w 1219"/>
                <a:gd name="T5" fmla="*/ 218 h 1407"/>
                <a:gd name="T6" fmla="*/ 93 w 1219"/>
                <a:gd name="T7" fmla="*/ 437 h 1407"/>
                <a:gd name="T8" fmla="*/ 406 w 1219"/>
                <a:gd name="T9" fmla="*/ 468 h 1407"/>
                <a:gd name="T10" fmla="*/ 406 w 1219"/>
                <a:gd name="T11" fmla="*/ 531 h 1407"/>
                <a:gd name="T12" fmla="*/ 0 w 1219"/>
                <a:gd name="T13" fmla="*/ 1000 h 1407"/>
                <a:gd name="T14" fmla="*/ 531 w 1219"/>
                <a:gd name="T15" fmla="*/ 1281 h 1407"/>
                <a:gd name="T16" fmla="*/ 1218 w 1219"/>
                <a:gd name="T17" fmla="*/ 343 h 1407"/>
                <a:gd name="T18" fmla="*/ 968 w 1219"/>
                <a:gd name="T19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9" h="1407">
                  <a:moveTo>
                    <a:pt x="968" y="0"/>
                  </a:moveTo>
                  <a:lnTo>
                    <a:pt x="968" y="0"/>
                  </a:lnTo>
                  <a:cubicBezTo>
                    <a:pt x="968" y="0"/>
                    <a:pt x="656" y="62"/>
                    <a:pt x="437" y="218"/>
                  </a:cubicBezTo>
                  <a:cubicBezTo>
                    <a:pt x="218" y="406"/>
                    <a:pt x="93" y="406"/>
                    <a:pt x="93" y="437"/>
                  </a:cubicBezTo>
                  <a:cubicBezTo>
                    <a:pt x="62" y="500"/>
                    <a:pt x="156" y="562"/>
                    <a:pt x="406" y="468"/>
                  </a:cubicBezTo>
                  <a:cubicBezTo>
                    <a:pt x="406" y="468"/>
                    <a:pt x="500" y="437"/>
                    <a:pt x="406" y="531"/>
                  </a:cubicBezTo>
                  <a:cubicBezTo>
                    <a:pt x="312" y="625"/>
                    <a:pt x="0" y="843"/>
                    <a:pt x="0" y="1000"/>
                  </a:cubicBezTo>
                  <a:cubicBezTo>
                    <a:pt x="0" y="1093"/>
                    <a:pt x="312" y="1406"/>
                    <a:pt x="531" y="1281"/>
                  </a:cubicBezTo>
                  <a:cubicBezTo>
                    <a:pt x="718" y="1125"/>
                    <a:pt x="1125" y="625"/>
                    <a:pt x="1218" y="343"/>
                  </a:cubicBezTo>
                  <a:lnTo>
                    <a:pt x="968" y="0"/>
                  </a:lnTo>
                </a:path>
              </a:pathLst>
            </a:custGeom>
            <a:solidFill>
              <a:srgbClr val="F1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" name="Freeform 32">
              <a:extLst>
                <a:ext uri="{FF2B5EF4-FFF2-40B4-BE49-F238E27FC236}">
                  <a16:creationId xmlns:a16="http://schemas.microsoft.com/office/drawing/2014/main" id="{6ED756D9-2CD3-854C-B8B0-1330CD2F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350" y="1987550"/>
              <a:ext cx="1012825" cy="1541463"/>
            </a:xfrm>
            <a:custGeom>
              <a:avLst/>
              <a:gdLst>
                <a:gd name="T0" fmla="*/ 344 w 2814"/>
                <a:gd name="T1" fmla="*/ 1375 h 4283"/>
                <a:gd name="T2" fmla="*/ 344 w 2814"/>
                <a:gd name="T3" fmla="*/ 1375 h 4283"/>
                <a:gd name="T4" fmla="*/ 1657 w 2814"/>
                <a:gd name="T5" fmla="*/ 2250 h 4283"/>
                <a:gd name="T6" fmla="*/ 625 w 2814"/>
                <a:gd name="T7" fmla="*/ 3844 h 4283"/>
                <a:gd name="T8" fmla="*/ 1125 w 2814"/>
                <a:gd name="T9" fmla="*/ 4282 h 4283"/>
                <a:gd name="T10" fmla="*/ 2657 w 2814"/>
                <a:gd name="T11" fmla="*/ 1969 h 4283"/>
                <a:gd name="T12" fmla="*/ 0 w 2814"/>
                <a:gd name="T13" fmla="*/ 0 h 4283"/>
                <a:gd name="T14" fmla="*/ 344 w 2814"/>
                <a:gd name="T15" fmla="*/ 1375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4" h="4283">
                  <a:moveTo>
                    <a:pt x="344" y="1375"/>
                  </a:moveTo>
                  <a:lnTo>
                    <a:pt x="344" y="1375"/>
                  </a:lnTo>
                  <a:cubicBezTo>
                    <a:pt x="344" y="1375"/>
                    <a:pt x="1657" y="2094"/>
                    <a:pt x="1657" y="2250"/>
                  </a:cubicBezTo>
                  <a:cubicBezTo>
                    <a:pt x="1688" y="2375"/>
                    <a:pt x="625" y="3844"/>
                    <a:pt x="625" y="3844"/>
                  </a:cubicBezTo>
                  <a:cubicBezTo>
                    <a:pt x="1125" y="4282"/>
                    <a:pt x="1125" y="4282"/>
                    <a:pt x="1125" y="4282"/>
                  </a:cubicBezTo>
                  <a:cubicBezTo>
                    <a:pt x="1125" y="4282"/>
                    <a:pt x="2813" y="2313"/>
                    <a:pt x="2657" y="1969"/>
                  </a:cubicBezTo>
                  <a:cubicBezTo>
                    <a:pt x="2469" y="1594"/>
                    <a:pt x="0" y="0"/>
                    <a:pt x="0" y="0"/>
                  </a:cubicBezTo>
                  <a:lnTo>
                    <a:pt x="344" y="13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" name="Freeform 33">
              <a:extLst>
                <a:ext uri="{FF2B5EF4-FFF2-40B4-BE49-F238E27FC236}">
                  <a16:creationId xmlns:a16="http://schemas.microsoft.com/office/drawing/2014/main" id="{3B6CB73D-D264-484D-8929-02CCE3F61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1919288"/>
              <a:ext cx="528638" cy="269875"/>
            </a:xfrm>
            <a:custGeom>
              <a:avLst/>
              <a:gdLst>
                <a:gd name="T0" fmla="*/ 719 w 1470"/>
                <a:gd name="T1" fmla="*/ 594 h 751"/>
                <a:gd name="T2" fmla="*/ 719 w 1470"/>
                <a:gd name="T3" fmla="*/ 594 h 751"/>
                <a:gd name="T4" fmla="*/ 1469 w 1470"/>
                <a:gd name="T5" fmla="*/ 31 h 751"/>
                <a:gd name="T6" fmla="*/ 1281 w 1470"/>
                <a:gd name="T7" fmla="*/ 0 h 751"/>
                <a:gd name="T8" fmla="*/ 219 w 1470"/>
                <a:gd name="T9" fmla="*/ 312 h 751"/>
                <a:gd name="T10" fmla="*/ 0 w 1470"/>
                <a:gd name="T11" fmla="*/ 375 h 751"/>
                <a:gd name="T12" fmla="*/ 719 w 1470"/>
                <a:gd name="T13" fmla="*/ 59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0" h="751">
                  <a:moveTo>
                    <a:pt x="719" y="594"/>
                  </a:moveTo>
                  <a:lnTo>
                    <a:pt x="719" y="594"/>
                  </a:lnTo>
                  <a:cubicBezTo>
                    <a:pt x="1250" y="469"/>
                    <a:pt x="1469" y="31"/>
                    <a:pt x="1469" y="31"/>
                  </a:cubicBezTo>
                  <a:cubicBezTo>
                    <a:pt x="1344" y="31"/>
                    <a:pt x="1281" y="0"/>
                    <a:pt x="1281" y="0"/>
                  </a:cubicBezTo>
                  <a:cubicBezTo>
                    <a:pt x="1281" y="0"/>
                    <a:pt x="719" y="719"/>
                    <a:pt x="219" y="312"/>
                  </a:cubicBezTo>
                  <a:cubicBezTo>
                    <a:pt x="219" y="312"/>
                    <a:pt x="125" y="343"/>
                    <a:pt x="0" y="375"/>
                  </a:cubicBezTo>
                  <a:cubicBezTo>
                    <a:pt x="0" y="375"/>
                    <a:pt x="188" y="750"/>
                    <a:pt x="719" y="59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BAAF17-91B6-D947-8F8E-23DD0ADC01AF}"/>
              </a:ext>
            </a:extLst>
          </p:cNvPr>
          <p:cNvGrpSpPr/>
          <p:nvPr/>
        </p:nvGrpSpPr>
        <p:grpSpPr>
          <a:xfrm>
            <a:off x="13646727" y="3581822"/>
            <a:ext cx="9582986" cy="5015219"/>
            <a:chOff x="13646727" y="3581822"/>
            <a:chExt cx="9582986" cy="5015219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30FB9CD0-D8AC-5E44-8930-CBCF8116F8CA}"/>
                </a:ext>
              </a:extLst>
            </p:cNvPr>
            <p:cNvGrpSpPr/>
            <p:nvPr/>
          </p:nvGrpSpPr>
          <p:grpSpPr>
            <a:xfrm>
              <a:off x="13646727" y="3581822"/>
              <a:ext cx="9582986" cy="5015219"/>
              <a:chOff x="13341927" y="3581822"/>
              <a:chExt cx="9582986" cy="5015219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68F32FAF-43B6-F34A-8152-8895E60F2385}"/>
                  </a:ext>
                </a:extLst>
              </p:cNvPr>
              <p:cNvGrpSpPr/>
              <p:nvPr/>
            </p:nvGrpSpPr>
            <p:grpSpPr>
              <a:xfrm>
                <a:off x="13341927" y="3581822"/>
                <a:ext cx="9582986" cy="5015219"/>
                <a:chOff x="3843495" y="3719582"/>
                <a:chExt cx="16665602" cy="8244191"/>
              </a:xfrm>
              <a:solidFill>
                <a:schemeClr val="bg1">
                  <a:lumMod val="50000"/>
                  <a:alpha val="10000"/>
                </a:schemeClr>
              </a:solidFill>
            </p:grpSpPr>
            <p:sp>
              <p:nvSpPr>
                <p:cNvPr id="299" name="Freeform 781">
                  <a:extLst>
                    <a:ext uri="{FF2B5EF4-FFF2-40B4-BE49-F238E27FC236}">
                      <a16:creationId xmlns:a16="http://schemas.microsoft.com/office/drawing/2014/main" id="{15548467-A8D2-2D4A-BE21-4BB1E4D849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18017" y="3757809"/>
                  <a:ext cx="85988" cy="38227"/>
                </a:xfrm>
                <a:custGeom>
                  <a:avLst/>
                  <a:gdLst>
                    <a:gd name="T0" fmla="*/ 4 w 9"/>
                    <a:gd name="T1" fmla="*/ 3 h 4"/>
                    <a:gd name="T2" fmla="*/ 1 w 9"/>
                    <a:gd name="T3" fmla="*/ 2 h 4"/>
                    <a:gd name="T4" fmla="*/ 5 w 9"/>
                    <a:gd name="T5" fmla="*/ 2 h 4"/>
                    <a:gd name="T6" fmla="*/ 0 w 9"/>
                    <a:gd name="T7" fmla="*/ 0 h 4"/>
                    <a:gd name="T8" fmla="*/ 9 w 9"/>
                    <a:gd name="T9" fmla="*/ 2 h 4"/>
                    <a:gd name="T10" fmla="*/ 5 w 9"/>
                    <a:gd name="T11" fmla="*/ 2 h 4"/>
                    <a:gd name="T12" fmla="*/ 4 w 9"/>
                    <a:gd name="T13" fmla="*/ 3 h 4"/>
                    <a:gd name="T14" fmla="*/ 4 w 9"/>
                    <a:gd name="T1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">
                      <a:moveTo>
                        <a:pt x="4" y="3"/>
                      </a:moveTo>
                      <a:cubicBezTo>
                        <a:pt x="4" y="3"/>
                        <a:pt x="1" y="2"/>
                        <a:pt x="1" y="2"/>
                      </a:cubicBezTo>
                      <a:cubicBezTo>
                        <a:pt x="1" y="2"/>
                        <a:pt x="4" y="2"/>
                        <a:pt x="5" y="2"/>
                      </a:cubicBezTo>
                      <a:cubicBezTo>
                        <a:pt x="3" y="1"/>
                        <a:pt x="1" y="2"/>
                        <a:pt x="0" y="0"/>
                      </a:cubicBezTo>
                      <a:cubicBezTo>
                        <a:pt x="1" y="1"/>
                        <a:pt x="8" y="0"/>
                        <a:pt x="9" y="2"/>
                      </a:cubicBezTo>
                      <a:cubicBezTo>
                        <a:pt x="9" y="2"/>
                        <a:pt x="6" y="2"/>
                        <a:pt x="5" y="2"/>
                      </a:cubicBezTo>
                      <a:cubicBezTo>
                        <a:pt x="5" y="2"/>
                        <a:pt x="7" y="4"/>
                        <a:pt x="4" y="3"/>
                      </a:cubicBezTo>
                      <a:cubicBezTo>
                        <a:pt x="3" y="3"/>
                        <a:pt x="6" y="4"/>
                        <a:pt x="4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0" name="Freeform 403">
                  <a:extLst>
                    <a:ext uri="{FF2B5EF4-FFF2-40B4-BE49-F238E27FC236}">
                      <a16:creationId xmlns:a16="http://schemas.microsoft.com/office/drawing/2014/main" id="{A35D44D8-41AD-4E4D-9EE6-6552CA1CB2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9418" y="9558687"/>
                  <a:ext cx="1904458" cy="1423937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1" name="Freeform 404">
                  <a:extLst>
                    <a:ext uri="{FF2B5EF4-FFF2-40B4-BE49-F238E27FC236}">
                      <a16:creationId xmlns:a16="http://schemas.microsoft.com/office/drawing/2014/main" id="{D124E2C8-309D-2247-83B3-5216DF64D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5927165"/>
                  <a:ext cx="372609" cy="563840"/>
                </a:xfrm>
                <a:custGeom>
                  <a:avLst/>
                  <a:gdLst>
                    <a:gd name="T0" fmla="*/ 7 w 40"/>
                    <a:gd name="T1" fmla="*/ 0 h 60"/>
                    <a:gd name="T2" fmla="*/ 4 w 40"/>
                    <a:gd name="T3" fmla="*/ 3 h 60"/>
                    <a:gd name="T4" fmla="*/ 2 w 40"/>
                    <a:gd name="T5" fmla="*/ 8 h 60"/>
                    <a:gd name="T6" fmla="*/ 5 w 40"/>
                    <a:gd name="T7" fmla="*/ 14 h 60"/>
                    <a:gd name="T8" fmla="*/ 3 w 40"/>
                    <a:gd name="T9" fmla="*/ 18 h 60"/>
                    <a:gd name="T10" fmla="*/ 3 w 40"/>
                    <a:gd name="T11" fmla="*/ 19 h 60"/>
                    <a:gd name="T12" fmla="*/ 2 w 40"/>
                    <a:gd name="T13" fmla="*/ 23 h 60"/>
                    <a:gd name="T14" fmla="*/ 5 w 40"/>
                    <a:gd name="T15" fmla="*/ 23 h 60"/>
                    <a:gd name="T16" fmla="*/ 7 w 40"/>
                    <a:gd name="T17" fmla="*/ 19 h 60"/>
                    <a:gd name="T18" fmla="*/ 7 w 40"/>
                    <a:gd name="T19" fmla="*/ 23 h 60"/>
                    <a:gd name="T20" fmla="*/ 11 w 40"/>
                    <a:gd name="T21" fmla="*/ 27 h 60"/>
                    <a:gd name="T22" fmla="*/ 14 w 40"/>
                    <a:gd name="T23" fmla="*/ 30 h 60"/>
                    <a:gd name="T24" fmla="*/ 16 w 40"/>
                    <a:gd name="T25" fmla="*/ 36 h 60"/>
                    <a:gd name="T26" fmla="*/ 8 w 40"/>
                    <a:gd name="T27" fmla="*/ 39 h 60"/>
                    <a:gd name="T28" fmla="*/ 9 w 40"/>
                    <a:gd name="T29" fmla="*/ 42 h 60"/>
                    <a:gd name="T30" fmla="*/ 5 w 40"/>
                    <a:gd name="T31" fmla="*/ 47 h 60"/>
                    <a:gd name="T32" fmla="*/ 9 w 40"/>
                    <a:gd name="T33" fmla="*/ 48 h 60"/>
                    <a:gd name="T34" fmla="*/ 18 w 40"/>
                    <a:gd name="T35" fmla="*/ 48 h 60"/>
                    <a:gd name="T36" fmla="*/ 10 w 40"/>
                    <a:gd name="T37" fmla="*/ 52 h 60"/>
                    <a:gd name="T38" fmla="*/ 7 w 40"/>
                    <a:gd name="T39" fmla="*/ 55 h 60"/>
                    <a:gd name="T40" fmla="*/ 3 w 40"/>
                    <a:gd name="T41" fmla="*/ 59 h 60"/>
                    <a:gd name="T42" fmla="*/ 5 w 40"/>
                    <a:gd name="T43" fmla="*/ 60 h 60"/>
                    <a:gd name="T44" fmla="*/ 12 w 40"/>
                    <a:gd name="T45" fmla="*/ 57 h 60"/>
                    <a:gd name="T46" fmla="*/ 19 w 40"/>
                    <a:gd name="T47" fmla="*/ 55 h 60"/>
                    <a:gd name="T48" fmla="*/ 27 w 40"/>
                    <a:gd name="T49" fmla="*/ 54 h 60"/>
                    <a:gd name="T50" fmla="*/ 38 w 40"/>
                    <a:gd name="T51" fmla="*/ 51 h 60"/>
                    <a:gd name="T52" fmla="*/ 38 w 40"/>
                    <a:gd name="T53" fmla="*/ 46 h 60"/>
                    <a:gd name="T54" fmla="*/ 32 w 40"/>
                    <a:gd name="T55" fmla="*/ 41 h 60"/>
                    <a:gd name="T56" fmla="*/ 31 w 40"/>
                    <a:gd name="T57" fmla="*/ 36 h 60"/>
                    <a:gd name="T58" fmla="*/ 30 w 40"/>
                    <a:gd name="T59" fmla="*/ 34 h 60"/>
                    <a:gd name="T60" fmla="*/ 23 w 40"/>
                    <a:gd name="T61" fmla="*/ 25 h 60"/>
                    <a:gd name="T62" fmla="*/ 12 w 40"/>
                    <a:gd name="T63" fmla="*/ 18 h 60"/>
                    <a:gd name="T64" fmla="*/ 14 w 40"/>
                    <a:gd name="T65" fmla="*/ 16 h 60"/>
                    <a:gd name="T66" fmla="*/ 21 w 40"/>
                    <a:gd name="T67" fmla="*/ 8 h 60"/>
                    <a:gd name="T68" fmla="*/ 9 w 40"/>
                    <a:gd name="T69" fmla="*/ 7 h 60"/>
                    <a:gd name="T70" fmla="*/ 9 w 40"/>
                    <a:gd name="T71" fmla="*/ 6 h 60"/>
                    <a:gd name="T72" fmla="*/ 15 w 40"/>
                    <a:gd name="T7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0" h="60">
                      <a:moveTo>
                        <a:pt x="15" y="0"/>
                      </a:moveTo>
                      <a:cubicBezTo>
                        <a:pt x="12" y="0"/>
                        <a:pt x="10" y="1"/>
                        <a:pt x="7" y="0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6" y="3"/>
                        <a:pt x="5" y="2"/>
                        <a:pt x="4" y="3"/>
                      </a:cubicBezTo>
                      <a:cubicBezTo>
                        <a:pt x="5" y="2"/>
                        <a:pt x="5" y="4"/>
                        <a:pt x="5" y="4"/>
                      </a:cubicBezTo>
                      <a:cubicBezTo>
                        <a:pt x="4" y="6"/>
                        <a:pt x="1" y="5"/>
                        <a:pt x="2" y="8"/>
                      </a:cubicBezTo>
                      <a:cubicBezTo>
                        <a:pt x="4" y="10"/>
                        <a:pt x="3" y="11"/>
                        <a:pt x="2" y="13"/>
                      </a:cubicBezTo>
                      <a:cubicBezTo>
                        <a:pt x="2" y="15"/>
                        <a:pt x="4" y="15"/>
                        <a:pt x="5" y="14"/>
                      </a:cubicBezTo>
                      <a:cubicBezTo>
                        <a:pt x="4" y="15"/>
                        <a:pt x="5" y="15"/>
                        <a:pt x="5" y="16"/>
                      </a:cubicBezTo>
                      <a:cubicBezTo>
                        <a:pt x="5" y="15"/>
                        <a:pt x="3" y="18"/>
                        <a:pt x="3" y="18"/>
                      </a:cubicBezTo>
                      <a:cubicBezTo>
                        <a:pt x="2" y="18"/>
                        <a:pt x="0" y="18"/>
                        <a:pt x="0" y="20"/>
                      </a:cubicBezTo>
                      <a:cubicBezTo>
                        <a:pt x="1" y="20"/>
                        <a:pt x="2" y="18"/>
                        <a:pt x="3" y="19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2" y="22"/>
                        <a:pt x="2" y="23"/>
                        <a:pt x="2" y="23"/>
                      </a:cubicBezTo>
                      <a:cubicBezTo>
                        <a:pt x="2" y="24"/>
                        <a:pt x="3" y="22"/>
                        <a:pt x="4" y="22"/>
                      </a:cubicBezTo>
                      <a:cubicBezTo>
                        <a:pt x="4" y="21"/>
                        <a:pt x="5" y="23"/>
                        <a:pt x="5" y="23"/>
                      </a:cubicBezTo>
                      <a:cubicBezTo>
                        <a:pt x="6" y="23"/>
                        <a:pt x="5" y="19"/>
                        <a:pt x="4" y="19"/>
                      </a:cubicBezTo>
                      <a:cubicBezTo>
                        <a:pt x="5" y="19"/>
                        <a:pt x="7" y="20"/>
                        <a:pt x="7" y="19"/>
                      </a:cubicBezTo>
                      <a:cubicBezTo>
                        <a:pt x="7" y="19"/>
                        <a:pt x="6" y="20"/>
                        <a:pt x="6" y="20"/>
                      </a:cubicBezTo>
                      <a:cubicBezTo>
                        <a:pt x="6" y="21"/>
                        <a:pt x="7" y="22"/>
                        <a:pt x="7" y="23"/>
                      </a:cubicBezTo>
                      <a:cubicBezTo>
                        <a:pt x="7" y="24"/>
                        <a:pt x="4" y="27"/>
                        <a:pt x="7" y="27"/>
                      </a:cubicBezTo>
                      <a:cubicBezTo>
                        <a:pt x="7" y="27"/>
                        <a:pt x="10" y="27"/>
                        <a:pt x="11" y="27"/>
                      </a:cubicBezTo>
                      <a:cubicBezTo>
                        <a:pt x="12" y="26"/>
                        <a:pt x="15" y="26"/>
                        <a:pt x="15" y="26"/>
                      </a:cubicBezTo>
                      <a:cubicBezTo>
                        <a:pt x="14" y="28"/>
                        <a:pt x="13" y="28"/>
                        <a:pt x="14" y="30"/>
                      </a:cubicBezTo>
                      <a:cubicBezTo>
                        <a:pt x="15" y="33"/>
                        <a:pt x="15" y="31"/>
                        <a:pt x="16" y="32"/>
                      </a:cubicBezTo>
                      <a:cubicBezTo>
                        <a:pt x="16" y="33"/>
                        <a:pt x="15" y="35"/>
                        <a:pt x="16" y="36"/>
                      </a:cubicBezTo>
                      <a:cubicBezTo>
                        <a:pt x="17" y="38"/>
                        <a:pt x="14" y="38"/>
                        <a:pt x="13" y="38"/>
                      </a:cubicBezTo>
                      <a:cubicBezTo>
                        <a:pt x="11" y="39"/>
                        <a:pt x="10" y="37"/>
                        <a:pt x="8" y="39"/>
                      </a:cubicBezTo>
                      <a:cubicBezTo>
                        <a:pt x="7" y="41"/>
                        <a:pt x="12" y="40"/>
                        <a:pt x="11" y="41"/>
                      </a:cubicBezTo>
                      <a:cubicBezTo>
                        <a:pt x="11" y="41"/>
                        <a:pt x="9" y="42"/>
                        <a:pt x="9" y="42"/>
                      </a:cubicBezTo>
                      <a:cubicBezTo>
                        <a:pt x="9" y="43"/>
                        <a:pt x="10" y="43"/>
                        <a:pt x="9" y="44"/>
                      </a:cubicBezTo>
                      <a:cubicBezTo>
                        <a:pt x="8" y="45"/>
                        <a:pt x="7" y="46"/>
                        <a:pt x="5" y="47"/>
                      </a:cubicBezTo>
                      <a:cubicBezTo>
                        <a:pt x="4" y="48"/>
                        <a:pt x="6" y="49"/>
                        <a:pt x="6" y="49"/>
                      </a:cubicBezTo>
                      <a:cubicBezTo>
                        <a:pt x="7" y="49"/>
                        <a:pt x="9" y="48"/>
                        <a:pt x="9" y="48"/>
                      </a:cubicBezTo>
                      <a:cubicBezTo>
                        <a:pt x="9" y="49"/>
                        <a:pt x="12" y="49"/>
                        <a:pt x="13" y="50"/>
                      </a:cubicBezTo>
                      <a:cubicBezTo>
                        <a:pt x="15" y="50"/>
                        <a:pt x="17" y="48"/>
                        <a:pt x="18" y="48"/>
                      </a:cubicBezTo>
                      <a:cubicBezTo>
                        <a:pt x="18" y="48"/>
                        <a:pt x="16" y="53"/>
                        <a:pt x="13" y="52"/>
                      </a:cubicBezTo>
                      <a:cubicBezTo>
                        <a:pt x="12" y="51"/>
                        <a:pt x="11" y="52"/>
                        <a:pt x="10" y="52"/>
                      </a:cubicBezTo>
                      <a:cubicBezTo>
                        <a:pt x="8" y="52"/>
                        <a:pt x="9" y="51"/>
                        <a:pt x="8" y="51"/>
                      </a:cubicBezTo>
                      <a:cubicBezTo>
                        <a:pt x="8" y="51"/>
                        <a:pt x="8" y="54"/>
                        <a:pt x="7" y="55"/>
                      </a:cubicBezTo>
                      <a:cubicBezTo>
                        <a:pt x="7" y="55"/>
                        <a:pt x="6" y="56"/>
                        <a:pt x="5" y="57"/>
                      </a:cubicBezTo>
                      <a:cubicBezTo>
                        <a:pt x="5" y="57"/>
                        <a:pt x="3" y="58"/>
                        <a:pt x="3" y="59"/>
                      </a:cubicBezTo>
                      <a:cubicBezTo>
                        <a:pt x="3" y="59"/>
                        <a:pt x="5" y="59"/>
                        <a:pt x="5" y="59"/>
                      </a:cubicBezTo>
                      <a:cubicBezTo>
                        <a:pt x="5" y="59"/>
                        <a:pt x="4" y="59"/>
                        <a:pt x="5" y="60"/>
                      </a:cubicBezTo>
                      <a:cubicBezTo>
                        <a:pt x="5" y="60"/>
                        <a:pt x="7" y="57"/>
                        <a:pt x="8" y="57"/>
                      </a:cubicBezTo>
                      <a:cubicBezTo>
                        <a:pt x="9" y="57"/>
                        <a:pt x="11" y="58"/>
                        <a:pt x="12" y="57"/>
                      </a:cubicBezTo>
                      <a:cubicBezTo>
                        <a:pt x="14" y="57"/>
                        <a:pt x="13" y="55"/>
                        <a:pt x="15" y="55"/>
                      </a:cubicBezTo>
                      <a:cubicBezTo>
                        <a:pt x="16" y="54"/>
                        <a:pt x="17" y="55"/>
                        <a:pt x="19" y="55"/>
                      </a:cubicBezTo>
                      <a:cubicBezTo>
                        <a:pt x="20" y="56"/>
                        <a:pt x="21" y="54"/>
                        <a:pt x="23" y="55"/>
                      </a:cubicBezTo>
                      <a:cubicBezTo>
                        <a:pt x="24" y="56"/>
                        <a:pt x="26" y="55"/>
                        <a:pt x="27" y="54"/>
                      </a:cubicBezTo>
                      <a:cubicBezTo>
                        <a:pt x="29" y="54"/>
                        <a:pt x="32" y="54"/>
                        <a:pt x="34" y="54"/>
                      </a:cubicBezTo>
                      <a:cubicBezTo>
                        <a:pt x="34" y="54"/>
                        <a:pt x="38" y="51"/>
                        <a:pt x="38" y="51"/>
                      </a:cubicBezTo>
                      <a:cubicBezTo>
                        <a:pt x="37" y="50"/>
                        <a:pt x="33" y="51"/>
                        <a:pt x="33" y="50"/>
                      </a:cubicBezTo>
                      <a:cubicBezTo>
                        <a:pt x="33" y="49"/>
                        <a:pt x="37" y="46"/>
                        <a:pt x="38" y="46"/>
                      </a:cubicBezTo>
                      <a:cubicBezTo>
                        <a:pt x="39" y="44"/>
                        <a:pt x="40" y="40"/>
                        <a:pt x="36" y="40"/>
                      </a:cubicBezTo>
                      <a:cubicBezTo>
                        <a:pt x="35" y="40"/>
                        <a:pt x="33" y="41"/>
                        <a:pt x="32" y="41"/>
                      </a:cubicBezTo>
                      <a:cubicBezTo>
                        <a:pt x="30" y="40"/>
                        <a:pt x="32" y="40"/>
                        <a:pt x="32" y="39"/>
                      </a:cubicBezTo>
                      <a:cubicBezTo>
                        <a:pt x="32" y="38"/>
                        <a:pt x="32" y="37"/>
                        <a:pt x="31" y="36"/>
                      </a:cubicBezTo>
                      <a:cubicBezTo>
                        <a:pt x="31" y="36"/>
                        <a:pt x="27" y="35"/>
                        <a:pt x="28" y="34"/>
                      </a:cubicBezTo>
                      <a:cubicBezTo>
                        <a:pt x="28" y="34"/>
                        <a:pt x="30" y="35"/>
                        <a:pt x="30" y="34"/>
                      </a:cubicBezTo>
                      <a:cubicBezTo>
                        <a:pt x="31" y="33"/>
                        <a:pt x="30" y="32"/>
                        <a:pt x="29" y="31"/>
                      </a:cubicBezTo>
                      <a:cubicBezTo>
                        <a:pt x="26" y="29"/>
                        <a:pt x="25" y="29"/>
                        <a:pt x="23" y="25"/>
                      </a:cubicBezTo>
                      <a:cubicBezTo>
                        <a:pt x="22" y="23"/>
                        <a:pt x="21" y="21"/>
                        <a:pt x="18" y="19"/>
                      </a:cubicBezTo>
                      <a:cubicBezTo>
                        <a:pt x="17" y="18"/>
                        <a:pt x="13" y="20"/>
                        <a:pt x="12" y="18"/>
                      </a:cubicBezTo>
                      <a:cubicBezTo>
                        <a:pt x="12" y="18"/>
                        <a:pt x="18" y="17"/>
                        <a:pt x="17" y="16"/>
                      </a:cubicBezTo>
                      <a:cubicBezTo>
                        <a:pt x="17" y="16"/>
                        <a:pt x="15" y="17"/>
                        <a:pt x="14" y="16"/>
                      </a:cubicBezTo>
                      <a:cubicBezTo>
                        <a:pt x="14" y="16"/>
                        <a:pt x="18" y="15"/>
                        <a:pt x="18" y="15"/>
                      </a:cubicBezTo>
                      <a:cubicBezTo>
                        <a:pt x="19" y="14"/>
                        <a:pt x="22" y="9"/>
                        <a:pt x="21" y="8"/>
                      </a:cubicBezTo>
                      <a:cubicBezTo>
                        <a:pt x="20" y="6"/>
                        <a:pt x="17" y="6"/>
                        <a:pt x="15" y="6"/>
                      </a:cubicBezTo>
                      <a:cubicBezTo>
                        <a:pt x="14" y="7"/>
                        <a:pt x="9" y="7"/>
                        <a:pt x="9" y="7"/>
                      </a:cubicBezTo>
                      <a:cubicBezTo>
                        <a:pt x="9" y="7"/>
                        <a:pt x="11" y="6"/>
                        <a:pt x="11" y="6"/>
                      </a:cubicBezTo>
                      <a:cubicBezTo>
                        <a:pt x="11" y="6"/>
                        <a:pt x="9" y="5"/>
                        <a:pt x="9" y="6"/>
                      </a:cubicBezTo>
                      <a:cubicBezTo>
                        <a:pt x="9" y="5"/>
                        <a:pt x="18" y="1"/>
                        <a:pt x="15" y="0"/>
                      </a:cubicBezTo>
                      <a:cubicBezTo>
                        <a:pt x="14" y="0"/>
                        <a:pt x="17" y="1"/>
                        <a:pt x="1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2" name="Freeform 405">
                  <a:extLst>
                    <a:ext uri="{FF2B5EF4-FFF2-40B4-BE49-F238E27FC236}">
                      <a16:creationId xmlns:a16="http://schemas.microsoft.com/office/drawing/2014/main" id="{6FEB24E7-CC51-1D4F-AA69-58A5269B3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23" y="5337841"/>
                  <a:ext cx="503185" cy="245289"/>
                </a:xfrm>
                <a:custGeom>
                  <a:avLst/>
                  <a:gdLst>
                    <a:gd name="T0" fmla="*/ 53 w 54"/>
                    <a:gd name="T1" fmla="*/ 10 h 26"/>
                    <a:gd name="T2" fmla="*/ 49 w 54"/>
                    <a:gd name="T3" fmla="*/ 9 h 26"/>
                    <a:gd name="T4" fmla="*/ 50 w 54"/>
                    <a:gd name="T5" fmla="*/ 8 h 26"/>
                    <a:gd name="T6" fmla="*/ 48 w 54"/>
                    <a:gd name="T7" fmla="*/ 7 h 26"/>
                    <a:gd name="T8" fmla="*/ 49 w 54"/>
                    <a:gd name="T9" fmla="*/ 6 h 26"/>
                    <a:gd name="T10" fmla="*/ 46 w 54"/>
                    <a:gd name="T11" fmla="*/ 5 h 26"/>
                    <a:gd name="T12" fmla="*/ 48 w 54"/>
                    <a:gd name="T13" fmla="*/ 3 h 26"/>
                    <a:gd name="T14" fmla="*/ 43 w 54"/>
                    <a:gd name="T15" fmla="*/ 3 h 26"/>
                    <a:gd name="T16" fmla="*/ 39 w 54"/>
                    <a:gd name="T17" fmla="*/ 1 h 26"/>
                    <a:gd name="T18" fmla="*/ 39 w 54"/>
                    <a:gd name="T19" fmla="*/ 4 h 26"/>
                    <a:gd name="T20" fmla="*/ 36 w 54"/>
                    <a:gd name="T21" fmla="*/ 5 h 26"/>
                    <a:gd name="T22" fmla="*/ 32 w 54"/>
                    <a:gd name="T23" fmla="*/ 5 h 26"/>
                    <a:gd name="T24" fmla="*/ 32 w 54"/>
                    <a:gd name="T25" fmla="*/ 9 h 26"/>
                    <a:gd name="T26" fmla="*/ 26 w 54"/>
                    <a:gd name="T27" fmla="*/ 5 h 26"/>
                    <a:gd name="T28" fmla="*/ 25 w 54"/>
                    <a:gd name="T29" fmla="*/ 8 h 26"/>
                    <a:gd name="T30" fmla="*/ 21 w 54"/>
                    <a:gd name="T31" fmla="*/ 5 h 26"/>
                    <a:gd name="T32" fmla="*/ 21 w 54"/>
                    <a:gd name="T33" fmla="*/ 9 h 26"/>
                    <a:gd name="T34" fmla="*/ 19 w 54"/>
                    <a:gd name="T35" fmla="*/ 9 h 26"/>
                    <a:gd name="T36" fmla="*/ 17 w 54"/>
                    <a:gd name="T37" fmla="*/ 12 h 26"/>
                    <a:gd name="T38" fmla="*/ 14 w 54"/>
                    <a:gd name="T39" fmla="*/ 8 h 26"/>
                    <a:gd name="T40" fmla="*/ 16 w 54"/>
                    <a:gd name="T41" fmla="*/ 8 h 26"/>
                    <a:gd name="T42" fmla="*/ 14 w 54"/>
                    <a:gd name="T43" fmla="*/ 5 h 26"/>
                    <a:gd name="T44" fmla="*/ 7 w 54"/>
                    <a:gd name="T45" fmla="*/ 2 h 26"/>
                    <a:gd name="T46" fmla="*/ 9 w 54"/>
                    <a:gd name="T47" fmla="*/ 4 h 26"/>
                    <a:gd name="T48" fmla="*/ 8 w 54"/>
                    <a:gd name="T49" fmla="*/ 4 h 26"/>
                    <a:gd name="T50" fmla="*/ 10 w 54"/>
                    <a:gd name="T51" fmla="*/ 8 h 26"/>
                    <a:gd name="T52" fmla="*/ 5 w 54"/>
                    <a:gd name="T53" fmla="*/ 6 h 26"/>
                    <a:gd name="T54" fmla="*/ 3 w 54"/>
                    <a:gd name="T55" fmla="*/ 6 h 26"/>
                    <a:gd name="T56" fmla="*/ 5 w 54"/>
                    <a:gd name="T57" fmla="*/ 7 h 26"/>
                    <a:gd name="T58" fmla="*/ 5 w 54"/>
                    <a:gd name="T59" fmla="*/ 8 h 26"/>
                    <a:gd name="T60" fmla="*/ 2 w 54"/>
                    <a:gd name="T61" fmla="*/ 7 h 26"/>
                    <a:gd name="T62" fmla="*/ 1 w 54"/>
                    <a:gd name="T63" fmla="*/ 9 h 26"/>
                    <a:gd name="T64" fmla="*/ 8 w 54"/>
                    <a:gd name="T65" fmla="*/ 10 h 26"/>
                    <a:gd name="T66" fmla="*/ 13 w 54"/>
                    <a:gd name="T67" fmla="*/ 11 h 26"/>
                    <a:gd name="T68" fmla="*/ 11 w 54"/>
                    <a:gd name="T69" fmla="*/ 12 h 26"/>
                    <a:gd name="T70" fmla="*/ 12 w 54"/>
                    <a:gd name="T71" fmla="*/ 13 h 26"/>
                    <a:gd name="T72" fmla="*/ 8 w 54"/>
                    <a:gd name="T73" fmla="*/ 14 h 26"/>
                    <a:gd name="T74" fmla="*/ 3 w 54"/>
                    <a:gd name="T75" fmla="*/ 15 h 26"/>
                    <a:gd name="T76" fmla="*/ 10 w 54"/>
                    <a:gd name="T77" fmla="*/ 16 h 26"/>
                    <a:gd name="T78" fmla="*/ 12 w 54"/>
                    <a:gd name="T79" fmla="*/ 18 h 26"/>
                    <a:gd name="T80" fmla="*/ 15 w 54"/>
                    <a:gd name="T81" fmla="*/ 17 h 26"/>
                    <a:gd name="T82" fmla="*/ 13 w 54"/>
                    <a:gd name="T83" fmla="*/ 18 h 26"/>
                    <a:gd name="T84" fmla="*/ 15 w 54"/>
                    <a:gd name="T85" fmla="*/ 18 h 26"/>
                    <a:gd name="T86" fmla="*/ 10 w 54"/>
                    <a:gd name="T87" fmla="*/ 23 h 26"/>
                    <a:gd name="T88" fmla="*/ 15 w 54"/>
                    <a:gd name="T89" fmla="*/ 23 h 26"/>
                    <a:gd name="T90" fmla="*/ 21 w 54"/>
                    <a:gd name="T91" fmla="*/ 24 h 26"/>
                    <a:gd name="T92" fmla="*/ 20 w 54"/>
                    <a:gd name="T93" fmla="*/ 24 h 26"/>
                    <a:gd name="T94" fmla="*/ 22 w 54"/>
                    <a:gd name="T95" fmla="*/ 25 h 26"/>
                    <a:gd name="T96" fmla="*/ 29 w 54"/>
                    <a:gd name="T97" fmla="*/ 26 h 26"/>
                    <a:gd name="T98" fmla="*/ 33 w 54"/>
                    <a:gd name="T99" fmla="*/ 25 h 26"/>
                    <a:gd name="T100" fmla="*/ 39 w 54"/>
                    <a:gd name="T101" fmla="*/ 23 h 26"/>
                    <a:gd name="T102" fmla="*/ 46 w 54"/>
                    <a:gd name="T103" fmla="*/ 19 h 26"/>
                    <a:gd name="T104" fmla="*/ 52 w 54"/>
                    <a:gd name="T105" fmla="*/ 16 h 26"/>
                    <a:gd name="T106" fmla="*/ 52 w 54"/>
                    <a:gd name="T107" fmla="*/ 14 h 26"/>
                    <a:gd name="T108" fmla="*/ 54 w 54"/>
                    <a:gd name="T109" fmla="*/ 13 h 26"/>
                    <a:gd name="T110" fmla="*/ 52 w 54"/>
                    <a:gd name="T111" fmla="*/ 12 h 26"/>
                    <a:gd name="T112" fmla="*/ 53 w 54"/>
                    <a:gd name="T113" fmla="*/ 10 h 26"/>
                    <a:gd name="T114" fmla="*/ 53 w 54"/>
                    <a:gd name="T115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26">
                      <a:moveTo>
                        <a:pt x="53" y="10"/>
                      </a:moveTo>
                      <a:cubicBezTo>
                        <a:pt x="53" y="10"/>
                        <a:pt x="49" y="9"/>
                        <a:pt x="49" y="9"/>
                      </a:cubicBezTo>
                      <a:cubicBezTo>
                        <a:pt x="49" y="9"/>
                        <a:pt x="50" y="8"/>
                        <a:pt x="50" y="8"/>
                      </a:cubicBezTo>
                      <a:cubicBezTo>
                        <a:pt x="49" y="8"/>
                        <a:pt x="47" y="8"/>
                        <a:pt x="48" y="7"/>
                      </a:cubicBezTo>
                      <a:cubicBezTo>
                        <a:pt x="48" y="7"/>
                        <a:pt x="49" y="6"/>
                        <a:pt x="49" y="6"/>
                      </a:cubicBezTo>
                      <a:cubicBezTo>
                        <a:pt x="48" y="5"/>
                        <a:pt x="46" y="5"/>
                        <a:pt x="46" y="5"/>
                      </a:cubicBezTo>
                      <a:cubicBezTo>
                        <a:pt x="46" y="4"/>
                        <a:pt x="48" y="3"/>
                        <a:pt x="48" y="3"/>
                      </a:cubicBezTo>
                      <a:cubicBezTo>
                        <a:pt x="48" y="3"/>
                        <a:pt x="44" y="4"/>
                        <a:pt x="43" y="3"/>
                      </a:cubicBezTo>
                      <a:cubicBezTo>
                        <a:pt x="42" y="2"/>
                        <a:pt x="41" y="1"/>
                        <a:pt x="39" y="1"/>
                      </a:cubicBezTo>
                      <a:cubicBezTo>
                        <a:pt x="38" y="1"/>
                        <a:pt x="40" y="3"/>
                        <a:pt x="39" y="4"/>
                      </a:cubicBezTo>
                      <a:cubicBezTo>
                        <a:pt x="38" y="5"/>
                        <a:pt x="37" y="4"/>
                        <a:pt x="36" y="5"/>
                      </a:cubicBezTo>
                      <a:cubicBezTo>
                        <a:pt x="35" y="6"/>
                        <a:pt x="34" y="5"/>
                        <a:pt x="32" y="5"/>
                      </a:cubicBezTo>
                      <a:cubicBezTo>
                        <a:pt x="30" y="4"/>
                        <a:pt x="33" y="8"/>
                        <a:pt x="32" y="9"/>
                      </a:cubicBezTo>
                      <a:cubicBezTo>
                        <a:pt x="32" y="9"/>
                        <a:pt x="28" y="2"/>
                        <a:pt x="26" y="5"/>
                      </a:cubicBezTo>
                      <a:cubicBezTo>
                        <a:pt x="25" y="5"/>
                        <a:pt x="26" y="7"/>
                        <a:pt x="25" y="8"/>
                      </a:cubicBezTo>
                      <a:cubicBezTo>
                        <a:pt x="25" y="9"/>
                        <a:pt x="22" y="5"/>
                        <a:pt x="21" y="5"/>
                      </a:cubicBezTo>
                      <a:cubicBezTo>
                        <a:pt x="20" y="5"/>
                        <a:pt x="23" y="9"/>
                        <a:pt x="21" y="9"/>
                      </a:cubicBezTo>
                      <a:cubicBezTo>
                        <a:pt x="20" y="9"/>
                        <a:pt x="20" y="9"/>
                        <a:pt x="19" y="9"/>
                      </a:cubicBezTo>
                      <a:cubicBezTo>
                        <a:pt x="18" y="9"/>
                        <a:pt x="17" y="11"/>
                        <a:pt x="17" y="12"/>
                      </a:cubicBezTo>
                      <a:cubicBezTo>
                        <a:pt x="17" y="11"/>
                        <a:pt x="14" y="9"/>
                        <a:pt x="14" y="8"/>
                      </a:cubicBezTo>
                      <a:cubicBezTo>
                        <a:pt x="14" y="8"/>
                        <a:pt x="16" y="8"/>
                        <a:pt x="16" y="8"/>
                      </a:cubicBezTo>
                      <a:cubicBezTo>
                        <a:pt x="16" y="7"/>
                        <a:pt x="14" y="5"/>
                        <a:pt x="14" y="5"/>
                      </a:cubicBezTo>
                      <a:cubicBezTo>
                        <a:pt x="13" y="5"/>
                        <a:pt x="8" y="0"/>
                        <a:pt x="7" y="2"/>
                      </a:cubicBezTo>
                      <a:cubicBezTo>
                        <a:pt x="7" y="3"/>
                        <a:pt x="10" y="3"/>
                        <a:pt x="9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10" y="3"/>
                        <a:pt x="11" y="7"/>
                        <a:pt x="10" y="8"/>
                      </a:cubicBezTo>
                      <a:cubicBezTo>
                        <a:pt x="10" y="8"/>
                        <a:pt x="2" y="1"/>
                        <a:pt x="5" y="6"/>
                      </a:cubicBezTo>
                      <a:cubicBezTo>
                        <a:pt x="5" y="6"/>
                        <a:pt x="3" y="6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6"/>
                        <a:pt x="5" y="8"/>
                        <a:pt x="5" y="8"/>
                      </a:cubicBezTo>
                      <a:cubicBezTo>
                        <a:pt x="5" y="8"/>
                        <a:pt x="3" y="7"/>
                        <a:pt x="2" y="7"/>
                      </a:cubicBezTo>
                      <a:cubicBezTo>
                        <a:pt x="3" y="7"/>
                        <a:pt x="0" y="10"/>
                        <a:pt x="1" y="9"/>
                      </a:cubicBezTo>
                      <a:cubicBezTo>
                        <a:pt x="0" y="11"/>
                        <a:pt x="8" y="10"/>
                        <a:pt x="8" y="10"/>
                      </a:cubicBezTo>
                      <a:cubicBezTo>
                        <a:pt x="9" y="10"/>
                        <a:pt x="13" y="11"/>
                        <a:pt x="13" y="11"/>
                      </a:cubicBezTo>
                      <a:cubicBezTo>
                        <a:pt x="12" y="11"/>
                        <a:pt x="11" y="11"/>
                        <a:pt x="11" y="12"/>
                      </a:cubicBezTo>
                      <a:cubicBezTo>
                        <a:pt x="11" y="12"/>
                        <a:pt x="12" y="13"/>
                        <a:pt x="12" y="13"/>
                      </a:cubicBezTo>
                      <a:cubicBezTo>
                        <a:pt x="11" y="14"/>
                        <a:pt x="9" y="14"/>
                        <a:pt x="8" y="14"/>
                      </a:cubicBezTo>
                      <a:cubicBezTo>
                        <a:pt x="8" y="14"/>
                        <a:pt x="2" y="15"/>
                        <a:pt x="3" y="15"/>
                      </a:cubicBezTo>
                      <a:cubicBezTo>
                        <a:pt x="5" y="16"/>
                        <a:pt x="8" y="15"/>
                        <a:pt x="10" y="16"/>
                      </a:cubicBezTo>
                      <a:cubicBezTo>
                        <a:pt x="11" y="17"/>
                        <a:pt x="11" y="18"/>
                        <a:pt x="12" y="18"/>
                      </a:cubicBezTo>
                      <a:cubicBezTo>
                        <a:pt x="12" y="18"/>
                        <a:pt x="14" y="17"/>
                        <a:pt x="15" y="17"/>
                      </a:cubicBezTo>
                      <a:cubicBezTo>
                        <a:pt x="14" y="17"/>
                        <a:pt x="13" y="18"/>
                        <a:pt x="13" y="18"/>
                      </a:cubicBezTo>
                      <a:cubicBezTo>
                        <a:pt x="13" y="19"/>
                        <a:pt x="15" y="18"/>
                        <a:pt x="15" y="18"/>
                      </a:cubicBezTo>
                      <a:cubicBezTo>
                        <a:pt x="16" y="19"/>
                        <a:pt x="8" y="23"/>
                        <a:pt x="10" y="23"/>
                      </a:cubicBezTo>
                      <a:cubicBezTo>
                        <a:pt x="12" y="24"/>
                        <a:pt x="14" y="23"/>
                        <a:pt x="15" y="23"/>
                      </a:cubicBezTo>
                      <a:cubicBezTo>
                        <a:pt x="17" y="23"/>
                        <a:pt x="19" y="23"/>
                        <a:pt x="21" y="24"/>
                      </a:cubicBezTo>
                      <a:cubicBezTo>
                        <a:pt x="20" y="23"/>
                        <a:pt x="20" y="24"/>
                        <a:pt x="20" y="24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4" y="26"/>
                        <a:pt x="27" y="26"/>
                        <a:pt x="29" y="26"/>
                      </a:cubicBezTo>
                      <a:cubicBezTo>
                        <a:pt x="31" y="26"/>
                        <a:pt x="31" y="25"/>
                        <a:pt x="33" y="25"/>
                      </a:cubicBezTo>
                      <a:cubicBezTo>
                        <a:pt x="35" y="24"/>
                        <a:pt x="37" y="24"/>
                        <a:pt x="39" y="23"/>
                      </a:cubicBezTo>
                      <a:cubicBezTo>
                        <a:pt x="42" y="21"/>
                        <a:pt x="43" y="20"/>
                        <a:pt x="46" y="19"/>
                      </a:cubicBezTo>
                      <a:cubicBezTo>
                        <a:pt x="48" y="19"/>
                        <a:pt x="49" y="16"/>
                        <a:pt x="52" y="16"/>
                      </a:cubicBezTo>
                      <a:cubicBezTo>
                        <a:pt x="52" y="15"/>
                        <a:pt x="53" y="15"/>
                        <a:pt x="52" y="14"/>
                      </a:cubicBezTo>
                      <a:cubicBezTo>
                        <a:pt x="51" y="13"/>
                        <a:pt x="53" y="13"/>
                        <a:pt x="54" y="13"/>
                      </a:cubicBezTo>
                      <a:cubicBezTo>
                        <a:pt x="54" y="13"/>
                        <a:pt x="52" y="12"/>
                        <a:pt x="52" y="12"/>
                      </a:cubicBezTo>
                      <a:cubicBezTo>
                        <a:pt x="52" y="11"/>
                        <a:pt x="54" y="10"/>
                        <a:pt x="53" y="10"/>
                      </a:cubicBezTo>
                      <a:cubicBezTo>
                        <a:pt x="51" y="9"/>
                        <a:pt x="54" y="10"/>
                        <a:pt x="5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3" name="Freeform 406">
                  <a:extLst>
                    <a:ext uri="{FF2B5EF4-FFF2-40B4-BE49-F238E27FC236}">
                      <a16:creationId xmlns:a16="http://schemas.microsoft.com/office/drawing/2014/main" id="{22E85F68-4BEE-3547-BBBF-24F2B6220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85531" y="4439516"/>
                  <a:ext cx="840764" cy="579771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4" name="Freeform 407">
                  <a:extLst>
                    <a:ext uri="{FF2B5EF4-FFF2-40B4-BE49-F238E27FC236}">
                      <a16:creationId xmlns:a16="http://schemas.microsoft.com/office/drawing/2014/main" id="{8EB3E75B-E1F9-864C-9652-058AE1ED8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41584" y="4197415"/>
                  <a:ext cx="299364" cy="14972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5" name="Freeform 408">
                  <a:extLst>
                    <a:ext uri="{FF2B5EF4-FFF2-40B4-BE49-F238E27FC236}">
                      <a16:creationId xmlns:a16="http://schemas.microsoft.com/office/drawing/2014/main" id="{7D865691-2BCC-5447-8677-3136E126E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9546" y="4111405"/>
                  <a:ext cx="280255" cy="14972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6" name="Freeform 409">
                  <a:extLst>
                    <a:ext uri="{FF2B5EF4-FFF2-40B4-BE49-F238E27FC236}">
                      <a16:creationId xmlns:a16="http://schemas.microsoft.com/office/drawing/2014/main" id="{75D35F6E-E0ED-6944-8EE7-41B4A41C7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16742" y="4120960"/>
                  <a:ext cx="140127" cy="47785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7" name="Freeform 410">
                  <a:extLst>
                    <a:ext uri="{FF2B5EF4-FFF2-40B4-BE49-F238E27FC236}">
                      <a16:creationId xmlns:a16="http://schemas.microsoft.com/office/drawing/2014/main" id="{E1D16D77-5911-5D4C-895B-42F9BCBCE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42219" y="3990355"/>
                  <a:ext cx="235667" cy="14972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8" name="Freeform 411">
                  <a:extLst>
                    <a:ext uri="{FF2B5EF4-FFF2-40B4-BE49-F238E27FC236}">
                      <a16:creationId xmlns:a16="http://schemas.microsoft.com/office/drawing/2014/main" id="{85F9C70D-95FA-9048-9E44-A0A0E295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6298" y="4579679"/>
                  <a:ext cx="235667" cy="76452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9" name="Freeform 412">
                  <a:extLst>
                    <a:ext uri="{FF2B5EF4-FFF2-40B4-BE49-F238E27FC236}">
                      <a16:creationId xmlns:a16="http://schemas.microsoft.com/office/drawing/2014/main" id="{4110E804-16DD-DF4C-BF85-0C54E44D6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26934" y="4729398"/>
                  <a:ext cx="197453" cy="76452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0" name="Freeform 413">
                  <a:extLst>
                    <a:ext uri="{FF2B5EF4-FFF2-40B4-BE49-F238E27FC236}">
                      <a16:creationId xmlns:a16="http://schemas.microsoft.com/office/drawing/2014/main" id="{72467816-61FE-B643-B1E9-E7E6F4BAC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36490" y="4694361"/>
                  <a:ext cx="76432" cy="44598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1" name="Freeform 414">
                  <a:extLst>
                    <a:ext uri="{FF2B5EF4-FFF2-40B4-BE49-F238E27FC236}">
                      <a16:creationId xmlns:a16="http://schemas.microsoft.com/office/drawing/2014/main" id="{F2204AA2-8873-364E-8ECD-079FAF692F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32665" y="4560566"/>
                  <a:ext cx="28662" cy="47785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2" name="Freeform 415">
                  <a:extLst>
                    <a:ext uri="{FF2B5EF4-FFF2-40B4-BE49-F238E27FC236}">
                      <a16:creationId xmlns:a16="http://schemas.microsoft.com/office/drawing/2014/main" id="{CC9074AB-9C7E-1D4B-A515-12B6A9A84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32665" y="4700729"/>
                  <a:ext cx="38217" cy="47785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3" name="Freeform 416">
                  <a:extLst>
                    <a:ext uri="{FF2B5EF4-FFF2-40B4-BE49-F238E27FC236}">
                      <a16:creationId xmlns:a16="http://schemas.microsoft.com/office/drawing/2014/main" id="{63606B3F-59FE-4944-89BD-942719AC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6360" y="4525526"/>
                  <a:ext cx="394904" cy="14972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4" name="Freeform 417">
                  <a:extLst>
                    <a:ext uri="{FF2B5EF4-FFF2-40B4-BE49-F238E27FC236}">
                      <a16:creationId xmlns:a16="http://schemas.microsoft.com/office/drawing/2014/main" id="{E0BEF924-FBE5-F74D-87FD-EFEACA448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2477" y="4570124"/>
                  <a:ext cx="73248" cy="76452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5" name="Freeform 418">
                  <a:extLst>
                    <a:ext uri="{FF2B5EF4-FFF2-40B4-BE49-F238E27FC236}">
                      <a16:creationId xmlns:a16="http://schemas.microsoft.com/office/drawing/2014/main" id="{8EC86EDF-DBFD-8E48-9AD7-3351680E7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45406" y="5076623"/>
                  <a:ext cx="101909" cy="57338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6" name="Freeform 419">
                  <a:extLst>
                    <a:ext uri="{FF2B5EF4-FFF2-40B4-BE49-F238E27FC236}">
                      <a16:creationId xmlns:a16="http://schemas.microsoft.com/office/drawing/2014/main" id="{FEAC1ACB-E34C-A841-A802-16D14498F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7951" y="5898496"/>
                  <a:ext cx="57323" cy="47785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7" name="Freeform 420">
                  <a:extLst>
                    <a:ext uri="{FF2B5EF4-FFF2-40B4-BE49-F238E27FC236}">
                      <a16:creationId xmlns:a16="http://schemas.microsoft.com/office/drawing/2014/main" id="{FB231B88-08F0-EB4E-AFA0-2E93AA31A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5913" y="6172453"/>
                  <a:ext cx="47770" cy="25484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8" name="Freeform 421">
                  <a:extLst>
                    <a:ext uri="{FF2B5EF4-FFF2-40B4-BE49-F238E27FC236}">
                      <a16:creationId xmlns:a16="http://schemas.microsoft.com/office/drawing/2014/main" id="{E20B1E48-29C1-9048-A310-0C57B22F5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46678" y="6452780"/>
                  <a:ext cx="47770" cy="44598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9" name="Freeform 422">
                  <a:extLst>
                    <a:ext uri="{FF2B5EF4-FFF2-40B4-BE49-F238E27FC236}">
                      <a16:creationId xmlns:a16="http://schemas.microsoft.com/office/drawing/2014/main" id="{965FF46D-67DA-9144-8EEC-9824DD151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8017" y="6526047"/>
                  <a:ext cx="19109" cy="955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0" name="Freeform 423">
                  <a:extLst>
                    <a:ext uri="{FF2B5EF4-FFF2-40B4-BE49-F238E27FC236}">
                      <a16:creationId xmlns:a16="http://schemas.microsoft.com/office/drawing/2014/main" id="{12C16D75-C6FD-5E43-94FC-0B3B5AEE0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87444" y="6675768"/>
                  <a:ext cx="28662" cy="955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1" name="Freeform 424">
                  <a:extLst>
                    <a:ext uri="{FF2B5EF4-FFF2-40B4-BE49-F238E27FC236}">
                      <a16:creationId xmlns:a16="http://schemas.microsoft.com/office/drawing/2014/main" id="{DF44F7D3-D079-E549-B352-202FE3788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75977" y="6723551"/>
                  <a:ext cx="66879" cy="38227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2" name="Freeform 425">
                  <a:extLst>
                    <a:ext uri="{FF2B5EF4-FFF2-40B4-BE49-F238E27FC236}">
                      <a16:creationId xmlns:a16="http://schemas.microsoft.com/office/drawing/2014/main" id="{05F58298-6524-EC45-8542-C244625FF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02730" y="6761777"/>
                  <a:ext cx="54139" cy="35042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3" name="Freeform 426">
                  <a:extLst>
                    <a:ext uri="{FF2B5EF4-FFF2-40B4-BE49-F238E27FC236}">
                      <a16:creationId xmlns:a16="http://schemas.microsoft.com/office/drawing/2014/main" id="{23542C59-022E-8940-92E5-C67052E74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4960" y="6790447"/>
                  <a:ext cx="47770" cy="44598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4" name="Freeform 427">
                  <a:extLst>
                    <a:ext uri="{FF2B5EF4-FFF2-40B4-BE49-F238E27FC236}">
                      <a16:creationId xmlns:a16="http://schemas.microsoft.com/office/drawing/2014/main" id="{B2211596-F454-9742-871C-CF691B4458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45404" y="6854157"/>
                  <a:ext cx="9553" cy="955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5" name="Freeform 428">
                  <a:extLst>
                    <a:ext uri="{FF2B5EF4-FFF2-40B4-BE49-F238E27FC236}">
                      <a16:creationId xmlns:a16="http://schemas.microsoft.com/office/drawing/2014/main" id="{12AA0285-ECC6-654A-9CE4-DAB099AC3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97634" y="6815931"/>
                  <a:ext cx="47770" cy="38227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6" name="Freeform 429">
                  <a:extLst>
                    <a:ext uri="{FF2B5EF4-FFF2-40B4-BE49-F238E27FC236}">
                      <a16:creationId xmlns:a16="http://schemas.microsoft.com/office/drawing/2014/main" id="{47D49AB4-078D-5D46-84D0-701133AD6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3684" y="7163156"/>
                  <a:ext cx="19109" cy="28669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D9F5008A-88E9-7A41-ADE0-F85EB53B62EE}"/>
                    </a:ext>
                  </a:extLst>
                </p:cNvPr>
                <p:cNvGrpSpPr/>
                <p:nvPr/>
              </p:nvGrpSpPr>
              <p:grpSpPr>
                <a:xfrm>
                  <a:off x="17709739" y="6761777"/>
                  <a:ext cx="697448" cy="662593"/>
                  <a:chOff x="5961121" y="2686387"/>
                  <a:chExt cx="288233" cy="273757"/>
                </a:xfrm>
                <a:grpFill/>
              </p:grpSpPr>
              <p:sp>
                <p:nvSpPr>
                  <p:cNvPr id="699" name="Freeform 430">
                    <a:extLst>
                      <a:ext uri="{FF2B5EF4-FFF2-40B4-BE49-F238E27FC236}">
                        <a16:creationId xmlns:a16="http://schemas.microsoft.com/office/drawing/2014/main" id="{FD8B222D-73C6-2F41-8BF9-DB42162328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>
                      <a:latin typeface="Lato Regular" charset="0"/>
                    </a:endParaRPr>
                  </a:p>
                </p:txBody>
              </p:sp>
              <p:sp>
                <p:nvSpPr>
                  <p:cNvPr id="701" name="Freeform 431">
                    <a:extLst>
                      <a:ext uri="{FF2B5EF4-FFF2-40B4-BE49-F238E27FC236}">
                        <a16:creationId xmlns:a16="http://schemas.microsoft.com/office/drawing/2014/main" id="{A9C1E067-D63C-0445-8705-551D377CDD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328" name="Freeform 432">
                  <a:extLst>
                    <a:ext uri="{FF2B5EF4-FFF2-40B4-BE49-F238E27FC236}">
                      <a16:creationId xmlns:a16="http://schemas.microsoft.com/office/drawing/2014/main" id="{351F1D8C-BC00-0849-B3E9-27A2A7D1B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4893" y="7370215"/>
                  <a:ext cx="19109" cy="25484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9" name="Freeform 433">
                  <a:extLst>
                    <a:ext uri="{FF2B5EF4-FFF2-40B4-BE49-F238E27FC236}">
                      <a16:creationId xmlns:a16="http://schemas.microsoft.com/office/drawing/2014/main" id="{FD541C54-D69A-3C46-81FD-FA63E882B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3428" y="7370215"/>
                  <a:ext cx="121018" cy="92380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0" name="Freeform 434">
                  <a:extLst>
                    <a:ext uri="{FF2B5EF4-FFF2-40B4-BE49-F238E27FC236}">
                      <a16:creationId xmlns:a16="http://schemas.microsoft.com/office/drawing/2014/main" id="{83EEE0F1-7B42-A944-BFD6-CF0D49A7E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2410" y="7405258"/>
                  <a:ext cx="101909" cy="14972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1" name="Freeform 435">
                  <a:extLst>
                    <a:ext uri="{FF2B5EF4-FFF2-40B4-BE49-F238E27FC236}">
                      <a16:creationId xmlns:a16="http://schemas.microsoft.com/office/drawing/2014/main" id="{2CA34664-9B4D-0B4F-B312-39A724199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0501" y="7771599"/>
                  <a:ext cx="35033" cy="28669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2" name="Freeform 436">
                  <a:extLst>
                    <a:ext uri="{FF2B5EF4-FFF2-40B4-BE49-F238E27FC236}">
                      <a16:creationId xmlns:a16="http://schemas.microsoft.com/office/drawing/2014/main" id="{EC8F750F-B923-B640-91B9-463FF3D4F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3301" y="7679215"/>
                  <a:ext cx="19109" cy="1592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3" name="Freeform 437">
                  <a:extLst>
                    <a:ext uri="{FF2B5EF4-FFF2-40B4-BE49-F238E27FC236}">
                      <a16:creationId xmlns:a16="http://schemas.microsoft.com/office/drawing/2014/main" id="{90A89091-B4D0-6441-850F-8D1E9D503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1710" y="7873534"/>
                  <a:ext cx="19109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4" name="Freeform 438">
                  <a:extLst>
                    <a:ext uri="{FF2B5EF4-FFF2-40B4-BE49-F238E27FC236}">
                      <a16:creationId xmlns:a16="http://schemas.microsoft.com/office/drawing/2014/main" id="{64C2408B-F239-2B41-96C1-218EA21BD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03369" y="7838493"/>
                  <a:ext cx="111465" cy="156092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5" name="Freeform 439">
                  <a:extLst>
                    <a:ext uri="{FF2B5EF4-FFF2-40B4-BE49-F238E27FC236}">
                      <a16:creationId xmlns:a16="http://schemas.microsoft.com/office/drawing/2014/main" id="{E9FB76CA-C006-D540-A2A8-0F18F0276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2413" y="8099708"/>
                  <a:ext cx="130573" cy="92380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6" name="Freeform 440">
                  <a:extLst>
                    <a:ext uri="{FF2B5EF4-FFF2-40B4-BE49-F238E27FC236}">
                      <a16:creationId xmlns:a16="http://schemas.microsoft.com/office/drawing/2014/main" id="{A0848400-BAF2-8043-9415-9D2B3F7DE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4260" y="8163419"/>
                  <a:ext cx="187897" cy="264400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7" name="Freeform 441">
                  <a:extLst>
                    <a:ext uri="{FF2B5EF4-FFF2-40B4-BE49-F238E27FC236}">
                      <a16:creationId xmlns:a16="http://schemas.microsoft.com/office/drawing/2014/main" id="{4736FACE-F121-824B-969F-E3925BD9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3495" y="8389591"/>
                  <a:ext cx="57323" cy="73269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8" name="Freeform 442">
                  <a:extLst>
                    <a:ext uri="{FF2B5EF4-FFF2-40B4-BE49-F238E27FC236}">
                      <a16:creationId xmlns:a16="http://schemas.microsoft.com/office/drawing/2014/main" id="{65DDE7BF-0D25-3F46-A214-AB720316A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1710" y="8453302"/>
                  <a:ext cx="92356" cy="124237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9" name="Freeform 443">
                  <a:extLst>
                    <a:ext uri="{FF2B5EF4-FFF2-40B4-BE49-F238E27FC236}">
                      <a16:creationId xmlns:a16="http://schemas.microsoft.com/office/drawing/2014/main" id="{76B2C6C7-C543-0E42-B62F-EDCCFF22F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2919" y="8399149"/>
                  <a:ext cx="57323" cy="73269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0" name="Freeform 444">
                  <a:extLst>
                    <a:ext uri="{FF2B5EF4-FFF2-40B4-BE49-F238E27FC236}">
                      <a16:creationId xmlns:a16="http://schemas.microsoft.com/office/drawing/2014/main" id="{A76A5644-6747-3341-9A09-8C6ABED2A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9801" y="8472416"/>
                  <a:ext cx="82803" cy="95566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1" name="Freeform 445">
                  <a:extLst>
                    <a:ext uri="{FF2B5EF4-FFF2-40B4-BE49-F238E27FC236}">
                      <a16:creationId xmlns:a16="http://schemas.microsoft.com/office/drawing/2014/main" id="{04EEDB20-1247-3B4F-A060-DDE0DD47E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98909" y="8529755"/>
                  <a:ext cx="63695" cy="101936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2" name="Freeform 446">
                  <a:extLst>
                    <a:ext uri="{FF2B5EF4-FFF2-40B4-BE49-F238E27FC236}">
                      <a16:creationId xmlns:a16="http://schemas.microsoft.com/office/drawing/2014/main" id="{BA1F40B9-1A9A-5948-8DB7-0FCF5B486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3046" y="8520199"/>
                  <a:ext cx="38217" cy="73269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3" name="Freeform 447">
                  <a:extLst>
                    <a:ext uri="{FF2B5EF4-FFF2-40B4-BE49-F238E27FC236}">
                      <a16:creationId xmlns:a16="http://schemas.microsoft.com/office/drawing/2014/main" id="{AEF4985A-C72E-C649-B37E-4346D060EF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2157" y="8567983"/>
                  <a:ext cx="57323" cy="35042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4" name="Freeform 448">
                  <a:extLst>
                    <a:ext uri="{FF2B5EF4-FFF2-40B4-BE49-F238E27FC236}">
                      <a16:creationId xmlns:a16="http://schemas.microsoft.com/office/drawing/2014/main" id="{38039727-E737-D945-9E8F-2F279793F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2157" y="8593469"/>
                  <a:ext cx="130573" cy="19750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5" name="Freeform 449">
                  <a:extLst>
                    <a:ext uri="{FF2B5EF4-FFF2-40B4-BE49-F238E27FC236}">
                      <a16:creationId xmlns:a16="http://schemas.microsoft.com/office/drawing/2014/main" id="{35564CB1-7C39-9842-8BD6-93D44B50F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9354" y="8631693"/>
                  <a:ext cx="111465" cy="95566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6" name="Freeform 450">
                  <a:extLst>
                    <a:ext uri="{FF2B5EF4-FFF2-40B4-BE49-F238E27FC236}">
                      <a16:creationId xmlns:a16="http://schemas.microsoft.com/office/drawing/2014/main" id="{D1505C47-D8DC-8A4D-9EFB-B6E17B6B2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3239" y="8539312"/>
                  <a:ext cx="111465" cy="111494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7" name="Freeform 451">
                  <a:extLst>
                    <a:ext uri="{FF2B5EF4-FFF2-40B4-BE49-F238E27FC236}">
                      <a16:creationId xmlns:a16="http://schemas.microsoft.com/office/drawing/2014/main" id="{9492C799-5C5B-1940-B224-4218DC16B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91266" y="8399149"/>
                  <a:ext cx="19109" cy="955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8" name="Freeform 452">
                  <a:extLst>
                    <a:ext uri="{FF2B5EF4-FFF2-40B4-BE49-F238E27FC236}">
                      <a16:creationId xmlns:a16="http://schemas.microsoft.com/office/drawing/2014/main" id="{C79A5885-16AE-9747-9C47-0A4EF454D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7760" y="8781414"/>
                  <a:ext cx="522294" cy="544729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9" name="Freeform 453">
                  <a:extLst>
                    <a:ext uri="{FF2B5EF4-FFF2-40B4-BE49-F238E27FC236}">
                      <a16:creationId xmlns:a16="http://schemas.microsoft.com/office/drawing/2014/main" id="{A8D37008-4B80-7947-B9FF-BD8EF8B9E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30116" y="8978921"/>
                  <a:ext cx="47770" cy="47785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0" name="Freeform 454">
                  <a:extLst>
                    <a:ext uri="{FF2B5EF4-FFF2-40B4-BE49-F238E27FC236}">
                      <a16:creationId xmlns:a16="http://schemas.microsoft.com/office/drawing/2014/main" id="{E99F9FFF-27E0-8940-B3B6-F00F165DC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96998" y="9090415"/>
                  <a:ext cx="44586" cy="47785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1" name="Freeform 455">
                  <a:extLst>
                    <a:ext uri="{FF2B5EF4-FFF2-40B4-BE49-F238E27FC236}">
                      <a16:creationId xmlns:a16="http://schemas.microsoft.com/office/drawing/2014/main" id="{A83D85AF-3D7E-614C-AE88-5511CC8B9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12284" y="9119081"/>
                  <a:ext cx="66879" cy="66896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2" name="Freeform 456">
                  <a:extLst>
                    <a:ext uri="{FF2B5EF4-FFF2-40B4-BE49-F238E27FC236}">
                      <a16:creationId xmlns:a16="http://schemas.microsoft.com/office/drawing/2014/main" id="{28F7CA2D-6F3B-6944-BEFF-54C18A78F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17380" y="9166866"/>
                  <a:ext cx="35033" cy="35042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3" name="Freeform 457">
                  <a:extLst>
                    <a:ext uri="{FF2B5EF4-FFF2-40B4-BE49-F238E27FC236}">
                      <a16:creationId xmlns:a16="http://schemas.microsoft.com/office/drawing/2014/main" id="{C1060C66-7BAF-3B44-B60A-5DE59C7A9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21837" y="9326143"/>
                  <a:ext cx="429937" cy="14016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4" name="Freeform 458">
                  <a:extLst>
                    <a:ext uri="{FF2B5EF4-FFF2-40B4-BE49-F238E27FC236}">
                      <a16:creationId xmlns:a16="http://schemas.microsoft.com/office/drawing/2014/main" id="{5D520A45-4044-444C-8027-EC00EC291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40309" y="9361182"/>
                  <a:ext cx="73248" cy="28669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5" name="Freeform 459">
                  <a:extLst>
                    <a:ext uri="{FF2B5EF4-FFF2-40B4-BE49-F238E27FC236}">
                      <a16:creationId xmlns:a16="http://schemas.microsoft.com/office/drawing/2014/main" id="{12B26384-6742-0842-BBF1-97626C55E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2219" y="9428080"/>
                  <a:ext cx="57323" cy="38227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6" name="Freeform 460">
                  <a:extLst>
                    <a:ext uri="{FF2B5EF4-FFF2-40B4-BE49-F238E27FC236}">
                      <a16:creationId xmlns:a16="http://schemas.microsoft.com/office/drawing/2014/main" id="{94B8F460-684A-DB4C-AC1C-D906C6ECD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99545" y="9437634"/>
                  <a:ext cx="44586" cy="28669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7" name="Freeform 461">
                  <a:extLst>
                    <a:ext uri="{FF2B5EF4-FFF2-40B4-BE49-F238E27FC236}">
                      <a16:creationId xmlns:a16="http://schemas.microsoft.com/office/drawing/2014/main" id="{FA441186-409C-5C4E-8224-913A7CE12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4576" y="9437634"/>
                  <a:ext cx="66879" cy="38227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8" name="Freeform 462">
                  <a:extLst>
                    <a:ext uri="{FF2B5EF4-FFF2-40B4-BE49-F238E27FC236}">
                      <a16:creationId xmlns:a16="http://schemas.microsoft.com/office/drawing/2014/main" id="{0FD50EE1-2115-9F42-9403-6F89520C5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82347" y="9428080"/>
                  <a:ext cx="76432" cy="47785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9" name="Freeform 463">
                  <a:extLst>
                    <a:ext uri="{FF2B5EF4-FFF2-40B4-BE49-F238E27FC236}">
                      <a16:creationId xmlns:a16="http://schemas.microsoft.com/office/drawing/2014/main" id="{1EAF8B17-5764-354C-9503-598A94D60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4260" y="9437634"/>
                  <a:ext cx="114649" cy="38227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0" name="Freeform 464">
                  <a:extLst>
                    <a:ext uri="{FF2B5EF4-FFF2-40B4-BE49-F238E27FC236}">
                      <a16:creationId xmlns:a16="http://schemas.microsoft.com/office/drawing/2014/main" id="{56115B8E-527A-BC41-AD0C-5629B876C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49227" y="9491790"/>
                  <a:ext cx="101909" cy="57338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1" name="Freeform 465">
                  <a:extLst>
                    <a:ext uri="{FF2B5EF4-FFF2-40B4-BE49-F238E27FC236}">
                      <a16:creationId xmlns:a16="http://schemas.microsoft.com/office/drawing/2014/main" id="{034801FD-F06F-D843-9F28-258E0B467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74066" y="9192351"/>
                  <a:ext cx="57323" cy="38227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2" name="Freeform 466">
                  <a:extLst>
                    <a:ext uri="{FF2B5EF4-FFF2-40B4-BE49-F238E27FC236}">
                      <a16:creationId xmlns:a16="http://schemas.microsoft.com/office/drawing/2014/main" id="{D8EADA8B-23ED-C545-9C93-B1BE85639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9609" y="9185980"/>
                  <a:ext cx="140127" cy="44598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3" name="Freeform 467">
                  <a:extLst>
                    <a:ext uri="{FF2B5EF4-FFF2-40B4-BE49-F238E27FC236}">
                      <a16:creationId xmlns:a16="http://schemas.microsoft.com/office/drawing/2014/main" id="{94C2E93B-B6C3-E946-917A-38EA75A33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39672" y="8969360"/>
                  <a:ext cx="299364" cy="33766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4" name="Freeform 468">
                  <a:extLst>
                    <a:ext uri="{FF2B5EF4-FFF2-40B4-BE49-F238E27FC236}">
                      <a16:creationId xmlns:a16="http://schemas.microsoft.com/office/drawing/2014/main" id="{37C197EB-636E-854B-B0F6-05FECA8B90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0945" y="8950246"/>
                  <a:ext cx="73248" cy="14016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5" name="Freeform 469">
                  <a:extLst>
                    <a:ext uri="{FF2B5EF4-FFF2-40B4-BE49-F238E27FC236}">
                      <a16:creationId xmlns:a16="http://schemas.microsoft.com/office/drawing/2014/main" id="{3F3D05F3-E5AE-EB41-AF28-1AA77AB8C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9164" y="8931136"/>
                  <a:ext cx="25477" cy="1911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6" name="Freeform 470">
                  <a:extLst>
                    <a:ext uri="{FF2B5EF4-FFF2-40B4-BE49-F238E27FC236}">
                      <a16:creationId xmlns:a16="http://schemas.microsoft.com/office/drawing/2014/main" id="{B17AF7FD-47FF-954E-A65F-B5B87FD87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81074" y="9052186"/>
                  <a:ext cx="44586" cy="19114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7" name="Freeform 471">
                  <a:extLst>
                    <a:ext uri="{FF2B5EF4-FFF2-40B4-BE49-F238E27FC236}">
                      <a16:creationId xmlns:a16="http://schemas.microsoft.com/office/drawing/2014/main" id="{BCA217EE-E06D-A542-96AA-7414B70B5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90629" y="9061740"/>
                  <a:ext cx="175160" cy="105124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8" name="Freeform 472">
                  <a:extLst>
                    <a:ext uri="{FF2B5EF4-FFF2-40B4-BE49-F238E27FC236}">
                      <a16:creationId xmlns:a16="http://schemas.microsoft.com/office/drawing/2014/main" id="{D2AB5067-7C24-3447-81D5-D1C00457C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21839" y="9240133"/>
                  <a:ext cx="194267" cy="111494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9" name="Freeform 473">
                  <a:extLst>
                    <a:ext uri="{FF2B5EF4-FFF2-40B4-BE49-F238E27FC236}">
                      <a16:creationId xmlns:a16="http://schemas.microsoft.com/office/drawing/2014/main" id="{3419E140-775C-9248-901A-103DD956B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2095" y="9297472"/>
                  <a:ext cx="82803" cy="101936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0" name="Freeform 474">
                  <a:extLst>
                    <a:ext uri="{FF2B5EF4-FFF2-40B4-BE49-F238E27FC236}">
                      <a16:creationId xmlns:a16="http://schemas.microsoft.com/office/drawing/2014/main" id="{126C8DEA-AC81-6D43-B0D7-66159C640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4131" y="9485422"/>
                  <a:ext cx="54139" cy="54153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1" name="Freeform 475">
                  <a:extLst>
                    <a:ext uri="{FF2B5EF4-FFF2-40B4-BE49-F238E27FC236}">
                      <a16:creationId xmlns:a16="http://schemas.microsoft.com/office/drawing/2014/main" id="{EB8B4755-09EE-024C-AC64-22C0CC80B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6806" y="9399410"/>
                  <a:ext cx="85988" cy="57338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2" name="Freeform 476">
                  <a:extLst>
                    <a:ext uri="{FF2B5EF4-FFF2-40B4-BE49-F238E27FC236}">
                      <a16:creationId xmlns:a16="http://schemas.microsoft.com/office/drawing/2014/main" id="{5F01DE6A-499F-2441-8A61-4F0E35D17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04003" y="9361182"/>
                  <a:ext cx="38217" cy="47785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3" name="Freeform 477">
                  <a:extLst>
                    <a:ext uri="{FF2B5EF4-FFF2-40B4-BE49-F238E27FC236}">
                      <a16:creationId xmlns:a16="http://schemas.microsoft.com/office/drawing/2014/main" id="{26A91191-B2BB-EB45-8F80-F862CDE04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7951" y="10017405"/>
                  <a:ext cx="149680" cy="111494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4" name="Freeform 478">
                  <a:extLst>
                    <a:ext uri="{FF2B5EF4-FFF2-40B4-BE49-F238E27FC236}">
                      <a16:creationId xmlns:a16="http://schemas.microsoft.com/office/drawing/2014/main" id="{FD397761-5158-214A-9986-BD7698A28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9225" y="10727781"/>
                  <a:ext cx="105096" cy="130608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5" name="Freeform 479">
                  <a:extLst>
                    <a:ext uri="{FF2B5EF4-FFF2-40B4-BE49-F238E27FC236}">
                      <a16:creationId xmlns:a16="http://schemas.microsoft.com/office/drawing/2014/main" id="{CD0FFFB9-2E94-944F-BEB2-566E72644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7889" y="10848833"/>
                  <a:ext cx="242036" cy="283514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6" name="Freeform 480">
                  <a:extLst>
                    <a:ext uri="{FF2B5EF4-FFF2-40B4-BE49-F238E27FC236}">
                      <a16:creationId xmlns:a16="http://schemas.microsoft.com/office/drawing/2014/main" id="{FCD7803E-D931-6344-9D57-1A9919527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9419" y="11055893"/>
                  <a:ext cx="366242" cy="356781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7" name="Freeform 481">
                  <a:extLst>
                    <a:ext uri="{FF2B5EF4-FFF2-40B4-BE49-F238E27FC236}">
                      <a16:creationId xmlns:a16="http://schemas.microsoft.com/office/drawing/2014/main" id="{DBF60898-3EA1-9643-8A6A-CE35798F8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6742" y="11412676"/>
                  <a:ext cx="19109" cy="19114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8" name="Freeform 482">
                  <a:extLst>
                    <a:ext uri="{FF2B5EF4-FFF2-40B4-BE49-F238E27FC236}">
                      <a16:creationId xmlns:a16="http://schemas.microsoft.com/office/drawing/2014/main" id="{720E4303-CA56-B849-8B4D-B351FA874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43495" y="11065451"/>
                  <a:ext cx="178346" cy="168835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9" name="Freeform 483">
                  <a:extLst>
                    <a:ext uri="{FF2B5EF4-FFF2-40B4-BE49-F238E27FC236}">
                      <a16:creationId xmlns:a16="http://schemas.microsoft.com/office/drawing/2014/main" id="{2D1275CA-8BE1-6C42-AD32-6389208F7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3622" y="11017668"/>
                  <a:ext cx="28662" cy="47785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0" name="Freeform 484">
                  <a:extLst>
                    <a:ext uri="{FF2B5EF4-FFF2-40B4-BE49-F238E27FC236}">
                      <a16:creationId xmlns:a16="http://schemas.microsoft.com/office/drawing/2014/main" id="{AFDD5B7F-D291-C149-9286-519164070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5724" y="11017668"/>
                  <a:ext cx="19109" cy="1911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1" name="Freeform 485">
                  <a:extLst>
                    <a:ext uri="{FF2B5EF4-FFF2-40B4-BE49-F238E27FC236}">
                      <a16:creationId xmlns:a16="http://schemas.microsoft.com/office/drawing/2014/main" id="{69C346D7-D05B-5B4E-90CA-65FF6A6AF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4895" y="8593469"/>
                  <a:ext cx="101909" cy="16883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2" name="Freeform 486">
                  <a:extLst>
                    <a:ext uri="{FF2B5EF4-FFF2-40B4-BE49-F238E27FC236}">
                      <a16:creationId xmlns:a16="http://schemas.microsoft.com/office/drawing/2014/main" id="{19E5A110-E0AD-C941-8E54-7B878436F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5151" y="9606473"/>
                  <a:ext cx="337579" cy="653035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3" name="Freeform 487">
                  <a:extLst>
                    <a:ext uri="{FF2B5EF4-FFF2-40B4-BE49-F238E27FC236}">
                      <a16:creationId xmlns:a16="http://schemas.microsoft.com/office/drawing/2014/main" id="{EB0252A4-EADA-044A-9692-24FCB5B16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3557" y="5028840"/>
                  <a:ext cx="101909" cy="76452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4" name="Freeform 488">
                  <a:extLst>
                    <a:ext uri="{FF2B5EF4-FFF2-40B4-BE49-F238E27FC236}">
                      <a16:creationId xmlns:a16="http://schemas.microsoft.com/office/drawing/2014/main" id="{D9F10FE0-21EB-A246-9866-6D326FC8E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6297" y="5086181"/>
                  <a:ext cx="101909" cy="92380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5" name="Freeform 489">
                  <a:extLst>
                    <a:ext uri="{FF2B5EF4-FFF2-40B4-BE49-F238E27FC236}">
                      <a16:creationId xmlns:a16="http://schemas.microsoft.com/office/drawing/2014/main" id="{F077CCAF-1268-0443-89AB-61A345570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45405" y="4767625"/>
                  <a:ext cx="82803" cy="47785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6" name="Freeform 490">
                  <a:extLst>
                    <a:ext uri="{FF2B5EF4-FFF2-40B4-BE49-F238E27FC236}">
                      <a16:creationId xmlns:a16="http://schemas.microsoft.com/office/drawing/2014/main" id="{DFA840D8-F439-CA41-A5DC-69A7AB3F2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11646" y="4675245"/>
                  <a:ext cx="92356" cy="44598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7" name="Freeform 491">
                  <a:extLst>
                    <a:ext uri="{FF2B5EF4-FFF2-40B4-BE49-F238E27FC236}">
                      <a16:creationId xmlns:a16="http://schemas.microsoft.com/office/drawing/2014/main" id="{4E88D106-9754-0849-A01D-318E633C4F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8972" y="3999911"/>
                  <a:ext cx="57323" cy="1911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8" name="Freeform 492">
                  <a:extLst>
                    <a:ext uri="{FF2B5EF4-FFF2-40B4-BE49-F238E27FC236}">
                      <a16:creationId xmlns:a16="http://schemas.microsoft.com/office/drawing/2014/main" id="{C836C562-64EC-7D4C-91AB-2FABE5007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6681" y="4805855"/>
                  <a:ext cx="54139" cy="38227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9" name="Freeform 493">
                  <a:extLst>
                    <a:ext uri="{FF2B5EF4-FFF2-40B4-BE49-F238E27FC236}">
                      <a16:creationId xmlns:a16="http://schemas.microsoft.com/office/drawing/2014/main" id="{28FA0AC1-4F06-2344-B32F-FA5ED0BA4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8270" y="6892385"/>
                  <a:ext cx="54139" cy="101936"/>
                </a:xfrm>
                <a:custGeom>
                  <a:avLst/>
                  <a:gdLst>
                    <a:gd name="T0" fmla="*/ 5 w 6"/>
                    <a:gd name="T1" fmla="*/ 1 h 11"/>
                    <a:gd name="T2" fmla="*/ 5 w 6"/>
                    <a:gd name="T3" fmla="*/ 7 h 11"/>
                    <a:gd name="T4" fmla="*/ 3 w 6"/>
                    <a:gd name="T5" fmla="*/ 10 h 11"/>
                    <a:gd name="T6" fmla="*/ 1 w 6"/>
                    <a:gd name="T7" fmla="*/ 4 h 11"/>
                    <a:gd name="T8" fmla="*/ 5 w 6"/>
                    <a:gd name="T9" fmla="*/ 1 h 11"/>
                    <a:gd name="T10" fmla="*/ 5 w 6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5" y="1"/>
                      </a:moveTo>
                      <a:cubicBezTo>
                        <a:pt x="5" y="3"/>
                        <a:pt x="6" y="5"/>
                        <a:pt x="5" y="7"/>
                      </a:cubicBezTo>
                      <a:cubicBezTo>
                        <a:pt x="4" y="8"/>
                        <a:pt x="5" y="11"/>
                        <a:pt x="3" y="10"/>
                      </a:cubicBezTo>
                      <a:cubicBezTo>
                        <a:pt x="1" y="8"/>
                        <a:pt x="0" y="6"/>
                        <a:pt x="1" y="4"/>
                      </a:cubicBezTo>
                      <a:cubicBezTo>
                        <a:pt x="1" y="3"/>
                        <a:pt x="5" y="0"/>
                        <a:pt x="5" y="1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0" name="Freeform 494">
                  <a:extLst>
                    <a:ext uri="{FF2B5EF4-FFF2-40B4-BE49-F238E27FC236}">
                      <a16:creationId xmlns:a16="http://schemas.microsoft.com/office/drawing/2014/main" id="{F2D5D3A8-9D10-8249-BB18-A331658F6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9161" y="6984768"/>
                  <a:ext cx="82803" cy="140163"/>
                </a:xfrm>
                <a:custGeom>
                  <a:avLst/>
                  <a:gdLst>
                    <a:gd name="T0" fmla="*/ 7 w 9"/>
                    <a:gd name="T1" fmla="*/ 3 h 15"/>
                    <a:gd name="T2" fmla="*/ 5 w 9"/>
                    <a:gd name="T3" fmla="*/ 2 h 15"/>
                    <a:gd name="T4" fmla="*/ 0 w 9"/>
                    <a:gd name="T5" fmla="*/ 2 h 15"/>
                    <a:gd name="T6" fmla="*/ 1 w 9"/>
                    <a:gd name="T7" fmla="*/ 8 h 15"/>
                    <a:gd name="T8" fmla="*/ 2 w 9"/>
                    <a:gd name="T9" fmla="*/ 13 h 15"/>
                    <a:gd name="T10" fmla="*/ 4 w 9"/>
                    <a:gd name="T11" fmla="*/ 14 h 15"/>
                    <a:gd name="T12" fmla="*/ 8 w 9"/>
                    <a:gd name="T13" fmla="*/ 10 h 15"/>
                    <a:gd name="T14" fmla="*/ 7 w 9"/>
                    <a:gd name="T15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5">
                      <a:moveTo>
                        <a:pt x="7" y="3"/>
                      </a:moveTo>
                      <a:cubicBezTo>
                        <a:pt x="6" y="3"/>
                        <a:pt x="7" y="0"/>
                        <a:pt x="5" y="2"/>
                      </a:cubicBezTo>
                      <a:cubicBezTo>
                        <a:pt x="2" y="4"/>
                        <a:pt x="3" y="4"/>
                        <a:pt x="0" y="2"/>
                      </a:cubicBezTo>
                      <a:cubicBezTo>
                        <a:pt x="0" y="2"/>
                        <a:pt x="1" y="8"/>
                        <a:pt x="1" y="8"/>
                      </a:cubicBezTo>
                      <a:cubicBezTo>
                        <a:pt x="2" y="10"/>
                        <a:pt x="2" y="11"/>
                        <a:pt x="2" y="13"/>
                      </a:cubicBezTo>
                      <a:cubicBezTo>
                        <a:pt x="2" y="14"/>
                        <a:pt x="2" y="15"/>
                        <a:pt x="4" y="14"/>
                      </a:cubicBezTo>
                      <a:cubicBezTo>
                        <a:pt x="6" y="13"/>
                        <a:pt x="8" y="13"/>
                        <a:pt x="8" y="10"/>
                      </a:cubicBezTo>
                      <a:cubicBezTo>
                        <a:pt x="8" y="9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1" name="Freeform 495">
                  <a:extLst>
                    <a:ext uri="{FF2B5EF4-FFF2-40B4-BE49-F238E27FC236}">
                      <a16:creationId xmlns:a16="http://schemas.microsoft.com/office/drawing/2014/main" id="{A0F20692-FDF6-DE4C-BFC4-9500D2070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3432" y="7153600"/>
                  <a:ext cx="149680" cy="92380"/>
                </a:xfrm>
                <a:custGeom>
                  <a:avLst/>
                  <a:gdLst>
                    <a:gd name="T0" fmla="*/ 5 w 16"/>
                    <a:gd name="T1" fmla="*/ 1 h 10"/>
                    <a:gd name="T2" fmla="*/ 0 w 16"/>
                    <a:gd name="T3" fmla="*/ 2 h 10"/>
                    <a:gd name="T4" fmla="*/ 3 w 16"/>
                    <a:gd name="T5" fmla="*/ 5 h 10"/>
                    <a:gd name="T6" fmla="*/ 8 w 16"/>
                    <a:gd name="T7" fmla="*/ 7 h 10"/>
                    <a:gd name="T8" fmla="*/ 14 w 16"/>
                    <a:gd name="T9" fmla="*/ 8 h 10"/>
                    <a:gd name="T10" fmla="*/ 13 w 16"/>
                    <a:gd name="T11" fmla="*/ 4 h 10"/>
                    <a:gd name="T12" fmla="*/ 15 w 16"/>
                    <a:gd name="T13" fmla="*/ 1 h 10"/>
                    <a:gd name="T14" fmla="*/ 11 w 16"/>
                    <a:gd name="T15" fmla="*/ 1 h 10"/>
                    <a:gd name="T16" fmla="*/ 5 w 16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0">
                      <a:moveTo>
                        <a:pt x="5" y="1"/>
                      </a:moveTo>
                      <a:cubicBezTo>
                        <a:pt x="4" y="1"/>
                        <a:pt x="1" y="1"/>
                        <a:pt x="0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10" y="8"/>
                        <a:pt x="12" y="10"/>
                        <a:pt x="14" y="8"/>
                      </a:cubicBezTo>
                      <a:cubicBezTo>
                        <a:pt x="16" y="7"/>
                        <a:pt x="12" y="6"/>
                        <a:pt x="13" y="4"/>
                      </a:cubicBezTo>
                      <a:cubicBezTo>
                        <a:pt x="13" y="4"/>
                        <a:pt x="16" y="2"/>
                        <a:pt x="15" y="1"/>
                      </a:cubicBezTo>
                      <a:cubicBezTo>
                        <a:pt x="15" y="0"/>
                        <a:pt x="11" y="1"/>
                        <a:pt x="11" y="1"/>
                      </a:cubicBezTo>
                      <a:cubicBezTo>
                        <a:pt x="9" y="2"/>
                        <a:pt x="7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2" name="Freeform 496">
                  <a:extLst>
                    <a:ext uri="{FF2B5EF4-FFF2-40B4-BE49-F238E27FC236}">
                      <a16:creationId xmlns:a16="http://schemas.microsoft.com/office/drawing/2014/main" id="{2C6CEC98-42D4-BF4C-B901-BB4FB927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1964" y="7284208"/>
                  <a:ext cx="121018" cy="66896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3" name="Freeform 497">
                  <a:extLst>
                    <a:ext uri="{FF2B5EF4-FFF2-40B4-BE49-F238E27FC236}">
                      <a16:creationId xmlns:a16="http://schemas.microsoft.com/office/drawing/2014/main" id="{B84F819F-DE2D-5F4C-8F62-7F4BB2AA22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2" y="7293764"/>
                  <a:ext cx="140127" cy="38227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4" name="Freeform 498">
                  <a:extLst>
                    <a:ext uri="{FF2B5EF4-FFF2-40B4-BE49-F238E27FC236}">
                      <a16:creationId xmlns:a16="http://schemas.microsoft.com/office/drawing/2014/main" id="{F47125F7-3F22-DD47-86D9-41C6735C59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3814" y="5917609"/>
                  <a:ext cx="66879" cy="66896"/>
                </a:xfrm>
                <a:custGeom>
                  <a:avLst/>
                  <a:gdLst>
                    <a:gd name="T0" fmla="*/ 1 w 7"/>
                    <a:gd name="T1" fmla="*/ 4 h 7"/>
                    <a:gd name="T2" fmla="*/ 1 w 7"/>
                    <a:gd name="T3" fmla="*/ 1 h 7"/>
                    <a:gd name="T4" fmla="*/ 7 w 7"/>
                    <a:gd name="T5" fmla="*/ 1 h 7"/>
                    <a:gd name="T6" fmla="*/ 1 w 7"/>
                    <a:gd name="T7" fmla="*/ 4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1"/>
                        <a:pt x="7" y="0"/>
                        <a:pt x="7" y="1"/>
                      </a:cubicBezTo>
                      <a:cubicBezTo>
                        <a:pt x="7" y="2"/>
                        <a:pt x="2" y="6"/>
                        <a:pt x="1" y="4"/>
                      </a:cubicBezTo>
                      <a:cubicBezTo>
                        <a:pt x="1" y="1"/>
                        <a:pt x="2" y="7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5" name="Freeform 499">
                  <a:extLst>
                    <a:ext uri="{FF2B5EF4-FFF2-40B4-BE49-F238E27FC236}">
                      <a16:creationId xmlns:a16="http://schemas.microsoft.com/office/drawing/2014/main" id="{C69FEE79-645C-CB40-ADBD-CD36DDB1D4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3367" y="5892125"/>
                  <a:ext cx="47770" cy="25484"/>
                </a:xfrm>
                <a:custGeom>
                  <a:avLst/>
                  <a:gdLst>
                    <a:gd name="T0" fmla="*/ 3 w 5"/>
                    <a:gd name="T1" fmla="*/ 2 h 3"/>
                    <a:gd name="T2" fmla="*/ 0 w 5"/>
                    <a:gd name="T3" fmla="*/ 1 h 3"/>
                    <a:gd name="T4" fmla="*/ 4 w 5"/>
                    <a:gd name="T5" fmla="*/ 1 h 3"/>
                    <a:gd name="T6" fmla="*/ 3 w 5"/>
                    <a:gd name="T7" fmla="*/ 2 h 3"/>
                    <a:gd name="T8" fmla="*/ 3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3" y="2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1"/>
                        <a:pt x="4" y="0"/>
                        <a:pt x="4" y="1"/>
                      </a:cubicBezTo>
                      <a:cubicBezTo>
                        <a:pt x="5" y="2"/>
                        <a:pt x="4" y="3"/>
                        <a:pt x="3" y="2"/>
                      </a:cubicBezTo>
                      <a:cubicBezTo>
                        <a:pt x="1" y="2"/>
                        <a:pt x="5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6" name="Freeform 500">
                  <a:extLst>
                    <a:ext uri="{FF2B5EF4-FFF2-40B4-BE49-F238E27FC236}">
                      <a16:creationId xmlns:a16="http://schemas.microsoft.com/office/drawing/2014/main" id="{9A81C860-7F4C-2C4D-ADC0-D1E6BA5D6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09099" y="5955834"/>
                  <a:ext cx="54139" cy="92380"/>
                </a:xfrm>
                <a:custGeom>
                  <a:avLst/>
                  <a:gdLst>
                    <a:gd name="T0" fmla="*/ 6 w 6"/>
                    <a:gd name="T1" fmla="*/ 2 h 10"/>
                    <a:gd name="T2" fmla="*/ 3 w 6"/>
                    <a:gd name="T3" fmla="*/ 9 h 10"/>
                    <a:gd name="T4" fmla="*/ 6 w 6"/>
                    <a:gd name="T5" fmla="*/ 2 h 10"/>
                    <a:gd name="T6" fmla="*/ 6 w 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0">
                      <a:moveTo>
                        <a:pt x="6" y="2"/>
                      </a:moveTo>
                      <a:cubicBezTo>
                        <a:pt x="6" y="0"/>
                        <a:pt x="0" y="10"/>
                        <a:pt x="3" y="9"/>
                      </a:cubicBezTo>
                      <a:cubicBezTo>
                        <a:pt x="4" y="9"/>
                        <a:pt x="6" y="3"/>
                        <a:pt x="6" y="2"/>
                      </a:cubicBezTo>
                      <a:cubicBezTo>
                        <a:pt x="6" y="1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7" name="Freeform 501">
                  <a:extLst>
                    <a:ext uri="{FF2B5EF4-FFF2-40B4-BE49-F238E27FC236}">
                      <a16:creationId xmlns:a16="http://schemas.microsoft.com/office/drawing/2014/main" id="{6F969D55-0AA9-EB40-AF80-01F30B25D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5" y="5796557"/>
                  <a:ext cx="38217" cy="38227"/>
                </a:xfrm>
                <a:custGeom>
                  <a:avLst/>
                  <a:gdLst>
                    <a:gd name="T0" fmla="*/ 3 w 4"/>
                    <a:gd name="T1" fmla="*/ 3 h 4"/>
                    <a:gd name="T2" fmla="*/ 1 w 4"/>
                    <a:gd name="T3" fmla="*/ 1 h 4"/>
                    <a:gd name="T4" fmla="*/ 3 w 4"/>
                    <a:gd name="T5" fmla="*/ 0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2"/>
                        <a:pt x="1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4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8" name="Freeform 502">
                  <a:extLst>
                    <a:ext uri="{FF2B5EF4-FFF2-40B4-BE49-F238E27FC236}">
                      <a16:creationId xmlns:a16="http://schemas.microsoft.com/office/drawing/2014/main" id="{8E9C7D98-D9B5-E443-B550-E161F8E00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90" y="6086440"/>
                  <a:ext cx="54139" cy="86010"/>
                </a:xfrm>
                <a:custGeom>
                  <a:avLst/>
                  <a:gdLst>
                    <a:gd name="T0" fmla="*/ 6 w 6"/>
                    <a:gd name="T1" fmla="*/ 2 h 9"/>
                    <a:gd name="T2" fmla="*/ 6 w 6"/>
                    <a:gd name="T3" fmla="*/ 4 h 9"/>
                    <a:gd name="T4" fmla="*/ 5 w 6"/>
                    <a:gd name="T5" fmla="*/ 9 h 9"/>
                    <a:gd name="T6" fmla="*/ 0 w 6"/>
                    <a:gd name="T7" fmla="*/ 3 h 9"/>
                    <a:gd name="T8" fmla="*/ 3 w 6"/>
                    <a:gd name="T9" fmla="*/ 3 h 9"/>
                    <a:gd name="T10" fmla="*/ 6 w 6"/>
                    <a:gd name="T11" fmla="*/ 2 h 9"/>
                    <a:gd name="T12" fmla="*/ 6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6" y="2"/>
                      </a:moveTo>
                      <a:cubicBezTo>
                        <a:pt x="6" y="1"/>
                        <a:pt x="6" y="4"/>
                        <a:pt x="6" y="4"/>
                      </a:cubicBezTo>
                      <a:cubicBezTo>
                        <a:pt x="6" y="6"/>
                        <a:pt x="6" y="8"/>
                        <a:pt x="5" y="9"/>
                      </a:cubicBezTo>
                      <a:cubicBezTo>
                        <a:pt x="5" y="9"/>
                        <a:pt x="0" y="5"/>
                        <a:pt x="0" y="3"/>
                      </a:cubicBezTo>
                      <a:cubicBezTo>
                        <a:pt x="0" y="3"/>
                        <a:pt x="2" y="2"/>
                        <a:pt x="3" y="3"/>
                      </a:cubicBezTo>
                      <a:cubicBezTo>
                        <a:pt x="4" y="4"/>
                        <a:pt x="5" y="4"/>
                        <a:pt x="6" y="2"/>
                      </a:cubicBezTo>
                      <a:cubicBezTo>
                        <a:pt x="6" y="0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9" name="Freeform 503">
                  <a:extLst>
                    <a:ext uri="{FF2B5EF4-FFF2-40B4-BE49-F238E27FC236}">
                      <a16:creationId xmlns:a16="http://schemas.microsoft.com/office/drawing/2014/main" id="{EB69B953-C9F7-3041-BB47-E9C604CCB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2414" y="6105554"/>
                  <a:ext cx="76432" cy="76452"/>
                </a:xfrm>
                <a:custGeom>
                  <a:avLst/>
                  <a:gdLst>
                    <a:gd name="T0" fmla="*/ 6 w 8"/>
                    <a:gd name="T1" fmla="*/ 7 h 8"/>
                    <a:gd name="T2" fmla="*/ 1 w 8"/>
                    <a:gd name="T3" fmla="*/ 4 h 8"/>
                    <a:gd name="T4" fmla="*/ 6 w 8"/>
                    <a:gd name="T5" fmla="*/ 7 h 8"/>
                    <a:gd name="T6" fmla="*/ 6 w 8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8">
                      <a:moveTo>
                        <a:pt x="6" y="7"/>
                      </a:moveTo>
                      <a:cubicBezTo>
                        <a:pt x="5" y="8"/>
                        <a:pt x="0" y="5"/>
                        <a:pt x="1" y="4"/>
                      </a:cubicBezTo>
                      <a:cubicBezTo>
                        <a:pt x="3" y="0"/>
                        <a:pt x="8" y="5"/>
                        <a:pt x="6" y="7"/>
                      </a:cubicBezTo>
                      <a:cubicBezTo>
                        <a:pt x="5" y="8"/>
                        <a:pt x="7" y="6"/>
                        <a:pt x="6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0" name="Freeform 504">
                  <a:extLst>
                    <a:ext uri="{FF2B5EF4-FFF2-40B4-BE49-F238E27FC236}">
                      <a16:creationId xmlns:a16="http://schemas.microsoft.com/office/drawing/2014/main" id="{D55F7A1A-7874-0646-B0E5-8216AF1B3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016" y="7070776"/>
                  <a:ext cx="44586" cy="35042"/>
                </a:xfrm>
                <a:custGeom>
                  <a:avLst/>
                  <a:gdLst>
                    <a:gd name="T0" fmla="*/ 4 w 5"/>
                    <a:gd name="T1" fmla="*/ 2 h 4"/>
                    <a:gd name="T2" fmla="*/ 3 w 5"/>
                    <a:gd name="T3" fmla="*/ 3 h 4"/>
                    <a:gd name="T4" fmla="*/ 0 w 5"/>
                    <a:gd name="T5" fmla="*/ 2 h 4"/>
                    <a:gd name="T6" fmla="*/ 4 w 5"/>
                    <a:gd name="T7" fmla="*/ 0 h 4"/>
                    <a:gd name="T8" fmla="*/ 4 w 5"/>
                    <a:gd name="T9" fmla="*/ 2 h 4"/>
                    <a:gd name="T10" fmla="*/ 4 w 5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4" y="2"/>
                      </a:moveTo>
                      <a:cubicBezTo>
                        <a:pt x="5" y="1"/>
                        <a:pt x="4" y="4"/>
                        <a:pt x="3" y="3"/>
                      </a:cubicBezTo>
                      <a:cubicBezTo>
                        <a:pt x="3" y="3"/>
                        <a:pt x="0" y="2"/>
                        <a:pt x="0" y="2"/>
                      </a:cubicBezTo>
                      <a:cubicBezTo>
                        <a:pt x="0" y="2"/>
                        <a:pt x="3" y="0"/>
                        <a:pt x="4" y="0"/>
                      </a:cubicBezTo>
                      <a:cubicBezTo>
                        <a:pt x="4" y="0"/>
                        <a:pt x="3" y="2"/>
                        <a:pt x="4" y="2"/>
                      </a:cubicBezTo>
                      <a:cubicBezTo>
                        <a:pt x="5" y="1"/>
                        <a:pt x="3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1" name="Freeform 505">
                  <a:extLst>
                    <a:ext uri="{FF2B5EF4-FFF2-40B4-BE49-F238E27FC236}">
                      <a16:creationId xmlns:a16="http://schemas.microsoft.com/office/drawing/2014/main" id="{A6DC14D9-2799-6F45-A491-EA3B81BAF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9414" y="5927165"/>
                  <a:ext cx="57323" cy="57338"/>
                </a:xfrm>
                <a:custGeom>
                  <a:avLst/>
                  <a:gdLst>
                    <a:gd name="T0" fmla="*/ 5 w 6"/>
                    <a:gd name="T1" fmla="*/ 1 h 6"/>
                    <a:gd name="T2" fmla="*/ 4 w 6"/>
                    <a:gd name="T3" fmla="*/ 5 h 6"/>
                    <a:gd name="T4" fmla="*/ 1 w 6"/>
                    <a:gd name="T5" fmla="*/ 5 h 6"/>
                    <a:gd name="T6" fmla="*/ 5 w 6"/>
                    <a:gd name="T7" fmla="*/ 1 h 6"/>
                    <a:gd name="T8" fmla="*/ 5 w 6"/>
                    <a:gd name="T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cubicBezTo>
                        <a:pt x="6" y="2"/>
                        <a:pt x="4" y="3"/>
                        <a:pt x="4" y="5"/>
                      </a:cubicBezTo>
                      <a:cubicBezTo>
                        <a:pt x="3" y="6"/>
                        <a:pt x="2" y="6"/>
                        <a:pt x="1" y="5"/>
                      </a:cubicBezTo>
                      <a:cubicBezTo>
                        <a:pt x="0" y="4"/>
                        <a:pt x="5" y="0"/>
                        <a:pt x="5" y="1"/>
                      </a:cubicBezTo>
                      <a:cubicBezTo>
                        <a:pt x="6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2" name="Freeform 506">
                  <a:extLst>
                    <a:ext uri="{FF2B5EF4-FFF2-40B4-BE49-F238E27FC236}">
                      <a16:creationId xmlns:a16="http://schemas.microsoft.com/office/drawing/2014/main" id="{B8E47170-217E-CA43-A8BC-C6D3A58E8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082" y="5994060"/>
                  <a:ext cx="28662" cy="28669"/>
                </a:xfrm>
                <a:custGeom>
                  <a:avLst/>
                  <a:gdLst>
                    <a:gd name="T0" fmla="*/ 3 w 3"/>
                    <a:gd name="T1" fmla="*/ 1 h 3"/>
                    <a:gd name="T2" fmla="*/ 0 w 3"/>
                    <a:gd name="T3" fmla="*/ 2 h 3"/>
                    <a:gd name="T4" fmla="*/ 2 w 3"/>
                    <a:gd name="T5" fmla="*/ 3 h 3"/>
                    <a:gd name="T6" fmla="*/ 3 w 3"/>
                    <a:gd name="T7" fmla="*/ 1 h 3"/>
                    <a:gd name="T8" fmla="*/ 3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3" y="3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3" name="Freeform 507">
                  <a:extLst>
                    <a:ext uri="{FF2B5EF4-FFF2-40B4-BE49-F238E27FC236}">
                      <a16:creationId xmlns:a16="http://schemas.microsoft.com/office/drawing/2014/main" id="{B48477BE-2673-624E-ACCE-4773D897B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22733"/>
                  <a:ext cx="15924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4" name="Freeform 508">
                  <a:extLst>
                    <a:ext uri="{FF2B5EF4-FFF2-40B4-BE49-F238E27FC236}">
                      <a16:creationId xmlns:a16="http://schemas.microsoft.com/office/drawing/2014/main" id="{10408D17-8CB6-D042-8E74-2D9132522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48217"/>
                  <a:ext cx="9553" cy="19114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5" name="Freeform 509">
                  <a:extLst>
                    <a:ext uri="{FF2B5EF4-FFF2-40B4-BE49-F238E27FC236}">
                      <a16:creationId xmlns:a16="http://schemas.microsoft.com/office/drawing/2014/main" id="{617701AF-B158-684C-9055-4D6B2C5FF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67328"/>
                  <a:ext cx="15924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6" name="Freeform 510">
                  <a:extLst>
                    <a:ext uri="{FF2B5EF4-FFF2-40B4-BE49-F238E27FC236}">
                      <a16:creationId xmlns:a16="http://schemas.microsoft.com/office/drawing/2014/main" id="{73E69CF0-E0F7-5641-B156-010A8EE04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9991" y="6207490"/>
                  <a:ext cx="9553" cy="1911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7" name="Freeform 511">
                  <a:extLst>
                    <a:ext uri="{FF2B5EF4-FFF2-40B4-BE49-F238E27FC236}">
                      <a16:creationId xmlns:a16="http://schemas.microsoft.com/office/drawing/2014/main" id="{55DCB0B9-414B-A847-A34C-A2D86304B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119" y="5787002"/>
                  <a:ext cx="19109" cy="38227"/>
                </a:xfrm>
                <a:custGeom>
                  <a:avLst/>
                  <a:gdLst>
                    <a:gd name="T0" fmla="*/ 1 w 2"/>
                    <a:gd name="T1" fmla="*/ 4 h 4"/>
                    <a:gd name="T2" fmla="*/ 2 w 2"/>
                    <a:gd name="T3" fmla="*/ 1 h 4"/>
                    <a:gd name="T4" fmla="*/ 1 w 2"/>
                    <a:gd name="T5" fmla="*/ 4 h 4"/>
                    <a:gd name="T6" fmla="*/ 1 w 2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4"/>
                      </a:moveTo>
                      <a:cubicBezTo>
                        <a:pt x="0" y="3"/>
                        <a:pt x="0" y="1"/>
                        <a:pt x="2" y="1"/>
                      </a:cubicBezTo>
                      <a:cubicBezTo>
                        <a:pt x="2" y="0"/>
                        <a:pt x="2" y="4"/>
                        <a:pt x="1" y="4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8" name="Freeform 512">
                  <a:extLst>
                    <a:ext uri="{FF2B5EF4-FFF2-40B4-BE49-F238E27FC236}">
                      <a16:creationId xmlns:a16="http://schemas.microsoft.com/office/drawing/2014/main" id="{473A2255-0458-1C41-BD39-5077252228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0691" y="11747158"/>
                  <a:ext cx="111465" cy="57338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9" name="Freeform 513">
                  <a:extLst>
                    <a:ext uri="{FF2B5EF4-FFF2-40B4-BE49-F238E27FC236}">
                      <a16:creationId xmlns:a16="http://schemas.microsoft.com/office/drawing/2014/main" id="{62557740-1081-854A-BA58-EB827AB68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1136" y="11804496"/>
                  <a:ext cx="82803" cy="57338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0" name="Freeform 514">
                  <a:extLst>
                    <a:ext uri="{FF2B5EF4-FFF2-40B4-BE49-F238E27FC236}">
                      <a16:creationId xmlns:a16="http://schemas.microsoft.com/office/drawing/2014/main" id="{7976E580-6BAC-ED48-929B-EC79CF03E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85" y="11731230"/>
                  <a:ext cx="73248" cy="44598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1" name="Freeform 515">
                  <a:extLst>
                    <a:ext uri="{FF2B5EF4-FFF2-40B4-BE49-F238E27FC236}">
                      <a16:creationId xmlns:a16="http://schemas.microsoft.com/office/drawing/2014/main" id="{43924F97-5E2B-0E40-925A-2036AB63B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3368" y="11766271"/>
                  <a:ext cx="76432" cy="47785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2" name="Freeform 516">
                  <a:extLst>
                    <a:ext uri="{FF2B5EF4-FFF2-40B4-BE49-F238E27FC236}">
                      <a16:creationId xmlns:a16="http://schemas.microsoft.com/office/drawing/2014/main" id="{89BC11F9-DD2A-724D-AA58-30DC16366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4259" y="11702558"/>
                  <a:ext cx="28662" cy="28669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3" name="Freeform 517">
                  <a:extLst>
                    <a:ext uri="{FF2B5EF4-FFF2-40B4-BE49-F238E27FC236}">
                      <a16:creationId xmlns:a16="http://schemas.microsoft.com/office/drawing/2014/main" id="{E530DDA8-E865-2C49-BE40-21C2095E88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4259" y="11626106"/>
                  <a:ext cx="66879" cy="66896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4" name="Freeform 518">
                  <a:extLst>
                    <a:ext uri="{FF2B5EF4-FFF2-40B4-BE49-F238E27FC236}">
                      <a16:creationId xmlns:a16="http://schemas.microsoft.com/office/drawing/2014/main" id="{B9559BAD-1BE7-F64C-A0AE-5896AC6BF1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4704" y="11505056"/>
                  <a:ext cx="47770" cy="101936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5" name="Freeform 519">
                  <a:extLst>
                    <a:ext uri="{FF2B5EF4-FFF2-40B4-BE49-F238E27FC236}">
                      <a16:creationId xmlns:a16="http://schemas.microsoft.com/office/drawing/2014/main" id="{4338F4D1-6A0E-E54B-ABCD-890112B8C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5151" y="11587879"/>
                  <a:ext cx="28662" cy="57338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6" name="Freeform 520">
                  <a:extLst>
                    <a:ext uri="{FF2B5EF4-FFF2-40B4-BE49-F238E27FC236}">
                      <a16:creationId xmlns:a16="http://schemas.microsoft.com/office/drawing/2014/main" id="{6BB27F04-0E21-3948-B6E8-CA4D9B4A4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5151" y="11466829"/>
                  <a:ext cx="47770" cy="66896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7" name="Freeform 521">
                  <a:extLst>
                    <a:ext uri="{FF2B5EF4-FFF2-40B4-BE49-F238E27FC236}">
                      <a16:creationId xmlns:a16="http://schemas.microsoft.com/office/drawing/2014/main" id="{6663B1E4-BE81-7346-A1DE-3E6EC5EC6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2923" y="11282066"/>
                  <a:ext cx="47770" cy="44598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8" name="Freeform 522">
                  <a:extLst>
                    <a:ext uri="{FF2B5EF4-FFF2-40B4-BE49-F238E27FC236}">
                      <a16:creationId xmlns:a16="http://schemas.microsoft.com/office/drawing/2014/main" id="{343A2B52-2FD1-7048-89ED-BEA7F6F85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2477" y="11113234"/>
                  <a:ext cx="57323" cy="101936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9" name="Freeform 523">
                  <a:extLst>
                    <a:ext uri="{FF2B5EF4-FFF2-40B4-BE49-F238E27FC236}">
                      <a16:creationId xmlns:a16="http://schemas.microsoft.com/office/drawing/2014/main" id="{5C6F1CBE-8422-4C43-9916-7E1DA7F73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0373" y="8462858"/>
                  <a:ext cx="44586" cy="38227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0" name="Freeform 524">
                  <a:extLst>
                    <a:ext uri="{FF2B5EF4-FFF2-40B4-BE49-F238E27FC236}">
                      <a16:creationId xmlns:a16="http://schemas.microsoft.com/office/drawing/2014/main" id="{51F5FFF4-EE30-BD40-889E-E8D8DAAF2F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1647" y="8520199"/>
                  <a:ext cx="54139" cy="73269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1" name="Freeform 525">
                  <a:extLst>
                    <a:ext uri="{FF2B5EF4-FFF2-40B4-BE49-F238E27FC236}">
                      <a16:creationId xmlns:a16="http://schemas.microsoft.com/office/drawing/2014/main" id="{37CFC0F6-5A42-4A47-869B-96F3C22E79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4388" y="9026701"/>
                  <a:ext cx="130573" cy="121050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2" name="Freeform 526">
                  <a:extLst>
                    <a:ext uri="{FF2B5EF4-FFF2-40B4-BE49-F238E27FC236}">
                      <a16:creationId xmlns:a16="http://schemas.microsoft.com/office/drawing/2014/main" id="{DA164B99-B0E9-AA43-84C0-CE119839F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0055" y="8163419"/>
                  <a:ext cx="92356" cy="38227"/>
                </a:xfrm>
                <a:custGeom>
                  <a:avLst/>
                  <a:gdLst>
                    <a:gd name="T0" fmla="*/ 9 w 10"/>
                    <a:gd name="T1" fmla="*/ 2 h 4"/>
                    <a:gd name="T2" fmla="*/ 4 w 10"/>
                    <a:gd name="T3" fmla="*/ 0 h 4"/>
                    <a:gd name="T4" fmla="*/ 1 w 10"/>
                    <a:gd name="T5" fmla="*/ 3 h 4"/>
                    <a:gd name="T6" fmla="*/ 9 w 10"/>
                    <a:gd name="T7" fmla="*/ 2 h 4"/>
                    <a:gd name="T8" fmla="*/ 9 w 10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2" y="4"/>
                        <a:pt x="9" y="2"/>
                        <a:pt x="9" y="2"/>
                      </a:cubicBezTo>
                      <a:cubicBezTo>
                        <a:pt x="6" y="1"/>
                        <a:pt x="10" y="3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3" name="Freeform 527">
                  <a:extLst>
                    <a:ext uri="{FF2B5EF4-FFF2-40B4-BE49-F238E27FC236}">
                      <a16:creationId xmlns:a16="http://schemas.microsoft.com/office/drawing/2014/main" id="{90909112-C8B2-2A4A-9D87-2894D40B8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577" y="8153861"/>
                  <a:ext cx="105096" cy="47785"/>
                </a:xfrm>
                <a:custGeom>
                  <a:avLst/>
                  <a:gdLst>
                    <a:gd name="T0" fmla="*/ 10 w 11"/>
                    <a:gd name="T1" fmla="*/ 4 h 5"/>
                    <a:gd name="T2" fmla="*/ 0 w 11"/>
                    <a:gd name="T3" fmla="*/ 2 h 5"/>
                    <a:gd name="T4" fmla="*/ 5 w 11"/>
                    <a:gd name="T5" fmla="*/ 5 h 5"/>
                    <a:gd name="T6" fmla="*/ 10 w 11"/>
                    <a:gd name="T7" fmla="*/ 4 h 5"/>
                    <a:gd name="T8" fmla="*/ 10 w 11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10" y="4"/>
                      </a:moveTo>
                      <a:cubicBezTo>
                        <a:pt x="10" y="1"/>
                        <a:pt x="2" y="0"/>
                        <a:pt x="0" y="2"/>
                      </a:cubicBezTo>
                      <a:cubicBezTo>
                        <a:pt x="0" y="2"/>
                        <a:pt x="4" y="5"/>
                        <a:pt x="5" y="5"/>
                      </a:cubicBezTo>
                      <a:cubicBezTo>
                        <a:pt x="6" y="5"/>
                        <a:pt x="11" y="4"/>
                        <a:pt x="10" y="4"/>
                      </a:cubicBezTo>
                      <a:cubicBezTo>
                        <a:pt x="10" y="3"/>
                        <a:pt x="11" y="5"/>
                        <a:pt x="1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4" name="Freeform 528">
                  <a:extLst>
                    <a:ext uri="{FF2B5EF4-FFF2-40B4-BE49-F238E27FC236}">
                      <a16:creationId xmlns:a16="http://schemas.microsoft.com/office/drawing/2014/main" id="{16217A05-6B8B-8144-83CE-2896023F1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7956" y="7940431"/>
                  <a:ext cx="484077" cy="168835"/>
                </a:xfrm>
                <a:custGeom>
                  <a:avLst/>
                  <a:gdLst>
                    <a:gd name="T0" fmla="*/ 52 w 52"/>
                    <a:gd name="T1" fmla="*/ 16 h 18"/>
                    <a:gd name="T2" fmla="*/ 41 w 52"/>
                    <a:gd name="T3" fmla="*/ 17 h 18"/>
                    <a:gd name="T4" fmla="*/ 35 w 52"/>
                    <a:gd name="T5" fmla="*/ 17 h 18"/>
                    <a:gd name="T6" fmla="*/ 37 w 52"/>
                    <a:gd name="T7" fmla="*/ 14 h 18"/>
                    <a:gd name="T8" fmla="*/ 32 w 52"/>
                    <a:gd name="T9" fmla="*/ 11 h 18"/>
                    <a:gd name="T10" fmla="*/ 28 w 52"/>
                    <a:gd name="T11" fmla="*/ 8 h 18"/>
                    <a:gd name="T12" fmla="*/ 20 w 52"/>
                    <a:gd name="T13" fmla="*/ 5 h 18"/>
                    <a:gd name="T14" fmla="*/ 14 w 52"/>
                    <a:gd name="T15" fmla="*/ 5 h 18"/>
                    <a:gd name="T16" fmla="*/ 16 w 52"/>
                    <a:gd name="T17" fmla="*/ 3 h 18"/>
                    <a:gd name="T18" fmla="*/ 8 w 52"/>
                    <a:gd name="T19" fmla="*/ 3 h 18"/>
                    <a:gd name="T20" fmla="*/ 0 w 52"/>
                    <a:gd name="T21" fmla="*/ 6 h 18"/>
                    <a:gd name="T22" fmla="*/ 6 w 52"/>
                    <a:gd name="T23" fmla="*/ 2 h 18"/>
                    <a:gd name="T24" fmla="*/ 16 w 52"/>
                    <a:gd name="T25" fmla="*/ 0 h 18"/>
                    <a:gd name="T26" fmla="*/ 24 w 52"/>
                    <a:gd name="T27" fmla="*/ 1 h 18"/>
                    <a:gd name="T28" fmla="*/ 31 w 52"/>
                    <a:gd name="T29" fmla="*/ 4 h 18"/>
                    <a:gd name="T30" fmla="*/ 32 w 52"/>
                    <a:gd name="T31" fmla="*/ 4 h 18"/>
                    <a:gd name="T32" fmla="*/ 34 w 52"/>
                    <a:gd name="T33" fmla="*/ 5 h 18"/>
                    <a:gd name="T34" fmla="*/ 38 w 52"/>
                    <a:gd name="T35" fmla="*/ 8 h 18"/>
                    <a:gd name="T36" fmla="*/ 45 w 52"/>
                    <a:gd name="T37" fmla="*/ 11 h 18"/>
                    <a:gd name="T38" fmla="*/ 52 w 52"/>
                    <a:gd name="T3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" h="18">
                      <a:moveTo>
                        <a:pt x="52" y="16"/>
                      </a:moveTo>
                      <a:cubicBezTo>
                        <a:pt x="52" y="17"/>
                        <a:pt x="42" y="17"/>
                        <a:pt x="41" y="17"/>
                      </a:cubicBezTo>
                      <a:cubicBezTo>
                        <a:pt x="39" y="17"/>
                        <a:pt x="37" y="18"/>
                        <a:pt x="35" y="17"/>
                      </a:cubicBezTo>
                      <a:cubicBezTo>
                        <a:pt x="34" y="16"/>
                        <a:pt x="41" y="15"/>
                        <a:pt x="37" y="14"/>
                      </a:cubicBezTo>
                      <a:cubicBezTo>
                        <a:pt x="35" y="13"/>
                        <a:pt x="33" y="13"/>
                        <a:pt x="32" y="11"/>
                      </a:cubicBezTo>
                      <a:cubicBezTo>
                        <a:pt x="30" y="9"/>
                        <a:pt x="31" y="8"/>
                        <a:pt x="28" y="8"/>
                      </a:cubicBezTo>
                      <a:cubicBezTo>
                        <a:pt x="24" y="9"/>
                        <a:pt x="23" y="6"/>
                        <a:pt x="20" y="5"/>
                      </a:cubicBezTo>
                      <a:cubicBezTo>
                        <a:pt x="19" y="5"/>
                        <a:pt x="15" y="6"/>
                        <a:pt x="14" y="5"/>
                      </a:cubicBezTo>
                      <a:cubicBezTo>
                        <a:pt x="14" y="4"/>
                        <a:pt x="16" y="4"/>
                        <a:pt x="16" y="3"/>
                      </a:cubicBezTo>
                      <a:cubicBezTo>
                        <a:pt x="16" y="2"/>
                        <a:pt x="9" y="3"/>
                        <a:pt x="8" y="3"/>
                      </a:cubicBezTo>
                      <a:cubicBezTo>
                        <a:pt x="8" y="4"/>
                        <a:pt x="0" y="7"/>
                        <a:pt x="0" y="6"/>
                      </a:cubicBezTo>
                      <a:cubicBezTo>
                        <a:pt x="0" y="4"/>
                        <a:pt x="4" y="2"/>
                        <a:pt x="6" y="2"/>
                      </a:cubicBezTo>
                      <a:cubicBezTo>
                        <a:pt x="9" y="0"/>
                        <a:pt x="12" y="0"/>
                        <a:pt x="16" y="0"/>
                      </a:cubicBezTo>
                      <a:cubicBezTo>
                        <a:pt x="18" y="0"/>
                        <a:pt x="22" y="0"/>
                        <a:pt x="24" y="1"/>
                      </a:cubicBezTo>
                      <a:cubicBezTo>
                        <a:pt x="26" y="2"/>
                        <a:pt x="28" y="4"/>
                        <a:pt x="31" y="4"/>
                      </a:cubicBezTo>
                      <a:cubicBezTo>
                        <a:pt x="31" y="4"/>
                        <a:pt x="31" y="3"/>
                        <a:pt x="32" y="4"/>
                      </a:cubicBezTo>
                      <a:cubicBezTo>
                        <a:pt x="33" y="5"/>
                        <a:pt x="33" y="5"/>
                        <a:pt x="34" y="5"/>
                      </a:cubicBezTo>
                      <a:cubicBezTo>
                        <a:pt x="35" y="6"/>
                        <a:pt x="37" y="7"/>
                        <a:pt x="38" y="8"/>
                      </a:cubicBezTo>
                      <a:cubicBezTo>
                        <a:pt x="40" y="9"/>
                        <a:pt x="44" y="9"/>
                        <a:pt x="45" y="11"/>
                      </a:cubicBezTo>
                      <a:cubicBezTo>
                        <a:pt x="47" y="13"/>
                        <a:pt x="52" y="13"/>
                        <a:pt x="52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529">
                  <a:extLst>
                    <a:ext uri="{FF2B5EF4-FFF2-40B4-BE49-F238E27FC236}">
                      <a16:creationId xmlns:a16="http://schemas.microsoft.com/office/drawing/2014/main" id="{459209A0-869A-B649-8D3A-95ACC45C6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577" y="7838493"/>
                  <a:ext cx="38217" cy="35042"/>
                </a:xfrm>
                <a:custGeom>
                  <a:avLst/>
                  <a:gdLst>
                    <a:gd name="T0" fmla="*/ 2 w 4"/>
                    <a:gd name="T1" fmla="*/ 4 h 4"/>
                    <a:gd name="T2" fmla="*/ 1 w 4"/>
                    <a:gd name="T3" fmla="*/ 0 h 4"/>
                    <a:gd name="T4" fmla="*/ 2 w 4"/>
                    <a:gd name="T5" fmla="*/ 4 h 4"/>
                    <a:gd name="T6" fmla="*/ 2 w 4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cubicBezTo>
                        <a:pt x="0" y="4"/>
                        <a:pt x="1" y="1"/>
                        <a:pt x="1" y="0"/>
                      </a:cubicBezTo>
                      <a:cubicBezTo>
                        <a:pt x="2" y="0"/>
                        <a:pt x="4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6" name="Freeform 530">
                  <a:extLst>
                    <a:ext uri="{FF2B5EF4-FFF2-40B4-BE49-F238E27FC236}">
                      <a16:creationId xmlns:a16="http://schemas.microsoft.com/office/drawing/2014/main" id="{03CB25A8-22A9-3542-BEFE-EC1E4E097B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0247" y="8032811"/>
                  <a:ext cx="19109" cy="1911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7" name="Freeform 531">
                  <a:extLst>
                    <a:ext uri="{FF2B5EF4-FFF2-40B4-BE49-F238E27FC236}">
                      <a16:creationId xmlns:a16="http://schemas.microsoft.com/office/drawing/2014/main" id="{E94C0EAD-A804-444B-BD9B-3AFA2B33E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0755" y="6656656"/>
                  <a:ext cx="54139" cy="95566"/>
                </a:xfrm>
                <a:custGeom>
                  <a:avLst/>
                  <a:gdLst>
                    <a:gd name="T0" fmla="*/ 3 w 6"/>
                    <a:gd name="T1" fmla="*/ 8 h 10"/>
                    <a:gd name="T2" fmla="*/ 0 w 6"/>
                    <a:gd name="T3" fmla="*/ 7 h 10"/>
                    <a:gd name="T4" fmla="*/ 4 w 6"/>
                    <a:gd name="T5" fmla="*/ 2 h 10"/>
                    <a:gd name="T6" fmla="*/ 6 w 6"/>
                    <a:gd name="T7" fmla="*/ 4 h 10"/>
                    <a:gd name="T8" fmla="*/ 3 w 6"/>
                    <a:gd name="T9" fmla="*/ 8 h 10"/>
                    <a:gd name="T10" fmla="*/ 3 w 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3" y="8"/>
                      </a:move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1" y="6"/>
                        <a:pt x="3" y="3"/>
                        <a:pt x="4" y="2"/>
                      </a:cubicBezTo>
                      <a:cubicBezTo>
                        <a:pt x="6" y="0"/>
                        <a:pt x="6" y="3"/>
                        <a:pt x="6" y="4"/>
                      </a:cubicBezTo>
                      <a:cubicBezTo>
                        <a:pt x="6" y="6"/>
                        <a:pt x="3" y="6"/>
                        <a:pt x="3" y="8"/>
                      </a:cubicBezTo>
                      <a:cubicBezTo>
                        <a:pt x="2" y="10"/>
                        <a:pt x="3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8" name="Freeform 532">
                  <a:extLst>
                    <a:ext uri="{FF2B5EF4-FFF2-40B4-BE49-F238E27FC236}">
                      <a16:creationId xmlns:a16="http://schemas.microsoft.com/office/drawing/2014/main" id="{BDBC9860-18CF-9242-8BD9-3A401D265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6234" y="6704440"/>
                  <a:ext cx="66879" cy="38227"/>
                </a:xfrm>
                <a:custGeom>
                  <a:avLst/>
                  <a:gdLst>
                    <a:gd name="T0" fmla="*/ 3 w 7"/>
                    <a:gd name="T1" fmla="*/ 4 h 4"/>
                    <a:gd name="T2" fmla="*/ 5 w 7"/>
                    <a:gd name="T3" fmla="*/ 1 h 4"/>
                    <a:gd name="T4" fmla="*/ 3 w 7"/>
                    <a:gd name="T5" fmla="*/ 4 h 4"/>
                    <a:gd name="T6" fmla="*/ 3 w 7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3" y="4"/>
                      </a:moveTo>
                      <a:cubicBezTo>
                        <a:pt x="0" y="4"/>
                        <a:pt x="3" y="0"/>
                        <a:pt x="5" y="1"/>
                      </a:cubicBezTo>
                      <a:cubicBezTo>
                        <a:pt x="7" y="1"/>
                        <a:pt x="4" y="4"/>
                        <a:pt x="3" y="4"/>
                      </a:cubicBezTo>
                      <a:cubicBezTo>
                        <a:pt x="2" y="4"/>
                        <a:pt x="4" y="4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9" name="Freeform 533">
                  <a:extLst>
                    <a:ext uri="{FF2B5EF4-FFF2-40B4-BE49-F238E27FC236}">
                      <a16:creationId xmlns:a16="http://schemas.microsoft.com/office/drawing/2014/main" id="{E8EC3E60-1D5C-5343-8BD6-DA93E8997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1518" y="6666212"/>
                  <a:ext cx="140127" cy="66896"/>
                </a:xfrm>
                <a:custGeom>
                  <a:avLst/>
                  <a:gdLst>
                    <a:gd name="T0" fmla="*/ 11 w 15"/>
                    <a:gd name="T1" fmla="*/ 6 h 7"/>
                    <a:gd name="T2" fmla="*/ 10 w 15"/>
                    <a:gd name="T3" fmla="*/ 5 h 7"/>
                    <a:gd name="T4" fmla="*/ 7 w 15"/>
                    <a:gd name="T5" fmla="*/ 5 h 7"/>
                    <a:gd name="T6" fmla="*/ 3 w 15"/>
                    <a:gd name="T7" fmla="*/ 0 h 7"/>
                    <a:gd name="T8" fmla="*/ 6 w 15"/>
                    <a:gd name="T9" fmla="*/ 2 h 7"/>
                    <a:gd name="T10" fmla="*/ 8 w 15"/>
                    <a:gd name="T11" fmla="*/ 3 h 7"/>
                    <a:gd name="T12" fmla="*/ 15 w 15"/>
                    <a:gd name="T13" fmla="*/ 3 h 7"/>
                    <a:gd name="T14" fmla="*/ 11 w 15"/>
                    <a:gd name="T15" fmla="*/ 6 h 7"/>
                    <a:gd name="T16" fmla="*/ 11 w 15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7">
                      <a:moveTo>
                        <a:pt x="11" y="6"/>
                      </a:moveTo>
                      <a:cubicBezTo>
                        <a:pt x="10" y="6"/>
                        <a:pt x="10" y="6"/>
                        <a:pt x="10" y="5"/>
                      </a:cubicBezTo>
                      <a:cubicBezTo>
                        <a:pt x="10" y="5"/>
                        <a:pt x="8" y="6"/>
                        <a:pt x="7" y="5"/>
                      </a:cubicBezTo>
                      <a:cubicBezTo>
                        <a:pt x="7" y="4"/>
                        <a:pt x="0" y="1"/>
                        <a:pt x="3" y="0"/>
                      </a:cubicBezTo>
                      <a:cubicBezTo>
                        <a:pt x="4" y="0"/>
                        <a:pt x="5" y="2"/>
                        <a:pt x="6" y="2"/>
                      </a:cubicBezTo>
                      <a:cubicBezTo>
                        <a:pt x="7" y="3"/>
                        <a:pt x="7" y="2"/>
                        <a:pt x="8" y="3"/>
                      </a:cubicBezTo>
                      <a:cubicBezTo>
                        <a:pt x="9" y="4"/>
                        <a:pt x="13" y="2"/>
                        <a:pt x="15" y="3"/>
                      </a:cubicBezTo>
                      <a:cubicBezTo>
                        <a:pt x="14" y="3"/>
                        <a:pt x="12" y="6"/>
                        <a:pt x="11" y="6"/>
                      </a:cubicBezTo>
                      <a:cubicBezTo>
                        <a:pt x="9" y="7"/>
                        <a:pt x="12" y="6"/>
                        <a:pt x="1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0" name="Freeform 534">
                  <a:extLst>
                    <a:ext uri="{FF2B5EF4-FFF2-40B4-BE49-F238E27FC236}">
                      <a16:creationId xmlns:a16="http://schemas.microsoft.com/office/drawing/2014/main" id="{8CCCBBC6-FCC4-A34E-97FC-DD38BE4D53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0184" y="6481449"/>
                  <a:ext cx="146494" cy="73269"/>
                </a:xfrm>
                <a:custGeom>
                  <a:avLst/>
                  <a:gdLst>
                    <a:gd name="T0" fmla="*/ 13 w 16"/>
                    <a:gd name="T1" fmla="*/ 6 h 8"/>
                    <a:gd name="T2" fmla="*/ 0 w 16"/>
                    <a:gd name="T3" fmla="*/ 2 h 8"/>
                    <a:gd name="T4" fmla="*/ 13 w 16"/>
                    <a:gd name="T5" fmla="*/ 6 h 8"/>
                    <a:gd name="T6" fmla="*/ 13 w 16"/>
                    <a:gd name="T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8">
                      <a:moveTo>
                        <a:pt x="13" y="6"/>
                      </a:moveTo>
                      <a:cubicBezTo>
                        <a:pt x="11" y="8"/>
                        <a:pt x="1" y="4"/>
                        <a:pt x="0" y="2"/>
                      </a:cubicBezTo>
                      <a:cubicBezTo>
                        <a:pt x="0" y="0"/>
                        <a:pt x="16" y="4"/>
                        <a:pt x="13" y="6"/>
                      </a:cubicBezTo>
                      <a:cubicBezTo>
                        <a:pt x="12" y="7"/>
                        <a:pt x="14" y="5"/>
                        <a:pt x="1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1" name="Freeform 535">
                  <a:extLst>
                    <a:ext uri="{FF2B5EF4-FFF2-40B4-BE49-F238E27FC236}">
                      <a16:creationId xmlns:a16="http://schemas.microsoft.com/office/drawing/2014/main" id="{E86AC5C4-71F1-884A-BAD2-D636BD8BD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2667" y="6385883"/>
                  <a:ext cx="299364" cy="289884"/>
                </a:xfrm>
                <a:custGeom>
                  <a:avLst/>
                  <a:gdLst>
                    <a:gd name="T0" fmla="*/ 19 w 32"/>
                    <a:gd name="T1" fmla="*/ 1 h 31"/>
                    <a:gd name="T2" fmla="*/ 17 w 32"/>
                    <a:gd name="T3" fmla="*/ 0 h 31"/>
                    <a:gd name="T4" fmla="*/ 14 w 32"/>
                    <a:gd name="T5" fmla="*/ 2 h 31"/>
                    <a:gd name="T6" fmla="*/ 11 w 32"/>
                    <a:gd name="T7" fmla="*/ 5 h 31"/>
                    <a:gd name="T8" fmla="*/ 9 w 32"/>
                    <a:gd name="T9" fmla="*/ 7 h 31"/>
                    <a:gd name="T10" fmla="*/ 7 w 32"/>
                    <a:gd name="T11" fmla="*/ 13 h 31"/>
                    <a:gd name="T12" fmla="*/ 5 w 32"/>
                    <a:gd name="T13" fmla="*/ 17 h 31"/>
                    <a:gd name="T14" fmla="*/ 2 w 32"/>
                    <a:gd name="T15" fmla="*/ 19 h 31"/>
                    <a:gd name="T16" fmla="*/ 4 w 32"/>
                    <a:gd name="T17" fmla="*/ 21 h 31"/>
                    <a:gd name="T18" fmla="*/ 0 w 32"/>
                    <a:gd name="T19" fmla="*/ 25 h 31"/>
                    <a:gd name="T20" fmla="*/ 4 w 32"/>
                    <a:gd name="T21" fmla="*/ 25 h 31"/>
                    <a:gd name="T22" fmla="*/ 10 w 32"/>
                    <a:gd name="T23" fmla="*/ 26 h 31"/>
                    <a:gd name="T24" fmla="*/ 19 w 32"/>
                    <a:gd name="T25" fmla="*/ 27 h 31"/>
                    <a:gd name="T26" fmla="*/ 22 w 32"/>
                    <a:gd name="T27" fmla="*/ 26 h 31"/>
                    <a:gd name="T28" fmla="*/ 19 w 32"/>
                    <a:gd name="T29" fmla="*/ 30 h 31"/>
                    <a:gd name="T30" fmla="*/ 22 w 32"/>
                    <a:gd name="T31" fmla="*/ 28 h 31"/>
                    <a:gd name="T32" fmla="*/ 27 w 32"/>
                    <a:gd name="T33" fmla="*/ 26 h 31"/>
                    <a:gd name="T34" fmla="*/ 32 w 32"/>
                    <a:gd name="T35" fmla="*/ 20 h 31"/>
                    <a:gd name="T36" fmla="*/ 29 w 32"/>
                    <a:gd name="T37" fmla="*/ 20 h 31"/>
                    <a:gd name="T38" fmla="*/ 26 w 32"/>
                    <a:gd name="T39" fmla="*/ 18 h 31"/>
                    <a:gd name="T40" fmla="*/ 29 w 32"/>
                    <a:gd name="T41" fmla="*/ 15 h 31"/>
                    <a:gd name="T42" fmla="*/ 26 w 32"/>
                    <a:gd name="T43" fmla="*/ 15 h 31"/>
                    <a:gd name="T44" fmla="*/ 24 w 32"/>
                    <a:gd name="T45" fmla="*/ 13 h 31"/>
                    <a:gd name="T46" fmla="*/ 21 w 32"/>
                    <a:gd name="T47" fmla="*/ 16 h 31"/>
                    <a:gd name="T48" fmla="*/ 18 w 32"/>
                    <a:gd name="T49" fmla="*/ 13 h 31"/>
                    <a:gd name="T50" fmla="*/ 19 w 32"/>
                    <a:gd name="T51" fmla="*/ 11 h 31"/>
                    <a:gd name="T52" fmla="*/ 16 w 32"/>
                    <a:gd name="T53" fmla="*/ 9 h 31"/>
                    <a:gd name="T54" fmla="*/ 14 w 32"/>
                    <a:gd name="T55" fmla="*/ 12 h 31"/>
                    <a:gd name="T56" fmla="*/ 16 w 32"/>
                    <a:gd name="T57" fmla="*/ 7 h 31"/>
                    <a:gd name="T58" fmla="*/ 18 w 32"/>
                    <a:gd name="T59" fmla="*/ 4 h 31"/>
                    <a:gd name="T60" fmla="*/ 18 w 32"/>
                    <a:gd name="T61" fmla="*/ 2 h 31"/>
                    <a:gd name="T62" fmla="*/ 19 w 32"/>
                    <a:gd name="T63" fmla="*/ 1 h 31"/>
                    <a:gd name="T64" fmla="*/ 19 w 32"/>
                    <a:gd name="T6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1">
                      <a:moveTo>
                        <a:pt x="19" y="1"/>
                      </a:moveTo>
                      <a:cubicBezTo>
                        <a:pt x="20" y="0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4" y="2"/>
                      </a:cubicBezTo>
                      <a:cubicBezTo>
                        <a:pt x="13" y="3"/>
                        <a:pt x="12" y="4"/>
                        <a:pt x="11" y="5"/>
                      </a:cubicBezTo>
                      <a:cubicBezTo>
                        <a:pt x="11" y="6"/>
                        <a:pt x="10" y="7"/>
                        <a:pt x="9" y="7"/>
                      </a:cubicBezTo>
                      <a:cubicBezTo>
                        <a:pt x="9" y="9"/>
                        <a:pt x="8" y="11"/>
                        <a:pt x="7" y="13"/>
                      </a:cubicBezTo>
                      <a:cubicBezTo>
                        <a:pt x="7" y="15"/>
                        <a:pt x="6" y="16"/>
                        <a:pt x="5" y="17"/>
                      </a:cubicBezTo>
                      <a:cubicBezTo>
                        <a:pt x="4" y="18"/>
                        <a:pt x="2" y="19"/>
                        <a:pt x="2" y="19"/>
                      </a:cubicBezTo>
                      <a:cubicBezTo>
                        <a:pt x="2" y="20"/>
                        <a:pt x="4" y="20"/>
                        <a:pt x="4" y="21"/>
                      </a:cubicBezTo>
                      <a:cubicBezTo>
                        <a:pt x="4" y="22"/>
                        <a:pt x="0" y="24"/>
                        <a:pt x="0" y="25"/>
                      </a:cubicBezTo>
                      <a:cubicBezTo>
                        <a:pt x="0" y="27"/>
                        <a:pt x="3" y="26"/>
                        <a:pt x="4" y="25"/>
                      </a:cubicBezTo>
                      <a:cubicBezTo>
                        <a:pt x="6" y="25"/>
                        <a:pt x="8" y="26"/>
                        <a:pt x="10" y="26"/>
                      </a:cubicBezTo>
                      <a:cubicBezTo>
                        <a:pt x="13" y="27"/>
                        <a:pt x="16" y="26"/>
                        <a:pt x="19" y="27"/>
                      </a:cubicBezTo>
                      <a:cubicBezTo>
                        <a:pt x="19" y="27"/>
                        <a:pt x="22" y="25"/>
                        <a:pt x="22" y="26"/>
                      </a:cubicBezTo>
                      <a:cubicBezTo>
                        <a:pt x="22" y="27"/>
                        <a:pt x="19" y="30"/>
                        <a:pt x="19" y="30"/>
                      </a:cubicBezTo>
                      <a:cubicBezTo>
                        <a:pt x="20" y="31"/>
                        <a:pt x="22" y="28"/>
                        <a:pt x="22" y="28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27" y="25"/>
                        <a:pt x="32" y="20"/>
                        <a:pt x="32" y="20"/>
                      </a:cubicBezTo>
                      <a:cubicBezTo>
                        <a:pt x="31" y="19"/>
                        <a:pt x="30" y="20"/>
                        <a:pt x="29" y="20"/>
                      </a:cubicBezTo>
                      <a:cubicBezTo>
                        <a:pt x="29" y="20"/>
                        <a:pt x="26" y="18"/>
                        <a:pt x="26" y="18"/>
                      </a:cubicBezTo>
                      <a:cubicBezTo>
                        <a:pt x="26" y="17"/>
                        <a:pt x="30" y="16"/>
                        <a:pt x="29" y="15"/>
                      </a:cubicBezTo>
                      <a:cubicBezTo>
                        <a:pt x="29" y="14"/>
                        <a:pt x="27" y="15"/>
                        <a:pt x="26" y="15"/>
                      </a:cubicBezTo>
                      <a:cubicBezTo>
                        <a:pt x="25" y="15"/>
                        <a:pt x="25" y="13"/>
                        <a:pt x="24" y="13"/>
                      </a:cubicBezTo>
                      <a:cubicBezTo>
                        <a:pt x="24" y="13"/>
                        <a:pt x="21" y="16"/>
                        <a:pt x="21" y="16"/>
                      </a:cubicBezTo>
                      <a:cubicBezTo>
                        <a:pt x="20" y="14"/>
                        <a:pt x="20" y="14"/>
                        <a:pt x="18" y="13"/>
                      </a:cubicBezTo>
                      <a:cubicBezTo>
                        <a:pt x="16" y="12"/>
                        <a:pt x="19" y="12"/>
                        <a:pt x="19" y="11"/>
                      </a:cubicBezTo>
                      <a:cubicBezTo>
                        <a:pt x="19" y="11"/>
                        <a:pt x="17" y="9"/>
                        <a:pt x="16" y="9"/>
                      </a:cubicBezTo>
                      <a:cubicBezTo>
                        <a:pt x="16" y="10"/>
                        <a:pt x="14" y="13"/>
                        <a:pt x="14" y="12"/>
                      </a:cubicBezTo>
                      <a:cubicBezTo>
                        <a:pt x="12" y="11"/>
                        <a:pt x="15" y="7"/>
                        <a:pt x="16" y="7"/>
                      </a:cubicBezTo>
                      <a:cubicBezTo>
                        <a:pt x="17" y="6"/>
                        <a:pt x="17" y="5"/>
                        <a:pt x="18" y="4"/>
                      </a:cubicBezTo>
                      <a:cubicBezTo>
                        <a:pt x="18" y="3"/>
                        <a:pt x="18" y="2"/>
                        <a:pt x="18" y="2"/>
                      </a:cubicBezTo>
                      <a:cubicBezTo>
                        <a:pt x="18" y="2"/>
                        <a:pt x="19" y="1"/>
                        <a:pt x="19" y="1"/>
                      </a:cubicBezTo>
                      <a:cubicBezTo>
                        <a:pt x="20" y="0"/>
                        <a:pt x="19" y="1"/>
                        <a:pt x="1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2" name="Freeform 536">
                  <a:extLst>
                    <a:ext uri="{FF2B5EF4-FFF2-40B4-BE49-F238E27FC236}">
                      <a16:creationId xmlns:a16="http://schemas.microsoft.com/office/drawing/2014/main" id="{2F505AB4-360F-E246-9D26-DF598A725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4706" y="6592943"/>
                  <a:ext cx="76432" cy="92380"/>
                </a:xfrm>
                <a:custGeom>
                  <a:avLst/>
                  <a:gdLst>
                    <a:gd name="T0" fmla="*/ 6 w 8"/>
                    <a:gd name="T1" fmla="*/ 1 h 10"/>
                    <a:gd name="T2" fmla="*/ 1 w 8"/>
                    <a:gd name="T3" fmla="*/ 9 h 10"/>
                    <a:gd name="T4" fmla="*/ 4 w 8"/>
                    <a:gd name="T5" fmla="*/ 7 h 10"/>
                    <a:gd name="T6" fmla="*/ 3 w 8"/>
                    <a:gd name="T7" fmla="*/ 10 h 10"/>
                    <a:gd name="T8" fmla="*/ 6 w 8"/>
                    <a:gd name="T9" fmla="*/ 8 h 10"/>
                    <a:gd name="T10" fmla="*/ 8 w 8"/>
                    <a:gd name="T11" fmla="*/ 4 h 10"/>
                    <a:gd name="T12" fmla="*/ 5 w 8"/>
                    <a:gd name="T13" fmla="*/ 4 h 10"/>
                    <a:gd name="T14" fmla="*/ 6 w 8"/>
                    <a:gd name="T15" fmla="*/ 1 h 10"/>
                    <a:gd name="T16" fmla="*/ 6 w 8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0" y="6"/>
                        <a:pt x="1" y="9"/>
                      </a:cubicBezTo>
                      <a:cubicBezTo>
                        <a:pt x="1" y="9"/>
                        <a:pt x="3" y="6"/>
                        <a:pt x="4" y="7"/>
                      </a:cubicBezTo>
                      <a:cubicBezTo>
                        <a:pt x="4" y="7"/>
                        <a:pt x="3" y="10"/>
                        <a:pt x="3" y="10"/>
                      </a:cubicBezTo>
                      <a:cubicBezTo>
                        <a:pt x="4" y="10"/>
                        <a:pt x="6" y="9"/>
                        <a:pt x="6" y="8"/>
                      </a:cubicBezTo>
                      <a:cubicBezTo>
                        <a:pt x="6" y="7"/>
                        <a:pt x="7" y="6"/>
                        <a:pt x="8" y="4"/>
                      </a:cubicBezTo>
                      <a:cubicBezTo>
                        <a:pt x="8" y="2"/>
                        <a:pt x="6" y="4"/>
                        <a:pt x="5" y="4"/>
                      </a:cubicBezTo>
                      <a:cubicBezTo>
                        <a:pt x="6" y="4"/>
                        <a:pt x="6" y="0"/>
                        <a:pt x="6" y="1"/>
                      </a:cubicBezTo>
                      <a:cubicBezTo>
                        <a:pt x="5" y="1"/>
                        <a:pt x="7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3" name="Freeform 537">
                  <a:extLst>
                    <a:ext uri="{FF2B5EF4-FFF2-40B4-BE49-F238E27FC236}">
                      <a16:creationId xmlns:a16="http://schemas.microsoft.com/office/drawing/2014/main" id="{171B50F2-2137-D644-91BA-FE2517EF5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2415" y="5694619"/>
                  <a:ext cx="28662" cy="54153"/>
                </a:xfrm>
                <a:custGeom>
                  <a:avLst/>
                  <a:gdLst>
                    <a:gd name="T0" fmla="*/ 3 w 3"/>
                    <a:gd name="T1" fmla="*/ 4 h 6"/>
                    <a:gd name="T2" fmla="*/ 1 w 3"/>
                    <a:gd name="T3" fmla="*/ 1 h 6"/>
                    <a:gd name="T4" fmla="*/ 1 w 3"/>
                    <a:gd name="T5" fmla="*/ 2 h 6"/>
                    <a:gd name="T6" fmla="*/ 0 w 3"/>
                    <a:gd name="T7" fmla="*/ 2 h 6"/>
                    <a:gd name="T8" fmla="*/ 3 w 3"/>
                    <a:gd name="T9" fmla="*/ 4 h 6"/>
                    <a:gd name="T10" fmla="*/ 3 w 3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4"/>
                      </a:moveTo>
                      <a:cubicBezTo>
                        <a:pt x="3" y="3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3" y="6"/>
                        <a:pt x="3" y="4"/>
                      </a:cubicBezTo>
                      <a:cubicBezTo>
                        <a:pt x="3" y="3"/>
                        <a:pt x="3" y="6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4" name="Freeform 538">
                  <a:extLst>
                    <a:ext uri="{FF2B5EF4-FFF2-40B4-BE49-F238E27FC236}">
                      <a16:creationId xmlns:a16="http://schemas.microsoft.com/office/drawing/2014/main" id="{76BC02F0-0BE8-964F-A781-6D4B7FB7C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2288" y="5787002"/>
                  <a:ext cx="28662" cy="28669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2"/>
                        <a:pt x="0" y="2"/>
                      </a:cubicBezTo>
                      <a:cubicBezTo>
                        <a:pt x="1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5" name="Freeform 539">
                  <a:extLst>
                    <a:ext uri="{FF2B5EF4-FFF2-40B4-BE49-F238E27FC236}">
                      <a16:creationId xmlns:a16="http://schemas.microsoft.com/office/drawing/2014/main" id="{349883AA-F27D-634D-94C8-229073A9D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8973" y="6283947"/>
                  <a:ext cx="63695" cy="38227"/>
                </a:xfrm>
                <a:custGeom>
                  <a:avLst/>
                  <a:gdLst>
                    <a:gd name="T0" fmla="*/ 7 w 7"/>
                    <a:gd name="T1" fmla="*/ 3 h 4"/>
                    <a:gd name="T2" fmla="*/ 1 w 7"/>
                    <a:gd name="T3" fmla="*/ 1 h 4"/>
                    <a:gd name="T4" fmla="*/ 7 w 7"/>
                    <a:gd name="T5" fmla="*/ 3 h 4"/>
                    <a:gd name="T6" fmla="*/ 7 w 7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7" y="3"/>
                      </a:moveTo>
                      <a:cubicBezTo>
                        <a:pt x="7" y="0"/>
                        <a:pt x="3" y="0"/>
                        <a:pt x="1" y="1"/>
                      </a:cubicBezTo>
                      <a:cubicBezTo>
                        <a:pt x="0" y="1"/>
                        <a:pt x="7" y="4"/>
                        <a:pt x="7" y="3"/>
                      </a:cubicBezTo>
                      <a:cubicBezTo>
                        <a:pt x="7" y="0"/>
                        <a:pt x="7" y="4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6" name="Freeform 540">
                  <a:extLst>
                    <a:ext uri="{FF2B5EF4-FFF2-40B4-BE49-F238E27FC236}">
                      <a16:creationId xmlns:a16="http://schemas.microsoft.com/office/drawing/2014/main" id="{1670731C-F7B1-CF40-8F15-7D590C5021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0882" y="6057774"/>
                  <a:ext cx="57323" cy="57338"/>
                </a:xfrm>
                <a:custGeom>
                  <a:avLst/>
                  <a:gdLst>
                    <a:gd name="T0" fmla="*/ 3 w 6"/>
                    <a:gd name="T1" fmla="*/ 5 h 6"/>
                    <a:gd name="T2" fmla="*/ 0 w 6"/>
                    <a:gd name="T3" fmla="*/ 3 h 6"/>
                    <a:gd name="T4" fmla="*/ 4 w 6"/>
                    <a:gd name="T5" fmla="*/ 2 h 6"/>
                    <a:gd name="T6" fmla="*/ 3 w 6"/>
                    <a:gd name="T7" fmla="*/ 5 h 6"/>
                    <a:gd name="T8" fmla="*/ 3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4"/>
                        <a:pt x="1" y="4"/>
                        <a:pt x="0" y="3"/>
                      </a:cubicBezTo>
                      <a:cubicBezTo>
                        <a:pt x="1" y="3"/>
                        <a:pt x="3" y="0"/>
                        <a:pt x="4" y="2"/>
                      </a:cubicBezTo>
                      <a:cubicBezTo>
                        <a:pt x="6" y="3"/>
                        <a:pt x="5" y="6"/>
                        <a:pt x="3" y="5"/>
                      </a:cubicBezTo>
                      <a:cubicBezTo>
                        <a:pt x="2" y="4"/>
                        <a:pt x="4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7" name="Freeform 541">
                  <a:extLst>
                    <a:ext uri="{FF2B5EF4-FFF2-40B4-BE49-F238E27FC236}">
                      <a16:creationId xmlns:a16="http://schemas.microsoft.com/office/drawing/2014/main" id="{68F7B669-B865-C54B-964E-EEC60D7C1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21" y="5656392"/>
                  <a:ext cx="57323" cy="66896"/>
                </a:xfrm>
                <a:custGeom>
                  <a:avLst/>
                  <a:gdLst>
                    <a:gd name="T0" fmla="*/ 3 w 6"/>
                    <a:gd name="T1" fmla="*/ 6 h 7"/>
                    <a:gd name="T2" fmla="*/ 4 w 6"/>
                    <a:gd name="T3" fmla="*/ 1 h 7"/>
                    <a:gd name="T4" fmla="*/ 3 w 6"/>
                    <a:gd name="T5" fmla="*/ 6 h 7"/>
                    <a:gd name="T6" fmla="*/ 3 w 6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3" y="6"/>
                      </a:moveTo>
                      <a:cubicBezTo>
                        <a:pt x="0" y="7"/>
                        <a:pt x="1" y="0"/>
                        <a:pt x="4" y="1"/>
                      </a:cubicBezTo>
                      <a:cubicBezTo>
                        <a:pt x="6" y="1"/>
                        <a:pt x="5" y="6"/>
                        <a:pt x="3" y="6"/>
                      </a:cubicBezTo>
                      <a:cubicBezTo>
                        <a:pt x="2" y="6"/>
                        <a:pt x="6" y="6"/>
                        <a:pt x="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8" name="Freeform 542">
                  <a:extLst>
                    <a:ext uri="{FF2B5EF4-FFF2-40B4-BE49-F238E27FC236}">
                      <a16:creationId xmlns:a16="http://schemas.microsoft.com/office/drawing/2014/main" id="{2604FF83-1EB8-7D42-8624-9237B85D1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2985" y="5618166"/>
                  <a:ext cx="111465" cy="57338"/>
                </a:xfrm>
                <a:custGeom>
                  <a:avLst/>
                  <a:gdLst>
                    <a:gd name="T0" fmla="*/ 4 w 12"/>
                    <a:gd name="T1" fmla="*/ 6 h 6"/>
                    <a:gd name="T2" fmla="*/ 1 w 12"/>
                    <a:gd name="T3" fmla="*/ 3 h 6"/>
                    <a:gd name="T4" fmla="*/ 8 w 12"/>
                    <a:gd name="T5" fmla="*/ 0 h 6"/>
                    <a:gd name="T6" fmla="*/ 4 w 12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6">
                      <a:moveTo>
                        <a:pt x="4" y="6"/>
                      </a:moveTo>
                      <a:cubicBezTo>
                        <a:pt x="2" y="6"/>
                        <a:pt x="0" y="5"/>
                        <a:pt x="1" y="3"/>
                      </a:cubicBezTo>
                      <a:cubicBezTo>
                        <a:pt x="2" y="1"/>
                        <a:pt x="5" y="1"/>
                        <a:pt x="8" y="0"/>
                      </a:cubicBezTo>
                      <a:cubicBezTo>
                        <a:pt x="12" y="0"/>
                        <a:pt x="6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9" name="Freeform 543">
                  <a:extLst>
                    <a:ext uri="{FF2B5EF4-FFF2-40B4-BE49-F238E27FC236}">
                      <a16:creationId xmlns:a16="http://schemas.microsoft.com/office/drawing/2014/main" id="{931F0818-9C21-9241-8228-2E5C10A8E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8653" y="5583125"/>
                  <a:ext cx="63695" cy="25484"/>
                </a:xfrm>
                <a:custGeom>
                  <a:avLst/>
                  <a:gdLst>
                    <a:gd name="T0" fmla="*/ 5 w 7"/>
                    <a:gd name="T1" fmla="*/ 3 h 3"/>
                    <a:gd name="T2" fmla="*/ 3 w 7"/>
                    <a:gd name="T3" fmla="*/ 0 h 3"/>
                    <a:gd name="T4" fmla="*/ 7 w 7"/>
                    <a:gd name="T5" fmla="*/ 1 h 3"/>
                    <a:gd name="T6" fmla="*/ 5 w 7"/>
                    <a:gd name="T7" fmla="*/ 3 h 3"/>
                    <a:gd name="T8" fmla="*/ 5 w 7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5" y="3"/>
                      </a:moveTo>
                      <a:cubicBezTo>
                        <a:pt x="4" y="3"/>
                        <a:pt x="0" y="0"/>
                        <a:pt x="3" y="0"/>
                      </a:cubicBezTo>
                      <a:cubicBezTo>
                        <a:pt x="4" y="0"/>
                        <a:pt x="6" y="0"/>
                        <a:pt x="7" y="1"/>
                      </a:cubicBezTo>
                      <a:cubicBezTo>
                        <a:pt x="7" y="1"/>
                        <a:pt x="6" y="3"/>
                        <a:pt x="5" y="3"/>
                      </a:cubicBezTo>
                      <a:cubicBezTo>
                        <a:pt x="4" y="3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0" name="Freeform 544">
                  <a:extLst>
                    <a:ext uri="{FF2B5EF4-FFF2-40B4-BE49-F238E27FC236}">
                      <a16:creationId xmlns:a16="http://schemas.microsoft.com/office/drawing/2014/main" id="{72117F0B-ADD7-FA47-9591-E12336505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3748" y="5395178"/>
                  <a:ext cx="318472" cy="222990"/>
                </a:xfrm>
                <a:custGeom>
                  <a:avLst/>
                  <a:gdLst>
                    <a:gd name="T0" fmla="*/ 31 w 34"/>
                    <a:gd name="T1" fmla="*/ 21 h 24"/>
                    <a:gd name="T2" fmla="*/ 25 w 34"/>
                    <a:gd name="T3" fmla="*/ 18 h 24"/>
                    <a:gd name="T4" fmla="*/ 24 w 34"/>
                    <a:gd name="T5" fmla="*/ 16 h 24"/>
                    <a:gd name="T6" fmla="*/ 22 w 34"/>
                    <a:gd name="T7" fmla="*/ 17 h 24"/>
                    <a:gd name="T8" fmla="*/ 18 w 34"/>
                    <a:gd name="T9" fmla="*/ 16 h 24"/>
                    <a:gd name="T10" fmla="*/ 16 w 34"/>
                    <a:gd name="T11" fmla="*/ 19 h 24"/>
                    <a:gd name="T12" fmla="*/ 11 w 34"/>
                    <a:gd name="T13" fmla="*/ 23 h 24"/>
                    <a:gd name="T14" fmla="*/ 8 w 34"/>
                    <a:gd name="T15" fmla="*/ 19 h 24"/>
                    <a:gd name="T16" fmla="*/ 2 w 34"/>
                    <a:gd name="T17" fmla="*/ 19 h 24"/>
                    <a:gd name="T18" fmla="*/ 4 w 34"/>
                    <a:gd name="T19" fmla="*/ 16 h 24"/>
                    <a:gd name="T20" fmla="*/ 5 w 34"/>
                    <a:gd name="T21" fmla="*/ 10 h 24"/>
                    <a:gd name="T22" fmla="*/ 6 w 34"/>
                    <a:gd name="T23" fmla="*/ 3 h 24"/>
                    <a:gd name="T24" fmla="*/ 11 w 34"/>
                    <a:gd name="T25" fmla="*/ 3 h 24"/>
                    <a:gd name="T26" fmla="*/ 12 w 34"/>
                    <a:gd name="T27" fmla="*/ 5 h 24"/>
                    <a:gd name="T28" fmla="*/ 14 w 34"/>
                    <a:gd name="T29" fmla="*/ 4 h 24"/>
                    <a:gd name="T30" fmla="*/ 17 w 34"/>
                    <a:gd name="T31" fmla="*/ 6 h 24"/>
                    <a:gd name="T32" fmla="*/ 20 w 34"/>
                    <a:gd name="T33" fmla="*/ 7 h 24"/>
                    <a:gd name="T34" fmla="*/ 25 w 34"/>
                    <a:gd name="T35" fmla="*/ 10 h 24"/>
                    <a:gd name="T36" fmla="*/ 28 w 34"/>
                    <a:gd name="T37" fmla="*/ 15 h 24"/>
                    <a:gd name="T38" fmla="*/ 30 w 34"/>
                    <a:gd name="T39" fmla="*/ 15 h 24"/>
                    <a:gd name="T40" fmla="*/ 33 w 34"/>
                    <a:gd name="T41" fmla="*/ 17 h 24"/>
                    <a:gd name="T42" fmla="*/ 34 w 34"/>
                    <a:gd name="T43" fmla="*/ 18 h 24"/>
                    <a:gd name="T44" fmla="*/ 31 w 34"/>
                    <a:gd name="T45" fmla="*/ 21 h 24"/>
                    <a:gd name="T46" fmla="*/ 31 w 34"/>
                    <a:gd name="T47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24">
                      <a:moveTo>
                        <a:pt x="31" y="21"/>
                      </a:moveTo>
                      <a:cubicBezTo>
                        <a:pt x="30" y="20"/>
                        <a:pt x="27" y="19"/>
                        <a:pt x="25" y="18"/>
                      </a:cubicBezTo>
                      <a:cubicBezTo>
                        <a:pt x="24" y="18"/>
                        <a:pt x="25" y="17"/>
                        <a:pt x="24" y="16"/>
                      </a:cubicBezTo>
                      <a:cubicBezTo>
                        <a:pt x="24" y="16"/>
                        <a:pt x="22" y="17"/>
                        <a:pt x="22" y="17"/>
                      </a:cubicBezTo>
                      <a:cubicBezTo>
                        <a:pt x="20" y="17"/>
                        <a:pt x="20" y="15"/>
                        <a:pt x="18" y="16"/>
                      </a:cubicBezTo>
                      <a:cubicBezTo>
                        <a:pt x="18" y="17"/>
                        <a:pt x="17" y="18"/>
                        <a:pt x="16" y="19"/>
                      </a:cubicBezTo>
                      <a:cubicBezTo>
                        <a:pt x="14" y="20"/>
                        <a:pt x="13" y="22"/>
                        <a:pt x="11" y="23"/>
                      </a:cubicBezTo>
                      <a:cubicBezTo>
                        <a:pt x="8" y="24"/>
                        <a:pt x="10" y="20"/>
                        <a:pt x="8" y="19"/>
                      </a:cubicBezTo>
                      <a:cubicBezTo>
                        <a:pt x="8" y="18"/>
                        <a:pt x="3" y="19"/>
                        <a:pt x="2" y="19"/>
                      </a:cubicBezTo>
                      <a:cubicBezTo>
                        <a:pt x="0" y="19"/>
                        <a:pt x="4" y="16"/>
                        <a:pt x="4" y="16"/>
                      </a:cubicBezTo>
                      <a:cubicBezTo>
                        <a:pt x="6" y="14"/>
                        <a:pt x="5" y="12"/>
                        <a:pt x="5" y="10"/>
                      </a:cubicBezTo>
                      <a:cubicBezTo>
                        <a:pt x="5" y="8"/>
                        <a:pt x="5" y="5"/>
                        <a:pt x="6" y="3"/>
                      </a:cubicBezTo>
                      <a:cubicBezTo>
                        <a:pt x="7" y="0"/>
                        <a:pt x="10" y="0"/>
                        <a:pt x="11" y="3"/>
                      </a:cubicBezTo>
                      <a:cubicBezTo>
                        <a:pt x="11" y="4"/>
                        <a:pt x="11" y="6"/>
                        <a:pt x="12" y="5"/>
                      </a:cubicBezTo>
                      <a:cubicBezTo>
                        <a:pt x="13" y="5"/>
                        <a:pt x="13" y="4"/>
                        <a:pt x="14" y="4"/>
                      </a:cubicBezTo>
                      <a:cubicBezTo>
                        <a:pt x="15" y="5"/>
                        <a:pt x="16" y="6"/>
                        <a:pt x="17" y="6"/>
                      </a:cubicBezTo>
                      <a:cubicBezTo>
                        <a:pt x="18" y="7"/>
                        <a:pt x="19" y="7"/>
                        <a:pt x="20" y="7"/>
                      </a:cubicBezTo>
                      <a:cubicBezTo>
                        <a:pt x="21" y="8"/>
                        <a:pt x="23" y="9"/>
                        <a:pt x="25" y="10"/>
                      </a:cubicBezTo>
                      <a:cubicBezTo>
                        <a:pt x="28" y="11"/>
                        <a:pt x="28" y="12"/>
                        <a:pt x="28" y="15"/>
                      </a:cubicBezTo>
                      <a:cubicBezTo>
                        <a:pt x="28" y="16"/>
                        <a:pt x="30" y="16"/>
                        <a:pt x="30" y="15"/>
                      </a:cubicBezTo>
                      <a:cubicBezTo>
                        <a:pt x="32" y="15"/>
                        <a:pt x="32" y="16"/>
                        <a:pt x="33" y="17"/>
                      </a:cubicBezTo>
                      <a:cubicBezTo>
                        <a:pt x="34" y="17"/>
                        <a:pt x="34" y="17"/>
                        <a:pt x="34" y="18"/>
                      </a:cubicBezTo>
                      <a:cubicBezTo>
                        <a:pt x="33" y="19"/>
                        <a:pt x="33" y="21"/>
                        <a:pt x="31" y="21"/>
                      </a:cubicBezTo>
                      <a:cubicBezTo>
                        <a:pt x="30" y="20"/>
                        <a:pt x="33" y="21"/>
                        <a:pt x="31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1" name="Freeform 545">
                  <a:extLst>
                    <a:ext uri="{FF2B5EF4-FFF2-40B4-BE49-F238E27FC236}">
                      <a16:creationId xmlns:a16="http://schemas.microsoft.com/office/drawing/2014/main" id="{CECE9EDA-D3E2-9846-8AA8-1134743F9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7956" y="5376063"/>
                  <a:ext cx="63695" cy="47785"/>
                </a:xfrm>
                <a:custGeom>
                  <a:avLst/>
                  <a:gdLst>
                    <a:gd name="T0" fmla="*/ 5 w 7"/>
                    <a:gd name="T1" fmla="*/ 4 h 5"/>
                    <a:gd name="T2" fmla="*/ 1 w 7"/>
                    <a:gd name="T3" fmla="*/ 0 h 5"/>
                    <a:gd name="T4" fmla="*/ 5 w 7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5" y="4"/>
                      </a:moveTo>
                      <a:cubicBezTo>
                        <a:pt x="3" y="5"/>
                        <a:pt x="0" y="0"/>
                        <a:pt x="1" y="0"/>
                      </a:cubicBezTo>
                      <a:cubicBezTo>
                        <a:pt x="2" y="1"/>
                        <a:pt x="7" y="3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2" name="Freeform 546">
                  <a:extLst>
                    <a:ext uri="{FF2B5EF4-FFF2-40B4-BE49-F238E27FC236}">
                      <a16:creationId xmlns:a16="http://schemas.microsoft.com/office/drawing/2014/main" id="{165A3C51-46E4-A244-993E-ECEBEE1EC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844" y="5385621"/>
                  <a:ext cx="35033" cy="47785"/>
                </a:xfrm>
                <a:custGeom>
                  <a:avLst/>
                  <a:gdLst>
                    <a:gd name="T0" fmla="*/ 3 w 4"/>
                    <a:gd name="T1" fmla="*/ 4 h 5"/>
                    <a:gd name="T2" fmla="*/ 0 w 4"/>
                    <a:gd name="T3" fmla="*/ 1 h 5"/>
                    <a:gd name="T4" fmla="*/ 3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3" y="4"/>
                      </a:moveTo>
                      <a:cubicBezTo>
                        <a:pt x="1" y="5"/>
                        <a:pt x="0" y="2"/>
                        <a:pt x="0" y="1"/>
                      </a:cubicBezTo>
                      <a:cubicBezTo>
                        <a:pt x="1" y="0"/>
                        <a:pt x="4" y="3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3" name="Freeform 547">
                  <a:extLst>
                    <a:ext uri="{FF2B5EF4-FFF2-40B4-BE49-F238E27FC236}">
                      <a16:creationId xmlns:a16="http://schemas.microsoft.com/office/drawing/2014/main" id="{7FD64520-47CE-014D-AFF0-14E78E523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2856" y="5207233"/>
                  <a:ext cx="28662" cy="57338"/>
                </a:xfrm>
                <a:custGeom>
                  <a:avLst/>
                  <a:gdLst>
                    <a:gd name="T0" fmla="*/ 3 w 3"/>
                    <a:gd name="T1" fmla="*/ 5 h 6"/>
                    <a:gd name="T2" fmla="*/ 3 w 3"/>
                    <a:gd name="T3" fmla="*/ 2 h 6"/>
                    <a:gd name="T4" fmla="*/ 1 w 3"/>
                    <a:gd name="T5" fmla="*/ 1 h 6"/>
                    <a:gd name="T6" fmla="*/ 1 w 3"/>
                    <a:gd name="T7" fmla="*/ 4 h 6"/>
                    <a:gd name="T8" fmla="*/ 3 w 3"/>
                    <a:gd name="T9" fmla="*/ 5 h 6"/>
                    <a:gd name="T10" fmla="*/ 3 w 3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5"/>
                      </a:move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1" y="2"/>
                        <a:pt x="0" y="4"/>
                        <a:pt x="1" y="4"/>
                      </a:cubicBezTo>
                      <a:cubicBezTo>
                        <a:pt x="1" y="5"/>
                        <a:pt x="2" y="6"/>
                        <a:pt x="3" y="5"/>
                      </a:cubicBezTo>
                      <a:cubicBezTo>
                        <a:pt x="3" y="4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4" name="Freeform 548">
                  <a:extLst>
                    <a:ext uri="{FF2B5EF4-FFF2-40B4-BE49-F238E27FC236}">
                      <a16:creationId xmlns:a16="http://schemas.microsoft.com/office/drawing/2014/main" id="{AAC97C0D-083D-5649-9CD0-3355BB071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730" y="4719845"/>
                  <a:ext cx="1343950" cy="984332"/>
                </a:xfrm>
                <a:custGeom>
                  <a:avLst/>
                  <a:gdLst>
                    <a:gd name="T0" fmla="*/ 63 w 144"/>
                    <a:gd name="T1" fmla="*/ 86 h 105"/>
                    <a:gd name="T2" fmla="*/ 81 w 144"/>
                    <a:gd name="T3" fmla="*/ 76 h 105"/>
                    <a:gd name="T4" fmla="*/ 91 w 144"/>
                    <a:gd name="T5" fmla="*/ 67 h 105"/>
                    <a:gd name="T6" fmla="*/ 103 w 144"/>
                    <a:gd name="T7" fmla="*/ 68 h 105"/>
                    <a:gd name="T8" fmla="*/ 87 w 144"/>
                    <a:gd name="T9" fmla="*/ 66 h 105"/>
                    <a:gd name="T10" fmla="*/ 80 w 144"/>
                    <a:gd name="T11" fmla="*/ 48 h 105"/>
                    <a:gd name="T12" fmla="*/ 67 w 144"/>
                    <a:gd name="T13" fmla="*/ 49 h 105"/>
                    <a:gd name="T14" fmla="*/ 64 w 144"/>
                    <a:gd name="T15" fmla="*/ 40 h 105"/>
                    <a:gd name="T16" fmla="*/ 54 w 144"/>
                    <a:gd name="T17" fmla="*/ 32 h 105"/>
                    <a:gd name="T18" fmla="*/ 53 w 144"/>
                    <a:gd name="T19" fmla="*/ 38 h 105"/>
                    <a:gd name="T20" fmla="*/ 52 w 144"/>
                    <a:gd name="T21" fmla="*/ 39 h 105"/>
                    <a:gd name="T22" fmla="*/ 37 w 144"/>
                    <a:gd name="T23" fmla="*/ 38 h 105"/>
                    <a:gd name="T24" fmla="*/ 5 w 144"/>
                    <a:gd name="T25" fmla="*/ 32 h 105"/>
                    <a:gd name="T26" fmla="*/ 8 w 144"/>
                    <a:gd name="T27" fmla="*/ 26 h 105"/>
                    <a:gd name="T28" fmla="*/ 16 w 144"/>
                    <a:gd name="T29" fmla="*/ 2 h 105"/>
                    <a:gd name="T30" fmla="*/ 18 w 144"/>
                    <a:gd name="T31" fmla="*/ 18 h 105"/>
                    <a:gd name="T32" fmla="*/ 26 w 144"/>
                    <a:gd name="T33" fmla="*/ 29 h 105"/>
                    <a:gd name="T34" fmla="*/ 20 w 144"/>
                    <a:gd name="T35" fmla="*/ 19 h 105"/>
                    <a:gd name="T36" fmla="*/ 22 w 144"/>
                    <a:gd name="T37" fmla="*/ 13 h 105"/>
                    <a:gd name="T38" fmla="*/ 25 w 144"/>
                    <a:gd name="T39" fmla="*/ 7 h 105"/>
                    <a:gd name="T40" fmla="*/ 34 w 144"/>
                    <a:gd name="T41" fmla="*/ 3 h 105"/>
                    <a:gd name="T42" fmla="*/ 43 w 144"/>
                    <a:gd name="T43" fmla="*/ 16 h 105"/>
                    <a:gd name="T44" fmla="*/ 52 w 144"/>
                    <a:gd name="T45" fmla="*/ 16 h 105"/>
                    <a:gd name="T46" fmla="*/ 54 w 144"/>
                    <a:gd name="T47" fmla="*/ 15 h 105"/>
                    <a:gd name="T48" fmla="*/ 66 w 144"/>
                    <a:gd name="T49" fmla="*/ 13 h 105"/>
                    <a:gd name="T50" fmla="*/ 70 w 144"/>
                    <a:gd name="T51" fmla="*/ 21 h 105"/>
                    <a:gd name="T52" fmla="*/ 76 w 144"/>
                    <a:gd name="T53" fmla="*/ 22 h 105"/>
                    <a:gd name="T54" fmla="*/ 81 w 144"/>
                    <a:gd name="T55" fmla="*/ 23 h 105"/>
                    <a:gd name="T56" fmla="*/ 86 w 144"/>
                    <a:gd name="T57" fmla="*/ 23 h 105"/>
                    <a:gd name="T58" fmla="*/ 92 w 144"/>
                    <a:gd name="T59" fmla="*/ 28 h 105"/>
                    <a:gd name="T60" fmla="*/ 94 w 144"/>
                    <a:gd name="T61" fmla="*/ 31 h 105"/>
                    <a:gd name="T62" fmla="*/ 100 w 144"/>
                    <a:gd name="T63" fmla="*/ 29 h 105"/>
                    <a:gd name="T64" fmla="*/ 99 w 144"/>
                    <a:gd name="T65" fmla="*/ 38 h 105"/>
                    <a:gd name="T66" fmla="*/ 104 w 144"/>
                    <a:gd name="T67" fmla="*/ 38 h 105"/>
                    <a:gd name="T68" fmla="*/ 109 w 144"/>
                    <a:gd name="T69" fmla="*/ 40 h 105"/>
                    <a:gd name="T70" fmla="*/ 106 w 144"/>
                    <a:gd name="T71" fmla="*/ 45 h 105"/>
                    <a:gd name="T72" fmla="*/ 118 w 144"/>
                    <a:gd name="T73" fmla="*/ 54 h 105"/>
                    <a:gd name="T74" fmla="*/ 124 w 144"/>
                    <a:gd name="T75" fmla="*/ 55 h 105"/>
                    <a:gd name="T76" fmla="*/ 128 w 144"/>
                    <a:gd name="T77" fmla="*/ 60 h 105"/>
                    <a:gd name="T78" fmla="*/ 141 w 144"/>
                    <a:gd name="T79" fmla="*/ 64 h 105"/>
                    <a:gd name="T80" fmla="*/ 139 w 144"/>
                    <a:gd name="T81" fmla="*/ 69 h 105"/>
                    <a:gd name="T82" fmla="*/ 133 w 144"/>
                    <a:gd name="T83" fmla="*/ 73 h 105"/>
                    <a:gd name="T84" fmla="*/ 128 w 144"/>
                    <a:gd name="T85" fmla="*/ 77 h 105"/>
                    <a:gd name="T86" fmla="*/ 125 w 144"/>
                    <a:gd name="T87" fmla="*/ 74 h 105"/>
                    <a:gd name="T88" fmla="*/ 120 w 144"/>
                    <a:gd name="T89" fmla="*/ 72 h 105"/>
                    <a:gd name="T90" fmla="*/ 113 w 144"/>
                    <a:gd name="T91" fmla="*/ 67 h 105"/>
                    <a:gd name="T92" fmla="*/ 108 w 144"/>
                    <a:gd name="T93" fmla="*/ 70 h 105"/>
                    <a:gd name="T94" fmla="*/ 118 w 144"/>
                    <a:gd name="T95" fmla="*/ 80 h 105"/>
                    <a:gd name="T96" fmla="*/ 123 w 144"/>
                    <a:gd name="T97" fmla="*/ 82 h 105"/>
                    <a:gd name="T98" fmla="*/ 128 w 144"/>
                    <a:gd name="T99" fmla="*/ 93 h 105"/>
                    <a:gd name="T100" fmla="*/ 126 w 144"/>
                    <a:gd name="T101" fmla="*/ 95 h 105"/>
                    <a:gd name="T102" fmla="*/ 118 w 144"/>
                    <a:gd name="T103" fmla="*/ 96 h 105"/>
                    <a:gd name="T104" fmla="*/ 110 w 144"/>
                    <a:gd name="T105" fmla="*/ 93 h 105"/>
                    <a:gd name="T106" fmla="*/ 109 w 144"/>
                    <a:gd name="T107" fmla="*/ 94 h 105"/>
                    <a:gd name="T108" fmla="*/ 103 w 144"/>
                    <a:gd name="T109" fmla="*/ 99 h 105"/>
                    <a:gd name="T110" fmla="*/ 91 w 144"/>
                    <a:gd name="T111" fmla="*/ 90 h 105"/>
                    <a:gd name="T112" fmla="*/ 77 w 144"/>
                    <a:gd name="T113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44" h="105">
                      <a:moveTo>
                        <a:pt x="77" y="83"/>
                      </a:moveTo>
                      <a:cubicBezTo>
                        <a:pt x="76" y="86"/>
                        <a:pt x="74" y="83"/>
                        <a:pt x="71" y="84"/>
                      </a:cubicBezTo>
                      <a:cubicBezTo>
                        <a:pt x="70" y="84"/>
                        <a:pt x="69" y="85"/>
                        <a:pt x="68" y="86"/>
                      </a:cubicBezTo>
                      <a:cubicBezTo>
                        <a:pt x="66" y="87"/>
                        <a:pt x="65" y="86"/>
                        <a:pt x="63" y="86"/>
                      </a:cubicBezTo>
                      <a:cubicBezTo>
                        <a:pt x="60" y="85"/>
                        <a:pt x="56" y="83"/>
                        <a:pt x="60" y="80"/>
                      </a:cubicBezTo>
                      <a:cubicBezTo>
                        <a:pt x="62" y="78"/>
                        <a:pt x="62" y="76"/>
                        <a:pt x="65" y="76"/>
                      </a:cubicBezTo>
                      <a:cubicBezTo>
                        <a:pt x="68" y="77"/>
                        <a:pt x="71" y="78"/>
                        <a:pt x="75" y="77"/>
                      </a:cubicBezTo>
                      <a:cubicBezTo>
                        <a:pt x="77" y="77"/>
                        <a:pt x="79" y="76"/>
                        <a:pt x="81" y="76"/>
                      </a:cubicBezTo>
                      <a:cubicBezTo>
                        <a:pt x="82" y="76"/>
                        <a:pt x="81" y="75"/>
                        <a:pt x="81" y="74"/>
                      </a:cubicBezTo>
                      <a:cubicBezTo>
                        <a:pt x="78" y="72"/>
                        <a:pt x="77" y="71"/>
                        <a:pt x="80" y="69"/>
                      </a:cubicBezTo>
                      <a:cubicBezTo>
                        <a:pt x="82" y="66"/>
                        <a:pt x="84" y="66"/>
                        <a:pt x="87" y="66"/>
                      </a:cubicBezTo>
                      <a:cubicBezTo>
                        <a:pt x="88" y="66"/>
                        <a:pt x="90" y="66"/>
                        <a:pt x="91" y="67"/>
                      </a:cubicBezTo>
                      <a:cubicBezTo>
                        <a:pt x="93" y="68"/>
                        <a:pt x="93" y="69"/>
                        <a:pt x="93" y="71"/>
                      </a:cubicBezTo>
                      <a:cubicBezTo>
                        <a:pt x="94" y="73"/>
                        <a:pt x="95" y="70"/>
                        <a:pt x="96" y="70"/>
                      </a:cubicBezTo>
                      <a:cubicBezTo>
                        <a:pt x="96" y="69"/>
                        <a:pt x="99" y="70"/>
                        <a:pt x="99" y="70"/>
                      </a:cubicBezTo>
                      <a:cubicBezTo>
                        <a:pt x="100" y="70"/>
                        <a:pt x="103" y="70"/>
                        <a:pt x="103" y="68"/>
                      </a:cubicBezTo>
                      <a:cubicBezTo>
                        <a:pt x="103" y="67"/>
                        <a:pt x="100" y="66"/>
                        <a:pt x="99" y="66"/>
                      </a:cubicBezTo>
                      <a:cubicBezTo>
                        <a:pt x="97" y="65"/>
                        <a:pt x="96" y="64"/>
                        <a:pt x="95" y="63"/>
                      </a:cubicBezTo>
                      <a:cubicBezTo>
                        <a:pt x="94" y="63"/>
                        <a:pt x="93" y="65"/>
                        <a:pt x="93" y="66"/>
                      </a:cubicBezTo>
                      <a:cubicBezTo>
                        <a:pt x="92" y="67"/>
                        <a:pt x="88" y="66"/>
                        <a:pt x="87" y="66"/>
                      </a:cubicBezTo>
                      <a:cubicBezTo>
                        <a:pt x="81" y="65"/>
                        <a:pt x="89" y="63"/>
                        <a:pt x="88" y="61"/>
                      </a:cubicBezTo>
                      <a:cubicBezTo>
                        <a:pt x="87" y="58"/>
                        <a:pt x="86" y="54"/>
                        <a:pt x="84" y="52"/>
                      </a:cubicBezTo>
                      <a:cubicBezTo>
                        <a:pt x="83" y="52"/>
                        <a:pt x="81" y="53"/>
                        <a:pt x="81" y="52"/>
                      </a:cubicBezTo>
                      <a:cubicBezTo>
                        <a:pt x="81" y="51"/>
                        <a:pt x="81" y="49"/>
                        <a:pt x="80" y="48"/>
                      </a:cubicBezTo>
                      <a:cubicBezTo>
                        <a:pt x="79" y="47"/>
                        <a:pt x="78" y="53"/>
                        <a:pt x="79" y="53"/>
                      </a:cubicBezTo>
                      <a:cubicBezTo>
                        <a:pt x="78" y="53"/>
                        <a:pt x="75" y="46"/>
                        <a:pt x="75" y="46"/>
                      </a:cubicBezTo>
                      <a:cubicBezTo>
                        <a:pt x="73" y="46"/>
                        <a:pt x="72" y="47"/>
                        <a:pt x="71" y="48"/>
                      </a:cubicBezTo>
                      <a:cubicBezTo>
                        <a:pt x="70" y="48"/>
                        <a:pt x="67" y="50"/>
                        <a:pt x="67" y="49"/>
                      </a:cubicBezTo>
                      <a:cubicBezTo>
                        <a:pt x="67" y="46"/>
                        <a:pt x="66" y="46"/>
                        <a:pt x="69" y="46"/>
                      </a:cubicBezTo>
                      <a:cubicBezTo>
                        <a:pt x="70" y="46"/>
                        <a:pt x="71" y="45"/>
                        <a:pt x="71" y="44"/>
                      </a:cubicBezTo>
                      <a:cubicBezTo>
                        <a:pt x="72" y="43"/>
                        <a:pt x="69" y="43"/>
                        <a:pt x="69" y="43"/>
                      </a:cubicBezTo>
                      <a:cubicBezTo>
                        <a:pt x="68" y="42"/>
                        <a:pt x="64" y="40"/>
                        <a:pt x="64" y="40"/>
                      </a:cubicBezTo>
                      <a:cubicBezTo>
                        <a:pt x="64" y="37"/>
                        <a:pt x="63" y="39"/>
                        <a:pt x="62" y="39"/>
                      </a:cubicBezTo>
                      <a:cubicBezTo>
                        <a:pt x="61" y="39"/>
                        <a:pt x="62" y="34"/>
                        <a:pt x="60" y="35"/>
                      </a:cubicBezTo>
                      <a:cubicBezTo>
                        <a:pt x="59" y="35"/>
                        <a:pt x="59" y="36"/>
                        <a:pt x="57" y="34"/>
                      </a:cubicBezTo>
                      <a:cubicBezTo>
                        <a:pt x="56" y="34"/>
                        <a:pt x="55" y="32"/>
                        <a:pt x="54" y="32"/>
                      </a:cubicBezTo>
                      <a:cubicBezTo>
                        <a:pt x="54" y="32"/>
                        <a:pt x="55" y="33"/>
                        <a:pt x="55" y="33"/>
                      </a:cubicBezTo>
                      <a:cubicBezTo>
                        <a:pt x="55" y="33"/>
                        <a:pt x="52" y="33"/>
                        <a:pt x="52" y="34"/>
                      </a:cubicBezTo>
                      <a:cubicBezTo>
                        <a:pt x="53" y="35"/>
                        <a:pt x="55" y="34"/>
                        <a:pt x="56" y="36"/>
                      </a:cubicBezTo>
                      <a:cubicBezTo>
                        <a:pt x="56" y="38"/>
                        <a:pt x="54" y="38"/>
                        <a:pt x="53" y="38"/>
                      </a:cubicBezTo>
                      <a:cubicBezTo>
                        <a:pt x="51" y="39"/>
                        <a:pt x="46" y="35"/>
                        <a:pt x="44" y="37"/>
                      </a:cubicBezTo>
                      <a:cubicBezTo>
                        <a:pt x="43" y="37"/>
                        <a:pt x="45" y="38"/>
                        <a:pt x="46" y="39"/>
                      </a:cubicBezTo>
                      <a:cubicBezTo>
                        <a:pt x="46" y="40"/>
                        <a:pt x="47" y="39"/>
                        <a:pt x="48" y="39"/>
                      </a:cubicBezTo>
                      <a:cubicBezTo>
                        <a:pt x="49" y="39"/>
                        <a:pt x="52" y="38"/>
                        <a:pt x="52" y="39"/>
                      </a:cubicBezTo>
                      <a:cubicBezTo>
                        <a:pt x="52" y="40"/>
                        <a:pt x="51" y="41"/>
                        <a:pt x="50" y="42"/>
                      </a:cubicBezTo>
                      <a:cubicBezTo>
                        <a:pt x="50" y="42"/>
                        <a:pt x="39" y="35"/>
                        <a:pt x="37" y="36"/>
                      </a:cubicBezTo>
                      <a:cubicBezTo>
                        <a:pt x="38" y="36"/>
                        <a:pt x="39" y="37"/>
                        <a:pt x="40" y="37"/>
                      </a:cubicBezTo>
                      <a:cubicBezTo>
                        <a:pt x="42" y="39"/>
                        <a:pt x="37" y="38"/>
                        <a:pt x="37" y="38"/>
                      </a:cubicBezTo>
                      <a:cubicBezTo>
                        <a:pt x="34" y="36"/>
                        <a:pt x="30" y="38"/>
                        <a:pt x="27" y="37"/>
                      </a:cubicBezTo>
                      <a:cubicBezTo>
                        <a:pt x="23" y="36"/>
                        <a:pt x="20" y="37"/>
                        <a:pt x="17" y="34"/>
                      </a:cubicBezTo>
                      <a:cubicBezTo>
                        <a:pt x="14" y="32"/>
                        <a:pt x="12" y="35"/>
                        <a:pt x="9" y="34"/>
                      </a:cubicBezTo>
                      <a:cubicBezTo>
                        <a:pt x="8" y="33"/>
                        <a:pt x="6" y="33"/>
                        <a:pt x="5" y="32"/>
                      </a:cubicBezTo>
                      <a:cubicBezTo>
                        <a:pt x="5" y="31"/>
                        <a:pt x="2" y="28"/>
                        <a:pt x="4" y="28"/>
                      </a:cubicBezTo>
                      <a:cubicBezTo>
                        <a:pt x="7" y="28"/>
                        <a:pt x="11" y="31"/>
                        <a:pt x="14" y="29"/>
                      </a:cubicBezTo>
                      <a:cubicBezTo>
                        <a:pt x="15" y="28"/>
                        <a:pt x="13" y="27"/>
                        <a:pt x="13" y="27"/>
                      </a:cubicBezTo>
                      <a:cubicBezTo>
                        <a:pt x="11" y="26"/>
                        <a:pt x="9" y="26"/>
                        <a:pt x="8" y="26"/>
                      </a:cubicBezTo>
                      <a:cubicBezTo>
                        <a:pt x="5" y="26"/>
                        <a:pt x="0" y="26"/>
                        <a:pt x="0" y="23"/>
                      </a:cubicBezTo>
                      <a:cubicBezTo>
                        <a:pt x="0" y="19"/>
                        <a:pt x="0" y="16"/>
                        <a:pt x="2" y="12"/>
                      </a:cubicBezTo>
                      <a:cubicBezTo>
                        <a:pt x="3" y="9"/>
                        <a:pt x="6" y="7"/>
                        <a:pt x="9" y="5"/>
                      </a:cubicBezTo>
                      <a:cubicBezTo>
                        <a:pt x="11" y="3"/>
                        <a:pt x="13" y="3"/>
                        <a:pt x="16" y="2"/>
                      </a:cubicBezTo>
                      <a:cubicBezTo>
                        <a:pt x="18" y="2"/>
                        <a:pt x="24" y="0"/>
                        <a:pt x="25" y="3"/>
                      </a:cubicBezTo>
                      <a:cubicBezTo>
                        <a:pt x="25" y="2"/>
                        <a:pt x="20" y="7"/>
                        <a:pt x="19" y="7"/>
                      </a:cubicBezTo>
                      <a:cubicBezTo>
                        <a:pt x="17" y="9"/>
                        <a:pt x="15" y="11"/>
                        <a:pt x="17" y="13"/>
                      </a:cubicBezTo>
                      <a:cubicBezTo>
                        <a:pt x="19" y="15"/>
                        <a:pt x="17" y="16"/>
                        <a:pt x="18" y="18"/>
                      </a:cubicBezTo>
                      <a:cubicBezTo>
                        <a:pt x="18" y="20"/>
                        <a:pt x="20" y="21"/>
                        <a:pt x="21" y="22"/>
                      </a:cubicBezTo>
                      <a:cubicBezTo>
                        <a:pt x="22" y="23"/>
                        <a:pt x="24" y="24"/>
                        <a:pt x="25" y="25"/>
                      </a:cubicBezTo>
                      <a:cubicBezTo>
                        <a:pt x="26" y="26"/>
                        <a:pt x="22" y="26"/>
                        <a:pt x="22" y="27"/>
                      </a:cubicBezTo>
                      <a:cubicBezTo>
                        <a:pt x="22" y="26"/>
                        <a:pt x="26" y="29"/>
                        <a:pt x="26" y="29"/>
                      </a:cubicBezTo>
                      <a:cubicBezTo>
                        <a:pt x="27" y="28"/>
                        <a:pt x="26" y="26"/>
                        <a:pt x="26" y="25"/>
                      </a:cubicBezTo>
                      <a:cubicBezTo>
                        <a:pt x="26" y="25"/>
                        <a:pt x="28" y="24"/>
                        <a:pt x="27" y="23"/>
                      </a:cubicBezTo>
                      <a:cubicBezTo>
                        <a:pt x="26" y="22"/>
                        <a:pt x="22" y="21"/>
                        <a:pt x="21" y="20"/>
                      </a:cubicBezTo>
                      <a:cubicBezTo>
                        <a:pt x="20" y="20"/>
                        <a:pt x="19" y="19"/>
                        <a:pt x="20" y="19"/>
                      </a:cubicBezTo>
                      <a:cubicBezTo>
                        <a:pt x="22" y="19"/>
                        <a:pt x="22" y="18"/>
                        <a:pt x="23" y="17"/>
                      </a:cubicBezTo>
                      <a:cubicBezTo>
                        <a:pt x="25" y="16"/>
                        <a:pt x="28" y="18"/>
                        <a:pt x="29" y="19"/>
                      </a:cubicBezTo>
                      <a:cubicBezTo>
                        <a:pt x="28" y="18"/>
                        <a:pt x="27" y="17"/>
                        <a:pt x="27" y="16"/>
                      </a:cubicBezTo>
                      <a:cubicBezTo>
                        <a:pt x="27" y="14"/>
                        <a:pt x="22" y="15"/>
                        <a:pt x="22" y="13"/>
                      </a:cubicBezTo>
                      <a:cubicBezTo>
                        <a:pt x="20" y="7"/>
                        <a:pt x="29" y="12"/>
                        <a:pt x="29" y="12"/>
                      </a:cubicBezTo>
                      <a:cubicBezTo>
                        <a:pt x="29" y="11"/>
                        <a:pt x="23" y="9"/>
                        <a:pt x="23" y="9"/>
                      </a:cubicBezTo>
                      <a:cubicBezTo>
                        <a:pt x="23" y="8"/>
                        <a:pt x="28" y="9"/>
                        <a:pt x="28" y="9"/>
                      </a:cubicBezTo>
                      <a:cubicBezTo>
                        <a:pt x="28" y="8"/>
                        <a:pt x="25" y="7"/>
                        <a:pt x="25" y="7"/>
                      </a:cubicBezTo>
                      <a:cubicBezTo>
                        <a:pt x="24" y="6"/>
                        <a:pt x="25" y="6"/>
                        <a:pt x="26" y="6"/>
                      </a:cubicBezTo>
                      <a:cubicBezTo>
                        <a:pt x="27" y="7"/>
                        <a:pt x="27" y="6"/>
                        <a:pt x="28" y="6"/>
                      </a:cubicBezTo>
                      <a:cubicBezTo>
                        <a:pt x="30" y="5"/>
                        <a:pt x="30" y="6"/>
                        <a:pt x="32" y="6"/>
                      </a:cubicBezTo>
                      <a:cubicBezTo>
                        <a:pt x="29" y="5"/>
                        <a:pt x="33" y="3"/>
                        <a:pt x="34" y="3"/>
                      </a:cubicBezTo>
                      <a:cubicBezTo>
                        <a:pt x="36" y="2"/>
                        <a:pt x="42" y="2"/>
                        <a:pt x="43" y="4"/>
                      </a:cubicBezTo>
                      <a:cubicBezTo>
                        <a:pt x="44" y="5"/>
                        <a:pt x="44" y="6"/>
                        <a:pt x="44" y="7"/>
                      </a:cubicBezTo>
                      <a:cubicBezTo>
                        <a:pt x="45" y="8"/>
                        <a:pt x="46" y="9"/>
                        <a:pt x="47" y="10"/>
                      </a:cubicBezTo>
                      <a:cubicBezTo>
                        <a:pt x="48" y="12"/>
                        <a:pt x="43" y="16"/>
                        <a:pt x="43" y="16"/>
                      </a:cubicBezTo>
                      <a:cubicBezTo>
                        <a:pt x="44" y="17"/>
                        <a:pt x="46" y="14"/>
                        <a:pt x="47" y="14"/>
                      </a:cubicBezTo>
                      <a:cubicBezTo>
                        <a:pt x="47" y="14"/>
                        <a:pt x="45" y="20"/>
                        <a:pt x="46" y="19"/>
                      </a:cubicBezTo>
                      <a:cubicBezTo>
                        <a:pt x="47" y="19"/>
                        <a:pt x="47" y="17"/>
                        <a:pt x="48" y="17"/>
                      </a:cubicBezTo>
                      <a:cubicBezTo>
                        <a:pt x="50" y="17"/>
                        <a:pt x="50" y="18"/>
                        <a:pt x="52" y="16"/>
                      </a:cubicBezTo>
                      <a:cubicBezTo>
                        <a:pt x="53" y="15"/>
                        <a:pt x="53" y="16"/>
                        <a:pt x="54" y="17"/>
                      </a:cubicBezTo>
                      <a:cubicBezTo>
                        <a:pt x="55" y="18"/>
                        <a:pt x="54" y="18"/>
                        <a:pt x="54" y="19"/>
                      </a:cubicBezTo>
                      <a:cubicBezTo>
                        <a:pt x="54" y="20"/>
                        <a:pt x="59" y="21"/>
                        <a:pt x="60" y="21"/>
                      </a:cubicBezTo>
                      <a:cubicBezTo>
                        <a:pt x="60" y="21"/>
                        <a:pt x="55" y="16"/>
                        <a:pt x="54" y="15"/>
                      </a:cubicBezTo>
                      <a:cubicBezTo>
                        <a:pt x="54" y="15"/>
                        <a:pt x="63" y="18"/>
                        <a:pt x="63" y="17"/>
                      </a:cubicBezTo>
                      <a:cubicBezTo>
                        <a:pt x="63" y="17"/>
                        <a:pt x="57" y="16"/>
                        <a:pt x="57" y="14"/>
                      </a:cubicBezTo>
                      <a:cubicBezTo>
                        <a:pt x="57" y="13"/>
                        <a:pt x="60" y="12"/>
                        <a:pt x="61" y="12"/>
                      </a:cubicBezTo>
                      <a:cubicBezTo>
                        <a:pt x="63" y="11"/>
                        <a:pt x="64" y="12"/>
                        <a:pt x="66" y="13"/>
                      </a:cubicBezTo>
                      <a:cubicBezTo>
                        <a:pt x="69" y="14"/>
                        <a:pt x="73" y="13"/>
                        <a:pt x="74" y="17"/>
                      </a:cubicBezTo>
                      <a:cubicBezTo>
                        <a:pt x="74" y="17"/>
                        <a:pt x="67" y="17"/>
                        <a:pt x="68" y="20"/>
                      </a:cubicBezTo>
                      <a:cubicBezTo>
                        <a:pt x="68" y="19"/>
                        <a:pt x="71" y="18"/>
                        <a:pt x="71" y="18"/>
                      </a:cubicBezTo>
                      <a:cubicBezTo>
                        <a:pt x="73" y="18"/>
                        <a:pt x="70" y="20"/>
                        <a:pt x="70" y="21"/>
                      </a:cubicBezTo>
                      <a:cubicBezTo>
                        <a:pt x="70" y="21"/>
                        <a:pt x="73" y="19"/>
                        <a:pt x="73" y="19"/>
                      </a:cubicBezTo>
                      <a:cubicBezTo>
                        <a:pt x="73" y="18"/>
                        <a:pt x="77" y="18"/>
                        <a:pt x="78" y="19"/>
                      </a:cubicBezTo>
                      <a:cubicBezTo>
                        <a:pt x="82" y="19"/>
                        <a:pt x="73" y="22"/>
                        <a:pt x="74" y="23"/>
                      </a:cubicBezTo>
                      <a:cubicBezTo>
                        <a:pt x="74" y="23"/>
                        <a:pt x="76" y="21"/>
                        <a:pt x="76" y="22"/>
                      </a:cubicBezTo>
                      <a:cubicBezTo>
                        <a:pt x="76" y="23"/>
                        <a:pt x="74" y="25"/>
                        <a:pt x="75" y="26"/>
                      </a:cubicBezTo>
                      <a:cubicBezTo>
                        <a:pt x="74" y="25"/>
                        <a:pt x="78" y="21"/>
                        <a:pt x="79" y="22"/>
                      </a:cubicBezTo>
                      <a:cubicBezTo>
                        <a:pt x="79" y="24"/>
                        <a:pt x="78" y="26"/>
                        <a:pt x="79" y="27"/>
                      </a:cubicBezTo>
                      <a:cubicBezTo>
                        <a:pt x="79" y="27"/>
                        <a:pt x="79" y="23"/>
                        <a:pt x="81" y="23"/>
                      </a:cubicBezTo>
                      <a:cubicBezTo>
                        <a:pt x="83" y="24"/>
                        <a:pt x="80" y="27"/>
                        <a:pt x="81" y="28"/>
                      </a:cubicBezTo>
                      <a:cubicBezTo>
                        <a:pt x="81" y="28"/>
                        <a:pt x="82" y="25"/>
                        <a:pt x="83" y="25"/>
                      </a:cubicBezTo>
                      <a:cubicBezTo>
                        <a:pt x="83" y="25"/>
                        <a:pt x="82" y="28"/>
                        <a:pt x="83" y="28"/>
                      </a:cubicBezTo>
                      <a:cubicBezTo>
                        <a:pt x="82" y="28"/>
                        <a:pt x="85" y="24"/>
                        <a:pt x="86" y="23"/>
                      </a:cubicBezTo>
                      <a:cubicBezTo>
                        <a:pt x="87" y="22"/>
                        <a:pt x="90" y="23"/>
                        <a:pt x="91" y="24"/>
                      </a:cubicBezTo>
                      <a:cubicBezTo>
                        <a:pt x="93" y="25"/>
                        <a:pt x="94" y="27"/>
                        <a:pt x="91" y="27"/>
                      </a:cubicBezTo>
                      <a:cubicBezTo>
                        <a:pt x="90" y="27"/>
                        <a:pt x="86" y="27"/>
                        <a:pt x="86" y="30"/>
                      </a:cubicBezTo>
                      <a:cubicBezTo>
                        <a:pt x="86" y="29"/>
                        <a:pt x="92" y="27"/>
                        <a:pt x="92" y="28"/>
                      </a:cubicBezTo>
                      <a:cubicBezTo>
                        <a:pt x="92" y="28"/>
                        <a:pt x="88" y="30"/>
                        <a:pt x="88" y="31"/>
                      </a:cubicBezTo>
                      <a:cubicBezTo>
                        <a:pt x="88" y="30"/>
                        <a:pt x="92" y="30"/>
                        <a:pt x="92" y="30"/>
                      </a:cubicBezTo>
                      <a:cubicBezTo>
                        <a:pt x="93" y="29"/>
                        <a:pt x="95" y="26"/>
                        <a:pt x="96" y="27"/>
                      </a:cubicBezTo>
                      <a:cubicBezTo>
                        <a:pt x="97" y="29"/>
                        <a:pt x="96" y="31"/>
                        <a:pt x="94" y="31"/>
                      </a:cubicBezTo>
                      <a:cubicBezTo>
                        <a:pt x="93" y="32"/>
                        <a:pt x="92" y="33"/>
                        <a:pt x="91" y="34"/>
                      </a:cubicBezTo>
                      <a:cubicBezTo>
                        <a:pt x="91" y="34"/>
                        <a:pt x="93" y="32"/>
                        <a:pt x="94" y="32"/>
                      </a:cubicBezTo>
                      <a:cubicBezTo>
                        <a:pt x="94" y="32"/>
                        <a:pt x="93" y="36"/>
                        <a:pt x="93" y="36"/>
                      </a:cubicBezTo>
                      <a:cubicBezTo>
                        <a:pt x="92" y="34"/>
                        <a:pt x="99" y="27"/>
                        <a:pt x="100" y="29"/>
                      </a:cubicBezTo>
                      <a:cubicBezTo>
                        <a:pt x="101" y="30"/>
                        <a:pt x="99" y="31"/>
                        <a:pt x="98" y="31"/>
                      </a:cubicBezTo>
                      <a:cubicBezTo>
                        <a:pt x="99" y="31"/>
                        <a:pt x="102" y="31"/>
                        <a:pt x="103" y="31"/>
                      </a:cubicBezTo>
                      <a:cubicBezTo>
                        <a:pt x="104" y="31"/>
                        <a:pt x="106" y="31"/>
                        <a:pt x="107" y="32"/>
                      </a:cubicBezTo>
                      <a:cubicBezTo>
                        <a:pt x="108" y="35"/>
                        <a:pt x="98" y="35"/>
                        <a:pt x="99" y="38"/>
                      </a:cubicBezTo>
                      <a:cubicBezTo>
                        <a:pt x="99" y="38"/>
                        <a:pt x="102" y="35"/>
                        <a:pt x="103" y="35"/>
                      </a:cubicBezTo>
                      <a:cubicBezTo>
                        <a:pt x="104" y="35"/>
                        <a:pt x="106" y="35"/>
                        <a:pt x="106" y="36"/>
                      </a:cubicBezTo>
                      <a:cubicBezTo>
                        <a:pt x="107" y="37"/>
                        <a:pt x="101" y="39"/>
                        <a:pt x="101" y="39"/>
                      </a:cubicBezTo>
                      <a:cubicBezTo>
                        <a:pt x="101" y="39"/>
                        <a:pt x="104" y="38"/>
                        <a:pt x="104" y="38"/>
                      </a:cubicBezTo>
                      <a:cubicBezTo>
                        <a:pt x="105" y="38"/>
                        <a:pt x="107" y="37"/>
                        <a:pt x="108" y="36"/>
                      </a:cubicBezTo>
                      <a:cubicBezTo>
                        <a:pt x="109" y="36"/>
                        <a:pt x="108" y="35"/>
                        <a:pt x="109" y="34"/>
                      </a:cubicBezTo>
                      <a:cubicBezTo>
                        <a:pt x="110" y="34"/>
                        <a:pt x="112" y="36"/>
                        <a:pt x="112" y="37"/>
                      </a:cubicBezTo>
                      <a:cubicBezTo>
                        <a:pt x="116" y="40"/>
                        <a:pt x="112" y="39"/>
                        <a:pt x="109" y="40"/>
                      </a:cubicBezTo>
                      <a:cubicBezTo>
                        <a:pt x="109" y="40"/>
                        <a:pt x="102" y="42"/>
                        <a:pt x="102" y="41"/>
                      </a:cubicBezTo>
                      <a:cubicBezTo>
                        <a:pt x="102" y="42"/>
                        <a:pt x="118" y="42"/>
                        <a:pt x="117" y="44"/>
                      </a:cubicBezTo>
                      <a:cubicBezTo>
                        <a:pt x="116" y="45"/>
                        <a:pt x="111" y="45"/>
                        <a:pt x="110" y="44"/>
                      </a:cubicBezTo>
                      <a:cubicBezTo>
                        <a:pt x="110" y="44"/>
                        <a:pt x="106" y="45"/>
                        <a:pt x="106" y="45"/>
                      </a:cubicBezTo>
                      <a:cubicBezTo>
                        <a:pt x="107" y="46"/>
                        <a:pt x="110" y="45"/>
                        <a:pt x="110" y="46"/>
                      </a:cubicBezTo>
                      <a:cubicBezTo>
                        <a:pt x="111" y="46"/>
                        <a:pt x="107" y="47"/>
                        <a:pt x="107" y="48"/>
                      </a:cubicBezTo>
                      <a:cubicBezTo>
                        <a:pt x="107" y="50"/>
                        <a:pt x="111" y="51"/>
                        <a:pt x="112" y="51"/>
                      </a:cubicBezTo>
                      <a:cubicBezTo>
                        <a:pt x="114" y="52"/>
                        <a:pt x="117" y="52"/>
                        <a:pt x="118" y="54"/>
                      </a:cubicBezTo>
                      <a:cubicBezTo>
                        <a:pt x="119" y="55"/>
                        <a:pt x="119" y="56"/>
                        <a:pt x="120" y="56"/>
                      </a:cubicBezTo>
                      <a:cubicBezTo>
                        <a:pt x="120" y="56"/>
                        <a:pt x="122" y="55"/>
                        <a:pt x="122" y="55"/>
                      </a:cubicBezTo>
                      <a:cubicBezTo>
                        <a:pt x="122" y="55"/>
                        <a:pt x="122" y="57"/>
                        <a:pt x="123" y="57"/>
                      </a:cubicBezTo>
                      <a:cubicBezTo>
                        <a:pt x="123" y="57"/>
                        <a:pt x="123" y="55"/>
                        <a:pt x="124" y="55"/>
                      </a:cubicBezTo>
                      <a:cubicBezTo>
                        <a:pt x="124" y="55"/>
                        <a:pt x="124" y="57"/>
                        <a:pt x="124" y="57"/>
                      </a:cubicBezTo>
                      <a:cubicBezTo>
                        <a:pt x="124" y="58"/>
                        <a:pt x="126" y="57"/>
                        <a:pt x="127" y="57"/>
                      </a:cubicBezTo>
                      <a:cubicBezTo>
                        <a:pt x="127" y="57"/>
                        <a:pt x="129" y="58"/>
                        <a:pt x="129" y="59"/>
                      </a:cubicBezTo>
                      <a:cubicBezTo>
                        <a:pt x="129" y="60"/>
                        <a:pt x="128" y="59"/>
                        <a:pt x="128" y="60"/>
                      </a:cubicBezTo>
                      <a:cubicBezTo>
                        <a:pt x="129" y="59"/>
                        <a:pt x="138" y="62"/>
                        <a:pt x="138" y="62"/>
                      </a:cubicBezTo>
                      <a:cubicBezTo>
                        <a:pt x="137" y="63"/>
                        <a:pt x="137" y="63"/>
                        <a:pt x="137" y="63"/>
                      </a:cubicBezTo>
                      <a:cubicBezTo>
                        <a:pt x="137" y="64"/>
                        <a:pt x="139" y="63"/>
                        <a:pt x="139" y="63"/>
                      </a:cubicBezTo>
                      <a:cubicBezTo>
                        <a:pt x="140" y="62"/>
                        <a:pt x="140" y="63"/>
                        <a:pt x="141" y="64"/>
                      </a:cubicBezTo>
                      <a:cubicBezTo>
                        <a:pt x="142" y="64"/>
                        <a:pt x="144" y="66"/>
                        <a:pt x="143" y="67"/>
                      </a:cubicBezTo>
                      <a:cubicBezTo>
                        <a:pt x="143" y="67"/>
                        <a:pt x="141" y="67"/>
                        <a:pt x="141" y="67"/>
                      </a:cubicBezTo>
                      <a:cubicBezTo>
                        <a:pt x="141" y="68"/>
                        <a:pt x="143" y="68"/>
                        <a:pt x="142" y="69"/>
                      </a:cubicBezTo>
                      <a:cubicBezTo>
                        <a:pt x="142" y="69"/>
                        <a:pt x="139" y="69"/>
                        <a:pt x="139" y="69"/>
                      </a:cubicBezTo>
                      <a:cubicBezTo>
                        <a:pt x="137" y="70"/>
                        <a:pt x="139" y="70"/>
                        <a:pt x="139" y="71"/>
                      </a:cubicBezTo>
                      <a:cubicBezTo>
                        <a:pt x="140" y="73"/>
                        <a:pt x="136" y="71"/>
                        <a:pt x="135" y="71"/>
                      </a:cubicBezTo>
                      <a:cubicBezTo>
                        <a:pt x="136" y="72"/>
                        <a:pt x="138" y="73"/>
                        <a:pt x="137" y="74"/>
                      </a:cubicBezTo>
                      <a:cubicBezTo>
                        <a:pt x="136" y="74"/>
                        <a:pt x="132" y="74"/>
                        <a:pt x="133" y="73"/>
                      </a:cubicBezTo>
                      <a:cubicBezTo>
                        <a:pt x="132" y="74"/>
                        <a:pt x="135" y="76"/>
                        <a:pt x="134" y="77"/>
                      </a:cubicBezTo>
                      <a:cubicBezTo>
                        <a:pt x="133" y="77"/>
                        <a:pt x="133" y="75"/>
                        <a:pt x="132" y="76"/>
                      </a:cubicBezTo>
                      <a:cubicBezTo>
                        <a:pt x="131" y="77"/>
                        <a:pt x="135" y="82"/>
                        <a:pt x="131" y="79"/>
                      </a:cubicBezTo>
                      <a:cubicBezTo>
                        <a:pt x="131" y="79"/>
                        <a:pt x="128" y="77"/>
                        <a:pt x="128" y="77"/>
                      </a:cubicBezTo>
                      <a:cubicBezTo>
                        <a:pt x="127" y="78"/>
                        <a:pt x="127" y="79"/>
                        <a:pt x="126" y="79"/>
                      </a:cubicBezTo>
                      <a:cubicBezTo>
                        <a:pt x="126" y="78"/>
                        <a:pt x="127" y="77"/>
                        <a:pt x="127" y="76"/>
                      </a:cubicBezTo>
                      <a:cubicBezTo>
                        <a:pt x="127" y="77"/>
                        <a:pt x="125" y="77"/>
                        <a:pt x="125" y="77"/>
                      </a:cubicBezTo>
                      <a:cubicBezTo>
                        <a:pt x="124" y="76"/>
                        <a:pt x="126" y="75"/>
                        <a:pt x="125" y="74"/>
                      </a:cubicBezTo>
                      <a:cubicBezTo>
                        <a:pt x="125" y="74"/>
                        <a:pt x="123" y="75"/>
                        <a:pt x="123" y="75"/>
                      </a:cubicBezTo>
                      <a:cubicBezTo>
                        <a:pt x="122" y="74"/>
                        <a:pt x="123" y="72"/>
                        <a:pt x="123" y="72"/>
                      </a:cubicBezTo>
                      <a:cubicBezTo>
                        <a:pt x="124" y="72"/>
                        <a:pt x="128" y="70"/>
                        <a:pt x="127" y="70"/>
                      </a:cubicBezTo>
                      <a:cubicBezTo>
                        <a:pt x="126" y="69"/>
                        <a:pt x="122" y="73"/>
                        <a:pt x="120" y="72"/>
                      </a:cubicBezTo>
                      <a:cubicBezTo>
                        <a:pt x="120" y="72"/>
                        <a:pt x="123" y="69"/>
                        <a:pt x="122" y="69"/>
                      </a:cubicBezTo>
                      <a:cubicBezTo>
                        <a:pt x="121" y="69"/>
                        <a:pt x="120" y="71"/>
                        <a:pt x="119" y="70"/>
                      </a:cubicBezTo>
                      <a:cubicBezTo>
                        <a:pt x="118" y="69"/>
                        <a:pt x="117" y="69"/>
                        <a:pt x="116" y="68"/>
                      </a:cubicBezTo>
                      <a:cubicBezTo>
                        <a:pt x="115" y="67"/>
                        <a:pt x="114" y="66"/>
                        <a:pt x="113" y="67"/>
                      </a:cubicBezTo>
                      <a:cubicBezTo>
                        <a:pt x="113" y="68"/>
                        <a:pt x="113" y="68"/>
                        <a:pt x="113" y="69"/>
                      </a:cubicBezTo>
                      <a:cubicBezTo>
                        <a:pt x="113" y="69"/>
                        <a:pt x="112" y="69"/>
                        <a:pt x="112" y="69"/>
                      </a:cubicBezTo>
                      <a:cubicBezTo>
                        <a:pt x="112" y="70"/>
                        <a:pt x="116" y="72"/>
                        <a:pt x="112" y="72"/>
                      </a:cubicBezTo>
                      <a:cubicBezTo>
                        <a:pt x="111" y="72"/>
                        <a:pt x="107" y="71"/>
                        <a:pt x="108" y="70"/>
                      </a:cubicBezTo>
                      <a:cubicBezTo>
                        <a:pt x="107" y="72"/>
                        <a:pt x="111" y="74"/>
                        <a:pt x="112" y="75"/>
                      </a:cubicBezTo>
                      <a:cubicBezTo>
                        <a:pt x="114" y="75"/>
                        <a:pt x="114" y="78"/>
                        <a:pt x="115" y="79"/>
                      </a:cubicBezTo>
                      <a:cubicBezTo>
                        <a:pt x="116" y="80"/>
                        <a:pt x="116" y="81"/>
                        <a:pt x="117" y="81"/>
                      </a:cubicBezTo>
                      <a:cubicBezTo>
                        <a:pt x="118" y="81"/>
                        <a:pt x="117" y="80"/>
                        <a:pt x="118" y="80"/>
                      </a:cubicBezTo>
                      <a:cubicBezTo>
                        <a:pt x="118" y="80"/>
                        <a:pt x="119" y="81"/>
                        <a:pt x="119" y="82"/>
                      </a:cubicBez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2" y="81"/>
                        <a:pt x="121" y="85"/>
                        <a:pt x="122" y="84"/>
                      </a:cubicBezTo>
                      <a:cubicBezTo>
                        <a:pt x="123" y="84"/>
                        <a:pt x="122" y="83"/>
                        <a:pt x="123" y="82"/>
                      </a:cubicBezTo>
                      <a:cubicBezTo>
                        <a:pt x="123" y="82"/>
                        <a:pt x="123" y="84"/>
                        <a:pt x="123" y="85"/>
                      </a:cubicBezTo>
                      <a:cubicBezTo>
                        <a:pt x="123" y="86"/>
                        <a:pt x="123" y="86"/>
                        <a:pt x="124" y="87"/>
                      </a:cubicBezTo>
                      <a:cubicBezTo>
                        <a:pt x="125" y="87"/>
                        <a:pt x="126" y="88"/>
                        <a:pt x="126" y="89"/>
                      </a:cubicBezTo>
                      <a:cubicBezTo>
                        <a:pt x="127" y="89"/>
                        <a:pt x="128" y="93"/>
                        <a:pt x="128" y="93"/>
                      </a:cubicBezTo>
                      <a:cubicBezTo>
                        <a:pt x="127" y="92"/>
                        <a:pt x="127" y="91"/>
                        <a:pt x="127" y="91"/>
                      </a:cubicBezTo>
                      <a:cubicBezTo>
                        <a:pt x="126" y="91"/>
                        <a:pt x="127" y="95"/>
                        <a:pt x="127" y="95"/>
                      </a:cubicBezTo>
                      <a:cubicBezTo>
                        <a:pt x="127" y="95"/>
                        <a:pt x="125" y="91"/>
                        <a:pt x="124" y="90"/>
                      </a:cubicBezTo>
                      <a:cubicBezTo>
                        <a:pt x="124" y="90"/>
                        <a:pt x="125" y="94"/>
                        <a:pt x="126" y="95"/>
                      </a:cubicBezTo>
                      <a:cubicBezTo>
                        <a:pt x="126" y="98"/>
                        <a:pt x="124" y="95"/>
                        <a:pt x="124" y="96"/>
                      </a:cubicBezTo>
                      <a:cubicBezTo>
                        <a:pt x="123" y="97"/>
                        <a:pt x="128" y="99"/>
                        <a:pt x="128" y="100"/>
                      </a:cubicBezTo>
                      <a:cubicBezTo>
                        <a:pt x="128" y="101"/>
                        <a:pt x="119" y="95"/>
                        <a:pt x="118" y="95"/>
                      </a:cubicBezTo>
                      <a:cubicBezTo>
                        <a:pt x="118" y="95"/>
                        <a:pt x="118" y="96"/>
                        <a:pt x="118" y="96"/>
                      </a:cubicBezTo>
                      <a:cubicBezTo>
                        <a:pt x="118" y="97"/>
                        <a:pt x="116" y="93"/>
                        <a:pt x="115" y="93"/>
                      </a:cubicBezTo>
                      <a:cubicBezTo>
                        <a:pt x="115" y="93"/>
                        <a:pt x="116" y="95"/>
                        <a:pt x="116" y="95"/>
                      </a:cubicBezTo>
                      <a:cubicBezTo>
                        <a:pt x="115" y="96"/>
                        <a:pt x="113" y="92"/>
                        <a:pt x="112" y="91"/>
                      </a:cubicBezTo>
                      <a:cubicBezTo>
                        <a:pt x="111" y="90"/>
                        <a:pt x="111" y="92"/>
                        <a:pt x="110" y="93"/>
                      </a:cubicBezTo>
                      <a:cubicBezTo>
                        <a:pt x="110" y="94"/>
                        <a:pt x="108" y="90"/>
                        <a:pt x="108" y="90"/>
                      </a:cubicBezTo>
                      <a:cubicBezTo>
                        <a:pt x="108" y="90"/>
                        <a:pt x="105" y="90"/>
                        <a:pt x="105" y="90"/>
                      </a:cubicBezTo>
                      <a:cubicBezTo>
                        <a:pt x="105" y="91"/>
                        <a:pt x="106" y="92"/>
                        <a:pt x="107" y="92"/>
                      </a:cubicBezTo>
                      <a:cubicBezTo>
                        <a:pt x="108" y="93"/>
                        <a:pt x="108" y="93"/>
                        <a:pt x="109" y="94"/>
                      </a:cubicBezTo>
                      <a:cubicBezTo>
                        <a:pt x="110" y="95"/>
                        <a:pt x="112" y="96"/>
                        <a:pt x="114" y="97"/>
                      </a:cubicBezTo>
                      <a:cubicBezTo>
                        <a:pt x="116" y="99"/>
                        <a:pt x="117" y="100"/>
                        <a:pt x="118" y="102"/>
                      </a:cubicBezTo>
                      <a:cubicBezTo>
                        <a:pt x="120" y="105"/>
                        <a:pt x="120" y="105"/>
                        <a:pt x="117" y="104"/>
                      </a:cubicBezTo>
                      <a:cubicBezTo>
                        <a:pt x="113" y="102"/>
                        <a:pt x="106" y="103"/>
                        <a:pt x="103" y="99"/>
                      </a:cubicBezTo>
                      <a:cubicBezTo>
                        <a:pt x="102" y="97"/>
                        <a:pt x="99" y="99"/>
                        <a:pt x="97" y="97"/>
                      </a:cubicBezTo>
                      <a:cubicBezTo>
                        <a:pt x="96" y="96"/>
                        <a:pt x="90" y="94"/>
                        <a:pt x="90" y="93"/>
                      </a:cubicBezTo>
                      <a:cubicBezTo>
                        <a:pt x="90" y="92"/>
                        <a:pt x="93" y="93"/>
                        <a:pt x="93" y="92"/>
                      </a:cubicBezTo>
                      <a:cubicBezTo>
                        <a:pt x="94" y="91"/>
                        <a:pt x="91" y="90"/>
                        <a:pt x="91" y="90"/>
                      </a:cubicBezTo>
                      <a:cubicBezTo>
                        <a:pt x="88" y="89"/>
                        <a:pt x="86" y="87"/>
                        <a:pt x="84" y="86"/>
                      </a:cubicBezTo>
                      <a:cubicBezTo>
                        <a:pt x="83" y="85"/>
                        <a:pt x="84" y="84"/>
                        <a:pt x="82" y="84"/>
                      </a:cubicBezTo>
                      <a:cubicBezTo>
                        <a:pt x="82" y="83"/>
                        <a:pt x="77" y="83"/>
                        <a:pt x="77" y="83"/>
                      </a:cubicBezTo>
                      <a:cubicBezTo>
                        <a:pt x="77" y="84"/>
                        <a:pt x="78" y="82"/>
                        <a:pt x="77" y="8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5" name="Freeform 549">
                  <a:extLst>
                    <a:ext uri="{FF2B5EF4-FFF2-40B4-BE49-F238E27FC236}">
                      <a16:creationId xmlns:a16="http://schemas.microsoft.com/office/drawing/2014/main" id="{19EA36EB-5AFC-4F40-96FD-7C9A225D9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2156" y="5637283"/>
                  <a:ext cx="57323" cy="19114"/>
                </a:xfrm>
                <a:custGeom>
                  <a:avLst/>
                  <a:gdLst>
                    <a:gd name="T0" fmla="*/ 5 w 6"/>
                    <a:gd name="T1" fmla="*/ 1 h 2"/>
                    <a:gd name="T2" fmla="*/ 1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5" y="2"/>
                        <a:pt x="0" y="0"/>
                        <a:pt x="1" y="0"/>
                      </a:cubicBezTo>
                      <a:cubicBezTo>
                        <a:pt x="3" y="0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6" name="Freeform 550">
                  <a:extLst>
                    <a:ext uri="{FF2B5EF4-FFF2-40B4-BE49-F238E27FC236}">
                      <a16:creationId xmlns:a16="http://schemas.microsoft.com/office/drawing/2014/main" id="{202B5AAD-D3D4-9641-BC5C-EEC5BDA00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3368" y="5226347"/>
                  <a:ext cx="76432" cy="19114"/>
                </a:xfrm>
                <a:custGeom>
                  <a:avLst/>
                  <a:gdLst>
                    <a:gd name="T0" fmla="*/ 7 w 8"/>
                    <a:gd name="T1" fmla="*/ 1 h 2"/>
                    <a:gd name="T2" fmla="*/ 2 w 8"/>
                    <a:gd name="T3" fmla="*/ 2 h 2"/>
                    <a:gd name="T4" fmla="*/ 3 w 8"/>
                    <a:gd name="T5" fmla="*/ 0 h 2"/>
                    <a:gd name="T6" fmla="*/ 7 w 8"/>
                    <a:gd name="T7" fmla="*/ 1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8" y="2"/>
                        <a:pt x="3" y="2"/>
                        <a:pt x="2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5" y="0"/>
                        <a:pt x="7" y="0"/>
                        <a:pt x="7" y="1"/>
                      </a:cubicBezTo>
                      <a:cubicBezTo>
                        <a:pt x="8" y="2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7" name="Freeform 551">
                  <a:extLst>
                    <a:ext uri="{FF2B5EF4-FFF2-40B4-BE49-F238E27FC236}">
                      <a16:creationId xmlns:a16="http://schemas.microsoft.com/office/drawing/2014/main" id="{BC431B8B-5A2D-4B4F-A856-A06A6AB9E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1903" y="5207233"/>
                  <a:ext cx="111465" cy="92380"/>
                </a:xfrm>
                <a:custGeom>
                  <a:avLst/>
                  <a:gdLst>
                    <a:gd name="T0" fmla="*/ 10 w 12"/>
                    <a:gd name="T1" fmla="*/ 7 h 10"/>
                    <a:gd name="T2" fmla="*/ 3 w 12"/>
                    <a:gd name="T3" fmla="*/ 9 h 10"/>
                    <a:gd name="T4" fmla="*/ 2 w 12"/>
                    <a:gd name="T5" fmla="*/ 2 h 10"/>
                    <a:gd name="T6" fmla="*/ 9 w 12"/>
                    <a:gd name="T7" fmla="*/ 0 h 10"/>
                    <a:gd name="T8" fmla="*/ 10 w 12"/>
                    <a:gd name="T9" fmla="*/ 7 h 10"/>
                    <a:gd name="T10" fmla="*/ 10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0" y="7"/>
                      </a:moveTo>
                      <a:cubicBezTo>
                        <a:pt x="8" y="8"/>
                        <a:pt x="6" y="10"/>
                        <a:pt x="3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3" y="0"/>
                        <a:pt x="7" y="0"/>
                        <a:pt x="9" y="0"/>
                      </a:cubicBezTo>
                      <a:cubicBezTo>
                        <a:pt x="11" y="0"/>
                        <a:pt x="12" y="5"/>
                        <a:pt x="10" y="7"/>
                      </a:cubicBezTo>
                      <a:cubicBezTo>
                        <a:pt x="9" y="8"/>
                        <a:pt x="12" y="6"/>
                        <a:pt x="10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8" name="Freeform 552">
                  <a:extLst>
                    <a:ext uri="{FF2B5EF4-FFF2-40B4-BE49-F238E27FC236}">
                      <a16:creationId xmlns:a16="http://schemas.microsoft.com/office/drawing/2014/main" id="{C73519E5-937B-4B43-A647-27E4265C7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9991" y="5124408"/>
                  <a:ext cx="63695" cy="35042"/>
                </a:xfrm>
                <a:custGeom>
                  <a:avLst/>
                  <a:gdLst>
                    <a:gd name="T0" fmla="*/ 1 w 7"/>
                    <a:gd name="T1" fmla="*/ 4 h 4"/>
                    <a:gd name="T2" fmla="*/ 5 w 7"/>
                    <a:gd name="T3" fmla="*/ 0 h 4"/>
                    <a:gd name="T4" fmla="*/ 1 w 7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1" y="4"/>
                      </a:moveTo>
                      <a:cubicBezTo>
                        <a:pt x="0" y="4"/>
                        <a:pt x="4" y="0"/>
                        <a:pt x="5" y="0"/>
                      </a:cubicBezTo>
                      <a:cubicBezTo>
                        <a:pt x="7" y="1"/>
                        <a:pt x="3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9" name="Freeform 553">
                  <a:extLst>
                    <a:ext uri="{FF2B5EF4-FFF2-40B4-BE49-F238E27FC236}">
                      <a16:creationId xmlns:a16="http://schemas.microsoft.com/office/drawing/2014/main" id="{E020D05C-75D0-3A4F-B785-88972C59E6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2350" y="5114850"/>
                  <a:ext cx="57323" cy="28669"/>
                </a:xfrm>
                <a:custGeom>
                  <a:avLst/>
                  <a:gdLst>
                    <a:gd name="T0" fmla="*/ 2 w 6"/>
                    <a:gd name="T1" fmla="*/ 3 h 3"/>
                    <a:gd name="T2" fmla="*/ 2 w 6"/>
                    <a:gd name="T3" fmla="*/ 1 h 3"/>
                    <a:gd name="T4" fmla="*/ 2 w 6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2" y="3"/>
                      </a:moveTo>
                      <a:cubicBezTo>
                        <a:pt x="2" y="3"/>
                        <a:pt x="0" y="1"/>
                        <a:pt x="2" y="1"/>
                      </a:cubicBezTo>
                      <a:cubicBezTo>
                        <a:pt x="3" y="0"/>
                        <a:pt x="6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0" name="Freeform 554">
                  <a:extLst>
                    <a:ext uri="{FF2B5EF4-FFF2-40B4-BE49-F238E27FC236}">
                      <a16:creationId xmlns:a16="http://schemas.microsoft.com/office/drawing/2014/main" id="{185AA53B-D5E4-8E46-AA6A-FBE350146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8208" y="5095739"/>
                  <a:ext cx="44586" cy="19114"/>
                </a:xfrm>
                <a:custGeom>
                  <a:avLst/>
                  <a:gdLst>
                    <a:gd name="T0" fmla="*/ 0 w 5"/>
                    <a:gd name="T1" fmla="*/ 1 h 2"/>
                    <a:gd name="T2" fmla="*/ 4 w 5"/>
                    <a:gd name="T3" fmla="*/ 0 h 2"/>
                    <a:gd name="T4" fmla="*/ 0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1"/>
                      </a:moveTo>
                      <a:cubicBezTo>
                        <a:pt x="2" y="2"/>
                        <a:pt x="5" y="1"/>
                        <a:pt x="4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1" name="Freeform 555">
                  <a:extLst>
                    <a:ext uri="{FF2B5EF4-FFF2-40B4-BE49-F238E27FC236}">
                      <a16:creationId xmlns:a16="http://schemas.microsoft.com/office/drawing/2014/main" id="{4BA2DD6D-7E25-374B-A9E4-0A4636C83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3559" y="4738956"/>
                  <a:ext cx="245222" cy="105124"/>
                </a:xfrm>
                <a:custGeom>
                  <a:avLst/>
                  <a:gdLst>
                    <a:gd name="T0" fmla="*/ 25 w 26"/>
                    <a:gd name="T1" fmla="*/ 9 h 11"/>
                    <a:gd name="T2" fmla="*/ 18 w 26"/>
                    <a:gd name="T3" fmla="*/ 8 h 11"/>
                    <a:gd name="T4" fmla="*/ 10 w 26"/>
                    <a:gd name="T5" fmla="*/ 10 h 11"/>
                    <a:gd name="T6" fmla="*/ 3 w 26"/>
                    <a:gd name="T7" fmla="*/ 6 h 11"/>
                    <a:gd name="T8" fmla="*/ 2 w 26"/>
                    <a:gd name="T9" fmla="*/ 1 h 11"/>
                    <a:gd name="T10" fmla="*/ 8 w 26"/>
                    <a:gd name="T11" fmla="*/ 2 h 11"/>
                    <a:gd name="T12" fmla="*/ 17 w 26"/>
                    <a:gd name="T13" fmla="*/ 2 h 11"/>
                    <a:gd name="T14" fmla="*/ 22 w 26"/>
                    <a:gd name="T15" fmla="*/ 5 h 11"/>
                    <a:gd name="T16" fmla="*/ 25 w 26"/>
                    <a:gd name="T17" fmla="*/ 9 h 11"/>
                    <a:gd name="T18" fmla="*/ 25 w 26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11">
                      <a:moveTo>
                        <a:pt x="25" y="9"/>
                      </a:moveTo>
                      <a:cubicBezTo>
                        <a:pt x="22" y="9"/>
                        <a:pt x="20" y="8"/>
                        <a:pt x="18" y="8"/>
                      </a:cubicBezTo>
                      <a:cubicBezTo>
                        <a:pt x="15" y="8"/>
                        <a:pt x="13" y="10"/>
                        <a:pt x="10" y="10"/>
                      </a:cubicBezTo>
                      <a:cubicBezTo>
                        <a:pt x="7" y="11"/>
                        <a:pt x="6" y="7"/>
                        <a:pt x="3" y="6"/>
                      </a:cubicBezTo>
                      <a:cubicBezTo>
                        <a:pt x="2" y="5"/>
                        <a:pt x="0" y="3"/>
                        <a:pt x="2" y="1"/>
                      </a:cubicBezTo>
                      <a:cubicBezTo>
                        <a:pt x="3" y="0"/>
                        <a:pt x="7" y="2"/>
                        <a:pt x="8" y="2"/>
                      </a:cubicBezTo>
                      <a:cubicBezTo>
                        <a:pt x="11" y="3"/>
                        <a:pt x="14" y="1"/>
                        <a:pt x="17" y="2"/>
                      </a:cubicBezTo>
                      <a:cubicBezTo>
                        <a:pt x="19" y="2"/>
                        <a:pt x="20" y="4"/>
                        <a:pt x="22" y="5"/>
                      </a:cubicBezTo>
                      <a:cubicBezTo>
                        <a:pt x="22" y="6"/>
                        <a:pt x="25" y="9"/>
                        <a:pt x="25" y="9"/>
                      </a:cubicBezTo>
                      <a:cubicBezTo>
                        <a:pt x="23" y="9"/>
                        <a:pt x="26" y="9"/>
                        <a:pt x="25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2" name="Freeform 556">
                  <a:extLst>
                    <a:ext uri="{FF2B5EF4-FFF2-40B4-BE49-F238E27FC236}">
                      <a16:creationId xmlns:a16="http://schemas.microsoft.com/office/drawing/2014/main" id="{5ADA6D1E-467F-4C41-B346-1B8EA460E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9736" y="6433668"/>
                  <a:ext cx="270699" cy="178393"/>
                </a:xfrm>
                <a:custGeom>
                  <a:avLst/>
                  <a:gdLst>
                    <a:gd name="T0" fmla="*/ 27 w 29"/>
                    <a:gd name="T1" fmla="*/ 16 h 19"/>
                    <a:gd name="T2" fmla="*/ 24 w 29"/>
                    <a:gd name="T3" fmla="*/ 12 h 19"/>
                    <a:gd name="T4" fmla="*/ 19 w 29"/>
                    <a:gd name="T5" fmla="*/ 10 h 19"/>
                    <a:gd name="T6" fmla="*/ 14 w 29"/>
                    <a:gd name="T7" fmla="*/ 3 h 19"/>
                    <a:gd name="T8" fmla="*/ 8 w 29"/>
                    <a:gd name="T9" fmla="*/ 2 h 19"/>
                    <a:gd name="T10" fmla="*/ 2 w 29"/>
                    <a:gd name="T11" fmla="*/ 0 h 19"/>
                    <a:gd name="T12" fmla="*/ 3 w 29"/>
                    <a:gd name="T13" fmla="*/ 2 h 19"/>
                    <a:gd name="T14" fmla="*/ 5 w 29"/>
                    <a:gd name="T15" fmla="*/ 3 h 19"/>
                    <a:gd name="T16" fmla="*/ 6 w 29"/>
                    <a:gd name="T17" fmla="*/ 4 h 19"/>
                    <a:gd name="T18" fmla="*/ 4 w 29"/>
                    <a:gd name="T19" fmla="*/ 2 h 19"/>
                    <a:gd name="T20" fmla="*/ 4 w 29"/>
                    <a:gd name="T21" fmla="*/ 4 h 19"/>
                    <a:gd name="T22" fmla="*/ 7 w 29"/>
                    <a:gd name="T23" fmla="*/ 6 h 19"/>
                    <a:gd name="T24" fmla="*/ 12 w 29"/>
                    <a:gd name="T25" fmla="*/ 9 h 19"/>
                    <a:gd name="T26" fmla="*/ 10 w 29"/>
                    <a:gd name="T27" fmla="*/ 10 h 19"/>
                    <a:gd name="T28" fmla="*/ 14 w 29"/>
                    <a:gd name="T29" fmla="*/ 10 h 19"/>
                    <a:gd name="T30" fmla="*/ 14 w 29"/>
                    <a:gd name="T31" fmla="*/ 12 h 19"/>
                    <a:gd name="T32" fmla="*/ 19 w 29"/>
                    <a:gd name="T33" fmla="*/ 12 h 19"/>
                    <a:gd name="T34" fmla="*/ 27 w 29"/>
                    <a:gd name="T35" fmla="*/ 16 h 19"/>
                    <a:gd name="T36" fmla="*/ 27 w 29"/>
                    <a:gd name="T37" fmla="*/ 1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19">
                      <a:moveTo>
                        <a:pt x="27" y="16"/>
                      </a:moveTo>
                      <a:cubicBezTo>
                        <a:pt x="26" y="15"/>
                        <a:pt x="25" y="13"/>
                        <a:pt x="24" y="12"/>
                      </a:cubicBezTo>
                      <a:cubicBezTo>
                        <a:pt x="23" y="10"/>
                        <a:pt x="21" y="10"/>
                        <a:pt x="19" y="10"/>
                      </a:cubicBezTo>
                      <a:cubicBezTo>
                        <a:pt x="17" y="8"/>
                        <a:pt x="17" y="4"/>
                        <a:pt x="14" y="3"/>
                      </a:cubicBezTo>
                      <a:cubicBezTo>
                        <a:pt x="13" y="3"/>
                        <a:pt x="10" y="3"/>
                        <a:pt x="8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1" y="2"/>
                        <a:pt x="3" y="2"/>
                      </a:cubicBezTo>
                      <a:cubicBezTo>
                        <a:pt x="4" y="2"/>
                        <a:pt x="4" y="2"/>
                        <a:pt x="5" y="3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2"/>
                        <a:pt x="4" y="4"/>
                        <a:pt x="4" y="4"/>
                      </a:cubicBezTo>
                      <a:cubicBezTo>
                        <a:pt x="4" y="6"/>
                        <a:pt x="6" y="6"/>
                        <a:pt x="7" y="6"/>
                      </a:cubicBezTo>
                      <a:cubicBezTo>
                        <a:pt x="7" y="6"/>
                        <a:pt x="12" y="9"/>
                        <a:pt x="12" y="9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10" y="10"/>
                        <a:pt x="14" y="10"/>
                        <a:pt x="14" y="10"/>
                      </a:cubicBezTo>
                      <a:cubicBezTo>
                        <a:pt x="16" y="11"/>
                        <a:pt x="14" y="12"/>
                        <a:pt x="14" y="12"/>
                      </a:cubicBezTo>
                      <a:cubicBezTo>
                        <a:pt x="15" y="13"/>
                        <a:pt x="18" y="12"/>
                        <a:pt x="19" y="12"/>
                      </a:cubicBezTo>
                      <a:cubicBezTo>
                        <a:pt x="14" y="13"/>
                        <a:pt x="29" y="19"/>
                        <a:pt x="27" y="16"/>
                      </a:cubicBezTo>
                      <a:cubicBezTo>
                        <a:pt x="26" y="15"/>
                        <a:pt x="28" y="18"/>
                        <a:pt x="27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3" name="Freeform 557">
                  <a:extLst>
                    <a:ext uri="{FF2B5EF4-FFF2-40B4-BE49-F238E27FC236}">
                      <a16:creationId xmlns:a16="http://schemas.microsoft.com/office/drawing/2014/main" id="{E5AEA382-59F8-3D43-B5D9-FC3B98F03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363" y="6226607"/>
                  <a:ext cx="121018" cy="130608"/>
                </a:xfrm>
                <a:custGeom>
                  <a:avLst/>
                  <a:gdLst>
                    <a:gd name="T0" fmla="*/ 11 w 13"/>
                    <a:gd name="T1" fmla="*/ 14 h 14"/>
                    <a:gd name="T2" fmla="*/ 11 w 13"/>
                    <a:gd name="T3" fmla="*/ 14 h 14"/>
                    <a:gd name="T4" fmla="*/ 8 w 13"/>
                    <a:gd name="T5" fmla="*/ 11 h 14"/>
                    <a:gd name="T6" fmla="*/ 7 w 13"/>
                    <a:gd name="T7" fmla="*/ 7 h 14"/>
                    <a:gd name="T8" fmla="*/ 6 w 13"/>
                    <a:gd name="T9" fmla="*/ 5 h 14"/>
                    <a:gd name="T10" fmla="*/ 7 w 13"/>
                    <a:gd name="T11" fmla="*/ 2 h 14"/>
                    <a:gd name="T12" fmla="*/ 4 w 13"/>
                    <a:gd name="T13" fmla="*/ 4 h 14"/>
                    <a:gd name="T14" fmla="*/ 6 w 13"/>
                    <a:gd name="T15" fmla="*/ 1 h 14"/>
                    <a:gd name="T16" fmla="*/ 1 w 13"/>
                    <a:gd name="T17" fmla="*/ 0 h 14"/>
                    <a:gd name="T18" fmla="*/ 3 w 13"/>
                    <a:gd name="T19" fmla="*/ 6 h 14"/>
                    <a:gd name="T20" fmla="*/ 11 w 13"/>
                    <a:gd name="T21" fmla="*/ 14 h 14"/>
                    <a:gd name="T22" fmla="*/ 11 w 13"/>
                    <a:gd name="T2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4">
                      <a:moveTo>
                        <a:pt x="11" y="14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9" y="11"/>
                        <a:pt x="8" y="11"/>
                      </a:cubicBezTo>
                      <a:cubicBezTo>
                        <a:pt x="7" y="9"/>
                        <a:pt x="8" y="8"/>
                        <a:pt x="7" y="7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5" y="3"/>
                        <a:pt x="6" y="3"/>
                        <a:pt x="7" y="2"/>
                      </a:cubicBezTo>
                      <a:cubicBezTo>
                        <a:pt x="9" y="0"/>
                        <a:pt x="3" y="3"/>
                        <a:pt x="4" y="4"/>
                      </a:cubicBezTo>
                      <a:cubicBezTo>
                        <a:pt x="3" y="3"/>
                        <a:pt x="6" y="1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0" y="1"/>
                        <a:pt x="2" y="5"/>
                        <a:pt x="3" y="6"/>
                      </a:cubicBezTo>
                      <a:cubicBezTo>
                        <a:pt x="5" y="8"/>
                        <a:pt x="8" y="13"/>
                        <a:pt x="11" y="14"/>
                      </a:cubicBezTo>
                      <a:cubicBezTo>
                        <a:pt x="13" y="14"/>
                        <a:pt x="8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4" name="Freeform 558">
                  <a:extLst>
                    <a:ext uri="{FF2B5EF4-FFF2-40B4-BE49-F238E27FC236}">
                      <a16:creationId xmlns:a16="http://schemas.microsoft.com/office/drawing/2014/main" id="{2E9DEFC1-C896-064C-B2A2-55E705A8F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917" y="6076886"/>
                  <a:ext cx="38217" cy="38227"/>
                </a:xfrm>
                <a:custGeom>
                  <a:avLst/>
                  <a:gdLst>
                    <a:gd name="T0" fmla="*/ 3 w 4"/>
                    <a:gd name="T1" fmla="*/ 3 h 4"/>
                    <a:gd name="T2" fmla="*/ 2 w 4"/>
                    <a:gd name="T3" fmla="*/ 1 h 4"/>
                    <a:gd name="T4" fmla="*/ 3 w 4"/>
                    <a:gd name="T5" fmla="*/ 3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2"/>
                        <a:pt x="0" y="2"/>
                        <a:pt x="2" y="1"/>
                      </a:cubicBezTo>
                      <a:cubicBezTo>
                        <a:pt x="3" y="0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4" y="4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5" name="Freeform 559">
                  <a:extLst>
                    <a:ext uri="{FF2B5EF4-FFF2-40B4-BE49-F238E27FC236}">
                      <a16:creationId xmlns:a16="http://schemas.microsoft.com/office/drawing/2014/main" id="{0517C5AA-AE7F-1D4C-8766-55E886CD2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8144" y="6032291"/>
                  <a:ext cx="57323" cy="54153"/>
                </a:xfrm>
                <a:custGeom>
                  <a:avLst/>
                  <a:gdLst>
                    <a:gd name="T0" fmla="*/ 5 w 6"/>
                    <a:gd name="T1" fmla="*/ 2 h 6"/>
                    <a:gd name="T2" fmla="*/ 0 w 6"/>
                    <a:gd name="T3" fmla="*/ 1 h 6"/>
                    <a:gd name="T4" fmla="*/ 1 w 6"/>
                    <a:gd name="T5" fmla="*/ 3 h 6"/>
                    <a:gd name="T6" fmla="*/ 1 w 6"/>
                    <a:gd name="T7" fmla="*/ 6 h 6"/>
                    <a:gd name="T8" fmla="*/ 5 w 6"/>
                    <a:gd name="T9" fmla="*/ 5 h 6"/>
                    <a:gd name="T10" fmla="*/ 3 w 6"/>
                    <a:gd name="T11" fmla="*/ 3 h 6"/>
                    <a:gd name="T12" fmla="*/ 5 w 6"/>
                    <a:gd name="T13" fmla="*/ 2 h 6"/>
                    <a:gd name="T14" fmla="*/ 5 w 6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6">
                      <a:moveTo>
                        <a:pt x="5" y="2"/>
                      </a:moveTo>
                      <a:cubicBezTo>
                        <a:pt x="4" y="2"/>
                        <a:pt x="1" y="0"/>
                        <a:pt x="0" y="1"/>
                      </a:cubicBezTo>
                      <a:cubicBezTo>
                        <a:pt x="1" y="0"/>
                        <a:pt x="2" y="4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5"/>
                        <a:pt x="5" y="4"/>
                        <a:pt x="5" y="5"/>
                      </a:cubicBezTo>
                      <a:cubicBezTo>
                        <a:pt x="5" y="4"/>
                        <a:pt x="4" y="4"/>
                        <a:pt x="3" y="3"/>
                      </a:cubicBezTo>
                      <a:cubicBezTo>
                        <a:pt x="4" y="4"/>
                        <a:pt x="6" y="2"/>
                        <a:pt x="5" y="2"/>
                      </a:cubicBezTo>
                      <a:cubicBezTo>
                        <a:pt x="4" y="2"/>
                        <a:pt x="6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6" name="Freeform 560">
                  <a:extLst>
                    <a:ext uri="{FF2B5EF4-FFF2-40B4-BE49-F238E27FC236}">
                      <a16:creationId xmlns:a16="http://schemas.microsoft.com/office/drawing/2014/main" id="{C3F80229-2DF7-9641-8B13-40CF8C0F7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2667" y="6048217"/>
                  <a:ext cx="35033" cy="57338"/>
                </a:xfrm>
                <a:custGeom>
                  <a:avLst/>
                  <a:gdLst>
                    <a:gd name="T0" fmla="*/ 2 w 4"/>
                    <a:gd name="T1" fmla="*/ 0 h 6"/>
                    <a:gd name="T2" fmla="*/ 2 w 4"/>
                    <a:gd name="T3" fmla="*/ 2 h 6"/>
                    <a:gd name="T4" fmla="*/ 2 w 4"/>
                    <a:gd name="T5" fmla="*/ 5 h 6"/>
                    <a:gd name="T6" fmla="*/ 3 w 4"/>
                    <a:gd name="T7" fmla="*/ 3 h 6"/>
                    <a:gd name="T8" fmla="*/ 2 w 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2" y="0"/>
                      </a:moveTo>
                      <a:cubicBezTo>
                        <a:pt x="0" y="0"/>
                        <a:pt x="2" y="1"/>
                        <a:pt x="2" y="2"/>
                      </a:cubicBezTo>
                      <a:cubicBezTo>
                        <a:pt x="2" y="3"/>
                        <a:pt x="1" y="5"/>
                        <a:pt x="2" y="5"/>
                      </a:cubicBezTo>
                      <a:cubicBezTo>
                        <a:pt x="3" y="6"/>
                        <a:pt x="3" y="3"/>
                        <a:pt x="3" y="3"/>
                      </a:cubicBezTo>
                      <a:cubicBezTo>
                        <a:pt x="3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7" name="Freeform 561">
                  <a:extLst>
                    <a:ext uri="{FF2B5EF4-FFF2-40B4-BE49-F238E27FC236}">
                      <a16:creationId xmlns:a16="http://schemas.microsoft.com/office/drawing/2014/main" id="{F7F96BEA-91DC-1F4A-90AF-83E318799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5342" y="5994060"/>
                  <a:ext cx="47770" cy="101936"/>
                </a:xfrm>
                <a:custGeom>
                  <a:avLst/>
                  <a:gdLst>
                    <a:gd name="T0" fmla="*/ 4 w 5"/>
                    <a:gd name="T1" fmla="*/ 10 h 11"/>
                    <a:gd name="T2" fmla="*/ 2 w 5"/>
                    <a:gd name="T3" fmla="*/ 6 h 11"/>
                    <a:gd name="T4" fmla="*/ 1 w 5"/>
                    <a:gd name="T5" fmla="*/ 3 h 11"/>
                    <a:gd name="T6" fmla="*/ 5 w 5"/>
                    <a:gd name="T7" fmla="*/ 5 h 11"/>
                    <a:gd name="T8" fmla="*/ 4 w 5"/>
                    <a:gd name="T9" fmla="*/ 10 h 11"/>
                    <a:gd name="T10" fmla="*/ 4 w 5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4" y="10"/>
                      </a:moveTo>
                      <a:cubicBezTo>
                        <a:pt x="4" y="9"/>
                        <a:pt x="2" y="6"/>
                        <a:pt x="2" y="6"/>
                      </a:cubicBezTo>
                      <a:cubicBezTo>
                        <a:pt x="4" y="4"/>
                        <a:pt x="0" y="4"/>
                        <a:pt x="1" y="3"/>
                      </a:cubicBezTo>
                      <a:cubicBezTo>
                        <a:pt x="2" y="0"/>
                        <a:pt x="5" y="5"/>
                        <a:pt x="5" y="5"/>
                      </a:cubicBezTo>
                      <a:cubicBezTo>
                        <a:pt x="5" y="6"/>
                        <a:pt x="5" y="11"/>
                        <a:pt x="4" y="10"/>
                      </a:cubicBezTo>
                      <a:cubicBezTo>
                        <a:pt x="4" y="9"/>
                        <a:pt x="5" y="11"/>
                        <a:pt x="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8" name="Freeform 562">
                  <a:extLst>
                    <a:ext uri="{FF2B5EF4-FFF2-40B4-BE49-F238E27FC236}">
                      <a16:creationId xmlns:a16="http://schemas.microsoft.com/office/drawing/2014/main" id="{774A9F82-50E4-0649-B95A-4BA426360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125" y="5955834"/>
                  <a:ext cx="66879" cy="66896"/>
                </a:xfrm>
                <a:custGeom>
                  <a:avLst/>
                  <a:gdLst>
                    <a:gd name="T0" fmla="*/ 4 w 7"/>
                    <a:gd name="T1" fmla="*/ 6 h 7"/>
                    <a:gd name="T2" fmla="*/ 2 w 7"/>
                    <a:gd name="T3" fmla="*/ 3 h 7"/>
                    <a:gd name="T4" fmla="*/ 0 w 7"/>
                    <a:gd name="T5" fmla="*/ 2 h 7"/>
                    <a:gd name="T6" fmla="*/ 5 w 7"/>
                    <a:gd name="T7" fmla="*/ 1 h 7"/>
                    <a:gd name="T8" fmla="*/ 4 w 7"/>
                    <a:gd name="T9" fmla="*/ 3 h 7"/>
                    <a:gd name="T10" fmla="*/ 7 w 7"/>
                    <a:gd name="T11" fmla="*/ 4 h 7"/>
                    <a:gd name="T12" fmla="*/ 5 w 7"/>
                    <a:gd name="T13" fmla="*/ 5 h 7"/>
                    <a:gd name="T14" fmla="*/ 4 w 7"/>
                    <a:gd name="T15" fmla="*/ 6 h 7"/>
                    <a:gd name="T16" fmla="*/ 4 w 7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2" y="4"/>
                        <a:pt x="1" y="4"/>
                        <a:pt x="2" y="3"/>
                      </a:cubicBezTo>
                      <a:cubicBezTo>
                        <a:pt x="2" y="2"/>
                        <a:pt x="0" y="2"/>
                        <a:pt x="0" y="2"/>
                      </a:cubicBezTo>
                      <a:cubicBezTo>
                        <a:pt x="0" y="1"/>
                        <a:pt x="4" y="0"/>
                        <a:pt x="5" y="1"/>
                      </a:cubicBezTo>
                      <a:cubicBezTo>
                        <a:pt x="5" y="1"/>
                        <a:pt x="3" y="2"/>
                        <a:pt x="4" y="3"/>
                      </a:cubicBezTo>
                      <a:cubicBezTo>
                        <a:pt x="5" y="3"/>
                        <a:pt x="7" y="4"/>
                        <a:pt x="7" y="4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5"/>
                        <a:pt x="5" y="7"/>
                        <a:pt x="4" y="6"/>
                      </a:cubicBezTo>
                      <a:cubicBezTo>
                        <a:pt x="2" y="5"/>
                        <a:pt x="4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9" name="Freeform 563">
                  <a:extLst>
                    <a:ext uri="{FF2B5EF4-FFF2-40B4-BE49-F238E27FC236}">
                      <a16:creationId xmlns:a16="http://schemas.microsoft.com/office/drawing/2014/main" id="{51BCAF3C-BF0A-7A48-BF64-4B109A542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4004" y="5955834"/>
                  <a:ext cx="63695" cy="86010"/>
                </a:xfrm>
                <a:custGeom>
                  <a:avLst/>
                  <a:gdLst>
                    <a:gd name="T0" fmla="*/ 3 w 7"/>
                    <a:gd name="T1" fmla="*/ 8 h 9"/>
                    <a:gd name="T2" fmla="*/ 4 w 7"/>
                    <a:gd name="T3" fmla="*/ 6 h 9"/>
                    <a:gd name="T4" fmla="*/ 2 w 7"/>
                    <a:gd name="T5" fmla="*/ 4 h 9"/>
                    <a:gd name="T6" fmla="*/ 3 w 7"/>
                    <a:gd name="T7" fmla="*/ 1 h 9"/>
                    <a:gd name="T8" fmla="*/ 6 w 7"/>
                    <a:gd name="T9" fmla="*/ 5 h 9"/>
                    <a:gd name="T10" fmla="*/ 3 w 7"/>
                    <a:gd name="T11" fmla="*/ 8 h 9"/>
                    <a:gd name="T12" fmla="*/ 3 w 7"/>
                    <a:gd name="T13" fmla="*/ 8 h 9"/>
                    <a:gd name="T14" fmla="*/ 3 w 7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9">
                      <a:moveTo>
                        <a:pt x="3" y="8"/>
                      </a:moveTo>
                      <a:cubicBezTo>
                        <a:pt x="4" y="7"/>
                        <a:pt x="5" y="7"/>
                        <a:pt x="4" y="6"/>
                      </a:cubicBezTo>
                      <a:cubicBezTo>
                        <a:pt x="4" y="5"/>
                        <a:pt x="2" y="5"/>
                        <a:pt x="2" y="4"/>
                      </a:cubicBezTo>
                      <a:cubicBezTo>
                        <a:pt x="3" y="3"/>
                        <a:pt x="0" y="0"/>
                        <a:pt x="3" y="1"/>
                      </a:cubicBezTo>
                      <a:cubicBezTo>
                        <a:pt x="6" y="2"/>
                        <a:pt x="6" y="3"/>
                        <a:pt x="6" y="5"/>
                      </a:cubicBezTo>
                      <a:cubicBezTo>
                        <a:pt x="7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0" name="Freeform 564">
                  <a:extLst>
                    <a:ext uri="{FF2B5EF4-FFF2-40B4-BE49-F238E27FC236}">
                      <a16:creationId xmlns:a16="http://schemas.microsoft.com/office/drawing/2014/main" id="{7C8C61AD-894D-5E4C-816E-59A83B19A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4894" y="5974948"/>
                  <a:ext cx="28662" cy="9556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3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1" name="Freeform 565">
                  <a:extLst>
                    <a:ext uri="{FF2B5EF4-FFF2-40B4-BE49-F238E27FC236}">
                      <a16:creationId xmlns:a16="http://schemas.microsoft.com/office/drawing/2014/main" id="{D089205C-BB02-D841-9026-087BC15C85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6807" y="5984506"/>
                  <a:ext cx="124202" cy="63711"/>
                </a:xfrm>
                <a:custGeom>
                  <a:avLst/>
                  <a:gdLst>
                    <a:gd name="T0" fmla="*/ 10 w 13"/>
                    <a:gd name="T1" fmla="*/ 1 h 7"/>
                    <a:gd name="T2" fmla="*/ 7 w 13"/>
                    <a:gd name="T3" fmla="*/ 1 h 7"/>
                    <a:gd name="T4" fmla="*/ 5 w 13"/>
                    <a:gd name="T5" fmla="*/ 1 h 7"/>
                    <a:gd name="T6" fmla="*/ 5 w 13"/>
                    <a:gd name="T7" fmla="*/ 4 h 7"/>
                    <a:gd name="T8" fmla="*/ 1 w 13"/>
                    <a:gd name="T9" fmla="*/ 3 h 7"/>
                    <a:gd name="T10" fmla="*/ 1 w 13"/>
                    <a:gd name="T11" fmla="*/ 6 h 7"/>
                    <a:gd name="T12" fmla="*/ 11 w 13"/>
                    <a:gd name="T13" fmla="*/ 4 h 7"/>
                    <a:gd name="T14" fmla="*/ 9 w 13"/>
                    <a:gd name="T15" fmla="*/ 3 h 7"/>
                    <a:gd name="T16" fmla="*/ 12 w 13"/>
                    <a:gd name="T17" fmla="*/ 3 h 7"/>
                    <a:gd name="T18" fmla="*/ 10 w 13"/>
                    <a:gd name="T19" fmla="*/ 1 h 7"/>
                    <a:gd name="T20" fmla="*/ 10 w 13"/>
                    <a:gd name="T2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7">
                      <a:moveTo>
                        <a:pt x="10" y="1"/>
                      </a:move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2"/>
                        <a:pt x="4" y="4"/>
                        <a:pt x="5" y="4"/>
                      </a:cubicBezTo>
                      <a:cubicBezTo>
                        <a:pt x="4" y="4"/>
                        <a:pt x="2" y="1"/>
                        <a:pt x="1" y="3"/>
                      </a:cubicBezTo>
                      <a:cubicBezTo>
                        <a:pt x="0" y="4"/>
                        <a:pt x="0" y="5"/>
                        <a:pt x="1" y="6"/>
                      </a:cubicBezTo>
                      <a:cubicBezTo>
                        <a:pt x="2" y="7"/>
                        <a:pt x="10" y="5"/>
                        <a:pt x="11" y="4"/>
                      </a:cubicBezTo>
                      <a:cubicBezTo>
                        <a:pt x="11" y="4"/>
                        <a:pt x="10" y="3"/>
                        <a:pt x="9" y="3"/>
                      </a:cubicBezTo>
                      <a:cubicBezTo>
                        <a:pt x="10" y="3"/>
                        <a:pt x="12" y="3"/>
                        <a:pt x="12" y="3"/>
                      </a:cubicBezTo>
                      <a:cubicBezTo>
                        <a:pt x="13" y="2"/>
                        <a:pt x="11" y="0"/>
                        <a:pt x="10" y="1"/>
                      </a:cubicBezTo>
                      <a:cubicBezTo>
                        <a:pt x="9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2" name="Freeform 566">
                  <a:extLst>
                    <a:ext uri="{FF2B5EF4-FFF2-40B4-BE49-F238E27FC236}">
                      <a16:creationId xmlns:a16="http://schemas.microsoft.com/office/drawing/2014/main" id="{7CE45151-ACC2-E94D-BF0C-B1212DED7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4577" y="5927165"/>
                  <a:ext cx="76432" cy="66896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4 h 7"/>
                    <a:gd name="T4" fmla="*/ 8 w 8"/>
                    <a:gd name="T5" fmla="*/ 4 h 7"/>
                    <a:gd name="T6" fmla="*/ 5 w 8"/>
                    <a:gd name="T7" fmla="*/ 2 h 7"/>
                    <a:gd name="T8" fmla="*/ 2 w 8"/>
                    <a:gd name="T9" fmla="*/ 6 h 7"/>
                    <a:gd name="T10" fmla="*/ 2 w 8"/>
                    <a:gd name="T11" fmla="*/ 6 h 7"/>
                    <a:gd name="T12" fmla="*/ 2 w 8"/>
                    <a:gd name="T1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4" y="5"/>
                        <a:pt x="5" y="4"/>
                      </a:cubicBezTo>
                      <a:cubicBezTo>
                        <a:pt x="6" y="4"/>
                        <a:pt x="8" y="4"/>
                        <a:pt x="8" y="4"/>
                      </a:cubicBezTo>
                      <a:cubicBezTo>
                        <a:pt x="8" y="4"/>
                        <a:pt x="7" y="0"/>
                        <a:pt x="5" y="2"/>
                      </a:cubicBezTo>
                      <a:cubicBezTo>
                        <a:pt x="5" y="2"/>
                        <a:pt x="1" y="5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4" y="5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3" name="Freeform 567">
                  <a:extLst>
                    <a:ext uri="{FF2B5EF4-FFF2-40B4-BE49-F238E27FC236}">
                      <a16:creationId xmlns:a16="http://schemas.microsoft.com/office/drawing/2014/main" id="{19DE0CA0-144D-DA4F-B228-2420E814B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730" y="6182007"/>
                  <a:ext cx="92356" cy="35042"/>
                </a:xfrm>
                <a:custGeom>
                  <a:avLst/>
                  <a:gdLst>
                    <a:gd name="T0" fmla="*/ 9 w 10"/>
                    <a:gd name="T1" fmla="*/ 2 h 4"/>
                    <a:gd name="T2" fmla="*/ 9 w 10"/>
                    <a:gd name="T3" fmla="*/ 1 h 4"/>
                    <a:gd name="T4" fmla="*/ 6 w 10"/>
                    <a:gd name="T5" fmla="*/ 0 h 4"/>
                    <a:gd name="T6" fmla="*/ 2 w 10"/>
                    <a:gd name="T7" fmla="*/ 2 h 4"/>
                    <a:gd name="T8" fmla="*/ 3 w 10"/>
                    <a:gd name="T9" fmla="*/ 4 h 4"/>
                    <a:gd name="T10" fmla="*/ 9 w 10"/>
                    <a:gd name="T11" fmla="*/ 2 h 4"/>
                    <a:gd name="T12" fmla="*/ 9 w 10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10" y="2"/>
                        <a:pt x="8" y="1"/>
                        <a:pt x="9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1"/>
                        <a:pt x="3" y="1"/>
                        <a:pt x="2" y="2"/>
                      </a:cubicBezTo>
                      <a:cubicBezTo>
                        <a:pt x="0" y="3"/>
                        <a:pt x="2" y="4"/>
                        <a:pt x="3" y="4"/>
                      </a:cubicBezTo>
                      <a:cubicBezTo>
                        <a:pt x="5" y="4"/>
                        <a:pt x="7" y="1"/>
                        <a:pt x="9" y="2"/>
                      </a:cubicBezTo>
                      <a:cubicBezTo>
                        <a:pt x="10" y="2"/>
                        <a:pt x="7" y="1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4" name="Freeform 568">
                  <a:extLst>
                    <a:ext uri="{FF2B5EF4-FFF2-40B4-BE49-F238E27FC236}">
                      <a16:creationId xmlns:a16="http://schemas.microsoft.com/office/drawing/2014/main" id="{9E4A4B72-A187-1E4D-A691-4D250E60E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265" y="6236162"/>
                  <a:ext cx="54139" cy="47785"/>
                </a:xfrm>
                <a:custGeom>
                  <a:avLst/>
                  <a:gdLst>
                    <a:gd name="T0" fmla="*/ 6 w 6"/>
                    <a:gd name="T1" fmla="*/ 2 h 5"/>
                    <a:gd name="T2" fmla="*/ 3 w 6"/>
                    <a:gd name="T3" fmla="*/ 2 h 5"/>
                    <a:gd name="T4" fmla="*/ 3 w 6"/>
                    <a:gd name="T5" fmla="*/ 4 h 5"/>
                    <a:gd name="T6" fmla="*/ 0 w 6"/>
                    <a:gd name="T7" fmla="*/ 5 h 5"/>
                    <a:gd name="T8" fmla="*/ 6 w 6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6" y="2"/>
                      </a:moveTo>
                      <a:cubicBezTo>
                        <a:pt x="6" y="0"/>
                        <a:pt x="4" y="1"/>
                        <a:pt x="3" y="2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4"/>
                        <a:pt x="0" y="5"/>
                        <a:pt x="0" y="5"/>
                      </a:cubicBezTo>
                      <a:cubicBezTo>
                        <a:pt x="0" y="5"/>
                        <a:pt x="6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5" name="Freeform 569">
                  <a:extLst>
                    <a:ext uri="{FF2B5EF4-FFF2-40B4-BE49-F238E27FC236}">
                      <a16:creationId xmlns:a16="http://schemas.microsoft.com/office/drawing/2014/main" id="{09667F83-B388-764D-9603-3D16FD9D20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6424" y="5076623"/>
                  <a:ext cx="194267" cy="121050"/>
                </a:xfrm>
                <a:custGeom>
                  <a:avLst/>
                  <a:gdLst>
                    <a:gd name="T0" fmla="*/ 19 w 21"/>
                    <a:gd name="T1" fmla="*/ 9 h 13"/>
                    <a:gd name="T2" fmla="*/ 18 w 21"/>
                    <a:gd name="T3" fmla="*/ 7 h 13"/>
                    <a:gd name="T4" fmla="*/ 14 w 21"/>
                    <a:gd name="T5" fmla="*/ 4 h 13"/>
                    <a:gd name="T6" fmla="*/ 8 w 21"/>
                    <a:gd name="T7" fmla="*/ 1 h 13"/>
                    <a:gd name="T8" fmla="*/ 5 w 21"/>
                    <a:gd name="T9" fmla="*/ 6 h 13"/>
                    <a:gd name="T10" fmla="*/ 0 w 21"/>
                    <a:gd name="T11" fmla="*/ 8 h 13"/>
                    <a:gd name="T12" fmla="*/ 7 w 21"/>
                    <a:gd name="T13" fmla="*/ 11 h 13"/>
                    <a:gd name="T14" fmla="*/ 15 w 21"/>
                    <a:gd name="T15" fmla="*/ 12 h 13"/>
                    <a:gd name="T16" fmla="*/ 20 w 21"/>
                    <a:gd name="T17" fmla="*/ 9 h 13"/>
                    <a:gd name="T18" fmla="*/ 19 w 21"/>
                    <a:gd name="T19" fmla="*/ 9 h 13"/>
                    <a:gd name="T20" fmla="*/ 19 w 21"/>
                    <a:gd name="T2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5" y="10"/>
                        <a:pt x="19" y="8"/>
                        <a:pt x="18" y="7"/>
                      </a:cubicBezTo>
                      <a:cubicBezTo>
                        <a:pt x="17" y="7"/>
                        <a:pt x="15" y="4"/>
                        <a:pt x="14" y="4"/>
                      </a:cubicBezTo>
                      <a:cubicBezTo>
                        <a:pt x="12" y="4"/>
                        <a:pt x="10" y="1"/>
                        <a:pt x="8" y="1"/>
                      </a:cubicBezTo>
                      <a:cubicBezTo>
                        <a:pt x="6" y="0"/>
                        <a:pt x="6" y="5"/>
                        <a:pt x="5" y="6"/>
                      </a:cubicBezTo>
                      <a:cubicBezTo>
                        <a:pt x="4" y="6"/>
                        <a:pt x="0" y="6"/>
                        <a:pt x="0" y="8"/>
                      </a:cubicBezTo>
                      <a:cubicBezTo>
                        <a:pt x="1" y="10"/>
                        <a:pt x="6" y="11"/>
                        <a:pt x="7" y="11"/>
                      </a:cubicBezTo>
                      <a:cubicBezTo>
                        <a:pt x="9" y="12"/>
                        <a:pt x="13" y="13"/>
                        <a:pt x="15" y="12"/>
                      </a:cubicBezTo>
                      <a:cubicBezTo>
                        <a:pt x="15" y="12"/>
                        <a:pt x="20" y="10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8" y="10"/>
                        <a:pt x="21" y="9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6" name="Freeform 570">
                  <a:extLst>
                    <a:ext uri="{FF2B5EF4-FFF2-40B4-BE49-F238E27FC236}">
                      <a16:creationId xmlns:a16="http://schemas.microsoft.com/office/drawing/2014/main" id="{05FD63CA-F11F-0C4E-B12F-A88111E5F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9547" y="5133964"/>
                  <a:ext cx="47770" cy="35042"/>
                </a:xfrm>
                <a:custGeom>
                  <a:avLst/>
                  <a:gdLst>
                    <a:gd name="T0" fmla="*/ 2 w 5"/>
                    <a:gd name="T1" fmla="*/ 4 h 4"/>
                    <a:gd name="T2" fmla="*/ 4 w 5"/>
                    <a:gd name="T3" fmla="*/ 1 h 4"/>
                    <a:gd name="T4" fmla="*/ 2 w 5"/>
                    <a:gd name="T5" fmla="*/ 4 h 4"/>
                    <a:gd name="T6" fmla="*/ 2 w 5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cubicBezTo>
                        <a:pt x="0" y="4"/>
                        <a:pt x="4" y="0"/>
                        <a:pt x="4" y="1"/>
                      </a:cubicBezTo>
                      <a:cubicBezTo>
                        <a:pt x="5" y="1"/>
                        <a:pt x="3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7" name="Freeform 571">
                  <a:extLst>
                    <a:ext uri="{FF2B5EF4-FFF2-40B4-BE49-F238E27FC236}">
                      <a16:creationId xmlns:a16="http://schemas.microsoft.com/office/drawing/2014/main" id="{2F6DACB9-C0F8-EB4E-9DFB-CDF760FF1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42221" y="5169003"/>
                  <a:ext cx="19109" cy="1911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8" name="Freeform 572">
                  <a:extLst>
                    <a:ext uri="{FF2B5EF4-FFF2-40B4-BE49-F238E27FC236}">
                      <a16:creationId xmlns:a16="http://schemas.microsoft.com/office/drawing/2014/main" id="{AE139B39-2EC4-1442-AF2C-0FAE81F7B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9671" y="4777183"/>
                  <a:ext cx="859873" cy="420492"/>
                </a:xfrm>
                <a:custGeom>
                  <a:avLst/>
                  <a:gdLst>
                    <a:gd name="T0" fmla="*/ 76 w 92"/>
                    <a:gd name="T1" fmla="*/ 41 h 45"/>
                    <a:gd name="T2" fmla="*/ 71 w 92"/>
                    <a:gd name="T3" fmla="*/ 39 h 45"/>
                    <a:gd name="T4" fmla="*/ 61 w 92"/>
                    <a:gd name="T5" fmla="*/ 38 h 45"/>
                    <a:gd name="T6" fmla="*/ 45 w 92"/>
                    <a:gd name="T7" fmla="*/ 43 h 45"/>
                    <a:gd name="T8" fmla="*/ 29 w 92"/>
                    <a:gd name="T9" fmla="*/ 41 h 45"/>
                    <a:gd name="T10" fmla="*/ 21 w 92"/>
                    <a:gd name="T11" fmla="*/ 38 h 45"/>
                    <a:gd name="T12" fmla="*/ 10 w 92"/>
                    <a:gd name="T13" fmla="*/ 31 h 45"/>
                    <a:gd name="T14" fmla="*/ 40 w 92"/>
                    <a:gd name="T15" fmla="*/ 29 h 45"/>
                    <a:gd name="T16" fmla="*/ 9 w 92"/>
                    <a:gd name="T17" fmla="*/ 26 h 45"/>
                    <a:gd name="T18" fmla="*/ 16 w 92"/>
                    <a:gd name="T19" fmla="*/ 19 h 45"/>
                    <a:gd name="T20" fmla="*/ 14 w 92"/>
                    <a:gd name="T21" fmla="*/ 18 h 45"/>
                    <a:gd name="T22" fmla="*/ 7 w 92"/>
                    <a:gd name="T23" fmla="*/ 17 h 45"/>
                    <a:gd name="T24" fmla="*/ 4 w 92"/>
                    <a:gd name="T25" fmla="*/ 11 h 45"/>
                    <a:gd name="T26" fmla="*/ 8 w 92"/>
                    <a:gd name="T27" fmla="*/ 7 h 45"/>
                    <a:gd name="T28" fmla="*/ 24 w 92"/>
                    <a:gd name="T29" fmla="*/ 1 h 45"/>
                    <a:gd name="T30" fmla="*/ 29 w 92"/>
                    <a:gd name="T31" fmla="*/ 7 h 45"/>
                    <a:gd name="T32" fmla="*/ 39 w 92"/>
                    <a:gd name="T33" fmla="*/ 6 h 45"/>
                    <a:gd name="T34" fmla="*/ 43 w 92"/>
                    <a:gd name="T35" fmla="*/ 8 h 45"/>
                    <a:gd name="T36" fmla="*/ 47 w 92"/>
                    <a:gd name="T37" fmla="*/ 9 h 45"/>
                    <a:gd name="T38" fmla="*/ 43 w 92"/>
                    <a:gd name="T39" fmla="*/ 4 h 45"/>
                    <a:gd name="T40" fmla="*/ 54 w 92"/>
                    <a:gd name="T41" fmla="*/ 10 h 45"/>
                    <a:gd name="T42" fmla="*/ 60 w 92"/>
                    <a:gd name="T43" fmla="*/ 14 h 45"/>
                    <a:gd name="T44" fmla="*/ 59 w 92"/>
                    <a:gd name="T45" fmla="*/ 1 h 45"/>
                    <a:gd name="T46" fmla="*/ 69 w 92"/>
                    <a:gd name="T47" fmla="*/ 6 h 45"/>
                    <a:gd name="T48" fmla="*/ 74 w 92"/>
                    <a:gd name="T49" fmla="*/ 19 h 45"/>
                    <a:gd name="T50" fmla="*/ 82 w 92"/>
                    <a:gd name="T51" fmla="*/ 26 h 45"/>
                    <a:gd name="T52" fmla="*/ 92 w 92"/>
                    <a:gd name="T53" fmla="*/ 33 h 45"/>
                    <a:gd name="T54" fmla="*/ 83 w 92"/>
                    <a:gd name="T55" fmla="*/ 35 h 45"/>
                    <a:gd name="T56" fmla="*/ 81 w 92"/>
                    <a:gd name="T57" fmla="*/ 36 h 45"/>
                    <a:gd name="T58" fmla="*/ 85 w 92"/>
                    <a:gd name="T59" fmla="*/ 36 h 45"/>
                    <a:gd name="T60" fmla="*/ 89 w 92"/>
                    <a:gd name="T61" fmla="*/ 39 h 45"/>
                    <a:gd name="T62" fmla="*/ 83 w 92"/>
                    <a:gd name="T6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45">
                      <a:moveTo>
                        <a:pt x="83" y="41"/>
                      </a:moveTo>
                      <a:cubicBezTo>
                        <a:pt x="81" y="41"/>
                        <a:pt x="79" y="41"/>
                        <a:pt x="76" y="41"/>
                      </a:cubicBezTo>
                      <a:cubicBezTo>
                        <a:pt x="75" y="41"/>
                        <a:pt x="74" y="41"/>
                        <a:pt x="73" y="41"/>
                      </a:cubicBezTo>
                      <a:cubicBezTo>
                        <a:pt x="72" y="41"/>
                        <a:pt x="72" y="40"/>
                        <a:pt x="71" y="39"/>
                      </a:cubicBezTo>
                      <a:cubicBezTo>
                        <a:pt x="70" y="39"/>
                        <a:pt x="66" y="40"/>
                        <a:pt x="65" y="38"/>
                      </a:cubicBezTo>
                      <a:cubicBezTo>
                        <a:pt x="65" y="35"/>
                        <a:pt x="63" y="37"/>
                        <a:pt x="61" y="38"/>
                      </a:cubicBezTo>
                      <a:cubicBezTo>
                        <a:pt x="58" y="40"/>
                        <a:pt x="56" y="39"/>
                        <a:pt x="54" y="40"/>
                      </a:cubicBezTo>
                      <a:cubicBezTo>
                        <a:pt x="51" y="41"/>
                        <a:pt x="48" y="42"/>
                        <a:pt x="45" y="43"/>
                      </a:cubicBezTo>
                      <a:cubicBezTo>
                        <a:pt x="41" y="43"/>
                        <a:pt x="35" y="45"/>
                        <a:pt x="31" y="43"/>
                      </a:cubicBezTo>
                      <a:cubicBezTo>
                        <a:pt x="31" y="43"/>
                        <a:pt x="29" y="42"/>
                        <a:pt x="29" y="41"/>
                      </a:cubicBezTo>
                      <a:cubicBezTo>
                        <a:pt x="29" y="40"/>
                        <a:pt x="29" y="38"/>
                        <a:pt x="27" y="38"/>
                      </a:cubicBezTo>
                      <a:cubicBezTo>
                        <a:pt x="25" y="38"/>
                        <a:pt x="23" y="38"/>
                        <a:pt x="21" y="38"/>
                      </a:cubicBezTo>
                      <a:cubicBezTo>
                        <a:pt x="19" y="38"/>
                        <a:pt x="17" y="38"/>
                        <a:pt x="15" y="36"/>
                      </a:cubicBezTo>
                      <a:cubicBezTo>
                        <a:pt x="14" y="36"/>
                        <a:pt x="9" y="32"/>
                        <a:pt x="10" y="31"/>
                      </a:cubicBezTo>
                      <a:cubicBezTo>
                        <a:pt x="16" y="28"/>
                        <a:pt x="23" y="29"/>
                        <a:pt x="28" y="29"/>
                      </a:cubicBezTo>
                      <a:cubicBezTo>
                        <a:pt x="29" y="29"/>
                        <a:pt x="40" y="29"/>
                        <a:pt x="40" y="29"/>
                      </a:cubicBezTo>
                      <a:cubicBezTo>
                        <a:pt x="40" y="27"/>
                        <a:pt x="26" y="25"/>
                        <a:pt x="25" y="25"/>
                      </a:cubicBezTo>
                      <a:cubicBezTo>
                        <a:pt x="20" y="25"/>
                        <a:pt x="14" y="28"/>
                        <a:pt x="9" y="26"/>
                      </a:cubicBezTo>
                      <a:cubicBezTo>
                        <a:pt x="7" y="25"/>
                        <a:pt x="3" y="23"/>
                        <a:pt x="7" y="21"/>
                      </a:cubicBezTo>
                      <a:cubicBezTo>
                        <a:pt x="10" y="20"/>
                        <a:pt x="13" y="19"/>
                        <a:pt x="16" y="19"/>
                      </a:cubicBezTo>
                      <a:cubicBezTo>
                        <a:pt x="18" y="18"/>
                        <a:pt x="20" y="18"/>
                        <a:pt x="21" y="18"/>
                      </a:cubicBezTo>
                      <a:cubicBezTo>
                        <a:pt x="19" y="19"/>
                        <a:pt x="16" y="18"/>
                        <a:pt x="14" y="18"/>
                      </a:cubicBezTo>
                      <a:cubicBezTo>
                        <a:pt x="13" y="18"/>
                        <a:pt x="7" y="19"/>
                        <a:pt x="6" y="18"/>
                      </a:cubicBezTo>
                      <a:cubicBezTo>
                        <a:pt x="6" y="18"/>
                        <a:pt x="7" y="17"/>
                        <a:pt x="7" y="17"/>
                      </a:cubicBezTo>
                      <a:cubicBezTo>
                        <a:pt x="7" y="16"/>
                        <a:pt x="0" y="17"/>
                        <a:pt x="1" y="15"/>
                      </a:cubicBezTo>
                      <a:cubicBezTo>
                        <a:pt x="2" y="14"/>
                        <a:pt x="3" y="12"/>
                        <a:pt x="4" y="11"/>
                      </a:cubicBezTo>
                      <a:cubicBezTo>
                        <a:pt x="8" y="10"/>
                        <a:pt x="4" y="10"/>
                        <a:pt x="4" y="9"/>
                      </a:cubicBezTo>
                      <a:cubicBezTo>
                        <a:pt x="4" y="9"/>
                        <a:pt x="7" y="7"/>
                        <a:pt x="8" y="7"/>
                      </a:cubicBezTo>
                      <a:cubicBezTo>
                        <a:pt x="10" y="6"/>
                        <a:pt x="11" y="5"/>
                        <a:pt x="13" y="4"/>
                      </a:cubicBezTo>
                      <a:cubicBezTo>
                        <a:pt x="17" y="2"/>
                        <a:pt x="20" y="1"/>
                        <a:pt x="24" y="1"/>
                      </a:cubicBezTo>
                      <a:cubicBezTo>
                        <a:pt x="29" y="1"/>
                        <a:pt x="24" y="7"/>
                        <a:pt x="24" y="7"/>
                      </a:cubicBezTo>
                      <a:cubicBezTo>
                        <a:pt x="26" y="8"/>
                        <a:pt x="28" y="8"/>
                        <a:pt x="29" y="7"/>
                      </a:cubicBezTo>
                      <a:cubicBezTo>
                        <a:pt x="30" y="7"/>
                        <a:pt x="30" y="4"/>
                        <a:pt x="31" y="4"/>
                      </a:cubicBezTo>
                      <a:cubicBezTo>
                        <a:pt x="33" y="4"/>
                        <a:pt x="37" y="4"/>
                        <a:pt x="39" y="6"/>
                      </a:cubicBezTo>
                      <a:cubicBezTo>
                        <a:pt x="42" y="8"/>
                        <a:pt x="35" y="11"/>
                        <a:pt x="40" y="10"/>
                      </a:cubicBezTo>
                      <a:cubicBezTo>
                        <a:pt x="41" y="10"/>
                        <a:pt x="42" y="9"/>
                        <a:pt x="43" y="8"/>
                      </a:cubicBezTo>
                      <a:cubicBezTo>
                        <a:pt x="44" y="8"/>
                        <a:pt x="44" y="8"/>
                        <a:pt x="45" y="8"/>
                      </a:cubicBezTo>
                      <a:cubicBezTo>
                        <a:pt x="46" y="8"/>
                        <a:pt x="46" y="8"/>
                        <a:pt x="47" y="9"/>
                      </a:cubicBezTo>
                      <a:cubicBezTo>
                        <a:pt x="48" y="9"/>
                        <a:pt x="48" y="7"/>
                        <a:pt x="48" y="6"/>
                      </a:cubicBezTo>
                      <a:cubicBezTo>
                        <a:pt x="47" y="6"/>
                        <a:pt x="44" y="4"/>
                        <a:pt x="43" y="4"/>
                      </a:cubicBezTo>
                      <a:cubicBezTo>
                        <a:pt x="45" y="3"/>
                        <a:pt x="49" y="5"/>
                        <a:pt x="50" y="6"/>
                      </a:cubicBezTo>
                      <a:cubicBezTo>
                        <a:pt x="53" y="7"/>
                        <a:pt x="53" y="8"/>
                        <a:pt x="54" y="10"/>
                      </a:cubicBezTo>
                      <a:cubicBezTo>
                        <a:pt x="54" y="11"/>
                        <a:pt x="54" y="16"/>
                        <a:pt x="56" y="16"/>
                      </a:cubicBezTo>
                      <a:cubicBezTo>
                        <a:pt x="57" y="16"/>
                        <a:pt x="61" y="16"/>
                        <a:pt x="60" y="14"/>
                      </a:cubicBezTo>
                      <a:cubicBezTo>
                        <a:pt x="59" y="10"/>
                        <a:pt x="57" y="7"/>
                        <a:pt x="56" y="3"/>
                      </a:cubicBezTo>
                      <a:cubicBezTo>
                        <a:pt x="55" y="0"/>
                        <a:pt x="58" y="1"/>
                        <a:pt x="59" y="1"/>
                      </a:cubicBezTo>
                      <a:cubicBezTo>
                        <a:pt x="62" y="2"/>
                        <a:pt x="62" y="0"/>
                        <a:pt x="64" y="1"/>
                      </a:cubicBezTo>
                      <a:cubicBezTo>
                        <a:pt x="66" y="3"/>
                        <a:pt x="69" y="4"/>
                        <a:pt x="69" y="6"/>
                      </a:cubicBezTo>
                      <a:cubicBezTo>
                        <a:pt x="70" y="9"/>
                        <a:pt x="71" y="11"/>
                        <a:pt x="73" y="13"/>
                      </a:cubicBezTo>
                      <a:cubicBezTo>
                        <a:pt x="74" y="16"/>
                        <a:pt x="75" y="17"/>
                        <a:pt x="74" y="19"/>
                      </a:cubicBezTo>
                      <a:cubicBezTo>
                        <a:pt x="73" y="22"/>
                        <a:pt x="76" y="25"/>
                        <a:pt x="78" y="26"/>
                      </a:cubicBezTo>
                      <a:cubicBezTo>
                        <a:pt x="79" y="26"/>
                        <a:pt x="81" y="26"/>
                        <a:pt x="82" y="26"/>
                      </a:cubicBezTo>
                      <a:cubicBezTo>
                        <a:pt x="83" y="27"/>
                        <a:pt x="84" y="28"/>
                        <a:pt x="85" y="28"/>
                      </a:cubicBezTo>
                      <a:cubicBezTo>
                        <a:pt x="88" y="29"/>
                        <a:pt x="92" y="29"/>
                        <a:pt x="92" y="33"/>
                      </a:cubicBezTo>
                      <a:cubicBezTo>
                        <a:pt x="92" y="35"/>
                        <a:pt x="83" y="32"/>
                        <a:pt x="83" y="32"/>
                      </a:cubicBezTo>
                      <a:cubicBezTo>
                        <a:pt x="83" y="33"/>
                        <a:pt x="83" y="34"/>
                        <a:pt x="83" y="35"/>
                      </a:cubicBezTo>
                      <a:cubicBezTo>
                        <a:pt x="83" y="35"/>
                        <a:pt x="80" y="35"/>
                        <a:pt x="80" y="35"/>
                      </a:cubicBezTo>
                      <a:cubicBezTo>
                        <a:pt x="81" y="35"/>
                        <a:pt x="81" y="36"/>
                        <a:pt x="81" y="36"/>
                      </a:cubicBezTo>
                      <a:cubicBezTo>
                        <a:pt x="81" y="37"/>
                        <a:pt x="81" y="38"/>
                        <a:pt x="81" y="38"/>
                      </a:cubicBezTo>
                      <a:cubicBezTo>
                        <a:pt x="81" y="38"/>
                        <a:pt x="85" y="36"/>
                        <a:pt x="85" y="36"/>
                      </a:cubicBezTo>
                      <a:cubicBezTo>
                        <a:pt x="87" y="36"/>
                        <a:pt x="86" y="37"/>
                        <a:pt x="86" y="38"/>
                      </a:cubicBezTo>
                      <a:cubicBezTo>
                        <a:pt x="86" y="38"/>
                        <a:pt x="88" y="38"/>
                        <a:pt x="89" y="39"/>
                      </a:cubicBezTo>
                      <a:cubicBezTo>
                        <a:pt x="89" y="39"/>
                        <a:pt x="83" y="41"/>
                        <a:pt x="83" y="41"/>
                      </a:cubicBezTo>
                      <a:cubicBezTo>
                        <a:pt x="81" y="41"/>
                        <a:pt x="86" y="41"/>
                        <a:pt x="83" y="4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9" name="Freeform 573">
                  <a:extLst>
                    <a:ext uri="{FF2B5EF4-FFF2-40B4-BE49-F238E27FC236}">
                      <a16:creationId xmlns:a16="http://schemas.microsoft.com/office/drawing/2014/main" id="{3B4DA32C-6F39-2847-9D32-9369A4D98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9738" y="4738956"/>
                  <a:ext cx="130573" cy="86010"/>
                </a:xfrm>
                <a:custGeom>
                  <a:avLst/>
                  <a:gdLst>
                    <a:gd name="T0" fmla="*/ 9 w 14"/>
                    <a:gd name="T1" fmla="*/ 8 h 9"/>
                    <a:gd name="T2" fmla="*/ 5 w 14"/>
                    <a:gd name="T3" fmla="*/ 5 h 9"/>
                    <a:gd name="T4" fmla="*/ 0 w 14"/>
                    <a:gd name="T5" fmla="*/ 3 h 9"/>
                    <a:gd name="T6" fmla="*/ 4 w 14"/>
                    <a:gd name="T7" fmla="*/ 0 h 9"/>
                    <a:gd name="T8" fmla="*/ 10 w 14"/>
                    <a:gd name="T9" fmla="*/ 1 h 9"/>
                    <a:gd name="T10" fmla="*/ 12 w 14"/>
                    <a:gd name="T11" fmla="*/ 4 h 9"/>
                    <a:gd name="T12" fmla="*/ 9 w 14"/>
                    <a:gd name="T13" fmla="*/ 8 h 9"/>
                    <a:gd name="T14" fmla="*/ 9 w 14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9">
                      <a:moveTo>
                        <a:pt x="9" y="8"/>
                      </a:moveTo>
                      <a:cubicBezTo>
                        <a:pt x="7" y="8"/>
                        <a:pt x="6" y="5"/>
                        <a:pt x="5" y="5"/>
                      </a:cubicBezTo>
                      <a:cubicBezTo>
                        <a:pt x="4" y="4"/>
                        <a:pt x="0" y="3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6" y="0"/>
                        <a:pt x="8" y="0"/>
                        <a:pt x="10" y="1"/>
                      </a:cubicBezTo>
                      <a:cubicBezTo>
                        <a:pt x="12" y="2"/>
                        <a:pt x="14" y="2"/>
                        <a:pt x="12" y="4"/>
                      </a:cubicBezTo>
                      <a:cubicBezTo>
                        <a:pt x="11" y="5"/>
                        <a:pt x="10" y="9"/>
                        <a:pt x="9" y="8"/>
                      </a:cubicBezTo>
                      <a:cubicBezTo>
                        <a:pt x="8" y="8"/>
                        <a:pt x="9" y="8"/>
                        <a:pt x="9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0" name="Freeform 574">
                  <a:extLst>
                    <a:ext uri="{FF2B5EF4-FFF2-40B4-BE49-F238E27FC236}">
                      <a16:creationId xmlns:a16="http://schemas.microsoft.com/office/drawing/2014/main" id="{31755F21-1CEF-9446-B8CC-7A78BBEB2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44" y="4700729"/>
                  <a:ext cx="296177" cy="273958"/>
                </a:xfrm>
                <a:custGeom>
                  <a:avLst/>
                  <a:gdLst>
                    <a:gd name="T0" fmla="*/ 18 w 32"/>
                    <a:gd name="T1" fmla="*/ 27 h 29"/>
                    <a:gd name="T2" fmla="*/ 10 w 32"/>
                    <a:gd name="T3" fmla="*/ 19 h 29"/>
                    <a:gd name="T4" fmla="*/ 1 w 32"/>
                    <a:gd name="T5" fmla="*/ 15 h 29"/>
                    <a:gd name="T6" fmla="*/ 0 w 32"/>
                    <a:gd name="T7" fmla="*/ 13 h 29"/>
                    <a:gd name="T8" fmla="*/ 4 w 32"/>
                    <a:gd name="T9" fmla="*/ 12 h 29"/>
                    <a:gd name="T10" fmla="*/ 11 w 32"/>
                    <a:gd name="T11" fmla="*/ 14 h 29"/>
                    <a:gd name="T12" fmla="*/ 11 w 32"/>
                    <a:gd name="T13" fmla="*/ 12 h 29"/>
                    <a:gd name="T14" fmla="*/ 13 w 32"/>
                    <a:gd name="T15" fmla="*/ 11 h 29"/>
                    <a:gd name="T16" fmla="*/ 7 w 32"/>
                    <a:gd name="T17" fmla="*/ 8 h 29"/>
                    <a:gd name="T18" fmla="*/ 7 w 32"/>
                    <a:gd name="T19" fmla="*/ 6 h 29"/>
                    <a:gd name="T20" fmla="*/ 10 w 32"/>
                    <a:gd name="T21" fmla="*/ 7 h 29"/>
                    <a:gd name="T22" fmla="*/ 11 w 32"/>
                    <a:gd name="T23" fmla="*/ 5 h 29"/>
                    <a:gd name="T24" fmla="*/ 8 w 32"/>
                    <a:gd name="T25" fmla="*/ 4 h 29"/>
                    <a:gd name="T26" fmla="*/ 10 w 32"/>
                    <a:gd name="T27" fmla="*/ 3 h 29"/>
                    <a:gd name="T28" fmla="*/ 14 w 32"/>
                    <a:gd name="T29" fmla="*/ 4 h 29"/>
                    <a:gd name="T30" fmla="*/ 13 w 32"/>
                    <a:gd name="T31" fmla="*/ 3 h 29"/>
                    <a:gd name="T32" fmla="*/ 19 w 32"/>
                    <a:gd name="T33" fmla="*/ 5 h 29"/>
                    <a:gd name="T34" fmla="*/ 18 w 32"/>
                    <a:gd name="T35" fmla="*/ 3 h 29"/>
                    <a:gd name="T36" fmla="*/ 19 w 32"/>
                    <a:gd name="T37" fmla="*/ 3 h 29"/>
                    <a:gd name="T38" fmla="*/ 17 w 32"/>
                    <a:gd name="T39" fmla="*/ 2 h 29"/>
                    <a:gd name="T40" fmla="*/ 25 w 32"/>
                    <a:gd name="T41" fmla="*/ 1 h 29"/>
                    <a:gd name="T42" fmla="*/ 23 w 32"/>
                    <a:gd name="T43" fmla="*/ 3 h 29"/>
                    <a:gd name="T44" fmla="*/ 28 w 32"/>
                    <a:gd name="T45" fmla="*/ 4 h 29"/>
                    <a:gd name="T46" fmla="*/ 27 w 32"/>
                    <a:gd name="T47" fmla="*/ 7 h 29"/>
                    <a:gd name="T48" fmla="*/ 26 w 32"/>
                    <a:gd name="T49" fmla="*/ 8 h 29"/>
                    <a:gd name="T50" fmla="*/ 23 w 32"/>
                    <a:gd name="T51" fmla="*/ 10 h 29"/>
                    <a:gd name="T52" fmla="*/ 21 w 32"/>
                    <a:gd name="T53" fmla="*/ 13 h 29"/>
                    <a:gd name="T54" fmla="*/ 24 w 32"/>
                    <a:gd name="T55" fmla="*/ 11 h 29"/>
                    <a:gd name="T56" fmla="*/ 26 w 32"/>
                    <a:gd name="T57" fmla="*/ 13 h 29"/>
                    <a:gd name="T58" fmla="*/ 29 w 32"/>
                    <a:gd name="T59" fmla="*/ 13 h 29"/>
                    <a:gd name="T60" fmla="*/ 28 w 32"/>
                    <a:gd name="T61" fmla="*/ 10 h 29"/>
                    <a:gd name="T62" fmla="*/ 30 w 32"/>
                    <a:gd name="T63" fmla="*/ 11 h 29"/>
                    <a:gd name="T64" fmla="*/ 30 w 32"/>
                    <a:gd name="T65" fmla="*/ 14 h 29"/>
                    <a:gd name="T66" fmla="*/ 31 w 32"/>
                    <a:gd name="T67" fmla="*/ 17 h 29"/>
                    <a:gd name="T68" fmla="*/ 28 w 32"/>
                    <a:gd name="T69" fmla="*/ 23 h 29"/>
                    <a:gd name="T70" fmla="*/ 22 w 32"/>
                    <a:gd name="T71" fmla="*/ 23 h 29"/>
                    <a:gd name="T72" fmla="*/ 21 w 32"/>
                    <a:gd name="T73" fmla="*/ 23 h 29"/>
                    <a:gd name="T74" fmla="*/ 23 w 32"/>
                    <a:gd name="T75" fmla="*/ 26 h 29"/>
                    <a:gd name="T76" fmla="*/ 18 w 32"/>
                    <a:gd name="T77" fmla="*/ 27 h 29"/>
                    <a:gd name="T78" fmla="*/ 18 w 32"/>
                    <a:gd name="T79" fmla="*/ 2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2" h="29">
                      <a:moveTo>
                        <a:pt x="18" y="27"/>
                      </a:moveTo>
                      <a:cubicBezTo>
                        <a:pt x="15" y="25"/>
                        <a:pt x="13" y="21"/>
                        <a:pt x="10" y="19"/>
                      </a:cubicBezTo>
                      <a:cubicBezTo>
                        <a:pt x="7" y="18"/>
                        <a:pt x="4" y="16"/>
                        <a:pt x="1" y="15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0"/>
                        <a:pt x="2" y="11"/>
                        <a:pt x="4" y="12"/>
                      </a:cubicBezTo>
                      <a:cubicBezTo>
                        <a:pt x="6" y="13"/>
                        <a:pt x="8" y="15"/>
                        <a:pt x="11" y="14"/>
                      </a:cubicBezTo>
                      <a:cubicBezTo>
                        <a:pt x="12" y="14"/>
                        <a:pt x="11" y="12"/>
                        <a:pt x="11" y="12"/>
                      </a:cubicBezTo>
                      <a:cubicBezTo>
                        <a:pt x="11" y="11"/>
                        <a:pt x="13" y="12"/>
                        <a:pt x="13" y="11"/>
                      </a:cubicBezTo>
                      <a:cubicBezTo>
                        <a:pt x="14" y="10"/>
                        <a:pt x="7" y="8"/>
                        <a:pt x="7" y="8"/>
                      </a:cubicBezTo>
                      <a:cubicBezTo>
                        <a:pt x="5" y="7"/>
                        <a:pt x="6" y="6"/>
                        <a:pt x="7" y="6"/>
                      </a:cubicBezTo>
                      <a:cubicBezTo>
                        <a:pt x="9" y="5"/>
                        <a:pt x="9" y="6"/>
                        <a:pt x="10" y="7"/>
                      </a:cubicBezTo>
                      <a:cubicBezTo>
                        <a:pt x="10" y="7"/>
                        <a:pt x="11" y="5"/>
                        <a:pt x="11" y="5"/>
                      </a:cubicBezTo>
                      <a:cubicBezTo>
                        <a:pt x="12" y="5"/>
                        <a:pt x="8" y="4"/>
                        <a:pt x="8" y="4"/>
                      </a:cubicBezTo>
                      <a:cubicBezTo>
                        <a:pt x="8" y="4"/>
                        <a:pt x="10" y="3"/>
                        <a:pt x="10" y="3"/>
                      </a:cubicBezTo>
                      <a:cubicBezTo>
                        <a:pt x="11" y="3"/>
                        <a:pt x="13" y="4"/>
                        <a:pt x="14" y="4"/>
                      </a:cubicBez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4" y="2"/>
                        <a:pt x="18" y="5"/>
                        <a:pt x="19" y="5"/>
                      </a:cubicBezTo>
                      <a:cubicBezTo>
                        <a:pt x="20" y="4"/>
                        <a:pt x="18" y="4"/>
                        <a:pt x="18" y="3"/>
                      </a:cubicBezTo>
                      <a:cubicBezTo>
                        <a:pt x="18" y="3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7" y="2"/>
                      </a:cubicBezTo>
                      <a:cubicBezTo>
                        <a:pt x="17" y="2"/>
                        <a:pt x="24" y="0"/>
                        <a:pt x="25" y="1"/>
                      </a:cubicBezTo>
                      <a:cubicBezTo>
                        <a:pt x="26" y="1"/>
                        <a:pt x="23" y="2"/>
                        <a:pt x="23" y="3"/>
                      </a:cubicBezTo>
                      <a:cubicBezTo>
                        <a:pt x="24" y="4"/>
                        <a:pt x="27" y="3"/>
                        <a:pt x="28" y="4"/>
                      </a:cubicBezTo>
                      <a:cubicBezTo>
                        <a:pt x="28" y="5"/>
                        <a:pt x="24" y="7"/>
                        <a:pt x="27" y="7"/>
                      </a:cubicBezTo>
                      <a:cubicBezTo>
                        <a:pt x="28" y="7"/>
                        <a:pt x="27" y="8"/>
                        <a:pt x="26" y="8"/>
                      </a:cubicBezTo>
                      <a:cubicBezTo>
                        <a:pt x="25" y="8"/>
                        <a:pt x="24" y="8"/>
                        <a:pt x="23" y="10"/>
                      </a:cubicBezTo>
                      <a:cubicBezTo>
                        <a:pt x="23" y="10"/>
                        <a:pt x="21" y="13"/>
                        <a:pt x="21" y="13"/>
                      </a:cubicBezTo>
                      <a:cubicBezTo>
                        <a:pt x="22" y="13"/>
                        <a:pt x="23" y="11"/>
                        <a:pt x="24" y="11"/>
                      </a:cubicBezTo>
                      <a:cubicBezTo>
                        <a:pt x="25" y="11"/>
                        <a:pt x="25" y="12"/>
                        <a:pt x="26" y="13"/>
                      </a:cubicBezTo>
                      <a:cubicBezTo>
                        <a:pt x="27" y="13"/>
                        <a:pt x="30" y="17"/>
                        <a:pt x="29" y="13"/>
                      </a:cubicBezTo>
                      <a:cubicBezTo>
                        <a:pt x="29" y="12"/>
                        <a:pt x="27" y="11"/>
                        <a:pt x="28" y="10"/>
                      </a:cubicBezTo>
                      <a:cubicBezTo>
                        <a:pt x="29" y="10"/>
                        <a:pt x="30" y="10"/>
                        <a:pt x="30" y="11"/>
                      </a:cubicBezTo>
                      <a:cubicBezTo>
                        <a:pt x="30" y="12"/>
                        <a:pt x="29" y="13"/>
                        <a:pt x="30" y="14"/>
                      </a:cubicBezTo>
                      <a:cubicBezTo>
                        <a:pt x="31" y="15"/>
                        <a:pt x="32" y="16"/>
                        <a:pt x="31" y="17"/>
                      </a:cubicBezTo>
                      <a:cubicBezTo>
                        <a:pt x="29" y="19"/>
                        <a:pt x="32" y="22"/>
                        <a:pt x="28" y="23"/>
                      </a:cubicBezTo>
                      <a:cubicBezTo>
                        <a:pt x="28" y="23"/>
                        <a:pt x="21" y="25"/>
                        <a:pt x="22" y="23"/>
                      </a:cubicBezTo>
                      <a:cubicBezTo>
                        <a:pt x="22" y="22"/>
                        <a:pt x="21" y="22"/>
                        <a:pt x="21" y="23"/>
                      </a:cubicBezTo>
                      <a:cubicBezTo>
                        <a:pt x="22" y="24"/>
                        <a:pt x="22" y="25"/>
                        <a:pt x="23" y="26"/>
                      </a:cubicBezTo>
                      <a:cubicBezTo>
                        <a:pt x="23" y="28"/>
                        <a:pt x="19" y="27"/>
                        <a:pt x="18" y="27"/>
                      </a:cubicBezTo>
                      <a:cubicBezTo>
                        <a:pt x="17" y="26"/>
                        <a:pt x="22" y="29"/>
                        <a:pt x="18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1" name="Freeform 575">
                  <a:extLst>
                    <a:ext uri="{FF2B5EF4-FFF2-40B4-BE49-F238E27FC236}">
                      <a16:creationId xmlns:a16="http://schemas.microsoft.com/office/drawing/2014/main" id="{DB6C2810-5B9C-8743-8767-A784E523F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029" y="4700729"/>
                  <a:ext cx="261145" cy="207060"/>
                </a:xfrm>
                <a:custGeom>
                  <a:avLst/>
                  <a:gdLst>
                    <a:gd name="T0" fmla="*/ 7 w 28"/>
                    <a:gd name="T1" fmla="*/ 22 h 22"/>
                    <a:gd name="T2" fmla="*/ 3 w 28"/>
                    <a:gd name="T3" fmla="*/ 19 h 22"/>
                    <a:gd name="T4" fmla="*/ 1 w 28"/>
                    <a:gd name="T5" fmla="*/ 11 h 22"/>
                    <a:gd name="T6" fmla="*/ 1 w 28"/>
                    <a:gd name="T7" fmla="*/ 4 h 22"/>
                    <a:gd name="T8" fmla="*/ 6 w 28"/>
                    <a:gd name="T9" fmla="*/ 4 h 22"/>
                    <a:gd name="T10" fmla="*/ 5 w 28"/>
                    <a:gd name="T11" fmla="*/ 1 h 22"/>
                    <a:gd name="T12" fmla="*/ 16 w 28"/>
                    <a:gd name="T13" fmla="*/ 2 h 22"/>
                    <a:gd name="T14" fmla="*/ 25 w 28"/>
                    <a:gd name="T15" fmla="*/ 3 h 22"/>
                    <a:gd name="T16" fmla="*/ 23 w 28"/>
                    <a:gd name="T17" fmla="*/ 8 h 22"/>
                    <a:gd name="T18" fmla="*/ 19 w 28"/>
                    <a:gd name="T19" fmla="*/ 13 h 22"/>
                    <a:gd name="T20" fmla="*/ 12 w 28"/>
                    <a:gd name="T21" fmla="*/ 13 h 22"/>
                    <a:gd name="T22" fmla="*/ 10 w 28"/>
                    <a:gd name="T23" fmla="*/ 14 h 22"/>
                    <a:gd name="T24" fmla="*/ 11 w 28"/>
                    <a:gd name="T25" fmla="*/ 17 h 22"/>
                    <a:gd name="T26" fmla="*/ 7 w 28"/>
                    <a:gd name="T27" fmla="*/ 22 h 22"/>
                    <a:gd name="T28" fmla="*/ 7 w 28"/>
                    <a:gd name="T2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22">
                      <a:moveTo>
                        <a:pt x="7" y="22"/>
                      </a:moveTo>
                      <a:cubicBezTo>
                        <a:pt x="5" y="21"/>
                        <a:pt x="3" y="21"/>
                        <a:pt x="3" y="19"/>
                      </a:cubicBezTo>
                      <a:cubicBezTo>
                        <a:pt x="3" y="16"/>
                        <a:pt x="0" y="14"/>
                        <a:pt x="1" y="11"/>
                      </a:cubicBezTo>
                      <a:cubicBezTo>
                        <a:pt x="1" y="9"/>
                        <a:pt x="0" y="6"/>
                        <a:pt x="1" y="4"/>
                      </a:cubicBezTo>
                      <a:cubicBezTo>
                        <a:pt x="2" y="4"/>
                        <a:pt x="6" y="5"/>
                        <a:pt x="6" y="4"/>
                      </a:cubicBezTo>
                      <a:cubicBezTo>
                        <a:pt x="6" y="3"/>
                        <a:pt x="0" y="3"/>
                        <a:pt x="5" y="1"/>
                      </a:cubicBezTo>
                      <a:cubicBezTo>
                        <a:pt x="9" y="0"/>
                        <a:pt x="12" y="1"/>
                        <a:pt x="16" y="2"/>
                      </a:cubicBezTo>
                      <a:cubicBezTo>
                        <a:pt x="19" y="2"/>
                        <a:pt x="22" y="2"/>
                        <a:pt x="25" y="3"/>
                      </a:cubicBezTo>
                      <a:cubicBezTo>
                        <a:pt x="28" y="4"/>
                        <a:pt x="25" y="6"/>
                        <a:pt x="23" y="8"/>
                      </a:cubicBezTo>
                      <a:cubicBezTo>
                        <a:pt x="22" y="10"/>
                        <a:pt x="21" y="12"/>
                        <a:pt x="19" y="13"/>
                      </a:cubicBezTo>
                      <a:cubicBezTo>
                        <a:pt x="18" y="15"/>
                        <a:pt x="14" y="13"/>
                        <a:pt x="12" y="13"/>
                      </a:cubicBezTo>
                      <a:cubicBezTo>
                        <a:pt x="12" y="13"/>
                        <a:pt x="9" y="13"/>
                        <a:pt x="10" y="14"/>
                      </a:cubicBezTo>
                      <a:cubicBezTo>
                        <a:pt x="10" y="15"/>
                        <a:pt x="12" y="15"/>
                        <a:pt x="11" y="17"/>
                      </a:cubicBezTo>
                      <a:cubicBezTo>
                        <a:pt x="10" y="17"/>
                        <a:pt x="8" y="22"/>
                        <a:pt x="7" y="22"/>
                      </a:cubicBezTo>
                      <a:cubicBezTo>
                        <a:pt x="5" y="21"/>
                        <a:pt x="8" y="22"/>
                        <a:pt x="7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2" name="Freeform 576">
                  <a:extLst>
                    <a:ext uri="{FF2B5EF4-FFF2-40B4-BE49-F238E27FC236}">
                      <a16:creationId xmlns:a16="http://schemas.microsoft.com/office/drawing/2014/main" id="{61356048-F1A1-5244-A526-1F8968121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3941" y="4675245"/>
                  <a:ext cx="503185" cy="308998"/>
                </a:xfrm>
                <a:custGeom>
                  <a:avLst/>
                  <a:gdLst>
                    <a:gd name="T0" fmla="*/ 52 w 54"/>
                    <a:gd name="T1" fmla="*/ 10 h 33"/>
                    <a:gd name="T2" fmla="*/ 45 w 54"/>
                    <a:gd name="T3" fmla="*/ 4 h 33"/>
                    <a:gd name="T4" fmla="*/ 41 w 54"/>
                    <a:gd name="T5" fmla="*/ 3 h 33"/>
                    <a:gd name="T6" fmla="*/ 35 w 54"/>
                    <a:gd name="T7" fmla="*/ 4 h 33"/>
                    <a:gd name="T8" fmla="*/ 32 w 54"/>
                    <a:gd name="T9" fmla="*/ 3 h 33"/>
                    <a:gd name="T10" fmla="*/ 27 w 54"/>
                    <a:gd name="T11" fmla="*/ 1 h 33"/>
                    <a:gd name="T12" fmla="*/ 20 w 54"/>
                    <a:gd name="T13" fmla="*/ 0 h 33"/>
                    <a:gd name="T14" fmla="*/ 11 w 54"/>
                    <a:gd name="T15" fmla="*/ 1 h 33"/>
                    <a:gd name="T16" fmla="*/ 8 w 54"/>
                    <a:gd name="T17" fmla="*/ 3 h 33"/>
                    <a:gd name="T18" fmla="*/ 7 w 54"/>
                    <a:gd name="T19" fmla="*/ 11 h 33"/>
                    <a:gd name="T20" fmla="*/ 7 w 54"/>
                    <a:gd name="T21" fmla="*/ 15 h 33"/>
                    <a:gd name="T22" fmla="*/ 4 w 54"/>
                    <a:gd name="T23" fmla="*/ 18 h 33"/>
                    <a:gd name="T24" fmla="*/ 0 w 54"/>
                    <a:gd name="T25" fmla="*/ 24 h 33"/>
                    <a:gd name="T26" fmla="*/ 7 w 54"/>
                    <a:gd name="T27" fmla="*/ 26 h 33"/>
                    <a:gd name="T28" fmla="*/ 15 w 54"/>
                    <a:gd name="T29" fmla="*/ 32 h 33"/>
                    <a:gd name="T30" fmla="*/ 19 w 54"/>
                    <a:gd name="T31" fmla="*/ 30 h 33"/>
                    <a:gd name="T32" fmla="*/ 25 w 54"/>
                    <a:gd name="T33" fmla="*/ 29 h 33"/>
                    <a:gd name="T34" fmla="*/ 28 w 54"/>
                    <a:gd name="T35" fmla="*/ 26 h 33"/>
                    <a:gd name="T36" fmla="*/ 31 w 54"/>
                    <a:gd name="T37" fmla="*/ 21 h 33"/>
                    <a:gd name="T38" fmla="*/ 37 w 54"/>
                    <a:gd name="T39" fmla="*/ 17 h 33"/>
                    <a:gd name="T40" fmla="*/ 46 w 54"/>
                    <a:gd name="T41" fmla="*/ 13 h 33"/>
                    <a:gd name="T42" fmla="*/ 52 w 54"/>
                    <a:gd name="T43" fmla="*/ 10 h 33"/>
                    <a:gd name="T44" fmla="*/ 52 w 54"/>
                    <a:gd name="T45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" h="33">
                      <a:moveTo>
                        <a:pt x="52" y="10"/>
                      </a:moveTo>
                      <a:cubicBezTo>
                        <a:pt x="50" y="8"/>
                        <a:pt x="48" y="6"/>
                        <a:pt x="45" y="4"/>
                      </a:cubicBezTo>
                      <a:cubicBezTo>
                        <a:pt x="44" y="4"/>
                        <a:pt x="42" y="3"/>
                        <a:pt x="41" y="3"/>
                      </a:cubicBezTo>
                      <a:cubicBezTo>
                        <a:pt x="38" y="2"/>
                        <a:pt x="37" y="3"/>
                        <a:pt x="35" y="4"/>
                      </a:cubicBezTo>
                      <a:cubicBezTo>
                        <a:pt x="34" y="4"/>
                        <a:pt x="33" y="3"/>
                        <a:pt x="32" y="3"/>
                      </a:cubicBezTo>
                      <a:cubicBezTo>
                        <a:pt x="31" y="2"/>
                        <a:pt x="29" y="2"/>
                        <a:pt x="27" y="1"/>
                      </a:cubicBezTo>
                      <a:cubicBezTo>
                        <a:pt x="25" y="1"/>
                        <a:pt x="22" y="0"/>
                        <a:pt x="20" y="0"/>
                      </a:cubicBezTo>
                      <a:cubicBezTo>
                        <a:pt x="17" y="0"/>
                        <a:pt x="14" y="1"/>
                        <a:pt x="11" y="1"/>
                      </a:cubicBezTo>
                      <a:cubicBezTo>
                        <a:pt x="9" y="2"/>
                        <a:pt x="6" y="1"/>
                        <a:pt x="8" y="3"/>
                      </a:cubicBezTo>
                      <a:cubicBezTo>
                        <a:pt x="10" y="7"/>
                        <a:pt x="10" y="8"/>
                        <a:pt x="7" y="11"/>
                      </a:cubicBezTo>
                      <a:cubicBezTo>
                        <a:pt x="5" y="13"/>
                        <a:pt x="7" y="14"/>
                        <a:pt x="7" y="15"/>
                      </a:cubicBezTo>
                      <a:cubicBezTo>
                        <a:pt x="6" y="16"/>
                        <a:pt x="4" y="16"/>
                        <a:pt x="4" y="18"/>
                      </a:cubicBezTo>
                      <a:cubicBezTo>
                        <a:pt x="3" y="20"/>
                        <a:pt x="1" y="22"/>
                        <a:pt x="0" y="24"/>
                      </a:cubicBezTo>
                      <a:cubicBezTo>
                        <a:pt x="0" y="25"/>
                        <a:pt x="6" y="26"/>
                        <a:pt x="7" y="26"/>
                      </a:cubicBezTo>
                      <a:cubicBezTo>
                        <a:pt x="10" y="28"/>
                        <a:pt x="12" y="32"/>
                        <a:pt x="15" y="32"/>
                      </a:cubicBezTo>
                      <a:cubicBezTo>
                        <a:pt x="16" y="33"/>
                        <a:pt x="18" y="31"/>
                        <a:pt x="19" y="30"/>
                      </a:cubicBezTo>
                      <a:cubicBezTo>
                        <a:pt x="21" y="29"/>
                        <a:pt x="23" y="30"/>
                        <a:pt x="25" y="29"/>
                      </a:cubicBezTo>
                      <a:cubicBezTo>
                        <a:pt x="27" y="29"/>
                        <a:pt x="27" y="28"/>
                        <a:pt x="28" y="26"/>
                      </a:cubicBezTo>
                      <a:cubicBezTo>
                        <a:pt x="28" y="24"/>
                        <a:pt x="28" y="23"/>
                        <a:pt x="31" y="21"/>
                      </a:cubicBezTo>
                      <a:cubicBezTo>
                        <a:pt x="33" y="20"/>
                        <a:pt x="34" y="18"/>
                        <a:pt x="37" y="17"/>
                      </a:cubicBezTo>
                      <a:cubicBezTo>
                        <a:pt x="40" y="15"/>
                        <a:pt x="43" y="14"/>
                        <a:pt x="46" y="13"/>
                      </a:cubicBezTo>
                      <a:cubicBezTo>
                        <a:pt x="46" y="13"/>
                        <a:pt x="53" y="10"/>
                        <a:pt x="52" y="10"/>
                      </a:cubicBezTo>
                      <a:cubicBezTo>
                        <a:pt x="51" y="9"/>
                        <a:pt x="54" y="11"/>
                        <a:pt x="5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3" name="Freeform 577">
                  <a:extLst>
                    <a:ext uri="{FF2B5EF4-FFF2-40B4-BE49-F238E27FC236}">
                      <a16:creationId xmlns:a16="http://schemas.microsoft.com/office/drawing/2014/main" id="{57C33BF3-A968-3C4C-9F0B-968CE50D4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1648" y="4589235"/>
                  <a:ext cx="66879" cy="38227"/>
                </a:xfrm>
                <a:custGeom>
                  <a:avLst/>
                  <a:gdLst>
                    <a:gd name="T0" fmla="*/ 4 w 7"/>
                    <a:gd name="T1" fmla="*/ 4 h 4"/>
                    <a:gd name="T2" fmla="*/ 1 w 7"/>
                    <a:gd name="T3" fmla="*/ 3 h 4"/>
                    <a:gd name="T4" fmla="*/ 3 w 7"/>
                    <a:gd name="T5" fmla="*/ 0 h 4"/>
                    <a:gd name="T6" fmla="*/ 4 w 7"/>
                    <a:gd name="T7" fmla="*/ 4 h 4"/>
                    <a:gd name="T8" fmla="*/ 4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4" y="4"/>
                      </a:moveTo>
                      <a:cubicBezTo>
                        <a:pt x="3" y="4"/>
                        <a:pt x="1" y="4"/>
                        <a:pt x="1" y="3"/>
                      </a:cubicBezTo>
                      <a:cubicBezTo>
                        <a:pt x="0" y="2"/>
                        <a:pt x="3" y="0"/>
                        <a:pt x="3" y="0"/>
                      </a:cubicBezTo>
                      <a:cubicBezTo>
                        <a:pt x="6" y="0"/>
                        <a:pt x="7" y="4"/>
                        <a:pt x="4" y="4"/>
                      </a:cubicBezTo>
                      <a:cubicBezTo>
                        <a:pt x="1" y="3"/>
                        <a:pt x="6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4" name="Freeform 578">
                  <a:extLst>
                    <a:ext uri="{FF2B5EF4-FFF2-40B4-BE49-F238E27FC236}">
                      <a16:creationId xmlns:a16="http://schemas.microsoft.com/office/drawing/2014/main" id="{66873771-4007-9447-843C-CF1558D6A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215" y="4420403"/>
                  <a:ext cx="560508" cy="264400"/>
                </a:xfrm>
                <a:custGeom>
                  <a:avLst/>
                  <a:gdLst>
                    <a:gd name="T0" fmla="*/ 50 w 60"/>
                    <a:gd name="T1" fmla="*/ 22 h 28"/>
                    <a:gd name="T2" fmla="*/ 48 w 60"/>
                    <a:gd name="T3" fmla="*/ 21 h 28"/>
                    <a:gd name="T4" fmla="*/ 46 w 60"/>
                    <a:gd name="T5" fmla="*/ 23 h 28"/>
                    <a:gd name="T6" fmla="*/ 43 w 60"/>
                    <a:gd name="T7" fmla="*/ 22 h 28"/>
                    <a:gd name="T8" fmla="*/ 40 w 60"/>
                    <a:gd name="T9" fmla="*/ 23 h 28"/>
                    <a:gd name="T10" fmla="*/ 24 w 60"/>
                    <a:gd name="T11" fmla="*/ 27 h 28"/>
                    <a:gd name="T12" fmla="*/ 19 w 60"/>
                    <a:gd name="T13" fmla="*/ 28 h 28"/>
                    <a:gd name="T14" fmla="*/ 17 w 60"/>
                    <a:gd name="T15" fmla="*/ 24 h 28"/>
                    <a:gd name="T16" fmla="*/ 24 w 60"/>
                    <a:gd name="T17" fmla="*/ 22 h 28"/>
                    <a:gd name="T18" fmla="*/ 29 w 60"/>
                    <a:gd name="T19" fmla="*/ 22 h 28"/>
                    <a:gd name="T20" fmla="*/ 31 w 60"/>
                    <a:gd name="T21" fmla="*/ 20 h 28"/>
                    <a:gd name="T22" fmla="*/ 24 w 60"/>
                    <a:gd name="T23" fmla="*/ 20 h 28"/>
                    <a:gd name="T24" fmla="*/ 19 w 60"/>
                    <a:gd name="T25" fmla="*/ 21 h 28"/>
                    <a:gd name="T26" fmla="*/ 19 w 60"/>
                    <a:gd name="T27" fmla="*/ 19 h 28"/>
                    <a:gd name="T28" fmla="*/ 12 w 60"/>
                    <a:gd name="T29" fmla="*/ 21 h 28"/>
                    <a:gd name="T30" fmla="*/ 11 w 60"/>
                    <a:gd name="T31" fmla="*/ 22 h 28"/>
                    <a:gd name="T32" fmla="*/ 9 w 60"/>
                    <a:gd name="T33" fmla="*/ 23 h 28"/>
                    <a:gd name="T34" fmla="*/ 5 w 60"/>
                    <a:gd name="T35" fmla="*/ 21 h 28"/>
                    <a:gd name="T36" fmla="*/ 0 w 60"/>
                    <a:gd name="T37" fmla="*/ 20 h 28"/>
                    <a:gd name="T38" fmla="*/ 4 w 60"/>
                    <a:gd name="T39" fmla="*/ 18 h 28"/>
                    <a:gd name="T40" fmla="*/ 9 w 60"/>
                    <a:gd name="T41" fmla="*/ 17 h 28"/>
                    <a:gd name="T42" fmla="*/ 11 w 60"/>
                    <a:gd name="T43" fmla="*/ 16 h 28"/>
                    <a:gd name="T44" fmla="*/ 5 w 60"/>
                    <a:gd name="T45" fmla="*/ 16 h 28"/>
                    <a:gd name="T46" fmla="*/ 4 w 60"/>
                    <a:gd name="T47" fmla="*/ 14 h 28"/>
                    <a:gd name="T48" fmla="*/ 12 w 60"/>
                    <a:gd name="T49" fmla="*/ 13 h 28"/>
                    <a:gd name="T50" fmla="*/ 4 w 60"/>
                    <a:gd name="T51" fmla="*/ 12 h 28"/>
                    <a:gd name="T52" fmla="*/ 13 w 60"/>
                    <a:gd name="T53" fmla="*/ 10 h 28"/>
                    <a:gd name="T54" fmla="*/ 9 w 60"/>
                    <a:gd name="T55" fmla="*/ 8 h 28"/>
                    <a:gd name="T56" fmla="*/ 14 w 60"/>
                    <a:gd name="T57" fmla="*/ 6 h 28"/>
                    <a:gd name="T58" fmla="*/ 17 w 60"/>
                    <a:gd name="T59" fmla="*/ 10 h 28"/>
                    <a:gd name="T60" fmla="*/ 25 w 60"/>
                    <a:gd name="T61" fmla="*/ 11 h 28"/>
                    <a:gd name="T62" fmla="*/ 29 w 60"/>
                    <a:gd name="T63" fmla="*/ 14 h 28"/>
                    <a:gd name="T64" fmla="*/ 32 w 60"/>
                    <a:gd name="T65" fmla="*/ 17 h 28"/>
                    <a:gd name="T66" fmla="*/ 39 w 60"/>
                    <a:gd name="T67" fmla="*/ 16 h 28"/>
                    <a:gd name="T68" fmla="*/ 37 w 60"/>
                    <a:gd name="T69" fmla="*/ 13 h 28"/>
                    <a:gd name="T70" fmla="*/ 38 w 60"/>
                    <a:gd name="T71" fmla="*/ 9 h 28"/>
                    <a:gd name="T72" fmla="*/ 36 w 60"/>
                    <a:gd name="T73" fmla="*/ 8 h 28"/>
                    <a:gd name="T74" fmla="*/ 38 w 60"/>
                    <a:gd name="T75" fmla="*/ 5 h 28"/>
                    <a:gd name="T76" fmla="*/ 43 w 60"/>
                    <a:gd name="T77" fmla="*/ 3 h 28"/>
                    <a:gd name="T78" fmla="*/ 44 w 60"/>
                    <a:gd name="T79" fmla="*/ 7 h 28"/>
                    <a:gd name="T80" fmla="*/ 45 w 60"/>
                    <a:gd name="T81" fmla="*/ 9 h 28"/>
                    <a:gd name="T82" fmla="*/ 44 w 60"/>
                    <a:gd name="T83" fmla="*/ 10 h 28"/>
                    <a:gd name="T84" fmla="*/ 47 w 60"/>
                    <a:gd name="T85" fmla="*/ 11 h 28"/>
                    <a:gd name="T86" fmla="*/ 51 w 60"/>
                    <a:gd name="T87" fmla="*/ 14 h 28"/>
                    <a:gd name="T88" fmla="*/ 53 w 60"/>
                    <a:gd name="T89" fmla="*/ 13 h 28"/>
                    <a:gd name="T90" fmla="*/ 57 w 60"/>
                    <a:gd name="T91" fmla="*/ 12 h 28"/>
                    <a:gd name="T92" fmla="*/ 59 w 60"/>
                    <a:gd name="T93" fmla="*/ 15 h 28"/>
                    <a:gd name="T94" fmla="*/ 58 w 60"/>
                    <a:gd name="T95" fmla="*/ 20 h 28"/>
                    <a:gd name="T96" fmla="*/ 50 w 60"/>
                    <a:gd name="T97" fmla="*/ 22 h 28"/>
                    <a:gd name="T98" fmla="*/ 50 w 60"/>
                    <a:gd name="T99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28">
                      <a:moveTo>
                        <a:pt x="50" y="22"/>
                      </a:moveTo>
                      <a:cubicBezTo>
                        <a:pt x="49" y="22"/>
                        <a:pt x="49" y="21"/>
                        <a:pt x="48" y="21"/>
                      </a:cubicBezTo>
                      <a:cubicBezTo>
                        <a:pt x="48" y="21"/>
                        <a:pt x="46" y="22"/>
                        <a:pt x="46" y="23"/>
                      </a:cubicBezTo>
                      <a:cubicBezTo>
                        <a:pt x="45" y="23"/>
                        <a:pt x="44" y="23"/>
                        <a:pt x="43" y="22"/>
                      </a:cubicBezTo>
                      <a:cubicBezTo>
                        <a:pt x="42" y="22"/>
                        <a:pt x="41" y="22"/>
                        <a:pt x="40" y="23"/>
                      </a:cubicBezTo>
                      <a:cubicBezTo>
                        <a:pt x="35" y="25"/>
                        <a:pt x="30" y="26"/>
                        <a:pt x="24" y="27"/>
                      </a:cubicBezTo>
                      <a:cubicBezTo>
                        <a:pt x="23" y="27"/>
                        <a:pt x="20" y="28"/>
                        <a:pt x="19" y="28"/>
                      </a:cubicBezTo>
                      <a:cubicBezTo>
                        <a:pt x="17" y="27"/>
                        <a:pt x="13" y="26"/>
                        <a:pt x="17" y="24"/>
                      </a:cubicBezTo>
                      <a:cubicBezTo>
                        <a:pt x="19" y="24"/>
                        <a:pt x="22" y="22"/>
                        <a:pt x="24" y="22"/>
                      </a:cubicBezTo>
                      <a:cubicBezTo>
                        <a:pt x="26" y="22"/>
                        <a:pt x="28" y="22"/>
                        <a:pt x="29" y="22"/>
                      </a:cubicBezTo>
                      <a:cubicBezTo>
                        <a:pt x="29" y="22"/>
                        <a:pt x="32" y="20"/>
                        <a:pt x="31" y="20"/>
                      </a:cubicBezTo>
                      <a:cubicBezTo>
                        <a:pt x="30" y="19"/>
                        <a:pt x="25" y="20"/>
                        <a:pt x="24" y="20"/>
                      </a:cubicBezTo>
                      <a:cubicBezTo>
                        <a:pt x="22" y="21"/>
                        <a:pt x="21" y="21"/>
                        <a:pt x="19" y="21"/>
                      </a:cubicBezTo>
                      <a:cubicBezTo>
                        <a:pt x="17" y="21"/>
                        <a:pt x="19" y="20"/>
                        <a:pt x="19" y="19"/>
                      </a:cubicBezTo>
                      <a:cubicBezTo>
                        <a:pt x="19" y="16"/>
                        <a:pt x="13" y="21"/>
                        <a:pt x="12" y="21"/>
                      </a:cubicBezTo>
                      <a:cubicBezTo>
                        <a:pt x="12" y="21"/>
                        <a:pt x="11" y="22"/>
                        <a:pt x="11" y="22"/>
                      </a:cubicBezTo>
                      <a:cubicBezTo>
                        <a:pt x="9" y="20"/>
                        <a:pt x="9" y="22"/>
                        <a:pt x="9" y="23"/>
                      </a:cubicBezTo>
                      <a:cubicBezTo>
                        <a:pt x="9" y="23"/>
                        <a:pt x="6" y="21"/>
                        <a:pt x="5" y="21"/>
                      </a:cubicBezTo>
                      <a:cubicBezTo>
                        <a:pt x="4" y="21"/>
                        <a:pt x="0" y="22"/>
                        <a:pt x="0" y="20"/>
                      </a:cubicBezTo>
                      <a:cubicBezTo>
                        <a:pt x="0" y="18"/>
                        <a:pt x="2" y="19"/>
                        <a:pt x="4" y="18"/>
                      </a:cubicBezTo>
                      <a:cubicBezTo>
                        <a:pt x="6" y="18"/>
                        <a:pt x="8" y="18"/>
                        <a:pt x="9" y="17"/>
                      </a:cubicBezTo>
                      <a:cubicBezTo>
                        <a:pt x="9" y="17"/>
                        <a:pt x="12" y="16"/>
                        <a:pt x="11" y="16"/>
                      </a:cubicBezTo>
                      <a:cubicBezTo>
                        <a:pt x="9" y="15"/>
                        <a:pt x="6" y="16"/>
                        <a:pt x="5" y="16"/>
                      </a:cubicBezTo>
                      <a:cubicBezTo>
                        <a:pt x="2" y="16"/>
                        <a:pt x="0" y="14"/>
                        <a:pt x="4" y="14"/>
                      </a:cubicBezTo>
                      <a:cubicBezTo>
                        <a:pt x="6" y="14"/>
                        <a:pt x="10" y="13"/>
                        <a:pt x="12" y="13"/>
                      </a:cubicBezTo>
                      <a:cubicBezTo>
                        <a:pt x="11" y="13"/>
                        <a:pt x="4" y="14"/>
                        <a:pt x="4" y="12"/>
                      </a:cubicBezTo>
                      <a:cubicBezTo>
                        <a:pt x="3" y="10"/>
                        <a:pt x="12" y="11"/>
                        <a:pt x="13" y="10"/>
                      </a:cubicBezTo>
                      <a:cubicBezTo>
                        <a:pt x="13" y="10"/>
                        <a:pt x="9" y="9"/>
                        <a:pt x="9" y="8"/>
                      </a:cubicBezTo>
                      <a:cubicBezTo>
                        <a:pt x="8" y="7"/>
                        <a:pt x="14" y="6"/>
                        <a:pt x="14" y="6"/>
                      </a:cubicBezTo>
                      <a:cubicBezTo>
                        <a:pt x="17" y="6"/>
                        <a:pt x="15" y="10"/>
                        <a:pt x="17" y="10"/>
                      </a:cubicBezTo>
                      <a:cubicBezTo>
                        <a:pt x="20" y="10"/>
                        <a:pt x="22" y="10"/>
                        <a:pt x="25" y="11"/>
                      </a:cubicBezTo>
                      <a:cubicBezTo>
                        <a:pt x="26" y="12"/>
                        <a:pt x="28" y="13"/>
                        <a:pt x="29" y="14"/>
                      </a:cubicBezTo>
                      <a:cubicBezTo>
                        <a:pt x="31" y="16"/>
                        <a:pt x="30" y="17"/>
                        <a:pt x="32" y="17"/>
                      </a:cubicBezTo>
                      <a:cubicBezTo>
                        <a:pt x="35" y="17"/>
                        <a:pt x="37" y="17"/>
                        <a:pt x="39" y="16"/>
                      </a:cubicBezTo>
                      <a:cubicBezTo>
                        <a:pt x="43" y="15"/>
                        <a:pt x="37" y="14"/>
                        <a:pt x="37" y="13"/>
                      </a:cubicBezTo>
                      <a:cubicBezTo>
                        <a:pt x="37" y="13"/>
                        <a:pt x="45" y="12"/>
                        <a:pt x="38" y="9"/>
                      </a:cubicBezTo>
                      <a:cubicBezTo>
                        <a:pt x="37" y="9"/>
                        <a:pt x="35" y="9"/>
                        <a:pt x="36" y="8"/>
                      </a:cubicBezTo>
                      <a:cubicBezTo>
                        <a:pt x="37" y="7"/>
                        <a:pt x="38" y="6"/>
                        <a:pt x="38" y="5"/>
                      </a:cubicBezTo>
                      <a:cubicBezTo>
                        <a:pt x="39" y="4"/>
                        <a:pt x="43" y="0"/>
                        <a:pt x="43" y="3"/>
                      </a:cubicBezTo>
                      <a:cubicBezTo>
                        <a:pt x="43" y="4"/>
                        <a:pt x="44" y="5"/>
                        <a:pt x="44" y="7"/>
                      </a:cubicBezTo>
                      <a:cubicBezTo>
                        <a:pt x="45" y="7"/>
                        <a:pt x="45" y="8"/>
                        <a:pt x="45" y="9"/>
                      </a:cubicBezTo>
                      <a:cubicBezTo>
                        <a:pt x="46" y="10"/>
                        <a:pt x="44" y="9"/>
                        <a:pt x="44" y="10"/>
                      </a:cubicBezTo>
                      <a:cubicBezTo>
                        <a:pt x="44" y="12"/>
                        <a:pt x="47" y="10"/>
                        <a:pt x="47" y="11"/>
                      </a:cubicBezTo>
                      <a:cubicBezTo>
                        <a:pt x="47" y="13"/>
                        <a:pt x="50" y="14"/>
                        <a:pt x="51" y="14"/>
                      </a:cubicBezTo>
                      <a:cubicBezTo>
                        <a:pt x="53" y="14"/>
                        <a:pt x="53" y="15"/>
                        <a:pt x="53" y="13"/>
                      </a:cubicBezTo>
                      <a:cubicBezTo>
                        <a:pt x="53" y="11"/>
                        <a:pt x="55" y="11"/>
                        <a:pt x="57" y="12"/>
                      </a:cubicBezTo>
                      <a:cubicBezTo>
                        <a:pt x="58" y="12"/>
                        <a:pt x="60" y="14"/>
                        <a:pt x="59" y="15"/>
                      </a:cubicBezTo>
                      <a:cubicBezTo>
                        <a:pt x="59" y="16"/>
                        <a:pt x="58" y="19"/>
                        <a:pt x="58" y="20"/>
                      </a:cubicBezTo>
                      <a:cubicBezTo>
                        <a:pt x="57" y="21"/>
                        <a:pt x="51" y="22"/>
                        <a:pt x="50" y="22"/>
                      </a:cubicBezTo>
                      <a:cubicBezTo>
                        <a:pt x="48" y="21"/>
                        <a:pt x="51" y="22"/>
                        <a:pt x="50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5" name="Freeform 579">
                  <a:extLst>
                    <a:ext uri="{FF2B5EF4-FFF2-40B4-BE49-F238E27FC236}">
                      <a16:creationId xmlns:a16="http://schemas.microsoft.com/office/drawing/2014/main" id="{840BAB99-C7AF-6943-91A7-3A1DB2CB4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9671" y="4525526"/>
                  <a:ext cx="95541" cy="63711"/>
                </a:xfrm>
                <a:custGeom>
                  <a:avLst/>
                  <a:gdLst>
                    <a:gd name="T0" fmla="*/ 9 w 10"/>
                    <a:gd name="T1" fmla="*/ 1 h 7"/>
                    <a:gd name="T2" fmla="*/ 0 w 10"/>
                    <a:gd name="T3" fmla="*/ 5 h 7"/>
                    <a:gd name="T4" fmla="*/ 6 w 10"/>
                    <a:gd name="T5" fmla="*/ 5 h 7"/>
                    <a:gd name="T6" fmla="*/ 9 w 10"/>
                    <a:gd name="T7" fmla="*/ 1 h 7"/>
                    <a:gd name="T8" fmla="*/ 9 w 10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9" y="1"/>
                      </a:moveTo>
                      <a:cubicBezTo>
                        <a:pt x="8" y="1"/>
                        <a:pt x="0" y="5"/>
                        <a:pt x="0" y="5"/>
                      </a:cubicBezTo>
                      <a:cubicBezTo>
                        <a:pt x="2" y="6"/>
                        <a:pt x="5" y="7"/>
                        <a:pt x="6" y="5"/>
                      </a:cubicBezTo>
                      <a:cubicBezTo>
                        <a:pt x="7" y="4"/>
                        <a:pt x="9" y="0"/>
                        <a:pt x="9" y="1"/>
                      </a:cubicBezTo>
                      <a:cubicBezTo>
                        <a:pt x="7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6" name="Freeform 580">
                  <a:extLst>
                    <a:ext uri="{FF2B5EF4-FFF2-40B4-BE49-F238E27FC236}">
                      <a16:creationId xmlns:a16="http://schemas.microsoft.com/office/drawing/2014/main" id="{8D63F1F9-154F-1F4D-B8EC-E2A3F37FB2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4068" y="4385363"/>
                  <a:ext cx="343949" cy="159279"/>
                </a:xfrm>
                <a:custGeom>
                  <a:avLst/>
                  <a:gdLst>
                    <a:gd name="T0" fmla="*/ 30 w 37"/>
                    <a:gd name="T1" fmla="*/ 12 h 17"/>
                    <a:gd name="T2" fmla="*/ 27 w 37"/>
                    <a:gd name="T3" fmla="*/ 13 h 17"/>
                    <a:gd name="T4" fmla="*/ 26 w 37"/>
                    <a:gd name="T5" fmla="*/ 10 h 17"/>
                    <a:gd name="T6" fmla="*/ 23 w 37"/>
                    <a:gd name="T7" fmla="*/ 8 h 17"/>
                    <a:gd name="T8" fmla="*/ 22 w 37"/>
                    <a:gd name="T9" fmla="*/ 10 h 17"/>
                    <a:gd name="T10" fmla="*/ 21 w 37"/>
                    <a:gd name="T11" fmla="*/ 9 h 17"/>
                    <a:gd name="T12" fmla="*/ 20 w 37"/>
                    <a:gd name="T13" fmla="*/ 13 h 17"/>
                    <a:gd name="T14" fmla="*/ 17 w 37"/>
                    <a:gd name="T15" fmla="*/ 14 h 17"/>
                    <a:gd name="T16" fmla="*/ 16 w 37"/>
                    <a:gd name="T17" fmla="*/ 16 h 17"/>
                    <a:gd name="T18" fmla="*/ 12 w 37"/>
                    <a:gd name="T19" fmla="*/ 17 h 17"/>
                    <a:gd name="T20" fmla="*/ 10 w 37"/>
                    <a:gd name="T21" fmla="*/ 15 h 17"/>
                    <a:gd name="T22" fmla="*/ 5 w 37"/>
                    <a:gd name="T23" fmla="*/ 16 h 17"/>
                    <a:gd name="T24" fmla="*/ 1 w 37"/>
                    <a:gd name="T25" fmla="*/ 17 h 17"/>
                    <a:gd name="T26" fmla="*/ 2 w 37"/>
                    <a:gd name="T27" fmla="*/ 13 h 17"/>
                    <a:gd name="T28" fmla="*/ 0 w 37"/>
                    <a:gd name="T29" fmla="*/ 14 h 17"/>
                    <a:gd name="T30" fmla="*/ 6 w 37"/>
                    <a:gd name="T31" fmla="*/ 12 h 17"/>
                    <a:gd name="T32" fmla="*/ 9 w 37"/>
                    <a:gd name="T33" fmla="*/ 10 h 17"/>
                    <a:gd name="T34" fmla="*/ 13 w 37"/>
                    <a:gd name="T35" fmla="*/ 7 h 17"/>
                    <a:gd name="T36" fmla="*/ 18 w 37"/>
                    <a:gd name="T37" fmla="*/ 3 h 17"/>
                    <a:gd name="T38" fmla="*/ 24 w 37"/>
                    <a:gd name="T39" fmla="*/ 3 h 17"/>
                    <a:gd name="T40" fmla="*/ 30 w 37"/>
                    <a:gd name="T41" fmla="*/ 3 h 17"/>
                    <a:gd name="T42" fmla="*/ 32 w 37"/>
                    <a:gd name="T43" fmla="*/ 0 h 17"/>
                    <a:gd name="T44" fmla="*/ 36 w 37"/>
                    <a:gd name="T45" fmla="*/ 2 h 17"/>
                    <a:gd name="T46" fmla="*/ 34 w 37"/>
                    <a:gd name="T47" fmla="*/ 4 h 17"/>
                    <a:gd name="T48" fmla="*/ 34 w 37"/>
                    <a:gd name="T49" fmla="*/ 7 h 17"/>
                    <a:gd name="T50" fmla="*/ 35 w 37"/>
                    <a:gd name="T51" fmla="*/ 9 h 17"/>
                    <a:gd name="T52" fmla="*/ 31 w 37"/>
                    <a:gd name="T53" fmla="*/ 10 h 17"/>
                    <a:gd name="T54" fmla="*/ 30 w 37"/>
                    <a:gd name="T55" fmla="*/ 12 h 17"/>
                    <a:gd name="T56" fmla="*/ 30 w 37"/>
                    <a:gd name="T5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17">
                      <a:moveTo>
                        <a:pt x="30" y="12"/>
                      </a:moveTo>
                      <a:cubicBezTo>
                        <a:pt x="29" y="13"/>
                        <a:pt x="27" y="13"/>
                        <a:pt x="27" y="13"/>
                      </a:cubicBezTo>
                      <a:cubicBezTo>
                        <a:pt x="24" y="13"/>
                        <a:pt x="25" y="11"/>
                        <a:pt x="26" y="10"/>
                      </a:cubicBezTo>
                      <a:cubicBezTo>
                        <a:pt x="27" y="8"/>
                        <a:pt x="24" y="7"/>
                        <a:pt x="23" y="8"/>
                      </a:cubicBezTo>
                      <a:cubicBezTo>
                        <a:pt x="23" y="9"/>
                        <a:pt x="23" y="10"/>
                        <a:pt x="22" y="10"/>
                      </a:cubicBezTo>
                      <a:cubicBezTo>
                        <a:pt x="22" y="10"/>
                        <a:pt x="21" y="10"/>
                        <a:pt x="21" y="9"/>
                      </a:cubicBezTo>
                      <a:cubicBezTo>
                        <a:pt x="20" y="10"/>
                        <a:pt x="21" y="12"/>
                        <a:pt x="20" y="13"/>
                      </a:cubicBezTo>
                      <a:cubicBezTo>
                        <a:pt x="19" y="15"/>
                        <a:pt x="18" y="13"/>
                        <a:pt x="17" y="14"/>
                      </a:cubicBezTo>
                      <a:cubicBezTo>
                        <a:pt x="16" y="14"/>
                        <a:pt x="17" y="16"/>
                        <a:pt x="16" y="16"/>
                      </a:cubicBezTo>
                      <a:cubicBezTo>
                        <a:pt x="16" y="17"/>
                        <a:pt x="13" y="17"/>
                        <a:pt x="12" y="17"/>
                      </a:cubicBezTo>
                      <a:cubicBezTo>
                        <a:pt x="11" y="16"/>
                        <a:pt x="11" y="14"/>
                        <a:pt x="10" y="15"/>
                      </a:cubicBezTo>
                      <a:cubicBezTo>
                        <a:pt x="8" y="16"/>
                        <a:pt x="7" y="16"/>
                        <a:pt x="5" y="16"/>
                      </a:cubicBezTo>
                      <a:cubicBezTo>
                        <a:pt x="4" y="16"/>
                        <a:pt x="2" y="17"/>
                        <a:pt x="1" y="17"/>
                      </a:cubicBezTo>
                      <a:cubicBezTo>
                        <a:pt x="0" y="17"/>
                        <a:pt x="3" y="14"/>
                        <a:pt x="2" y="13"/>
                      </a:cubicBezTo>
                      <a:cubicBezTo>
                        <a:pt x="2" y="13"/>
                        <a:pt x="1" y="14"/>
                        <a:pt x="0" y="14"/>
                      </a:cubicBezTo>
                      <a:cubicBezTo>
                        <a:pt x="0" y="13"/>
                        <a:pt x="5" y="12"/>
                        <a:pt x="6" y="12"/>
                      </a:cubicBezTo>
                      <a:cubicBezTo>
                        <a:pt x="8" y="12"/>
                        <a:pt x="8" y="11"/>
                        <a:pt x="9" y="10"/>
                      </a:cubicBezTo>
                      <a:cubicBezTo>
                        <a:pt x="11" y="8"/>
                        <a:pt x="12" y="8"/>
                        <a:pt x="13" y="7"/>
                      </a:cubicBezTo>
                      <a:cubicBezTo>
                        <a:pt x="15" y="5"/>
                        <a:pt x="16" y="3"/>
                        <a:pt x="18" y="3"/>
                      </a:cubicBezTo>
                      <a:cubicBezTo>
                        <a:pt x="20" y="2"/>
                        <a:pt x="22" y="2"/>
                        <a:pt x="24" y="3"/>
                      </a:cubicBezTo>
                      <a:cubicBezTo>
                        <a:pt x="26" y="3"/>
                        <a:pt x="29" y="4"/>
                        <a:pt x="30" y="3"/>
                      </a:cubicBezTo>
                      <a:cubicBezTo>
                        <a:pt x="31" y="2"/>
                        <a:pt x="30" y="0"/>
                        <a:pt x="32" y="0"/>
                      </a:cubicBezTo>
                      <a:cubicBezTo>
                        <a:pt x="32" y="0"/>
                        <a:pt x="36" y="1"/>
                        <a:pt x="36" y="2"/>
                      </a:cubicBezTo>
                      <a:cubicBezTo>
                        <a:pt x="37" y="2"/>
                        <a:pt x="34" y="3"/>
                        <a:pt x="34" y="4"/>
                      </a:cubicBezTo>
                      <a:cubicBezTo>
                        <a:pt x="34" y="5"/>
                        <a:pt x="37" y="6"/>
                        <a:pt x="34" y="7"/>
                      </a:cubicBezTo>
                      <a:cubicBezTo>
                        <a:pt x="33" y="8"/>
                        <a:pt x="36" y="9"/>
                        <a:pt x="35" y="9"/>
                      </a:cubicBezTo>
                      <a:cubicBezTo>
                        <a:pt x="33" y="10"/>
                        <a:pt x="32" y="10"/>
                        <a:pt x="31" y="10"/>
                      </a:cubicBezTo>
                      <a:cubicBezTo>
                        <a:pt x="31" y="11"/>
                        <a:pt x="31" y="11"/>
                        <a:pt x="30" y="12"/>
                      </a:cubicBezTo>
                      <a:cubicBezTo>
                        <a:pt x="29" y="13"/>
                        <a:pt x="31" y="11"/>
                        <a:pt x="30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7" name="Freeform 581">
                  <a:extLst>
                    <a:ext uri="{FF2B5EF4-FFF2-40B4-BE49-F238E27FC236}">
                      <a16:creationId xmlns:a16="http://schemas.microsoft.com/office/drawing/2014/main" id="{F8DAE52E-0480-404E-A64E-3ECFB14D3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6680" y="4449069"/>
                  <a:ext cx="73248" cy="19114"/>
                </a:xfrm>
                <a:custGeom>
                  <a:avLst/>
                  <a:gdLst>
                    <a:gd name="T0" fmla="*/ 6 w 8"/>
                    <a:gd name="T1" fmla="*/ 2 h 2"/>
                    <a:gd name="T2" fmla="*/ 3 w 8"/>
                    <a:gd name="T3" fmla="*/ 0 h 2"/>
                    <a:gd name="T4" fmla="*/ 6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6" y="2"/>
                      </a:moveTo>
                      <a:cubicBezTo>
                        <a:pt x="4" y="2"/>
                        <a:pt x="0" y="1"/>
                        <a:pt x="3" y="0"/>
                      </a:cubicBezTo>
                      <a:cubicBezTo>
                        <a:pt x="5" y="0"/>
                        <a:pt x="8" y="2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8" name="Freeform 582">
                  <a:extLst>
                    <a:ext uri="{FF2B5EF4-FFF2-40B4-BE49-F238E27FC236}">
                      <a16:creationId xmlns:a16="http://schemas.microsoft.com/office/drawing/2014/main" id="{18B4AE29-3F6E-7D4F-9660-7799F13D0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0374" y="4318467"/>
                  <a:ext cx="197453" cy="92380"/>
                </a:xfrm>
                <a:custGeom>
                  <a:avLst/>
                  <a:gdLst>
                    <a:gd name="T0" fmla="*/ 7 w 21"/>
                    <a:gd name="T1" fmla="*/ 9 h 10"/>
                    <a:gd name="T2" fmla="*/ 2 w 21"/>
                    <a:gd name="T3" fmla="*/ 4 h 10"/>
                    <a:gd name="T4" fmla="*/ 9 w 21"/>
                    <a:gd name="T5" fmla="*/ 2 h 10"/>
                    <a:gd name="T6" fmla="*/ 17 w 21"/>
                    <a:gd name="T7" fmla="*/ 0 h 10"/>
                    <a:gd name="T8" fmla="*/ 19 w 21"/>
                    <a:gd name="T9" fmla="*/ 2 h 10"/>
                    <a:gd name="T10" fmla="*/ 14 w 21"/>
                    <a:gd name="T11" fmla="*/ 4 h 10"/>
                    <a:gd name="T12" fmla="*/ 15 w 21"/>
                    <a:gd name="T13" fmla="*/ 7 h 10"/>
                    <a:gd name="T14" fmla="*/ 7 w 21"/>
                    <a:gd name="T15" fmla="*/ 9 h 10"/>
                    <a:gd name="T16" fmla="*/ 7 w 21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10">
                      <a:moveTo>
                        <a:pt x="7" y="9"/>
                      </a:moveTo>
                      <a:cubicBezTo>
                        <a:pt x="6" y="9"/>
                        <a:pt x="0" y="6"/>
                        <a:pt x="2" y="4"/>
                      </a:cubicBezTo>
                      <a:cubicBezTo>
                        <a:pt x="4" y="2"/>
                        <a:pt x="7" y="2"/>
                        <a:pt x="9" y="2"/>
                      </a:cubicBezTo>
                      <a:cubicBezTo>
                        <a:pt x="12" y="1"/>
                        <a:pt x="15" y="0"/>
                        <a:pt x="17" y="0"/>
                      </a:cubicBezTo>
                      <a:cubicBezTo>
                        <a:pt x="18" y="0"/>
                        <a:pt x="21" y="1"/>
                        <a:pt x="19" y="2"/>
                      </a:cubicBezTo>
                      <a:cubicBezTo>
                        <a:pt x="18" y="3"/>
                        <a:pt x="15" y="2"/>
                        <a:pt x="14" y="4"/>
                      </a:cubicBezTo>
                      <a:cubicBezTo>
                        <a:pt x="14" y="4"/>
                        <a:pt x="19" y="6"/>
                        <a:pt x="15" y="7"/>
                      </a:cubicBezTo>
                      <a:cubicBezTo>
                        <a:pt x="13" y="8"/>
                        <a:pt x="10" y="10"/>
                        <a:pt x="7" y="9"/>
                      </a:cubicBezTo>
                      <a:cubicBezTo>
                        <a:pt x="5" y="9"/>
                        <a:pt x="9" y="10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9" name="Freeform 583">
                  <a:extLst>
                    <a:ext uri="{FF2B5EF4-FFF2-40B4-BE49-F238E27FC236}">
                      <a16:creationId xmlns:a16="http://schemas.microsoft.com/office/drawing/2014/main" id="{CAFADA09-19EE-5D46-98E7-61EA2E1E4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7570" y="4337578"/>
                  <a:ext cx="73248" cy="38227"/>
                </a:xfrm>
                <a:custGeom>
                  <a:avLst/>
                  <a:gdLst>
                    <a:gd name="T0" fmla="*/ 6 w 8"/>
                    <a:gd name="T1" fmla="*/ 4 h 4"/>
                    <a:gd name="T2" fmla="*/ 3 w 8"/>
                    <a:gd name="T3" fmla="*/ 0 h 4"/>
                    <a:gd name="T4" fmla="*/ 6 w 8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6" y="4"/>
                      </a:moveTo>
                      <a:cubicBezTo>
                        <a:pt x="4" y="4"/>
                        <a:pt x="0" y="0"/>
                        <a:pt x="3" y="0"/>
                      </a:cubicBezTo>
                      <a:cubicBezTo>
                        <a:pt x="6" y="0"/>
                        <a:pt x="8" y="3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0" name="Freeform 584">
                  <a:extLst>
                    <a:ext uri="{FF2B5EF4-FFF2-40B4-BE49-F238E27FC236}">
                      <a16:creationId xmlns:a16="http://schemas.microsoft.com/office/drawing/2014/main" id="{839A9FAF-A936-E345-8122-AE534F00A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9483" y="4251568"/>
                  <a:ext cx="197453" cy="66896"/>
                </a:xfrm>
                <a:custGeom>
                  <a:avLst/>
                  <a:gdLst>
                    <a:gd name="T0" fmla="*/ 1 w 21"/>
                    <a:gd name="T1" fmla="*/ 5 h 7"/>
                    <a:gd name="T2" fmla="*/ 4 w 21"/>
                    <a:gd name="T3" fmla="*/ 4 h 7"/>
                    <a:gd name="T4" fmla="*/ 9 w 21"/>
                    <a:gd name="T5" fmla="*/ 1 h 7"/>
                    <a:gd name="T6" fmla="*/ 18 w 21"/>
                    <a:gd name="T7" fmla="*/ 3 h 7"/>
                    <a:gd name="T8" fmla="*/ 11 w 21"/>
                    <a:gd name="T9" fmla="*/ 6 h 7"/>
                    <a:gd name="T10" fmla="*/ 6 w 21"/>
                    <a:gd name="T11" fmla="*/ 6 h 7"/>
                    <a:gd name="T12" fmla="*/ 1 w 21"/>
                    <a:gd name="T13" fmla="*/ 5 h 7"/>
                    <a:gd name="T14" fmla="*/ 1 w 21"/>
                    <a:gd name="T1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7">
                      <a:moveTo>
                        <a:pt x="1" y="5"/>
                      </a:moveTo>
                      <a:cubicBezTo>
                        <a:pt x="0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9" y="1"/>
                      </a:cubicBezTo>
                      <a:cubicBezTo>
                        <a:pt x="12" y="0"/>
                        <a:pt x="15" y="1"/>
                        <a:pt x="18" y="3"/>
                      </a:cubicBezTo>
                      <a:cubicBezTo>
                        <a:pt x="21" y="6"/>
                        <a:pt x="12" y="6"/>
                        <a:pt x="11" y="6"/>
                      </a:cubicBezTo>
                      <a:cubicBezTo>
                        <a:pt x="9" y="6"/>
                        <a:pt x="8" y="7"/>
                        <a:pt x="6" y="6"/>
                      </a:cubicBezTo>
                      <a:cubicBezTo>
                        <a:pt x="4" y="5"/>
                        <a:pt x="2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1" name="Freeform 585">
                  <a:extLst>
                    <a:ext uri="{FF2B5EF4-FFF2-40B4-BE49-F238E27FC236}">
                      <a16:creationId xmlns:a16="http://schemas.microsoft.com/office/drawing/2014/main" id="{6EA895A3-E128-AB4A-A858-1D891F5AD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7188" y="4449069"/>
                  <a:ext cx="261145" cy="178393"/>
                </a:xfrm>
                <a:custGeom>
                  <a:avLst/>
                  <a:gdLst>
                    <a:gd name="T0" fmla="*/ 22 w 28"/>
                    <a:gd name="T1" fmla="*/ 19 h 19"/>
                    <a:gd name="T2" fmla="*/ 15 w 28"/>
                    <a:gd name="T3" fmla="*/ 19 h 19"/>
                    <a:gd name="T4" fmla="*/ 15 w 28"/>
                    <a:gd name="T5" fmla="*/ 17 h 19"/>
                    <a:gd name="T6" fmla="*/ 12 w 28"/>
                    <a:gd name="T7" fmla="*/ 15 h 19"/>
                    <a:gd name="T8" fmla="*/ 17 w 28"/>
                    <a:gd name="T9" fmla="*/ 13 h 19"/>
                    <a:gd name="T10" fmla="*/ 16 w 28"/>
                    <a:gd name="T11" fmla="*/ 12 h 19"/>
                    <a:gd name="T12" fmla="*/ 9 w 28"/>
                    <a:gd name="T13" fmla="*/ 13 h 19"/>
                    <a:gd name="T14" fmla="*/ 2 w 28"/>
                    <a:gd name="T15" fmla="*/ 13 h 19"/>
                    <a:gd name="T16" fmla="*/ 1 w 28"/>
                    <a:gd name="T17" fmla="*/ 12 h 19"/>
                    <a:gd name="T18" fmla="*/ 7 w 28"/>
                    <a:gd name="T19" fmla="*/ 10 h 19"/>
                    <a:gd name="T20" fmla="*/ 4 w 28"/>
                    <a:gd name="T21" fmla="*/ 8 h 19"/>
                    <a:gd name="T22" fmla="*/ 7 w 28"/>
                    <a:gd name="T23" fmla="*/ 6 h 19"/>
                    <a:gd name="T24" fmla="*/ 3 w 28"/>
                    <a:gd name="T25" fmla="*/ 6 h 19"/>
                    <a:gd name="T26" fmla="*/ 7 w 28"/>
                    <a:gd name="T27" fmla="*/ 4 h 19"/>
                    <a:gd name="T28" fmla="*/ 13 w 28"/>
                    <a:gd name="T29" fmla="*/ 8 h 19"/>
                    <a:gd name="T30" fmla="*/ 16 w 28"/>
                    <a:gd name="T31" fmla="*/ 9 h 19"/>
                    <a:gd name="T32" fmla="*/ 13 w 28"/>
                    <a:gd name="T33" fmla="*/ 7 h 19"/>
                    <a:gd name="T34" fmla="*/ 14 w 28"/>
                    <a:gd name="T35" fmla="*/ 5 h 19"/>
                    <a:gd name="T36" fmla="*/ 11 w 28"/>
                    <a:gd name="T37" fmla="*/ 4 h 19"/>
                    <a:gd name="T38" fmla="*/ 11 w 28"/>
                    <a:gd name="T39" fmla="*/ 2 h 19"/>
                    <a:gd name="T40" fmla="*/ 7 w 28"/>
                    <a:gd name="T41" fmla="*/ 3 h 19"/>
                    <a:gd name="T42" fmla="*/ 13 w 28"/>
                    <a:gd name="T43" fmla="*/ 1 h 19"/>
                    <a:gd name="T44" fmla="*/ 12 w 28"/>
                    <a:gd name="T45" fmla="*/ 2 h 19"/>
                    <a:gd name="T46" fmla="*/ 15 w 28"/>
                    <a:gd name="T47" fmla="*/ 3 h 19"/>
                    <a:gd name="T48" fmla="*/ 21 w 28"/>
                    <a:gd name="T49" fmla="*/ 2 h 19"/>
                    <a:gd name="T50" fmla="*/ 26 w 28"/>
                    <a:gd name="T51" fmla="*/ 8 h 19"/>
                    <a:gd name="T52" fmla="*/ 27 w 28"/>
                    <a:gd name="T53" fmla="*/ 12 h 19"/>
                    <a:gd name="T54" fmla="*/ 26 w 28"/>
                    <a:gd name="T55" fmla="*/ 14 h 19"/>
                    <a:gd name="T56" fmla="*/ 26 w 28"/>
                    <a:gd name="T57" fmla="*/ 17 h 19"/>
                    <a:gd name="T58" fmla="*/ 22 w 28"/>
                    <a:gd name="T5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" h="19">
                      <a:moveTo>
                        <a:pt x="22" y="19"/>
                      </a:moveTo>
                      <a:cubicBezTo>
                        <a:pt x="20" y="19"/>
                        <a:pt x="17" y="19"/>
                        <a:pt x="15" y="19"/>
                      </a:cubicBezTo>
                      <a:cubicBezTo>
                        <a:pt x="12" y="19"/>
                        <a:pt x="15" y="18"/>
                        <a:pt x="15" y="17"/>
                      </a:cubicBezTo>
                      <a:cubicBezTo>
                        <a:pt x="16" y="16"/>
                        <a:pt x="11" y="16"/>
                        <a:pt x="12" y="15"/>
                      </a:cubicBezTo>
                      <a:cubicBezTo>
                        <a:pt x="13" y="14"/>
                        <a:pt x="15" y="13"/>
                        <a:pt x="17" y="13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4" y="11"/>
                        <a:pt x="12" y="12"/>
                        <a:pt x="9" y="13"/>
                      </a:cubicBezTo>
                      <a:cubicBezTo>
                        <a:pt x="7" y="13"/>
                        <a:pt x="5" y="13"/>
                        <a:pt x="2" y="13"/>
                      </a:cubicBezTo>
                      <a:cubicBezTo>
                        <a:pt x="2" y="14"/>
                        <a:pt x="0" y="14"/>
                        <a:pt x="1" y="12"/>
                      </a:cubicBezTo>
                      <a:cubicBezTo>
                        <a:pt x="3" y="10"/>
                        <a:pt x="5" y="11"/>
                        <a:pt x="7" y="10"/>
                      </a:cubicBezTo>
                      <a:cubicBezTo>
                        <a:pt x="11" y="9"/>
                        <a:pt x="4" y="9"/>
                        <a:pt x="4" y="8"/>
                      </a:cubicBezTo>
                      <a:cubicBezTo>
                        <a:pt x="3" y="8"/>
                        <a:pt x="7" y="6"/>
                        <a:pt x="7" y="6"/>
                      </a:cubicBezTo>
                      <a:cubicBezTo>
                        <a:pt x="7" y="6"/>
                        <a:pt x="4" y="6"/>
                        <a:pt x="3" y="6"/>
                      </a:cubicBezTo>
                      <a:cubicBezTo>
                        <a:pt x="3" y="5"/>
                        <a:pt x="6" y="4"/>
                        <a:pt x="7" y="4"/>
                      </a:cubicBezTo>
                      <a:cubicBezTo>
                        <a:pt x="9" y="4"/>
                        <a:pt x="11" y="7"/>
                        <a:pt x="13" y="8"/>
                      </a:cubicBezTo>
                      <a:cubicBezTo>
                        <a:pt x="14" y="8"/>
                        <a:pt x="15" y="10"/>
                        <a:pt x="16" y="9"/>
                      </a:cubicBezTo>
                      <a:cubicBezTo>
                        <a:pt x="19" y="7"/>
                        <a:pt x="13" y="7"/>
                        <a:pt x="13" y="7"/>
                      </a:cubicBezTo>
                      <a:cubicBezTo>
                        <a:pt x="14" y="7"/>
                        <a:pt x="18" y="6"/>
                        <a:pt x="14" y="5"/>
                      </a:cubicBezTo>
                      <a:cubicBezTo>
                        <a:pt x="13" y="5"/>
                        <a:pt x="12" y="5"/>
                        <a:pt x="11" y="4"/>
                      </a:cubicBezTo>
                      <a:cubicBezTo>
                        <a:pt x="9" y="3"/>
                        <a:pt x="11" y="3"/>
                        <a:pt x="11" y="2"/>
                      </a:cubicBezTo>
                      <a:cubicBezTo>
                        <a:pt x="10" y="2"/>
                        <a:pt x="7" y="3"/>
                        <a:pt x="7" y="3"/>
                      </a:cubicBezTo>
                      <a:cubicBezTo>
                        <a:pt x="6" y="2"/>
                        <a:pt x="13" y="1"/>
                        <a:pt x="13" y="1"/>
                      </a:cubicBezTo>
                      <a:cubicBezTo>
                        <a:pt x="13" y="1"/>
                        <a:pt x="12" y="2"/>
                        <a:pt x="12" y="2"/>
                      </a:cubicBezTo>
                      <a:cubicBezTo>
                        <a:pt x="11" y="3"/>
                        <a:pt x="14" y="3"/>
                        <a:pt x="15" y="3"/>
                      </a:cubicBezTo>
                      <a:cubicBezTo>
                        <a:pt x="18" y="4"/>
                        <a:pt x="19" y="4"/>
                        <a:pt x="21" y="2"/>
                      </a:cubicBezTo>
                      <a:cubicBezTo>
                        <a:pt x="24" y="0"/>
                        <a:pt x="27" y="6"/>
                        <a:pt x="26" y="8"/>
                      </a:cubicBezTo>
                      <a:cubicBezTo>
                        <a:pt x="26" y="10"/>
                        <a:pt x="26" y="11"/>
                        <a:pt x="27" y="12"/>
                      </a:cubicBezTo>
                      <a:cubicBezTo>
                        <a:pt x="28" y="14"/>
                        <a:pt x="28" y="15"/>
                        <a:pt x="26" y="14"/>
                      </a:cubicBezTo>
                      <a:cubicBezTo>
                        <a:pt x="24" y="12"/>
                        <a:pt x="25" y="16"/>
                        <a:pt x="26" y="17"/>
                      </a:cubicBezTo>
                      <a:cubicBezTo>
                        <a:pt x="27" y="18"/>
                        <a:pt x="23" y="19"/>
                        <a:pt x="22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2" name="Freeform 586">
                  <a:extLst>
                    <a:ext uri="{FF2B5EF4-FFF2-40B4-BE49-F238E27FC236}">
                      <a16:creationId xmlns:a16="http://schemas.microsoft.com/office/drawing/2014/main" id="{6D8CAFA7-C56A-9641-A574-4CE015D3A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8527" y="4535082"/>
                  <a:ext cx="82803" cy="25484"/>
                </a:xfrm>
                <a:custGeom>
                  <a:avLst/>
                  <a:gdLst>
                    <a:gd name="T0" fmla="*/ 1 w 9"/>
                    <a:gd name="T1" fmla="*/ 3 h 3"/>
                    <a:gd name="T2" fmla="*/ 7 w 9"/>
                    <a:gd name="T3" fmla="*/ 0 h 3"/>
                    <a:gd name="T4" fmla="*/ 1 w 9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1" y="3"/>
                      </a:moveTo>
                      <a:cubicBezTo>
                        <a:pt x="4" y="2"/>
                        <a:pt x="9" y="0"/>
                        <a:pt x="7" y="0"/>
                      </a:cubicBezTo>
                      <a:cubicBezTo>
                        <a:pt x="4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3" name="Freeform 587">
                  <a:extLst>
                    <a:ext uri="{FF2B5EF4-FFF2-40B4-BE49-F238E27FC236}">
                      <a16:creationId xmlns:a16="http://schemas.microsoft.com/office/drawing/2014/main" id="{CF749536-6E89-9E48-948B-D2A2C5537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9418" y="4525526"/>
                  <a:ext cx="76432" cy="19114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0 h 2"/>
                    <a:gd name="T4" fmla="*/ 1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0" y="2"/>
                        <a:pt x="4" y="0"/>
                        <a:pt x="6" y="0"/>
                      </a:cubicBezTo>
                      <a:cubicBezTo>
                        <a:pt x="8" y="0"/>
                        <a:pt x="4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4" name="Freeform 588">
                  <a:extLst>
                    <a:ext uri="{FF2B5EF4-FFF2-40B4-BE49-F238E27FC236}">
                      <a16:creationId xmlns:a16="http://schemas.microsoft.com/office/drawing/2014/main" id="{88A900C9-92A0-6542-8324-CAECB038F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1201" y="4496854"/>
                  <a:ext cx="95541" cy="47785"/>
                </a:xfrm>
                <a:custGeom>
                  <a:avLst/>
                  <a:gdLst>
                    <a:gd name="T0" fmla="*/ 2 w 10"/>
                    <a:gd name="T1" fmla="*/ 3 h 5"/>
                    <a:gd name="T2" fmla="*/ 10 w 10"/>
                    <a:gd name="T3" fmla="*/ 1 h 5"/>
                    <a:gd name="T4" fmla="*/ 2 w 10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5">
                      <a:moveTo>
                        <a:pt x="2" y="3"/>
                      </a:moveTo>
                      <a:cubicBezTo>
                        <a:pt x="0" y="2"/>
                        <a:pt x="10" y="0"/>
                        <a:pt x="10" y="1"/>
                      </a:cubicBezTo>
                      <a:cubicBezTo>
                        <a:pt x="10" y="2"/>
                        <a:pt x="6" y="5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5" name="Freeform 589">
                  <a:extLst>
                    <a:ext uri="{FF2B5EF4-FFF2-40B4-BE49-F238E27FC236}">
                      <a16:creationId xmlns:a16="http://schemas.microsoft.com/office/drawing/2014/main" id="{489CFC3C-FED9-2041-8227-BB083DB9A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0757" y="4458630"/>
                  <a:ext cx="66879" cy="47785"/>
                </a:xfrm>
                <a:custGeom>
                  <a:avLst/>
                  <a:gdLst>
                    <a:gd name="T0" fmla="*/ 1 w 7"/>
                    <a:gd name="T1" fmla="*/ 5 h 5"/>
                    <a:gd name="T2" fmla="*/ 0 w 7"/>
                    <a:gd name="T3" fmla="*/ 1 h 5"/>
                    <a:gd name="T4" fmla="*/ 4 w 7"/>
                    <a:gd name="T5" fmla="*/ 2 h 5"/>
                    <a:gd name="T6" fmla="*/ 7 w 7"/>
                    <a:gd name="T7" fmla="*/ 4 h 5"/>
                    <a:gd name="T8" fmla="*/ 1 w 7"/>
                    <a:gd name="T9" fmla="*/ 5 h 5"/>
                    <a:gd name="T10" fmla="*/ 1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4" y="2"/>
                        <a:pt x="7" y="3"/>
                        <a:pt x="7" y="4"/>
                      </a:cubicBezTo>
                      <a:cubicBezTo>
                        <a:pt x="7" y="4"/>
                        <a:pt x="2" y="5"/>
                        <a:pt x="1" y="5"/>
                      </a:cubicBezTo>
                      <a:cubicBezTo>
                        <a:pt x="0" y="4"/>
                        <a:pt x="4" y="5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6" name="Freeform 590">
                  <a:extLst>
                    <a:ext uri="{FF2B5EF4-FFF2-40B4-BE49-F238E27FC236}">
                      <a16:creationId xmlns:a16="http://schemas.microsoft.com/office/drawing/2014/main" id="{DC49B6D8-A1B3-0243-959E-E0D7C1DF66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8400" y="4347133"/>
                  <a:ext cx="111465" cy="82827"/>
                </a:xfrm>
                <a:custGeom>
                  <a:avLst/>
                  <a:gdLst>
                    <a:gd name="T0" fmla="*/ 8 w 12"/>
                    <a:gd name="T1" fmla="*/ 8 h 9"/>
                    <a:gd name="T2" fmla="*/ 3 w 12"/>
                    <a:gd name="T3" fmla="*/ 1 h 9"/>
                    <a:gd name="T4" fmla="*/ 8 w 12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8" y="8"/>
                      </a:moveTo>
                      <a:cubicBezTo>
                        <a:pt x="6" y="9"/>
                        <a:pt x="0" y="0"/>
                        <a:pt x="3" y="1"/>
                      </a:cubicBezTo>
                      <a:cubicBezTo>
                        <a:pt x="6" y="3"/>
                        <a:pt x="12" y="8"/>
                        <a:pt x="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7" name="Freeform 591">
                  <a:extLst>
                    <a:ext uri="{FF2B5EF4-FFF2-40B4-BE49-F238E27FC236}">
                      <a16:creationId xmlns:a16="http://schemas.microsoft.com/office/drawing/2014/main" id="{9B2A1126-48A1-274D-B1F2-7405CA040B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44" y="4337578"/>
                  <a:ext cx="82803" cy="28669"/>
                </a:xfrm>
                <a:custGeom>
                  <a:avLst/>
                  <a:gdLst>
                    <a:gd name="T0" fmla="*/ 2 w 9"/>
                    <a:gd name="T1" fmla="*/ 1 h 3"/>
                    <a:gd name="T2" fmla="*/ 8 w 9"/>
                    <a:gd name="T3" fmla="*/ 2 h 3"/>
                    <a:gd name="T4" fmla="*/ 2 w 9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2" y="1"/>
                      </a:moveTo>
                      <a:cubicBezTo>
                        <a:pt x="5" y="0"/>
                        <a:pt x="9" y="2"/>
                        <a:pt x="8" y="2"/>
                      </a:cubicBezTo>
                      <a:cubicBezTo>
                        <a:pt x="3" y="3"/>
                        <a:pt x="0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8" name="Freeform 592">
                  <a:extLst>
                    <a:ext uri="{FF2B5EF4-FFF2-40B4-BE49-F238E27FC236}">
                      <a16:creationId xmlns:a16="http://schemas.microsoft.com/office/drawing/2014/main" id="{9697C5FD-77BA-F247-8339-63ABEF249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7507" y="4187857"/>
                  <a:ext cx="334395" cy="178393"/>
                </a:xfrm>
                <a:custGeom>
                  <a:avLst/>
                  <a:gdLst>
                    <a:gd name="T0" fmla="*/ 28 w 36"/>
                    <a:gd name="T1" fmla="*/ 17 h 19"/>
                    <a:gd name="T2" fmla="*/ 27 w 36"/>
                    <a:gd name="T3" fmla="*/ 15 h 19"/>
                    <a:gd name="T4" fmla="*/ 22 w 36"/>
                    <a:gd name="T5" fmla="*/ 13 h 19"/>
                    <a:gd name="T6" fmla="*/ 14 w 36"/>
                    <a:gd name="T7" fmla="*/ 14 h 19"/>
                    <a:gd name="T8" fmla="*/ 18 w 36"/>
                    <a:gd name="T9" fmla="*/ 12 h 19"/>
                    <a:gd name="T10" fmla="*/ 8 w 36"/>
                    <a:gd name="T11" fmla="*/ 12 h 19"/>
                    <a:gd name="T12" fmla="*/ 13 w 36"/>
                    <a:gd name="T13" fmla="*/ 10 h 19"/>
                    <a:gd name="T14" fmla="*/ 12 w 36"/>
                    <a:gd name="T15" fmla="*/ 9 h 19"/>
                    <a:gd name="T16" fmla="*/ 13 w 36"/>
                    <a:gd name="T17" fmla="*/ 8 h 19"/>
                    <a:gd name="T18" fmla="*/ 11 w 36"/>
                    <a:gd name="T19" fmla="*/ 8 h 19"/>
                    <a:gd name="T20" fmla="*/ 10 w 36"/>
                    <a:gd name="T21" fmla="*/ 6 h 19"/>
                    <a:gd name="T22" fmla="*/ 6 w 36"/>
                    <a:gd name="T23" fmla="*/ 6 h 19"/>
                    <a:gd name="T24" fmla="*/ 3 w 36"/>
                    <a:gd name="T25" fmla="*/ 5 h 19"/>
                    <a:gd name="T26" fmla="*/ 9 w 36"/>
                    <a:gd name="T27" fmla="*/ 2 h 19"/>
                    <a:gd name="T28" fmla="*/ 16 w 36"/>
                    <a:gd name="T29" fmla="*/ 1 h 19"/>
                    <a:gd name="T30" fmla="*/ 18 w 36"/>
                    <a:gd name="T31" fmla="*/ 5 h 19"/>
                    <a:gd name="T32" fmla="*/ 22 w 36"/>
                    <a:gd name="T33" fmla="*/ 4 h 19"/>
                    <a:gd name="T34" fmla="*/ 25 w 36"/>
                    <a:gd name="T35" fmla="*/ 7 h 19"/>
                    <a:gd name="T36" fmla="*/ 30 w 36"/>
                    <a:gd name="T37" fmla="*/ 7 h 19"/>
                    <a:gd name="T38" fmla="*/ 33 w 36"/>
                    <a:gd name="T39" fmla="*/ 12 h 19"/>
                    <a:gd name="T40" fmla="*/ 34 w 36"/>
                    <a:gd name="T41" fmla="*/ 16 h 19"/>
                    <a:gd name="T42" fmla="*/ 28 w 36"/>
                    <a:gd name="T43" fmla="*/ 17 h 19"/>
                    <a:gd name="T44" fmla="*/ 28 w 36"/>
                    <a:gd name="T45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19">
                      <a:moveTo>
                        <a:pt x="28" y="17"/>
                      </a:moveTo>
                      <a:cubicBezTo>
                        <a:pt x="27" y="17"/>
                        <a:pt x="27" y="16"/>
                        <a:pt x="27" y="15"/>
                      </a:cubicBezTo>
                      <a:cubicBezTo>
                        <a:pt x="26" y="14"/>
                        <a:pt x="23" y="13"/>
                        <a:pt x="22" y="13"/>
                      </a:cubicBezTo>
                      <a:cubicBezTo>
                        <a:pt x="21" y="13"/>
                        <a:pt x="14" y="15"/>
                        <a:pt x="14" y="14"/>
                      </a:cubicBezTo>
                      <a:cubicBezTo>
                        <a:pt x="14" y="14"/>
                        <a:pt x="18" y="12"/>
                        <a:pt x="18" y="12"/>
                      </a:cubicBezTo>
                      <a:cubicBezTo>
                        <a:pt x="15" y="11"/>
                        <a:pt x="11" y="14"/>
                        <a:pt x="8" y="12"/>
                      </a:cubicBezTo>
                      <a:cubicBezTo>
                        <a:pt x="2" y="9"/>
                        <a:pt x="13" y="10"/>
                        <a:pt x="13" y="10"/>
                      </a:cubicBezTo>
                      <a:cubicBezTo>
                        <a:pt x="13" y="10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4" y="7"/>
                        <a:pt x="11" y="8"/>
                        <a:pt x="11" y="8"/>
                      </a:cubicBezTo>
                      <a:cubicBezTo>
                        <a:pt x="10" y="7"/>
                        <a:pt x="12" y="6"/>
                        <a:pt x="10" y="6"/>
                      </a:cubicBezTo>
                      <a:cubicBezTo>
                        <a:pt x="9" y="6"/>
                        <a:pt x="7" y="7"/>
                        <a:pt x="6" y="6"/>
                      </a:cubicBezTo>
                      <a:cubicBezTo>
                        <a:pt x="6" y="5"/>
                        <a:pt x="4" y="6"/>
                        <a:pt x="3" y="5"/>
                      </a:cubicBezTo>
                      <a:cubicBezTo>
                        <a:pt x="0" y="0"/>
                        <a:pt x="7" y="2"/>
                        <a:pt x="9" y="2"/>
                      </a:cubicBezTo>
                      <a:cubicBezTo>
                        <a:pt x="11" y="1"/>
                        <a:pt x="14" y="0"/>
                        <a:pt x="16" y="1"/>
                      </a:cubicBezTo>
                      <a:cubicBezTo>
                        <a:pt x="19" y="2"/>
                        <a:pt x="14" y="7"/>
                        <a:pt x="18" y="5"/>
                      </a:cubicBezTo>
                      <a:cubicBezTo>
                        <a:pt x="19" y="5"/>
                        <a:pt x="21" y="3"/>
                        <a:pt x="22" y="4"/>
                      </a:cubicBezTo>
                      <a:cubicBezTo>
                        <a:pt x="23" y="5"/>
                        <a:pt x="24" y="7"/>
                        <a:pt x="25" y="7"/>
                      </a:cubicBezTo>
                      <a:cubicBezTo>
                        <a:pt x="26" y="7"/>
                        <a:pt x="29" y="6"/>
                        <a:pt x="30" y="7"/>
                      </a:cubicBezTo>
                      <a:cubicBezTo>
                        <a:pt x="32" y="8"/>
                        <a:pt x="32" y="11"/>
                        <a:pt x="33" y="12"/>
                      </a:cubicBezTo>
                      <a:cubicBezTo>
                        <a:pt x="34" y="14"/>
                        <a:pt x="36" y="15"/>
                        <a:pt x="34" y="16"/>
                      </a:cubicBezTo>
                      <a:cubicBezTo>
                        <a:pt x="33" y="18"/>
                        <a:pt x="30" y="18"/>
                        <a:pt x="28" y="17"/>
                      </a:cubicBezTo>
                      <a:cubicBezTo>
                        <a:pt x="27" y="16"/>
                        <a:pt x="31" y="19"/>
                        <a:pt x="28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9" name="Freeform 593">
                  <a:extLst>
                    <a:ext uri="{FF2B5EF4-FFF2-40B4-BE49-F238E27FC236}">
                      <a16:creationId xmlns:a16="http://schemas.microsoft.com/office/drawing/2014/main" id="{D5CA1AA9-B2F6-A641-BCD8-961DC855B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8653" y="4101847"/>
                  <a:ext cx="101909" cy="47785"/>
                </a:xfrm>
                <a:custGeom>
                  <a:avLst/>
                  <a:gdLst>
                    <a:gd name="T0" fmla="*/ 8 w 11"/>
                    <a:gd name="T1" fmla="*/ 5 h 5"/>
                    <a:gd name="T2" fmla="*/ 4 w 11"/>
                    <a:gd name="T3" fmla="*/ 4 h 5"/>
                    <a:gd name="T4" fmla="*/ 2 w 11"/>
                    <a:gd name="T5" fmla="*/ 3 h 5"/>
                    <a:gd name="T6" fmla="*/ 7 w 11"/>
                    <a:gd name="T7" fmla="*/ 2 h 5"/>
                    <a:gd name="T8" fmla="*/ 8 w 1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8" y="5"/>
                      </a:moveTo>
                      <a:cubicBezTo>
                        <a:pt x="6" y="5"/>
                        <a:pt x="6" y="4"/>
                        <a:pt x="4" y="4"/>
                      </a:cubicBezTo>
                      <a:cubicBezTo>
                        <a:pt x="4" y="4"/>
                        <a:pt x="0" y="4"/>
                        <a:pt x="2" y="3"/>
                      </a:cubicBezTo>
                      <a:cubicBezTo>
                        <a:pt x="3" y="1"/>
                        <a:pt x="6" y="0"/>
                        <a:pt x="7" y="2"/>
                      </a:cubicBezTo>
                      <a:cubicBezTo>
                        <a:pt x="9" y="3"/>
                        <a:pt x="11" y="5"/>
                        <a:pt x="8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0" name="Freeform 594">
                  <a:extLst>
                    <a:ext uri="{FF2B5EF4-FFF2-40B4-BE49-F238E27FC236}">
                      <a16:creationId xmlns:a16="http://schemas.microsoft.com/office/drawing/2014/main" id="{BC219573-ACB1-824C-8302-D72BAFBAD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1456" y="4251568"/>
                  <a:ext cx="187897" cy="105124"/>
                </a:xfrm>
                <a:custGeom>
                  <a:avLst/>
                  <a:gdLst>
                    <a:gd name="T0" fmla="*/ 8 w 20"/>
                    <a:gd name="T1" fmla="*/ 7 h 11"/>
                    <a:gd name="T2" fmla="*/ 3 w 20"/>
                    <a:gd name="T3" fmla="*/ 5 h 11"/>
                    <a:gd name="T4" fmla="*/ 4 w 20"/>
                    <a:gd name="T5" fmla="*/ 3 h 11"/>
                    <a:gd name="T6" fmla="*/ 1 w 20"/>
                    <a:gd name="T7" fmla="*/ 1 h 11"/>
                    <a:gd name="T8" fmla="*/ 6 w 20"/>
                    <a:gd name="T9" fmla="*/ 1 h 11"/>
                    <a:gd name="T10" fmla="*/ 12 w 20"/>
                    <a:gd name="T11" fmla="*/ 3 h 11"/>
                    <a:gd name="T12" fmla="*/ 16 w 20"/>
                    <a:gd name="T13" fmla="*/ 3 h 11"/>
                    <a:gd name="T14" fmla="*/ 19 w 20"/>
                    <a:gd name="T15" fmla="*/ 4 h 11"/>
                    <a:gd name="T16" fmla="*/ 18 w 20"/>
                    <a:gd name="T17" fmla="*/ 8 h 11"/>
                    <a:gd name="T18" fmla="*/ 15 w 20"/>
                    <a:gd name="T19" fmla="*/ 10 h 11"/>
                    <a:gd name="T20" fmla="*/ 9 w 20"/>
                    <a:gd name="T21" fmla="*/ 11 h 11"/>
                    <a:gd name="T22" fmla="*/ 4 w 20"/>
                    <a:gd name="T23" fmla="*/ 8 h 11"/>
                    <a:gd name="T24" fmla="*/ 8 w 20"/>
                    <a:gd name="T25" fmla="*/ 7 h 11"/>
                    <a:gd name="T26" fmla="*/ 8 w 20"/>
                    <a:gd name="T2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1">
                      <a:moveTo>
                        <a:pt x="8" y="7"/>
                      </a:moveTo>
                      <a:cubicBezTo>
                        <a:pt x="6" y="7"/>
                        <a:pt x="4" y="6"/>
                        <a:pt x="3" y="5"/>
                      </a:cubicBezTo>
                      <a:cubicBezTo>
                        <a:pt x="0" y="4"/>
                        <a:pt x="4" y="3"/>
                        <a:pt x="4" y="3"/>
                      </a:cubicBezTo>
                      <a:cubicBezTo>
                        <a:pt x="4" y="2"/>
                        <a:pt x="2" y="1"/>
                        <a:pt x="1" y="1"/>
                      </a:cubicBezTo>
                      <a:cubicBezTo>
                        <a:pt x="1" y="0"/>
                        <a:pt x="6" y="1"/>
                        <a:pt x="6" y="1"/>
                      </a:cubicBezTo>
                      <a:cubicBezTo>
                        <a:pt x="8" y="1"/>
                        <a:pt x="10" y="2"/>
                        <a:pt x="12" y="3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20" y="4"/>
                        <a:pt x="19" y="4"/>
                      </a:cubicBezTo>
                      <a:cubicBezTo>
                        <a:pt x="17" y="6"/>
                        <a:pt x="16" y="5"/>
                        <a:pt x="18" y="8"/>
                      </a:cubicBezTo>
                      <a:cubicBezTo>
                        <a:pt x="19" y="9"/>
                        <a:pt x="16" y="9"/>
                        <a:pt x="15" y="10"/>
                      </a:cubicBezTo>
                      <a:cubicBezTo>
                        <a:pt x="13" y="10"/>
                        <a:pt x="11" y="11"/>
                        <a:pt x="9" y="11"/>
                      </a:cubicBezTo>
                      <a:cubicBezTo>
                        <a:pt x="8" y="10"/>
                        <a:pt x="4" y="9"/>
                        <a:pt x="4" y="8"/>
                      </a:cubicBezTo>
                      <a:cubicBezTo>
                        <a:pt x="4" y="8"/>
                        <a:pt x="10" y="7"/>
                        <a:pt x="8" y="7"/>
                      </a:cubicBezTo>
                      <a:cubicBezTo>
                        <a:pt x="5" y="6"/>
                        <a:pt x="10" y="7"/>
                        <a:pt x="8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1" name="Freeform 595">
                  <a:extLst>
                    <a:ext uri="{FF2B5EF4-FFF2-40B4-BE49-F238E27FC236}">
                      <a16:creationId xmlns:a16="http://schemas.microsoft.com/office/drawing/2014/main" id="{50C158A8-CDD4-1548-870C-AD668FB8F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6552" y="4347133"/>
                  <a:ext cx="165604" cy="47785"/>
                </a:xfrm>
                <a:custGeom>
                  <a:avLst/>
                  <a:gdLst>
                    <a:gd name="T0" fmla="*/ 14 w 18"/>
                    <a:gd name="T1" fmla="*/ 5 h 5"/>
                    <a:gd name="T2" fmla="*/ 16 w 18"/>
                    <a:gd name="T3" fmla="*/ 2 h 5"/>
                    <a:gd name="T4" fmla="*/ 13 w 18"/>
                    <a:gd name="T5" fmla="*/ 1 h 5"/>
                    <a:gd name="T6" fmla="*/ 3 w 18"/>
                    <a:gd name="T7" fmla="*/ 1 h 5"/>
                    <a:gd name="T8" fmla="*/ 4 w 18"/>
                    <a:gd name="T9" fmla="*/ 4 h 5"/>
                    <a:gd name="T10" fmla="*/ 14 w 18"/>
                    <a:gd name="T11" fmla="*/ 5 h 5"/>
                    <a:gd name="T12" fmla="*/ 14 w 18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5">
                      <a:moveTo>
                        <a:pt x="14" y="5"/>
                      </a:moveTo>
                      <a:cubicBezTo>
                        <a:pt x="14" y="4"/>
                        <a:pt x="18" y="2"/>
                        <a:pt x="16" y="2"/>
                      </a:cubicBezTo>
                      <a:cubicBezTo>
                        <a:pt x="15" y="1"/>
                        <a:pt x="14" y="1"/>
                        <a:pt x="13" y="1"/>
                      </a:cubicBezTo>
                      <a:cubicBezTo>
                        <a:pt x="10" y="1"/>
                        <a:pt x="6" y="0"/>
                        <a:pt x="3" y="1"/>
                      </a:cubicBezTo>
                      <a:cubicBezTo>
                        <a:pt x="0" y="1"/>
                        <a:pt x="1" y="4"/>
                        <a:pt x="4" y="4"/>
                      </a:cubicBezTo>
                      <a:cubicBezTo>
                        <a:pt x="7" y="4"/>
                        <a:pt x="11" y="5"/>
                        <a:pt x="14" y="5"/>
                      </a:cubicBezTo>
                      <a:cubicBezTo>
                        <a:pt x="16" y="4"/>
                        <a:pt x="12" y="5"/>
                        <a:pt x="14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2" name="Freeform 596">
                  <a:extLst>
                    <a:ext uri="{FF2B5EF4-FFF2-40B4-BE49-F238E27FC236}">
                      <a16:creationId xmlns:a16="http://schemas.microsoft.com/office/drawing/2014/main" id="{A272C67B-FD11-D34A-AF34-50A191FF3B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7000" y="4560566"/>
                  <a:ext cx="156050" cy="105124"/>
                </a:xfrm>
                <a:custGeom>
                  <a:avLst/>
                  <a:gdLst>
                    <a:gd name="T0" fmla="*/ 7 w 17"/>
                    <a:gd name="T1" fmla="*/ 1 h 11"/>
                    <a:gd name="T2" fmla="*/ 1 w 17"/>
                    <a:gd name="T3" fmla="*/ 6 h 11"/>
                    <a:gd name="T4" fmla="*/ 10 w 17"/>
                    <a:gd name="T5" fmla="*/ 10 h 11"/>
                    <a:gd name="T6" fmla="*/ 15 w 17"/>
                    <a:gd name="T7" fmla="*/ 10 h 11"/>
                    <a:gd name="T8" fmla="*/ 15 w 17"/>
                    <a:gd name="T9" fmla="*/ 8 h 11"/>
                    <a:gd name="T10" fmla="*/ 16 w 17"/>
                    <a:gd name="T11" fmla="*/ 6 h 11"/>
                    <a:gd name="T12" fmla="*/ 7 w 17"/>
                    <a:gd name="T13" fmla="*/ 1 h 11"/>
                    <a:gd name="T14" fmla="*/ 7 w 17"/>
                    <a:gd name="T15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1">
                      <a:moveTo>
                        <a:pt x="7" y="1"/>
                      </a:moveTo>
                      <a:cubicBezTo>
                        <a:pt x="5" y="0"/>
                        <a:pt x="2" y="4"/>
                        <a:pt x="1" y="6"/>
                      </a:cubicBezTo>
                      <a:cubicBezTo>
                        <a:pt x="0" y="8"/>
                        <a:pt x="8" y="10"/>
                        <a:pt x="10" y="10"/>
                      </a:cubicBezTo>
                      <a:cubicBezTo>
                        <a:pt x="11" y="11"/>
                        <a:pt x="14" y="11"/>
                        <a:pt x="15" y="10"/>
                      </a:cubicBezTo>
                      <a:cubicBezTo>
                        <a:pt x="16" y="10"/>
                        <a:pt x="15" y="9"/>
                        <a:pt x="15" y="8"/>
                      </a:cubicBezTo>
                      <a:cubicBezTo>
                        <a:pt x="15" y="7"/>
                        <a:pt x="15" y="6"/>
                        <a:pt x="16" y="6"/>
                      </a:cubicBezTo>
                      <a:cubicBezTo>
                        <a:pt x="17" y="4"/>
                        <a:pt x="9" y="1"/>
                        <a:pt x="7" y="1"/>
                      </a:cubicBezTo>
                      <a:cubicBezTo>
                        <a:pt x="5" y="0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3" name="Freeform 597">
                  <a:extLst>
                    <a:ext uri="{FF2B5EF4-FFF2-40B4-BE49-F238E27FC236}">
                      <a16:creationId xmlns:a16="http://schemas.microsoft.com/office/drawing/2014/main" id="{6FF8661C-CA4B-524E-B534-E41A029A3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0246" y="4535082"/>
                  <a:ext cx="38217" cy="25484"/>
                </a:xfrm>
                <a:custGeom>
                  <a:avLst/>
                  <a:gdLst>
                    <a:gd name="T0" fmla="*/ 3 w 4"/>
                    <a:gd name="T1" fmla="*/ 2 h 3"/>
                    <a:gd name="T2" fmla="*/ 1 w 4"/>
                    <a:gd name="T3" fmla="*/ 1 h 3"/>
                    <a:gd name="T4" fmla="*/ 3 w 4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3" y="2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4" name="Freeform 598">
                  <a:extLst>
                    <a:ext uri="{FF2B5EF4-FFF2-40B4-BE49-F238E27FC236}">
                      <a16:creationId xmlns:a16="http://schemas.microsoft.com/office/drawing/2014/main" id="{27E45848-E369-E942-9643-EF0F1BDCF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9036" y="4366247"/>
                  <a:ext cx="82803" cy="54153"/>
                </a:xfrm>
                <a:custGeom>
                  <a:avLst/>
                  <a:gdLst>
                    <a:gd name="T0" fmla="*/ 1 w 9"/>
                    <a:gd name="T1" fmla="*/ 5 h 6"/>
                    <a:gd name="T2" fmla="*/ 1 w 9"/>
                    <a:gd name="T3" fmla="*/ 1 h 6"/>
                    <a:gd name="T4" fmla="*/ 5 w 9"/>
                    <a:gd name="T5" fmla="*/ 1 h 6"/>
                    <a:gd name="T6" fmla="*/ 9 w 9"/>
                    <a:gd name="T7" fmla="*/ 3 h 6"/>
                    <a:gd name="T8" fmla="*/ 5 w 9"/>
                    <a:gd name="T9" fmla="*/ 5 h 6"/>
                    <a:gd name="T10" fmla="*/ 1 w 9"/>
                    <a:gd name="T11" fmla="*/ 5 h 6"/>
                    <a:gd name="T12" fmla="*/ 1 w 9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6">
                      <a:moveTo>
                        <a:pt x="1" y="5"/>
                      </a:moveTo>
                      <a:cubicBezTo>
                        <a:pt x="1" y="5"/>
                        <a:pt x="2" y="2"/>
                        <a:pt x="1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ubicBezTo>
                        <a:pt x="6" y="1"/>
                        <a:pt x="9" y="2"/>
                        <a:pt x="9" y="3"/>
                      </a:cubicBezTo>
                      <a:cubicBezTo>
                        <a:pt x="8" y="4"/>
                        <a:pt x="6" y="5"/>
                        <a:pt x="5" y="5"/>
                      </a:cubicBezTo>
                      <a:cubicBezTo>
                        <a:pt x="3" y="6"/>
                        <a:pt x="3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5" name="Freeform 599">
                  <a:extLst>
                    <a:ext uri="{FF2B5EF4-FFF2-40B4-BE49-F238E27FC236}">
                      <a16:creationId xmlns:a16="http://schemas.microsoft.com/office/drawing/2014/main" id="{1955D2D7-D759-B84C-B321-8871A682F2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3621" y="4449069"/>
                  <a:ext cx="28662" cy="38227"/>
                </a:xfrm>
                <a:custGeom>
                  <a:avLst/>
                  <a:gdLst>
                    <a:gd name="T0" fmla="*/ 2 w 3"/>
                    <a:gd name="T1" fmla="*/ 1 h 4"/>
                    <a:gd name="T2" fmla="*/ 1 w 3"/>
                    <a:gd name="T3" fmla="*/ 3 h 4"/>
                    <a:gd name="T4" fmla="*/ 2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cubicBezTo>
                        <a:pt x="0" y="0"/>
                        <a:pt x="0" y="3"/>
                        <a:pt x="1" y="3"/>
                      </a:cubicBezTo>
                      <a:cubicBezTo>
                        <a:pt x="2" y="4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6" name="Freeform 600">
                  <a:extLst>
                    <a:ext uri="{FF2B5EF4-FFF2-40B4-BE49-F238E27FC236}">
                      <a16:creationId xmlns:a16="http://schemas.microsoft.com/office/drawing/2014/main" id="{C8CC2816-9CAA-4049-8083-533997DBF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7889" y="4420403"/>
                  <a:ext cx="831211" cy="254845"/>
                </a:xfrm>
                <a:custGeom>
                  <a:avLst/>
                  <a:gdLst>
                    <a:gd name="T0" fmla="*/ 17 w 89"/>
                    <a:gd name="T1" fmla="*/ 7 h 27"/>
                    <a:gd name="T2" fmla="*/ 19 w 89"/>
                    <a:gd name="T3" fmla="*/ 4 h 27"/>
                    <a:gd name="T4" fmla="*/ 15 w 89"/>
                    <a:gd name="T5" fmla="*/ 2 h 27"/>
                    <a:gd name="T6" fmla="*/ 12 w 89"/>
                    <a:gd name="T7" fmla="*/ 2 h 27"/>
                    <a:gd name="T8" fmla="*/ 4 w 89"/>
                    <a:gd name="T9" fmla="*/ 1 h 27"/>
                    <a:gd name="T10" fmla="*/ 4 w 89"/>
                    <a:gd name="T11" fmla="*/ 3 h 27"/>
                    <a:gd name="T12" fmla="*/ 0 w 89"/>
                    <a:gd name="T13" fmla="*/ 4 h 27"/>
                    <a:gd name="T14" fmla="*/ 5 w 89"/>
                    <a:gd name="T15" fmla="*/ 5 h 27"/>
                    <a:gd name="T16" fmla="*/ 7 w 89"/>
                    <a:gd name="T17" fmla="*/ 6 h 27"/>
                    <a:gd name="T18" fmla="*/ 6 w 89"/>
                    <a:gd name="T19" fmla="*/ 7 h 27"/>
                    <a:gd name="T20" fmla="*/ 24 w 89"/>
                    <a:gd name="T21" fmla="*/ 13 h 27"/>
                    <a:gd name="T22" fmla="*/ 25 w 89"/>
                    <a:gd name="T23" fmla="*/ 16 h 27"/>
                    <a:gd name="T24" fmla="*/ 24 w 89"/>
                    <a:gd name="T25" fmla="*/ 21 h 27"/>
                    <a:gd name="T26" fmla="*/ 27 w 89"/>
                    <a:gd name="T27" fmla="*/ 25 h 27"/>
                    <a:gd name="T28" fmla="*/ 30 w 89"/>
                    <a:gd name="T29" fmla="*/ 24 h 27"/>
                    <a:gd name="T30" fmla="*/ 33 w 89"/>
                    <a:gd name="T31" fmla="*/ 26 h 27"/>
                    <a:gd name="T32" fmla="*/ 38 w 89"/>
                    <a:gd name="T33" fmla="*/ 26 h 27"/>
                    <a:gd name="T34" fmla="*/ 42 w 89"/>
                    <a:gd name="T35" fmla="*/ 23 h 27"/>
                    <a:gd name="T36" fmla="*/ 45 w 89"/>
                    <a:gd name="T37" fmla="*/ 26 h 27"/>
                    <a:gd name="T38" fmla="*/ 52 w 89"/>
                    <a:gd name="T39" fmla="*/ 27 h 27"/>
                    <a:gd name="T40" fmla="*/ 62 w 89"/>
                    <a:gd name="T41" fmla="*/ 27 h 27"/>
                    <a:gd name="T42" fmla="*/ 65 w 89"/>
                    <a:gd name="T43" fmla="*/ 27 h 27"/>
                    <a:gd name="T44" fmla="*/ 67 w 89"/>
                    <a:gd name="T45" fmla="*/ 24 h 27"/>
                    <a:gd name="T46" fmla="*/ 70 w 89"/>
                    <a:gd name="T47" fmla="*/ 25 h 27"/>
                    <a:gd name="T48" fmla="*/ 76 w 89"/>
                    <a:gd name="T49" fmla="*/ 27 h 27"/>
                    <a:gd name="T50" fmla="*/ 82 w 89"/>
                    <a:gd name="T51" fmla="*/ 26 h 27"/>
                    <a:gd name="T52" fmla="*/ 85 w 89"/>
                    <a:gd name="T53" fmla="*/ 24 h 27"/>
                    <a:gd name="T54" fmla="*/ 85 w 89"/>
                    <a:gd name="T55" fmla="*/ 22 h 27"/>
                    <a:gd name="T56" fmla="*/ 82 w 89"/>
                    <a:gd name="T57" fmla="*/ 22 h 27"/>
                    <a:gd name="T58" fmla="*/ 85 w 89"/>
                    <a:gd name="T59" fmla="*/ 17 h 27"/>
                    <a:gd name="T60" fmla="*/ 80 w 89"/>
                    <a:gd name="T61" fmla="*/ 16 h 27"/>
                    <a:gd name="T62" fmla="*/ 78 w 89"/>
                    <a:gd name="T63" fmla="*/ 14 h 27"/>
                    <a:gd name="T64" fmla="*/ 70 w 89"/>
                    <a:gd name="T65" fmla="*/ 14 h 27"/>
                    <a:gd name="T66" fmla="*/ 65 w 89"/>
                    <a:gd name="T67" fmla="*/ 14 h 27"/>
                    <a:gd name="T68" fmla="*/ 55 w 89"/>
                    <a:gd name="T69" fmla="*/ 17 h 27"/>
                    <a:gd name="T70" fmla="*/ 56 w 89"/>
                    <a:gd name="T71" fmla="*/ 18 h 27"/>
                    <a:gd name="T72" fmla="*/ 52 w 89"/>
                    <a:gd name="T73" fmla="*/ 18 h 27"/>
                    <a:gd name="T74" fmla="*/ 49 w 89"/>
                    <a:gd name="T75" fmla="*/ 16 h 27"/>
                    <a:gd name="T76" fmla="*/ 46 w 89"/>
                    <a:gd name="T77" fmla="*/ 17 h 27"/>
                    <a:gd name="T78" fmla="*/ 42 w 89"/>
                    <a:gd name="T79" fmla="*/ 16 h 27"/>
                    <a:gd name="T80" fmla="*/ 41 w 89"/>
                    <a:gd name="T81" fmla="*/ 18 h 27"/>
                    <a:gd name="T82" fmla="*/ 38 w 89"/>
                    <a:gd name="T83" fmla="*/ 16 h 27"/>
                    <a:gd name="T84" fmla="*/ 39 w 89"/>
                    <a:gd name="T85" fmla="*/ 14 h 27"/>
                    <a:gd name="T86" fmla="*/ 34 w 89"/>
                    <a:gd name="T87" fmla="*/ 12 h 27"/>
                    <a:gd name="T88" fmla="*/ 30 w 89"/>
                    <a:gd name="T89" fmla="*/ 13 h 27"/>
                    <a:gd name="T90" fmla="*/ 32 w 89"/>
                    <a:gd name="T91" fmla="*/ 12 h 27"/>
                    <a:gd name="T92" fmla="*/ 28 w 89"/>
                    <a:gd name="T93" fmla="*/ 9 h 27"/>
                    <a:gd name="T94" fmla="*/ 38 w 89"/>
                    <a:gd name="T95" fmla="*/ 10 h 27"/>
                    <a:gd name="T96" fmla="*/ 33 w 89"/>
                    <a:gd name="T97" fmla="*/ 7 h 27"/>
                    <a:gd name="T98" fmla="*/ 28 w 89"/>
                    <a:gd name="T99" fmla="*/ 7 h 27"/>
                    <a:gd name="T100" fmla="*/ 32 w 89"/>
                    <a:gd name="T101" fmla="*/ 6 h 27"/>
                    <a:gd name="T102" fmla="*/ 27 w 89"/>
                    <a:gd name="T103" fmla="*/ 5 h 27"/>
                    <a:gd name="T104" fmla="*/ 17 w 89"/>
                    <a:gd name="T105" fmla="*/ 7 h 27"/>
                    <a:gd name="T106" fmla="*/ 17 w 89"/>
                    <a:gd name="T107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9" h="27">
                      <a:moveTo>
                        <a:pt x="17" y="7"/>
                      </a:moveTo>
                      <a:cubicBezTo>
                        <a:pt x="18" y="7"/>
                        <a:pt x="20" y="5"/>
                        <a:pt x="19" y="4"/>
                      </a:cubicBezTo>
                      <a:cubicBezTo>
                        <a:pt x="18" y="3"/>
                        <a:pt x="16" y="2"/>
                        <a:pt x="15" y="2"/>
                      </a:cubicBezTo>
                      <a:cubicBezTo>
                        <a:pt x="14" y="2"/>
                        <a:pt x="13" y="2"/>
                        <a:pt x="12" y="2"/>
                      </a:cubicBezTo>
                      <a:cubicBezTo>
                        <a:pt x="9" y="1"/>
                        <a:pt x="7" y="0"/>
                        <a:pt x="4" y="1"/>
                      </a:cubicBezTo>
                      <a:cubicBezTo>
                        <a:pt x="0" y="2"/>
                        <a:pt x="3" y="2"/>
                        <a:pt x="4" y="3"/>
                      </a:cubicBezTo>
                      <a:cubicBezTo>
                        <a:pt x="4" y="3"/>
                        <a:pt x="0" y="3"/>
                        <a:pt x="0" y="4"/>
                      </a:cubicBezTo>
                      <a:cubicBezTo>
                        <a:pt x="0" y="5"/>
                        <a:pt x="4" y="5"/>
                        <a:pt x="5" y="5"/>
                      </a:cubicBezTo>
                      <a:cubicBezTo>
                        <a:pt x="5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12" y="11"/>
                        <a:pt x="21" y="5"/>
                        <a:pt x="24" y="13"/>
                      </a:cubicBezTo>
                      <a:cubicBezTo>
                        <a:pt x="24" y="14"/>
                        <a:pt x="26" y="15"/>
                        <a:pt x="25" y="16"/>
                      </a:cubicBezTo>
                      <a:cubicBezTo>
                        <a:pt x="24" y="18"/>
                        <a:pt x="23" y="19"/>
                        <a:pt x="24" y="21"/>
                      </a:cubicBezTo>
                      <a:cubicBezTo>
                        <a:pt x="24" y="21"/>
                        <a:pt x="26" y="25"/>
                        <a:pt x="27" y="25"/>
                      </a:cubicBezTo>
                      <a:cubicBezTo>
                        <a:pt x="28" y="26"/>
                        <a:pt x="30" y="23"/>
                        <a:pt x="30" y="24"/>
                      </a:cubicBezTo>
                      <a:cubicBezTo>
                        <a:pt x="31" y="24"/>
                        <a:pt x="32" y="26"/>
                        <a:pt x="33" y="26"/>
                      </a:cubicBezTo>
                      <a:cubicBezTo>
                        <a:pt x="35" y="27"/>
                        <a:pt x="37" y="26"/>
                        <a:pt x="38" y="26"/>
                      </a:cubicBezTo>
                      <a:cubicBezTo>
                        <a:pt x="39" y="25"/>
                        <a:pt x="41" y="23"/>
                        <a:pt x="42" y="23"/>
                      </a:cubicBezTo>
                      <a:cubicBezTo>
                        <a:pt x="42" y="23"/>
                        <a:pt x="44" y="26"/>
                        <a:pt x="45" y="26"/>
                      </a:cubicBezTo>
                      <a:cubicBezTo>
                        <a:pt x="47" y="27"/>
                        <a:pt x="50" y="27"/>
                        <a:pt x="52" y="27"/>
                      </a:cubicBezTo>
                      <a:cubicBezTo>
                        <a:pt x="56" y="27"/>
                        <a:pt x="59" y="27"/>
                        <a:pt x="62" y="27"/>
                      </a:cubicBezTo>
                      <a:cubicBezTo>
                        <a:pt x="63" y="27"/>
                        <a:pt x="64" y="27"/>
                        <a:pt x="65" y="27"/>
                      </a:cubicBezTo>
                      <a:cubicBezTo>
                        <a:pt x="67" y="26"/>
                        <a:pt x="66" y="24"/>
                        <a:pt x="67" y="24"/>
                      </a:cubicBezTo>
                      <a:cubicBezTo>
                        <a:pt x="68" y="23"/>
                        <a:pt x="69" y="24"/>
                        <a:pt x="70" y="25"/>
                      </a:cubicBezTo>
                      <a:cubicBezTo>
                        <a:pt x="71" y="26"/>
                        <a:pt x="74" y="27"/>
                        <a:pt x="76" y="27"/>
                      </a:cubicBezTo>
                      <a:cubicBezTo>
                        <a:pt x="78" y="27"/>
                        <a:pt x="80" y="27"/>
                        <a:pt x="82" y="26"/>
                      </a:cubicBezTo>
                      <a:cubicBezTo>
                        <a:pt x="84" y="26"/>
                        <a:pt x="83" y="24"/>
                        <a:pt x="85" y="24"/>
                      </a:cubicBezTo>
                      <a:cubicBezTo>
                        <a:pt x="86" y="24"/>
                        <a:pt x="87" y="21"/>
                        <a:pt x="85" y="22"/>
                      </a:cubicBezTo>
                      <a:cubicBezTo>
                        <a:pt x="85" y="22"/>
                        <a:pt x="83" y="22"/>
                        <a:pt x="82" y="22"/>
                      </a:cubicBezTo>
                      <a:cubicBezTo>
                        <a:pt x="82" y="22"/>
                        <a:pt x="89" y="18"/>
                        <a:pt x="85" y="17"/>
                      </a:cubicBezTo>
                      <a:cubicBezTo>
                        <a:pt x="84" y="17"/>
                        <a:pt x="82" y="16"/>
                        <a:pt x="80" y="16"/>
                      </a:cubicBezTo>
                      <a:cubicBezTo>
                        <a:pt x="78" y="16"/>
                        <a:pt x="80" y="14"/>
                        <a:pt x="78" y="14"/>
                      </a:cubicBezTo>
                      <a:cubicBezTo>
                        <a:pt x="75" y="14"/>
                        <a:pt x="73" y="14"/>
                        <a:pt x="70" y="14"/>
                      </a:cubicBezTo>
                      <a:cubicBezTo>
                        <a:pt x="68" y="14"/>
                        <a:pt x="67" y="13"/>
                        <a:pt x="65" y="14"/>
                      </a:cubicBezTo>
                      <a:cubicBezTo>
                        <a:pt x="64" y="14"/>
                        <a:pt x="55" y="16"/>
                        <a:pt x="55" y="17"/>
                      </a:cubicBezTo>
                      <a:cubicBezTo>
                        <a:pt x="55" y="17"/>
                        <a:pt x="56" y="17"/>
                        <a:pt x="56" y="18"/>
                      </a:cubicBezTo>
                      <a:cubicBezTo>
                        <a:pt x="56" y="18"/>
                        <a:pt x="53" y="18"/>
                        <a:pt x="52" y="18"/>
                      </a:cubicBezTo>
                      <a:cubicBezTo>
                        <a:pt x="51" y="18"/>
                        <a:pt x="50" y="17"/>
                        <a:pt x="49" y="16"/>
                      </a:cubicBezTo>
                      <a:cubicBezTo>
                        <a:pt x="48" y="16"/>
                        <a:pt x="47" y="17"/>
                        <a:pt x="46" y="17"/>
                      </a:cubicBezTo>
                      <a:cubicBezTo>
                        <a:pt x="45" y="17"/>
                        <a:pt x="43" y="16"/>
                        <a:pt x="42" y="16"/>
                      </a:cubicBezTo>
                      <a:cubicBezTo>
                        <a:pt x="41" y="16"/>
                        <a:pt x="42" y="18"/>
                        <a:pt x="41" y="18"/>
                      </a:cubicBezTo>
                      <a:cubicBezTo>
                        <a:pt x="40" y="18"/>
                        <a:pt x="39" y="16"/>
                        <a:pt x="38" y="16"/>
                      </a:cubicBezTo>
                      <a:cubicBezTo>
                        <a:pt x="35" y="16"/>
                        <a:pt x="39" y="15"/>
                        <a:pt x="39" y="14"/>
                      </a:cubicBezTo>
                      <a:cubicBezTo>
                        <a:pt x="39" y="13"/>
                        <a:pt x="35" y="12"/>
                        <a:pt x="34" y="12"/>
                      </a:cubicBezTo>
                      <a:cubicBezTo>
                        <a:pt x="34" y="12"/>
                        <a:pt x="30" y="13"/>
                        <a:pt x="30" y="13"/>
                      </a:cubicBezTo>
                      <a:cubicBezTo>
                        <a:pt x="30" y="12"/>
                        <a:pt x="32" y="12"/>
                        <a:pt x="32" y="12"/>
                      </a:cubicBezTo>
                      <a:cubicBezTo>
                        <a:pt x="32" y="11"/>
                        <a:pt x="27" y="10"/>
                        <a:pt x="28" y="9"/>
                      </a:cubicBezTo>
                      <a:cubicBezTo>
                        <a:pt x="28" y="9"/>
                        <a:pt x="38" y="10"/>
                        <a:pt x="38" y="10"/>
                      </a:cubicBezTo>
                      <a:cubicBezTo>
                        <a:pt x="38" y="9"/>
                        <a:pt x="34" y="8"/>
                        <a:pt x="33" y="7"/>
                      </a:cubicBezTo>
                      <a:cubicBezTo>
                        <a:pt x="32" y="7"/>
                        <a:pt x="30" y="7"/>
                        <a:pt x="28" y="7"/>
                      </a:cubicBezTo>
                      <a:cubicBezTo>
                        <a:pt x="29" y="7"/>
                        <a:pt x="31" y="7"/>
                        <a:pt x="32" y="6"/>
                      </a:cubicBezTo>
                      <a:cubicBezTo>
                        <a:pt x="32" y="5"/>
                        <a:pt x="27" y="5"/>
                        <a:pt x="27" y="5"/>
                      </a:cubicBezTo>
                      <a:cubicBezTo>
                        <a:pt x="23" y="5"/>
                        <a:pt x="21" y="6"/>
                        <a:pt x="17" y="7"/>
                      </a:cubicBezTo>
                      <a:cubicBezTo>
                        <a:pt x="17" y="7"/>
                        <a:pt x="18" y="7"/>
                        <a:pt x="1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7" name="Freeform 601">
                  <a:extLst>
                    <a:ext uri="{FF2B5EF4-FFF2-40B4-BE49-F238E27FC236}">
                      <a16:creationId xmlns:a16="http://schemas.microsoft.com/office/drawing/2014/main" id="{8A036FFF-7A7E-F04E-A94F-CC31A98B5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7000" y="3980797"/>
                  <a:ext cx="550956" cy="347225"/>
                </a:xfrm>
                <a:custGeom>
                  <a:avLst/>
                  <a:gdLst>
                    <a:gd name="T0" fmla="*/ 55 w 59"/>
                    <a:gd name="T1" fmla="*/ 21 h 37"/>
                    <a:gd name="T2" fmla="*/ 46 w 59"/>
                    <a:gd name="T3" fmla="*/ 20 h 37"/>
                    <a:gd name="T4" fmla="*/ 46 w 59"/>
                    <a:gd name="T5" fmla="*/ 18 h 37"/>
                    <a:gd name="T6" fmla="*/ 44 w 59"/>
                    <a:gd name="T7" fmla="*/ 15 h 37"/>
                    <a:gd name="T8" fmla="*/ 44 w 59"/>
                    <a:gd name="T9" fmla="*/ 11 h 37"/>
                    <a:gd name="T10" fmla="*/ 43 w 59"/>
                    <a:gd name="T11" fmla="*/ 15 h 37"/>
                    <a:gd name="T12" fmla="*/ 35 w 59"/>
                    <a:gd name="T13" fmla="*/ 10 h 37"/>
                    <a:gd name="T14" fmla="*/ 24 w 59"/>
                    <a:gd name="T15" fmla="*/ 2 h 37"/>
                    <a:gd name="T16" fmla="*/ 12 w 59"/>
                    <a:gd name="T17" fmla="*/ 1 h 37"/>
                    <a:gd name="T18" fmla="*/ 12 w 59"/>
                    <a:gd name="T19" fmla="*/ 3 h 37"/>
                    <a:gd name="T20" fmla="*/ 6 w 59"/>
                    <a:gd name="T21" fmla="*/ 5 h 37"/>
                    <a:gd name="T22" fmla="*/ 11 w 59"/>
                    <a:gd name="T23" fmla="*/ 9 h 37"/>
                    <a:gd name="T24" fmla="*/ 6 w 59"/>
                    <a:gd name="T25" fmla="*/ 9 h 37"/>
                    <a:gd name="T26" fmla="*/ 5 w 59"/>
                    <a:gd name="T27" fmla="*/ 11 h 37"/>
                    <a:gd name="T28" fmla="*/ 6 w 59"/>
                    <a:gd name="T29" fmla="*/ 14 h 37"/>
                    <a:gd name="T30" fmla="*/ 10 w 59"/>
                    <a:gd name="T31" fmla="*/ 14 h 37"/>
                    <a:gd name="T32" fmla="*/ 0 w 59"/>
                    <a:gd name="T33" fmla="*/ 15 h 37"/>
                    <a:gd name="T34" fmla="*/ 7 w 59"/>
                    <a:gd name="T35" fmla="*/ 20 h 37"/>
                    <a:gd name="T36" fmla="*/ 8 w 59"/>
                    <a:gd name="T37" fmla="*/ 23 h 37"/>
                    <a:gd name="T38" fmla="*/ 14 w 59"/>
                    <a:gd name="T39" fmla="*/ 23 h 37"/>
                    <a:gd name="T40" fmla="*/ 26 w 59"/>
                    <a:gd name="T41" fmla="*/ 23 h 37"/>
                    <a:gd name="T42" fmla="*/ 28 w 59"/>
                    <a:gd name="T43" fmla="*/ 24 h 37"/>
                    <a:gd name="T44" fmla="*/ 16 w 59"/>
                    <a:gd name="T45" fmla="*/ 25 h 37"/>
                    <a:gd name="T46" fmla="*/ 16 w 59"/>
                    <a:gd name="T47" fmla="*/ 30 h 37"/>
                    <a:gd name="T48" fmla="*/ 19 w 59"/>
                    <a:gd name="T49" fmla="*/ 33 h 37"/>
                    <a:gd name="T50" fmla="*/ 32 w 59"/>
                    <a:gd name="T51" fmla="*/ 35 h 37"/>
                    <a:gd name="T52" fmla="*/ 34 w 59"/>
                    <a:gd name="T53" fmla="*/ 36 h 37"/>
                    <a:gd name="T54" fmla="*/ 40 w 59"/>
                    <a:gd name="T55" fmla="*/ 35 h 37"/>
                    <a:gd name="T56" fmla="*/ 41 w 59"/>
                    <a:gd name="T57" fmla="*/ 35 h 37"/>
                    <a:gd name="T58" fmla="*/ 41 w 59"/>
                    <a:gd name="T59" fmla="*/ 29 h 37"/>
                    <a:gd name="T60" fmla="*/ 46 w 59"/>
                    <a:gd name="T61" fmla="*/ 30 h 37"/>
                    <a:gd name="T62" fmla="*/ 51 w 59"/>
                    <a:gd name="T63" fmla="*/ 28 h 37"/>
                    <a:gd name="T64" fmla="*/ 54 w 59"/>
                    <a:gd name="T65" fmla="*/ 26 h 37"/>
                    <a:gd name="T66" fmla="*/ 58 w 59"/>
                    <a:gd name="T6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" h="37">
                      <a:moveTo>
                        <a:pt x="58" y="24"/>
                      </a:moveTo>
                      <a:cubicBezTo>
                        <a:pt x="58" y="22"/>
                        <a:pt x="56" y="22"/>
                        <a:pt x="55" y="21"/>
                      </a:cubicBezTo>
                      <a:cubicBezTo>
                        <a:pt x="54" y="20"/>
                        <a:pt x="53" y="22"/>
                        <a:pt x="52" y="21"/>
                      </a:cubicBezTo>
                      <a:cubicBezTo>
                        <a:pt x="50" y="19"/>
                        <a:pt x="48" y="21"/>
                        <a:pt x="46" y="20"/>
                      </a:cubicBezTo>
                      <a:cubicBezTo>
                        <a:pt x="46" y="20"/>
                        <a:pt x="48" y="19"/>
                        <a:pt x="48" y="18"/>
                      </a:cubicBezTo>
                      <a:cubicBezTo>
                        <a:pt x="48" y="18"/>
                        <a:pt x="46" y="18"/>
                        <a:pt x="46" y="18"/>
                      </a:cubicBezTo>
                      <a:cubicBezTo>
                        <a:pt x="46" y="17"/>
                        <a:pt x="47" y="17"/>
                        <a:pt x="47" y="16"/>
                      </a:cubicBezTo>
                      <a:cubicBezTo>
                        <a:pt x="47" y="15"/>
                        <a:pt x="44" y="16"/>
                        <a:pt x="44" y="15"/>
                      </a:cubicBezTo>
                      <a:cubicBezTo>
                        <a:pt x="43" y="15"/>
                        <a:pt x="45" y="14"/>
                        <a:pt x="45" y="14"/>
                      </a:cubicBezTo>
                      <a:cubicBezTo>
                        <a:pt x="46" y="13"/>
                        <a:pt x="44" y="12"/>
                        <a:pt x="44" y="11"/>
                      </a:cubicBezTo>
                      <a:cubicBezTo>
                        <a:pt x="43" y="10"/>
                        <a:pt x="38" y="11"/>
                        <a:pt x="38" y="11"/>
                      </a:cubicBezTo>
                      <a:cubicBezTo>
                        <a:pt x="38" y="12"/>
                        <a:pt x="43" y="14"/>
                        <a:pt x="43" y="15"/>
                      </a:cubicBezTo>
                      <a:cubicBezTo>
                        <a:pt x="42" y="16"/>
                        <a:pt x="39" y="14"/>
                        <a:pt x="38" y="13"/>
                      </a:cubicBezTo>
                      <a:cubicBezTo>
                        <a:pt x="36" y="12"/>
                        <a:pt x="39" y="10"/>
                        <a:pt x="35" y="10"/>
                      </a:cubicBezTo>
                      <a:cubicBezTo>
                        <a:pt x="33" y="10"/>
                        <a:pt x="30" y="10"/>
                        <a:pt x="29" y="8"/>
                      </a:cubicBezTo>
                      <a:cubicBezTo>
                        <a:pt x="28" y="6"/>
                        <a:pt x="26" y="3"/>
                        <a:pt x="24" y="2"/>
                      </a:cubicBezTo>
                      <a:cubicBezTo>
                        <a:pt x="21" y="1"/>
                        <a:pt x="18" y="0"/>
                        <a:pt x="16" y="0"/>
                      </a:cubicBezTo>
                      <a:cubicBezTo>
                        <a:pt x="15" y="0"/>
                        <a:pt x="10" y="0"/>
                        <a:pt x="12" y="1"/>
                      </a:cubicBezTo>
                      <a:cubicBezTo>
                        <a:pt x="13" y="1"/>
                        <a:pt x="17" y="2"/>
                        <a:pt x="17" y="2"/>
                      </a:cubicBezTo>
                      <a:cubicBezTo>
                        <a:pt x="17" y="4"/>
                        <a:pt x="13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5"/>
                        <a:pt x="7" y="2"/>
                        <a:pt x="6" y="5"/>
                      </a:cubicBezTo>
                      <a:cubicBezTo>
                        <a:pt x="6" y="5"/>
                        <a:pt x="11" y="7"/>
                        <a:pt x="12" y="7"/>
                      </a:cubicBezTo>
                      <a:cubicBezTo>
                        <a:pt x="10" y="6"/>
                        <a:pt x="11" y="9"/>
                        <a:pt x="11" y="9"/>
                      </a:cubicBezTo>
                      <a:cubicBezTo>
                        <a:pt x="11" y="10"/>
                        <a:pt x="4" y="7"/>
                        <a:pt x="3" y="8"/>
                      </a:cubicBezTo>
                      <a:cubicBezTo>
                        <a:pt x="3" y="7"/>
                        <a:pt x="6" y="8"/>
                        <a:pt x="6" y="9"/>
                      </a:cubicBezTo>
                      <a:cubicBezTo>
                        <a:pt x="6" y="8"/>
                        <a:pt x="4" y="9"/>
                        <a:pt x="4" y="9"/>
                      </a:cubicBezTo>
                      <a:cubicBezTo>
                        <a:pt x="3" y="10"/>
                        <a:pt x="5" y="11"/>
                        <a:pt x="5" y="11"/>
                      </a:cubicBezTo>
                      <a:cubicBezTo>
                        <a:pt x="6" y="12"/>
                        <a:pt x="2" y="12"/>
                        <a:pt x="1" y="12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8" y="14"/>
                        <a:pt x="10" y="13"/>
                        <a:pt x="12" y="13"/>
                      </a:cubicBezTo>
                      <a:cubicBezTo>
                        <a:pt x="12" y="13"/>
                        <a:pt x="10" y="14"/>
                        <a:pt x="10" y="14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1" y="16"/>
                        <a:pt x="0" y="15"/>
                        <a:pt x="0" y="15"/>
                      </a:cubicBezTo>
                      <a:cubicBezTo>
                        <a:pt x="0" y="15"/>
                        <a:pt x="2" y="18"/>
                        <a:pt x="2" y="18"/>
                      </a:cubicBezTo>
                      <a:cubicBezTo>
                        <a:pt x="3" y="19"/>
                        <a:pt x="7" y="21"/>
                        <a:pt x="7" y="20"/>
                      </a:cubicBezTo>
                      <a:cubicBezTo>
                        <a:pt x="7" y="21"/>
                        <a:pt x="5" y="20"/>
                        <a:pt x="6" y="22"/>
                      </a:cubicBezTo>
                      <a:cubicBezTo>
                        <a:pt x="6" y="22"/>
                        <a:pt x="7" y="23"/>
                        <a:pt x="8" y="23"/>
                      </a:cubicBezTo>
                      <a:cubicBezTo>
                        <a:pt x="9" y="24"/>
                        <a:pt x="10" y="23"/>
                        <a:pt x="11" y="23"/>
                      </a:cubicBezTo>
                      <a:cubicBezTo>
                        <a:pt x="12" y="22"/>
                        <a:pt x="13" y="24"/>
                        <a:pt x="14" y="23"/>
                      </a:cubicBezTo>
                      <a:cubicBezTo>
                        <a:pt x="17" y="22"/>
                        <a:pt x="19" y="21"/>
                        <a:pt x="21" y="22"/>
                      </a:cubicBezTo>
                      <a:cubicBezTo>
                        <a:pt x="23" y="23"/>
                        <a:pt x="24" y="23"/>
                        <a:pt x="26" y="23"/>
                      </a:cubicBezTo>
                      <a:cubicBezTo>
                        <a:pt x="25" y="23"/>
                        <a:pt x="23" y="23"/>
                        <a:pt x="21" y="23"/>
                      </a:cubicBezTo>
                      <a:cubicBezTo>
                        <a:pt x="23" y="23"/>
                        <a:pt x="27" y="23"/>
                        <a:pt x="28" y="24"/>
                      </a:cubicBezTo>
                      <a:cubicBezTo>
                        <a:pt x="28" y="24"/>
                        <a:pt x="23" y="25"/>
                        <a:pt x="23" y="25"/>
                      </a:cubicBezTo>
                      <a:cubicBezTo>
                        <a:pt x="21" y="25"/>
                        <a:pt x="18" y="25"/>
                        <a:pt x="16" y="25"/>
                      </a:cubicBezTo>
                      <a:cubicBezTo>
                        <a:pt x="16" y="26"/>
                        <a:pt x="12" y="27"/>
                        <a:pt x="13" y="27"/>
                      </a:cubicBezTo>
                      <a:cubicBezTo>
                        <a:pt x="14" y="28"/>
                        <a:pt x="15" y="28"/>
                        <a:pt x="16" y="30"/>
                      </a:cubicBezTo>
                      <a:cubicBezTo>
                        <a:pt x="16" y="32"/>
                        <a:pt x="22" y="30"/>
                        <a:pt x="23" y="32"/>
                      </a:cubicBezTo>
                      <a:cubicBezTo>
                        <a:pt x="23" y="32"/>
                        <a:pt x="19" y="32"/>
                        <a:pt x="19" y="33"/>
                      </a:cubicBezTo>
                      <a:cubicBezTo>
                        <a:pt x="20" y="34"/>
                        <a:pt x="25" y="36"/>
                        <a:pt x="26" y="36"/>
                      </a:cubicBezTo>
                      <a:cubicBezTo>
                        <a:pt x="26" y="36"/>
                        <a:pt x="32" y="36"/>
                        <a:pt x="32" y="35"/>
                      </a:cubicBezTo>
                      <a:cubicBezTo>
                        <a:pt x="32" y="35"/>
                        <a:pt x="31" y="35"/>
                        <a:pt x="31" y="35"/>
                      </a:cubicBezTo>
                      <a:cubicBezTo>
                        <a:pt x="31" y="33"/>
                        <a:pt x="35" y="36"/>
                        <a:pt x="34" y="36"/>
                      </a:cubicBezTo>
                      <a:cubicBezTo>
                        <a:pt x="35" y="36"/>
                        <a:pt x="33" y="33"/>
                        <a:pt x="33" y="32"/>
                      </a:cubicBezTo>
                      <a:cubicBezTo>
                        <a:pt x="35" y="31"/>
                        <a:pt x="37" y="37"/>
                        <a:pt x="40" y="35"/>
                      </a:cubicBezTo>
                      <a:cubicBezTo>
                        <a:pt x="41" y="34"/>
                        <a:pt x="39" y="32"/>
                        <a:pt x="40" y="32"/>
                      </a:cubicBezTo>
                      <a:cubicBezTo>
                        <a:pt x="41" y="32"/>
                        <a:pt x="41" y="34"/>
                        <a:pt x="41" y="35"/>
                      </a:cubicBezTo>
                      <a:cubicBezTo>
                        <a:pt x="42" y="35"/>
                        <a:pt x="43" y="31"/>
                        <a:pt x="42" y="31"/>
                      </a:cubicBezTo>
                      <a:cubicBezTo>
                        <a:pt x="42" y="30"/>
                        <a:pt x="42" y="29"/>
                        <a:pt x="41" y="29"/>
                      </a:cubicBezTo>
                      <a:cubicBezTo>
                        <a:pt x="41" y="28"/>
                        <a:pt x="42" y="26"/>
                        <a:pt x="43" y="27"/>
                      </a:cubicBezTo>
                      <a:cubicBezTo>
                        <a:pt x="44" y="28"/>
                        <a:pt x="43" y="32"/>
                        <a:pt x="46" y="30"/>
                      </a:cubicBezTo>
                      <a:cubicBezTo>
                        <a:pt x="47" y="29"/>
                        <a:pt x="50" y="25"/>
                        <a:pt x="52" y="27"/>
                      </a:cubicBezTo>
                      <a:cubicBezTo>
                        <a:pt x="53" y="27"/>
                        <a:pt x="51" y="28"/>
                        <a:pt x="51" y="28"/>
                      </a:cubicBezTo>
                      <a:cubicBezTo>
                        <a:pt x="51" y="28"/>
                        <a:pt x="56" y="27"/>
                        <a:pt x="56" y="27"/>
                      </a:cubicBezTo>
                      <a:cubicBezTo>
                        <a:pt x="56" y="27"/>
                        <a:pt x="54" y="27"/>
                        <a:pt x="54" y="26"/>
                      </a:cubicBezTo>
                      <a:cubicBezTo>
                        <a:pt x="54" y="25"/>
                        <a:pt x="59" y="25"/>
                        <a:pt x="58" y="24"/>
                      </a:cubicBezTo>
                      <a:cubicBezTo>
                        <a:pt x="58" y="22"/>
                        <a:pt x="58" y="25"/>
                        <a:pt x="58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8" name="Freeform 602">
                  <a:extLst>
                    <a:ext uri="{FF2B5EF4-FFF2-40B4-BE49-F238E27FC236}">
                      <a16:creationId xmlns:a16="http://schemas.microsoft.com/office/drawing/2014/main" id="{6B6823B8-2D30-984B-9F33-4038299FF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9926" y="3767367"/>
                  <a:ext cx="1455415" cy="758159"/>
                </a:xfrm>
                <a:custGeom>
                  <a:avLst/>
                  <a:gdLst>
                    <a:gd name="T0" fmla="*/ 15 w 156"/>
                    <a:gd name="T1" fmla="*/ 77 h 81"/>
                    <a:gd name="T2" fmla="*/ 27 w 156"/>
                    <a:gd name="T3" fmla="*/ 76 h 81"/>
                    <a:gd name="T4" fmla="*/ 37 w 156"/>
                    <a:gd name="T5" fmla="*/ 78 h 81"/>
                    <a:gd name="T6" fmla="*/ 48 w 156"/>
                    <a:gd name="T7" fmla="*/ 77 h 81"/>
                    <a:gd name="T8" fmla="*/ 65 w 156"/>
                    <a:gd name="T9" fmla="*/ 76 h 81"/>
                    <a:gd name="T10" fmla="*/ 59 w 156"/>
                    <a:gd name="T11" fmla="*/ 70 h 81"/>
                    <a:gd name="T12" fmla="*/ 50 w 156"/>
                    <a:gd name="T13" fmla="*/ 65 h 81"/>
                    <a:gd name="T14" fmla="*/ 73 w 156"/>
                    <a:gd name="T15" fmla="*/ 61 h 81"/>
                    <a:gd name="T16" fmla="*/ 76 w 156"/>
                    <a:gd name="T17" fmla="*/ 55 h 81"/>
                    <a:gd name="T18" fmla="*/ 71 w 156"/>
                    <a:gd name="T19" fmla="*/ 50 h 81"/>
                    <a:gd name="T20" fmla="*/ 72 w 156"/>
                    <a:gd name="T21" fmla="*/ 48 h 81"/>
                    <a:gd name="T22" fmla="*/ 78 w 156"/>
                    <a:gd name="T23" fmla="*/ 45 h 81"/>
                    <a:gd name="T24" fmla="*/ 90 w 156"/>
                    <a:gd name="T25" fmla="*/ 44 h 81"/>
                    <a:gd name="T26" fmla="*/ 105 w 156"/>
                    <a:gd name="T27" fmla="*/ 37 h 81"/>
                    <a:gd name="T28" fmla="*/ 105 w 156"/>
                    <a:gd name="T29" fmla="*/ 32 h 81"/>
                    <a:gd name="T30" fmla="*/ 136 w 156"/>
                    <a:gd name="T31" fmla="*/ 21 h 81"/>
                    <a:gd name="T32" fmla="*/ 115 w 156"/>
                    <a:gd name="T33" fmla="*/ 23 h 81"/>
                    <a:gd name="T34" fmla="*/ 134 w 156"/>
                    <a:gd name="T35" fmla="*/ 18 h 81"/>
                    <a:gd name="T36" fmla="*/ 146 w 156"/>
                    <a:gd name="T37" fmla="*/ 10 h 81"/>
                    <a:gd name="T38" fmla="*/ 133 w 156"/>
                    <a:gd name="T39" fmla="*/ 5 h 81"/>
                    <a:gd name="T40" fmla="*/ 121 w 156"/>
                    <a:gd name="T41" fmla="*/ 5 h 81"/>
                    <a:gd name="T42" fmla="*/ 100 w 156"/>
                    <a:gd name="T43" fmla="*/ 2 h 81"/>
                    <a:gd name="T44" fmla="*/ 91 w 156"/>
                    <a:gd name="T45" fmla="*/ 5 h 81"/>
                    <a:gd name="T46" fmla="*/ 80 w 156"/>
                    <a:gd name="T47" fmla="*/ 8 h 81"/>
                    <a:gd name="T48" fmla="*/ 58 w 156"/>
                    <a:gd name="T49" fmla="*/ 4 h 81"/>
                    <a:gd name="T50" fmla="*/ 52 w 156"/>
                    <a:gd name="T51" fmla="*/ 5 h 81"/>
                    <a:gd name="T52" fmla="*/ 46 w 156"/>
                    <a:gd name="T53" fmla="*/ 10 h 81"/>
                    <a:gd name="T54" fmla="*/ 45 w 156"/>
                    <a:gd name="T55" fmla="*/ 12 h 81"/>
                    <a:gd name="T56" fmla="*/ 31 w 156"/>
                    <a:gd name="T57" fmla="*/ 10 h 81"/>
                    <a:gd name="T58" fmla="*/ 34 w 156"/>
                    <a:gd name="T59" fmla="*/ 16 h 81"/>
                    <a:gd name="T60" fmla="*/ 23 w 156"/>
                    <a:gd name="T61" fmla="*/ 16 h 81"/>
                    <a:gd name="T62" fmla="*/ 5 w 156"/>
                    <a:gd name="T63" fmla="*/ 17 h 81"/>
                    <a:gd name="T64" fmla="*/ 11 w 156"/>
                    <a:gd name="T65" fmla="*/ 21 h 81"/>
                    <a:gd name="T66" fmla="*/ 13 w 156"/>
                    <a:gd name="T67" fmla="*/ 26 h 81"/>
                    <a:gd name="T68" fmla="*/ 23 w 156"/>
                    <a:gd name="T69" fmla="*/ 27 h 81"/>
                    <a:gd name="T70" fmla="*/ 20 w 156"/>
                    <a:gd name="T71" fmla="*/ 31 h 81"/>
                    <a:gd name="T72" fmla="*/ 26 w 156"/>
                    <a:gd name="T73" fmla="*/ 30 h 81"/>
                    <a:gd name="T74" fmla="*/ 42 w 156"/>
                    <a:gd name="T75" fmla="*/ 30 h 81"/>
                    <a:gd name="T76" fmla="*/ 52 w 156"/>
                    <a:gd name="T77" fmla="*/ 31 h 81"/>
                    <a:gd name="T78" fmla="*/ 73 w 156"/>
                    <a:gd name="T79" fmla="*/ 21 h 81"/>
                    <a:gd name="T80" fmla="*/ 60 w 156"/>
                    <a:gd name="T81" fmla="*/ 31 h 81"/>
                    <a:gd name="T82" fmla="*/ 44 w 156"/>
                    <a:gd name="T83" fmla="*/ 35 h 81"/>
                    <a:gd name="T84" fmla="*/ 58 w 156"/>
                    <a:gd name="T85" fmla="*/ 42 h 81"/>
                    <a:gd name="T86" fmla="*/ 32 w 156"/>
                    <a:gd name="T87" fmla="*/ 39 h 81"/>
                    <a:gd name="T88" fmla="*/ 42 w 156"/>
                    <a:gd name="T89" fmla="*/ 50 h 81"/>
                    <a:gd name="T90" fmla="*/ 44 w 156"/>
                    <a:gd name="T91" fmla="*/ 52 h 81"/>
                    <a:gd name="T92" fmla="*/ 30 w 156"/>
                    <a:gd name="T93" fmla="*/ 52 h 81"/>
                    <a:gd name="T94" fmla="*/ 27 w 156"/>
                    <a:gd name="T95" fmla="*/ 59 h 81"/>
                    <a:gd name="T96" fmla="*/ 36 w 156"/>
                    <a:gd name="T97" fmla="*/ 57 h 81"/>
                    <a:gd name="T98" fmla="*/ 34 w 156"/>
                    <a:gd name="T99" fmla="*/ 60 h 81"/>
                    <a:gd name="T100" fmla="*/ 37 w 156"/>
                    <a:gd name="T101" fmla="*/ 65 h 81"/>
                    <a:gd name="T102" fmla="*/ 38 w 156"/>
                    <a:gd name="T103" fmla="*/ 68 h 81"/>
                    <a:gd name="T104" fmla="*/ 19 w 156"/>
                    <a:gd name="T105" fmla="*/ 6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6" h="81">
                      <a:moveTo>
                        <a:pt x="26" y="70"/>
                      </a:moveTo>
                      <a:cubicBezTo>
                        <a:pt x="22" y="70"/>
                        <a:pt x="17" y="70"/>
                        <a:pt x="13" y="71"/>
                      </a:cubicBezTo>
                      <a:cubicBezTo>
                        <a:pt x="11" y="72"/>
                        <a:pt x="11" y="75"/>
                        <a:pt x="12" y="76"/>
                      </a:cubicBezTo>
                      <a:cubicBezTo>
                        <a:pt x="13" y="77"/>
                        <a:pt x="15" y="78"/>
                        <a:pt x="15" y="77"/>
                      </a:cubicBezTo>
                      <a:cubicBezTo>
                        <a:pt x="17" y="77"/>
                        <a:pt x="16" y="76"/>
                        <a:pt x="17" y="75"/>
                      </a:cubicBezTo>
                      <a:cubicBezTo>
                        <a:pt x="17" y="75"/>
                        <a:pt x="17" y="78"/>
                        <a:pt x="17" y="78"/>
                      </a:cubicBezTo>
                      <a:cubicBezTo>
                        <a:pt x="19" y="78"/>
                        <a:pt x="22" y="78"/>
                        <a:pt x="24" y="78"/>
                      </a:cubicBezTo>
                      <a:cubicBezTo>
                        <a:pt x="26" y="78"/>
                        <a:pt x="26" y="76"/>
                        <a:pt x="27" y="76"/>
                      </a:cubicBezTo>
                      <a:cubicBezTo>
                        <a:pt x="29" y="76"/>
                        <a:pt x="27" y="78"/>
                        <a:pt x="27" y="78"/>
                      </a:cubicBezTo>
                      <a:cubicBezTo>
                        <a:pt x="27" y="78"/>
                        <a:pt x="37" y="79"/>
                        <a:pt x="37" y="78"/>
                      </a:cubicBezTo>
                      <a:cubicBezTo>
                        <a:pt x="37" y="78"/>
                        <a:pt x="35" y="77"/>
                        <a:pt x="34" y="76"/>
                      </a:cubicBezTo>
                      <a:cubicBezTo>
                        <a:pt x="34" y="76"/>
                        <a:pt x="38" y="77"/>
                        <a:pt x="37" y="78"/>
                      </a:cubicBezTo>
                      <a:cubicBezTo>
                        <a:pt x="38" y="77"/>
                        <a:pt x="37" y="76"/>
                        <a:pt x="38" y="76"/>
                      </a:cubicBezTo>
                      <a:cubicBezTo>
                        <a:pt x="38" y="76"/>
                        <a:pt x="40" y="77"/>
                        <a:pt x="41" y="77"/>
                      </a:cubicBezTo>
                      <a:cubicBezTo>
                        <a:pt x="43" y="79"/>
                        <a:pt x="41" y="76"/>
                        <a:pt x="42" y="75"/>
                      </a:cubicBezTo>
                      <a:cubicBezTo>
                        <a:pt x="42" y="75"/>
                        <a:pt x="48" y="78"/>
                        <a:pt x="48" y="77"/>
                      </a:cubicBezTo>
                      <a:cubicBezTo>
                        <a:pt x="48" y="76"/>
                        <a:pt x="46" y="76"/>
                        <a:pt x="46" y="75"/>
                      </a:cubicBezTo>
                      <a:cubicBezTo>
                        <a:pt x="46" y="75"/>
                        <a:pt x="53" y="76"/>
                        <a:pt x="53" y="76"/>
                      </a:cubicBezTo>
                      <a:cubicBezTo>
                        <a:pt x="57" y="76"/>
                        <a:pt x="52" y="79"/>
                        <a:pt x="52" y="80"/>
                      </a:cubicBezTo>
                      <a:cubicBezTo>
                        <a:pt x="52" y="81"/>
                        <a:pt x="64" y="76"/>
                        <a:pt x="65" y="76"/>
                      </a:cubicBezTo>
                      <a:cubicBezTo>
                        <a:pt x="67" y="76"/>
                        <a:pt x="72" y="73"/>
                        <a:pt x="68" y="72"/>
                      </a:cubicBezTo>
                      <a:cubicBezTo>
                        <a:pt x="66" y="71"/>
                        <a:pt x="63" y="73"/>
                        <a:pt x="61" y="72"/>
                      </a:cubicBezTo>
                      <a:cubicBezTo>
                        <a:pt x="61" y="72"/>
                        <a:pt x="63" y="70"/>
                        <a:pt x="63" y="70"/>
                      </a:cubicBezTo>
                      <a:cubicBezTo>
                        <a:pt x="63" y="69"/>
                        <a:pt x="60" y="70"/>
                        <a:pt x="59" y="70"/>
                      </a:cubicBezTo>
                      <a:cubicBezTo>
                        <a:pt x="57" y="70"/>
                        <a:pt x="56" y="68"/>
                        <a:pt x="54" y="68"/>
                      </a:cubicBezTo>
                      <a:cubicBezTo>
                        <a:pt x="53" y="69"/>
                        <a:pt x="50" y="70"/>
                        <a:pt x="48" y="69"/>
                      </a:cubicBezTo>
                      <a:cubicBezTo>
                        <a:pt x="49" y="69"/>
                        <a:pt x="50" y="69"/>
                        <a:pt x="51" y="69"/>
                      </a:cubicBezTo>
                      <a:cubicBezTo>
                        <a:pt x="52" y="68"/>
                        <a:pt x="50" y="66"/>
                        <a:pt x="50" y="65"/>
                      </a:cubicBezTo>
                      <a:cubicBezTo>
                        <a:pt x="50" y="67"/>
                        <a:pt x="59" y="68"/>
                        <a:pt x="60" y="68"/>
                      </a:cubicBezTo>
                      <a:cubicBezTo>
                        <a:pt x="61" y="68"/>
                        <a:pt x="63" y="68"/>
                        <a:pt x="65" y="68"/>
                      </a:cubicBezTo>
                      <a:cubicBezTo>
                        <a:pt x="67" y="68"/>
                        <a:pt x="69" y="65"/>
                        <a:pt x="68" y="64"/>
                      </a:cubicBezTo>
                      <a:cubicBezTo>
                        <a:pt x="65" y="61"/>
                        <a:pt x="71" y="61"/>
                        <a:pt x="73" y="61"/>
                      </a:cubicBezTo>
                      <a:cubicBezTo>
                        <a:pt x="74" y="61"/>
                        <a:pt x="79" y="61"/>
                        <a:pt x="80" y="60"/>
                      </a:cubicBezTo>
                      <a:cubicBezTo>
                        <a:pt x="80" y="60"/>
                        <a:pt x="75" y="58"/>
                        <a:pt x="75" y="58"/>
                      </a:cubicBezTo>
                      <a:cubicBezTo>
                        <a:pt x="77" y="57"/>
                        <a:pt x="81" y="59"/>
                        <a:pt x="82" y="57"/>
                      </a:cubicBezTo>
                      <a:cubicBezTo>
                        <a:pt x="83" y="56"/>
                        <a:pt x="77" y="55"/>
                        <a:pt x="76" y="55"/>
                      </a:cubicBezTo>
                      <a:cubicBezTo>
                        <a:pt x="77" y="55"/>
                        <a:pt x="84" y="54"/>
                        <a:pt x="85" y="53"/>
                      </a:cubicBezTo>
                      <a:cubicBezTo>
                        <a:pt x="87" y="52"/>
                        <a:pt x="77" y="50"/>
                        <a:pt x="77" y="51"/>
                      </a:cubicBezTo>
                      <a:cubicBezTo>
                        <a:pt x="77" y="50"/>
                        <a:pt x="79" y="50"/>
                        <a:pt x="79" y="50"/>
                      </a:cubicBezTo>
                      <a:cubicBezTo>
                        <a:pt x="79" y="49"/>
                        <a:pt x="72" y="50"/>
                        <a:pt x="71" y="50"/>
                      </a:cubicBezTo>
                      <a:cubicBezTo>
                        <a:pt x="69" y="50"/>
                        <a:pt x="68" y="51"/>
                        <a:pt x="66" y="52"/>
                      </a:cubicBezTo>
                      <a:cubicBezTo>
                        <a:pt x="67" y="52"/>
                        <a:pt x="70" y="49"/>
                        <a:pt x="68" y="49"/>
                      </a:cubicBezTo>
                      <a:cubicBezTo>
                        <a:pt x="68" y="49"/>
                        <a:pt x="64" y="49"/>
                        <a:pt x="64" y="48"/>
                      </a:cubicBezTo>
                      <a:cubicBezTo>
                        <a:pt x="64" y="48"/>
                        <a:pt x="71" y="48"/>
                        <a:pt x="72" y="48"/>
                      </a:cubicBezTo>
                      <a:cubicBezTo>
                        <a:pt x="71" y="48"/>
                        <a:pt x="68" y="47"/>
                        <a:pt x="68" y="47"/>
                      </a:cubicBezTo>
                      <a:cubicBezTo>
                        <a:pt x="69" y="46"/>
                        <a:pt x="72" y="48"/>
                        <a:pt x="74" y="47"/>
                      </a:cubicBezTo>
                      <a:cubicBezTo>
                        <a:pt x="73" y="47"/>
                        <a:pt x="69" y="46"/>
                        <a:pt x="69" y="46"/>
                      </a:cubicBezTo>
                      <a:cubicBezTo>
                        <a:pt x="69" y="45"/>
                        <a:pt x="77" y="46"/>
                        <a:pt x="78" y="45"/>
                      </a:cubicBezTo>
                      <a:cubicBezTo>
                        <a:pt x="78" y="45"/>
                        <a:pt x="75" y="44"/>
                        <a:pt x="75" y="44"/>
                      </a:cubicBezTo>
                      <a:cubicBezTo>
                        <a:pt x="74" y="44"/>
                        <a:pt x="77" y="44"/>
                        <a:pt x="77" y="44"/>
                      </a:cubicBezTo>
                      <a:cubicBezTo>
                        <a:pt x="79" y="45"/>
                        <a:pt x="80" y="46"/>
                        <a:pt x="82" y="46"/>
                      </a:cubicBezTo>
                      <a:cubicBezTo>
                        <a:pt x="84" y="46"/>
                        <a:pt x="87" y="45"/>
                        <a:pt x="90" y="44"/>
                      </a:cubicBezTo>
                      <a:cubicBezTo>
                        <a:pt x="98" y="43"/>
                        <a:pt x="85" y="42"/>
                        <a:pt x="84" y="40"/>
                      </a:cubicBezTo>
                      <a:cubicBezTo>
                        <a:pt x="84" y="39"/>
                        <a:pt x="93" y="40"/>
                        <a:pt x="94" y="41"/>
                      </a:cubicBezTo>
                      <a:cubicBezTo>
                        <a:pt x="96" y="42"/>
                        <a:pt x="97" y="42"/>
                        <a:pt x="100" y="41"/>
                      </a:cubicBezTo>
                      <a:cubicBezTo>
                        <a:pt x="101" y="41"/>
                        <a:pt x="106" y="39"/>
                        <a:pt x="105" y="37"/>
                      </a:cubicBezTo>
                      <a:cubicBezTo>
                        <a:pt x="105" y="36"/>
                        <a:pt x="94" y="41"/>
                        <a:pt x="97" y="36"/>
                      </a:cubicBezTo>
                      <a:cubicBezTo>
                        <a:pt x="96" y="37"/>
                        <a:pt x="101" y="37"/>
                        <a:pt x="101" y="37"/>
                      </a:cubicBezTo>
                      <a:cubicBezTo>
                        <a:pt x="104" y="37"/>
                        <a:pt x="106" y="36"/>
                        <a:pt x="108" y="36"/>
                      </a:cubicBezTo>
                      <a:cubicBezTo>
                        <a:pt x="108" y="35"/>
                        <a:pt x="105" y="32"/>
                        <a:pt x="105" y="32"/>
                      </a:cubicBezTo>
                      <a:cubicBezTo>
                        <a:pt x="106" y="32"/>
                        <a:pt x="107" y="33"/>
                        <a:pt x="107" y="34"/>
                      </a:cubicBezTo>
                      <a:cubicBezTo>
                        <a:pt x="108" y="35"/>
                        <a:pt x="110" y="34"/>
                        <a:pt x="111" y="34"/>
                      </a:cubicBezTo>
                      <a:cubicBezTo>
                        <a:pt x="114" y="32"/>
                        <a:pt x="116" y="30"/>
                        <a:pt x="119" y="29"/>
                      </a:cubicBezTo>
                      <a:cubicBezTo>
                        <a:pt x="121" y="28"/>
                        <a:pt x="136" y="22"/>
                        <a:pt x="136" y="21"/>
                      </a:cubicBezTo>
                      <a:cubicBezTo>
                        <a:pt x="136" y="20"/>
                        <a:pt x="123" y="23"/>
                        <a:pt x="122" y="23"/>
                      </a:cubicBezTo>
                      <a:cubicBezTo>
                        <a:pt x="119" y="24"/>
                        <a:pt x="116" y="24"/>
                        <a:pt x="112" y="25"/>
                      </a:cubicBezTo>
                      <a:cubicBezTo>
                        <a:pt x="112" y="25"/>
                        <a:pt x="108" y="25"/>
                        <a:pt x="108" y="25"/>
                      </a:cubicBezTo>
                      <a:cubicBezTo>
                        <a:pt x="108" y="24"/>
                        <a:pt x="114" y="24"/>
                        <a:pt x="115" y="23"/>
                      </a:cubicBezTo>
                      <a:cubicBezTo>
                        <a:pt x="116" y="23"/>
                        <a:pt x="123" y="22"/>
                        <a:pt x="123" y="21"/>
                      </a:cubicBezTo>
                      <a:cubicBezTo>
                        <a:pt x="123" y="22"/>
                        <a:pt x="113" y="20"/>
                        <a:pt x="114" y="19"/>
                      </a:cubicBezTo>
                      <a:cubicBezTo>
                        <a:pt x="114" y="19"/>
                        <a:pt x="126" y="20"/>
                        <a:pt x="127" y="19"/>
                      </a:cubicBezTo>
                      <a:cubicBezTo>
                        <a:pt x="129" y="19"/>
                        <a:pt x="132" y="18"/>
                        <a:pt x="134" y="18"/>
                      </a:cubicBezTo>
                      <a:cubicBezTo>
                        <a:pt x="135" y="18"/>
                        <a:pt x="137" y="18"/>
                        <a:pt x="138" y="18"/>
                      </a:cubicBezTo>
                      <a:cubicBezTo>
                        <a:pt x="142" y="17"/>
                        <a:pt x="146" y="16"/>
                        <a:pt x="149" y="15"/>
                      </a:cubicBezTo>
                      <a:cubicBezTo>
                        <a:pt x="149" y="15"/>
                        <a:pt x="156" y="11"/>
                        <a:pt x="153" y="10"/>
                      </a:cubicBezTo>
                      <a:cubicBezTo>
                        <a:pt x="151" y="10"/>
                        <a:pt x="148" y="10"/>
                        <a:pt x="146" y="10"/>
                      </a:cubicBezTo>
                      <a:cubicBezTo>
                        <a:pt x="145" y="9"/>
                        <a:pt x="143" y="10"/>
                        <a:pt x="143" y="9"/>
                      </a:cubicBezTo>
                      <a:cubicBezTo>
                        <a:pt x="143" y="7"/>
                        <a:pt x="141" y="7"/>
                        <a:pt x="141" y="5"/>
                      </a:cubicBezTo>
                      <a:cubicBezTo>
                        <a:pt x="141" y="5"/>
                        <a:pt x="137" y="6"/>
                        <a:pt x="136" y="6"/>
                      </a:cubicBezTo>
                      <a:cubicBezTo>
                        <a:pt x="135" y="5"/>
                        <a:pt x="134" y="3"/>
                        <a:pt x="133" y="5"/>
                      </a:cubicBezTo>
                      <a:cubicBezTo>
                        <a:pt x="133" y="5"/>
                        <a:pt x="127" y="6"/>
                        <a:pt x="126" y="6"/>
                      </a:cubicBezTo>
                      <a:cubicBezTo>
                        <a:pt x="124" y="7"/>
                        <a:pt x="122" y="7"/>
                        <a:pt x="120" y="7"/>
                      </a:cubicBezTo>
                      <a:cubicBezTo>
                        <a:pt x="120" y="7"/>
                        <a:pt x="116" y="7"/>
                        <a:pt x="116" y="7"/>
                      </a:cubicBezTo>
                      <a:cubicBezTo>
                        <a:pt x="116" y="6"/>
                        <a:pt x="120" y="6"/>
                        <a:pt x="121" y="5"/>
                      </a:cubicBezTo>
                      <a:cubicBezTo>
                        <a:pt x="123" y="5"/>
                        <a:pt x="125" y="4"/>
                        <a:pt x="126" y="3"/>
                      </a:cubicBezTo>
                      <a:cubicBezTo>
                        <a:pt x="124" y="6"/>
                        <a:pt x="103" y="0"/>
                        <a:pt x="102" y="2"/>
                      </a:cubicBezTo>
                      <a:cubicBezTo>
                        <a:pt x="102" y="3"/>
                        <a:pt x="104" y="3"/>
                        <a:pt x="105" y="4"/>
                      </a:cubicBezTo>
                      <a:cubicBezTo>
                        <a:pt x="105" y="5"/>
                        <a:pt x="100" y="2"/>
                        <a:pt x="100" y="2"/>
                      </a:cubicBezTo>
                      <a:cubicBezTo>
                        <a:pt x="98" y="1"/>
                        <a:pt x="95" y="2"/>
                        <a:pt x="94" y="2"/>
                      </a:cubicBezTo>
                      <a:cubicBezTo>
                        <a:pt x="93" y="2"/>
                        <a:pt x="90" y="2"/>
                        <a:pt x="91" y="3"/>
                      </a:cubicBezTo>
                      <a:cubicBezTo>
                        <a:pt x="92" y="4"/>
                        <a:pt x="94" y="7"/>
                        <a:pt x="95" y="6"/>
                      </a:cubicBezTo>
                      <a:cubicBezTo>
                        <a:pt x="95" y="7"/>
                        <a:pt x="91" y="6"/>
                        <a:pt x="91" y="5"/>
                      </a:cubicBezTo>
                      <a:cubicBezTo>
                        <a:pt x="88" y="5"/>
                        <a:pt x="87" y="2"/>
                        <a:pt x="85" y="2"/>
                      </a:cubicBezTo>
                      <a:cubicBezTo>
                        <a:pt x="81" y="2"/>
                        <a:pt x="78" y="2"/>
                        <a:pt x="75" y="2"/>
                      </a:cubicBezTo>
                      <a:cubicBezTo>
                        <a:pt x="70" y="3"/>
                        <a:pt x="73" y="4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0" y="8"/>
                        <a:pt x="77" y="10"/>
                        <a:pt x="77" y="10"/>
                      </a:cubicBezTo>
                      <a:cubicBezTo>
                        <a:pt x="76" y="10"/>
                        <a:pt x="78" y="9"/>
                        <a:pt x="78" y="9"/>
                      </a:cubicBezTo>
                      <a:cubicBezTo>
                        <a:pt x="78" y="8"/>
                        <a:pt x="71" y="4"/>
                        <a:pt x="70" y="4"/>
                      </a:cubicBezTo>
                      <a:cubicBezTo>
                        <a:pt x="66" y="4"/>
                        <a:pt x="62" y="3"/>
                        <a:pt x="58" y="4"/>
                      </a:cubicBezTo>
                      <a:cubicBezTo>
                        <a:pt x="58" y="4"/>
                        <a:pt x="60" y="6"/>
                        <a:pt x="61" y="6"/>
                      </a:cubicBezTo>
                      <a:cubicBezTo>
                        <a:pt x="62" y="6"/>
                        <a:pt x="64" y="7"/>
                        <a:pt x="66" y="6"/>
                      </a:cubicBezTo>
                      <a:cubicBezTo>
                        <a:pt x="64" y="7"/>
                        <a:pt x="61" y="8"/>
                        <a:pt x="59" y="7"/>
                      </a:cubicBezTo>
                      <a:cubicBezTo>
                        <a:pt x="58" y="7"/>
                        <a:pt x="51" y="4"/>
                        <a:pt x="52" y="5"/>
                      </a:cubicBezTo>
                      <a:cubicBezTo>
                        <a:pt x="52" y="4"/>
                        <a:pt x="57" y="10"/>
                        <a:pt x="53" y="9"/>
                      </a:cubicBezTo>
                      <a:cubicBezTo>
                        <a:pt x="52" y="8"/>
                        <a:pt x="49" y="7"/>
                        <a:pt x="47" y="8"/>
                      </a:cubicBezTo>
                      <a:cubicBezTo>
                        <a:pt x="48" y="8"/>
                        <a:pt x="51" y="9"/>
                        <a:pt x="51" y="9"/>
                      </a:cubicBezTo>
                      <a:cubicBezTo>
                        <a:pt x="50" y="10"/>
                        <a:pt x="46" y="8"/>
                        <a:pt x="46" y="10"/>
                      </a:cubicBezTo>
                      <a:cubicBezTo>
                        <a:pt x="46" y="11"/>
                        <a:pt x="50" y="12"/>
                        <a:pt x="51" y="13"/>
                      </a:cubicBezTo>
                      <a:cubicBezTo>
                        <a:pt x="54" y="13"/>
                        <a:pt x="61" y="14"/>
                        <a:pt x="61" y="17"/>
                      </a:cubicBezTo>
                      <a:cubicBezTo>
                        <a:pt x="61" y="16"/>
                        <a:pt x="54" y="15"/>
                        <a:pt x="52" y="14"/>
                      </a:cubicBezTo>
                      <a:cubicBezTo>
                        <a:pt x="50" y="14"/>
                        <a:pt x="47" y="11"/>
                        <a:pt x="45" y="12"/>
                      </a:cubicBezTo>
                      <a:cubicBezTo>
                        <a:pt x="45" y="12"/>
                        <a:pt x="48" y="14"/>
                        <a:pt x="48" y="14"/>
                      </a:cubicBezTo>
                      <a:cubicBezTo>
                        <a:pt x="48" y="14"/>
                        <a:pt x="45" y="15"/>
                        <a:pt x="45" y="14"/>
                      </a:cubicBezTo>
                      <a:cubicBezTo>
                        <a:pt x="43" y="13"/>
                        <a:pt x="42" y="12"/>
                        <a:pt x="40" y="11"/>
                      </a:cubicBezTo>
                      <a:cubicBezTo>
                        <a:pt x="39" y="10"/>
                        <a:pt x="31" y="10"/>
                        <a:pt x="31" y="10"/>
                      </a:cubicBezTo>
                      <a:cubicBezTo>
                        <a:pt x="31" y="11"/>
                        <a:pt x="34" y="11"/>
                        <a:pt x="31" y="12"/>
                      </a:cubicBezTo>
                      <a:cubicBezTo>
                        <a:pt x="30" y="12"/>
                        <a:pt x="25" y="14"/>
                        <a:pt x="25" y="14"/>
                      </a:cubicBezTo>
                      <a:cubicBezTo>
                        <a:pt x="26" y="14"/>
                        <a:pt x="29" y="13"/>
                        <a:pt x="29" y="13"/>
                      </a:cubicBezTo>
                      <a:cubicBezTo>
                        <a:pt x="30" y="14"/>
                        <a:pt x="34" y="16"/>
                        <a:pt x="34" y="16"/>
                      </a:cubicBezTo>
                      <a:cubicBezTo>
                        <a:pt x="34" y="16"/>
                        <a:pt x="31" y="15"/>
                        <a:pt x="31" y="16"/>
                      </a:cubicBezTo>
                      <a:cubicBezTo>
                        <a:pt x="31" y="16"/>
                        <a:pt x="32" y="19"/>
                        <a:pt x="30" y="17"/>
                      </a:cubicBezTo>
                      <a:cubicBezTo>
                        <a:pt x="29" y="16"/>
                        <a:pt x="28" y="14"/>
                        <a:pt x="26" y="15"/>
                      </a:cubicBezTo>
                      <a:cubicBezTo>
                        <a:pt x="25" y="15"/>
                        <a:pt x="24" y="17"/>
                        <a:pt x="23" y="16"/>
                      </a:cubicBezTo>
                      <a:cubicBezTo>
                        <a:pt x="22" y="15"/>
                        <a:pt x="21" y="14"/>
                        <a:pt x="19" y="14"/>
                      </a:cubicBezTo>
                      <a:cubicBezTo>
                        <a:pt x="18" y="14"/>
                        <a:pt x="15" y="15"/>
                        <a:pt x="14" y="16"/>
                      </a:cubicBezTo>
                      <a:cubicBezTo>
                        <a:pt x="12" y="17"/>
                        <a:pt x="13" y="18"/>
                        <a:pt x="10" y="17"/>
                      </a:cubicBezTo>
                      <a:cubicBezTo>
                        <a:pt x="8" y="16"/>
                        <a:pt x="7" y="17"/>
                        <a:pt x="5" y="17"/>
                      </a:cubicBezTo>
                      <a:cubicBezTo>
                        <a:pt x="4" y="18"/>
                        <a:pt x="0" y="18"/>
                        <a:pt x="0" y="19"/>
                      </a:cubicBezTo>
                      <a:cubicBezTo>
                        <a:pt x="0" y="21"/>
                        <a:pt x="9" y="19"/>
                        <a:pt x="9" y="20"/>
                      </a:cubicBezTo>
                      <a:cubicBezTo>
                        <a:pt x="9" y="21"/>
                        <a:pt x="6" y="21"/>
                        <a:pt x="5" y="22"/>
                      </a:cubicBezTo>
                      <a:cubicBezTo>
                        <a:pt x="5" y="21"/>
                        <a:pt x="10" y="21"/>
                        <a:pt x="11" y="21"/>
                      </a:cubicBezTo>
                      <a:cubicBezTo>
                        <a:pt x="12" y="21"/>
                        <a:pt x="17" y="21"/>
                        <a:pt x="17" y="21"/>
                      </a:cubicBezTo>
                      <a:cubicBezTo>
                        <a:pt x="17" y="21"/>
                        <a:pt x="15" y="22"/>
                        <a:pt x="14" y="22"/>
                      </a:cubicBezTo>
                      <a:cubicBezTo>
                        <a:pt x="12" y="22"/>
                        <a:pt x="11" y="22"/>
                        <a:pt x="9" y="24"/>
                      </a:cubicBezTo>
                      <a:cubicBezTo>
                        <a:pt x="5" y="26"/>
                        <a:pt x="12" y="26"/>
                        <a:pt x="13" y="26"/>
                      </a:cubicBezTo>
                      <a:cubicBezTo>
                        <a:pt x="17" y="27"/>
                        <a:pt x="20" y="27"/>
                        <a:pt x="24" y="26"/>
                      </a:cubicBezTo>
                      <a:cubicBezTo>
                        <a:pt x="26" y="25"/>
                        <a:pt x="31" y="22"/>
                        <a:pt x="34" y="24"/>
                      </a:cubicBezTo>
                      <a:cubicBezTo>
                        <a:pt x="34" y="24"/>
                        <a:pt x="29" y="26"/>
                        <a:pt x="29" y="26"/>
                      </a:cubicBezTo>
                      <a:cubicBezTo>
                        <a:pt x="27" y="26"/>
                        <a:pt x="25" y="26"/>
                        <a:pt x="23" y="27"/>
                      </a:cubicBezTo>
                      <a:cubicBezTo>
                        <a:pt x="22" y="27"/>
                        <a:pt x="20" y="27"/>
                        <a:pt x="18" y="27"/>
                      </a:cubicBezTo>
                      <a:cubicBezTo>
                        <a:pt x="16" y="28"/>
                        <a:pt x="14" y="27"/>
                        <a:pt x="12" y="28"/>
                      </a:cubicBezTo>
                      <a:cubicBezTo>
                        <a:pt x="13" y="28"/>
                        <a:pt x="16" y="29"/>
                        <a:pt x="16" y="29"/>
                      </a:cubicBezTo>
                      <a:cubicBezTo>
                        <a:pt x="17" y="30"/>
                        <a:pt x="18" y="31"/>
                        <a:pt x="20" y="31"/>
                      </a:cubicBezTo>
                      <a:cubicBezTo>
                        <a:pt x="24" y="31"/>
                        <a:pt x="26" y="28"/>
                        <a:pt x="30" y="27"/>
                      </a:cubicBezTo>
                      <a:cubicBezTo>
                        <a:pt x="31" y="27"/>
                        <a:pt x="44" y="26"/>
                        <a:pt x="44" y="25"/>
                      </a:cubicBezTo>
                      <a:cubicBezTo>
                        <a:pt x="44" y="26"/>
                        <a:pt x="38" y="26"/>
                        <a:pt x="37" y="26"/>
                      </a:cubicBezTo>
                      <a:cubicBezTo>
                        <a:pt x="34" y="27"/>
                        <a:pt x="29" y="28"/>
                        <a:pt x="26" y="30"/>
                      </a:cubicBezTo>
                      <a:cubicBezTo>
                        <a:pt x="23" y="33"/>
                        <a:pt x="32" y="32"/>
                        <a:pt x="33" y="32"/>
                      </a:cubicBezTo>
                      <a:cubicBezTo>
                        <a:pt x="35" y="32"/>
                        <a:pt x="37" y="33"/>
                        <a:pt x="39" y="31"/>
                      </a:cubicBezTo>
                      <a:cubicBezTo>
                        <a:pt x="40" y="31"/>
                        <a:pt x="40" y="30"/>
                        <a:pt x="40" y="29"/>
                      </a:cubicBezTo>
                      <a:cubicBezTo>
                        <a:pt x="41" y="29"/>
                        <a:pt x="42" y="29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3" y="30"/>
                        <a:pt x="48" y="28"/>
                        <a:pt x="50" y="29"/>
                      </a:cubicBezTo>
                      <a:cubicBezTo>
                        <a:pt x="49" y="28"/>
                        <a:pt x="44" y="32"/>
                        <a:pt x="43" y="32"/>
                      </a:cubicBezTo>
                      <a:cubicBezTo>
                        <a:pt x="44" y="33"/>
                        <a:pt x="50" y="31"/>
                        <a:pt x="52" y="31"/>
                      </a:cubicBezTo>
                      <a:cubicBezTo>
                        <a:pt x="55" y="31"/>
                        <a:pt x="58" y="30"/>
                        <a:pt x="61" y="28"/>
                      </a:cubicBezTo>
                      <a:cubicBezTo>
                        <a:pt x="62" y="27"/>
                        <a:pt x="62" y="25"/>
                        <a:pt x="62" y="25"/>
                      </a:cubicBezTo>
                      <a:cubicBezTo>
                        <a:pt x="64" y="25"/>
                        <a:pt x="64" y="25"/>
                        <a:pt x="65" y="24"/>
                      </a:cubicBezTo>
                      <a:cubicBezTo>
                        <a:pt x="66" y="24"/>
                        <a:pt x="73" y="20"/>
                        <a:pt x="73" y="21"/>
                      </a:cubicBezTo>
                      <a:cubicBezTo>
                        <a:pt x="73" y="21"/>
                        <a:pt x="69" y="24"/>
                        <a:pt x="69" y="24"/>
                      </a:cubicBezTo>
                      <a:cubicBezTo>
                        <a:pt x="68" y="25"/>
                        <a:pt x="64" y="27"/>
                        <a:pt x="64" y="28"/>
                      </a:cubicBezTo>
                      <a:cubicBezTo>
                        <a:pt x="64" y="29"/>
                        <a:pt x="75" y="28"/>
                        <a:pt x="75" y="29"/>
                      </a:cubicBezTo>
                      <a:cubicBezTo>
                        <a:pt x="75" y="28"/>
                        <a:pt x="60" y="32"/>
                        <a:pt x="60" y="31"/>
                      </a:cubicBezTo>
                      <a:cubicBezTo>
                        <a:pt x="60" y="31"/>
                        <a:pt x="69" y="32"/>
                        <a:pt x="68" y="32"/>
                      </a:cubicBezTo>
                      <a:cubicBezTo>
                        <a:pt x="68" y="33"/>
                        <a:pt x="64" y="33"/>
                        <a:pt x="63" y="33"/>
                      </a:cubicBezTo>
                      <a:cubicBezTo>
                        <a:pt x="61" y="33"/>
                        <a:pt x="58" y="33"/>
                        <a:pt x="56" y="34"/>
                      </a:cubicBezTo>
                      <a:cubicBezTo>
                        <a:pt x="52" y="34"/>
                        <a:pt x="48" y="34"/>
                        <a:pt x="44" y="35"/>
                      </a:cubicBezTo>
                      <a:cubicBezTo>
                        <a:pt x="43" y="35"/>
                        <a:pt x="43" y="36"/>
                        <a:pt x="45" y="36"/>
                      </a:cubicBezTo>
                      <a:cubicBezTo>
                        <a:pt x="46" y="37"/>
                        <a:pt x="49" y="38"/>
                        <a:pt x="50" y="39"/>
                      </a:cubicBezTo>
                      <a:cubicBezTo>
                        <a:pt x="52" y="41"/>
                        <a:pt x="50" y="43"/>
                        <a:pt x="53" y="43"/>
                      </a:cubicBezTo>
                      <a:cubicBezTo>
                        <a:pt x="54" y="42"/>
                        <a:pt x="57" y="43"/>
                        <a:pt x="58" y="42"/>
                      </a:cubicBezTo>
                      <a:cubicBezTo>
                        <a:pt x="49" y="47"/>
                        <a:pt x="44" y="36"/>
                        <a:pt x="37" y="36"/>
                      </a:cubicBezTo>
                      <a:cubicBezTo>
                        <a:pt x="35" y="36"/>
                        <a:pt x="26" y="34"/>
                        <a:pt x="26" y="36"/>
                      </a:cubicBezTo>
                      <a:cubicBezTo>
                        <a:pt x="26" y="36"/>
                        <a:pt x="25" y="38"/>
                        <a:pt x="25" y="38"/>
                      </a:cubicBezTo>
                      <a:cubicBezTo>
                        <a:pt x="26" y="38"/>
                        <a:pt x="32" y="38"/>
                        <a:pt x="32" y="39"/>
                      </a:cubicBezTo>
                      <a:cubicBezTo>
                        <a:pt x="32" y="39"/>
                        <a:pt x="26" y="39"/>
                        <a:pt x="26" y="41"/>
                      </a:cubicBezTo>
                      <a:cubicBezTo>
                        <a:pt x="26" y="42"/>
                        <a:pt x="32" y="42"/>
                        <a:pt x="34" y="43"/>
                      </a:cubicBezTo>
                      <a:cubicBezTo>
                        <a:pt x="35" y="44"/>
                        <a:pt x="36" y="45"/>
                        <a:pt x="37" y="46"/>
                      </a:cubicBezTo>
                      <a:cubicBezTo>
                        <a:pt x="38" y="48"/>
                        <a:pt x="40" y="49"/>
                        <a:pt x="42" y="50"/>
                      </a:cubicBezTo>
                      <a:cubicBezTo>
                        <a:pt x="44" y="51"/>
                        <a:pt x="45" y="51"/>
                        <a:pt x="47" y="50"/>
                      </a:cubicBezTo>
                      <a:cubicBezTo>
                        <a:pt x="48" y="50"/>
                        <a:pt x="50" y="49"/>
                        <a:pt x="51" y="50"/>
                      </a:cubicBezTo>
                      <a:cubicBezTo>
                        <a:pt x="51" y="50"/>
                        <a:pt x="50" y="52"/>
                        <a:pt x="50" y="52"/>
                      </a:cubicBezTo>
                      <a:cubicBezTo>
                        <a:pt x="48" y="52"/>
                        <a:pt x="45" y="51"/>
                        <a:pt x="44" y="52"/>
                      </a:cubicBezTo>
                      <a:cubicBezTo>
                        <a:pt x="44" y="51"/>
                        <a:pt x="48" y="54"/>
                        <a:pt x="48" y="54"/>
                      </a:cubicBezTo>
                      <a:cubicBezTo>
                        <a:pt x="48" y="55"/>
                        <a:pt x="43" y="53"/>
                        <a:pt x="43" y="53"/>
                      </a:cubicBezTo>
                      <a:cubicBezTo>
                        <a:pt x="40" y="51"/>
                        <a:pt x="38" y="51"/>
                        <a:pt x="35" y="51"/>
                      </a:cubicBezTo>
                      <a:cubicBezTo>
                        <a:pt x="33" y="51"/>
                        <a:pt x="32" y="51"/>
                        <a:pt x="30" y="52"/>
                      </a:cubicBezTo>
                      <a:cubicBezTo>
                        <a:pt x="28" y="53"/>
                        <a:pt x="27" y="52"/>
                        <a:pt x="26" y="53"/>
                      </a:cubicBezTo>
                      <a:cubicBezTo>
                        <a:pt x="25" y="54"/>
                        <a:pt x="25" y="55"/>
                        <a:pt x="23" y="55"/>
                      </a:cubicBezTo>
                      <a:cubicBezTo>
                        <a:pt x="22" y="56"/>
                        <a:pt x="21" y="59"/>
                        <a:pt x="23" y="59"/>
                      </a:cubicBezTo>
                      <a:cubicBezTo>
                        <a:pt x="25" y="59"/>
                        <a:pt x="27" y="58"/>
                        <a:pt x="27" y="59"/>
                      </a:cubicBezTo>
                      <a:cubicBezTo>
                        <a:pt x="28" y="61"/>
                        <a:pt x="32" y="60"/>
                        <a:pt x="32" y="59"/>
                      </a:cubicBezTo>
                      <a:cubicBezTo>
                        <a:pt x="33" y="59"/>
                        <a:pt x="35" y="56"/>
                        <a:pt x="35" y="55"/>
                      </a:cubicBezTo>
                      <a:cubicBezTo>
                        <a:pt x="35" y="56"/>
                        <a:pt x="35" y="56"/>
                        <a:pt x="35" y="57"/>
                      </a:cubicBezTo>
                      <a:cubicBezTo>
                        <a:pt x="35" y="57"/>
                        <a:pt x="36" y="57"/>
                        <a:pt x="36" y="57"/>
                      </a:cubicBezTo>
                      <a:cubicBezTo>
                        <a:pt x="36" y="57"/>
                        <a:pt x="35" y="58"/>
                        <a:pt x="35" y="59"/>
                      </a:cubicBezTo>
                      <a:cubicBezTo>
                        <a:pt x="35" y="59"/>
                        <a:pt x="35" y="59"/>
                        <a:pt x="36" y="59"/>
                      </a:cubicBezTo>
                      <a:cubicBezTo>
                        <a:pt x="36" y="59"/>
                        <a:pt x="33" y="60"/>
                        <a:pt x="34" y="60"/>
                      </a:cubicBezTo>
                      <a:cubicBezTo>
                        <a:pt x="34" y="60"/>
                        <a:pt x="34" y="60"/>
                        <a:pt x="34" y="60"/>
                      </a:cubicBezTo>
                      <a:cubicBezTo>
                        <a:pt x="34" y="61"/>
                        <a:pt x="31" y="60"/>
                        <a:pt x="30" y="61"/>
                      </a:cubicBezTo>
                      <a:cubicBezTo>
                        <a:pt x="31" y="61"/>
                        <a:pt x="35" y="61"/>
                        <a:pt x="36" y="62"/>
                      </a:cubicBezTo>
                      <a:cubicBezTo>
                        <a:pt x="36" y="62"/>
                        <a:pt x="31" y="65"/>
                        <a:pt x="32" y="65"/>
                      </a:cubicBezTo>
                      <a:cubicBezTo>
                        <a:pt x="32" y="66"/>
                        <a:pt x="37" y="65"/>
                        <a:pt x="37" y="65"/>
                      </a:cubicBezTo>
                      <a:cubicBezTo>
                        <a:pt x="37" y="65"/>
                        <a:pt x="36" y="65"/>
                        <a:pt x="36" y="65"/>
                      </a:cubicBezTo>
                      <a:cubicBezTo>
                        <a:pt x="36" y="66"/>
                        <a:pt x="41" y="65"/>
                        <a:pt x="42" y="64"/>
                      </a:cubicBezTo>
                      <a:cubicBezTo>
                        <a:pt x="42" y="64"/>
                        <a:pt x="46" y="59"/>
                        <a:pt x="47" y="60"/>
                      </a:cubicBezTo>
                      <a:cubicBezTo>
                        <a:pt x="48" y="61"/>
                        <a:pt x="40" y="67"/>
                        <a:pt x="38" y="68"/>
                      </a:cubicBezTo>
                      <a:cubicBezTo>
                        <a:pt x="35" y="68"/>
                        <a:pt x="33" y="68"/>
                        <a:pt x="30" y="66"/>
                      </a:cubicBezTo>
                      <a:cubicBezTo>
                        <a:pt x="28" y="65"/>
                        <a:pt x="28" y="63"/>
                        <a:pt x="26" y="63"/>
                      </a:cubicBezTo>
                      <a:cubicBezTo>
                        <a:pt x="24" y="62"/>
                        <a:pt x="22" y="62"/>
                        <a:pt x="20" y="62"/>
                      </a:cubicBezTo>
                      <a:cubicBezTo>
                        <a:pt x="17" y="62"/>
                        <a:pt x="17" y="63"/>
                        <a:pt x="19" y="65"/>
                      </a:cubicBezTo>
                      <a:cubicBezTo>
                        <a:pt x="20" y="66"/>
                        <a:pt x="20" y="67"/>
                        <a:pt x="22" y="67"/>
                      </a:cubicBezTo>
                      <a:cubicBezTo>
                        <a:pt x="25" y="67"/>
                        <a:pt x="22" y="67"/>
                        <a:pt x="22" y="68"/>
                      </a:cubicBezTo>
                      <a:cubicBezTo>
                        <a:pt x="22" y="68"/>
                        <a:pt x="26" y="70"/>
                        <a:pt x="26" y="7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9" name="Freeform 604">
                  <a:extLst>
                    <a:ext uri="{FF2B5EF4-FFF2-40B4-BE49-F238E27FC236}">
                      <a16:creationId xmlns:a16="http://schemas.microsoft.com/office/drawing/2014/main" id="{9D50BDDF-078B-B845-BBA0-A688E3DE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458" y="4187857"/>
                  <a:ext cx="130573" cy="47785"/>
                </a:xfrm>
                <a:custGeom>
                  <a:avLst/>
                  <a:gdLst>
                    <a:gd name="T0" fmla="*/ 13 w 14"/>
                    <a:gd name="T1" fmla="*/ 4 h 5"/>
                    <a:gd name="T2" fmla="*/ 11 w 14"/>
                    <a:gd name="T3" fmla="*/ 2 h 5"/>
                    <a:gd name="T4" fmla="*/ 8 w 14"/>
                    <a:gd name="T5" fmla="*/ 2 h 5"/>
                    <a:gd name="T6" fmla="*/ 1 w 14"/>
                    <a:gd name="T7" fmla="*/ 1 h 5"/>
                    <a:gd name="T8" fmla="*/ 2 w 14"/>
                    <a:gd name="T9" fmla="*/ 2 h 5"/>
                    <a:gd name="T10" fmla="*/ 0 w 14"/>
                    <a:gd name="T11" fmla="*/ 3 h 5"/>
                    <a:gd name="T12" fmla="*/ 3 w 14"/>
                    <a:gd name="T13" fmla="*/ 3 h 5"/>
                    <a:gd name="T14" fmla="*/ 8 w 14"/>
                    <a:gd name="T15" fmla="*/ 4 h 5"/>
                    <a:gd name="T16" fmla="*/ 13 w 14"/>
                    <a:gd name="T17" fmla="*/ 4 h 5"/>
                    <a:gd name="T18" fmla="*/ 13 w 14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5">
                      <a:moveTo>
                        <a:pt x="13" y="4"/>
                      </a:moveTo>
                      <a:cubicBezTo>
                        <a:pt x="12" y="3"/>
                        <a:pt x="13" y="3"/>
                        <a:pt x="11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2"/>
                        <a:pt x="2" y="2"/>
                      </a:cubicBezTo>
                      <a:cubicBezTo>
                        <a:pt x="2" y="3"/>
                        <a:pt x="0" y="4"/>
                        <a:pt x="0" y="3"/>
                      </a:cubicBezTo>
                      <a:cubicBezTo>
                        <a:pt x="0" y="4"/>
                        <a:pt x="2" y="3"/>
                        <a:pt x="3" y="3"/>
                      </a:cubicBezTo>
                      <a:cubicBezTo>
                        <a:pt x="4" y="3"/>
                        <a:pt x="6" y="4"/>
                        <a:pt x="8" y="4"/>
                      </a:cubicBezTo>
                      <a:cubicBezTo>
                        <a:pt x="9" y="4"/>
                        <a:pt x="13" y="4"/>
                        <a:pt x="13" y="4"/>
                      </a:cubicBezTo>
                      <a:cubicBezTo>
                        <a:pt x="12" y="3"/>
                        <a:pt x="14" y="5"/>
                        <a:pt x="1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0" name="Freeform 605">
                  <a:extLst>
                    <a:ext uri="{FF2B5EF4-FFF2-40B4-BE49-F238E27FC236}">
                      <a16:creationId xmlns:a16="http://schemas.microsoft.com/office/drawing/2014/main" id="{C6E06597-3A99-1C4F-8ED6-AF0036C86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38400" y="4226081"/>
                  <a:ext cx="54142" cy="19114"/>
                </a:xfrm>
                <a:custGeom>
                  <a:avLst/>
                  <a:gdLst>
                    <a:gd name="T0" fmla="*/ 5 w 6"/>
                    <a:gd name="T1" fmla="*/ 1 h 2"/>
                    <a:gd name="T2" fmla="*/ 2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4" y="2"/>
                        <a:pt x="0" y="0"/>
                        <a:pt x="2" y="0"/>
                      </a:cubicBezTo>
                      <a:cubicBezTo>
                        <a:pt x="3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1" name="Freeform 606">
                  <a:extLst>
                    <a:ext uri="{FF2B5EF4-FFF2-40B4-BE49-F238E27FC236}">
                      <a16:creationId xmlns:a16="http://schemas.microsoft.com/office/drawing/2014/main" id="{14D92BD8-2AF9-DC4A-B06E-C40570ABB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0438" y="4515968"/>
                  <a:ext cx="54142" cy="28672"/>
                </a:xfrm>
                <a:custGeom>
                  <a:avLst/>
                  <a:gdLst>
                    <a:gd name="T0" fmla="*/ 4 w 6"/>
                    <a:gd name="T1" fmla="*/ 1 h 3"/>
                    <a:gd name="T2" fmla="*/ 1 w 6"/>
                    <a:gd name="T3" fmla="*/ 2 h 3"/>
                    <a:gd name="T4" fmla="*/ 4 w 6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4" y="1"/>
                      </a:moveTo>
                      <a:cubicBezTo>
                        <a:pt x="3" y="0"/>
                        <a:pt x="0" y="2"/>
                        <a:pt x="1" y="2"/>
                      </a:cubicBezTo>
                      <a:cubicBezTo>
                        <a:pt x="2" y="3"/>
                        <a:pt x="6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2" name="Freeform 607">
                  <a:extLst>
                    <a:ext uri="{FF2B5EF4-FFF2-40B4-BE49-F238E27FC236}">
                      <a16:creationId xmlns:a16="http://schemas.microsoft.com/office/drawing/2014/main" id="{E95985D1-68A9-AD4B-A368-E38D2CB89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5277" y="5815671"/>
                  <a:ext cx="47770" cy="38227"/>
                </a:xfrm>
                <a:custGeom>
                  <a:avLst/>
                  <a:gdLst>
                    <a:gd name="T0" fmla="*/ 4 w 5"/>
                    <a:gd name="T1" fmla="*/ 1 h 4"/>
                    <a:gd name="T2" fmla="*/ 1 w 5"/>
                    <a:gd name="T3" fmla="*/ 4 h 4"/>
                    <a:gd name="T4" fmla="*/ 4 w 5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3" y="0"/>
                        <a:pt x="0" y="4"/>
                        <a:pt x="1" y="4"/>
                      </a:cubicBezTo>
                      <a:cubicBezTo>
                        <a:pt x="1" y="4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3" name="Freeform 608">
                  <a:extLst>
                    <a:ext uri="{FF2B5EF4-FFF2-40B4-BE49-F238E27FC236}">
                      <a16:creationId xmlns:a16="http://schemas.microsoft.com/office/drawing/2014/main" id="{A252B9D3-C73C-0C45-B454-986487F30B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2159" y="5806113"/>
                  <a:ext cx="9556" cy="9558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4" name="Freeform 609">
                  <a:extLst>
                    <a:ext uri="{FF2B5EF4-FFF2-40B4-BE49-F238E27FC236}">
                      <a16:creationId xmlns:a16="http://schemas.microsoft.com/office/drawing/2014/main" id="{E3AD9A98-7CFB-DE45-B524-3E989866C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9927" y="5815671"/>
                  <a:ext cx="63695" cy="57338"/>
                </a:xfrm>
                <a:custGeom>
                  <a:avLst/>
                  <a:gdLst>
                    <a:gd name="T0" fmla="*/ 5 w 7"/>
                    <a:gd name="T1" fmla="*/ 2 h 6"/>
                    <a:gd name="T2" fmla="*/ 1 w 7"/>
                    <a:gd name="T3" fmla="*/ 2 h 6"/>
                    <a:gd name="T4" fmla="*/ 5 w 7"/>
                    <a:gd name="T5" fmla="*/ 2 h 6"/>
                    <a:gd name="T6" fmla="*/ 5 w 7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5" y="2"/>
                      </a:moveTo>
                      <a:cubicBezTo>
                        <a:pt x="7" y="0"/>
                        <a:pt x="2" y="0"/>
                        <a:pt x="1" y="2"/>
                      </a:cubicBezTo>
                      <a:cubicBezTo>
                        <a:pt x="0" y="3"/>
                        <a:pt x="4" y="5"/>
                        <a:pt x="5" y="2"/>
                      </a:cubicBezTo>
                      <a:cubicBezTo>
                        <a:pt x="6" y="1"/>
                        <a:pt x="3" y="6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5" name="Freeform 610">
                  <a:extLst>
                    <a:ext uri="{FF2B5EF4-FFF2-40B4-BE49-F238E27FC236}">
                      <a16:creationId xmlns:a16="http://schemas.microsoft.com/office/drawing/2014/main" id="{598701C4-54F9-AA44-8329-CAA2A9C03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1964" y="9138193"/>
                  <a:ext cx="19109" cy="9558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6" name="Freeform 611">
                  <a:extLst>
                    <a:ext uri="{FF2B5EF4-FFF2-40B4-BE49-F238E27FC236}">
                      <a16:creationId xmlns:a16="http://schemas.microsoft.com/office/drawing/2014/main" id="{084F8EB0-FAAA-5840-8EDC-8C6152E36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0945" y="9119079"/>
                  <a:ext cx="19109" cy="1911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7" name="Freeform 612">
                  <a:extLst>
                    <a:ext uri="{FF2B5EF4-FFF2-40B4-BE49-F238E27FC236}">
                      <a16:creationId xmlns:a16="http://schemas.microsoft.com/office/drawing/2014/main" id="{BA49C2C0-CD60-6849-B7B0-A578DBC1F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1327" y="10785120"/>
                  <a:ext cx="63695" cy="47785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8" name="Rectangle 613">
                  <a:extLst>
                    <a:ext uri="{FF2B5EF4-FFF2-40B4-BE49-F238E27FC236}">
                      <a16:creationId xmlns:a16="http://schemas.microsoft.com/office/drawing/2014/main" id="{A097A6E8-5AF9-1247-A0B0-2CE25C71B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51776" y="5197675"/>
                  <a:ext cx="3187" cy="3188"/>
                </a:xfrm>
                <a:prstGeom prst="rect">
                  <a:avLst/>
                </a:pr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9" name="Freeform 614">
                  <a:extLst>
                    <a:ext uri="{FF2B5EF4-FFF2-40B4-BE49-F238E27FC236}">
                      <a16:creationId xmlns:a16="http://schemas.microsoft.com/office/drawing/2014/main" id="{3CA23009-4055-394D-B35C-DFDF80D16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7506" y="10504794"/>
                  <a:ext cx="95541" cy="82827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0" name="Freeform 615">
                  <a:extLst>
                    <a:ext uri="{FF2B5EF4-FFF2-40B4-BE49-F238E27FC236}">
                      <a16:creationId xmlns:a16="http://schemas.microsoft.com/office/drawing/2014/main" id="{71EB75BB-3929-CE4C-81E7-92E25283F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1203" y="6733109"/>
                  <a:ext cx="66879" cy="28672"/>
                </a:xfrm>
                <a:custGeom>
                  <a:avLst/>
                  <a:gdLst>
                    <a:gd name="T0" fmla="*/ 7 w 7"/>
                    <a:gd name="T1" fmla="*/ 1 h 3"/>
                    <a:gd name="T2" fmla="*/ 1 w 7"/>
                    <a:gd name="T3" fmla="*/ 0 h 3"/>
                    <a:gd name="T4" fmla="*/ 7 w 7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7" y="1"/>
                      </a:moveTo>
                      <a:cubicBezTo>
                        <a:pt x="7" y="0"/>
                        <a:pt x="0" y="0"/>
                        <a:pt x="1" y="0"/>
                      </a:cubicBezTo>
                      <a:cubicBezTo>
                        <a:pt x="2" y="0"/>
                        <a:pt x="6" y="3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1" name="Freeform 616">
                  <a:extLst>
                    <a:ext uri="{FF2B5EF4-FFF2-40B4-BE49-F238E27FC236}">
                      <a16:creationId xmlns:a16="http://schemas.microsoft.com/office/drawing/2014/main" id="{E598BE52-85DF-D44F-8CD3-3C1006600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3621" y="11766267"/>
                  <a:ext cx="168791" cy="149721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2" name="Freeform 617">
                  <a:extLst>
                    <a:ext uri="{FF2B5EF4-FFF2-40B4-BE49-F238E27FC236}">
                      <a16:creationId xmlns:a16="http://schemas.microsoft.com/office/drawing/2014/main" id="{CEE48D2A-C86B-5343-8748-FCD1BA184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5280" y="11747158"/>
                  <a:ext cx="280255" cy="216615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3" name="Freeform 618">
                  <a:extLst>
                    <a:ext uri="{FF2B5EF4-FFF2-40B4-BE49-F238E27FC236}">
                      <a16:creationId xmlns:a16="http://schemas.microsoft.com/office/drawing/2014/main" id="{72E1CCFC-84FB-964B-81A6-D402B4F080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0691" y="8501084"/>
                  <a:ext cx="710194" cy="516057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4" name="Freeform 619">
                  <a:extLst>
                    <a:ext uri="{FF2B5EF4-FFF2-40B4-BE49-F238E27FC236}">
                      <a16:creationId xmlns:a16="http://schemas.microsoft.com/office/drawing/2014/main" id="{95FB1F24-7225-F149-A311-03984052F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0755" y="8641249"/>
                  <a:ext cx="242036" cy="356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5" name="Freeform 620">
                  <a:extLst>
                    <a:ext uri="{FF2B5EF4-FFF2-40B4-BE49-F238E27FC236}">
                      <a16:creationId xmlns:a16="http://schemas.microsoft.com/office/drawing/2014/main" id="{FC7CD5D3-706C-9749-A0A9-6F7D47C84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6806" y="8752743"/>
                  <a:ext cx="207005" cy="216615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6" name="Freeform 621">
                  <a:extLst>
                    <a:ext uri="{FF2B5EF4-FFF2-40B4-BE49-F238E27FC236}">
                      <a16:creationId xmlns:a16="http://schemas.microsoft.com/office/drawing/2014/main" id="{BA2A7A39-DF1E-A54D-AF32-3988215E0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5597" y="8771859"/>
                  <a:ext cx="149682" cy="168837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7" name="Freeform 622">
                  <a:extLst>
                    <a:ext uri="{FF2B5EF4-FFF2-40B4-BE49-F238E27FC236}">
                      <a16:creationId xmlns:a16="http://schemas.microsoft.com/office/drawing/2014/main" id="{2609047F-8AD3-B54A-8F7A-4552E873D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1203" y="8453302"/>
                  <a:ext cx="754779" cy="786831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8" name="Freeform 623">
                  <a:extLst>
                    <a:ext uri="{FF2B5EF4-FFF2-40B4-BE49-F238E27FC236}">
                      <a16:creationId xmlns:a16="http://schemas.microsoft.com/office/drawing/2014/main" id="{028885C0-2CEA-914A-9DAE-E3B0E46BE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3112" y="8978916"/>
                  <a:ext cx="261145" cy="309000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19" name="Freeform 624">
                  <a:extLst>
                    <a:ext uri="{FF2B5EF4-FFF2-40B4-BE49-F238E27FC236}">
                      <a16:creationId xmlns:a16="http://schemas.microsoft.com/office/drawing/2014/main" id="{BE0082A9-9D32-7941-97C2-4031A273C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4450" y="9036257"/>
                  <a:ext cx="598727" cy="888769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0" name="Freeform 625">
                  <a:extLst>
                    <a:ext uri="{FF2B5EF4-FFF2-40B4-BE49-F238E27FC236}">
                      <a16:creationId xmlns:a16="http://schemas.microsoft.com/office/drawing/2014/main" id="{5BB62E05-1A6B-E540-9C8B-494E50C61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8782" y="9867685"/>
                  <a:ext cx="407642" cy="1984597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1" name="Freeform 626">
                  <a:extLst>
                    <a:ext uri="{FF2B5EF4-FFF2-40B4-BE49-F238E27FC236}">
                      <a16:creationId xmlns:a16="http://schemas.microsoft.com/office/drawing/2014/main" id="{81EAB81A-4D91-264E-BEF1-C8B055223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5851" y="9485418"/>
                  <a:ext cx="598727" cy="653038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2" name="Freeform 627">
                  <a:extLst>
                    <a:ext uri="{FF2B5EF4-FFF2-40B4-BE49-F238E27FC236}">
                      <a16:creationId xmlns:a16="http://schemas.microsoft.com/office/drawing/2014/main" id="{E66D5033-5AF6-C848-A7D9-D411ACB4D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3432" y="9950508"/>
                  <a:ext cx="420382" cy="414121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3" name="Freeform 628">
                  <a:extLst>
                    <a:ext uri="{FF2B5EF4-FFF2-40B4-BE49-F238E27FC236}">
                      <a16:creationId xmlns:a16="http://schemas.microsoft.com/office/drawing/2014/main" id="{9C542321-3992-9A4E-B18D-5BD4FF9415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41585" y="8800525"/>
                  <a:ext cx="1856686" cy="1882659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4" name="Freeform 629">
                  <a:extLst>
                    <a:ext uri="{FF2B5EF4-FFF2-40B4-BE49-F238E27FC236}">
                      <a16:creationId xmlns:a16="http://schemas.microsoft.com/office/drawing/2014/main" id="{0B565F56-8B2B-CA45-B673-ED32B46EF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1329" y="10485681"/>
                  <a:ext cx="251592" cy="261215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5" name="Freeform 630">
                  <a:extLst>
                    <a:ext uri="{FF2B5EF4-FFF2-40B4-BE49-F238E27FC236}">
                      <a16:creationId xmlns:a16="http://schemas.microsoft.com/office/drawing/2014/main" id="{5DBA050C-EA35-FA48-A74D-B40A66BD0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85" y="10074744"/>
                  <a:ext cx="961782" cy="1672412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6" name="Freeform 631">
                  <a:extLst>
                    <a:ext uri="{FF2B5EF4-FFF2-40B4-BE49-F238E27FC236}">
                      <a16:creationId xmlns:a16="http://schemas.microsoft.com/office/drawing/2014/main" id="{75AD047C-CF79-3249-A7ED-0AF84A784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7379" y="8313140"/>
                  <a:ext cx="203823" cy="226173"/>
                </a:xfrm>
                <a:custGeom>
                  <a:avLst/>
                  <a:gdLst>
                    <a:gd name="T0" fmla="*/ 15 w 22"/>
                    <a:gd name="T1" fmla="*/ 23 h 24"/>
                    <a:gd name="T2" fmla="*/ 19 w 22"/>
                    <a:gd name="T3" fmla="*/ 24 h 24"/>
                    <a:gd name="T4" fmla="*/ 19 w 22"/>
                    <a:gd name="T5" fmla="*/ 17 h 24"/>
                    <a:gd name="T6" fmla="*/ 20 w 22"/>
                    <a:gd name="T7" fmla="*/ 10 h 24"/>
                    <a:gd name="T8" fmla="*/ 21 w 22"/>
                    <a:gd name="T9" fmla="*/ 7 h 24"/>
                    <a:gd name="T10" fmla="*/ 22 w 22"/>
                    <a:gd name="T11" fmla="*/ 3 h 24"/>
                    <a:gd name="T12" fmla="*/ 17 w 22"/>
                    <a:gd name="T13" fmla="*/ 4 h 24"/>
                    <a:gd name="T14" fmla="*/ 12 w 22"/>
                    <a:gd name="T15" fmla="*/ 5 h 24"/>
                    <a:gd name="T16" fmla="*/ 9 w 22"/>
                    <a:gd name="T17" fmla="*/ 8 h 24"/>
                    <a:gd name="T18" fmla="*/ 4 w 22"/>
                    <a:gd name="T19" fmla="*/ 9 h 24"/>
                    <a:gd name="T20" fmla="*/ 3 w 22"/>
                    <a:gd name="T21" fmla="*/ 12 h 24"/>
                    <a:gd name="T22" fmla="*/ 0 w 22"/>
                    <a:gd name="T23" fmla="*/ 13 h 24"/>
                    <a:gd name="T24" fmla="*/ 6 w 22"/>
                    <a:gd name="T25" fmla="*/ 19 h 24"/>
                    <a:gd name="T26" fmla="*/ 11 w 22"/>
                    <a:gd name="T27" fmla="*/ 22 h 24"/>
                    <a:gd name="T28" fmla="*/ 15 w 22"/>
                    <a:gd name="T29" fmla="*/ 23 h 24"/>
                    <a:gd name="T30" fmla="*/ 15 w 22"/>
                    <a:gd name="T3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24">
                      <a:moveTo>
                        <a:pt x="15" y="23"/>
                      </a:moveTo>
                      <a:cubicBezTo>
                        <a:pt x="16" y="24"/>
                        <a:pt x="17" y="24"/>
                        <a:pt x="19" y="24"/>
                      </a:cubicBezTo>
                      <a:cubicBezTo>
                        <a:pt x="17" y="21"/>
                        <a:pt x="19" y="20"/>
                        <a:pt x="19" y="17"/>
                      </a:cubicBezTo>
                      <a:cubicBezTo>
                        <a:pt x="19" y="15"/>
                        <a:pt x="20" y="12"/>
                        <a:pt x="20" y="10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5"/>
                        <a:pt x="22" y="3"/>
                      </a:cubicBezTo>
                      <a:cubicBezTo>
                        <a:pt x="22" y="0"/>
                        <a:pt x="18" y="4"/>
                        <a:pt x="17" y="4"/>
                      </a:cubicBezTo>
                      <a:cubicBezTo>
                        <a:pt x="15" y="4"/>
                        <a:pt x="14" y="3"/>
                        <a:pt x="12" y="5"/>
                      </a:cubicBezTo>
                      <a:cubicBezTo>
                        <a:pt x="12" y="5"/>
                        <a:pt x="10" y="9"/>
                        <a:pt x="9" y="8"/>
                      </a:cubicBezTo>
                      <a:cubicBezTo>
                        <a:pt x="7" y="8"/>
                        <a:pt x="6" y="8"/>
                        <a:pt x="4" y="9"/>
                      </a:cubicBezTo>
                      <a:cubicBezTo>
                        <a:pt x="4" y="10"/>
                        <a:pt x="4" y="12"/>
                        <a:pt x="3" y="12"/>
                      </a:cubicBezTo>
                      <a:cubicBezTo>
                        <a:pt x="3" y="13"/>
                        <a:pt x="1" y="13"/>
                        <a:pt x="0" y="13"/>
                      </a:cubicBezTo>
                      <a:cubicBezTo>
                        <a:pt x="2" y="15"/>
                        <a:pt x="4" y="18"/>
                        <a:pt x="6" y="19"/>
                      </a:cubicBezTo>
                      <a:cubicBezTo>
                        <a:pt x="7" y="21"/>
                        <a:pt x="9" y="22"/>
                        <a:pt x="11" y="22"/>
                      </a:cubicBezTo>
                      <a:cubicBezTo>
                        <a:pt x="12" y="22"/>
                        <a:pt x="14" y="22"/>
                        <a:pt x="15" y="23"/>
                      </a:cubicBezTo>
                      <a:cubicBezTo>
                        <a:pt x="16" y="23"/>
                        <a:pt x="15" y="22"/>
                        <a:pt x="15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7" name="Freeform 632">
                  <a:extLst>
                    <a:ext uri="{FF2B5EF4-FFF2-40B4-BE49-F238E27FC236}">
                      <a16:creationId xmlns:a16="http://schemas.microsoft.com/office/drawing/2014/main" id="{DF4C0970-D018-4347-ABE0-9661CF0E57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1076" y="8520197"/>
                  <a:ext cx="159235" cy="140163"/>
                </a:xfrm>
                <a:custGeom>
                  <a:avLst/>
                  <a:gdLst>
                    <a:gd name="T0" fmla="*/ 16 w 17"/>
                    <a:gd name="T1" fmla="*/ 10 h 15"/>
                    <a:gd name="T2" fmla="*/ 17 w 17"/>
                    <a:gd name="T3" fmla="*/ 8 h 15"/>
                    <a:gd name="T4" fmla="*/ 15 w 17"/>
                    <a:gd name="T5" fmla="*/ 6 h 15"/>
                    <a:gd name="T6" fmla="*/ 12 w 17"/>
                    <a:gd name="T7" fmla="*/ 2 h 15"/>
                    <a:gd name="T8" fmla="*/ 8 w 17"/>
                    <a:gd name="T9" fmla="*/ 1 h 15"/>
                    <a:gd name="T10" fmla="*/ 3 w 17"/>
                    <a:gd name="T11" fmla="*/ 0 h 15"/>
                    <a:gd name="T12" fmla="*/ 3 w 17"/>
                    <a:gd name="T13" fmla="*/ 6 h 15"/>
                    <a:gd name="T14" fmla="*/ 6 w 17"/>
                    <a:gd name="T15" fmla="*/ 7 h 15"/>
                    <a:gd name="T16" fmla="*/ 4 w 17"/>
                    <a:gd name="T17" fmla="*/ 5 h 15"/>
                    <a:gd name="T18" fmla="*/ 7 w 17"/>
                    <a:gd name="T19" fmla="*/ 7 h 15"/>
                    <a:gd name="T20" fmla="*/ 11 w 17"/>
                    <a:gd name="T21" fmla="*/ 10 h 15"/>
                    <a:gd name="T22" fmla="*/ 14 w 17"/>
                    <a:gd name="T23" fmla="*/ 14 h 15"/>
                    <a:gd name="T24" fmla="*/ 16 w 17"/>
                    <a:gd name="T25" fmla="*/ 10 h 15"/>
                    <a:gd name="T26" fmla="*/ 16 w 17"/>
                    <a:gd name="T2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15">
                      <a:moveTo>
                        <a:pt x="16" y="10"/>
                      </a:moveTo>
                      <a:cubicBezTo>
                        <a:pt x="16" y="9"/>
                        <a:pt x="16" y="8"/>
                        <a:pt x="17" y="8"/>
                      </a:cubicBezTo>
                      <a:cubicBezTo>
                        <a:pt x="16" y="7"/>
                        <a:pt x="16" y="6"/>
                        <a:pt x="15" y="6"/>
                      </a:cubicBezTo>
                      <a:cubicBezTo>
                        <a:pt x="14" y="5"/>
                        <a:pt x="13" y="2"/>
                        <a:pt x="12" y="2"/>
                      </a:cubicBezTo>
                      <a:cubicBezTo>
                        <a:pt x="10" y="2"/>
                        <a:pt x="9" y="2"/>
                        <a:pt x="8" y="1"/>
                      </a:cubicBezTo>
                      <a:cubicBezTo>
                        <a:pt x="7" y="0"/>
                        <a:pt x="4" y="0"/>
                        <a:pt x="3" y="0"/>
                      </a:cubicBezTo>
                      <a:cubicBezTo>
                        <a:pt x="4" y="1"/>
                        <a:pt x="0" y="6"/>
                        <a:pt x="3" y="6"/>
                      </a:cubicBezTo>
                      <a:cubicBezTo>
                        <a:pt x="4" y="6"/>
                        <a:pt x="4" y="8"/>
                        <a:pt x="6" y="7"/>
                      </a:cubicBezTo>
                      <a:cubicBezTo>
                        <a:pt x="7" y="6"/>
                        <a:pt x="4" y="5"/>
                        <a:pt x="4" y="5"/>
                      </a:cubicBezTo>
                      <a:cubicBezTo>
                        <a:pt x="5" y="5"/>
                        <a:pt x="7" y="6"/>
                        <a:pt x="7" y="7"/>
                      </a:cubicBezTo>
                      <a:cubicBezTo>
                        <a:pt x="8" y="9"/>
                        <a:pt x="10" y="8"/>
                        <a:pt x="11" y="10"/>
                      </a:cubicBezTo>
                      <a:cubicBezTo>
                        <a:pt x="12" y="11"/>
                        <a:pt x="12" y="13"/>
                        <a:pt x="14" y="14"/>
                      </a:cubicBezTo>
                      <a:cubicBezTo>
                        <a:pt x="17" y="15"/>
                        <a:pt x="17" y="12"/>
                        <a:pt x="16" y="10"/>
                      </a:cubicBezTo>
                      <a:cubicBezTo>
                        <a:pt x="16" y="9"/>
                        <a:pt x="16" y="11"/>
                        <a:pt x="1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8" name="Freeform 633">
                  <a:extLst>
                    <a:ext uri="{FF2B5EF4-FFF2-40B4-BE49-F238E27FC236}">
                      <a16:creationId xmlns:a16="http://schemas.microsoft.com/office/drawing/2014/main" id="{FC035C3B-758A-6741-BB62-9E9BD0D42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730" y="8360921"/>
                  <a:ext cx="105096" cy="82827"/>
                </a:xfrm>
                <a:custGeom>
                  <a:avLst/>
                  <a:gdLst>
                    <a:gd name="T0" fmla="*/ 4 w 11"/>
                    <a:gd name="T1" fmla="*/ 1 h 9"/>
                    <a:gd name="T2" fmla="*/ 4 w 11"/>
                    <a:gd name="T3" fmla="*/ 0 h 9"/>
                    <a:gd name="T4" fmla="*/ 0 w 11"/>
                    <a:gd name="T5" fmla="*/ 4 h 9"/>
                    <a:gd name="T6" fmla="*/ 11 w 11"/>
                    <a:gd name="T7" fmla="*/ 5 h 9"/>
                    <a:gd name="T8" fmla="*/ 4 w 11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4" y="1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2" y="5"/>
                        <a:pt x="11" y="9"/>
                        <a:pt x="11" y="5"/>
                      </a:cubicBezTo>
                      <a:cubicBezTo>
                        <a:pt x="11" y="2"/>
                        <a:pt x="6" y="3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29" name="Freeform 634">
                  <a:extLst>
                    <a:ext uri="{FF2B5EF4-FFF2-40B4-BE49-F238E27FC236}">
                      <a16:creationId xmlns:a16="http://schemas.microsoft.com/office/drawing/2014/main" id="{1F88CCA5-F7D6-3142-B6F7-104C32F3E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1265" y="8192091"/>
                  <a:ext cx="187902" cy="216615"/>
                </a:xfrm>
                <a:custGeom>
                  <a:avLst/>
                  <a:gdLst>
                    <a:gd name="T0" fmla="*/ 16 w 20"/>
                    <a:gd name="T1" fmla="*/ 16 h 23"/>
                    <a:gd name="T2" fmla="*/ 20 w 20"/>
                    <a:gd name="T3" fmla="*/ 12 h 23"/>
                    <a:gd name="T4" fmla="*/ 16 w 20"/>
                    <a:gd name="T5" fmla="*/ 8 h 23"/>
                    <a:gd name="T6" fmla="*/ 16 w 20"/>
                    <a:gd name="T7" fmla="*/ 1 h 23"/>
                    <a:gd name="T8" fmla="*/ 8 w 20"/>
                    <a:gd name="T9" fmla="*/ 1 h 23"/>
                    <a:gd name="T10" fmla="*/ 7 w 20"/>
                    <a:gd name="T11" fmla="*/ 6 h 23"/>
                    <a:gd name="T12" fmla="*/ 8 w 20"/>
                    <a:gd name="T13" fmla="*/ 10 h 23"/>
                    <a:gd name="T14" fmla="*/ 4 w 20"/>
                    <a:gd name="T15" fmla="*/ 10 h 23"/>
                    <a:gd name="T16" fmla="*/ 2 w 20"/>
                    <a:gd name="T17" fmla="*/ 15 h 23"/>
                    <a:gd name="T18" fmla="*/ 12 w 20"/>
                    <a:gd name="T19" fmla="*/ 21 h 23"/>
                    <a:gd name="T20" fmla="*/ 16 w 20"/>
                    <a:gd name="T2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3">
                      <a:moveTo>
                        <a:pt x="16" y="16"/>
                      </a:moveTo>
                      <a:cubicBezTo>
                        <a:pt x="16" y="14"/>
                        <a:pt x="19" y="13"/>
                        <a:pt x="20" y="12"/>
                      </a:cubicBezTo>
                      <a:cubicBezTo>
                        <a:pt x="17" y="11"/>
                        <a:pt x="16" y="11"/>
                        <a:pt x="16" y="8"/>
                      </a:cubicBezTo>
                      <a:cubicBezTo>
                        <a:pt x="16" y="7"/>
                        <a:pt x="17" y="2"/>
                        <a:pt x="16" y="1"/>
                      </a:cubicBezTo>
                      <a:cubicBezTo>
                        <a:pt x="15" y="0"/>
                        <a:pt x="10" y="1"/>
                        <a:pt x="8" y="1"/>
                      </a:cubicBezTo>
                      <a:cubicBezTo>
                        <a:pt x="6" y="1"/>
                        <a:pt x="6" y="4"/>
                        <a:pt x="7" y="6"/>
                      </a:cubicBezTo>
                      <a:cubicBezTo>
                        <a:pt x="8" y="7"/>
                        <a:pt x="12" y="10"/>
                        <a:pt x="8" y="10"/>
                      </a:cubicBezTo>
                      <a:cubicBezTo>
                        <a:pt x="7" y="10"/>
                        <a:pt x="5" y="10"/>
                        <a:pt x="4" y="10"/>
                      </a:cubicBezTo>
                      <a:cubicBezTo>
                        <a:pt x="2" y="10"/>
                        <a:pt x="2" y="14"/>
                        <a:pt x="2" y="15"/>
                      </a:cubicBezTo>
                      <a:cubicBezTo>
                        <a:pt x="0" y="21"/>
                        <a:pt x="8" y="20"/>
                        <a:pt x="12" y="21"/>
                      </a:cubicBezTo>
                      <a:cubicBezTo>
                        <a:pt x="13" y="23"/>
                        <a:pt x="16" y="17"/>
                        <a:pt x="1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0" name="Freeform 635">
                  <a:extLst>
                    <a:ext uri="{FF2B5EF4-FFF2-40B4-BE49-F238E27FC236}">
                      <a16:creationId xmlns:a16="http://schemas.microsoft.com/office/drawing/2014/main" id="{0179AB2E-91E2-BA4D-86FE-981D16FCB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4324" y="7453043"/>
                  <a:ext cx="1398091" cy="898324"/>
                </a:xfrm>
                <a:custGeom>
                  <a:avLst/>
                  <a:gdLst>
                    <a:gd name="T0" fmla="*/ 132 w 150"/>
                    <a:gd name="T1" fmla="*/ 88 h 96"/>
                    <a:gd name="T2" fmla="*/ 130 w 150"/>
                    <a:gd name="T3" fmla="*/ 80 h 96"/>
                    <a:gd name="T4" fmla="*/ 144 w 150"/>
                    <a:gd name="T5" fmla="*/ 78 h 96"/>
                    <a:gd name="T6" fmla="*/ 146 w 150"/>
                    <a:gd name="T7" fmla="*/ 68 h 96"/>
                    <a:gd name="T8" fmla="*/ 146 w 150"/>
                    <a:gd name="T9" fmla="*/ 61 h 96"/>
                    <a:gd name="T10" fmla="*/ 132 w 150"/>
                    <a:gd name="T11" fmla="*/ 64 h 96"/>
                    <a:gd name="T12" fmla="*/ 126 w 150"/>
                    <a:gd name="T13" fmla="*/ 76 h 96"/>
                    <a:gd name="T14" fmla="*/ 110 w 150"/>
                    <a:gd name="T15" fmla="*/ 76 h 96"/>
                    <a:gd name="T16" fmla="*/ 102 w 150"/>
                    <a:gd name="T17" fmla="*/ 69 h 96"/>
                    <a:gd name="T18" fmla="*/ 96 w 150"/>
                    <a:gd name="T19" fmla="*/ 51 h 96"/>
                    <a:gd name="T20" fmla="*/ 98 w 150"/>
                    <a:gd name="T21" fmla="*/ 38 h 96"/>
                    <a:gd name="T22" fmla="*/ 90 w 150"/>
                    <a:gd name="T23" fmla="*/ 35 h 96"/>
                    <a:gd name="T24" fmla="*/ 82 w 150"/>
                    <a:gd name="T25" fmla="*/ 24 h 96"/>
                    <a:gd name="T26" fmla="*/ 75 w 150"/>
                    <a:gd name="T27" fmla="*/ 17 h 96"/>
                    <a:gd name="T28" fmla="*/ 68 w 150"/>
                    <a:gd name="T29" fmla="*/ 20 h 96"/>
                    <a:gd name="T30" fmla="*/ 59 w 150"/>
                    <a:gd name="T31" fmla="*/ 10 h 96"/>
                    <a:gd name="T32" fmla="*/ 45 w 150"/>
                    <a:gd name="T33" fmla="*/ 6 h 96"/>
                    <a:gd name="T34" fmla="*/ 29 w 150"/>
                    <a:gd name="T35" fmla="*/ 8 h 96"/>
                    <a:gd name="T36" fmla="*/ 13 w 150"/>
                    <a:gd name="T37" fmla="*/ 1 h 96"/>
                    <a:gd name="T38" fmla="*/ 7 w 150"/>
                    <a:gd name="T39" fmla="*/ 16 h 96"/>
                    <a:gd name="T40" fmla="*/ 15 w 150"/>
                    <a:gd name="T41" fmla="*/ 28 h 96"/>
                    <a:gd name="T42" fmla="*/ 15 w 150"/>
                    <a:gd name="T43" fmla="*/ 32 h 96"/>
                    <a:gd name="T44" fmla="*/ 25 w 150"/>
                    <a:gd name="T45" fmla="*/ 38 h 96"/>
                    <a:gd name="T46" fmla="*/ 26 w 150"/>
                    <a:gd name="T47" fmla="*/ 44 h 96"/>
                    <a:gd name="T48" fmla="*/ 36 w 150"/>
                    <a:gd name="T49" fmla="*/ 53 h 96"/>
                    <a:gd name="T50" fmla="*/ 36 w 150"/>
                    <a:gd name="T51" fmla="*/ 47 h 96"/>
                    <a:gd name="T52" fmla="*/ 32 w 150"/>
                    <a:gd name="T53" fmla="*/ 42 h 96"/>
                    <a:gd name="T54" fmla="*/ 26 w 150"/>
                    <a:gd name="T55" fmla="*/ 32 h 96"/>
                    <a:gd name="T56" fmla="*/ 20 w 150"/>
                    <a:gd name="T57" fmla="*/ 23 h 96"/>
                    <a:gd name="T58" fmla="*/ 13 w 150"/>
                    <a:gd name="T59" fmla="*/ 16 h 96"/>
                    <a:gd name="T60" fmla="*/ 11 w 150"/>
                    <a:gd name="T61" fmla="*/ 5 h 96"/>
                    <a:gd name="T62" fmla="*/ 15 w 150"/>
                    <a:gd name="T63" fmla="*/ 7 h 96"/>
                    <a:gd name="T64" fmla="*/ 20 w 150"/>
                    <a:gd name="T65" fmla="*/ 9 h 96"/>
                    <a:gd name="T66" fmla="*/ 23 w 150"/>
                    <a:gd name="T67" fmla="*/ 19 h 96"/>
                    <a:gd name="T68" fmla="*/ 23 w 150"/>
                    <a:gd name="T69" fmla="*/ 20 h 96"/>
                    <a:gd name="T70" fmla="*/ 32 w 150"/>
                    <a:gd name="T71" fmla="*/ 27 h 96"/>
                    <a:gd name="T72" fmla="*/ 36 w 150"/>
                    <a:gd name="T73" fmla="*/ 33 h 96"/>
                    <a:gd name="T74" fmla="*/ 38 w 150"/>
                    <a:gd name="T75" fmla="*/ 38 h 96"/>
                    <a:gd name="T76" fmla="*/ 46 w 150"/>
                    <a:gd name="T77" fmla="*/ 45 h 96"/>
                    <a:gd name="T78" fmla="*/ 54 w 150"/>
                    <a:gd name="T79" fmla="*/ 53 h 96"/>
                    <a:gd name="T80" fmla="*/ 56 w 150"/>
                    <a:gd name="T81" fmla="*/ 59 h 96"/>
                    <a:gd name="T82" fmla="*/ 58 w 150"/>
                    <a:gd name="T83" fmla="*/ 65 h 96"/>
                    <a:gd name="T84" fmla="*/ 60 w 150"/>
                    <a:gd name="T85" fmla="*/ 72 h 96"/>
                    <a:gd name="T86" fmla="*/ 68 w 150"/>
                    <a:gd name="T87" fmla="*/ 77 h 96"/>
                    <a:gd name="T88" fmla="*/ 89 w 150"/>
                    <a:gd name="T89" fmla="*/ 86 h 96"/>
                    <a:gd name="T90" fmla="*/ 113 w 150"/>
                    <a:gd name="T91" fmla="*/ 88 h 96"/>
                    <a:gd name="T92" fmla="*/ 126 w 150"/>
                    <a:gd name="T93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0" h="96">
                      <a:moveTo>
                        <a:pt x="126" y="89"/>
                      </a:moveTo>
                      <a:cubicBezTo>
                        <a:pt x="127" y="89"/>
                        <a:pt x="134" y="90"/>
                        <a:pt x="132" y="88"/>
                      </a:cubicBezTo>
                      <a:cubicBezTo>
                        <a:pt x="131" y="86"/>
                        <a:pt x="129" y="85"/>
                        <a:pt x="128" y="83"/>
                      </a:cubicBezTo>
                      <a:cubicBezTo>
                        <a:pt x="128" y="83"/>
                        <a:pt x="129" y="80"/>
                        <a:pt x="130" y="80"/>
                      </a:cubicBezTo>
                      <a:cubicBezTo>
                        <a:pt x="131" y="79"/>
                        <a:pt x="136" y="80"/>
                        <a:pt x="138" y="80"/>
                      </a:cubicBezTo>
                      <a:cubicBezTo>
                        <a:pt x="141" y="80"/>
                        <a:pt x="140" y="75"/>
                        <a:pt x="144" y="78"/>
                      </a:cubicBezTo>
                      <a:cubicBezTo>
                        <a:pt x="145" y="76"/>
                        <a:pt x="146" y="75"/>
                        <a:pt x="146" y="73"/>
                      </a:cubicBezTo>
                      <a:cubicBezTo>
                        <a:pt x="146" y="71"/>
                        <a:pt x="145" y="69"/>
                        <a:pt x="146" y="68"/>
                      </a:cubicBezTo>
                      <a:cubicBezTo>
                        <a:pt x="147" y="66"/>
                        <a:pt x="150" y="64"/>
                        <a:pt x="150" y="63"/>
                      </a:cubicBezTo>
                      <a:cubicBezTo>
                        <a:pt x="149" y="61"/>
                        <a:pt x="148" y="61"/>
                        <a:pt x="146" y="61"/>
                      </a:cubicBezTo>
                      <a:cubicBezTo>
                        <a:pt x="143" y="61"/>
                        <a:pt x="139" y="61"/>
                        <a:pt x="136" y="62"/>
                      </a:cubicBezTo>
                      <a:cubicBezTo>
                        <a:pt x="134" y="62"/>
                        <a:pt x="133" y="63"/>
                        <a:pt x="132" y="64"/>
                      </a:cubicBezTo>
                      <a:cubicBezTo>
                        <a:pt x="131" y="66"/>
                        <a:pt x="132" y="68"/>
                        <a:pt x="131" y="70"/>
                      </a:cubicBezTo>
                      <a:cubicBezTo>
                        <a:pt x="131" y="71"/>
                        <a:pt x="126" y="76"/>
                        <a:pt x="126" y="76"/>
                      </a:cubicBezTo>
                      <a:cubicBezTo>
                        <a:pt x="122" y="75"/>
                        <a:pt x="118" y="76"/>
                        <a:pt x="114" y="78"/>
                      </a:cubicBezTo>
                      <a:cubicBezTo>
                        <a:pt x="112" y="78"/>
                        <a:pt x="111" y="77"/>
                        <a:pt x="110" y="76"/>
                      </a:cubicBezTo>
                      <a:cubicBezTo>
                        <a:pt x="109" y="75"/>
                        <a:pt x="107" y="75"/>
                        <a:pt x="105" y="74"/>
                      </a:cubicBezTo>
                      <a:cubicBezTo>
                        <a:pt x="103" y="74"/>
                        <a:pt x="103" y="71"/>
                        <a:pt x="102" y="69"/>
                      </a:cubicBezTo>
                      <a:cubicBezTo>
                        <a:pt x="101" y="67"/>
                        <a:pt x="99" y="66"/>
                        <a:pt x="98" y="64"/>
                      </a:cubicBezTo>
                      <a:cubicBezTo>
                        <a:pt x="97" y="60"/>
                        <a:pt x="95" y="55"/>
                        <a:pt x="96" y="51"/>
                      </a:cubicBezTo>
                      <a:cubicBezTo>
                        <a:pt x="96" y="48"/>
                        <a:pt x="95" y="44"/>
                        <a:pt x="97" y="41"/>
                      </a:cubicBezTo>
                      <a:cubicBezTo>
                        <a:pt x="98" y="40"/>
                        <a:pt x="98" y="39"/>
                        <a:pt x="98" y="38"/>
                      </a:cubicBezTo>
                      <a:cubicBezTo>
                        <a:pt x="99" y="36"/>
                        <a:pt x="97" y="37"/>
                        <a:pt x="96" y="36"/>
                      </a:cubicBezTo>
                      <a:cubicBezTo>
                        <a:pt x="94" y="36"/>
                        <a:pt x="92" y="35"/>
                        <a:pt x="90" y="35"/>
                      </a:cubicBezTo>
                      <a:cubicBezTo>
                        <a:pt x="89" y="34"/>
                        <a:pt x="87" y="32"/>
                        <a:pt x="87" y="30"/>
                      </a:cubicBezTo>
                      <a:cubicBezTo>
                        <a:pt x="87" y="27"/>
                        <a:pt x="84" y="26"/>
                        <a:pt x="82" y="24"/>
                      </a:cubicBezTo>
                      <a:cubicBezTo>
                        <a:pt x="81" y="22"/>
                        <a:pt x="81" y="20"/>
                        <a:pt x="80" y="18"/>
                      </a:cubicBezTo>
                      <a:cubicBezTo>
                        <a:pt x="79" y="17"/>
                        <a:pt x="77" y="17"/>
                        <a:pt x="75" y="17"/>
                      </a:cubicBezTo>
                      <a:cubicBezTo>
                        <a:pt x="74" y="16"/>
                        <a:pt x="72" y="16"/>
                        <a:pt x="71" y="17"/>
                      </a:cubicBezTo>
                      <a:cubicBezTo>
                        <a:pt x="71" y="18"/>
                        <a:pt x="70" y="20"/>
                        <a:pt x="68" y="20"/>
                      </a:cubicBezTo>
                      <a:cubicBezTo>
                        <a:pt x="66" y="20"/>
                        <a:pt x="63" y="18"/>
                        <a:pt x="62" y="16"/>
                      </a:cubicBezTo>
                      <a:cubicBezTo>
                        <a:pt x="61" y="13"/>
                        <a:pt x="61" y="12"/>
                        <a:pt x="59" y="10"/>
                      </a:cubicBezTo>
                      <a:cubicBezTo>
                        <a:pt x="57" y="9"/>
                        <a:pt x="54" y="6"/>
                        <a:pt x="52" y="6"/>
                      </a:cubicBezTo>
                      <a:cubicBezTo>
                        <a:pt x="51" y="5"/>
                        <a:pt x="45" y="5"/>
                        <a:pt x="45" y="6"/>
                      </a:cubicBezTo>
                      <a:cubicBezTo>
                        <a:pt x="43" y="9"/>
                        <a:pt x="42" y="8"/>
                        <a:pt x="39" y="8"/>
                      </a:cubicBezTo>
                      <a:cubicBezTo>
                        <a:pt x="35" y="8"/>
                        <a:pt x="32" y="8"/>
                        <a:pt x="29" y="8"/>
                      </a:cubicBezTo>
                      <a:cubicBezTo>
                        <a:pt x="28" y="8"/>
                        <a:pt x="25" y="6"/>
                        <a:pt x="23" y="5"/>
                      </a:cubicBezTo>
                      <a:cubicBezTo>
                        <a:pt x="20" y="4"/>
                        <a:pt x="17" y="3"/>
                        <a:pt x="13" y="1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7"/>
                        <a:pt x="5" y="11"/>
                        <a:pt x="7" y="16"/>
                      </a:cubicBezTo>
                      <a:cubicBezTo>
                        <a:pt x="8" y="18"/>
                        <a:pt x="11" y="20"/>
                        <a:pt x="13" y="21"/>
                      </a:cubicBezTo>
                      <a:cubicBezTo>
                        <a:pt x="14" y="23"/>
                        <a:pt x="16" y="26"/>
                        <a:pt x="15" y="28"/>
                      </a:cubicBezTo>
                      <a:cubicBezTo>
                        <a:pt x="15" y="28"/>
                        <a:pt x="8" y="26"/>
                        <a:pt x="12" y="29"/>
                      </a:cubicBezTo>
                      <a:cubicBezTo>
                        <a:pt x="13" y="30"/>
                        <a:pt x="14" y="31"/>
                        <a:pt x="15" y="32"/>
                      </a:cubicBezTo>
                      <a:cubicBezTo>
                        <a:pt x="17" y="32"/>
                        <a:pt x="18" y="32"/>
                        <a:pt x="19" y="33"/>
                      </a:cubicBezTo>
                      <a:cubicBezTo>
                        <a:pt x="21" y="34"/>
                        <a:pt x="23" y="36"/>
                        <a:pt x="25" y="38"/>
                      </a:cubicBezTo>
                      <a:cubicBezTo>
                        <a:pt x="26" y="39"/>
                        <a:pt x="25" y="41"/>
                        <a:pt x="24" y="42"/>
                      </a:cubicBezTo>
                      <a:cubicBezTo>
                        <a:pt x="23" y="43"/>
                        <a:pt x="25" y="44"/>
                        <a:pt x="26" y="44"/>
                      </a:cubicBezTo>
                      <a:cubicBezTo>
                        <a:pt x="29" y="46"/>
                        <a:pt x="31" y="48"/>
                        <a:pt x="33" y="50"/>
                      </a:cubicBezTo>
                      <a:cubicBezTo>
                        <a:pt x="34" y="51"/>
                        <a:pt x="35" y="53"/>
                        <a:pt x="36" y="53"/>
                      </a:cubicBezTo>
                      <a:cubicBezTo>
                        <a:pt x="37" y="53"/>
                        <a:pt x="38" y="51"/>
                        <a:pt x="37" y="50"/>
                      </a:cubicBezTo>
                      <a:cubicBezTo>
                        <a:pt x="37" y="49"/>
                        <a:pt x="36" y="48"/>
                        <a:pt x="36" y="47"/>
                      </a:cubicBezTo>
                      <a:cubicBezTo>
                        <a:pt x="35" y="46"/>
                        <a:pt x="33" y="47"/>
                        <a:pt x="32" y="46"/>
                      </a:cubicBezTo>
                      <a:cubicBezTo>
                        <a:pt x="30" y="44"/>
                        <a:pt x="32" y="44"/>
                        <a:pt x="32" y="42"/>
                      </a:cubicBezTo>
                      <a:cubicBezTo>
                        <a:pt x="32" y="42"/>
                        <a:pt x="30" y="40"/>
                        <a:pt x="30" y="39"/>
                      </a:cubicBezTo>
                      <a:cubicBezTo>
                        <a:pt x="28" y="37"/>
                        <a:pt x="28" y="34"/>
                        <a:pt x="26" y="32"/>
                      </a:cubicBezTo>
                      <a:cubicBezTo>
                        <a:pt x="24" y="31"/>
                        <a:pt x="22" y="29"/>
                        <a:pt x="21" y="27"/>
                      </a:cubicBezTo>
                      <a:cubicBezTo>
                        <a:pt x="21" y="26"/>
                        <a:pt x="21" y="24"/>
                        <a:pt x="20" y="23"/>
                      </a:cubicBezTo>
                      <a:cubicBezTo>
                        <a:pt x="19" y="22"/>
                        <a:pt x="18" y="21"/>
                        <a:pt x="17" y="20"/>
                      </a:cubicBezTo>
                      <a:cubicBezTo>
                        <a:pt x="16" y="18"/>
                        <a:pt x="15" y="17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0" y="6"/>
                        <a:pt x="11" y="5"/>
                      </a:cubicBezTo>
                      <a:cubicBezTo>
                        <a:pt x="12" y="4"/>
                        <a:pt x="13" y="7"/>
                        <a:pt x="1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9" y="8"/>
                        <a:pt x="20" y="8"/>
                        <a:pt x="20" y="9"/>
                      </a:cubicBezTo>
                      <a:cubicBezTo>
                        <a:pt x="20" y="11"/>
                        <a:pt x="21" y="13"/>
                        <a:pt x="22" y="15"/>
                      </a:cubicBezTo>
                      <a:cubicBezTo>
                        <a:pt x="22" y="16"/>
                        <a:pt x="23" y="18"/>
                        <a:pt x="23" y="19"/>
                      </a:cubicBez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3" y="22"/>
                        <a:pt x="23" y="20"/>
                        <a:pt x="23" y="20"/>
                      </a:cubicBezTo>
                      <a:cubicBezTo>
                        <a:pt x="24" y="19"/>
                        <a:pt x="25" y="22"/>
                        <a:pt x="26" y="22"/>
                      </a:cubicBezTo>
                      <a:cubicBezTo>
                        <a:pt x="27" y="23"/>
                        <a:pt x="32" y="26"/>
                        <a:pt x="32" y="27"/>
                      </a:cubicBezTo>
                      <a:cubicBezTo>
                        <a:pt x="32" y="29"/>
                        <a:pt x="33" y="30"/>
                        <a:pt x="34" y="30"/>
                      </a:cubicBezTo>
                      <a:cubicBezTo>
                        <a:pt x="35" y="31"/>
                        <a:pt x="35" y="32"/>
                        <a:pt x="36" y="33"/>
                      </a:cubicBezTo>
                      <a:cubicBezTo>
                        <a:pt x="37" y="34"/>
                        <a:pt x="38" y="33"/>
                        <a:pt x="38" y="34"/>
                      </a:cubicBezTo>
                      <a:cubicBezTo>
                        <a:pt x="39" y="35"/>
                        <a:pt x="37" y="36"/>
                        <a:pt x="38" y="38"/>
                      </a:cubicBezTo>
                      <a:cubicBezTo>
                        <a:pt x="40" y="39"/>
                        <a:pt x="42" y="40"/>
                        <a:pt x="44" y="42"/>
                      </a:cubicBezTo>
                      <a:cubicBezTo>
                        <a:pt x="45" y="43"/>
                        <a:pt x="45" y="44"/>
                        <a:pt x="46" y="45"/>
                      </a:cubicBezTo>
                      <a:cubicBezTo>
                        <a:pt x="47" y="46"/>
                        <a:pt x="48" y="46"/>
                        <a:pt x="49" y="48"/>
                      </a:cubicBezTo>
                      <a:cubicBezTo>
                        <a:pt x="51" y="49"/>
                        <a:pt x="52" y="51"/>
                        <a:pt x="54" y="53"/>
                      </a:cubicBezTo>
                      <a:cubicBezTo>
                        <a:pt x="55" y="54"/>
                        <a:pt x="56" y="55"/>
                        <a:pt x="57" y="56"/>
                      </a:cubicBezTo>
                      <a:cubicBezTo>
                        <a:pt x="58" y="58"/>
                        <a:pt x="56" y="58"/>
                        <a:pt x="56" y="59"/>
                      </a:cubicBezTo>
                      <a:cubicBezTo>
                        <a:pt x="56" y="60"/>
                        <a:pt x="59" y="59"/>
                        <a:pt x="59" y="61"/>
                      </a:cubicBezTo>
                      <a:cubicBezTo>
                        <a:pt x="58" y="63"/>
                        <a:pt x="57" y="63"/>
                        <a:pt x="58" y="65"/>
                      </a:cubicBezTo>
                      <a:cubicBezTo>
                        <a:pt x="58" y="65"/>
                        <a:pt x="56" y="67"/>
                        <a:pt x="57" y="68"/>
                      </a:cubicBezTo>
                      <a:cubicBezTo>
                        <a:pt x="58" y="69"/>
                        <a:pt x="59" y="71"/>
                        <a:pt x="60" y="72"/>
                      </a:cubicBezTo>
                      <a:cubicBezTo>
                        <a:pt x="61" y="73"/>
                        <a:pt x="62" y="73"/>
                        <a:pt x="63" y="73"/>
                      </a:cubicBezTo>
                      <a:cubicBezTo>
                        <a:pt x="66" y="74"/>
                        <a:pt x="66" y="76"/>
                        <a:pt x="68" y="77"/>
                      </a:cubicBezTo>
                      <a:cubicBezTo>
                        <a:pt x="71" y="79"/>
                        <a:pt x="75" y="79"/>
                        <a:pt x="77" y="81"/>
                      </a:cubicBezTo>
                      <a:cubicBezTo>
                        <a:pt x="81" y="83"/>
                        <a:pt x="85" y="85"/>
                        <a:pt x="89" y="86"/>
                      </a:cubicBezTo>
                      <a:cubicBezTo>
                        <a:pt x="92" y="88"/>
                        <a:pt x="97" y="90"/>
                        <a:pt x="101" y="91"/>
                      </a:cubicBezTo>
                      <a:cubicBezTo>
                        <a:pt x="105" y="91"/>
                        <a:pt x="108" y="87"/>
                        <a:pt x="113" y="88"/>
                      </a:cubicBezTo>
                      <a:cubicBezTo>
                        <a:pt x="117" y="89"/>
                        <a:pt x="120" y="93"/>
                        <a:pt x="123" y="96"/>
                      </a:cubicBezTo>
                      <a:cubicBezTo>
                        <a:pt x="123" y="95"/>
                        <a:pt x="124" y="90"/>
                        <a:pt x="126" y="89"/>
                      </a:cubicBezTo>
                      <a:cubicBezTo>
                        <a:pt x="127" y="89"/>
                        <a:pt x="125" y="89"/>
                        <a:pt x="126" y="8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1" name="Freeform 636">
                  <a:extLst>
                    <a:ext uri="{FF2B5EF4-FFF2-40B4-BE49-F238E27FC236}">
                      <a16:creationId xmlns:a16="http://schemas.microsoft.com/office/drawing/2014/main" id="{89AE938F-5194-CD48-AC72-CF43039D6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1394" y="8287656"/>
                  <a:ext cx="280255" cy="149721"/>
                </a:xfrm>
                <a:custGeom>
                  <a:avLst/>
                  <a:gdLst>
                    <a:gd name="T0" fmla="*/ 12 w 30"/>
                    <a:gd name="T1" fmla="*/ 15 h 16"/>
                    <a:gd name="T2" fmla="*/ 13 w 30"/>
                    <a:gd name="T3" fmla="*/ 13 h 16"/>
                    <a:gd name="T4" fmla="*/ 16 w 30"/>
                    <a:gd name="T5" fmla="*/ 11 h 16"/>
                    <a:gd name="T6" fmla="*/ 20 w 30"/>
                    <a:gd name="T7" fmla="*/ 10 h 16"/>
                    <a:gd name="T8" fmla="*/ 24 w 30"/>
                    <a:gd name="T9" fmla="*/ 7 h 16"/>
                    <a:gd name="T10" fmla="*/ 30 w 30"/>
                    <a:gd name="T11" fmla="*/ 5 h 16"/>
                    <a:gd name="T12" fmla="*/ 20 w 30"/>
                    <a:gd name="T13" fmla="*/ 1 h 16"/>
                    <a:gd name="T14" fmla="*/ 14 w 30"/>
                    <a:gd name="T15" fmla="*/ 2 h 16"/>
                    <a:gd name="T16" fmla="*/ 8 w 30"/>
                    <a:gd name="T17" fmla="*/ 1 h 16"/>
                    <a:gd name="T18" fmla="*/ 2 w 30"/>
                    <a:gd name="T19" fmla="*/ 4 h 16"/>
                    <a:gd name="T20" fmla="*/ 1 w 30"/>
                    <a:gd name="T21" fmla="*/ 9 h 16"/>
                    <a:gd name="T22" fmla="*/ 8 w 30"/>
                    <a:gd name="T23" fmla="*/ 14 h 16"/>
                    <a:gd name="T24" fmla="*/ 10 w 30"/>
                    <a:gd name="T25" fmla="*/ 14 h 16"/>
                    <a:gd name="T26" fmla="*/ 9 w 30"/>
                    <a:gd name="T27" fmla="*/ 16 h 16"/>
                    <a:gd name="T28" fmla="*/ 12 w 30"/>
                    <a:gd name="T2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" h="16">
                      <a:moveTo>
                        <a:pt x="12" y="15"/>
                      </a:moveTo>
                      <a:cubicBezTo>
                        <a:pt x="13" y="15"/>
                        <a:pt x="13" y="14"/>
                        <a:pt x="13" y="13"/>
                      </a:cubicBezTo>
                      <a:cubicBezTo>
                        <a:pt x="13" y="12"/>
                        <a:pt x="15" y="11"/>
                        <a:pt x="16" y="11"/>
                      </a:cubicBezTo>
                      <a:cubicBezTo>
                        <a:pt x="18" y="10"/>
                        <a:pt x="18" y="12"/>
                        <a:pt x="20" y="10"/>
                      </a:cubicBezTo>
                      <a:cubicBezTo>
                        <a:pt x="21" y="9"/>
                        <a:pt x="22" y="6"/>
                        <a:pt x="24" y="7"/>
                      </a:cubicBezTo>
                      <a:cubicBezTo>
                        <a:pt x="27" y="7"/>
                        <a:pt x="27" y="6"/>
                        <a:pt x="30" y="5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8" y="1"/>
                        <a:pt x="16" y="2"/>
                        <a:pt x="14" y="2"/>
                      </a:cubicBezTo>
                      <a:cubicBezTo>
                        <a:pt x="12" y="2"/>
                        <a:pt x="10" y="1"/>
                        <a:pt x="8" y="1"/>
                      </a:cubicBezTo>
                      <a:cubicBezTo>
                        <a:pt x="5" y="2"/>
                        <a:pt x="4" y="2"/>
                        <a:pt x="2" y="4"/>
                      </a:cubicBezTo>
                      <a:cubicBezTo>
                        <a:pt x="2" y="5"/>
                        <a:pt x="0" y="7"/>
                        <a:pt x="1" y="9"/>
                      </a:cubicBezTo>
                      <a:cubicBezTo>
                        <a:pt x="4" y="11"/>
                        <a:pt x="8" y="9"/>
                        <a:pt x="8" y="14"/>
                      </a:cubicBezTo>
                      <a:cubicBezTo>
                        <a:pt x="8" y="14"/>
                        <a:pt x="10" y="14"/>
                        <a:pt x="10" y="14"/>
                      </a:cubicBezTo>
                      <a:cubicBezTo>
                        <a:pt x="10" y="14"/>
                        <a:pt x="9" y="16"/>
                        <a:pt x="9" y="16"/>
                      </a:cubicBezTo>
                      <a:cubicBezTo>
                        <a:pt x="10" y="16"/>
                        <a:pt x="12" y="16"/>
                        <a:pt x="12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2" name="Freeform 637">
                  <a:extLst>
                    <a:ext uri="{FF2B5EF4-FFF2-40B4-BE49-F238E27FC236}">
                      <a16:creationId xmlns:a16="http://schemas.microsoft.com/office/drawing/2014/main" id="{45894AB3-A4B1-B94E-8B49-5181E2F8A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1394" y="8163419"/>
                  <a:ext cx="66879" cy="140163"/>
                </a:xfrm>
                <a:custGeom>
                  <a:avLst/>
                  <a:gdLst>
                    <a:gd name="T0" fmla="*/ 5 w 7"/>
                    <a:gd name="T1" fmla="*/ 1 h 15"/>
                    <a:gd name="T2" fmla="*/ 2 w 7"/>
                    <a:gd name="T3" fmla="*/ 4 h 15"/>
                    <a:gd name="T4" fmla="*/ 1 w 7"/>
                    <a:gd name="T5" fmla="*/ 6 h 15"/>
                    <a:gd name="T6" fmla="*/ 2 w 7"/>
                    <a:gd name="T7" fmla="*/ 14 h 15"/>
                    <a:gd name="T8" fmla="*/ 6 w 7"/>
                    <a:gd name="T9" fmla="*/ 8 h 15"/>
                    <a:gd name="T10" fmla="*/ 7 w 7"/>
                    <a:gd name="T11" fmla="*/ 2 h 15"/>
                    <a:gd name="T12" fmla="*/ 5 w 7"/>
                    <a:gd name="T13" fmla="*/ 1 h 15"/>
                    <a:gd name="T14" fmla="*/ 5 w 7"/>
                    <a:gd name="T15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15">
                      <a:moveTo>
                        <a:pt x="5" y="1"/>
                      </a:moveTo>
                      <a:cubicBezTo>
                        <a:pt x="4" y="0"/>
                        <a:pt x="2" y="3"/>
                        <a:pt x="2" y="4"/>
                      </a:cubicBezTo>
                      <a:cubicBezTo>
                        <a:pt x="1" y="5"/>
                        <a:pt x="1" y="4"/>
                        <a:pt x="1" y="6"/>
                      </a:cubicBezTo>
                      <a:cubicBezTo>
                        <a:pt x="1" y="7"/>
                        <a:pt x="0" y="15"/>
                        <a:pt x="2" y="14"/>
                      </a:cubicBezTo>
                      <a:cubicBezTo>
                        <a:pt x="2" y="13"/>
                        <a:pt x="5" y="10"/>
                        <a:pt x="6" y="8"/>
                      </a:cubicBezTo>
                      <a:cubicBezTo>
                        <a:pt x="6" y="5"/>
                        <a:pt x="6" y="4"/>
                        <a:pt x="7" y="2"/>
                      </a:cubicBezTo>
                      <a:cubicBezTo>
                        <a:pt x="7" y="1"/>
                        <a:pt x="6" y="1"/>
                        <a:pt x="5" y="1"/>
                      </a:cubicBezTo>
                      <a:cubicBezTo>
                        <a:pt x="4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3" name="Freeform 638">
                  <a:extLst>
                    <a:ext uri="{FF2B5EF4-FFF2-40B4-BE49-F238E27FC236}">
                      <a16:creationId xmlns:a16="http://schemas.microsoft.com/office/drawing/2014/main" id="{30283447-7D0B-5E45-8BD9-966747D28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2027" y="8080592"/>
                  <a:ext cx="121018" cy="101936"/>
                </a:xfrm>
                <a:custGeom>
                  <a:avLst/>
                  <a:gdLst>
                    <a:gd name="T0" fmla="*/ 12 w 13"/>
                    <a:gd name="T1" fmla="*/ 3 h 11"/>
                    <a:gd name="T2" fmla="*/ 6 w 13"/>
                    <a:gd name="T3" fmla="*/ 1 h 11"/>
                    <a:gd name="T4" fmla="*/ 7 w 13"/>
                    <a:gd name="T5" fmla="*/ 5 h 11"/>
                    <a:gd name="T6" fmla="*/ 9 w 13"/>
                    <a:gd name="T7" fmla="*/ 9 h 11"/>
                    <a:gd name="T8" fmla="*/ 6 w 13"/>
                    <a:gd name="T9" fmla="*/ 10 h 11"/>
                    <a:gd name="T10" fmla="*/ 5 w 13"/>
                    <a:gd name="T11" fmla="*/ 8 h 11"/>
                    <a:gd name="T12" fmla="*/ 0 w 13"/>
                    <a:gd name="T13" fmla="*/ 9 h 11"/>
                    <a:gd name="T14" fmla="*/ 3 w 13"/>
                    <a:gd name="T15" fmla="*/ 11 h 11"/>
                    <a:gd name="T16" fmla="*/ 13 w 13"/>
                    <a:gd name="T17" fmla="*/ 11 h 11"/>
                    <a:gd name="T18" fmla="*/ 12 w 13"/>
                    <a:gd name="T19" fmla="*/ 3 h 11"/>
                    <a:gd name="T20" fmla="*/ 12 w 13"/>
                    <a:gd name="T21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11">
                      <a:moveTo>
                        <a:pt x="12" y="3"/>
                      </a:moveTo>
                      <a:cubicBezTo>
                        <a:pt x="10" y="3"/>
                        <a:pt x="8" y="0"/>
                        <a:pt x="6" y="1"/>
                      </a:cubicBezTo>
                      <a:cubicBezTo>
                        <a:pt x="3" y="2"/>
                        <a:pt x="7" y="3"/>
                        <a:pt x="7" y="5"/>
                      </a:cubicBezTo>
                      <a:cubicBezTo>
                        <a:pt x="8" y="6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4" y="9"/>
                        <a:pt x="6" y="9"/>
                        <a:pt x="5" y="8"/>
                      </a:cubicBezTo>
                      <a:cubicBezTo>
                        <a:pt x="5" y="8"/>
                        <a:pt x="0" y="9"/>
                        <a:pt x="0" y="9"/>
                      </a:cubicBezTo>
                      <a:cubicBezTo>
                        <a:pt x="0" y="11"/>
                        <a:pt x="2" y="11"/>
                        <a:pt x="3" y="11"/>
                      </a:cubicBezTo>
                      <a:cubicBezTo>
                        <a:pt x="6" y="10"/>
                        <a:pt x="9" y="11"/>
                        <a:pt x="13" y="11"/>
                      </a:cubicBezTo>
                      <a:cubicBezTo>
                        <a:pt x="13" y="8"/>
                        <a:pt x="12" y="5"/>
                        <a:pt x="12" y="3"/>
                      </a:cubicBezTo>
                      <a:cubicBezTo>
                        <a:pt x="11" y="3"/>
                        <a:pt x="12" y="5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4" name="Freeform 639">
                  <a:extLst>
                    <a:ext uri="{FF2B5EF4-FFF2-40B4-BE49-F238E27FC236}">
                      <a16:creationId xmlns:a16="http://schemas.microsoft.com/office/drawing/2014/main" id="{D391B758-179B-F74E-BD72-2CE8C6291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3495" y="8080592"/>
                  <a:ext cx="168791" cy="140163"/>
                </a:xfrm>
                <a:custGeom>
                  <a:avLst/>
                  <a:gdLst>
                    <a:gd name="T0" fmla="*/ 14 w 18"/>
                    <a:gd name="T1" fmla="*/ 7 h 15"/>
                    <a:gd name="T2" fmla="*/ 8 w 18"/>
                    <a:gd name="T3" fmla="*/ 3 h 15"/>
                    <a:gd name="T4" fmla="*/ 1 w 18"/>
                    <a:gd name="T5" fmla="*/ 1 h 15"/>
                    <a:gd name="T6" fmla="*/ 0 w 18"/>
                    <a:gd name="T7" fmla="*/ 3 h 15"/>
                    <a:gd name="T8" fmla="*/ 1 w 18"/>
                    <a:gd name="T9" fmla="*/ 10 h 15"/>
                    <a:gd name="T10" fmla="*/ 2 w 18"/>
                    <a:gd name="T11" fmla="*/ 12 h 15"/>
                    <a:gd name="T12" fmla="*/ 4 w 18"/>
                    <a:gd name="T13" fmla="*/ 10 h 15"/>
                    <a:gd name="T14" fmla="*/ 13 w 18"/>
                    <a:gd name="T15" fmla="*/ 10 h 15"/>
                    <a:gd name="T16" fmla="*/ 17 w 18"/>
                    <a:gd name="T17" fmla="*/ 10 h 15"/>
                    <a:gd name="T18" fmla="*/ 14 w 18"/>
                    <a:gd name="T19" fmla="*/ 7 h 15"/>
                    <a:gd name="T20" fmla="*/ 14 w 18"/>
                    <a:gd name="T2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5">
                      <a:moveTo>
                        <a:pt x="14" y="7"/>
                      </a:moveTo>
                      <a:cubicBezTo>
                        <a:pt x="12" y="6"/>
                        <a:pt x="10" y="4"/>
                        <a:pt x="8" y="3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3"/>
                        <a:pt x="0" y="3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1"/>
                        <a:pt x="1" y="11"/>
                        <a:pt x="2" y="12"/>
                      </a:cubicBezTo>
                      <a:cubicBezTo>
                        <a:pt x="3" y="15"/>
                        <a:pt x="3" y="11"/>
                        <a:pt x="4" y="10"/>
                      </a:cubicBezTo>
                      <a:cubicBezTo>
                        <a:pt x="6" y="8"/>
                        <a:pt x="11" y="10"/>
                        <a:pt x="13" y="10"/>
                      </a:cubicBezTo>
                      <a:cubicBezTo>
                        <a:pt x="15" y="10"/>
                        <a:pt x="15" y="11"/>
                        <a:pt x="17" y="10"/>
                      </a:cubicBezTo>
                      <a:cubicBezTo>
                        <a:pt x="18" y="8"/>
                        <a:pt x="17" y="7"/>
                        <a:pt x="14" y="7"/>
                      </a:cubicBezTo>
                      <a:cubicBezTo>
                        <a:pt x="12" y="7"/>
                        <a:pt x="16" y="7"/>
                        <a:pt x="14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5" name="Freeform 640">
                  <a:extLst>
                    <a:ext uri="{FF2B5EF4-FFF2-40B4-BE49-F238E27FC236}">
                      <a16:creationId xmlns:a16="http://schemas.microsoft.com/office/drawing/2014/main" id="{BFE380A9-33FA-7840-9AAE-BF0A9CF20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3495" y="4965129"/>
                  <a:ext cx="1812104" cy="1216878"/>
                </a:xfrm>
                <a:custGeom>
                  <a:avLst/>
                  <a:gdLst>
                    <a:gd name="T0" fmla="*/ 184 w 194"/>
                    <a:gd name="T1" fmla="*/ 118 h 130"/>
                    <a:gd name="T2" fmla="*/ 161 w 194"/>
                    <a:gd name="T3" fmla="*/ 97 h 130"/>
                    <a:gd name="T4" fmla="*/ 143 w 194"/>
                    <a:gd name="T5" fmla="*/ 92 h 130"/>
                    <a:gd name="T6" fmla="*/ 138 w 194"/>
                    <a:gd name="T7" fmla="*/ 76 h 130"/>
                    <a:gd name="T8" fmla="*/ 135 w 194"/>
                    <a:gd name="T9" fmla="*/ 14 h 130"/>
                    <a:gd name="T10" fmla="*/ 84 w 194"/>
                    <a:gd name="T11" fmla="*/ 8 h 130"/>
                    <a:gd name="T12" fmla="*/ 71 w 194"/>
                    <a:gd name="T13" fmla="*/ 5 h 130"/>
                    <a:gd name="T14" fmla="*/ 62 w 194"/>
                    <a:gd name="T15" fmla="*/ 1 h 130"/>
                    <a:gd name="T16" fmla="*/ 43 w 194"/>
                    <a:gd name="T17" fmla="*/ 8 h 130"/>
                    <a:gd name="T18" fmla="*/ 32 w 194"/>
                    <a:gd name="T19" fmla="*/ 11 h 130"/>
                    <a:gd name="T20" fmla="*/ 12 w 194"/>
                    <a:gd name="T21" fmla="*/ 23 h 130"/>
                    <a:gd name="T22" fmla="*/ 26 w 194"/>
                    <a:gd name="T23" fmla="*/ 38 h 130"/>
                    <a:gd name="T24" fmla="*/ 33 w 194"/>
                    <a:gd name="T25" fmla="*/ 42 h 130"/>
                    <a:gd name="T26" fmla="*/ 38 w 194"/>
                    <a:gd name="T27" fmla="*/ 45 h 130"/>
                    <a:gd name="T28" fmla="*/ 24 w 194"/>
                    <a:gd name="T29" fmla="*/ 42 h 130"/>
                    <a:gd name="T30" fmla="*/ 9 w 194"/>
                    <a:gd name="T31" fmla="*/ 46 h 130"/>
                    <a:gd name="T32" fmla="*/ 12 w 194"/>
                    <a:gd name="T33" fmla="*/ 58 h 130"/>
                    <a:gd name="T34" fmla="*/ 32 w 194"/>
                    <a:gd name="T35" fmla="*/ 58 h 130"/>
                    <a:gd name="T36" fmla="*/ 38 w 194"/>
                    <a:gd name="T37" fmla="*/ 61 h 130"/>
                    <a:gd name="T38" fmla="*/ 21 w 194"/>
                    <a:gd name="T39" fmla="*/ 71 h 130"/>
                    <a:gd name="T40" fmla="*/ 15 w 194"/>
                    <a:gd name="T41" fmla="*/ 78 h 130"/>
                    <a:gd name="T42" fmla="*/ 17 w 194"/>
                    <a:gd name="T43" fmla="*/ 84 h 130"/>
                    <a:gd name="T44" fmla="*/ 26 w 194"/>
                    <a:gd name="T45" fmla="*/ 89 h 130"/>
                    <a:gd name="T46" fmla="*/ 22 w 194"/>
                    <a:gd name="T47" fmla="*/ 94 h 130"/>
                    <a:gd name="T48" fmla="*/ 31 w 194"/>
                    <a:gd name="T49" fmla="*/ 93 h 130"/>
                    <a:gd name="T50" fmla="*/ 38 w 194"/>
                    <a:gd name="T51" fmla="*/ 102 h 130"/>
                    <a:gd name="T52" fmla="*/ 48 w 194"/>
                    <a:gd name="T53" fmla="*/ 105 h 130"/>
                    <a:gd name="T54" fmla="*/ 54 w 194"/>
                    <a:gd name="T55" fmla="*/ 103 h 130"/>
                    <a:gd name="T56" fmla="*/ 55 w 194"/>
                    <a:gd name="T57" fmla="*/ 106 h 130"/>
                    <a:gd name="T58" fmla="*/ 51 w 194"/>
                    <a:gd name="T59" fmla="*/ 114 h 130"/>
                    <a:gd name="T60" fmla="*/ 41 w 194"/>
                    <a:gd name="T61" fmla="*/ 124 h 130"/>
                    <a:gd name="T62" fmla="*/ 36 w 194"/>
                    <a:gd name="T63" fmla="*/ 126 h 130"/>
                    <a:gd name="T64" fmla="*/ 43 w 194"/>
                    <a:gd name="T65" fmla="*/ 125 h 130"/>
                    <a:gd name="T66" fmla="*/ 54 w 194"/>
                    <a:gd name="T67" fmla="*/ 118 h 130"/>
                    <a:gd name="T68" fmla="*/ 72 w 194"/>
                    <a:gd name="T69" fmla="*/ 107 h 130"/>
                    <a:gd name="T70" fmla="*/ 77 w 194"/>
                    <a:gd name="T71" fmla="*/ 91 h 130"/>
                    <a:gd name="T72" fmla="*/ 94 w 194"/>
                    <a:gd name="T73" fmla="*/ 86 h 130"/>
                    <a:gd name="T74" fmla="*/ 87 w 194"/>
                    <a:gd name="T75" fmla="*/ 97 h 130"/>
                    <a:gd name="T76" fmla="*/ 101 w 194"/>
                    <a:gd name="T77" fmla="*/ 88 h 130"/>
                    <a:gd name="T78" fmla="*/ 119 w 194"/>
                    <a:gd name="T79" fmla="*/ 92 h 130"/>
                    <a:gd name="T80" fmla="*/ 136 w 194"/>
                    <a:gd name="T81" fmla="*/ 95 h 130"/>
                    <a:gd name="T82" fmla="*/ 145 w 194"/>
                    <a:gd name="T83" fmla="*/ 98 h 130"/>
                    <a:gd name="T84" fmla="*/ 160 w 194"/>
                    <a:gd name="T85" fmla="*/ 102 h 130"/>
                    <a:gd name="T86" fmla="*/ 169 w 194"/>
                    <a:gd name="T87" fmla="*/ 104 h 130"/>
                    <a:gd name="T88" fmla="*/ 176 w 194"/>
                    <a:gd name="T89" fmla="*/ 111 h 130"/>
                    <a:gd name="T90" fmla="*/ 184 w 194"/>
                    <a:gd name="T91" fmla="*/ 121 h 130"/>
                    <a:gd name="T92" fmla="*/ 186 w 194"/>
                    <a:gd name="T93" fmla="*/ 125 h 130"/>
                    <a:gd name="T94" fmla="*/ 194 w 194"/>
                    <a:gd name="T95" fmla="*/ 12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4" h="130">
                      <a:moveTo>
                        <a:pt x="194" y="126"/>
                      </a:moveTo>
                      <a:cubicBezTo>
                        <a:pt x="193" y="125"/>
                        <a:pt x="191" y="125"/>
                        <a:pt x="193" y="123"/>
                      </a:cubicBezTo>
                      <a:cubicBezTo>
                        <a:pt x="193" y="122"/>
                        <a:pt x="192" y="122"/>
                        <a:pt x="191" y="122"/>
                      </a:cubicBezTo>
                      <a:cubicBezTo>
                        <a:pt x="189" y="120"/>
                        <a:pt x="185" y="119"/>
                        <a:pt x="184" y="118"/>
                      </a:cubicBezTo>
                      <a:cubicBezTo>
                        <a:pt x="180" y="113"/>
                        <a:pt x="178" y="107"/>
                        <a:pt x="174" y="103"/>
                      </a:cubicBezTo>
                      <a:cubicBezTo>
                        <a:pt x="172" y="102"/>
                        <a:pt x="170" y="100"/>
                        <a:pt x="169" y="99"/>
                      </a:cubicBezTo>
                      <a:cubicBezTo>
                        <a:pt x="167" y="98"/>
                        <a:pt x="167" y="95"/>
                        <a:pt x="165" y="95"/>
                      </a:cubicBezTo>
                      <a:cubicBezTo>
                        <a:pt x="164" y="95"/>
                        <a:pt x="161" y="97"/>
                        <a:pt x="161" y="97"/>
                      </a:cubicBezTo>
                      <a:cubicBezTo>
                        <a:pt x="162" y="99"/>
                        <a:pt x="159" y="100"/>
                        <a:pt x="158" y="100"/>
                      </a:cubicBezTo>
                      <a:cubicBezTo>
                        <a:pt x="155" y="101"/>
                        <a:pt x="152" y="97"/>
                        <a:pt x="150" y="95"/>
                      </a:cubicBezTo>
                      <a:cubicBezTo>
                        <a:pt x="149" y="94"/>
                        <a:pt x="148" y="94"/>
                        <a:pt x="147" y="92"/>
                      </a:cubicBezTo>
                      <a:cubicBezTo>
                        <a:pt x="146" y="90"/>
                        <a:pt x="144" y="91"/>
                        <a:pt x="143" y="92"/>
                      </a:cubicBezTo>
                      <a:cubicBezTo>
                        <a:pt x="141" y="92"/>
                        <a:pt x="141" y="91"/>
                        <a:pt x="139" y="92"/>
                      </a:cubicBezTo>
                      <a:cubicBezTo>
                        <a:pt x="139" y="92"/>
                        <a:pt x="138" y="92"/>
                        <a:pt x="138" y="91"/>
                      </a:cubicBezTo>
                      <a:cubicBezTo>
                        <a:pt x="138" y="90"/>
                        <a:pt x="138" y="90"/>
                        <a:pt x="138" y="89"/>
                      </a:cubicBezTo>
                      <a:cubicBezTo>
                        <a:pt x="138" y="85"/>
                        <a:pt x="138" y="80"/>
                        <a:pt x="138" y="76"/>
                      </a:cubicBezTo>
                      <a:cubicBezTo>
                        <a:pt x="138" y="64"/>
                        <a:pt x="138" y="51"/>
                        <a:pt x="138" y="38"/>
                      </a:cubicBezTo>
                      <a:cubicBezTo>
                        <a:pt x="138" y="33"/>
                        <a:pt x="138" y="27"/>
                        <a:pt x="138" y="21"/>
                      </a:cubicBezTo>
                      <a:cubicBezTo>
                        <a:pt x="138" y="20"/>
                        <a:pt x="138" y="18"/>
                        <a:pt x="138" y="16"/>
                      </a:cubicBezTo>
                      <a:cubicBezTo>
                        <a:pt x="138" y="15"/>
                        <a:pt x="137" y="15"/>
                        <a:pt x="135" y="14"/>
                      </a:cubicBezTo>
                      <a:cubicBezTo>
                        <a:pt x="130" y="12"/>
                        <a:pt x="127" y="12"/>
                        <a:pt x="122" y="12"/>
                      </a:cubicBezTo>
                      <a:cubicBezTo>
                        <a:pt x="117" y="12"/>
                        <a:pt x="113" y="11"/>
                        <a:pt x="108" y="10"/>
                      </a:cubicBezTo>
                      <a:cubicBezTo>
                        <a:pt x="102" y="10"/>
                        <a:pt x="97" y="8"/>
                        <a:pt x="92" y="8"/>
                      </a:cubicBezTo>
                      <a:cubicBezTo>
                        <a:pt x="89" y="8"/>
                        <a:pt x="87" y="9"/>
                        <a:pt x="84" y="8"/>
                      </a:cubicBezTo>
                      <a:cubicBezTo>
                        <a:pt x="84" y="8"/>
                        <a:pt x="80" y="7"/>
                        <a:pt x="80" y="7"/>
                      </a:cubicBezTo>
                      <a:cubicBezTo>
                        <a:pt x="80" y="7"/>
                        <a:pt x="81" y="5"/>
                        <a:pt x="81" y="4"/>
                      </a:cubicBezTo>
                      <a:cubicBezTo>
                        <a:pt x="81" y="4"/>
                        <a:pt x="78" y="4"/>
                        <a:pt x="78" y="4"/>
                      </a:cubicBezTo>
                      <a:cubicBezTo>
                        <a:pt x="76" y="4"/>
                        <a:pt x="73" y="5"/>
                        <a:pt x="71" y="5"/>
                      </a:cubicBezTo>
                      <a:cubicBezTo>
                        <a:pt x="69" y="5"/>
                        <a:pt x="70" y="1"/>
                        <a:pt x="67" y="3"/>
                      </a:cubicBezTo>
                      <a:cubicBezTo>
                        <a:pt x="66" y="3"/>
                        <a:pt x="65" y="5"/>
                        <a:pt x="64" y="4"/>
                      </a:cubicBezTo>
                      <a:cubicBezTo>
                        <a:pt x="62" y="4"/>
                        <a:pt x="62" y="3"/>
                        <a:pt x="64" y="2"/>
                      </a:cubicBezTo>
                      <a:cubicBezTo>
                        <a:pt x="66" y="2"/>
                        <a:pt x="63" y="1"/>
                        <a:pt x="62" y="1"/>
                      </a:cubicBezTo>
                      <a:cubicBezTo>
                        <a:pt x="58" y="0"/>
                        <a:pt x="58" y="1"/>
                        <a:pt x="56" y="3"/>
                      </a:cubicBezTo>
                      <a:cubicBezTo>
                        <a:pt x="53" y="6"/>
                        <a:pt x="49" y="4"/>
                        <a:pt x="45" y="5"/>
                      </a:cubicBezTo>
                      <a:cubicBezTo>
                        <a:pt x="41" y="6"/>
                        <a:pt x="45" y="8"/>
                        <a:pt x="45" y="8"/>
                      </a:cubicBezTo>
                      <a:cubicBezTo>
                        <a:pt x="44" y="8"/>
                        <a:pt x="43" y="8"/>
                        <a:pt x="43" y="8"/>
                      </a:cubicBezTo>
                      <a:cubicBezTo>
                        <a:pt x="43" y="8"/>
                        <a:pt x="44" y="10"/>
                        <a:pt x="43" y="10"/>
                      </a:cubicBezTo>
                      <a:cubicBezTo>
                        <a:pt x="42" y="10"/>
                        <a:pt x="42" y="8"/>
                        <a:pt x="42" y="7"/>
                      </a:cubicBezTo>
                      <a:cubicBezTo>
                        <a:pt x="41" y="7"/>
                        <a:pt x="38" y="10"/>
                        <a:pt x="38" y="10"/>
                      </a:cubicBezTo>
                      <a:cubicBezTo>
                        <a:pt x="36" y="11"/>
                        <a:pt x="34" y="9"/>
                        <a:pt x="32" y="11"/>
                      </a:cubicBezTo>
                      <a:cubicBezTo>
                        <a:pt x="30" y="12"/>
                        <a:pt x="28" y="13"/>
                        <a:pt x="27" y="15"/>
                      </a:cubicBezTo>
                      <a:cubicBezTo>
                        <a:pt x="27" y="17"/>
                        <a:pt x="27" y="19"/>
                        <a:pt x="25" y="20"/>
                      </a:cubicBezTo>
                      <a:cubicBezTo>
                        <a:pt x="23" y="21"/>
                        <a:pt x="22" y="22"/>
                        <a:pt x="20" y="22"/>
                      </a:cubicBezTo>
                      <a:cubicBezTo>
                        <a:pt x="19" y="22"/>
                        <a:pt x="13" y="22"/>
                        <a:pt x="12" y="23"/>
                      </a:cubicBezTo>
                      <a:cubicBezTo>
                        <a:pt x="12" y="24"/>
                        <a:pt x="10" y="27"/>
                        <a:pt x="10" y="27"/>
                      </a:cubicBezTo>
                      <a:cubicBezTo>
                        <a:pt x="11" y="28"/>
                        <a:pt x="14" y="28"/>
                        <a:pt x="15" y="29"/>
                      </a:cubicBezTo>
                      <a:cubicBezTo>
                        <a:pt x="18" y="30"/>
                        <a:pt x="21" y="32"/>
                        <a:pt x="23" y="34"/>
                      </a:cubicBezTo>
                      <a:cubicBezTo>
                        <a:pt x="24" y="35"/>
                        <a:pt x="24" y="37"/>
                        <a:pt x="26" y="38"/>
                      </a:cubicBezTo>
                      <a:cubicBezTo>
                        <a:pt x="28" y="38"/>
                        <a:pt x="29" y="38"/>
                        <a:pt x="31" y="37"/>
                      </a:cubicBezTo>
                      <a:cubicBezTo>
                        <a:pt x="31" y="37"/>
                        <a:pt x="34" y="38"/>
                        <a:pt x="34" y="38"/>
                      </a:cubicBezTo>
                      <a:cubicBezTo>
                        <a:pt x="36" y="41"/>
                        <a:pt x="31" y="39"/>
                        <a:pt x="31" y="39"/>
                      </a:cubicBezTo>
                      <a:cubicBezTo>
                        <a:pt x="29" y="39"/>
                        <a:pt x="32" y="41"/>
                        <a:pt x="33" y="42"/>
                      </a:cubicBezTo>
                      <a:cubicBezTo>
                        <a:pt x="34" y="44"/>
                        <a:pt x="35" y="43"/>
                        <a:pt x="37" y="42"/>
                      </a:cubicBezTo>
                      <a:cubicBezTo>
                        <a:pt x="38" y="41"/>
                        <a:pt x="41" y="41"/>
                        <a:pt x="42" y="42"/>
                      </a:cubicBezTo>
                      <a:cubicBezTo>
                        <a:pt x="43" y="43"/>
                        <a:pt x="38" y="44"/>
                        <a:pt x="38" y="44"/>
                      </a:cubicBezTo>
                      <a:cubicBezTo>
                        <a:pt x="37" y="44"/>
                        <a:pt x="38" y="44"/>
                        <a:pt x="38" y="45"/>
                      </a:cubicBezTo>
                      <a:cubicBezTo>
                        <a:pt x="38" y="46"/>
                        <a:pt x="36" y="45"/>
                        <a:pt x="36" y="45"/>
                      </a:cubicBezTo>
                      <a:cubicBezTo>
                        <a:pt x="35" y="45"/>
                        <a:pt x="34" y="46"/>
                        <a:pt x="32" y="46"/>
                      </a:cubicBezTo>
                      <a:cubicBezTo>
                        <a:pt x="30" y="46"/>
                        <a:pt x="26" y="47"/>
                        <a:pt x="24" y="46"/>
                      </a:cubicBezTo>
                      <a:cubicBezTo>
                        <a:pt x="22" y="45"/>
                        <a:pt x="25" y="43"/>
                        <a:pt x="24" y="42"/>
                      </a:cubicBezTo>
                      <a:cubicBezTo>
                        <a:pt x="23" y="42"/>
                        <a:pt x="21" y="42"/>
                        <a:pt x="20" y="43"/>
                      </a:cubicBezTo>
                      <a:cubicBezTo>
                        <a:pt x="19" y="43"/>
                        <a:pt x="17" y="43"/>
                        <a:pt x="16" y="43"/>
                      </a:cubicBezTo>
                      <a:cubicBezTo>
                        <a:pt x="14" y="44"/>
                        <a:pt x="15" y="46"/>
                        <a:pt x="15" y="46"/>
                      </a:cubicBezTo>
                      <a:cubicBezTo>
                        <a:pt x="13" y="46"/>
                        <a:pt x="11" y="45"/>
                        <a:pt x="9" y="46"/>
                      </a:cubicBezTo>
                      <a:cubicBezTo>
                        <a:pt x="8" y="47"/>
                        <a:pt x="6" y="48"/>
                        <a:pt x="5" y="49"/>
                      </a:cubicBezTo>
                      <a:cubicBezTo>
                        <a:pt x="0" y="52"/>
                        <a:pt x="12" y="52"/>
                        <a:pt x="12" y="53"/>
                      </a:cubicBezTo>
                      <a:cubicBezTo>
                        <a:pt x="11" y="54"/>
                        <a:pt x="8" y="54"/>
                        <a:pt x="10" y="55"/>
                      </a:cubicBezTo>
                      <a:cubicBezTo>
                        <a:pt x="11" y="56"/>
                        <a:pt x="11" y="58"/>
                        <a:pt x="12" y="58"/>
                      </a:cubicBezTo>
                      <a:cubicBezTo>
                        <a:pt x="16" y="59"/>
                        <a:pt x="19" y="58"/>
                        <a:pt x="23" y="58"/>
                      </a:cubicBezTo>
                      <a:cubicBezTo>
                        <a:pt x="24" y="59"/>
                        <a:pt x="25" y="59"/>
                        <a:pt x="26" y="59"/>
                      </a:cubicBezTo>
                      <a:cubicBezTo>
                        <a:pt x="28" y="59"/>
                        <a:pt x="27" y="59"/>
                        <a:pt x="29" y="60"/>
                      </a:cubicBezTo>
                      <a:cubicBezTo>
                        <a:pt x="29" y="60"/>
                        <a:pt x="31" y="58"/>
                        <a:pt x="32" y="58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6" y="56"/>
                        <a:pt x="37" y="55"/>
                        <a:pt x="37" y="55"/>
                      </a:cubicBezTo>
                      <a:cubicBezTo>
                        <a:pt x="38" y="56"/>
                        <a:pt x="39" y="57"/>
                        <a:pt x="38" y="58"/>
                      </a:cubicBezTo>
                      <a:cubicBezTo>
                        <a:pt x="37" y="59"/>
                        <a:pt x="36" y="59"/>
                        <a:pt x="38" y="61"/>
                      </a:cubicBezTo>
                      <a:cubicBezTo>
                        <a:pt x="40" y="65"/>
                        <a:pt x="38" y="68"/>
                        <a:pt x="33" y="67"/>
                      </a:cubicBezTo>
                      <a:cubicBezTo>
                        <a:pt x="33" y="67"/>
                        <a:pt x="32" y="66"/>
                        <a:pt x="31" y="67"/>
                      </a:cubicBezTo>
                      <a:cubicBezTo>
                        <a:pt x="30" y="68"/>
                        <a:pt x="29" y="70"/>
                        <a:pt x="28" y="70"/>
                      </a:cubicBezTo>
                      <a:cubicBezTo>
                        <a:pt x="26" y="71"/>
                        <a:pt x="20" y="68"/>
                        <a:pt x="21" y="71"/>
                      </a:cubicBezTo>
                      <a:cubicBezTo>
                        <a:pt x="21" y="71"/>
                        <a:pt x="18" y="73"/>
                        <a:pt x="19" y="73"/>
                      </a:cubicBezTo>
                      <a:cubicBezTo>
                        <a:pt x="19" y="73"/>
                        <a:pt x="20" y="73"/>
                        <a:pt x="20" y="73"/>
                      </a:cubicBezTo>
                      <a:cubicBezTo>
                        <a:pt x="21" y="74"/>
                        <a:pt x="18" y="75"/>
                        <a:pt x="17" y="76"/>
                      </a:cubicBezTo>
                      <a:cubicBezTo>
                        <a:pt x="16" y="76"/>
                        <a:pt x="15" y="77"/>
                        <a:pt x="15" y="78"/>
                      </a:cubicBezTo>
                      <a:cubicBezTo>
                        <a:pt x="14" y="80"/>
                        <a:pt x="16" y="80"/>
                        <a:pt x="14" y="81"/>
                      </a:cubicBezTo>
                      <a:cubicBezTo>
                        <a:pt x="12" y="82"/>
                        <a:pt x="14" y="84"/>
                        <a:pt x="15" y="85"/>
                      </a:cubicBezTo>
                      <a:cubicBezTo>
                        <a:pt x="15" y="86"/>
                        <a:pt x="18" y="81"/>
                        <a:pt x="19" y="81"/>
                      </a:cubicBezTo>
                      <a:cubicBezTo>
                        <a:pt x="19" y="81"/>
                        <a:pt x="17" y="84"/>
                        <a:pt x="17" y="84"/>
                      </a:cubicBezTo>
                      <a:cubicBezTo>
                        <a:pt x="16" y="85"/>
                        <a:pt x="19" y="87"/>
                        <a:pt x="20" y="87"/>
                      </a:cubicBezTo>
                      <a:cubicBezTo>
                        <a:pt x="21" y="88"/>
                        <a:pt x="21" y="89"/>
                        <a:pt x="22" y="88"/>
                      </a:cubicBezTo>
                      <a:cubicBezTo>
                        <a:pt x="23" y="87"/>
                        <a:pt x="24" y="86"/>
                        <a:pt x="24" y="86"/>
                      </a:cubicBezTo>
                      <a:cubicBezTo>
                        <a:pt x="24" y="87"/>
                        <a:pt x="25" y="89"/>
                        <a:pt x="26" y="89"/>
                      </a:cubicBezTo>
                      <a:cubicBezTo>
                        <a:pt x="24" y="90"/>
                        <a:pt x="23" y="89"/>
                        <a:pt x="22" y="89"/>
                      </a:cubicBezTo>
                      <a:cubicBezTo>
                        <a:pt x="21" y="90"/>
                        <a:pt x="20" y="87"/>
                        <a:pt x="19" y="87"/>
                      </a:cubicBezTo>
                      <a:cubicBezTo>
                        <a:pt x="18" y="87"/>
                        <a:pt x="16" y="90"/>
                        <a:pt x="18" y="91"/>
                      </a:cubicBezTo>
                      <a:cubicBezTo>
                        <a:pt x="20" y="92"/>
                        <a:pt x="20" y="93"/>
                        <a:pt x="22" y="94"/>
                      </a:cubicBezTo>
                      <a:cubicBezTo>
                        <a:pt x="23" y="96"/>
                        <a:pt x="25" y="95"/>
                        <a:pt x="27" y="95"/>
                      </a:cubicBezTo>
                      <a:cubicBezTo>
                        <a:pt x="28" y="94"/>
                        <a:pt x="30" y="95"/>
                        <a:pt x="30" y="93"/>
                      </a:cubicBezTo>
                      <a:cubicBezTo>
                        <a:pt x="30" y="91"/>
                        <a:pt x="31" y="88"/>
                        <a:pt x="33" y="89"/>
                      </a:cubicBezTo>
                      <a:cubicBezTo>
                        <a:pt x="33" y="88"/>
                        <a:pt x="31" y="92"/>
                        <a:pt x="31" y="93"/>
                      </a:cubicBezTo>
                      <a:cubicBezTo>
                        <a:pt x="31" y="94"/>
                        <a:pt x="35" y="97"/>
                        <a:pt x="34" y="98"/>
                      </a:cubicBezTo>
                      <a:cubicBezTo>
                        <a:pt x="32" y="100"/>
                        <a:pt x="35" y="101"/>
                        <a:pt x="35" y="101"/>
                      </a:cubicBezTo>
                      <a:cubicBezTo>
                        <a:pt x="34" y="101"/>
                        <a:pt x="32" y="104"/>
                        <a:pt x="32" y="104"/>
                      </a:cubicBezTo>
                      <a:cubicBezTo>
                        <a:pt x="33" y="105"/>
                        <a:pt x="38" y="102"/>
                        <a:pt x="38" y="102"/>
                      </a:cubicBezTo>
                      <a:cubicBezTo>
                        <a:pt x="38" y="103"/>
                        <a:pt x="37" y="103"/>
                        <a:pt x="37" y="104"/>
                      </a:cubicBezTo>
                      <a:cubicBezTo>
                        <a:pt x="37" y="104"/>
                        <a:pt x="39" y="102"/>
                        <a:pt x="40" y="101"/>
                      </a:cubicBezTo>
                      <a:cubicBezTo>
                        <a:pt x="41" y="101"/>
                        <a:pt x="45" y="102"/>
                        <a:pt x="45" y="103"/>
                      </a:cubicBezTo>
                      <a:cubicBezTo>
                        <a:pt x="46" y="104"/>
                        <a:pt x="48" y="107"/>
                        <a:pt x="48" y="105"/>
                      </a:cubicBezTo>
                      <a:cubicBezTo>
                        <a:pt x="48" y="104"/>
                        <a:pt x="50" y="100"/>
                        <a:pt x="50" y="100"/>
                      </a:cubicBezTo>
                      <a:cubicBezTo>
                        <a:pt x="50" y="99"/>
                        <a:pt x="53" y="102"/>
                        <a:pt x="53" y="101"/>
                      </a:cubicBezTo>
                      <a:cubicBezTo>
                        <a:pt x="53" y="101"/>
                        <a:pt x="50" y="101"/>
                        <a:pt x="50" y="102"/>
                      </a:cubicBezTo>
                      <a:cubicBezTo>
                        <a:pt x="50" y="104"/>
                        <a:pt x="53" y="104"/>
                        <a:pt x="54" y="103"/>
                      </a:cubicBezTo>
                      <a:cubicBezTo>
                        <a:pt x="55" y="102"/>
                        <a:pt x="56" y="103"/>
                        <a:pt x="57" y="102"/>
                      </a:cubicBezTo>
                      <a:cubicBezTo>
                        <a:pt x="57" y="102"/>
                        <a:pt x="59" y="100"/>
                        <a:pt x="59" y="100"/>
                      </a:cubicBezTo>
                      <a:cubicBezTo>
                        <a:pt x="59" y="100"/>
                        <a:pt x="57" y="103"/>
                        <a:pt x="56" y="104"/>
                      </a:cubicBezTo>
                      <a:cubicBezTo>
                        <a:pt x="56" y="105"/>
                        <a:pt x="56" y="105"/>
                        <a:pt x="55" y="106"/>
                      </a:cubicBezTo>
                      <a:cubicBezTo>
                        <a:pt x="55" y="107"/>
                        <a:pt x="56" y="106"/>
                        <a:pt x="56" y="107"/>
                      </a:cubicBezTo>
                      <a:cubicBezTo>
                        <a:pt x="56" y="107"/>
                        <a:pt x="55" y="108"/>
                        <a:pt x="54" y="109"/>
                      </a:cubicBezTo>
                      <a:cubicBezTo>
                        <a:pt x="54" y="111"/>
                        <a:pt x="54" y="111"/>
                        <a:pt x="55" y="112"/>
                      </a:cubicBezTo>
                      <a:cubicBezTo>
                        <a:pt x="55" y="112"/>
                        <a:pt x="52" y="114"/>
                        <a:pt x="51" y="114"/>
                      </a:cubicBezTo>
                      <a:cubicBezTo>
                        <a:pt x="50" y="116"/>
                        <a:pt x="49" y="117"/>
                        <a:pt x="47" y="118"/>
                      </a:cubicBezTo>
                      <a:cubicBezTo>
                        <a:pt x="45" y="118"/>
                        <a:pt x="43" y="120"/>
                        <a:pt x="42" y="121"/>
                      </a:cubicBezTo>
                      <a:cubicBezTo>
                        <a:pt x="41" y="121"/>
                        <a:pt x="41" y="122"/>
                        <a:pt x="40" y="122"/>
                      </a:cubicBezTo>
                      <a:cubicBezTo>
                        <a:pt x="40" y="123"/>
                        <a:pt x="41" y="124"/>
                        <a:pt x="41" y="124"/>
                      </a:cubicBezTo>
                      <a:cubicBezTo>
                        <a:pt x="40" y="125"/>
                        <a:pt x="37" y="124"/>
                        <a:pt x="36" y="124"/>
                      </a:cubicBezTo>
                      <a:cubicBezTo>
                        <a:pt x="33" y="124"/>
                        <a:pt x="32" y="125"/>
                        <a:pt x="30" y="127"/>
                      </a:cubicBezTo>
                      <a:cubicBezTo>
                        <a:pt x="29" y="128"/>
                        <a:pt x="30" y="130"/>
                        <a:pt x="31" y="129"/>
                      </a:cubicBezTo>
                      <a:cubicBezTo>
                        <a:pt x="33" y="128"/>
                        <a:pt x="35" y="125"/>
                        <a:pt x="36" y="126"/>
                      </a:cubicBezTo>
                      <a:cubicBezTo>
                        <a:pt x="36" y="125"/>
                        <a:pt x="35" y="129"/>
                        <a:pt x="38" y="126"/>
                      </a:cubicBezTo>
                      <a:cubicBezTo>
                        <a:pt x="38" y="126"/>
                        <a:pt x="40" y="129"/>
                        <a:pt x="41" y="127"/>
                      </a:cubicBezTo>
                      <a:cubicBezTo>
                        <a:pt x="41" y="126"/>
                        <a:pt x="40" y="126"/>
                        <a:pt x="41" y="126"/>
                      </a:cubicBezTo>
                      <a:cubicBezTo>
                        <a:pt x="42" y="125"/>
                        <a:pt x="42" y="125"/>
                        <a:pt x="43" y="125"/>
                      </a:cubicBezTo>
                      <a:cubicBezTo>
                        <a:pt x="44" y="125"/>
                        <a:pt x="44" y="125"/>
                        <a:pt x="45" y="124"/>
                      </a:cubicBezTo>
                      <a:cubicBezTo>
                        <a:pt x="46" y="123"/>
                        <a:pt x="48" y="123"/>
                        <a:pt x="50" y="122"/>
                      </a:cubicBezTo>
                      <a:cubicBezTo>
                        <a:pt x="53" y="121"/>
                        <a:pt x="49" y="121"/>
                        <a:pt x="51" y="120"/>
                      </a:cubicBezTo>
                      <a:cubicBezTo>
                        <a:pt x="52" y="119"/>
                        <a:pt x="53" y="118"/>
                        <a:pt x="54" y="118"/>
                      </a:cubicBezTo>
                      <a:cubicBezTo>
                        <a:pt x="56" y="117"/>
                        <a:pt x="58" y="116"/>
                        <a:pt x="59" y="116"/>
                      </a:cubicBezTo>
                      <a:cubicBezTo>
                        <a:pt x="62" y="114"/>
                        <a:pt x="60" y="115"/>
                        <a:pt x="60" y="113"/>
                      </a:cubicBezTo>
                      <a:cubicBezTo>
                        <a:pt x="60" y="113"/>
                        <a:pt x="68" y="109"/>
                        <a:pt x="69" y="108"/>
                      </a:cubicBezTo>
                      <a:cubicBezTo>
                        <a:pt x="70" y="108"/>
                        <a:pt x="72" y="108"/>
                        <a:pt x="72" y="107"/>
                      </a:cubicBezTo>
                      <a:cubicBezTo>
                        <a:pt x="72" y="104"/>
                        <a:pt x="73" y="105"/>
                        <a:pt x="75" y="104"/>
                      </a:cubicBezTo>
                      <a:cubicBezTo>
                        <a:pt x="78" y="102"/>
                        <a:pt x="69" y="101"/>
                        <a:pt x="73" y="97"/>
                      </a:cubicBezTo>
                      <a:cubicBezTo>
                        <a:pt x="75" y="96"/>
                        <a:pt x="77" y="96"/>
                        <a:pt x="78" y="95"/>
                      </a:cubicBezTo>
                      <a:cubicBezTo>
                        <a:pt x="79" y="94"/>
                        <a:pt x="79" y="91"/>
                        <a:pt x="77" y="91"/>
                      </a:cubicBezTo>
                      <a:cubicBezTo>
                        <a:pt x="79" y="91"/>
                        <a:pt x="79" y="92"/>
                        <a:pt x="81" y="91"/>
                      </a:cubicBezTo>
                      <a:cubicBezTo>
                        <a:pt x="82" y="90"/>
                        <a:pt x="83" y="88"/>
                        <a:pt x="85" y="87"/>
                      </a:cubicBezTo>
                      <a:cubicBezTo>
                        <a:pt x="86" y="86"/>
                        <a:pt x="88" y="84"/>
                        <a:pt x="89" y="84"/>
                      </a:cubicBezTo>
                      <a:cubicBezTo>
                        <a:pt x="90" y="84"/>
                        <a:pt x="95" y="84"/>
                        <a:pt x="94" y="86"/>
                      </a:cubicBezTo>
                      <a:cubicBezTo>
                        <a:pt x="93" y="87"/>
                        <a:pt x="91" y="85"/>
                        <a:pt x="89" y="86"/>
                      </a:cubicBezTo>
                      <a:cubicBezTo>
                        <a:pt x="87" y="87"/>
                        <a:pt x="87" y="88"/>
                        <a:pt x="86" y="90"/>
                      </a:cubicBezTo>
                      <a:cubicBezTo>
                        <a:pt x="86" y="92"/>
                        <a:pt x="84" y="94"/>
                        <a:pt x="84" y="96"/>
                      </a:cubicBezTo>
                      <a:cubicBezTo>
                        <a:pt x="83" y="97"/>
                        <a:pt x="87" y="96"/>
                        <a:pt x="87" y="97"/>
                      </a:cubicBezTo>
                      <a:cubicBezTo>
                        <a:pt x="86" y="97"/>
                        <a:pt x="81" y="99"/>
                        <a:pt x="85" y="99"/>
                      </a:cubicBezTo>
                      <a:cubicBezTo>
                        <a:pt x="88" y="99"/>
                        <a:pt x="90" y="97"/>
                        <a:pt x="93" y="96"/>
                      </a:cubicBezTo>
                      <a:cubicBezTo>
                        <a:pt x="95" y="94"/>
                        <a:pt x="97" y="94"/>
                        <a:pt x="99" y="93"/>
                      </a:cubicBezTo>
                      <a:cubicBezTo>
                        <a:pt x="103" y="92"/>
                        <a:pt x="101" y="90"/>
                        <a:pt x="101" y="88"/>
                      </a:cubicBezTo>
                      <a:cubicBezTo>
                        <a:pt x="100" y="84"/>
                        <a:pt x="109" y="87"/>
                        <a:pt x="111" y="88"/>
                      </a:cubicBezTo>
                      <a:cubicBezTo>
                        <a:pt x="113" y="88"/>
                        <a:pt x="114" y="90"/>
                        <a:pt x="116" y="91"/>
                      </a:cubicBezTo>
                      <a:cubicBezTo>
                        <a:pt x="116" y="91"/>
                        <a:pt x="118" y="88"/>
                        <a:pt x="119" y="89"/>
                      </a:cubicBezTo>
                      <a:cubicBezTo>
                        <a:pt x="119" y="89"/>
                        <a:pt x="119" y="91"/>
                        <a:pt x="119" y="92"/>
                      </a:cubicBezTo>
                      <a:cubicBezTo>
                        <a:pt x="121" y="93"/>
                        <a:pt x="122" y="93"/>
                        <a:pt x="123" y="93"/>
                      </a:cubicBezTo>
                      <a:cubicBezTo>
                        <a:pt x="126" y="93"/>
                        <a:pt x="129" y="92"/>
                        <a:pt x="131" y="93"/>
                      </a:cubicBezTo>
                      <a:cubicBezTo>
                        <a:pt x="132" y="93"/>
                        <a:pt x="133" y="94"/>
                        <a:pt x="134" y="93"/>
                      </a:cubicBezTo>
                      <a:cubicBezTo>
                        <a:pt x="135" y="93"/>
                        <a:pt x="135" y="94"/>
                        <a:pt x="136" y="95"/>
                      </a:cubicBezTo>
                      <a:cubicBezTo>
                        <a:pt x="137" y="95"/>
                        <a:pt x="139" y="96"/>
                        <a:pt x="140" y="96"/>
                      </a:cubicBezTo>
                      <a:cubicBezTo>
                        <a:pt x="142" y="96"/>
                        <a:pt x="143" y="94"/>
                        <a:pt x="144" y="94"/>
                      </a:cubicBezTo>
                      <a:cubicBezTo>
                        <a:pt x="146" y="93"/>
                        <a:pt x="145" y="96"/>
                        <a:pt x="145" y="96"/>
                      </a:cubicBezTo>
                      <a:cubicBezTo>
                        <a:pt x="144" y="97"/>
                        <a:pt x="144" y="97"/>
                        <a:pt x="145" y="98"/>
                      </a:cubicBezTo>
                      <a:cubicBezTo>
                        <a:pt x="148" y="99"/>
                        <a:pt x="150" y="100"/>
                        <a:pt x="152" y="101"/>
                      </a:cubicBezTo>
                      <a:cubicBezTo>
                        <a:pt x="154" y="103"/>
                        <a:pt x="156" y="105"/>
                        <a:pt x="158" y="106"/>
                      </a:cubicBezTo>
                      <a:cubicBezTo>
                        <a:pt x="159" y="106"/>
                        <a:pt x="160" y="105"/>
                        <a:pt x="161" y="105"/>
                      </a:cubicBezTo>
                      <a:cubicBezTo>
                        <a:pt x="162" y="104"/>
                        <a:pt x="160" y="103"/>
                        <a:pt x="160" y="102"/>
                      </a:cubicBezTo>
                      <a:cubicBezTo>
                        <a:pt x="160" y="101"/>
                        <a:pt x="163" y="103"/>
                        <a:pt x="163" y="103"/>
                      </a:cubicBezTo>
                      <a:cubicBezTo>
                        <a:pt x="163" y="104"/>
                        <a:pt x="166" y="106"/>
                        <a:pt x="167" y="105"/>
                      </a:cubicBezTo>
                      <a:cubicBezTo>
                        <a:pt x="167" y="105"/>
                        <a:pt x="165" y="99"/>
                        <a:pt x="165" y="99"/>
                      </a:cubicBezTo>
                      <a:cubicBezTo>
                        <a:pt x="166" y="99"/>
                        <a:pt x="168" y="104"/>
                        <a:pt x="169" y="104"/>
                      </a:cubicBezTo>
                      <a:cubicBezTo>
                        <a:pt x="169" y="105"/>
                        <a:pt x="170" y="107"/>
                        <a:pt x="171" y="107"/>
                      </a:cubicBezTo>
                      <a:cubicBezTo>
                        <a:pt x="172" y="107"/>
                        <a:pt x="173" y="105"/>
                        <a:pt x="173" y="105"/>
                      </a:cubicBezTo>
                      <a:cubicBezTo>
                        <a:pt x="171" y="106"/>
                        <a:pt x="177" y="110"/>
                        <a:pt x="177" y="111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ubicBezTo>
                        <a:pt x="175" y="112"/>
                        <a:pt x="177" y="112"/>
                        <a:pt x="177" y="113"/>
                      </a:cubicBezTo>
                      <a:cubicBezTo>
                        <a:pt x="177" y="113"/>
                        <a:pt x="175" y="114"/>
                        <a:pt x="176" y="114"/>
                      </a:cubicBezTo>
                      <a:cubicBezTo>
                        <a:pt x="177" y="115"/>
                        <a:pt x="178" y="116"/>
                        <a:pt x="179" y="117"/>
                      </a:cubicBezTo>
                      <a:cubicBezTo>
                        <a:pt x="181" y="119"/>
                        <a:pt x="182" y="120"/>
                        <a:pt x="184" y="121"/>
                      </a:cubicBezTo>
                      <a:cubicBezTo>
                        <a:pt x="184" y="121"/>
                        <a:pt x="182" y="125"/>
                        <a:pt x="183" y="125"/>
                      </a:cubicBezTo>
                      <a:cubicBezTo>
                        <a:pt x="184" y="126"/>
                        <a:pt x="184" y="124"/>
                        <a:pt x="184" y="124"/>
                      </a:cubicBezTo>
                      <a:cubicBezTo>
                        <a:pt x="185" y="123"/>
                        <a:pt x="185" y="126"/>
                        <a:pt x="186" y="127"/>
                      </a:cubicBezTo>
                      <a:cubicBezTo>
                        <a:pt x="186" y="127"/>
                        <a:pt x="186" y="126"/>
                        <a:pt x="186" y="125"/>
                      </a:cubicBezTo>
                      <a:cubicBezTo>
                        <a:pt x="186" y="127"/>
                        <a:pt x="192" y="130"/>
                        <a:pt x="193" y="127"/>
                      </a:cubicBezTo>
                      <a:cubicBezTo>
                        <a:pt x="193" y="127"/>
                        <a:pt x="193" y="128"/>
                        <a:pt x="193" y="128"/>
                      </a:cubicBezTo>
                      <a:cubicBezTo>
                        <a:pt x="193" y="128"/>
                        <a:pt x="194" y="127"/>
                        <a:pt x="194" y="126"/>
                      </a:cubicBezTo>
                      <a:cubicBezTo>
                        <a:pt x="193" y="126"/>
                        <a:pt x="194" y="127"/>
                        <a:pt x="194" y="1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6" name="Freeform 641">
                  <a:extLst>
                    <a:ext uri="{FF2B5EF4-FFF2-40B4-BE49-F238E27FC236}">
                      <a16:creationId xmlns:a16="http://schemas.microsoft.com/office/drawing/2014/main" id="{288E63A7-5EDA-9742-97EF-05CD5FD55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79" y="6516489"/>
                  <a:ext cx="2697453" cy="1337930"/>
                </a:xfrm>
                <a:custGeom>
                  <a:avLst/>
                  <a:gdLst>
                    <a:gd name="T0" fmla="*/ 84 w 289"/>
                    <a:gd name="T1" fmla="*/ 106 h 143"/>
                    <a:gd name="T2" fmla="*/ 105 w 289"/>
                    <a:gd name="T3" fmla="*/ 119 h 143"/>
                    <a:gd name="T4" fmla="*/ 125 w 289"/>
                    <a:gd name="T5" fmla="*/ 127 h 143"/>
                    <a:gd name="T6" fmla="*/ 137 w 289"/>
                    <a:gd name="T7" fmla="*/ 127 h 143"/>
                    <a:gd name="T8" fmla="*/ 149 w 289"/>
                    <a:gd name="T9" fmla="*/ 119 h 143"/>
                    <a:gd name="T10" fmla="*/ 162 w 289"/>
                    <a:gd name="T11" fmla="*/ 118 h 143"/>
                    <a:gd name="T12" fmla="*/ 177 w 289"/>
                    <a:gd name="T13" fmla="*/ 119 h 143"/>
                    <a:gd name="T14" fmla="*/ 171 w 289"/>
                    <a:gd name="T15" fmla="*/ 113 h 143"/>
                    <a:gd name="T16" fmla="*/ 186 w 289"/>
                    <a:gd name="T17" fmla="*/ 113 h 143"/>
                    <a:gd name="T18" fmla="*/ 209 w 289"/>
                    <a:gd name="T19" fmla="*/ 122 h 143"/>
                    <a:gd name="T20" fmla="*/ 213 w 289"/>
                    <a:gd name="T21" fmla="*/ 133 h 143"/>
                    <a:gd name="T22" fmla="*/ 220 w 289"/>
                    <a:gd name="T23" fmla="*/ 143 h 143"/>
                    <a:gd name="T24" fmla="*/ 215 w 289"/>
                    <a:gd name="T25" fmla="*/ 108 h 143"/>
                    <a:gd name="T26" fmla="*/ 234 w 289"/>
                    <a:gd name="T27" fmla="*/ 92 h 143"/>
                    <a:gd name="T28" fmla="*/ 239 w 289"/>
                    <a:gd name="T29" fmla="*/ 86 h 143"/>
                    <a:gd name="T30" fmla="*/ 244 w 289"/>
                    <a:gd name="T31" fmla="*/ 82 h 143"/>
                    <a:gd name="T32" fmla="*/ 242 w 289"/>
                    <a:gd name="T33" fmla="*/ 78 h 143"/>
                    <a:gd name="T34" fmla="*/ 238 w 289"/>
                    <a:gd name="T35" fmla="*/ 71 h 143"/>
                    <a:gd name="T36" fmla="*/ 239 w 289"/>
                    <a:gd name="T37" fmla="*/ 69 h 143"/>
                    <a:gd name="T38" fmla="*/ 242 w 289"/>
                    <a:gd name="T39" fmla="*/ 75 h 143"/>
                    <a:gd name="T40" fmla="*/ 246 w 289"/>
                    <a:gd name="T41" fmla="*/ 62 h 143"/>
                    <a:gd name="T42" fmla="*/ 253 w 289"/>
                    <a:gd name="T43" fmla="*/ 52 h 143"/>
                    <a:gd name="T44" fmla="*/ 265 w 289"/>
                    <a:gd name="T45" fmla="*/ 48 h 143"/>
                    <a:gd name="T46" fmla="*/ 271 w 289"/>
                    <a:gd name="T47" fmla="*/ 48 h 143"/>
                    <a:gd name="T48" fmla="*/ 274 w 289"/>
                    <a:gd name="T49" fmla="*/ 35 h 143"/>
                    <a:gd name="T50" fmla="*/ 288 w 289"/>
                    <a:gd name="T51" fmla="*/ 28 h 143"/>
                    <a:gd name="T52" fmla="*/ 276 w 289"/>
                    <a:gd name="T53" fmla="*/ 13 h 143"/>
                    <a:gd name="T54" fmla="*/ 264 w 289"/>
                    <a:gd name="T55" fmla="*/ 28 h 143"/>
                    <a:gd name="T56" fmla="*/ 237 w 289"/>
                    <a:gd name="T57" fmla="*/ 39 h 143"/>
                    <a:gd name="T58" fmla="*/ 224 w 289"/>
                    <a:gd name="T59" fmla="*/ 45 h 143"/>
                    <a:gd name="T60" fmla="*/ 208 w 289"/>
                    <a:gd name="T61" fmla="*/ 44 h 143"/>
                    <a:gd name="T62" fmla="*/ 203 w 289"/>
                    <a:gd name="T63" fmla="*/ 36 h 143"/>
                    <a:gd name="T64" fmla="*/ 196 w 289"/>
                    <a:gd name="T65" fmla="*/ 28 h 143"/>
                    <a:gd name="T66" fmla="*/ 185 w 289"/>
                    <a:gd name="T67" fmla="*/ 48 h 143"/>
                    <a:gd name="T68" fmla="*/ 187 w 289"/>
                    <a:gd name="T69" fmla="*/ 25 h 143"/>
                    <a:gd name="T70" fmla="*/ 196 w 289"/>
                    <a:gd name="T71" fmla="*/ 17 h 143"/>
                    <a:gd name="T72" fmla="*/ 184 w 289"/>
                    <a:gd name="T73" fmla="*/ 13 h 143"/>
                    <a:gd name="T74" fmla="*/ 165 w 289"/>
                    <a:gd name="T75" fmla="*/ 15 h 143"/>
                    <a:gd name="T76" fmla="*/ 158 w 289"/>
                    <a:gd name="T77" fmla="*/ 5 h 143"/>
                    <a:gd name="T78" fmla="*/ 147 w 289"/>
                    <a:gd name="T79" fmla="*/ 4 h 143"/>
                    <a:gd name="T80" fmla="*/ 30 w 289"/>
                    <a:gd name="T81" fmla="*/ 4 h 143"/>
                    <a:gd name="T82" fmla="*/ 7 w 289"/>
                    <a:gd name="T83" fmla="*/ 9 h 143"/>
                    <a:gd name="T84" fmla="*/ 8 w 289"/>
                    <a:gd name="T85" fmla="*/ 21 h 143"/>
                    <a:gd name="T86" fmla="*/ 2 w 289"/>
                    <a:gd name="T87" fmla="*/ 40 h 143"/>
                    <a:gd name="T88" fmla="*/ 5 w 289"/>
                    <a:gd name="T89" fmla="*/ 63 h 143"/>
                    <a:gd name="T90" fmla="*/ 12 w 289"/>
                    <a:gd name="T91" fmla="*/ 73 h 143"/>
                    <a:gd name="T92" fmla="*/ 21 w 289"/>
                    <a:gd name="T93" fmla="*/ 88 h 143"/>
                    <a:gd name="T94" fmla="*/ 39 w 289"/>
                    <a:gd name="T95" fmla="*/ 10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9" h="143">
                      <a:moveTo>
                        <a:pt x="68" y="108"/>
                      </a:moveTo>
                      <a:cubicBezTo>
                        <a:pt x="71" y="108"/>
                        <a:pt x="74" y="108"/>
                        <a:pt x="78" y="108"/>
                      </a:cubicBezTo>
                      <a:cubicBezTo>
                        <a:pt x="79" y="108"/>
                        <a:pt x="81" y="108"/>
                        <a:pt x="82" y="108"/>
                      </a:cubicBezTo>
                      <a:cubicBezTo>
                        <a:pt x="83" y="108"/>
                        <a:pt x="83" y="106"/>
                        <a:pt x="84" y="106"/>
                      </a:cubicBezTo>
                      <a:cubicBezTo>
                        <a:pt x="85" y="105"/>
                        <a:pt x="91" y="105"/>
                        <a:pt x="91" y="106"/>
                      </a:cubicBezTo>
                      <a:cubicBezTo>
                        <a:pt x="94" y="108"/>
                        <a:pt x="97" y="110"/>
                        <a:pt x="100" y="112"/>
                      </a:cubicBezTo>
                      <a:cubicBezTo>
                        <a:pt x="100" y="112"/>
                        <a:pt x="101" y="115"/>
                        <a:pt x="101" y="116"/>
                      </a:cubicBezTo>
                      <a:cubicBezTo>
                        <a:pt x="102" y="118"/>
                        <a:pt x="102" y="118"/>
                        <a:pt x="105" y="119"/>
                      </a:cubicBezTo>
                      <a:cubicBezTo>
                        <a:pt x="107" y="120"/>
                        <a:pt x="108" y="121"/>
                        <a:pt x="109" y="119"/>
                      </a:cubicBezTo>
                      <a:cubicBezTo>
                        <a:pt x="110" y="116"/>
                        <a:pt x="111" y="116"/>
                        <a:pt x="114" y="117"/>
                      </a:cubicBezTo>
                      <a:cubicBezTo>
                        <a:pt x="116" y="117"/>
                        <a:pt x="119" y="118"/>
                        <a:pt x="119" y="120"/>
                      </a:cubicBezTo>
                      <a:cubicBezTo>
                        <a:pt x="121" y="123"/>
                        <a:pt x="123" y="124"/>
                        <a:pt x="125" y="127"/>
                      </a:cubicBezTo>
                      <a:cubicBezTo>
                        <a:pt x="127" y="129"/>
                        <a:pt x="126" y="133"/>
                        <a:pt x="129" y="134"/>
                      </a:cubicBezTo>
                      <a:cubicBezTo>
                        <a:pt x="131" y="136"/>
                        <a:pt x="135" y="136"/>
                        <a:pt x="137" y="137"/>
                      </a:cubicBezTo>
                      <a:cubicBezTo>
                        <a:pt x="137" y="136"/>
                        <a:pt x="135" y="129"/>
                        <a:pt x="135" y="129"/>
                      </a:cubicBezTo>
                      <a:cubicBezTo>
                        <a:pt x="137" y="130"/>
                        <a:pt x="136" y="127"/>
                        <a:pt x="137" y="127"/>
                      </a:cubicBezTo>
                      <a:cubicBezTo>
                        <a:pt x="137" y="126"/>
                        <a:pt x="139" y="126"/>
                        <a:pt x="140" y="125"/>
                      </a:cubicBezTo>
                      <a:cubicBezTo>
                        <a:pt x="141" y="125"/>
                        <a:pt x="142" y="122"/>
                        <a:pt x="142" y="122"/>
                      </a:cubicBezTo>
                      <a:cubicBezTo>
                        <a:pt x="143" y="123"/>
                        <a:pt x="144" y="123"/>
                        <a:pt x="145" y="122"/>
                      </a:cubicBezTo>
                      <a:cubicBezTo>
                        <a:pt x="147" y="121"/>
                        <a:pt x="148" y="121"/>
                        <a:pt x="149" y="119"/>
                      </a:cubicBezTo>
                      <a:cubicBezTo>
                        <a:pt x="151" y="118"/>
                        <a:pt x="148" y="118"/>
                        <a:pt x="148" y="117"/>
                      </a:cubicBezTo>
                      <a:cubicBezTo>
                        <a:pt x="148" y="117"/>
                        <a:pt x="151" y="118"/>
                        <a:pt x="152" y="117"/>
                      </a:cubicBezTo>
                      <a:cubicBezTo>
                        <a:pt x="154" y="116"/>
                        <a:pt x="155" y="116"/>
                        <a:pt x="157" y="116"/>
                      </a:cubicBezTo>
                      <a:cubicBezTo>
                        <a:pt x="159" y="116"/>
                        <a:pt x="160" y="119"/>
                        <a:pt x="162" y="118"/>
                      </a:cubicBezTo>
                      <a:cubicBezTo>
                        <a:pt x="165" y="116"/>
                        <a:pt x="166" y="118"/>
                        <a:pt x="168" y="119"/>
                      </a:cubicBezTo>
                      <a:cubicBezTo>
                        <a:pt x="170" y="120"/>
                        <a:pt x="171" y="118"/>
                        <a:pt x="172" y="118"/>
                      </a:cubicBezTo>
                      <a:cubicBezTo>
                        <a:pt x="173" y="117"/>
                        <a:pt x="176" y="119"/>
                        <a:pt x="176" y="120"/>
                      </a:cubicBezTo>
                      <a:cubicBezTo>
                        <a:pt x="177" y="121"/>
                        <a:pt x="178" y="120"/>
                        <a:pt x="177" y="119"/>
                      </a:cubicBezTo>
                      <a:cubicBezTo>
                        <a:pt x="177" y="119"/>
                        <a:pt x="176" y="118"/>
                        <a:pt x="175" y="118"/>
                      </a:cubicBezTo>
                      <a:cubicBezTo>
                        <a:pt x="174" y="117"/>
                        <a:pt x="176" y="117"/>
                        <a:pt x="176" y="117"/>
                      </a:cubicBezTo>
                      <a:cubicBezTo>
                        <a:pt x="175" y="115"/>
                        <a:pt x="175" y="114"/>
                        <a:pt x="173" y="115"/>
                      </a:cubicBezTo>
                      <a:cubicBezTo>
                        <a:pt x="173" y="115"/>
                        <a:pt x="169" y="115"/>
                        <a:pt x="171" y="113"/>
                      </a:cubicBezTo>
                      <a:cubicBezTo>
                        <a:pt x="173" y="113"/>
                        <a:pt x="174" y="114"/>
                        <a:pt x="175" y="114"/>
                      </a:cubicBezTo>
                      <a:cubicBezTo>
                        <a:pt x="178" y="113"/>
                        <a:pt x="180" y="113"/>
                        <a:pt x="183" y="113"/>
                      </a:cubicBezTo>
                      <a:cubicBezTo>
                        <a:pt x="184" y="113"/>
                        <a:pt x="183" y="113"/>
                        <a:pt x="184" y="114"/>
                      </a:cubicBezTo>
                      <a:cubicBezTo>
                        <a:pt x="184" y="114"/>
                        <a:pt x="185" y="114"/>
                        <a:pt x="186" y="113"/>
                      </a:cubicBezTo>
                      <a:cubicBezTo>
                        <a:pt x="188" y="113"/>
                        <a:pt x="190" y="113"/>
                        <a:pt x="192" y="113"/>
                      </a:cubicBezTo>
                      <a:cubicBezTo>
                        <a:pt x="194" y="113"/>
                        <a:pt x="194" y="115"/>
                        <a:pt x="196" y="116"/>
                      </a:cubicBezTo>
                      <a:cubicBezTo>
                        <a:pt x="198" y="118"/>
                        <a:pt x="200" y="116"/>
                        <a:pt x="202" y="115"/>
                      </a:cubicBezTo>
                      <a:cubicBezTo>
                        <a:pt x="203" y="115"/>
                        <a:pt x="209" y="121"/>
                        <a:pt x="209" y="122"/>
                      </a:cubicBezTo>
                      <a:cubicBezTo>
                        <a:pt x="210" y="123"/>
                        <a:pt x="208" y="125"/>
                        <a:pt x="209" y="126"/>
                      </a:cubicBezTo>
                      <a:cubicBezTo>
                        <a:pt x="210" y="128"/>
                        <a:pt x="209" y="128"/>
                        <a:pt x="210" y="130"/>
                      </a:cubicBezTo>
                      <a:cubicBezTo>
                        <a:pt x="210" y="131"/>
                        <a:pt x="211" y="132"/>
                        <a:pt x="211" y="132"/>
                      </a:cubicBezTo>
                      <a:cubicBezTo>
                        <a:pt x="212" y="132"/>
                        <a:pt x="212" y="133"/>
                        <a:pt x="213" y="133"/>
                      </a:cubicBezTo>
                      <a:cubicBezTo>
                        <a:pt x="214" y="134"/>
                        <a:pt x="213" y="136"/>
                        <a:pt x="214" y="137"/>
                      </a:cubicBezTo>
                      <a:cubicBezTo>
                        <a:pt x="215" y="138"/>
                        <a:pt x="216" y="138"/>
                        <a:pt x="217" y="140"/>
                      </a:cubicBezTo>
                      <a:cubicBezTo>
                        <a:pt x="219" y="143"/>
                        <a:pt x="218" y="140"/>
                        <a:pt x="220" y="141"/>
                      </a:cubicBezTo>
                      <a:cubicBezTo>
                        <a:pt x="220" y="141"/>
                        <a:pt x="220" y="143"/>
                        <a:pt x="220" y="143"/>
                      </a:cubicBezTo>
                      <a:cubicBezTo>
                        <a:pt x="221" y="143"/>
                        <a:pt x="222" y="136"/>
                        <a:pt x="222" y="135"/>
                      </a:cubicBezTo>
                      <a:cubicBezTo>
                        <a:pt x="222" y="132"/>
                        <a:pt x="221" y="130"/>
                        <a:pt x="220" y="126"/>
                      </a:cubicBezTo>
                      <a:cubicBezTo>
                        <a:pt x="218" y="123"/>
                        <a:pt x="218" y="120"/>
                        <a:pt x="217" y="117"/>
                      </a:cubicBezTo>
                      <a:cubicBezTo>
                        <a:pt x="215" y="115"/>
                        <a:pt x="214" y="111"/>
                        <a:pt x="215" y="108"/>
                      </a:cubicBezTo>
                      <a:cubicBezTo>
                        <a:pt x="216" y="105"/>
                        <a:pt x="218" y="103"/>
                        <a:pt x="221" y="101"/>
                      </a:cubicBezTo>
                      <a:cubicBezTo>
                        <a:pt x="222" y="100"/>
                        <a:pt x="223" y="100"/>
                        <a:pt x="224" y="99"/>
                      </a:cubicBezTo>
                      <a:cubicBezTo>
                        <a:pt x="225" y="98"/>
                        <a:pt x="226" y="96"/>
                        <a:pt x="227" y="96"/>
                      </a:cubicBezTo>
                      <a:cubicBezTo>
                        <a:pt x="229" y="94"/>
                        <a:pt x="232" y="94"/>
                        <a:pt x="234" y="92"/>
                      </a:cubicBezTo>
                      <a:cubicBezTo>
                        <a:pt x="235" y="91"/>
                        <a:pt x="236" y="89"/>
                        <a:pt x="238" y="89"/>
                      </a:cubicBezTo>
                      <a:cubicBezTo>
                        <a:pt x="238" y="89"/>
                        <a:pt x="242" y="89"/>
                        <a:pt x="241" y="87"/>
                      </a:cubicBezTo>
                      <a:cubicBezTo>
                        <a:pt x="241" y="87"/>
                        <a:pt x="238" y="88"/>
                        <a:pt x="238" y="88"/>
                      </a:cubicBezTo>
                      <a:cubicBezTo>
                        <a:pt x="238" y="87"/>
                        <a:pt x="240" y="88"/>
                        <a:pt x="239" y="86"/>
                      </a:cubicBezTo>
                      <a:cubicBezTo>
                        <a:pt x="239" y="86"/>
                        <a:pt x="238" y="85"/>
                        <a:pt x="239" y="85"/>
                      </a:cubicBezTo>
                      <a:cubicBezTo>
                        <a:pt x="239" y="84"/>
                        <a:pt x="239" y="85"/>
                        <a:pt x="240" y="84"/>
                      </a:cubicBezTo>
                      <a:cubicBezTo>
                        <a:pt x="239" y="85"/>
                        <a:pt x="241" y="86"/>
                        <a:pt x="241" y="85"/>
                      </a:cubicBezTo>
                      <a:cubicBezTo>
                        <a:pt x="242" y="85"/>
                        <a:pt x="245" y="83"/>
                        <a:pt x="244" y="82"/>
                      </a:cubicBezTo>
                      <a:cubicBezTo>
                        <a:pt x="244" y="83"/>
                        <a:pt x="238" y="82"/>
                        <a:pt x="239" y="81"/>
                      </a:cubicBezTo>
                      <a:cubicBezTo>
                        <a:pt x="239" y="80"/>
                        <a:pt x="240" y="82"/>
                        <a:pt x="241" y="81"/>
                      </a:cubicBezTo>
                      <a:cubicBezTo>
                        <a:pt x="241" y="81"/>
                        <a:pt x="243" y="80"/>
                        <a:pt x="243" y="80"/>
                      </a:cubicBezTo>
                      <a:cubicBezTo>
                        <a:pt x="243" y="80"/>
                        <a:pt x="242" y="79"/>
                        <a:pt x="242" y="78"/>
                      </a:cubicBezTo>
                      <a:cubicBezTo>
                        <a:pt x="243" y="77"/>
                        <a:pt x="243" y="76"/>
                        <a:pt x="241" y="76"/>
                      </a:cubicBezTo>
                      <a:cubicBezTo>
                        <a:pt x="241" y="76"/>
                        <a:pt x="237" y="74"/>
                        <a:pt x="237" y="74"/>
                      </a:cubicBezTo>
                      <a:cubicBezTo>
                        <a:pt x="238" y="73"/>
                        <a:pt x="239" y="74"/>
                        <a:pt x="240" y="74"/>
                      </a:cubicBezTo>
                      <a:cubicBezTo>
                        <a:pt x="241" y="73"/>
                        <a:pt x="239" y="71"/>
                        <a:pt x="238" y="71"/>
                      </a:cubicBezTo>
                      <a:cubicBezTo>
                        <a:pt x="237" y="70"/>
                        <a:pt x="236" y="69"/>
                        <a:pt x="236" y="68"/>
                      </a:cubicBezTo>
                      <a:cubicBezTo>
                        <a:pt x="235" y="67"/>
                        <a:pt x="238" y="65"/>
                        <a:pt x="237" y="64"/>
                      </a:cubicBezTo>
                      <a:cubicBezTo>
                        <a:pt x="238" y="65"/>
                        <a:pt x="237" y="66"/>
                        <a:pt x="237" y="67"/>
                      </a:cubicBezTo>
                      <a:cubicBezTo>
                        <a:pt x="237" y="67"/>
                        <a:pt x="239" y="69"/>
                        <a:pt x="239" y="69"/>
                      </a:cubicBezTo>
                      <a:cubicBezTo>
                        <a:pt x="241" y="67"/>
                        <a:pt x="239" y="62"/>
                        <a:pt x="242" y="61"/>
                      </a:cubicBezTo>
                      <a:cubicBezTo>
                        <a:pt x="241" y="61"/>
                        <a:pt x="241" y="66"/>
                        <a:pt x="242" y="67"/>
                      </a:cubicBezTo>
                      <a:cubicBezTo>
                        <a:pt x="242" y="69"/>
                        <a:pt x="244" y="69"/>
                        <a:pt x="244" y="71"/>
                      </a:cubicBezTo>
                      <a:cubicBezTo>
                        <a:pt x="244" y="72"/>
                        <a:pt x="241" y="74"/>
                        <a:pt x="242" y="75"/>
                      </a:cubicBezTo>
                      <a:cubicBezTo>
                        <a:pt x="242" y="75"/>
                        <a:pt x="248" y="69"/>
                        <a:pt x="247" y="67"/>
                      </a:cubicBezTo>
                      <a:cubicBezTo>
                        <a:pt x="247" y="65"/>
                        <a:pt x="245" y="64"/>
                        <a:pt x="245" y="62"/>
                      </a:cubicBezTo>
                      <a:cubicBezTo>
                        <a:pt x="244" y="61"/>
                        <a:pt x="245" y="58"/>
                        <a:pt x="247" y="59"/>
                      </a:cubicBezTo>
                      <a:cubicBezTo>
                        <a:pt x="246" y="58"/>
                        <a:pt x="245" y="61"/>
                        <a:pt x="246" y="62"/>
                      </a:cubicBezTo>
                      <a:cubicBezTo>
                        <a:pt x="248" y="64"/>
                        <a:pt x="248" y="65"/>
                        <a:pt x="250" y="62"/>
                      </a:cubicBezTo>
                      <a:cubicBezTo>
                        <a:pt x="251" y="61"/>
                        <a:pt x="253" y="58"/>
                        <a:pt x="252" y="56"/>
                      </a:cubicBezTo>
                      <a:cubicBezTo>
                        <a:pt x="252" y="56"/>
                        <a:pt x="251" y="55"/>
                        <a:pt x="252" y="54"/>
                      </a:cubicBezTo>
                      <a:cubicBezTo>
                        <a:pt x="252" y="54"/>
                        <a:pt x="253" y="52"/>
                        <a:pt x="253" y="52"/>
                      </a:cubicBezTo>
                      <a:cubicBezTo>
                        <a:pt x="253" y="52"/>
                        <a:pt x="253" y="54"/>
                        <a:pt x="253" y="54"/>
                      </a:cubicBezTo>
                      <a:cubicBezTo>
                        <a:pt x="253" y="54"/>
                        <a:pt x="258" y="51"/>
                        <a:pt x="260" y="51"/>
                      </a:cubicBezTo>
                      <a:cubicBezTo>
                        <a:pt x="261" y="50"/>
                        <a:pt x="263" y="51"/>
                        <a:pt x="264" y="51"/>
                      </a:cubicBezTo>
                      <a:cubicBezTo>
                        <a:pt x="266" y="50"/>
                        <a:pt x="265" y="49"/>
                        <a:pt x="265" y="48"/>
                      </a:cubicBezTo>
                      <a:cubicBezTo>
                        <a:pt x="266" y="48"/>
                        <a:pt x="266" y="50"/>
                        <a:pt x="267" y="50"/>
                      </a:cubicBezTo>
                      <a:cubicBezTo>
                        <a:pt x="267" y="50"/>
                        <a:pt x="269" y="49"/>
                        <a:pt x="269" y="49"/>
                      </a:cubicBezTo>
                      <a:cubicBezTo>
                        <a:pt x="271" y="51"/>
                        <a:pt x="275" y="46"/>
                        <a:pt x="272" y="46"/>
                      </a:cubicBezTo>
                      <a:cubicBezTo>
                        <a:pt x="272" y="46"/>
                        <a:pt x="272" y="48"/>
                        <a:pt x="271" y="48"/>
                      </a:cubicBezTo>
                      <a:cubicBezTo>
                        <a:pt x="270" y="48"/>
                        <a:pt x="268" y="44"/>
                        <a:pt x="268" y="44"/>
                      </a:cubicBezTo>
                      <a:cubicBezTo>
                        <a:pt x="269" y="43"/>
                        <a:pt x="268" y="42"/>
                        <a:pt x="269" y="41"/>
                      </a:cubicBezTo>
                      <a:cubicBezTo>
                        <a:pt x="270" y="39"/>
                        <a:pt x="271" y="37"/>
                        <a:pt x="272" y="36"/>
                      </a:cubicBezTo>
                      <a:cubicBezTo>
                        <a:pt x="273" y="36"/>
                        <a:pt x="274" y="35"/>
                        <a:pt x="274" y="35"/>
                      </a:cubicBezTo>
                      <a:cubicBezTo>
                        <a:pt x="276" y="36"/>
                        <a:pt x="277" y="33"/>
                        <a:pt x="278" y="32"/>
                      </a:cubicBezTo>
                      <a:cubicBezTo>
                        <a:pt x="278" y="32"/>
                        <a:pt x="280" y="33"/>
                        <a:pt x="281" y="32"/>
                      </a:cubicBezTo>
                      <a:cubicBezTo>
                        <a:pt x="283" y="31"/>
                        <a:pt x="285" y="31"/>
                        <a:pt x="286" y="30"/>
                      </a:cubicBezTo>
                      <a:cubicBezTo>
                        <a:pt x="287" y="30"/>
                        <a:pt x="289" y="29"/>
                        <a:pt x="288" y="28"/>
                      </a:cubicBezTo>
                      <a:cubicBezTo>
                        <a:pt x="286" y="26"/>
                        <a:pt x="286" y="25"/>
                        <a:pt x="285" y="24"/>
                      </a:cubicBezTo>
                      <a:cubicBezTo>
                        <a:pt x="281" y="23"/>
                        <a:pt x="287" y="14"/>
                        <a:pt x="281" y="14"/>
                      </a:cubicBezTo>
                      <a:cubicBezTo>
                        <a:pt x="280" y="13"/>
                        <a:pt x="279" y="15"/>
                        <a:pt x="278" y="14"/>
                      </a:cubicBezTo>
                      <a:cubicBezTo>
                        <a:pt x="277" y="13"/>
                        <a:pt x="277" y="12"/>
                        <a:pt x="276" y="13"/>
                      </a:cubicBezTo>
                      <a:cubicBezTo>
                        <a:pt x="275" y="14"/>
                        <a:pt x="274" y="16"/>
                        <a:pt x="273" y="17"/>
                      </a:cubicBezTo>
                      <a:cubicBezTo>
                        <a:pt x="272" y="18"/>
                        <a:pt x="272" y="20"/>
                        <a:pt x="271" y="21"/>
                      </a:cubicBezTo>
                      <a:cubicBezTo>
                        <a:pt x="271" y="23"/>
                        <a:pt x="270" y="26"/>
                        <a:pt x="268" y="26"/>
                      </a:cubicBezTo>
                      <a:cubicBezTo>
                        <a:pt x="266" y="26"/>
                        <a:pt x="266" y="28"/>
                        <a:pt x="264" y="28"/>
                      </a:cubicBezTo>
                      <a:cubicBezTo>
                        <a:pt x="259" y="28"/>
                        <a:pt x="254" y="28"/>
                        <a:pt x="249" y="28"/>
                      </a:cubicBezTo>
                      <a:cubicBezTo>
                        <a:pt x="247" y="28"/>
                        <a:pt x="247" y="28"/>
                        <a:pt x="246" y="29"/>
                      </a:cubicBezTo>
                      <a:cubicBezTo>
                        <a:pt x="245" y="31"/>
                        <a:pt x="241" y="33"/>
                        <a:pt x="241" y="34"/>
                      </a:cubicBezTo>
                      <a:cubicBezTo>
                        <a:pt x="242" y="37"/>
                        <a:pt x="239" y="39"/>
                        <a:pt x="237" y="39"/>
                      </a:cubicBezTo>
                      <a:cubicBezTo>
                        <a:pt x="235" y="39"/>
                        <a:pt x="234" y="38"/>
                        <a:pt x="232" y="38"/>
                      </a:cubicBezTo>
                      <a:cubicBezTo>
                        <a:pt x="230" y="38"/>
                        <a:pt x="228" y="39"/>
                        <a:pt x="227" y="39"/>
                      </a:cubicBezTo>
                      <a:cubicBezTo>
                        <a:pt x="227" y="39"/>
                        <a:pt x="227" y="42"/>
                        <a:pt x="228" y="42"/>
                      </a:cubicBezTo>
                      <a:cubicBezTo>
                        <a:pt x="227" y="43"/>
                        <a:pt x="226" y="44"/>
                        <a:pt x="224" y="45"/>
                      </a:cubicBezTo>
                      <a:cubicBezTo>
                        <a:pt x="222" y="46"/>
                        <a:pt x="219" y="48"/>
                        <a:pt x="216" y="49"/>
                      </a:cubicBezTo>
                      <a:cubicBezTo>
                        <a:pt x="213" y="50"/>
                        <a:pt x="210" y="50"/>
                        <a:pt x="207" y="49"/>
                      </a:cubicBezTo>
                      <a:cubicBezTo>
                        <a:pt x="206" y="48"/>
                        <a:pt x="205" y="47"/>
                        <a:pt x="206" y="46"/>
                      </a:cubicBezTo>
                      <a:cubicBezTo>
                        <a:pt x="206" y="46"/>
                        <a:pt x="207" y="44"/>
                        <a:pt x="208" y="44"/>
                      </a:cubicBezTo>
                      <a:cubicBezTo>
                        <a:pt x="208" y="44"/>
                        <a:pt x="208" y="45"/>
                        <a:pt x="208" y="46"/>
                      </a:cubicBezTo>
                      <a:cubicBezTo>
                        <a:pt x="210" y="42"/>
                        <a:pt x="211" y="39"/>
                        <a:pt x="209" y="35"/>
                      </a:cubicBezTo>
                      <a:cubicBezTo>
                        <a:pt x="208" y="34"/>
                        <a:pt x="206" y="36"/>
                        <a:pt x="205" y="36"/>
                      </a:cubicBezTo>
                      <a:cubicBezTo>
                        <a:pt x="204" y="37"/>
                        <a:pt x="204" y="36"/>
                        <a:pt x="203" y="36"/>
                      </a:cubicBezTo>
                      <a:cubicBezTo>
                        <a:pt x="202" y="35"/>
                        <a:pt x="204" y="34"/>
                        <a:pt x="204" y="34"/>
                      </a:cubicBezTo>
                      <a:cubicBezTo>
                        <a:pt x="208" y="30"/>
                        <a:pt x="205" y="26"/>
                        <a:pt x="201" y="25"/>
                      </a:cubicBezTo>
                      <a:cubicBezTo>
                        <a:pt x="198" y="24"/>
                        <a:pt x="198" y="25"/>
                        <a:pt x="196" y="26"/>
                      </a:cubicBezTo>
                      <a:cubicBezTo>
                        <a:pt x="196" y="27"/>
                        <a:pt x="196" y="27"/>
                        <a:pt x="196" y="28"/>
                      </a:cubicBezTo>
                      <a:cubicBezTo>
                        <a:pt x="196" y="29"/>
                        <a:pt x="194" y="28"/>
                        <a:pt x="193" y="28"/>
                      </a:cubicBezTo>
                      <a:cubicBezTo>
                        <a:pt x="192" y="28"/>
                        <a:pt x="190" y="36"/>
                        <a:pt x="190" y="37"/>
                      </a:cubicBezTo>
                      <a:cubicBezTo>
                        <a:pt x="191" y="42"/>
                        <a:pt x="192" y="45"/>
                        <a:pt x="188" y="47"/>
                      </a:cubicBezTo>
                      <a:cubicBezTo>
                        <a:pt x="188" y="48"/>
                        <a:pt x="185" y="49"/>
                        <a:pt x="185" y="48"/>
                      </a:cubicBezTo>
                      <a:cubicBezTo>
                        <a:pt x="185" y="46"/>
                        <a:pt x="184" y="44"/>
                        <a:pt x="184" y="42"/>
                      </a:cubicBezTo>
                      <a:cubicBezTo>
                        <a:pt x="184" y="41"/>
                        <a:pt x="186" y="30"/>
                        <a:pt x="186" y="30"/>
                      </a:cubicBezTo>
                      <a:cubicBezTo>
                        <a:pt x="185" y="30"/>
                        <a:pt x="183" y="32"/>
                        <a:pt x="183" y="31"/>
                      </a:cubicBezTo>
                      <a:cubicBezTo>
                        <a:pt x="183" y="30"/>
                        <a:pt x="186" y="26"/>
                        <a:pt x="187" y="25"/>
                      </a:cubicBezTo>
                      <a:cubicBezTo>
                        <a:pt x="188" y="23"/>
                        <a:pt x="191" y="23"/>
                        <a:pt x="193" y="22"/>
                      </a:cubicBezTo>
                      <a:cubicBezTo>
                        <a:pt x="196" y="22"/>
                        <a:pt x="199" y="23"/>
                        <a:pt x="202" y="23"/>
                      </a:cubicBezTo>
                      <a:cubicBezTo>
                        <a:pt x="205" y="23"/>
                        <a:pt x="201" y="20"/>
                        <a:pt x="199" y="20"/>
                      </a:cubicBezTo>
                      <a:cubicBezTo>
                        <a:pt x="197" y="20"/>
                        <a:pt x="199" y="17"/>
                        <a:pt x="196" y="17"/>
                      </a:cubicBezTo>
                      <a:cubicBezTo>
                        <a:pt x="194" y="18"/>
                        <a:pt x="192" y="19"/>
                        <a:pt x="189" y="19"/>
                      </a:cubicBezTo>
                      <a:cubicBezTo>
                        <a:pt x="187" y="19"/>
                        <a:pt x="185" y="17"/>
                        <a:pt x="183" y="16"/>
                      </a:cubicBezTo>
                      <a:cubicBezTo>
                        <a:pt x="183" y="16"/>
                        <a:pt x="180" y="16"/>
                        <a:pt x="181" y="15"/>
                      </a:cubicBezTo>
                      <a:cubicBezTo>
                        <a:pt x="182" y="15"/>
                        <a:pt x="184" y="14"/>
                        <a:pt x="184" y="13"/>
                      </a:cubicBezTo>
                      <a:cubicBezTo>
                        <a:pt x="184" y="13"/>
                        <a:pt x="176" y="16"/>
                        <a:pt x="175" y="16"/>
                      </a:cubicBezTo>
                      <a:cubicBezTo>
                        <a:pt x="174" y="17"/>
                        <a:pt x="173" y="18"/>
                        <a:pt x="172" y="18"/>
                      </a:cubicBezTo>
                      <a:cubicBezTo>
                        <a:pt x="170" y="18"/>
                        <a:pt x="170" y="16"/>
                        <a:pt x="168" y="16"/>
                      </a:cubicBezTo>
                      <a:cubicBezTo>
                        <a:pt x="167" y="16"/>
                        <a:pt x="162" y="18"/>
                        <a:pt x="165" y="15"/>
                      </a:cubicBezTo>
                      <a:cubicBezTo>
                        <a:pt x="168" y="13"/>
                        <a:pt x="171" y="11"/>
                        <a:pt x="174" y="9"/>
                      </a:cubicBezTo>
                      <a:cubicBezTo>
                        <a:pt x="172" y="9"/>
                        <a:pt x="170" y="7"/>
                        <a:pt x="168" y="9"/>
                      </a:cubicBezTo>
                      <a:cubicBezTo>
                        <a:pt x="165" y="10"/>
                        <a:pt x="164" y="8"/>
                        <a:pt x="161" y="7"/>
                      </a:cubicBezTo>
                      <a:cubicBezTo>
                        <a:pt x="160" y="7"/>
                        <a:pt x="159" y="6"/>
                        <a:pt x="158" y="5"/>
                      </a:cubicBezTo>
                      <a:cubicBezTo>
                        <a:pt x="156" y="5"/>
                        <a:pt x="155" y="6"/>
                        <a:pt x="153" y="6"/>
                      </a:cubicBezTo>
                      <a:cubicBezTo>
                        <a:pt x="152" y="5"/>
                        <a:pt x="150" y="5"/>
                        <a:pt x="150" y="3"/>
                      </a:cubicBezTo>
                      <a:cubicBezTo>
                        <a:pt x="150" y="3"/>
                        <a:pt x="148" y="0"/>
                        <a:pt x="148" y="1"/>
                      </a:cubicBezTo>
                      <a:cubicBezTo>
                        <a:pt x="147" y="1"/>
                        <a:pt x="148" y="4"/>
                        <a:pt x="147" y="4"/>
                      </a:cubicBezTo>
                      <a:cubicBezTo>
                        <a:pt x="146" y="4"/>
                        <a:pt x="145" y="4"/>
                        <a:pt x="145" y="4"/>
                      </a:cubicBezTo>
                      <a:cubicBezTo>
                        <a:pt x="142" y="4"/>
                        <a:pt x="139" y="4"/>
                        <a:pt x="136" y="4"/>
                      </a:cubicBezTo>
                      <a:cubicBezTo>
                        <a:pt x="125" y="4"/>
                        <a:pt x="115" y="4"/>
                        <a:pt x="105" y="4"/>
                      </a:cubicBezTo>
                      <a:cubicBezTo>
                        <a:pt x="80" y="4"/>
                        <a:pt x="55" y="4"/>
                        <a:pt x="30" y="4"/>
                      </a:cubicBezTo>
                      <a:cubicBezTo>
                        <a:pt x="24" y="4"/>
                        <a:pt x="17" y="4"/>
                        <a:pt x="11" y="4"/>
                      </a:cubicBezTo>
                      <a:cubicBezTo>
                        <a:pt x="12" y="5"/>
                        <a:pt x="14" y="13"/>
                        <a:pt x="11" y="14"/>
                      </a:cubicBezTo>
                      <a:cubicBezTo>
                        <a:pt x="9" y="14"/>
                        <a:pt x="8" y="14"/>
                        <a:pt x="10" y="12"/>
                      </a:cubicBezTo>
                      <a:cubicBezTo>
                        <a:pt x="12" y="9"/>
                        <a:pt x="9" y="9"/>
                        <a:pt x="7" y="9"/>
                      </a:cubicBezTo>
                      <a:cubicBezTo>
                        <a:pt x="5" y="9"/>
                        <a:pt x="2" y="7"/>
                        <a:pt x="1" y="7"/>
                      </a:cubicBezTo>
                      <a:cubicBezTo>
                        <a:pt x="0" y="8"/>
                        <a:pt x="2" y="12"/>
                        <a:pt x="2" y="12"/>
                      </a:cubicBezTo>
                      <a:cubicBezTo>
                        <a:pt x="3" y="15"/>
                        <a:pt x="4" y="16"/>
                        <a:pt x="4" y="18"/>
                      </a:cubicBezTo>
                      <a:cubicBezTo>
                        <a:pt x="4" y="19"/>
                        <a:pt x="7" y="21"/>
                        <a:pt x="8" y="21"/>
                      </a:cubicBezTo>
                      <a:cubicBezTo>
                        <a:pt x="7" y="21"/>
                        <a:pt x="6" y="21"/>
                        <a:pt x="5" y="22"/>
                      </a:cubicBezTo>
                      <a:cubicBezTo>
                        <a:pt x="4" y="23"/>
                        <a:pt x="5" y="24"/>
                        <a:pt x="5" y="25"/>
                      </a:cubicBezTo>
                      <a:cubicBezTo>
                        <a:pt x="5" y="28"/>
                        <a:pt x="5" y="30"/>
                        <a:pt x="4" y="32"/>
                      </a:cubicBezTo>
                      <a:cubicBezTo>
                        <a:pt x="4" y="35"/>
                        <a:pt x="3" y="37"/>
                        <a:pt x="2" y="40"/>
                      </a:cubicBezTo>
                      <a:cubicBezTo>
                        <a:pt x="1" y="43"/>
                        <a:pt x="3" y="46"/>
                        <a:pt x="4" y="49"/>
                      </a:cubicBezTo>
                      <a:cubicBezTo>
                        <a:pt x="4" y="52"/>
                        <a:pt x="3" y="54"/>
                        <a:pt x="3" y="56"/>
                      </a:cubicBezTo>
                      <a:cubicBezTo>
                        <a:pt x="3" y="57"/>
                        <a:pt x="4" y="58"/>
                        <a:pt x="4" y="59"/>
                      </a:cubicBezTo>
                      <a:cubicBezTo>
                        <a:pt x="5" y="60"/>
                        <a:pt x="5" y="62"/>
                        <a:pt x="5" y="63"/>
                      </a:cubicBezTo>
                      <a:cubicBezTo>
                        <a:pt x="6" y="66"/>
                        <a:pt x="9" y="67"/>
                        <a:pt x="10" y="70"/>
                      </a:cubicBezTo>
                      <a:cubicBezTo>
                        <a:pt x="11" y="72"/>
                        <a:pt x="11" y="71"/>
                        <a:pt x="12" y="70"/>
                      </a:cubicBezTo>
                      <a:cubicBezTo>
                        <a:pt x="12" y="70"/>
                        <a:pt x="13" y="73"/>
                        <a:pt x="13" y="73"/>
                      </a:cubicBezTo>
                      <a:cubicBezTo>
                        <a:pt x="13" y="73"/>
                        <a:pt x="12" y="72"/>
                        <a:pt x="12" y="73"/>
                      </a:cubicBezTo>
                      <a:cubicBezTo>
                        <a:pt x="12" y="74"/>
                        <a:pt x="12" y="75"/>
                        <a:pt x="13" y="76"/>
                      </a:cubicBezTo>
                      <a:cubicBezTo>
                        <a:pt x="14" y="76"/>
                        <a:pt x="14" y="76"/>
                        <a:pt x="15" y="77"/>
                      </a:cubicBezTo>
                      <a:cubicBezTo>
                        <a:pt x="16" y="78"/>
                        <a:pt x="14" y="79"/>
                        <a:pt x="15" y="80"/>
                      </a:cubicBezTo>
                      <a:cubicBezTo>
                        <a:pt x="17" y="83"/>
                        <a:pt x="21" y="85"/>
                        <a:pt x="21" y="88"/>
                      </a:cubicBezTo>
                      <a:cubicBezTo>
                        <a:pt x="22" y="90"/>
                        <a:pt x="23" y="90"/>
                        <a:pt x="25" y="91"/>
                      </a:cubicBezTo>
                      <a:cubicBezTo>
                        <a:pt x="27" y="92"/>
                        <a:pt x="29" y="93"/>
                        <a:pt x="31" y="93"/>
                      </a:cubicBezTo>
                      <a:cubicBezTo>
                        <a:pt x="33" y="93"/>
                        <a:pt x="35" y="95"/>
                        <a:pt x="36" y="96"/>
                      </a:cubicBezTo>
                      <a:cubicBezTo>
                        <a:pt x="36" y="97"/>
                        <a:pt x="40" y="101"/>
                        <a:pt x="39" y="102"/>
                      </a:cubicBezTo>
                      <a:cubicBezTo>
                        <a:pt x="43" y="101"/>
                        <a:pt x="48" y="100"/>
                        <a:pt x="52" y="101"/>
                      </a:cubicBezTo>
                      <a:cubicBezTo>
                        <a:pt x="58" y="103"/>
                        <a:pt x="63" y="106"/>
                        <a:pt x="68" y="10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7" name="Freeform 642">
                  <a:extLst>
                    <a:ext uri="{FF2B5EF4-FFF2-40B4-BE49-F238E27FC236}">
                      <a16:creationId xmlns:a16="http://schemas.microsoft.com/office/drawing/2014/main" id="{933C7C0C-C878-AF45-8DA0-8E87830BF9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33304" y="4907791"/>
                  <a:ext cx="3984076" cy="2048308"/>
                </a:xfrm>
                <a:custGeom>
                  <a:avLst/>
                  <a:gdLst>
                    <a:gd name="T0" fmla="*/ 255 w 427"/>
                    <a:gd name="T1" fmla="*/ 181 h 219"/>
                    <a:gd name="T2" fmla="*/ 299 w 427"/>
                    <a:gd name="T3" fmla="*/ 195 h 219"/>
                    <a:gd name="T4" fmla="*/ 296 w 427"/>
                    <a:gd name="T5" fmla="*/ 215 h 219"/>
                    <a:gd name="T6" fmla="*/ 332 w 427"/>
                    <a:gd name="T7" fmla="*/ 200 h 219"/>
                    <a:gd name="T8" fmla="*/ 366 w 427"/>
                    <a:gd name="T9" fmla="*/ 196 h 219"/>
                    <a:gd name="T10" fmla="*/ 383 w 427"/>
                    <a:gd name="T11" fmla="*/ 200 h 219"/>
                    <a:gd name="T12" fmla="*/ 391 w 427"/>
                    <a:gd name="T13" fmla="*/ 201 h 219"/>
                    <a:gd name="T14" fmla="*/ 380 w 427"/>
                    <a:gd name="T15" fmla="*/ 188 h 219"/>
                    <a:gd name="T16" fmla="*/ 382 w 427"/>
                    <a:gd name="T17" fmla="*/ 176 h 219"/>
                    <a:gd name="T18" fmla="*/ 354 w 427"/>
                    <a:gd name="T19" fmla="*/ 180 h 219"/>
                    <a:gd name="T20" fmla="*/ 414 w 427"/>
                    <a:gd name="T21" fmla="*/ 160 h 219"/>
                    <a:gd name="T22" fmla="*/ 417 w 427"/>
                    <a:gd name="T23" fmla="*/ 144 h 219"/>
                    <a:gd name="T24" fmla="*/ 415 w 427"/>
                    <a:gd name="T25" fmla="*/ 139 h 219"/>
                    <a:gd name="T26" fmla="*/ 394 w 427"/>
                    <a:gd name="T27" fmla="*/ 126 h 219"/>
                    <a:gd name="T28" fmla="*/ 390 w 427"/>
                    <a:gd name="T29" fmla="*/ 110 h 219"/>
                    <a:gd name="T30" fmla="*/ 378 w 427"/>
                    <a:gd name="T31" fmla="*/ 104 h 219"/>
                    <a:gd name="T32" fmla="*/ 364 w 427"/>
                    <a:gd name="T33" fmla="*/ 112 h 219"/>
                    <a:gd name="T34" fmla="*/ 356 w 427"/>
                    <a:gd name="T35" fmla="*/ 107 h 219"/>
                    <a:gd name="T36" fmla="*/ 342 w 427"/>
                    <a:gd name="T37" fmla="*/ 85 h 219"/>
                    <a:gd name="T38" fmla="*/ 314 w 427"/>
                    <a:gd name="T39" fmla="*/ 91 h 219"/>
                    <a:gd name="T40" fmla="*/ 320 w 427"/>
                    <a:gd name="T41" fmla="*/ 116 h 219"/>
                    <a:gd name="T42" fmla="*/ 306 w 427"/>
                    <a:gd name="T43" fmla="*/ 159 h 219"/>
                    <a:gd name="T44" fmla="*/ 292 w 427"/>
                    <a:gd name="T45" fmla="*/ 135 h 219"/>
                    <a:gd name="T46" fmla="*/ 250 w 427"/>
                    <a:gd name="T47" fmla="*/ 119 h 219"/>
                    <a:gd name="T48" fmla="*/ 237 w 427"/>
                    <a:gd name="T49" fmla="*/ 86 h 219"/>
                    <a:gd name="T50" fmla="*/ 246 w 427"/>
                    <a:gd name="T51" fmla="*/ 77 h 219"/>
                    <a:gd name="T52" fmla="*/ 246 w 427"/>
                    <a:gd name="T53" fmla="*/ 70 h 219"/>
                    <a:gd name="T54" fmla="*/ 263 w 427"/>
                    <a:gd name="T55" fmla="*/ 58 h 219"/>
                    <a:gd name="T56" fmla="*/ 276 w 427"/>
                    <a:gd name="T57" fmla="*/ 48 h 219"/>
                    <a:gd name="T58" fmla="*/ 293 w 427"/>
                    <a:gd name="T59" fmla="*/ 36 h 219"/>
                    <a:gd name="T60" fmla="*/ 276 w 427"/>
                    <a:gd name="T61" fmla="*/ 23 h 219"/>
                    <a:gd name="T62" fmla="*/ 262 w 427"/>
                    <a:gd name="T63" fmla="*/ 35 h 219"/>
                    <a:gd name="T64" fmla="*/ 252 w 427"/>
                    <a:gd name="T65" fmla="*/ 23 h 219"/>
                    <a:gd name="T66" fmla="*/ 241 w 427"/>
                    <a:gd name="T67" fmla="*/ 10 h 219"/>
                    <a:gd name="T68" fmla="*/ 223 w 427"/>
                    <a:gd name="T69" fmla="*/ 6 h 219"/>
                    <a:gd name="T70" fmla="*/ 232 w 427"/>
                    <a:gd name="T71" fmla="*/ 27 h 219"/>
                    <a:gd name="T72" fmla="*/ 226 w 427"/>
                    <a:gd name="T73" fmla="*/ 40 h 219"/>
                    <a:gd name="T74" fmla="*/ 218 w 427"/>
                    <a:gd name="T75" fmla="*/ 37 h 219"/>
                    <a:gd name="T76" fmla="*/ 164 w 427"/>
                    <a:gd name="T77" fmla="*/ 29 h 219"/>
                    <a:gd name="T78" fmla="*/ 166 w 427"/>
                    <a:gd name="T79" fmla="*/ 41 h 219"/>
                    <a:gd name="T80" fmla="*/ 160 w 427"/>
                    <a:gd name="T81" fmla="*/ 40 h 219"/>
                    <a:gd name="T82" fmla="*/ 133 w 427"/>
                    <a:gd name="T83" fmla="*/ 30 h 219"/>
                    <a:gd name="T84" fmla="*/ 83 w 427"/>
                    <a:gd name="T85" fmla="*/ 23 h 219"/>
                    <a:gd name="T86" fmla="*/ 71 w 427"/>
                    <a:gd name="T87" fmla="*/ 18 h 219"/>
                    <a:gd name="T88" fmla="*/ 50 w 427"/>
                    <a:gd name="T89" fmla="*/ 24 h 219"/>
                    <a:gd name="T90" fmla="*/ 49 w 427"/>
                    <a:gd name="T91" fmla="*/ 22 h 219"/>
                    <a:gd name="T92" fmla="*/ 29 w 427"/>
                    <a:gd name="T93" fmla="*/ 23 h 219"/>
                    <a:gd name="T94" fmla="*/ 21 w 427"/>
                    <a:gd name="T95" fmla="*/ 28 h 219"/>
                    <a:gd name="T96" fmla="*/ 3 w 427"/>
                    <a:gd name="T97" fmla="*/ 97 h 219"/>
                    <a:gd name="T98" fmla="*/ 40 w 427"/>
                    <a:gd name="T99" fmla="*/ 116 h 219"/>
                    <a:gd name="T100" fmla="*/ 53 w 427"/>
                    <a:gd name="T101" fmla="*/ 141 h 219"/>
                    <a:gd name="T102" fmla="*/ 62 w 427"/>
                    <a:gd name="T103" fmla="*/ 150 h 219"/>
                    <a:gd name="T104" fmla="*/ 67 w 427"/>
                    <a:gd name="T105" fmla="*/ 160 h 219"/>
                    <a:gd name="T106" fmla="*/ 80 w 427"/>
                    <a:gd name="T107" fmla="*/ 166 h 219"/>
                    <a:gd name="T108" fmla="*/ 133 w 427"/>
                    <a:gd name="T109" fmla="*/ 176 h 219"/>
                    <a:gd name="T110" fmla="*/ 97 w 427"/>
                    <a:gd name="T111" fmla="*/ 57 h 219"/>
                    <a:gd name="T112" fmla="*/ 87 w 427"/>
                    <a:gd name="T113" fmla="*/ 51 h 219"/>
                    <a:gd name="T114" fmla="*/ 113 w 427"/>
                    <a:gd name="T115" fmla="*/ 49 h 219"/>
                    <a:gd name="T116" fmla="*/ 142 w 427"/>
                    <a:gd name="T117" fmla="*/ 85 h 219"/>
                    <a:gd name="T118" fmla="*/ 131 w 427"/>
                    <a:gd name="T119" fmla="*/ 85 h 219"/>
                    <a:gd name="T120" fmla="*/ 160 w 427"/>
                    <a:gd name="T121" fmla="*/ 78 h 219"/>
                    <a:gd name="T122" fmla="*/ 210 w 427"/>
                    <a:gd name="T123" fmla="*/ 150 h 219"/>
                    <a:gd name="T124" fmla="*/ 222 w 427"/>
                    <a:gd name="T125" fmla="*/ 16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" h="219">
                      <a:moveTo>
                        <a:pt x="229" y="174"/>
                      </a:moveTo>
                      <a:cubicBezTo>
                        <a:pt x="229" y="174"/>
                        <a:pt x="229" y="173"/>
                        <a:pt x="229" y="173"/>
                      </a:cubicBezTo>
                      <a:cubicBezTo>
                        <a:pt x="229" y="173"/>
                        <a:pt x="232" y="177"/>
                        <a:pt x="232" y="177"/>
                      </a:cubicBezTo>
                      <a:cubicBezTo>
                        <a:pt x="234" y="177"/>
                        <a:pt x="235" y="178"/>
                        <a:pt x="236" y="178"/>
                      </a:cubicBezTo>
                      <a:cubicBezTo>
                        <a:pt x="238" y="178"/>
                        <a:pt x="238" y="177"/>
                        <a:pt x="239" y="178"/>
                      </a:cubicBezTo>
                      <a:cubicBezTo>
                        <a:pt x="242" y="179"/>
                        <a:pt x="244" y="180"/>
                        <a:pt x="246" y="181"/>
                      </a:cubicBezTo>
                      <a:cubicBezTo>
                        <a:pt x="247" y="182"/>
                        <a:pt x="248" y="181"/>
                        <a:pt x="249" y="181"/>
                      </a:cubicBezTo>
                      <a:cubicBezTo>
                        <a:pt x="250" y="180"/>
                        <a:pt x="251" y="180"/>
                        <a:pt x="252" y="180"/>
                      </a:cubicBezTo>
                      <a:cubicBezTo>
                        <a:pt x="253" y="180"/>
                        <a:pt x="254" y="181"/>
                        <a:pt x="255" y="181"/>
                      </a:cubicBezTo>
                      <a:cubicBezTo>
                        <a:pt x="257" y="181"/>
                        <a:pt x="258" y="180"/>
                        <a:pt x="259" y="179"/>
                      </a:cubicBezTo>
                      <a:cubicBezTo>
                        <a:pt x="260" y="178"/>
                        <a:pt x="263" y="175"/>
                        <a:pt x="264" y="175"/>
                      </a:cubicBezTo>
                      <a:cubicBezTo>
                        <a:pt x="264" y="175"/>
                        <a:pt x="265" y="176"/>
                        <a:pt x="265" y="176"/>
                      </a:cubicBezTo>
                      <a:cubicBezTo>
                        <a:pt x="267" y="176"/>
                        <a:pt x="268" y="176"/>
                        <a:pt x="269" y="176"/>
                      </a:cubicBezTo>
                      <a:cubicBezTo>
                        <a:pt x="273" y="176"/>
                        <a:pt x="272" y="179"/>
                        <a:pt x="274" y="181"/>
                      </a:cubicBezTo>
                      <a:cubicBezTo>
                        <a:pt x="275" y="182"/>
                        <a:pt x="279" y="181"/>
                        <a:pt x="279" y="183"/>
                      </a:cubicBezTo>
                      <a:cubicBezTo>
                        <a:pt x="279" y="185"/>
                        <a:pt x="280" y="187"/>
                        <a:pt x="281" y="189"/>
                      </a:cubicBezTo>
                      <a:cubicBezTo>
                        <a:pt x="281" y="194"/>
                        <a:pt x="290" y="193"/>
                        <a:pt x="293" y="194"/>
                      </a:cubicBezTo>
                      <a:cubicBezTo>
                        <a:pt x="295" y="194"/>
                        <a:pt x="298" y="194"/>
                        <a:pt x="299" y="195"/>
                      </a:cubicBezTo>
                      <a:cubicBezTo>
                        <a:pt x="300" y="196"/>
                        <a:pt x="305" y="201"/>
                        <a:pt x="304" y="201"/>
                      </a:cubicBezTo>
                      <a:cubicBezTo>
                        <a:pt x="302" y="203"/>
                        <a:pt x="302" y="203"/>
                        <a:pt x="300" y="202"/>
                      </a:cubicBezTo>
                      <a:cubicBezTo>
                        <a:pt x="299" y="201"/>
                        <a:pt x="295" y="199"/>
                        <a:pt x="295" y="199"/>
                      </a:cubicBezTo>
                      <a:cubicBezTo>
                        <a:pt x="295" y="200"/>
                        <a:pt x="298" y="201"/>
                        <a:pt x="297" y="203"/>
                      </a:cubicBezTo>
                      <a:cubicBezTo>
                        <a:pt x="296" y="204"/>
                        <a:pt x="295" y="206"/>
                        <a:pt x="295" y="207"/>
                      </a:cubicBezTo>
                      <a:cubicBezTo>
                        <a:pt x="295" y="209"/>
                        <a:pt x="295" y="210"/>
                        <a:pt x="294" y="211"/>
                      </a:cubicBezTo>
                      <a:cubicBezTo>
                        <a:pt x="294" y="212"/>
                        <a:pt x="291" y="213"/>
                        <a:pt x="291" y="213"/>
                      </a:cubicBezTo>
                      <a:cubicBezTo>
                        <a:pt x="290" y="214"/>
                        <a:pt x="287" y="219"/>
                        <a:pt x="291" y="219"/>
                      </a:cubicBezTo>
                      <a:cubicBezTo>
                        <a:pt x="292" y="219"/>
                        <a:pt x="294" y="217"/>
                        <a:pt x="296" y="215"/>
                      </a:cubicBezTo>
                      <a:cubicBezTo>
                        <a:pt x="298" y="214"/>
                        <a:pt x="299" y="216"/>
                        <a:pt x="301" y="215"/>
                      </a:cubicBezTo>
                      <a:cubicBezTo>
                        <a:pt x="304" y="215"/>
                        <a:pt x="305" y="213"/>
                        <a:pt x="308" y="213"/>
                      </a:cubicBezTo>
                      <a:cubicBezTo>
                        <a:pt x="308" y="211"/>
                        <a:pt x="308" y="212"/>
                        <a:pt x="306" y="211"/>
                      </a:cubicBezTo>
                      <a:cubicBezTo>
                        <a:pt x="305" y="211"/>
                        <a:pt x="305" y="210"/>
                        <a:pt x="306" y="210"/>
                      </a:cubicBezTo>
                      <a:cubicBezTo>
                        <a:pt x="307" y="208"/>
                        <a:pt x="308" y="207"/>
                        <a:pt x="311" y="207"/>
                      </a:cubicBezTo>
                      <a:cubicBezTo>
                        <a:pt x="312" y="207"/>
                        <a:pt x="315" y="205"/>
                        <a:pt x="317" y="206"/>
                      </a:cubicBezTo>
                      <a:cubicBezTo>
                        <a:pt x="319" y="207"/>
                        <a:pt x="320" y="203"/>
                        <a:pt x="322" y="206"/>
                      </a:cubicBezTo>
                      <a:cubicBezTo>
                        <a:pt x="324" y="204"/>
                        <a:pt x="325" y="203"/>
                        <a:pt x="327" y="201"/>
                      </a:cubicBezTo>
                      <a:cubicBezTo>
                        <a:pt x="329" y="200"/>
                        <a:pt x="330" y="200"/>
                        <a:pt x="332" y="200"/>
                      </a:cubicBezTo>
                      <a:cubicBezTo>
                        <a:pt x="335" y="200"/>
                        <a:pt x="339" y="200"/>
                        <a:pt x="342" y="200"/>
                      </a:cubicBezTo>
                      <a:cubicBezTo>
                        <a:pt x="345" y="200"/>
                        <a:pt x="346" y="201"/>
                        <a:pt x="347" y="199"/>
                      </a:cubicBezTo>
                      <a:cubicBezTo>
                        <a:pt x="348" y="198"/>
                        <a:pt x="349" y="199"/>
                        <a:pt x="350" y="198"/>
                      </a:cubicBezTo>
                      <a:cubicBezTo>
                        <a:pt x="351" y="196"/>
                        <a:pt x="352" y="195"/>
                        <a:pt x="352" y="193"/>
                      </a:cubicBezTo>
                      <a:cubicBezTo>
                        <a:pt x="353" y="191"/>
                        <a:pt x="353" y="190"/>
                        <a:pt x="354" y="188"/>
                      </a:cubicBezTo>
                      <a:cubicBezTo>
                        <a:pt x="355" y="187"/>
                        <a:pt x="356" y="186"/>
                        <a:pt x="357" y="185"/>
                      </a:cubicBezTo>
                      <a:cubicBezTo>
                        <a:pt x="358" y="184"/>
                        <a:pt x="359" y="187"/>
                        <a:pt x="361" y="186"/>
                      </a:cubicBezTo>
                      <a:cubicBezTo>
                        <a:pt x="363" y="184"/>
                        <a:pt x="365" y="187"/>
                        <a:pt x="365" y="189"/>
                      </a:cubicBezTo>
                      <a:cubicBezTo>
                        <a:pt x="365" y="190"/>
                        <a:pt x="364" y="196"/>
                        <a:pt x="366" y="196"/>
                      </a:cubicBezTo>
                      <a:cubicBezTo>
                        <a:pt x="367" y="197"/>
                        <a:pt x="368" y="199"/>
                        <a:pt x="369" y="201"/>
                      </a:cubicBezTo>
                      <a:cubicBezTo>
                        <a:pt x="370" y="199"/>
                        <a:pt x="381" y="196"/>
                        <a:pt x="381" y="196"/>
                      </a:cubicBezTo>
                      <a:cubicBezTo>
                        <a:pt x="381" y="195"/>
                        <a:pt x="380" y="195"/>
                        <a:pt x="380" y="194"/>
                      </a:cubicBezTo>
                      <a:cubicBezTo>
                        <a:pt x="380" y="194"/>
                        <a:pt x="382" y="196"/>
                        <a:pt x="382" y="196"/>
                      </a:cubicBezTo>
                      <a:cubicBezTo>
                        <a:pt x="382" y="197"/>
                        <a:pt x="380" y="197"/>
                        <a:pt x="380" y="197"/>
                      </a:cubicBezTo>
                      <a:cubicBezTo>
                        <a:pt x="380" y="197"/>
                        <a:pt x="386" y="198"/>
                        <a:pt x="386" y="198"/>
                      </a:cubicBezTo>
                      <a:cubicBezTo>
                        <a:pt x="386" y="198"/>
                        <a:pt x="386" y="198"/>
                        <a:pt x="386" y="198"/>
                      </a:cubicBezTo>
                      <a:cubicBezTo>
                        <a:pt x="386" y="198"/>
                        <a:pt x="386" y="199"/>
                        <a:pt x="386" y="199"/>
                      </a:cubicBezTo>
                      <a:cubicBezTo>
                        <a:pt x="385" y="199"/>
                        <a:pt x="384" y="199"/>
                        <a:pt x="383" y="200"/>
                      </a:cubicBezTo>
                      <a:cubicBezTo>
                        <a:pt x="383" y="201"/>
                        <a:pt x="382" y="198"/>
                        <a:pt x="382" y="198"/>
                      </a:cubicBezTo>
                      <a:cubicBezTo>
                        <a:pt x="381" y="198"/>
                        <a:pt x="381" y="199"/>
                        <a:pt x="381" y="199"/>
                      </a:cubicBezTo>
                      <a:cubicBezTo>
                        <a:pt x="381" y="199"/>
                        <a:pt x="381" y="198"/>
                        <a:pt x="380" y="199"/>
                      </a:cubicBezTo>
                      <a:cubicBezTo>
                        <a:pt x="379" y="200"/>
                        <a:pt x="378" y="200"/>
                        <a:pt x="377" y="201"/>
                      </a:cubicBezTo>
                      <a:cubicBezTo>
                        <a:pt x="375" y="202"/>
                        <a:pt x="371" y="205"/>
                        <a:pt x="373" y="208"/>
                      </a:cubicBezTo>
                      <a:cubicBezTo>
                        <a:pt x="376" y="210"/>
                        <a:pt x="378" y="208"/>
                        <a:pt x="379" y="207"/>
                      </a:cubicBezTo>
                      <a:cubicBezTo>
                        <a:pt x="380" y="206"/>
                        <a:pt x="384" y="203"/>
                        <a:pt x="384" y="202"/>
                      </a:cubicBezTo>
                      <a:cubicBezTo>
                        <a:pt x="384" y="203"/>
                        <a:pt x="386" y="204"/>
                        <a:pt x="387" y="203"/>
                      </a:cubicBezTo>
                      <a:cubicBezTo>
                        <a:pt x="387" y="202"/>
                        <a:pt x="390" y="201"/>
                        <a:pt x="391" y="201"/>
                      </a:cubicBezTo>
                      <a:cubicBezTo>
                        <a:pt x="393" y="200"/>
                        <a:pt x="395" y="199"/>
                        <a:pt x="397" y="199"/>
                      </a:cubicBezTo>
                      <a:cubicBezTo>
                        <a:pt x="398" y="199"/>
                        <a:pt x="398" y="199"/>
                        <a:pt x="398" y="198"/>
                      </a:cubicBezTo>
                      <a:cubicBezTo>
                        <a:pt x="397" y="197"/>
                        <a:pt x="398" y="197"/>
                        <a:pt x="398" y="197"/>
                      </a:cubicBezTo>
                      <a:cubicBezTo>
                        <a:pt x="398" y="196"/>
                        <a:pt x="396" y="197"/>
                        <a:pt x="395" y="196"/>
                      </a:cubicBezTo>
                      <a:cubicBezTo>
                        <a:pt x="394" y="196"/>
                        <a:pt x="395" y="194"/>
                        <a:pt x="393" y="196"/>
                      </a:cubicBezTo>
                      <a:cubicBezTo>
                        <a:pt x="391" y="197"/>
                        <a:pt x="387" y="196"/>
                        <a:pt x="385" y="195"/>
                      </a:cubicBezTo>
                      <a:cubicBezTo>
                        <a:pt x="384" y="195"/>
                        <a:pt x="385" y="193"/>
                        <a:pt x="384" y="193"/>
                      </a:cubicBezTo>
                      <a:cubicBezTo>
                        <a:pt x="384" y="193"/>
                        <a:pt x="382" y="193"/>
                        <a:pt x="381" y="192"/>
                      </a:cubicBezTo>
                      <a:cubicBezTo>
                        <a:pt x="380" y="192"/>
                        <a:pt x="380" y="189"/>
                        <a:pt x="380" y="188"/>
                      </a:cubicBezTo>
                      <a:cubicBezTo>
                        <a:pt x="380" y="187"/>
                        <a:pt x="378" y="188"/>
                        <a:pt x="377" y="187"/>
                      </a:cubicBezTo>
                      <a:cubicBezTo>
                        <a:pt x="377" y="187"/>
                        <a:pt x="379" y="185"/>
                        <a:pt x="379" y="185"/>
                      </a:cubicBezTo>
                      <a:cubicBezTo>
                        <a:pt x="380" y="184"/>
                        <a:pt x="380" y="181"/>
                        <a:pt x="378" y="181"/>
                      </a:cubicBezTo>
                      <a:cubicBezTo>
                        <a:pt x="378" y="181"/>
                        <a:pt x="376" y="185"/>
                        <a:pt x="375" y="183"/>
                      </a:cubicBezTo>
                      <a:cubicBezTo>
                        <a:pt x="375" y="181"/>
                        <a:pt x="374" y="182"/>
                        <a:pt x="373" y="181"/>
                      </a:cubicBezTo>
                      <a:cubicBezTo>
                        <a:pt x="373" y="180"/>
                        <a:pt x="376" y="181"/>
                        <a:pt x="376" y="181"/>
                      </a:cubicBezTo>
                      <a:cubicBezTo>
                        <a:pt x="378" y="181"/>
                        <a:pt x="379" y="180"/>
                        <a:pt x="380" y="180"/>
                      </a:cubicBezTo>
                      <a:cubicBezTo>
                        <a:pt x="381" y="179"/>
                        <a:pt x="382" y="179"/>
                        <a:pt x="383" y="179"/>
                      </a:cubicBezTo>
                      <a:cubicBezTo>
                        <a:pt x="384" y="178"/>
                        <a:pt x="382" y="176"/>
                        <a:pt x="382" y="176"/>
                      </a:cubicBezTo>
                      <a:cubicBezTo>
                        <a:pt x="382" y="176"/>
                        <a:pt x="383" y="176"/>
                        <a:pt x="383" y="176"/>
                      </a:cubicBezTo>
                      <a:cubicBezTo>
                        <a:pt x="383" y="176"/>
                        <a:pt x="379" y="174"/>
                        <a:pt x="379" y="174"/>
                      </a:cubicBezTo>
                      <a:cubicBezTo>
                        <a:pt x="377" y="173"/>
                        <a:pt x="375" y="173"/>
                        <a:pt x="373" y="174"/>
                      </a:cubicBezTo>
                      <a:cubicBezTo>
                        <a:pt x="369" y="175"/>
                        <a:pt x="366" y="176"/>
                        <a:pt x="363" y="178"/>
                      </a:cubicBezTo>
                      <a:cubicBezTo>
                        <a:pt x="360" y="179"/>
                        <a:pt x="358" y="181"/>
                        <a:pt x="355" y="183"/>
                      </a:cubicBezTo>
                      <a:cubicBezTo>
                        <a:pt x="354" y="184"/>
                        <a:pt x="353" y="185"/>
                        <a:pt x="352" y="187"/>
                      </a:cubicBezTo>
                      <a:cubicBezTo>
                        <a:pt x="352" y="187"/>
                        <a:pt x="348" y="189"/>
                        <a:pt x="348" y="189"/>
                      </a:cubicBezTo>
                      <a:cubicBezTo>
                        <a:pt x="348" y="188"/>
                        <a:pt x="353" y="184"/>
                        <a:pt x="354" y="183"/>
                      </a:cubicBezTo>
                      <a:cubicBezTo>
                        <a:pt x="354" y="182"/>
                        <a:pt x="355" y="181"/>
                        <a:pt x="354" y="180"/>
                      </a:cubicBezTo>
                      <a:cubicBezTo>
                        <a:pt x="353" y="180"/>
                        <a:pt x="351" y="179"/>
                        <a:pt x="350" y="179"/>
                      </a:cubicBezTo>
                      <a:cubicBezTo>
                        <a:pt x="351" y="179"/>
                        <a:pt x="353" y="180"/>
                        <a:pt x="354" y="180"/>
                      </a:cubicBezTo>
                      <a:cubicBezTo>
                        <a:pt x="356" y="181"/>
                        <a:pt x="358" y="178"/>
                        <a:pt x="359" y="177"/>
                      </a:cubicBezTo>
                      <a:cubicBezTo>
                        <a:pt x="360" y="176"/>
                        <a:pt x="361" y="174"/>
                        <a:pt x="363" y="173"/>
                      </a:cubicBezTo>
                      <a:cubicBezTo>
                        <a:pt x="365" y="173"/>
                        <a:pt x="367" y="174"/>
                        <a:pt x="368" y="172"/>
                      </a:cubicBezTo>
                      <a:cubicBezTo>
                        <a:pt x="369" y="168"/>
                        <a:pt x="371" y="167"/>
                        <a:pt x="375" y="167"/>
                      </a:cubicBezTo>
                      <a:cubicBezTo>
                        <a:pt x="379" y="167"/>
                        <a:pt x="383" y="167"/>
                        <a:pt x="387" y="167"/>
                      </a:cubicBezTo>
                      <a:cubicBezTo>
                        <a:pt x="394" y="167"/>
                        <a:pt x="404" y="169"/>
                        <a:pt x="409" y="163"/>
                      </a:cubicBezTo>
                      <a:cubicBezTo>
                        <a:pt x="411" y="161"/>
                        <a:pt x="412" y="160"/>
                        <a:pt x="414" y="160"/>
                      </a:cubicBezTo>
                      <a:cubicBezTo>
                        <a:pt x="416" y="160"/>
                        <a:pt x="418" y="160"/>
                        <a:pt x="421" y="158"/>
                      </a:cubicBezTo>
                      <a:cubicBezTo>
                        <a:pt x="422" y="158"/>
                        <a:pt x="425" y="156"/>
                        <a:pt x="425" y="155"/>
                      </a:cubicBezTo>
                      <a:cubicBezTo>
                        <a:pt x="427" y="152"/>
                        <a:pt x="422" y="153"/>
                        <a:pt x="422" y="152"/>
                      </a:cubicBezTo>
                      <a:cubicBezTo>
                        <a:pt x="422" y="151"/>
                        <a:pt x="424" y="151"/>
                        <a:pt x="424" y="151"/>
                      </a:cubicBezTo>
                      <a:cubicBezTo>
                        <a:pt x="425" y="150"/>
                        <a:pt x="424" y="149"/>
                        <a:pt x="424" y="148"/>
                      </a:cubicBezTo>
                      <a:cubicBezTo>
                        <a:pt x="424" y="148"/>
                        <a:pt x="425" y="147"/>
                        <a:pt x="425" y="147"/>
                      </a:cubicBezTo>
                      <a:cubicBezTo>
                        <a:pt x="425" y="146"/>
                        <a:pt x="423" y="145"/>
                        <a:pt x="423" y="145"/>
                      </a:cubicBezTo>
                      <a:cubicBezTo>
                        <a:pt x="422" y="144"/>
                        <a:pt x="421" y="144"/>
                        <a:pt x="421" y="143"/>
                      </a:cubicBezTo>
                      <a:cubicBezTo>
                        <a:pt x="420" y="143"/>
                        <a:pt x="418" y="146"/>
                        <a:pt x="417" y="144"/>
                      </a:cubicBezTo>
                      <a:cubicBezTo>
                        <a:pt x="417" y="144"/>
                        <a:pt x="419" y="143"/>
                        <a:pt x="418" y="143"/>
                      </a:cubicBezTo>
                      <a:cubicBezTo>
                        <a:pt x="418" y="142"/>
                        <a:pt x="417" y="141"/>
                        <a:pt x="416" y="141"/>
                      </a:cubicBezTo>
                      <a:cubicBezTo>
                        <a:pt x="415" y="140"/>
                        <a:pt x="411" y="141"/>
                        <a:pt x="410" y="142"/>
                      </a:cubicBezTo>
                      <a:cubicBezTo>
                        <a:pt x="409" y="144"/>
                        <a:pt x="406" y="145"/>
                        <a:pt x="404" y="146"/>
                      </a:cubicBezTo>
                      <a:cubicBezTo>
                        <a:pt x="403" y="146"/>
                        <a:pt x="400" y="144"/>
                        <a:pt x="400" y="143"/>
                      </a:cubicBezTo>
                      <a:cubicBezTo>
                        <a:pt x="400" y="142"/>
                        <a:pt x="403" y="145"/>
                        <a:pt x="403" y="145"/>
                      </a:cubicBezTo>
                      <a:cubicBezTo>
                        <a:pt x="404" y="145"/>
                        <a:pt x="408" y="142"/>
                        <a:pt x="408" y="142"/>
                      </a:cubicBezTo>
                      <a:cubicBezTo>
                        <a:pt x="408" y="142"/>
                        <a:pt x="406" y="141"/>
                        <a:pt x="406" y="141"/>
                      </a:cubicBezTo>
                      <a:cubicBezTo>
                        <a:pt x="409" y="140"/>
                        <a:pt x="412" y="140"/>
                        <a:pt x="415" y="139"/>
                      </a:cubicBezTo>
                      <a:cubicBezTo>
                        <a:pt x="415" y="139"/>
                        <a:pt x="417" y="138"/>
                        <a:pt x="416" y="137"/>
                      </a:cubicBezTo>
                      <a:cubicBezTo>
                        <a:pt x="416" y="137"/>
                        <a:pt x="414" y="135"/>
                        <a:pt x="414" y="135"/>
                      </a:cubicBezTo>
                      <a:cubicBezTo>
                        <a:pt x="412" y="136"/>
                        <a:pt x="410" y="136"/>
                        <a:pt x="409" y="134"/>
                      </a:cubicBezTo>
                      <a:cubicBezTo>
                        <a:pt x="408" y="134"/>
                        <a:pt x="404" y="137"/>
                        <a:pt x="404" y="136"/>
                      </a:cubicBezTo>
                      <a:cubicBezTo>
                        <a:pt x="404" y="136"/>
                        <a:pt x="407" y="133"/>
                        <a:pt x="404" y="134"/>
                      </a:cubicBezTo>
                      <a:cubicBezTo>
                        <a:pt x="404" y="134"/>
                        <a:pt x="400" y="135"/>
                        <a:pt x="400" y="135"/>
                      </a:cubicBezTo>
                      <a:cubicBezTo>
                        <a:pt x="401" y="133"/>
                        <a:pt x="404" y="133"/>
                        <a:pt x="402" y="130"/>
                      </a:cubicBezTo>
                      <a:cubicBezTo>
                        <a:pt x="402" y="130"/>
                        <a:pt x="398" y="128"/>
                        <a:pt x="398" y="128"/>
                      </a:cubicBezTo>
                      <a:cubicBezTo>
                        <a:pt x="396" y="128"/>
                        <a:pt x="396" y="126"/>
                        <a:pt x="394" y="126"/>
                      </a:cubicBezTo>
                      <a:cubicBezTo>
                        <a:pt x="395" y="126"/>
                        <a:pt x="392" y="122"/>
                        <a:pt x="392" y="122"/>
                      </a:cubicBezTo>
                      <a:cubicBezTo>
                        <a:pt x="392" y="122"/>
                        <a:pt x="393" y="123"/>
                        <a:pt x="394" y="123"/>
                      </a:cubicBezTo>
                      <a:cubicBezTo>
                        <a:pt x="395" y="124"/>
                        <a:pt x="395" y="122"/>
                        <a:pt x="396" y="122"/>
                      </a:cubicBezTo>
                      <a:cubicBezTo>
                        <a:pt x="400" y="121"/>
                        <a:pt x="393" y="118"/>
                        <a:pt x="392" y="117"/>
                      </a:cubicBezTo>
                      <a:cubicBezTo>
                        <a:pt x="392" y="118"/>
                        <a:pt x="394" y="116"/>
                        <a:pt x="394" y="116"/>
                      </a:cubicBezTo>
                      <a:cubicBezTo>
                        <a:pt x="395" y="115"/>
                        <a:pt x="393" y="115"/>
                        <a:pt x="392" y="114"/>
                      </a:cubicBezTo>
                      <a:cubicBezTo>
                        <a:pt x="392" y="114"/>
                        <a:pt x="391" y="113"/>
                        <a:pt x="390" y="113"/>
                      </a:cubicBezTo>
                      <a:cubicBezTo>
                        <a:pt x="390" y="113"/>
                        <a:pt x="388" y="113"/>
                        <a:pt x="388" y="113"/>
                      </a:cubicBezTo>
                      <a:cubicBezTo>
                        <a:pt x="389" y="112"/>
                        <a:pt x="391" y="113"/>
                        <a:pt x="390" y="110"/>
                      </a:cubicBezTo>
                      <a:cubicBezTo>
                        <a:pt x="389" y="110"/>
                        <a:pt x="386" y="111"/>
                        <a:pt x="386" y="111"/>
                      </a:cubicBezTo>
                      <a:cubicBezTo>
                        <a:pt x="386" y="110"/>
                        <a:pt x="389" y="110"/>
                        <a:pt x="388" y="108"/>
                      </a:cubicBezTo>
                      <a:cubicBezTo>
                        <a:pt x="388" y="107"/>
                        <a:pt x="388" y="106"/>
                        <a:pt x="387" y="105"/>
                      </a:cubicBezTo>
                      <a:cubicBezTo>
                        <a:pt x="387" y="105"/>
                        <a:pt x="386" y="106"/>
                        <a:pt x="386" y="105"/>
                      </a:cubicBezTo>
                      <a:cubicBezTo>
                        <a:pt x="386" y="106"/>
                        <a:pt x="384" y="102"/>
                        <a:pt x="384" y="102"/>
                      </a:cubicBezTo>
                      <a:cubicBezTo>
                        <a:pt x="383" y="100"/>
                        <a:pt x="382" y="99"/>
                        <a:pt x="382" y="98"/>
                      </a:cubicBezTo>
                      <a:cubicBezTo>
                        <a:pt x="381" y="96"/>
                        <a:pt x="381" y="94"/>
                        <a:pt x="379" y="97"/>
                      </a:cubicBezTo>
                      <a:cubicBezTo>
                        <a:pt x="379" y="97"/>
                        <a:pt x="378" y="101"/>
                        <a:pt x="379" y="100"/>
                      </a:cubicBezTo>
                      <a:cubicBezTo>
                        <a:pt x="375" y="101"/>
                        <a:pt x="377" y="101"/>
                        <a:pt x="378" y="104"/>
                      </a:cubicBezTo>
                      <a:cubicBezTo>
                        <a:pt x="378" y="103"/>
                        <a:pt x="377" y="103"/>
                        <a:pt x="377" y="104"/>
                      </a:cubicBezTo>
                      <a:cubicBezTo>
                        <a:pt x="376" y="104"/>
                        <a:pt x="376" y="104"/>
                        <a:pt x="375" y="105"/>
                      </a:cubicBezTo>
                      <a:cubicBezTo>
                        <a:pt x="375" y="105"/>
                        <a:pt x="377" y="106"/>
                        <a:pt x="377" y="106"/>
                      </a:cubicBezTo>
                      <a:cubicBezTo>
                        <a:pt x="376" y="107"/>
                        <a:pt x="374" y="106"/>
                        <a:pt x="374" y="107"/>
                      </a:cubicBezTo>
                      <a:cubicBezTo>
                        <a:pt x="373" y="108"/>
                        <a:pt x="375" y="110"/>
                        <a:pt x="373" y="111"/>
                      </a:cubicBezTo>
                      <a:cubicBezTo>
                        <a:pt x="374" y="111"/>
                        <a:pt x="372" y="107"/>
                        <a:pt x="370" y="109"/>
                      </a:cubicBezTo>
                      <a:cubicBezTo>
                        <a:pt x="370" y="110"/>
                        <a:pt x="366" y="113"/>
                        <a:pt x="366" y="113"/>
                      </a:cubicBezTo>
                      <a:cubicBezTo>
                        <a:pt x="365" y="113"/>
                        <a:pt x="365" y="112"/>
                        <a:pt x="365" y="111"/>
                      </a:cubicBezTo>
                      <a:cubicBezTo>
                        <a:pt x="364" y="111"/>
                        <a:pt x="364" y="112"/>
                        <a:pt x="364" y="112"/>
                      </a:cubicBezTo>
                      <a:cubicBezTo>
                        <a:pt x="363" y="111"/>
                        <a:pt x="364" y="111"/>
                        <a:pt x="364" y="110"/>
                      </a:cubicBezTo>
                      <a:cubicBezTo>
                        <a:pt x="364" y="111"/>
                        <a:pt x="357" y="116"/>
                        <a:pt x="357" y="115"/>
                      </a:cubicBezTo>
                      <a:cubicBezTo>
                        <a:pt x="356" y="114"/>
                        <a:pt x="360" y="113"/>
                        <a:pt x="361" y="113"/>
                      </a:cubicBezTo>
                      <a:cubicBezTo>
                        <a:pt x="363" y="111"/>
                        <a:pt x="363" y="110"/>
                        <a:pt x="362" y="108"/>
                      </a:cubicBezTo>
                      <a:cubicBezTo>
                        <a:pt x="361" y="107"/>
                        <a:pt x="358" y="107"/>
                        <a:pt x="357" y="107"/>
                      </a:cubicBezTo>
                      <a:cubicBezTo>
                        <a:pt x="356" y="107"/>
                        <a:pt x="356" y="108"/>
                        <a:pt x="356" y="108"/>
                      </a:cubicBezTo>
                      <a:cubicBezTo>
                        <a:pt x="355" y="110"/>
                        <a:pt x="353" y="108"/>
                        <a:pt x="352" y="108"/>
                      </a:cubicBezTo>
                      <a:cubicBezTo>
                        <a:pt x="353" y="108"/>
                        <a:pt x="355" y="106"/>
                        <a:pt x="355" y="106"/>
                      </a:cubicBezTo>
                      <a:cubicBezTo>
                        <a:pt x="355" y="106"/>
                        <a:pt x="356" y="107"/>
                        <a:pt x="356" y="107"/>
                      </a:cubicBezTo>
                      <a:cubicBezTo>
                        <a:pt x="355" y="107"/>
                        <a:pt x="357" y="105"/>
                        <a:pt x="357" y="105"/>
                      </a:cubicBezTo>
                      <a:cubicBezTo>
                        <a:pt x="358" y="103"/>
                        <a:pt x="356" y="104"/>
                        <a:pt x="355" y="103"/>
                      </a:cubicBezTo>
                      <a:cubicBezTo>
                        <a:pt x="355" y="103"/>
                        <a:pt x="356" y="98"/>
                        <a:pt x="354" y="99"/>
                      </a:cubicBezTo>
                      <a:cubicBezTo>
                        <a:pt x="355" y="98"/>
                        <a:pt x="356" y="98"/>
                        <a:pt x="355" y="96"/>
                      </a:cubicBezTo>
                      <a:cubicBezTo>
                        <a:pt x="353" y="95"/>
                        <a:pt x="357" y="94"/>
                        <a:pt x="356" y="92"/>
                      </a:cubicBezTo>
                      <a:cubicBezTo>
                        <a:pt x="356" y="91"/>
                        <a:pt x="354" y="93"/>
                        <a:pt x="353" y="92"/>
                      </a:cubicBezTo>
                      <a:cubicBezTo>
                        <a:pt x="352" y="91"/>
                        <a:pt x="350" y="91"/>
                        <a:pt x="349" y="91"/>
                      </a:cubicBezTo>
                      <a:cubicBezTo>
                        <a:pt x="347" y="90"/>
                        <a:pt x="346" y="90"/>
                        <a:pt x="345" y="88"/>
                      </a:cubicBezTo>
                      <a:cubicBezTo>
                        <a:pt x="345" y="86"/>
                        <a:pt x="342" y="87"/>
                        <a:pt x="342" y="85"/>
                      </a:cubicBezTo>
                      <a:cubicBezTo>
                        <a:pt x="342" y="84"/>
                        <a:pt x="340" y="85"/>
                        <a:pt x="340" y="85"/>
                      </a:cubicBezTo>
                      <a:cubicBezTo>
                        <a:pt x="341" y="83"/>
                        <a:pt x="339" y="83"/>
                        <a:pt x="338" y="82"/>
                      </a:cubicBezTo>
                      <a:cubicBezTo>
                        <a:pt x="336" y="81"/>
                        <a:pt x="336" y="80"/>
                        <a:pt x="334" y="81"/>
                      </a:cubicBezTo>
                      <a:cubicBezTo>
                        <a:pt x="332" y="82"/>
                        <a:pt x="331" y="83"/>
                        <a:pt x="329" y="82"/>
                      </a:cubicBezTo>
                      <a:cubicBezTo>
                        <a:pt x="327" y="81"/>
                        <a:pt x="326" y="83"/>
                        <a:pt x="324" y="82"/>
                      </a:cubicBezTo>
                      <a:cubicBezTo>
                        <a:pt x="322" y="80"/>
                        <a:pt x="320" y="80"/>
                        <a:pt x="318" y="80"/>
                      </a:cubicBezTo>
                      <a:cubicBezTo>
                        <a:pt x="316" y="80"/>
                        <a:pt x="314" y="80"/>
                        <a:pt x="313" y="82"/>
                      </a:cubicBezTo>
                      <a:cubicBezTo>
                        <a:pt x="312" y="84"/>
                        <a:pt x="315" y="85"/>
                        <a:pt x="315" y="86"/>
                      </a:cubicBezTo>
                      <a:cubicBezTo>
                        <a:pt x="316" y="87"/>
                        <a:pt x="315" y="90"/>
                        <a:pt x="314" y="91"/>
                      </a:cubicBezTo>
                      <a:cubicBezTo>
                        <a:pt x="314" y="92"/>
                        <a:pt x="314" y="91"/>
                        <a:pt x="313" y="92"/>
                      </a:cubicBezTo>
                      <a:cubicBezTo>
                        <a:pt x="313" y="92"/>
                        <a:pt x="315" y="94"/>
                        <a:pt x="315" y="94"/>
                      </a:cubicBezTo>
                      <a:cubicBezTo>
                        <a:pt x="315" y="96"/>
                        <a:pt x="316" y="98"/>
                        <a:pt x="316" y="99"/>
                      </a:cubicBezTo>
                      <a:cubicBezTo>
                        <a:pt x="316" y="100"/>
                        <a:pt x="316" y="100"/>
                        <a:pt x="316" y="101"/>
                      </a:cubicBezTo>
                      <a:cubicBezTo>
                        <a:pt x="316" y="102"/>
                        <a:pt x="315" y="101"/>
                        <a:pt x="315" y="101"/>
                      </a:cubicBezTo>
                      <a:cubicBezTo>
                        <a:pt x="314" y="102"/>
                        <a:pt x="314" y="104"/>
                        <a:pt x="314" y="104"/>
                      </a:cubicBezTo>
                      <a:cubicBezTo>
                        <a:pt x="313" y="105"/>
                        <a:pt x="312" y="106"/>
                        <a:pt x="312" y="107"/>
                      </a:cubicBezTo>
                      <a:cubicBezTo>
                        <a:pt x="311" y="109"/>
                        <a:pt x="311" y="109"/>
                        <a:pt x="312" y="110"/>
                      </a:cubicBezTo>
                      <a:cubicBezTo>
                        <a:pt x="315" y="112"/>
                        <a:pt x="318" y="114"/>
                        <a:pt x="320" y="116"/>
                      </a:cubicBezTo>
                      <a:cubicBezTo>
                        <a:pt x="321" y="119"/>
                        <a:pt x="322" y="124"/>
                        <a:pt x="321" y="127"/>
                      </a:cubicBezTo>
                      <a:cubicBezTo>
                        <a:pt x="319" y="131"/>
                        <a:pt x="313" y="133"/>
                        <a:pt x="310" y="135"/>
                      </a:cubicBezTo>
                      <a:cubicBezTo>
                        <a:pt x="309" y="136"/>
                        <a:pt x="308" y="136"/>
                        <a:pt x="307" y="137"/>
                      </a:cubicBezTo>
                      <a:cubicBezTo>
                        <a:pt x="304" y="138"/>
                        <a:pt x="308" y="141"/>
                        <a:pt x="308" y="143"/>
                      </a:cubicBezTo>
                      <a:cubicBezTo>
                        <a:pt x="308" y="143"/>
                        <a:pt x="309" y="145"/>
                        <a:pt x="309" y="146"/>
                      </a:cubicBezTo>
                      <a:cubicBezTo>
                        <a:pt x="309" y="148"/>
                        <a:pt x="309" y="149"/>
                        <a:pt x="310" y="151"/>
                      </a:cubicBezTo>
                      <a:cubicBezTo>
                        <a:pt x="311" y="153"/>
                        <a:pt x="311" y="154"/>
                        <a:pt x="309" y="156"/>
                      </a:cubicBezTo>
                      <a:cubicBezTo>
                        <a:pt x="309" y="156"/>
                        <a:pt x="310" y="160"/>
                        <a:pt x="309" y="161"/>
                      </a:cubicBezTo>
                      <a:cubicBezTo>
                        <a:pt x="308" y="161"/>
                        <a:pt x="307" y="157"/>
                        <a:pt x="306" y="159"/>
                      </a:cubicBezTo>
                      <a:cubicBezTo>
                        <a:pt x="305" y="161"/>
                        <a:pt x="307" y="164"/>
                        <a:pt x="307" y="164"/>
                      </a:cubicBezTo>
                      <a:cubicBezTo>
                        <a:pt x="307" y="163"/>
                        <a:pt x="301" y="158"/>
                        <a:pt x="298" y="161"/>
                      </a:cubicBezTo>
                      <a:cubicBezTo>
                        <a:pt x="299" y="160"/>
                        <a:pt x="302" y="159"/>
                        <a:pt x="300" y="157"/>
                      </a:cubicBezTo>
                      <a:cubicBezTo>
                        <a:pt x="299" y="156"/>
                        <a:pt x="298" y="155"/>
                        <a:pt x="297" y="155"/>
                      </a:cubicBezTo>
                      <a:cubicBezTo>
                        <a:pt x="297" y="154"/>
                        <a:pt x="295" y="154"/>
                        <a:pt x="294" y="154"/>
                      </a:cubicBezTo>
                      <a:cubicBezTo>
                        <a:pt x="294" y="153"/>
                        <a:pt x="295" y="153"/>
                        <a:pt x="294" y="151"/>
                      </a:cubicBezTo>
                      <a:cubicBezTo>
                        <a:pt x="293" y="150"/>
                        <a:pt x="292" y="148"/>
                        <a:pt x="293" y="146"/>
                      </a:cubicBezTo>
                      <a:cubicBezTo>
                        <a:pt x="294" y="143"/>
                        <a:pt x="291" y="142"/>
                        <a:pt x="291" y="140"/>
                      </a:cubicBezTo>
                      <a:cubicBezTo>
                        <a:pt x="291" y="138"/>
                        <a:pt x="293" y="137"/>
                        <a:pt x="292" y="135"/>
                      </a:cubicBezTo>
                      <a:cubicBezTo>
                        <a:pt x="290" y="133"/>
                        <a:pt x="286" y="133"/>
                        <a:pt x="283" y="133"/>
                      </a:cubicBezTo>
                      <a:cubicBezTo>
                        <a:pt x="282" y="133"/>
                        <a:pt x="281" y="133"/>
                        <a:pt x="279" y="133"/>
                      </a:cubicBezTo>
                      <a:cubicBezTo>
                        <a:pt x="279" y="133"/>
                        <a:pt x="277" y="135"/>
                        <a:pt x="277" y="135"/>
                      </a:cubicBezTo>
                      <a:cubicBezTo>
                        <a:pt x="277" y="134"/>
                        <a:pt x="278" y="134"/>
                        <a:pt x="277" y="133"/>
                      </a:cubicBezTo>
                      <a:cubicBezTo>
                        <a:pt x="277" y="132"/>
                        <a:pt x="276" y="131"/>
                        <a:pt x="275" y="131"/>
                      </a:cubicBezTo>
                      <a:cubicBezTo>
                        <a:pt x="273" y="130"/>
                        <a:pt x="271" y="130"/>
                        <a:pt x="269" y="129"/>
                      </a:cubicBezTo>
                      <a:cubicBezTo>
                        <a:pt x="266" y="128"/>
                        <a:pt x="264" y="125"/>
                        <a:pt x="261" y="123"/>
                      </a:cubicBezTo>
                      <a:cubicBezTo>
                        <a:pt x="259" y="122"/>
                        <a:pt x="257" y="121"/>
                        <a:pt x="256" y="121"/>
                      </a:cubicBezTo>
                      <a:cubicBezTo>
                        <a:pt x="254" y="121"/>
                        <a:pt x="252" y="119"/>
                        <a:pt x="250" y="119"/>
                      </a:cubicBezTo>
                      <a:cubicBezTo>
                        <a:pt x="249" y="119"/>
                        <a:pt x="240" y="121"/>
                        <a:pt x="240" y="121"/>
                      </a:cubicBezTo>
                      <a:cubicBezTo>
                        <a:pt x="240" y="120"/>
                        <a:pt x="241" y="120"/>
                        <a:pt x="242" y="119"/>
                      </a:cubicBezTo>
                      <a:cubicBezTo>
                        <a:pt x="242" y="118"/>
                        <a:pt x="241" y="117"/>
                        <a:pt x="241" y="117"/>
                      </a:cubicBezTo>
                      <a:cubicBezTo>
                        <a:pt x="240" y="114"/>
                        <a:pt x="239" y="112"/>
                        <a:pt x="238" y="110"/>
                      </a:cubicBezTo>
                      <a:cubicBezTo>
                        <a:pt x="237" y="108"/>
                        <a:pt x="236" y="108"/>
                        <a:pt x="234" y="108"/>
                      </a:cubicBezTo>
                      <a:cubicBezTo>
                        <a:pt x="231" y="108"/>
                        <a:pt x="230" y="108"/>
                        <a:pt x="230" y="105"/>
                      </a:cubicBezTo>
                      <a:cubicBezTo>
                        <a:pt x="231" y="103"/>
                        <a:pt x="230" y="100"/>
                        <a:pt x="230" y="98"/>
                      </a:cubicBezTo>
                      <a:cubicBezTo>
                        <a:pt x="231" y="95"/>
                        <a:pt x="233" y="93"/>
                        <a:pt x="234" y="90"/>
                      </a:cubicBezTo>
                      <a:cubicBezTo>
                        <a:pt x="235" y="88"/>
                        <a:pt x="235" y="87"/>
                        <a:pt x="237" y="86"/>
                      </a:cubicBezTo>
                      <a:cubicBezTo>
                        <a:pt x="238" y="86"/>
                        <a:pt x="237" y="85"/>
                        <a:pt x="237" y="84"/>
                      </a:cubicBezTo>
                      <a:cubicBezTo>
                        <a:pt x="238" y="84"/>
                        <a:pt x="240" y="82"/>
                        <a:pt x="240" y="82"/>
                      </a:cubicBezTo>
                      <a:cubicBezTo>
                        <a:pt x="240" y="82"/>
                        <a:pt x="240" y="82"/>
                        <a:pt x="239" y="81"/>
                      </a:cubicBezTo>
                      <a:cubicBezTo>
                        <a:pt x="239" y="81"/>
                        <a:pt x="240" y="81"/>
                        <a:pt x="240" y="81"/>
                      </a:cubicBezTo>
                      <a:cubicBezTo>
                        <a:pt x="240" y="79"/>
                        <a:pt x="242" y="80"/>
                        <a:pt x="243" y="80"/>
                      </a:cubicBezTo>
                      <a:cubicBezTo>
                        <a:pt x="244" y="80"/>
                        <a:pt x="244" y="79"/>
                        <a:pt x="244" y="79"/>
                      </a:cubicBezTo>
                      <a:cubicBezTo>
                        <a:pt x="245" y="77"/>
                        <a:pt x="243" y="78"/>
                        <a:pt x="242" y="77"/>
                      </a:cubicBezTo>
                      <a:cubicBezTo>
                        <a:pt x="242" y="77"/>
                        <a:pt x="244" y="77"/>
                        <a:pt x="244" y="77"/>
                      </a:cubicBezTo>
                      <a:cubicBezTo>
                        <a:pt x="245" y="76"/>
                        <a:pt x="246" y="77"/>
                        <a:pt x="246" y="77"/>
                      </a:cubicBezTo>
                      <a:cubicBezTo>
                        <a:pt x="248" y="79"/>
                        <a:pt x="248" y="77"/>
                        <a:pt x="250" y="76"/>
                      </a:cubicBezTo>
                      <a:cubicBezTo>
                        <a:pt x="252" y="74"/>
                        <a:pt x="248" y="72"/>
                        <a:pt x="246" y="71"/>
                      </a:cubicBezTo>
                      <a:cubicBezTo>
                        <a:pt x="245" y="71"/>
                        <a:pt x="241" y="72"/>
                        <a:pt x="241" y="72"/>
                      </a:cubicBezTo>
                      <a:cubicBezTo>
                        <a:pt x="240" y="70"/>
                        <a:pt x="243" y="70"/>
                        <a:pt x="240" y="69"/>
                      </a:cubicBezTo>
                      <a:cubicBezTo>
                        <a:pt x="239" y="69"/>
                        <a:pt x="234" y="69"/>
                        <a:pt x="234" y="68"/>
                      </a:cubicBezTo>
                      <a:cubicBezTo>
                        <a:pt x="234" y="67"/>
                        <a:pt x="236" y="67"/>
                        <a:pt x="236" y="67"/>
                      </a:cubicBezTo>
                      <a:cubicBezTo>
                        <a:pt x="237" y="66"/>
                        <a:pt x="237" y="67"/>
                        <a:pt x="238" y="67"/>
                      </a:cubicBezTo>
                      <a:cubicBezTo>
                        <a:pt x="237" y="68"/>
                        <a:pt x="240" y="68"/>
                        <a:pt x="240" y="68"/>
                      </a:cubicBezTo>
                      <a:cubicBezTo>
                        <a:pt x="242" y="68"/>
                        <a:pt x="245" y="70"/>
                        <a:pt x="246" y="70"/>
                      </a:cubicBezTo>
                      <a:cubicBezTo>
                        <a:pt x="247" y="70"/>
                        <a:pt x="248" y="71"/>
                        <a:pt x="249" y="71"/>
                      </a:cubicBezTo>
                      <a:cubicBezTo>
                        <a:pt x="251" y="72"/>
                        <a:pt x="250" y="71"/>
                        <a:pt x="251" y="71"/>
                      </a:cubicBezTo>
                      <a:cubicBezTo>
                        <a:pt x="252" y="71"/>
                        <a:pt x="255" y="71"/>
                        <a:pt x="254" y="70"/>
                      </a:cubicBezTo>
                      <a:cubicBezTo>
                        <a:pt x="253" y="69"/>
                        <a:pt x="254" y="67"/>
                        <a:pt x="255" y="66"/>
                      </a:cubicBezTo>
                      <a:cubicBezTo>
                        <a:pt x="255" y="67"/>
                        <a:pt x="258" y="68"/>
                        <a:pt x="258" y="68"/>
                      </a:cubicBezTo>
                      <a:cubicBezTo>
                        <a:pt x="260" y="68"/>
                        <a:pt x="261" y="68"/>
                        <a:pt x="263" y="67"/>
                      </a:cubicBezTo>
                      <a:cubicBezTo>
                        <a:pt x="264" y="66"/>
                        <a:pt x="265" y="64"/>
                        <a:pt x="266" y="63"/>
                      </a:cubicBezTo>
                      <a:cubicBezTo>
                        <a:pt x="267" y="62"/>
                        <a:pt x="269" y="61"/>
                        <a:pt x="268" y="59"/>
                      </a:cubicBezTo>
                      <a:cubicBezTo>
                        <a:pt x="267" y="57"/>
                        <a:pt x="264" y="58"/>
                        <a:pt x="263" y="58"/>
                      </a:cubicBezTo>
                      <a:cubicBezTo>
                        <a:pt x="260" y="58"/>
                        <a:pt x="258" y="57"/>
                        <a:pt x="256" y="56"/>
                      </a:cubicBezTo>
                      <a:cubicBezTo>
                        <a:pt x="255" y="55"/>
                        <a:pt x="254" y="54"/>
                        <a:pt x="252" y="53"/>
                      </a:cubicBezTo>
                      <a:cubicBezTo>
                        <a:pt x="252" y="53"/>
                        <a:pt x="247" y="53"/>
                        <a:pt x="247" y="53"/>
                      </a:cubicBezTo>
                      <a:cubicBezTo>
                        <a:pt x="247" y="52"/>
                        <a:pt x="252" y="53"/>
                        <a:pt x="253" y="53"/>
                      </a:cubicBezTo>
                      <a:cubicBezTo>
                        <a:pt x="255" y="53"/>
                        <a:pt x="255" y="52"/>
                        <a:pt x="257" y="53"/>
                      </a:cubicBezTo>
                      <a:cubicBezTo>
                        <a:pt x="261" y="55"/>
                        <a:pt x="265" y="59"/>
                        <a:pt x="269" y="56"/>
                      </a:cubicBezTo>
                      <a:cubicBezTo>
                        <a:pt x="271" y="54"/>
                        <a:pt x="272" y="53"/>
                        <a:pt x="273" y="51"/>
                      </a:cubicBezTo>
                      <a:cubicBezTo>
                        <a:pt x="274" y="50"/>
                        <a:pt x="268" y="49"/>
                        <a:pt x="271" y="47"/>
                      </a:cubicBezTo>
                      <a:cubicBezTo>
                        <a:pt x="272" y="47"/>
                        <a:pt x="275" y="47"/>
                        <a:pt x="276" y="48"/>
                      </a:cubicBezTo>
                      <a:cubicBezTo>
                        <a:pt x="279" y="48"/>
                        <a:pt x="279" y="50"/>
                        <a:pt x="282" y="48"/>
                      </a:cubicBezTo>
                      <a:cubicBezTo>
                        <a:pt x="282" y="48"/>
                        <a:pt x="285" y="49"/>
                        <a:pt x="284" y="47"/>
                      </a:cubicBezTo>
                      <a:cubicBezTo>
                        <a:pt x="283" y="46"/>
                        <a:pt x="279" y="44"/>
                        <a:pt x="278" y="44"/>
                      </a:cubicBezTo>
                      <a:cubicBezTo>
                        <a:pt x="280" y="43"/>
                        <a:pt x="282" y="45"/>
                        <a:pt x="284" y="45"/>
                      </a:cubicBezTo>
                      <a:cubicBezTo>
                        <a:pt x="285" y="45"/>
                        <a:pt x="287" y="50"/>
                        <a:pt x="289" y="49"/>
                      </a:cubicBezTo>
                      <a:cubicBezTo>
                        <a:pt x="289" y="49"/>
                        <a:pt x="288" y="48"/>
                        <a:pt x="288" y="48"/>
                      </a:cubicBezTo>
                      <a:cubicBezTo>
                        <a:pt x="289" y="47"/>
                        <a:pt x="290" y="47"/>
                        <a:pt x="292" y="46"/>
                      </a:cubicBezTo>
                      <a:cubicBezTo>
                        <a:pt x="293" y="45"/>
                        <a:pt x="296" y="42"/>
                        <a:pt x="297" y="41"/>
                      </a:cubicBezTo>
                      <a:cubicBezTo>
                        <a:pt x="297" y="38"/>
                        <a:pt x="295" y="38"/>
                        <a:pt x="293" y="36"/>
                      </a:cubicBezTo>
                      <a:cubicBezTo>
                        <a:pt x="293" y="36"/>
                        <a:pt x="290" y="30"/>
                        <a:pt x="290" y="31"/>
                      </a:cubicBezTo>
                      <a:cubicBezTo>
                        <a:pt x="291" y="30"/>
                        <a:pt x="295" y="30"/>
                        <a:pt x="296" y="30"/>
                      </a:cubicBezTo>
                      <a:cubicBezTo>
                        <a:pt x="299" y="29"/>
                        <a:pt x="294" y="28"/>
                        <a:pt x="294" y="27"/>
                      </a:cubicBezTo>
                      <a:cubicBezTo>
                        <a:pt x="293" y="26"/>
                        <a:pt x="297" y="26"/>
                        <a:pt x="297" y="25"/>
                      </a:cubicBezTo>
                      <a:cubicBezTo>
                        <a:pt x="297" y="25"/>
                        <a:pt x="287" y="21"/>
                        <a:pt x="287" y="21"/>
                      </a:cubicBezTo>
                      <a:cubicBezTo>
                        <a:pt x="288" y="21"/>
                        <a:pt x="290" y="20"/>
                        <a:pt x="291" y="20"/>
                      </a:cubicBezTo>
                      <a:cubicBezTo>
                        <a:pt x="288" y="20"/>
                        <a:pt x="285" y="19"/>
                        <a:pt x="282" y="19"/>
                      </a:cubicBezTo>
                      <a:cubicBezTo>
                        <a:pt x="280" y="19"/>
                        <a:pt x="277" y="20"/>
                        <a:pt x="276" y="19"/>
                      </a:cubicBezTo>
                      <a:cubicBezTo>
                        <a:pt x="278" y="20"/>
                        <a:pt x="275" y="21"/>
                        <a:pt x="276" y="23"/>
                      </a:cubicBezTo>
                      <a:cubicBezTo>
                        <a:pt x="277" y="24"/>
                        <a:pt x="280" y="25"/>
                        <a:pt x="280" y="26"/>
                      </a:cubicBezTo>
                      <a:cubicBezTo>
                        <a:pt x="280" y="26"/>
                        <a:pt x="278" y="27"/>
                        <a:pt x="278" y="27"/>
                      </a:cubicBezTo>
                      <a:cubicBezTo>
                        <a:pt x="278" y="27"/>
                        <a:pt x="280" y="28"/>
                        <a:pt x="279" y="28"/>
                      </a:cubicBezTo>
                      <a:cubicBezTo>
                        <a:pt x="277" y="29"/>
                        <a:pt x="276" y="27"/>
                        <a:pt x="275" y="31"/>
                      </a:cubicBezTo>
                      <a:cubicBezTo>
                        <a:pt x="274" y="33"/>
                        <a:pt x="274" y="35"/>
                        <a:pt x="273" y="37"/>
                      </a:cubicBezTo>
                      <a:cubicBezTo>
                        <a:pt x="272" y="37"/>
                        <a:pt x="271" y="38"/>
                        <a:pt x="271" y="39"/>
                      </a:cubicBezTo>
                      <a:cubicBezTo>
                        <a:pt x="271" y="40"/>
                        <a:pt x="270" y="40"/>
                        <a:pt x="270" y="41"/>
                      </a:cubicBezTo>
                      <a:cubicBezTo>
                        <a:pt x="267" y="42"/>
                        <a:pt x="268" y="43"/>
                        <a:pt x="266" y="40"/>
                      </a:cubicBezTo>
                      <a:cubicBezTo>
                        <a:pt x="265" y="39"/>
                        <a:pt x="262" y="37"/>
                        <a:pt x="262" y="35"/>
                      </a:cubicBezTo>
                      <a:cubicBezTo>
                        <a:pt x="262" y="35"/>
                        <a:pt x="262" y="32"/>
                        <a:pt x="263" y="32"/>
                      </a:cubicBezTo>
                      <a:cubicBezTo>
                        <a:pt x="263" y="32"/>
                        <a:pt x="265" y="33"/>
                        <a:pt x="265" y="31"/>
                      </a:cubicBezTo>
                      <a:cubicBezTo>
                        <a:pt x="264" y="29"/>
                        <a:pt x="264" y="28"/>
                        <a:pt x="262" y="26"/>
                      </a:cubicBezTo>
                      <a:cubicBezTo>
                        <a:pt x="260" y="25"/>
                        <a:pt x="258" y="23"/>
                        <a:pt x="256" y="25"/>
                      </a:cubicBezTo>
                      <a:cubicBezTo>
                        <a:pt x="255" y="26"/>
                        <a:pt x="255" y="28"/>
                        <a:pt x="255" y="30"/>
                      </a:cubicBezTo>
                      <a:cubicBezTo>
                        <a:pt x="255" y="31"/>
                        <a:pt x="251" y="31"/>
                        <a:pt x="251" y="30"/>
                      </a:cubicBezTo>
                      <a:cubicBezTo>
                        <a:pt x="251" y="29"/>
                        <a:pt x="251" y="26"/>
                        <a:pt x="250" y="25"/>
                      </a:cubicBezTo>
                      <a:cubicBezTo>
                        <a:pt x="246" y="22"/>
                        <a:pt x="251" y="25"/>
                        <a:pt x="251" y="24"/>
                      </a:cubicBezTo>
                      <a:cubicBezTo>
                        <a:pt x="252" y="24"/>
                        <a:pt x="253" y="23"/>
                        <a:pt x="252" y="23"/>
                      </a:cubicBezTo>
                      <a:cubicBezTo>
                        <a:pt x="252" y="22"/>
                        <a:pt x="251" y="21"/>
                        <a:pt x="250" y="22"/>
                      </a:cubicBezTo>
                      <a:cubicBezTo>
                        <a:pt x="249" y="23"/>
                        <a:pt x="249" y="21"/>
                        <a:pt x="248" y="21"/>
                      </a:cubicBezTo>
                      <a:cubicBezTo>
                        <a:pt x="247" y="20"/>
                        <a:pt x="246" y="22"/>
                        <a:pt x="245" y="21"/>
                      </a:cubicBezTo>
                      <a:cubicBezTo>
                        <a:pt x="243" y="20"/>
                        <a:pt x="242" y="21"/>
                        <a:pt x="243" y="18"/>
                      </a:cubicBezTo>
                      <a:cubicBezTo>
                        <a:pt x="243" y="18"/>
                        <a:pt x="243" y="18"/>
                        <a:pt x="244" y="18"/>
                      </a:cubicBezTo>
                      <a:cubicBezTo>
                        <a:pt x="244" y="17"/>
                        <a:pt x="244" y="17"/>
                        <a:pt x="244" y="16"/>
                      </a:cubicBezTo>
                      <a:cubicBezTo>
                        <a:pt x="245" y="16"/>
                        <a:pt x="245" y="16"/>
                        <a:pt x="246" y="16"/>
                      </a:cubicBezTo>
                      <a:cubicBezTo>
                        <a:pt x="245" y="16"/>
                        <a:pt x="244" y="13"/>
                        <a:pt x="244" y="13"/>
                      </a:cubicBezTo>
                      <a:cubicBezTo>
                        <a:pt x="243" y="11"/>
                        <a:pt x="241" y="11"/>
                        <a:pt x="241" y="10"/>
                      </a:cubicBezTo>
                      <a:cubicBezTo>
                        <a:pt x="239" y="9"/>
                        <a:pt x="240" y="9"/>
                        <a:pt x="239" y="7"/>
                      </a:cubicBezTo>
                      <a:cubicBezTo>
                        <a:pt x="239" y="5"/>
                        <a:pt x="237" y="4"/>
                        <a:pt x="237" y="3"/>
                      </a:cubicBezTo>
                      <a:cubicBezTo>
                        <a:pt x="236" y="1"/>
                        <a:pt x="234" y="1"/>
                        <a:pt x="232" y="1"/>
                      </a:cubicBezTo>
                      <a:cubicBezTo>
                        <a:pt x="231" y="1"/>
                        <a:pt x="232" y="0"/>
                        <a:pt x="230" y="0"/>
                      </a:cubicBezTo>
                      <a:cubicBezTo>
                        <a:pt x="229" y="0"/>
                        <a:pt x="228" y="0"/>
                        <a:pt x="228" y="2"/>
                      </a:cubicBezTo>
                      <a:cubicBezTo>
                        <a:pt x="228" y="2"/>
                        <a:pt x="225" y="3"/>
                        <a:pt x="225" y="3"/>
                      </a:cubicBezTo>
                      <a:cubicBezTo>
                        <a:pt x="226" y="3"/>
                        <a:pt x="228" y="3"/>
                        <a:pt x="228" y="4"/>
                      </a:cubicBezTo>
                      <a:cubicBezTo>
                        <a:pt x="228" y="4"/>
                        <a:pt x="226" y="5"/>
                        <a:pt x="226" y="5"/>
                      </a:cubicBezTo>
                      <a:cubicBezTo>
                        <a:pt x="225" y="6"/>
                        <a:pt x="224" y="4"/>
                        <a:pt x="223" y="6"/>
                      </a:cubicBezTo>
                      <a:cubicBezTo>
                        <a:pt x="222" y="6"/>
                        <a:pt x="221" y="9"/>
                        <a:pt x="221" y="10"/>
                      </a:cubicBezTo>
                      <a:cubicBezTo>
                        <a:pt x="222" y="10"/>
                        <a:pt x="224" y="10"/>
                        <a:pt x="225" y="11"/>
                      </a:cubicBezTo>
                      <a:cubicBezTo>
                        <a:pt x="224" y="10"/>
                        <a:pt x="222" y="14"/>
                        <a:pt x="222" y="15"/>
                      </a:cubicBezTo>
                      <a:cubicBezTo>
                        <a:pt x="222" y="16"/>
                        <a:pt x="224" y="18"/>
                        <a:pt x="225" y="19"/>
                      </a:cubicBezTo>
                      <a:cubicBezTo>
                        <a:pt x="226" y="19"/>
                        <a:pt x="228" y="21"/>
                        <a:pt x="229" y="21"/>
                      </a:cubicBezTo>
                      <a:cubicBezTo>
                        <a:pt x="231" y="20"/>
                        <a:pt x="231" y="20"/>
                        <a:pt x="232" y="21"/>
                      </a:cubicBezTo>
                      <a:cubicBezTo>
                        <a:pt x="233" y="21"/>
                        <a:pt x="235" y="23"/>
                        <a:pt x="235" y="23"/>
                      </a:cubicBezTo>
                      <a:cubicBezTo>
                        <a:pt x="234" y="24"/>
                        <a:pt x="233" y="22"/>
                        <a:pt x="233" y="24"/>
                      </a:cubicBezTo>
                      <a:cubicBezTo>
                        <a:pt x="233" y="26"/>
                        <a:pt x="232" y="26"/>
                        <a:pt x="232" y="27"/>
                      </a:cubicBezTo>
                      <a:cubicBezTo>
                        <a:pt x="231" y="29"/>
                        <a:pt x="233" y="29"/>
                        <a:pt x="234" y="28"/>
                      </a:cubicBezTo>
                      <a:cubicBezTo>
                        <a:pt x="234" y="28"/>
                        <a:pt x="236" y="25"/>
                        <a:pt x="236" y="26"/>
                      </a:cubicBezTo>
                      <a:cubicBezTo>
                        <a:pt x="237" y="27"/>
                        <a:pt x="236" y="29"/>
                        <a:pt x="236" y="30"/>
                      </a:cubicBezTo>
                      <a:cubicBezTo>
                        <a:pt x="235" y="31"/>
                        <a:pt x="234" y="31"/>
                        <a:pt x="233" y="31"/>
                      </a:cubicBezTo>
                      <a:cubicBezTo>
                        <a:pt x="233" y="32"/>
                        <a:pt x="233" y="33"/>
                        <a:pt x="232" y="34"/>
                      </a:cubicBezTo>
                      <a:cubicBezTo>
                        <a:pt x="231" y="34"/>
                        <a:pt x="229" y="34"/>
                        <a:pt x="228" y="35"/>
                      </a:cubicBezTo>
                      <a:cubicBezTo>
                        <a:pt x="227" y="35"/>
                        <a:pt x="226" y="37"/>
                        <a:pt x="226" y="37"/>
                      </a:cubicBezTo>
                      <a:cubicBezTo>
                        <a:pt x="227" y="38"/>
                        <a:pt x="228" y="39"/>
                        <a:pt x="228" y="41"/>
                      </a:cubicBezTo>
                      <a:cubicBezTo>
                        <a:pt x="228" y="42"/>
                        <a:pt x="227" y="41"/>
                        <a:pt x="226" y="40"/>
                      </a:cubicBezTo>
                      <a:cubicBezTo>
                        <a:pt x="226" y="40"/>
                        <a:pt x="225" y="40"/>
                        <a:pt x="225" y="41"/>
                      </a:cubicBezTo>
                      <a:cubicBezTo>
                        <a:pt x="224" y="41"/>
                        <a:pt x="222" y="40"/>
                        <a:pt x="222" y="39"/>
                      </a:cubicBezTo>
                      <a:cubicBezTo>
                        <a:pt x="222" y="38"/>
                        <a:pt x="224" y="35"/>
                        <a:pt x="224" y="34"/>
                      </a:cubicBezTo>
                      <a:cubicBezTo>
                        <a:pt x="225" y="32"/>
                        <a:pt x="222" y="34"/>
                        <a:pt x="222" y="34"/>
                      </a:cubicBezTo>
                      <a:cubicBezTo>
                        <a:pt x="221" y="34"/>
                        <a:pt x="218" y="32"/>
                        <a:pt x="217" y="31"/>
                      </a:cubicBezTo>
                      <a:cubicBezTo>
                        <a:pt x="215" y="30"/>
                        <a:pt x="216" y="32"/>
                        <a:pt x="214" y="32"/>
                      </a:cubicBezTo>
                      <a:cubicBezTo>
                        <a:pt x="213" y="32"/>
                        <a:pt x="210" y="31"/>
                        <a:pt x="212" y="33"/>
                      </a:cubicBezTo>
                      <a:cubicBezTo>
                        <a:pt x="213" y="34"/>
                        <a:pt x="213" y="35"/>
                        <a:pt x="215" y="35"/>
                      </a:cubicBezTo>
                      <a:cubicBezTo>
                        <a:pt x="216" y="35"/>
                        <a:pt x="218" y="35"/>
                        <a:pt x="218" y="37"/>
                      </a:cubicBezTo>
                      <a:cubicBezTo>
                        <a:pt x="220" y="41"/>
                        <a:pt x="214" y="36"/>
                        <a:pt x="213" y="35"/>
                      </a:cubicBezTo>
                      <a:cubicBezTo>
                        <a:pt x="211" y="35"/>
                        <a:pt x="211" y="37"/>
                        <a:pt x="209" y="37"/>
                      </a:cubicBezTo>
                      <a:cubicBezTo>
                        <a:pt x="207" y="37"/>
                        <a:pt x="206" y="36"/>
                        <a:pt x="204" y="36"/>
                      </a:cubicBezTo>
                      <a:cubicBezTo>
                        <a:pt x="200" y="37"/>
                        <a:pt x="197" y="37"/>
                        <a:pt x="193" y="37"/>
                      </a:cubicBezTo>
                      <a:cubicBezTo>
                        <a:pt x="190" y="36"/>
                        <a:pt x="186" y="34"/>
                        <a:pt x="182" y="33"/>
                      </a:cubicBezTo>
                      <a:cubicBezTo>
                        <a:pt x="181" y="33"/>
                        <a:pt x="179" y="33"/>
                        <a:pt x="178" y="32"/>
                      </a:cubicBezTo>
                      <a:cubicBezTo>
                        <a:pt x="177" y="30"/>
                        <a:pt x="177" y="28"/>
                        <a:pt x="176" y="28"/>
                      </a:cubicBezTo>
                      <a:cubicBezTo>
                        <a:pt x="174" y="27"/>
                        <a:pt x="172" y="28"/>
                        <a:pt x="171" y="28"/>
                      </a:cubicBezTo>
                      <a:cubicBezTo>
                        <a:pt x="168" y="29"/>
                        <a:pt x="166" y="29"/>
                        <a:pt x="164" y="29"/>
                      </a:cubicBezTo>
                      <a:cubicBezTo>
                        <a:pt x="163" y="30"/>
                        <a:pt x="161" y="31"/>
                        <a:pt x="161" y="32"/>
                      </a:cubicBezTo>
                      <a:cubicBezTo>
                        <a:pt x="161" y="32"/>
                        <a:pt x="165" y="34"/>
                        <a:pt x="166" y="34"/>
                      </a:cubicBezTo>
                      <a:cubicBezTo>
                        <a:pt x="166" y="34"/>
                        <a:pt x="165" y="31"/>
                        <a:pt x="167" y="32"/>
                      </a:cubicBezTo>
                      <a:cubicBezTo>
                        <a:pt x="168" y="32"/>
                        <a:pt x="168" y="33"/>
                        <a:pt x="169" y="32"/>
                      </a:cubicBezTo>
                      <a:cubicBezTo>
                        <a:pt x="170" y="32"/>
                        <a:pt x="176" y="28"/>
                        <a:pt x="176" y="30"/>
                      </a:cubicBezTo>
                      <a:cubicBezTo>
                        <a:pt x="176" y="31"/>
                        <a:pt x="173" y="32"/>
                        <a:pt x="172" y="33"/>
                      </a:cubicBezTo>
                      <a:cubicBezTo>
                        <a:pt x="171" y="34"/>
                        <a:pt x="169" y="34"/>
                        <a:pt x="167" y="34"/>
                      </a:cubicBezTo>
                      <a:cubicBezTo>
                        <a:pt x="166" y="35"/>
                        <a:pt x="163" y="37"/>
                        <a:pt x="165" y="38"/>
                      </a:cubicBezTo>
                      <a:cubicBezTo>
                        <a:pt x="167" y="38"/>
                        <a:pt x="167" y="39"/>
                        <a:pt x="166" y="41"/>
                      </a:cubicBezTo>
                      <a:cubicBezTo>
                        <a:pt x="166" y="42"/>
                        <a:pt x="168" y="42"/>
                        <a:pt x="168" y="43"/>
                      </a:cubicBezTo>
                      <a:cubicBezTo>
                        <a:pt x="169" y="44"/>
                        <a:pt x="169" y="46"/>
                        <a:pt x="167" y="44"/>
                      </a:cubicBezTo>
                      <a:cubicBezTo>
                        <a:pt x="165" y="42"/>
                        <a:pt x="167" y="46"/>
                        <a:pt x="166" y="45"/>
                      </a:cubicBezTo>
                      <a:cubicBezTo>
                        <a:pt x="165" y="45"/>
                        <a:pt x="163" y="42"/>
                        <a:pt x="162" y="43"/>
                      </a:cubicBezTo>
                      <a:cubicBezTo>
                        <a:pt x="164" y="42"/>
                        <a:pt x="167" y="43"/>
                        <a:pt x="164" y="41"/>
                      </a:cubicBezTo>
                      <a:cubicBezTo>
                        <a:pt x="165" y="41"/>
                        <a:pt x="166" y="40"/>
                        <a:pt x="164" y="39"/>
                      </a:cubicBezTo>
                      <a:cubicBezTo>
                        <a:pt x="166" y="40"/>
                        <a:pt x="161" y="40"/>
                        <a:pt x="162" y="40"/>
                      </a:cubicBezTo>
                      <a:cubicBezTo>
                        <a:pt x="162" y="39"/>
                        <a:pt x="162" y="39"/>
                        <a:pt x="163" y="39"/>
                      </a:cubicBezTo>
                      <a:cubicBezTo>
                        <a:pt x="163" y="38"/>
                        <a:pt x="160" y="40"/>
                        <a:pt x="160" y="40"/>
                      </a:cubicBezTo>
                      <a:cubicBezTo>
                        <a:pt x="159" y="40"/>
                        <a:pt x="160" y="38"/>
                        <a:pt x="159" y="37"/>
                      </a:cubicBezTo>
                      <a:cubicBezTo>
                        <a:pt x="159" y="37"/>
                        <a:pt x="157" y="37"/>
                        <a:pt x="157" y="37"/>
                      </a:cubicBezTo>
                      <a:cubicBezTo>
                        <a:pt x="155" y="37"/>
                        <a:pt x="155" y="34"/>
                        <a:pt x="153" y="35"/>
                      </a:cubicBezTo>
                      <a:cubicBezTo>
                        <a:pt x="151" y="37"/>
                        <a:pt x="150" y="37"/>
                        <a:pt x="147" y="37"/>
                      </a:cubicBezTo>
                      <a:cubicBezTo>
                        <a:pt x="143" y="37"/>
                        <a:pt x="140" y="37"/>
                        <a:pt x="136" y="37"/>
                      </a:cubicBezTo>
                      <a:cubicBezTo>
                        <a:pt x="135" y="37"/>
                        <a:pt x="128" y="37"/>
                        <a:pt x="128" y="36"/>
                      </a:cubicBezTo>
                      <a:cubicBezTo>
                        <a:pt x="127" y="36"/>
                        <a:pt x="130" y="34"/>
                        <a:pt x="131" y="33"/>
                      </a:cubicBezTo>
                      <a:cubicBezTo>
                        <a:pt x="132" y="32"/>
                        <a:pt x="133" y="33"/>
                        <a:pt x="135" y="33"/>
                      </a:cubicBezTo>
                      <a:cubicBezTo>
                        <a:pt x="136" y="32"/>
                        <a:pt x="133" y="30"/>
                        <a:pt x="133" y="30"/>
                      </a:cubicBezTo>
                      <a:cubicBezTo>
                        <a:pt x="131" y="28"/>
                        <a:pt x="130" y="28"/>
                        <a:pt x="128" y="27"/>
                      </a:cubicBezTo>
                      <a:cubicBezTo>
                        <a:pt x="127" y="27"/>
                        <a:pt x="126" y="26"/>
                        <a:pt x="125" y="27"/>
                      </a:cubicBezTo>
                      <a:cubicBezTo>
                        <a:pt x="124" y="28"/>
                        <a:pt x="123" y="29"/>
                        <a:pt x="122" y="28"/>
                      </a:cubicBezTo>
                      <a:cubicBezTo>
                        <a:pt x="119" y="26"/>
                        <a:pt x="116" y="26"/>
                        <a:pt x="113" y="25"/>
                      </a:cubicBezTo>
                      <a:cubicBezTo>
                        <a:pt x="109" y="24"/>
                        <a:pt x="106" y="24"/>
                        <a:pt x="102" y="22"/>
                      </a:cubicBezTo>
                      <a:cubicBezTo>
                        <a:pt x="99" y="20"/>
                        <a:pt x="97" y="19"/>
                        <a:pt x="93" y="19"/>
                      </a:cubicBezTo>
                      <a:cubicBezTo>
                        <a:pt x="92" y="19"/>
                        <a:pt x="91" y="19"/>
                        <a:pt x="90" y="20"/>
                      </a:cubicBezTo>
                      <a:cubicBezTo>
                        <a:pt x="89" y="21"/>
                        <a:pt x="88" y="23"/>
                        <a:pt x="87" y="23"/>
                      </a:cubicBezTo>
                      <a:cubicBezTo>
                        <a:pt x="86" y="23"/>
                        <a:pt x="83" y="24"/>
                        <a:pt x="83" y="23"/>
                      </a:cubicBezTo>
                      <a:cubicBezTo>
                        <a:pt x="83" y="22"/>
                        <a:pt x="85" y="21"/>
                        <a:pt x="85" y="20"/>
                      </a:cubicBezTo>
                      <a:cubicBezTo>
                        <a:pt x="85" y="20"/>
                        <a:pt x="82" y="21"/>
                        <a:pt x="82" y="20"/>
                      </a:cubicBezTo>
                      <a:cubicBezTo>
                        <a:pt x="83" y="19"/>
                        <a:pt x="83" y="18"/>
                        <a:pt x="82" y="17"/>
                      </a:cubicBezTo>
                      <a:cubicBezTo>
                        <a:pt x="82" y="15"/>
                        <a:pt x="78" y="17"/>
                        <a:pt x="78" y="18"/>
                      </a:cubicBezTo>
                      <a:cubicBezTo>
                        <a:pt x="78" y="18"/>
                        <a:pt x="80" y="17"/>
                        <a:pt x="80" y="18"/>
                      </a:cubicBezTo>
                      <a:cubicBezTo>
                        <a:pt x="81" y="18"/>
                        <a:pt x="77" y="20"/>
                        <a:pt x="80" y="20"/>
                      </a:cubicBezTo>
                      <a:cubicBezTo>
                        <a:pt x="79" y="20"/>
                        <a:pt x="78" y="20"/>
                        <a:pt x="78" y="22"/>
                      </a:cubicBezTo>
                      <a:cubicBezTo>
                        <a:pt x="78" y="23"/>
                        <a:pt x="77" y="24"/>
                        <a:pt x="76" y="23"/>
                      </a:cubicBezTo>
                      <a:cubicBezTo>
                        <a:pt x="73" y="22"/>
                        <a:pt x="72" y="21"/>
                        <a:pt x="71" y="18"/>
                      </a:cubicBezTo>
                      <a:cubicBezTo>
                        <a:pt x="70" y="16"/>
                        <a:pt x="68" y="15"/>
                        <a:pt x="66" y="13"/>
                      </a:cubicBezTo>
                      <a:cubicBezTo>
                        <a:pt x="65" y="13"/>
                        <a:pt x="64" y="11"/>
                        <a:pt x="63" y="12"/>
                      </a:cubicBezTo>
                      <a:cubicBezTo>
                        <a:pt x="63" y="14"/>
                        <a:pt x="66" y="15"/>
                        <a:pt x="67" y="16"/>
                      </a:cubicBezTo>
                      <a:cubicBezTo>
                        <a:pt x="67" y="15"/>
                        <a:pt x="63" y="16"/>
                        <a:pt x="63" y="17"/>
                      </a:cubicBezTo>
                      <a:cubicBezTo>
                        <a:pt x="62" y="18"/>
                        <a:pt x="63" y="18"/>
                        <a:pt x="62" y="19"/>
                      </a:cubicBezTo>
                      <a:cubicBezTo>
                        <a:pt x="61" y="19"/>
                        <a:pt x="60" y="21"/>
                        <a:pt x="59" y="20"/>
                      </a:cubicBezTo>
                      <a:cubicBezTo>
                        <a:pt x="59" y="20"/>
                        <a:pt x="59" y="19"/>
                        <a:pt x="59" y="19"/>
                      </a:cubicBezTo>
                      <a:cubicBezTo>
                        <a:pt x="59" y="18"/>
                        <a:pt x="54" y="20"/>
                        <a:pt x="54" y="21"/>
                      </a:cubicBezTo>
                      <a:cubicBezTo>
                        <a:pt x="53" y="22"/>
                        <a:pt x="52" y="23"/>
                        <a:pt x="50" y="24"/>
                      </a:cubicBezTo>
                      <a:cubicBezTo>
                        <a:pt x="49" y="25"/>
                        <a:pt x="50" y="22"/>
                        <a:pt x="49" y="22"/>
                      </a:cubicBezTo>
                      <a:cubicBezTo>
                        <a:pt x="48" y="22"/>
                        <a:pt x="47" y="23"/>
                        <a:pt x="46" y="23"/>
                      </a:cubicBezTo>
                      <a:cubicBezTo>
                        <a:pt x="45" y="23"/>
                        <a:pt x="45" y="25"/>
                        <a:pt x="44" y="25"/>
                      </a:cubicBezTo>
                      <a:cubicBezTo>
                        <a:pt x="43" y="25"/>
                        <a:pt x="40" y="27"/>
                        <a:pt x="41" y="27"/>
                      </a:cubicBezTo>
                      <a:cubicBezTo>
                        <a:pt x="41" y="28"/>
                        <a:pt x="43" y="28"/>
                        <a:pt x="40" y="29"/>
                      </a:cubicBezTo>
                      <a:cubicBezTo>
                        <a:pt x="40" y="29"/>
                        <a:pt x="37" y="29"/>
                        <a:pt x="37" y="28"/>
                      </a:cubicBezTo>
                      <a:cubicBezTo>
                        <a:pt x="37" y="27"/>
                        <a:pt x="40" y="26"/>
                        <a:pt x="40" y="26"/>
                      </a:cubicBezTo>
                      <a:cubicBezTo>
                        <a:pt x="41" y="24"/>
                        <a:pt x="43" y="23"/>
                        <a:pt x="44" y="22"/>
                      </a:cubicBezTo>
                      <a:cubicBezTo>
                        <a:pt x="46" y="21"/>
                        <a:pt x="47" y="21"/>
                        <a:pt x="49" y="22"/>
                      </a:cubicBezTo>
                      <a:cubicBezTo>
                        <a:pt x="48" y="22"/>
                        <a:pt x="56" y="18"/>
                        <a:pt x="56" y="18"/>
                      </a:cubicBezTo>
                      <a:cubicBezTo>
                        <a:pt x="58" y="17"/>
                        <a:pt x="57" y="16"/>
                        <a:pt x="56" y="16"/>
                      </a:cubicBezTo>
                      <a:cubicBezTo>
                        <a:pt x="54" y="16"/>
                        <a:pt x="52" y="16"/>
                        <a:pt x="50" y="17"/>
                      </a:cubicBezTo>
                      <a:cubicBezTo>
                        <a:pt x="49" y="17"/>
                        <a:pt x="49" y="19"/>
                        <a:pt x="47" y="19"/>
                      </a:cubicBezTo>
                      <a:cubicBezTo>
                        <a:pt x="46" y="19"/>
                        <a:pt x="44" y="20"/>
                        <a:pt x="43" y="20"/>
                      </a:cubicBezTo>
                      <a:cubicBezTo>
                        <a:pt x="41" y="20"/>
                        <a:pt x="36" y="25"/>
                        <a:pt x="35" y="24"/>
                      </a:cubicBezTo>
                      <a:cubicBezTo>
                        <a:pt x="34" y="24"/>
                        <a:pt x="36" y="23"/>
                        <a:pt x="36" y="22"/>
                      </a:cubicBezTo>
                      <a:cubicBezTo>
                        <a:pt x="36" y="22"/>
                        <a:pt x="33" y="21"/>
                        <a:pt x="33" y="21"/>
                      </a:cubicBezTo>
                      <a:cubicBezTo>
                        <a:pt x="33" y="21"/>
                        <a:pt x="30" y="23"/>
                        <a:pt x="29" y="23"/>
                      </a:cubicBezTo>
                      <a:cubicBezTo>
                        <a:pt x="28" y="23"/>
                        <a:pt x="26" y="24"/>
                        <a:pt x="25" y="25"/>
                      </a:cubicBezTo>
                      <a:cubicBezTo>
                        <a:pt x="24" y="25"/>
                        <a:pt x="26" y="26"/>
                        <a:pt x="26" y="26"/>
                      </a:cubicBezTo>
                      <a:cubicBezTo>
                        <a:pt x="27" y="26"/>
                        <a:pt x="26" y="27"/>
                        <a:pt x="26" y="27"/>
                      </a:cubicBezTo>
                      <a:cubicBezTo>
                        <a:pt x="26" y="28"/>
                        <a:pt x="30" y="27"/>
                        <a:pt x="30" y="27"/>
                      </a:cubicBezTo>
                      <a:cubicBezTo>
                        <a:pt x="31" y="26"/>
                        <a:pt x="33" y="25"/>
                        <a:pt x="34" y="24"/>
                      </a:cubicBezTo>
                      <a:cubicBezTo>
                        <a:pt x="29" y="26"/>
                        <a:pt x="34" y="27"/>
                        <a:pt x="33" y="29"/>
                      </a:cubicBezTo>
                      <a:cubicBezTo>
                        <a:pt x="33" y="29"/>
                        <a:pt x="32" y="28"/>
                        <a:pt x="32" y="28"/>
                      </a:cubicBezTo>
                      <a:cubicBezTo>
                        <a:pt x="30" y="27"/>
                        <a:pt x="29" y="28"/>
                        <a:pt x="28" y="29"/>
                      </a:cubicBezTo>
                      <a:cubicBezTo>
                        <a:pt x="27" y="29"/>
                        <a:pt x="23" y="28"/>
                        <a:pt x="21" y="28"/>
                      </a:cubicBezTo>
                      <a:cubicBezTo>
                        <a:pt x="19" y="28"/>
                        <a:pt x="16" y="26"/>
                        <a:pt x="14" y="25"/>
                      </a:cubicBezTo>
                      <a:cubicBezTo>
                        <a:pt x="13" y="25"/>
                        <a:pt x="12" y="24"/>
                        <a:pt x="11" y="24"/>
                      </a:cubicBezTo>
                      <a:cubicBezTo>
                        <a:pt x="10" y="23"/>
                        <a:pt x="9" y="21"/>
                        <a:pt x="10" y="21"/>
                      </a:cubicBezTo>
                      <a:cubicBezTo>
                        <a:pt x="9" y="21"/>
                        <a:pt x="7" y="21"/>
                        <a:pt x="6" y="22"/>
                      </a:cubicBezTo>
                      <a:cubicBezTo>
                        <a:pt x="4" y="22"/>
                        <a:pt x="2" y="22"/>
                        <a:pt x="0" y="21"/>
                      </a:cubicBezTo>
                      <a:cubicBezTo>
                        <a:pt x="0" y="41"/>
                        <a:pt x="0" y="61"/>
                        <a:pt x="0" y="80"/>
                      </a:cubicBezTo>
                      <a:cubicBezTo>
                        <a:pt x="0" y="85"/>
                        <a:pt x="0" y="89"/>
                        <a:pt x="0" y="94"/>
                      </a:cubicBezTo>
                      <a:cubicBezTo>
                        <a:pt x="0" y="95"/>
                        <a:pt x="0" y="96"/>
                        <a:pt x="0" y="97"/>
                      </a:cubicBezTo>
                      <a:cubicBezTo>
                        <a:pt x="0" y="99"/>
                        <a:pt x="2" y="97"/>
                        <a:pt x="3" y="97"/>
                      </a:cubicBezTo>
                      <a:cubicBezTo>
                        <a:pt x="5" y="98"/>
                        <a:pt x="5" y="97"/>
                        <a:pt x="7" y="97"/>
                      </a:cubicBezTo>
                      <a:cubicBezTo>
                        <a:pt x="9" y="97"/>
                        <a:pt x="9" y="98"/>
                        <a:pt x="10" y="99"/>
                      </a:cubicBezTo>
                      <a:cubicBezTo>
                        <a:pt x="11" y="101"/>
                        <a:pt x="16" y="107"/>
                        <a:pt x="18" y="107"/>
                      </a:cubicBezTo>
                      <a:cubicBezTo>
                        <a:pt x="19" y="107"/>
                        <a:pt x="21" y="106"/>
                        <a:pt x="22" y="105"/>
                      </a:cubicBezTo>
                      <a:cubicBezTo>
                        <a:pt x="23" y="104"/>
                        <a:pt x="22" y="103"/>
                        <a:pt x="23" y="102"/>
                      </a:cubicBezTo>
                      <a:cubicBezTo>
                        <a:pt x="24" y="102"/>
                        <a:pt x="28" y="101"/>
                        <a:pt x="28" y="102"/>
                      </a:cubicBezTo>
                      <a:cubicBezTo>
                        <a:pt x="30" y="104"/>
                        <a:pt x="32" y="105"/>
                        <a:pt x="33" y="107"/>
                      </a:cubicBezTo>
                      <a:cubicBezTo>
                        <a:pt x="35" y="109"/>
                        <a:pt x="37" y="110"/>
                        <a:pt x="38" y="112"/>
                      </a:cubicBezTo>
                      <a:cubicBezTo>
                        <a:pt x="39" y="113"/>
                        <a:pt x="39" y="114"/>
                        <a:pt x="40" y="116"/>
                      </a:cubicBezTo>
                      <a:cubicBezTo>
                        <a:pt x="42" y="118"/>
                        <a:pt x="43" y="122"/>
                        <a:pt x="46" y="124"/>
                      </a:cubicBezTo>
                      <a:cubicBezTo>
                        <a:pt x="48" y="126"/>
                        <a:pt x="52" y="127"/>
                        <a:pt x="54" y="128"/>
                      </a:cubicBezTo>
                      <a:cubicBezTo>
                        <a:pt x="56" y="129"/>
                        <a:pt x="53" y="130"/>
                        <a:pt x="54" y="132"/>
                      </a:cubicBezTo>
                      <a:cubicBezTo>
                        <a:pt x="55" y="132"/>
                        <a:pt x="56" y="132"/>
                        <a:pt x="56" y="133"/>
                      </a:cubicBezTo>
                      <a:cubicBezTo>
                        <a:pt x="56" y="133"/>
                        <a:pt x="55" y="136"/>
                        <a:pt x="56" y="135"/>
                      </a:cubicBezTo>
                      <a:cubicBezTo>
                        <a:pt x="55" y="136"/>
                        <a:pt x="53" y="136"/>
                        <a:pt x="53" y="138"/>
                      </a:cubicBezTo>
                      <a:cubicBezTo>
                        <a:pt x="52" y="139"/>
                        <a:pt x="55" y="141"/>
                        <a:pt x="56" y="141"/>
                      </a:cubicBezTo>
                      <a:cubicBezTo>
                        <a:pt x="56" y="141"/>
                        <a:pt x="54" y="143"/>
                        <a:pt x="54" y="143"/>
                      </a:cubicBezTo>
                      <a:cubicBezTo>
                        <a:pt x="54" y="143"/>
                        <a:pt x="53" y="142"/>
                        <a:pt x="53" y="141"/>
                      </a:cubicBezTo>
                      <a:cubicBezTo>
                        <a:pt x="52" y="141"/>
                        <a:pt x="53" y="143"/>
                        <a:pt x="53" y="143"/>
                      </a:cubicBezTo>
                      <a:cubicBezTo>
                        <a:pt x="54" y="144"/>
                        <a:pt x="53" y="145"/>
                        <a:pt x="54" y="146"/>
                      </a:cubicBezTo>
                      <a:cubicBezTo>
                        <a:pt x="55" y="148"/>
                        <a:pt x="55" y="148"/>
                        <a:pt x="57" y="147"/>
                      </a:cubicBezTo>
                      <a:cubicBezTo>
                        <a:pt x="57" y="147"/>
                        <a:pt x="58" y="147"/>
                        <a:pt x="58" y="147"/>
                      </a:cubicBezTo>
                      <a:cubicBezTo>
                        <a:pt x="59" y="147"/>
                        <a:pt x="59" y="145"/>
                        <a:pt x="59" y="145"/>
                      </a:cubicBezTo>
                      <a:cubicBezTo>
                        <a:pt x="59" y="145"/>
                        <a:pt x="60" y="147"/>
                        <a:pt x="61" y="147"/>
                      </a:cubicBezTo>
                      <a:cubicBezTo>
                        <a:pt x="61" y="147"/>
                        <a:pt x="60" y="149"/>
                        <a:pt x="60" y="150"/>
                      </a:cubicBezTo>
                      <a:cubicBezTo>
                        <a:pt x="59" y="151"/>
                        <a:pt x="59" y="152"/>
                        <a:pt x="61" y="151"/>
                      </a:cubicBezTo>
                      <a:cubicBezTo>
                        <a:pt x="61" y="150"/>
                        <a:pt x="62" y="150"/>
                        <a:pt x="62" y="150"/>
                      </a:cubicBezTo>
                      <a:cubicBezTo>
                        <a:pt x="63" y="150"/>
                        <a:pt x="63" y="149"/>
                        <a:pt x="63" y="149"/>
                      </a:cubicBezTo>
                      <a:cubicBezTo>
                        <a:pt x="65" y="148"/>
                        <a:pt x="64" y="151"/>
                        <a:pt x="64" y="152"/>
                      </a:cubicBezTo>
                      <a:cubicBezTo>
                        <a:pt x="64" y="153"/>
                        <a:pt x="65" y="154"/>
                        <a:pt x="66" y="154"/>
                      </a:cubicBezTo>
                      <a:cubicBezTo>
                        <a:pt x="67" y="154"/>
                        <a:pt x="68" y="152"/>
                        <a:pt x="69" y="152"/>
                      </a:cubicBezTo>
                      <a:cubicBezTo>
                        <a:pt x="69" y="152"/>
                        <a:pt x="68" y="153"/>
                        <a:pt x="68" y="153"/>
                      </a:cubicBezTo>
                      <a:cubicBezTo>
                        <a:pt x="68" y="153"/>
                        <a:pt x="70" y="154"/>
                        <a:pt x="70" y="154"/>
                      </a:cubicBezTo>
                      <a:cubicBezTo>
                        <a:pt x="70" y="154"/>
                        <a:pt x="63" y="156"/>
                        <a:pt x="66" y="158"/>
                      </a:cubicBezTo>
                      <a:cubicBezTo>
                        <a:pt x="66" y="158"/>
                        <a:pt x="72" y="157"/>
                        <a:pt x="71" y="158"/>
                      </a:cubicBezTo>
                      <a:cubicBezTo>
                        <a:pt x="71" y="158"/>
                        <a:pt x="66" y="158"/>
                        <a:pt x="67" y="160"/>
                      </a:cubicBezTo>
                      <a:cubicBezTo>
                        <a:pt x="67" y="160"/>
                        <a:pt x="69" y="160"/>
                        <a:pt x="69" y="160"/>
                      </a:cubicBezTo>
                      <a:cubicBezTo>
                        <a:pt x="68" y="161"/>
                        <a:pt x="66" y="161"/>
                        <a:pt x="67" y="162"/>
                      </a:cubicBezTo>
                      <a:cubicBezTo>
                        <a:pt x="69" y="163"/>
                        <a:pt x="71" y="163"/>
                        <a:pt x="72" y="163"/>
                      </a:cubicBezTo>
                      <a:cubicBezTo>
                        <a:pt x="74" y="163"/>
                        <a:pt x="73" y="164"/>
                        <a:pt x="74" y="164"/>
                      </a:cubicBezTo>
                      <a:cubicBezTo>
                        <a:pt x="76" y="165"/>
                        <a:pt x="76" y="162"/>
                        <a:pt x="77" y="162"/>
                      </a:cubicBezTo>
                      <a:cubicBezTo>
                        <a:pt x="78" y="162"/>
                        <a:pt x="77" y="164"/>
                        <a:pt x="77" y="164"/>
                      </a:cubicBezTo>
                      <a:cubicBezTo>
                        <a:pt x="76" y="165"/>
                        <a:pt x="76" y="165"/>
                        <a:pt x="77" y="166"/>
                      </a:cubicBezTo>
                      <a:cubicBezTo>
                        <a:pt x="80" y="168"/>
                        <a:pt x="81" y="163"/>
                        <a:pt x="81" y="163"/>
                      </a:cubicBezTo>
                      <a:cubicBezTo>
                        <a:pt x="81" y="163"/>
                        <a:pt x="81" y="166"/>
                        <a:pt x="80" y="166"/>
                      </a:cubicBezTo>
                      <a:cubicBezTo>
                        <a:pt x="80" y="167"/>
                        <a:pt x="82" y="166"/>
                        <a:pt x="83" y="166"/>
                      </a:cubicBezTo>
                      <a:cubicBezTo>
                        <a:pt x="82" y="168"/>
                        <a:pt x="81" y="169"/>
                        <a:pt x="83" y="170"/>
                      </a:cubicBezTo>
                      <a:cubicBezTo>
                        <a:pt x="85" y="171"/>
                        <a:pt x="86" y="168"/>
                        <a:pt x="86" y="168"/>
                      </a:cubicBezTo>
                      <a:cubicBezTo>
                        <a:pt x="86" y="168"/>
                        <a:pt x="86" y="169"/>
                        <a:pt x="86" y="170"/>
                      </a:cubicBezTo>
                      <a:cubicBezTo>
                        <a:pt x="87" y="172"/>
                        <a:pt x="86" y="171"/>
                        <a:pt x="85" y="171"/>
                      </a:cubicBezTo>
                      <a:cubicBezTo>
                        <a:pt x="84" y="172"/>
                        <a:pt x="90" y="173"/>
                        <a:pt x="89" y="171"/>
                      </a:cubicBezTo>
                      <a:cubicBezTo>
                        <a:pt x="91" y="174"/>
                        <a:pt x="90" y="176"/>
                        <a:pt x="94" y="176"/>
                      </a:cubicBezTo>
                      <a:cubicBezTo>
                        <a:pt x="97" y="176"/>
                        <a:pt x="99" y="176"/>
                        <a:pt x="102" y="176"/>
                      </a:cubicBezTo>
                      <a:cubicBezTo>
                        <a:pt x="113" y="176"/>
                        <a:pt x="123" y="176"/>
                        <a:pt x="133" y="176"/>
                      </a:cubicBezTo>
                      <a:cubicBezTo>
                        <a:pt x="158" y="176"/>
                        <a:pt x="183" y="176"/>
                        <a:pt x="208" y="176"/>
                      </a:cubicBezTo>
                      <a:cubicBezTo>
                        <a:pt x="213" y="176"/>
                        <a:pt x="218" y="176"/>
                        <a:pt x="223" y="176"/>
                      </a:cubicBezTo>
                      <a:cubicBezTo>
                        <a:pt x="224" y="176"/>
                        <a:pt x="229" y="177"/>
                        <a:pt x="229" y="174"/>
                      </a:cubicBezTo>
                      <a:close/>
                      <a:moveTo>
                        <a:pt x="112" y="54"/>
                      </a:moveTo>
                      <a:cubicBezTo>
                        <a:pt x="110" y="54"/>
                        <a:pt x="108" y="53"/>
                        <a:pt x="106" y="54"/>
                      </a:cubicBezTo>
                      <a:cubicBezTo>
                        <a:pt x="104" y="57"/>
                        <a:pt x="108" y="56"/>
                        <a:pt x="108" y="57"/>
                      </a:cubicBezTo>
                      <a:cubicBezTo>
                        <a:pt x="108" y="56"/>
                        <a:pt x="100" y="60"/>
                        <a:pt x="100" y="60"/>
                      </a:cubicBezTo>
                      <a:cubicBezTo>
                        <a:pt x="98" y="59"/>
                        <a:pt x="107" y="53"/>
                        <a:pt x="99" y="56"/>
                      </a:cubicBezTo>
                      <a:cubicBezTo>
                        <a:pt x="98" y="56"/>
                        <a:pt x="97" y="57"/>
                        <a:pt x="97" y="57"/>
                      </a:cubicBezTo>
                      <a:cubicBezTo>
                        <a:pt x="96" y="58"/>
                        <a:pt x="97" y="59"/>
                        <a:pt x="96" y="60"/>
                      </a:cubicBezTo>
                      <a:cubicBezTo>
                        <a:pt x="95" y="60"/>
                        <a:pt x="88" y="59"/>
                        <a:pt x="88" y="59"/>
                      </a:cubicBezTo>
                      <a:cubicBezTo>
                        <a:pt x="88" y="58"/>
                        <a:pt x="91" y="59"/>
                        <a:pt x="91" y="58"/>
                      </a:cubicBezTo>
                      <a:cubicBezTo>
                        <a:pt x="92" y="57"/>
                        <a:pt x="91" y="57"/>
                        <a:pt x="92" y="56"/>
                      </a:cubicBezTo>
                      <a:cubicBezTo>
                        <a:pt x="92" y="55"/>
                        <a:pt x="94" y="54"/>
                        <a:pt x="94" y="54"/>
                      </a:cubicBezTo>
                      <a:cubicBezTo>
                        <a:pt x="94" y="53"/>
                        <a:pt x="91" y="52"/>
                        <a:pt x="94" y="52"/>
                      </a:cubicBezTo>
                      <a:cubicBezTo>
                        <a:pt x="94" y="52"/>
                        <a:pt x="98" y="53"/>
                        <a:pt x="98" y="52"/>
                      </a:cubicBezTo>
                      <a:cubicBezTo>
                        <a:pt x="98" y="51"/>
                        <a:pt x="93" y="50"/>
                        <a:pt x="92" y="50"/>
                      </a:cubicBezTo>
                      <a:cubicBezTo>
                        <a:pt x="91" y="50"/>
                        <a:pt x="89" y="51"/>
                        <a:pt x="87" y="51"/>
                      </a:cubicBezTo>
                      <a:cubicBezTo>
                        <a:pt x="86" y="51"/>
                        <a:pt x="84" y="50"/>
                        <a:pt x="82" y="51"/>
                      </a:cubicBezTo>
                      <a:cubicBezTo>
                        <a:pt x="81" y="51"/>
                        <a:pt x="79" y="53"/>
                        <a:pt x="80" y="51"/>
                      </a:cubicBezTo>
                      <a:cubicBezTo>
                        <a:pt x="81" y="49"/>
                        <a:pt x="83" y="50"/>
                        <a:pt x="84" y="49"/>
                      </a:cubicBezTo>
                      <a:cubicBezTo>
                        <a:pt x="86" y="49"/>
                        <a:pt x="89" y="48"/>
                        <a:pt x="91" y="47"/>
                      </a:cubicBezTo>
                      <a:cubicBezTo>
                        <a:pt x="95" y="46"/>
                        <a:pt x="99" y="46"/>
                        <a:pt x="102" y="44"/>
                      </a:cubicBezTo>
                      <a:cubicBezTo>
                        <a:pt x="104" y="44"/>
                        <a:pt x="107" y="43"/>
                        <a:pt x="108" y="45"/>
                      </a:cubicBezTo>
                      <a:cubicBezTo>
                        <a:pt x="109" y="46"/>
                        <a:pt x="105" y="47"/>
                        <a:pt x="104" y="48"/>
                      </a:cubicBezTo>
                      <a:cubicBezTo>
                        <a:pt x="102" y="49"/>
                        <a:pt x="110" y="49"/>
                        <a:pt x="111" y="49"/>
                      </a:cubicBezTo>
                      <a:cubicBezTo>
                        <a:pt x="111" y="49"/>
                        <a:pt x="113" y="49"/>
                        <a:pt x="113" y="49"/>
                      </a:cubicBezTo>
                      <a:cubicBezTo>
                        <a:pt x="114" y="48"/>
                        <a:pt x="116" y="46"/>
                        <a:pt x="117" y="47"/>
                      </a:cubicBezTo>
                      <a:cubicBezTo>
                        <a:pt x="118" y="48"/>
                        <a:pt x="113" y="54"/>
                        <a:pt x="112" y="54"/>
                      </a:cubicBezTo>
                      <a:cubicBezTo>
                        <a:pt x="110" y="54"/>
                        <a:pt x="114" y="54"/>
                        <a:pt x="112" y="54"/>
                      </a:cubicBezTo>
                      <a:close/>
                      <a:moveTo>
                        <a:pt x="157" y="78"/>
                      </a:moveTo>
                      <a:cubicBezTo>
                        <a:pt x="157" y="78"/>
                        <a:pt x="152" y="78"/>
                        <a:pt x="153" y="78"/>
                      </a:cubicBezTo>
                      <a:cubicBezTo>
                        <a:pt x="153" y="79"/>
                        <a:pt x="155" y="78"/>
                        <a:pt x="155" y="79"/>
                      </a:cubicBezTo>
                      <a:cubicBezTo>
                        <a:pt x="155" y="80"/>
                        <a:pt x="151" y="81"/>
                        <a:pt x="150" y="81"/>
                      </a:cubicBezTo>
                      <a:cubicBezTo>
                        <a:pt x="148" y="81"/>
                        <a:pt x="147" y="83"/>
                        <a:pt x="145" y="84"/>
                      </a:cubicBezTo>
                      <a:cubicBezTo>
                        <a:pt x="145" y="84"/>
                        <a:pt x="141" y="84"/>
                        <a:pt x="142" y="85"/>
                      </a:cubicBezTo>
                      <a:cubicBezTo>
                        <a:pt x="142" y="86"/>
                        <a:pt x="145" y="86"/>
                        <a:pt x="142" y="88"/>
                      </a:cubicBezTo>
                      <a:cubicBezTo>
                        <a:pt x="141" y="88"/>
                        <a:pt x="137" y="88"/>
                        <a:pt x="137" y="89"/>
                      </a:cubicBezTo>
                      <a:cubicBezTo>
                        <a:pt x="136" y="89"/>
                        <a:pt x="137" y="90"/>
                        <a:pt x="137" y="90"/>
                      </a:cubicBezTo>
                      <a:cubicBezTo>
                        <a:pt x="137" y="92"/>
                        <a:pt x="135" y="92"/>
                        <a:pt x="134" y="92"/>
                      </a:cubicBezTo>
                      <a:cubicBezTo>
                        <a:pt x="131" y="93"/>
                        <a:pt x="128" y="93"/>
                        <a:pt x="125" y="93"/>
                      </a:cubicBezTo>
                      <a:cubicBezTo>
                        <a:pt x="125" y="93"/>
                        <a:pt x="120" y="90"/>
                        <a:pt x="120" y="90"/>
                      </a:cubicBezTo>
                      <a:cubicBezTo>
                        <a:pt x="122" y="89"/>
                        <a:pt x="125" y="90"/>
                        <a:pt x="126" y="89"/>
                      </a:cubicBezTo>
                      <a:cubicBezTo>
                        <a:pt x="127" y="89"/>
                        <a:pt x="126" y="87"/>
                        <a:pt x="127" y="87"/>
                      </a:cubicBezTo>
                      <a:cubicBezTo>
                        <a:pt x="128" y="85"/>
                        <a:pt x="130" y="86"/>
                        <a:pt x="131" y="85"/>
                      </a:cubicBezTo>
                      <a:cubicBezTo>
                        <a:pt x="132" y="85"/>
                        <a:pt x="130" y="83"/>
                        <a:pt x="130" y="83"/>
                      </a:cubicBezTo>
                      <a:cubicBezTo>
                        <a:pt x="128" y="82"/>
                        <a:pt x="128" y="82"/>
                        <a:pt x="128" y="81"/>
                      </a:cubicBezTo>
                      <a:cubicBezTo>
                        <a:pt x="128" y="79"/>
                        <a:pt x="126" y="80"/>
                        <a:pt x="126" y="79"/>
                      </a:cubicBezTo>
                      <a:cubicBezTo>
                        <a:pt x="125" y="78"/>
                        <a:pt x="128" y="79"/>
                        <a:pt x="128" y="79"/>
                      </a:cubicBezTo>
                      <a:cubicBezTo>
                        <a:pt x="131" y="80"/>
                        <a:pt x="134" y="81"/>
                        <a:pt x="136" y="82"/>
                      </a:cubicBezTo>
                      <a:cubicBezTo>
                        <a:pt x="138" y="84"/>
                        <a:pt x="142" y="83"/>
                        <a:pt x="144" y="82"/>
                      </a:cubicBezTo>
                      <a:cubicBezTo>
                        <a:pt x="147" y="81"/>
                        <a:pt x="148" y="78"/>
                        <a:pt x="152" y="77"/>
                      </a:cubicBezTo>
                      <a:cubicBezTo>
                        <a:pt x="153" y="76"/>
                        <a:pt x="155" y="76"/>
                        <a:pt x="157" y="77"/>
                      </a:cubicBezTo>
                      <a:cubicBezTo>
                        <a:pt x="157" y="77"/>
                        <a:pt x="160" y="78"/>
                        <a:pt x="160" y="78"/>
                      </a:cubicBezTo>
                      <a:cubicBezTo>
                        <a:pt x="160" y="78"/>
                        <a:pt x="158" y="78"/>
                        <a:pt x="157" y="78"/>
                      </a:cubicBezTo>
                      <a:close/>
                      <a:moveTo>
                        <a:pt x="222" y="165"/>
                      </a:moveTo>
                      <a:cubicBezTo>
                        <a:pt x="221" y="167"/>
                        <a:pt x="219" y="163"/>
                        <a:pt x="219" y="162"/>
                      </a:cubicBezTo>
                      <a:cubicBezTo>
                        <a:pt x="219" y="160"/>
                        <a:pt x="221" y="159"/>
                        <a:pt x="221" y="157"/>
                      </a:cubicBezTo>
                      <a:cubicBezTo>
                        <a:pt x="220" y="156"/>
                        <a:pt x="219" y="159"/>
                        <a:pt x="218" y="158"/>
                      </a:cubicBezTo>
                      <a:cubicBezTo>
                        <a:pt x="218" y="157"/>
                        <a:pt x="218" y="154"/>
                        <a:pt x="216" y="154"/>
                      </a:cubicBezTo>
                      <a:cubicBezTo>
                        <a:pt x="216" y="154"/>
                        <a:pt x="216" y="156"/>
                        <a:pt x="215" y="156"/>
                      </a:cubicBezTo>
                      <a:cubicBezTo>
                        <a:pt x="214" y="155"/>
                        <a:pt x="214" y="154"/>
                        <a:pt x="213" y="153"/>
                      </a:cubicBezTo>
                      <a:cubicBezTo>
                        <a:pt x="212" y="152"/>
                        <a:pt x="211" y="151"/>
                        <a:pt x="210" y="150"/>
                      </a:cubicBezTo>
                      <a:cubicBezTo>
                        <a:pt x="209" y="149"/>
                        <a:pt x="212" y="149"/>
                        <a:pt x="212" y="148"/>
                      </a:cubicBezTo>
                      <a:cubicBezTo>
                        <a:pt x="211" y="147"/>
                        <a:pt x="209" y="148"/>
                        <a:pt x="209" y="147"/>
                      </a:cubicBezTo>
                      <a:cubicBezTo>
                        <a:pt x="209" y="146"/>
                        <a:pt x="210" y="143"/>
                        <a:pt x="210" y="142"/>
                      </a:cubicBezTo>
                      <a:cubicBezTo>
                        <a:pt x="212" y="140"/>
                        <a:pt x="217" y="147"/>
                        <a:pt x="217" y="148"/>
                      </a:cubicBezTo>
                      <a:cubicBezTo>
                        <a:pt x="218" y="150"/>
                        <a:pt x="219" y="151"/>
                        <a:pt x="219" y="153"/>
                      </a:cubicBezTo>
                      <a:cubicBezTo>
                        <a:pt x="220" y="155"/>
                        <a:pt x="220" y="154"/>
                        <a:pt x="221" y="156"/>
                      </a:cubicBezTo>
                      <a:cubicBezTo>
                        <a:pt x="221" y="157"/>
                        <a:pt x="222" y="158"/>
                        <a:pt x="222" y="159"/>
                      </a:cubicBezTo>
                      <a:cubicBezTo>
                        <a:pt x="223" y="161"/>
                        <a:pt x="222" y="163"/>
                        <a:pt x="222" y="165"/>
                      </a:cubicBezTo>
                      <a:cubicBezTo>
                        <a:pt x="221" y="166"/>
                        <a:pt x="222" y="164"/>
                        <a:pt x="222" y="16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8" name="Freeform 643">
                  <a:extLst>
                    <a:ext uri="{FF2B5EF4-FFF2-40B4-BE49-F238E27FC236}">
                      <a16:creationId xmlns:a16="http://schemas.microsoft.com/office/drawing/2014/main" id="{BF146F5D-FF2B-3B4C-89A9-6E756445E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3494" y="9466307"/>
                  <a:ext cx="95541" cy="82827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9" name="Freeform 644">
                  <a:extLst>
                    <a:ext uri="{FF2B5EF4-FFF2-40B4-BE49-F238E27FC236}">
                      <a16:creationId xmlns:a16="http://schemas.microsoft.com/office/drawing/2014/main" id="{7E48FBC5-7556-F644-A742-19750636D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19926" y="9447193"/>
                  <a:ext cx="121018" cy="44598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0" name="Freeform 645">
                  <a:extLst>
                    <a:ext uri="{FF2B5EF4-FFF2-40B4-BE49-F238E27FC236}">
                      <a16:creationId xmlns:a16="http://schemas.microsoft.com/office/drawing/2014/main" id="{2F6A9021-C35C-0D40-BB8C-EFFED3AB6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3431" y="6414553"/>
                  <a:ext cx="289811" cy="159279"/>
                </a:xfrm>
                <a:custGeom>
                  <a:avLst/>
                  <a:gdLst>
                    <a:gd name="T0" fmla="*/ 10 w 31"/>
                    <a:gd name="T1" fmla="*/ 17 h 17"/>
                    <a:gd name="T2" fmla="*/ 13 w 31"/>
                    <a:gd name="T3" fmla="*/ 14 h 17"/>
                    <a:gd name="T4" fmla="*/ 18 w 31"/>
                    <a:gd name="T5" fmla="*/ 16 h 17"/>
                    <a:gd name="T6" fmla="*/ 21 w 31"/>
                    <a:gd name="T7" fmla="*/ 16 h 17"/>
                    <a:gd name="T8" fmla="*/ 23 w 31"/>
                    <a:gd name="T9" fmla="*/ 15 h 17"/>
                    <a:gd name="T10" fmla="*/ 29 w 31"/>
                    <a:gd name="T11" fmla="*/ 11 h 17"/>
                    <a:gd name="T12" fmla="*/ 27 w 31"/>
                    <a:gd name="T13" fmla="*/ 7 h 17"/>
                    <a:gd name="T14" fmla="*/ 21 w 31"/>
                    <a:gd name="T15" fmla="*/ 5 h 17"/>
                    <a:gd name="T16" fmla="*/ 17 w 31"/>
                    <a:gd name="T17" fmla="*/ 3 h 17"/>
                    <a:gd name="T18" fmla="*/ 13 w 31"/>
                    <a:gd name="T19" fmla="*/ 0 h 17"/>
                    <a:gd name="T20" fmla="*/ 11 w 31"/>
                    <a:gd name="T21" fmla="*/ 2 h 17"/>
                    <a:gd name="T22" fmla="*/ 8 w 31"/>
                    <a:gd name="T23" fmla="*/ 2 h 17"/>
                    <a:gd name="T24" fmla="*/ 0 w 31"/>
                    <a:gd name="T25" fmla="*/ 6 h 17"/>
                    <a:gd name="T26" fmla="*/ 2 w 31"/>
                    <a:gd name="T27" fmla="*/ 10 h 17"/>
                    <a:gd name="T28" fmla="*/ 4 w 31"/>
                    <a:gd name="T29" fmla="*/ 13 h 17"/>
                    <a:gd name="T30" fmla="*/ 10 w 31"/>
                    <a:gd name="T3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" h="17">
                      <a:moveTo>
                        <a:pt x="10" y="17"/>
                      </a:moveTo>
                      <a:cubicBezTo>
                        <a:pt x="12" y="17"/>
                        <a:pt x="11" y="14"/>
                        <a:pt x="13" y="14"/>
                      </a:cubicBezTo>
                      <a:cubicBezTo>
                        <a:pt x="15" y="14"/>
                        <a:pt x="16" y="16"/>
                        <a:pt x="18" y="16"/>
                      </a:cubicBezTo>
                      <a:cubicBezTo>
                        <a:pt x="19" y="16"/>
                        <a:pt x="20" y="16"/>
                        <a:pt x="21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6" y="14"/>
                        <a:pt x="27" y="13"/>
                        <a:pt x="29" y="11"/>
                      </a:cubicBezTo>
                      <a:cubicBezTo>
                        <a:pt x="31" y="9"/>
                        <a:pt x="29" y="8"/>
                        <a:pt x="27" y="7"/>
                      </a:cubicBezTo>
                      <a:cubicBezTo>
                        <a:pt x="25" y="6"/>
                        <a:pt x="22" y="3"/>
                        <a:pt x="21" y="5"/>
                      </a:cubicBezTo>
                      <a:cubicBezTo>
                        <a:pt x="19" y="8"/>
                        <a:pt x="18" y="4"/>
                        <a:pt x="17" y="3"/>
                      </a:cubicBezTo>
                      <a:cubicBezTo>
                        <a:pt x="16" y="2"/>
                        <a:pt x="13" y="3"/>
                        <a:pt x="13" y="0"/>
                      </a:cubicBezTo>
                      <a:cubicBezTo>
                        <a:pt x="13" y="1"/>
                        <a:pt x="12" y="3"/>
                        <a:pt x="11" y="2"/>
                      </a:cubicBezTo>
                      <a:cubicBezTo>
                        <a:pt x="9" y="0"/>
                        <a:pt x="9" y="0"/>
                        <a:pt x="8" y="2"/>
                      </a:cubicBezTo>
                      <a:cubicBezTo>
                        <a:pt x="7" y="3"/>
                        <a:pt x="0" y="5"/>
                        <a:pt x="0" y="6"/>
                      </a:cubicBezTo>
                      <a:cubicBezTo>
                        <a:pt x="0" y="6"/>
                        <a:pt x="1" y="9"/>
                        <a:pt x="2" y="10"/>
                      </a:cubicBezTo>
                      <a:cubicBezTo>
                        <a:pt x="2" y="11"/>
                        <a:pt x="3" y="12"/>
                        <a:pt x="4" y="13"/>
                      </a:cubicBezTo>
                      <a:cubicBezTo>
                        <a:pt x="6" y="14"/>
                        <a:pt x="8" y="17"/>
                        <a:pt x="10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1" name="Freeform 646">
                  <a:extLst>
                    <a:ext uri="{FF2B5EF4-FFF2-40B4-BE49-F238E27FC236}">
                      <a16:creationId xmlns:a16="http://schemas.microsoft.com/office/drawing/2014/main" id="{84C8D8F1-21E0-4F4B-89A5-F7193D64A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2857" y="6545160"/>
                  <a:ext cx="347131" cy="149721"/>
                </a:xfrm>
                <a:custGeom>
                  <a:avLst/>
                  <a:gdLst>
                    <a:gd name="T0" fmla="*/ 32 w 37"/>
                    <a:gd name="T1" fmla="*/ 2 h 16"/>
                    <a:gd name="T2" fmla="*/ 27 w 37"/>
                    <a:gd name="T3" fmla="*/ 0 h 16"/>
                    <a:gd name="T4" fmla="*/ 24 w 37"/>
                    <a:gd name="T5" fmla="*/ 3 h 16"/>
                    <a:gd name="T6" fmla="*/ 20 w 37"/>
                    <a:gd name="T7" fmla="*/ 3 h 16"/>
                    <a:gd name="T8" fmla="*/ 17 w 37"/>
                    <a:gd name="T9" fmla="*/ 7 h 16"/>
                    <a:gd name="T10" fmla="*/ 16 w 37"/>
                    <a:gd name="T11" fmla="*/ 9 h 16"/>
                    <a:gd name="T12" fmla="*/ 13 w 37"/>
                    <a:gd name="T13" fmla="*/ 9 h 16"/>
                    <a:gd name="T14" fmla="*/ 9 w 37"/>
                    <a:gd name="T15" fmla="*/ 10 h 16"/>
                    <a:gd name="T16" fmla="*/ 5 w 37"/>
                    <a:gd name="T17" fmla="*/ 11 h 16"/>
                    <a:gd name="T18" fmla="*/ 0 w 37"/>
                    <a:gd name="T19" fmla="*/ 9 h 16"/>
                    <a:gd name="T20" fmla="*/ 4 w 37"/>
                    <a:gd name="T21" fmla="*/ 13 h 16"/>
                    <a:gd name="T22" fmla="*/ 6 w 37"/>
                    <a:gd name="T23" fmla="*/ 13 h 16"/>
                    <a:gd name="T24" fmla="*/ 8 w 37"/>
                    <a:gd name="T25" fmla="*/ 14 h 16"/>
                    <a:gd name="T26" fmla="*/ 12 w 37"/>
                    <a:gd name="T27" fmla="*/ 13 h 16"/>
                    <a:gd name="T28" fmla="*/ 15 w 37"/>
                    <a:gd name="T29" fmla="*/ 15 h 16"/>
                    <a:gd name="T30" fmla="*/ 22 w 37"/>
                    <a:gd name="T31" fmla="*/ 16 h 16"/>
                    <a:gd name="T32" fmla="*/ 29 w 37"/>
                    <a:gd name="T33" fmla="*/ 14 h 16"/>
                    <a:gd name="T34" fmla="*/ 33 w 37"/>
                    <a:gd name="T35" fmla="*/ 12 h 16"/>
                    <a:gd name="T36" fmla="*/ 34 w 37"/>
                    <a:gd name="T37" fmla="*/ 9 h 16"/>
                    <a:gd name="T38" fmla="*/ 36 w 37"/>
                    <a:gd name="T39" fmla="*/ 8 h 16"/>
                    <a:gd name="T40" fmla="*/ 36 w 37"/>
                    <a:gd name="T41" fmla="*/ 2 h 16"/>
                    <a:gd name="T42" fmla="*/ 32 w 37"/>
                    <a:gd name="T43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" h="16">
                      <a:moveTo>
                        <a:pt x="32" y="2"/>
                      </a:moveTo>
                      <a:cubicBezTo>
                        <a:pt x="30" y="2"/>
                        <a:pt x="28" y="0"/>
                        <a:pt x="27" y="0"/>
                      </a:cubicBezTo>
                      <a:cubicBezTo>
                        <a:pt x="25" y="0"/>
                        <a:pt x="26" y="3"/>
                        <a:pt x="24" y="3"/>
                      </a:cubicBezTo>
                      <a:cubicBezTo>
                        <a:pt x="22" y="3"/>
                        <a:pt x="22" y="2"/>
                        <a:pt x="20" y="3"/>
                      </a:cubicBezTo>
                      <a:cubicBezTo>
                        <a:pt x="20" y="3"/>
                        <a:pt x="16" y="6"/>
                        <a:pt x="17" y="7"/>
                      </a:cubicBezTo>
                      <a:cubicBezTo>
                        <a:pt x="17" y="8"/>
                        <a:pt x="19" y="10"/>
                        <a:pt x="16" y="9"/>
                      </a:cubicBezTo>
                      <a:cubicBezTo>
                        <a:pt x="15" y="9"/>
                        <a:pt x="14" y="8"/>
                        <a:pt x="13" y="9"/>
                      </a:cubicBezTo>
                      <a:cubicBezTo>
                        <a:pt x="12" y="9"/>
                        <a:pt x="10" y="10"/>
                        <a:pt x="9" y="10"/>
                      </a:cubicBezTo>
                      <a:cubicBezTo>
                        <a:pt x="7" y="10"/>
                        <a:pt x="6" y="8"/>
                        <a:pt x="5" y="11"/>
                      </a:cubicBezTo>
                      <a:cubicBezTo>
                        <a:pt x="5" y="11"/>
                        <a:pt x="1" y="9"/>
                        <a:pt x="0" y="9"/>
                      </a:cubicBezTo>
                      <a:cubicBezTo>
                        <a:pt x="0" y="11"/>
                        <a:pt x="1" y="12"/>
                        <a:pt x="4" y="13"/>
                      </a:cubicBez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3"/>
                        <a:pt x="7" y="15"/>
                        <a:pt x="8" y="14"/>
                      </a:cubicBezTo>
                      <a:cubicBezTo>
                        <a:pt x="10" y="13"/>
                        <a:pt x="10" y="13"/>
                        <a:pt x="12" y="13"/>
                      </a:cubicBezTo>
                      <a:cubicBezTo>
                        <a:pt x="14" y="13"/>
                        <a:pt x="13" y="14"/>
                        <a:pt x="15" y="15"/>
                      </a:cubicBezTo>
                      <a:cubicBezTo>
                        <a:pt x="17" y="16"/>
                        <a:pt x="20" y="16"/>
                        <a:pt x="22" y="16"/>
                      </a:cubicBezTo>
                      <a:cubicBezTo>
                        <a:pt x="25" y="16"/>
                        <a:pt x="26" y="14"/>
                        <a:pt x="29" y="14"/>
                      </a:cubicBezTo>
                      <a:cubicBezTo>
                        <a:pt x="31" y="14"/>
                        <a:pt x="33" y="13"/>
                        <a:pt x="33" y="12"/>
                      </a:cubicBezTo>
                      <a:cubicBezTo>
                        <a:pt x="34" y="11"/>
                        <a:pt x="34" y="10"/>
                        <a:pt x="34" y="9"/>
                      </a:cubicBezTo>
                      <a:cubicBezTo>
                        <a:pt x="34" y="7"/>
                        <a:pt x="35" y="9"/>
                        <a:pt x="36" y="8"/>
                      </a:cubicBezTo>
                      <a:cubicBezTo>
                        <a:pt x="37" y="6"/>
                        <a:pt x="36" y="3"/>
                        <a:pt x="36" y="2"/>
                      </a:cubicBezTo>
                      <a:cubicBezTo>
                        <a:pt x="34" y="2"/>
                        <a:pt x="33" y="2"/>
                        <a:pt x="3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2" name="Freeform 647">
                  <a:extLst>
                    <a:ext uri="{FF2B5EF4-FFF2-40B4-BE49-F238E27FC236}">
                      <a16:creationId xmlns:a16="http://schemas.microsoft.com/office/drawing/2014/main" id="{AC66D3F1-B9D5-164F-AA3D-20084FE86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21837" y="6656654"/>
                  <a:ext cx="531847" cy="516057"/>
                </a:xfrm>
                <a:custGeom>
                  <a:avLst/>
                  <a:gdLst>
                    <a:gd name="T0" fmla="*/ 37 w 57"/>
                    <a:gd name="T1" fmla="*/ 10 h 55"/>
                    <a:gd name="T2" fmla="*/ 41 w 57"/>
                    <a:gd name="T3" fmla="*/ 9 h 55"/>
                    <a:gd name="T4" fmla="*/ 43 w 57"/>
                    <a:gd name="T5" fmla="*/ 6 h 55"/>
                    <a:gd name="T6" fmla="*/ 45 w 57"/>
                    <a:gd name="T7" fmla="*/ 4 h 55"/>
                    <a:gd name="T8" fmla="*/ 45 w 57"/>
                    <a:gd name="T9" fmla="*/ 1 h 55"/>
                    <a:gd name="T10" fmla="*/ 41 w 57"/>
                    <a:gd name="T11" fmla="*/ 2 h 55"/>
                    <a:gd name="T12" fmla="*/ 36 w 57"/>
                    <a:gd name="T13" fmla="*/ 4 h 55"/>
                    <a:gd name="T14" fmla="*/ 27 w 57"/>
                    <a:gd name="T15" fmla="*/ 1 h 55"/>
                    <a:gd name="T16" fmla="*/ 22 w 57"/>
                    <a:gd name="T17" fmla="*/ 1 h 55"/>
                    <a:gd name="T18" fmla="*/ 19 w 57"/>
                    <a:gd name="T19" fmla="*/ 1 h 55"/>
                    <a:gd name="T20" fmla="*/ 18 w 57"/>
                    <a:gd name="T21" fmla="*/ 3 h 55"/>
                    <a:gd name="T22" fmla="*/ 17 w 57"/>
                    <a:gd name="T23" fmla="*/ 4 h 55"/>
                    <a:gd name="T24" fmla="*/ 15 w 57"/>
                    <a:gd name="T25" fmla="*/ 5 h 55"/>
                    <a:gd name="T26" fmla="*/ 13 w 57"/>
                    <a:gd name="T27" fmla="*/ 5 h 55"/>
                    <a:gd name="T28" fmla="*/ 12 w 57"/>
                    <a:gd name="T29" fmla="*/ 4 h 55"/>
                    <a:gd name="T30" fmla="*/ 11 w 57"/>
                    <a:gd name="T31" fmla="*/ 8 h 55"/>
                    <a:gd name="T32" fmla="*/ 9 w 57"/>
                    <a:gd name="T33" fmla="*/ 5 h 55"/>
                    <a:gd name="T34" fmla="*/ 5 w 57"/>
                    <a:gd name="T35" fmla="*/ 7 h 55"/>
                    <a:gd name="T36" fmla="*/ 0 w 57"/>
                    <a:gd name="T37" fmla="*/ 7 h 55"/>
                    <a:gd name="T38" fmla="*/ 1 w 57"/>
                    <a:gd name="T39" fmla="*/ 10 h 55"/>
                    <a:gd name="T40" fmla="*/ 0 w 57"/>
                    <a:gd name="T41" fmla="*/ 14 h 55"/>
                    <a:gd name="T42" fmla="*/ 2 w 57"/>
                    <a:gd name="T43" fmla="*/ 18 h 55"/>
                    <a:gd name="T44" fmla="*/ 4 w 57"/>
                    <a:gd name="T45" fmla="*/ 21 h 55"/>
                    <a:gd name="T46" fmla="*/ 12 w 57"/>
                    <a:gd name="T47" fmla="*/ 17 h 55"/>
                    <a:gd name="T48" fmla="*/ 15 w 57"/>
                    <a:gd name="T49" fmla="*/ 19 h 55"/>
                    <a:gd name="T50" fmla="*/ 17 w 57"/>
                    <a:gd name="T51" fmla="*/ 22 h 55"/>
                    <a:gd name="T52" fmla="*/ 18 w 57"/>
                    <a:gd name="T53" fmla="*/ 25 h 55"/>
                    <a:gd name="T54" fmla="*/ 21 w 57"/>
                    <a:gd name="T55" fmla="*/ 28 h 55"/>
                    <a:gd name="T56" fmla="*/ 28 w 57"/>
                    <a:gd name="T57" fmla="*/ 33 h 55"/>
                    <a:gd name="T58" fmla="*/ 33 w 57"/>
                    <a:gd name="T59" fmla="*/ 36 h 55"/>
                    <a:gd name="T60" fmla="*/ 42 w 57"/>
                    <a:gd name="T61" fmla="*/ 42 h 55"/>
                    <a:gd name="T62" fmla="*/ 45 w 57"/>
                    <a:gd name="T63" fmla="*/ 48 h 55"/>
                    <a:gd name="T64" fmla="*/ 43 w 57"/>
                    <a:gd name="T65" fmla="*/ 55 h 55"/>
                    <a:gd name="T66" fmla="*/ 49 w 57"/>
                    <a:gd name="T67" fmla="*/ 48 h 55"/>
                    <a:gd name="T68" fmla="*/ 47 w 57"/>
                    <a:gd name="T69" fmla="*/ 45 h 55"/>
                    <a:gd name="T70" fmla="*/ 50 w 57"/>
                    <a:gd name="T71" fmla="*/ 40 h 55"/>
                    <a:gd name="T72" fmla="*/ 53 w 57"/>
                    <a:gd name="T73" fmla="*/ 41 h 55"/>
                    <a:gd name="T74" fmla="*/ 55 w 57"/>
                    <a:gd name="T75" fmla="*/ 44 h 55"/>
                    <a:gd name="T76" fmla="*/ 53 w 57"/>
                    <a:gd name="T77" fmla="*/ 39 h 55"/>
                    <a:gd name="T78" fmla="*/ 44 w 57"/>
                    <a:gd name="T79" fmla="*/ 35 h 55"/>
                    <a:gd name="T80" fmla="*/ 44 w 57"/>
                    <a:gd name="T81" fmla="*/ 32 h 55"/>
                    <a:gd name="T82" fmla="*/ 39 w 57"/>
                    <a:gd name="T83" fmla="*/ 31 h 55"/>
                    <a:gd name="T84" fmla="*/ 35 w 57"/>
                    <a:gd name="T85" fmla="*/ 26 h 55"/>
                    <a:gd name="T86" fmla="*/ 32 w 57"/>
                    <a:gd name="T87" fmla="*/ 21 h 55"/>
                    <a:gd name="T88" fmla="*/ 27 w 57"/>
                    <a:gd name="T89" fmla="*/ 17 h 55"/>
                    <a:gd name="T90" fmla="*/ 27 w 57"/>
                    <a:gd name="T91" fmla="*/ 15 h 55"/>
                    <a:gd name="T92" fmla="*/ 28 w 57"/>
                    <a:gd name="T93" fmla="*/ 12 h 55"/>
                    <a:gd name="T94" fmla="*/ 30 w 57"/>
                    <a:gd name="T95" fmla="*/ 9 h 55"/>
                    <a:gd name="T96" fmla="*/ 32 w 57"/>
                    <a:gd name="T97" fmla="*/ 8 h 55"/>
                    <a:gd name="T98" fmla="*/ 34 w 57"/>
                    <a:gd name="T99" fmla="*/ 10 h 55"/>
                    <a:gd name="T100" fmla="*/ 37 w 57"/>
                    <a:gd name="T101" fmla="*/ 10 h 55"/>
                    <a:gd name="T102" fmla="*/ 37 w 57"/>
                    <a:gd name="T103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7" h="55">
                      <a:moveTo>
                        <a:pt x="37" y="10"/>
                      </a:moveTo>
                      <a:cubicBezTo>
                        <a:pt x="38" y="9"/>
                        <a:pt x="40" y="10"/>
                        <a:pt x="41" y="9"/>
                      </a:cubicBezTo>
                      <a:cubicBezTo>
                        <a:pt x="43" y="8"/>
                        <a:pt x="42" y="7"/>
                        <a:pt x="43" y="6"/>
                      </a:cubicBezTo>
                      <a:cubicBezTo>
                        <a:pt x="43" y="5"/>
                        <a:pt x="44" y="4"/>
                        <a:pt x="45" y="4"/>
                      </a:cubicBezTo>
                      <a:cubicBezTo>
                        <a:pt x="46" y="3"/>
                        <a:pt x="45" y="3"/>
                        <a:pt x="45" y="1"/>
                      </a:cubicBezTo>
                      <a:cubicBezTo>
                        <a:pt x="44" y="2"/>
                        <a:pt x="43" y="2"/>
                        <a:pt x="41" y="2"/>
                      </a:cubicBezTo>
                      <a:cubicBezTo>
                        <a:pt x="39" y="2"/>
                        <a:pt x="37" y="5"/>
                        <a:pt x="36" y="4"/>
                      </a:cubicBezTo>
                      <a:cubicBezTo>
                        <a:pt x="33" y="3"/>
                        <a:pt x="28" y="4"/>
                        <a:pt x="27" y="1"/>
                      </a:cubicBezTo>
                      <a:cubicBezTo>
                        <a:pt x="26" y="0"/>
                        <a:pt x="23" y="1"/>
                        <a:pt x="22" y="1"/>
                      </a:cubicBezTo>
                      <a:cubicBezTo>
                        <a:pt x="20" y="3"/>
                        <a:pt x="20" y="1"/>
                        <a:pt x="19" y="1"/>
                      </a:cubicBezTo>
                      <a:cubicBezTo>
                        <a:pt x="18" y="1"/>
                        <a:pt x="18" y="3"/>
                        <a:pt x="18" y="3"/>
                      </a:cubicBezTo>
                      <a:cubicBezTo>
                        <a:pt x="18" y="3"/>
                        <a:pt x="17" y="4"/>
                        <a:pt x="17" y="4"/>
                      </a:cubicBezTo>
                      <a:cubicBezTo>
                        <a:pt x="17" y="5"/>
                        <a:pt x="16" y="5"/>
                        <a:pt x="15" y="5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3" y="5"/>
                        <a:pt x="13" y="5"/>
                        <a:pt x="12" y="4"/>
                      </a:cubicBezTo>
                      <a:cubicBezTo>
                        <a:pt x="12" y="4"/>
                        <a:pt x="11" y="7"/>
                        <a:pt x="11" y="8"/>
                      </a:cubicBezTo>
                      <a:cubicBezTo>
                        <a:pt x="11" y="9"/>
                        <a:pt x="9" y="6"/>
                        <a:pt x="9" y="5"/>
                      </a:cubicBezTo>
                      <a:cubicBezTo>
                        <a:pt x="7" y="4"/>
                        <a:pt x="6" y="7"/>
                        <a:pt x="5" y="7"/>
                      </a:cubicBezTo>
                      <a:cubicBezTo>
                        <a:pt x="3" y="7"/>
                        <a:pt x="1" y="7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1" y="12"/>
                        <a:pt x="0" y="12"/>
                        <a:pt x="0" y="14"/>
                      </a:cubicBezTo>
                      <a:cubicBezTo>
                        <a:pt x="0" y="15"/>
                        <a:pt x="0" y="18"/>
                        <a:pt x="2" y="18"/>
                      </a:cubicBezTo>
                      <a:cubicBezTo>
                        <a:pt x="3" y="19"/>
                        <a:pt x="4" y="18"/>
                        <a:pt x="4" y="21"/>
                      </a:cubicBezTo>
                      <a:cubicBezTo>
                        <a:pt x="6" y="20"/>
                        <a:pt x="10" y="16"/>
                        <a:pt x="12" y="17"/>
                      </a:cubicBezTo>
                      <a:cubicBezTo>
                        <a:pt x="13" y="18"/>
                        <a:pt x="14" y="19"/>
                        <a:pt x="15" y="19"/>
                      </a:cubicBezTo>
                      <a:cubicBezTo>
                        <a:pt x="16" y="19"/>
                        <a:pt x="17" y="21"/>
                        <a:pt x="17" y="22"/>
                      </a:cubicBezTo>
                      <a:cubicBezTo>
                        <a:pt x="18" y="23"/>
                        <a:pt x="18" y="24"/>
                        <a:pt x="18" y="25"/>
                      </a:cubicBezTo>
                      <a:cubicBezTo>
                        <a:pt x="19" y="26"/>
                        <a:pt x="20" y="27"/>
                        <a:pt x="21" y="28"/>
                      </a:cubicBezTo>
                      <a:cubicBezTo>
                        <a:pt x="23" y="29"/>
                        <a:pt x="25" y="31"/>
                        <a:pt x="28" y="33"/>
                      </a:cubicBezTo>
                      <a:cubicBezTo>
                        <a:pt x="30" y="35"/>
                        <a:pt x="31" y="35"/>
                        <a:pt x="33" y="36"/>
                      </a:cubicBezTo>
                      <a:cubicBezTo>
                        <a:pt x="36" y="38"/>
                        <a:pt x="38" y="41"/>
                        <a:pt x="42" y="42"/>
                      </a:cubicBezTo>
                      <a:cubicBezTo>
                        <a:pt x="44" y="43"/>
                        <a:pt x="44" y="46"/>
                        <a:pt x="45" y="48"/>
                      </a:cubicBezTo>
                      <a:cubicBezTo>
                        <a:pt x="45" y="50"/>
                        <a:pt x="42" y="52"/>
                        <a:pt x="43" y="55"/>
                      </a:cubicBezTo>
                      <a:cubicBezTo>
                        <a:pt x="43" y="54"/>
                        <a:pt x="49" y="49"/>
                        <a:pt x="49" y="48"/>
                      </a:cubicBezTo>
                      <a:cubicBezTo>
                        <a:pt x="50" y="47"/>
                        <a:pt x="47" y="45"/>
                        <a:pt x="47" y="45"/>
                      </a:cubicBezTo>
                      <a:cubicBezTo>
                        <a:pt x="45" y="43"/>
                        <a:pt x="49" y="39"/>
                        <a:pt x="50" y="40"/>
                      </a:cubicBezTo>
                      <a:cubicBezTo>
                        <a:pt x="51" y="41"/>
                        <a:pt x="52" y="41"/>
                        <a:pt x="53" y="41"/>
                      </a:cubicBezTo>
                      <a:cubicBezTo>
                        <a:pt x="54" y="42"/>
                        <a:pt x="54" y="43"/>
                        <a:pt x="55" y="44"/>
                      </a:cubicBezTo>
                      <a:cubicBezTo>
                        <a:pt x="57" y="44"/>
                        <a:pt x="54" y="40"/>
                        <a:pt x="53" y="39"/>
                      </a:cubicBezTo>
                      <a:cubicBezTo>
                        <a:pt x="51" y="37"/>
                        <a:pt x="47" y="37"/>
                        <a:pt x="44" y="35"/>
                      </a:cubicBezTo>
                      <a:cubicBezTo>
                        <a:pt x="43" y="34"/>
                        <a:pt x="46" y="32"/>
                        <a:pt x="44" y="32"/>
                      </a:cubicBezTo>
                      <a:cubicBezTo>
                        <a:pt x="43" y="31"/>
                        <a:pt x="41" y="32"/>
                        <a:pt x="39" y="31"/>
                      </a:cubicBezTo>
                      <a:cubicBezTo>
                        <a:pt x="37" y="30"/>
                        <a:pt x="36" y="28"/>
                        <a:pt x="35" y="26"/>
                      </a:cubicBezTo>
                      <a:cubicBezTo>
                        <a:pt x="34" y="24"/>
                        <a:pt x="34" y="22"/>
                        <a:pt x="32" y="21"/>
                      </a:cubicBezTo>
                      <a:cubicBezTo>
                        <a:pt x="31" y="20"/>
                        <a:pt x="27" y="19"/>
                        <a:pt x="27" y="17"/>
                      </a:cubicBezTo>
                      <a:cubicBezTo>
                        <a:pt x="27" y="16"/>
                        <a:pt x="27" y="15"/>
                        <a:pt x="27" y="15"/>
                      </a:cubicBezTo>
                      <a:cubicBezTo>
                        <a:pt x="28" y="13"/>
                        <a:pt x="28" y="13"/>
                        <a:pt x="28" y="12"/>
                      </a:cubicBezTo>
                      <a:cubicBezTo>
                        <a:pt x="27" y="9"/>
                        <a:pt x="30" y="10"/>
                        <a:pt x="30" y="9"/>
                      </a:cubicBezTo>
                      <a:cubicBezTo>
                        <a:pt x="31" y="8"/>
                        <a:pt x="32" y="8"/>
                        <a:pt x="32" y="8"/>
                      </a:cubicBezTo>
                      <a:cubicBezTo>
                        <a:pt x="34" y="8"/>
                        <a:pt x="34" y="9"/>
                        <a:pt x="34" y="10"/>
                      </a:cubicBezTo>
                      <a:cubicBezTo>
                        <a:pt x="35" y="10"/>
                        <a:pt x="36" y="10"/>
                        <a:pt x="37" y="10"/>
                      </a:cubicBezTo>
                      <a:cubicBezTo>
                        <a:pt x="37" y="9"/>
                        <a:pt x="36" y="10"/>
                        <a:pt x="37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3" name="Freeform 648">
                  <a:extLst>
                    <a:ext uri="{FF2B5EF4-FFF2-40B4-BE49-F238E27FC236}">
                      <a16:creationId xmlns:a16="http://schemas.microsoft.com/office/drawing/2014/main" id="{E0AAD696-0872-B642-A2AC-7B00988E2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30754" y="6685324"/>
                  <a:ext cx="251592" cy="235731"/>
                </a:xfrm>
                <a:custGeom>
                  <a:avLst/>
                  <a:gdLst>
                    <a:gd name="T0" fmla="*/ 12 w 27"/>
                    <a:gd name="T1" fmla="*/ 10 h 25"/>
                    <a:gd name="T2" fmla="*/ 21 w 27"/>
                    <a:gd name="T3" fmla="*/ 9 h 25"/>
                    <a:gd name="T4" fmla="*/ 27 w 27"/>
                    <a:gd name="T5" fmla="*/ 11 h 25"/>
                    <a:gd name="T6" fmla="*/ 25 w 27"/>
                    <a:gd name="T7" fmla="*/ 4 h 25"/>
                    <a:gd name="T8" fmla="*/ 17 w 27"/>
                    <a:gd name="T9" fmla="*/ 3 h 25"/>
                    <a:gd name="T10" fmla="*/ 13 w 27"/>
                    <a:gd name="T11" fmla="*/ 0 h 25"/>
                    <a:gd name="T12" fmla="*/ 11 w 27"/>
                    <a:gd name="T13" fmla="*/ 2 h 25"/>
                    <a:gd name="T14" fmla="*/ 6 w 27"/>
                    <a:gd name="T15" fmla="*/ 7 h 25"/>
                    <a:gd name="T16" fmla="*/ 1 w 27"/>
                    <a:gd name="T17" fmla="*/ 7 h 25"/>
                    <a:gd name="T18" fmla="*/ 1 w 27"/>
                    <a:gd name="T19" fmla="*/ 11 h 25"/>
                    <a:gd name="T20" fmla="*/ 3 w 27"/>
                    <a:gd name="T21" fmla="*/ 10 h 25"/>
                    <a:gd name="T22" fmla="*/ 4 w 27"/>
                    <a:gd name="T23" fmla="*/ 13 h 25"/>
                    <a:gd name="T24" fmla="*/ 6 w 27"/>
                    <a:gd name="T25" fmla="*/ 10 h 25"/>
                    <a:gd name="T26" fmla="*/ 11 w 27"/>
                    <a:gd name="T27" fmla="*/ 17 h 25"/>
                    <a:gd name="T28" fmla="*/ 23 w 27"/>
                    <a:gd name="T29" fmla="*/ 25 h 25"/>
                    <a:gd name="T30" fmla="*/ 21 w 27"/>
                    <a:gd name="T31" fmla="*/ 22 h 25"/>
                    <a:gd name="T32" fmla="*/ 16 w 27"/>
                    <a:gd name="T33" fmla="*/ 19 h 25"/>
                    <a:gd name="T34" fmla="*/ 12 w 27"/>
                    <a:gd name="T35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25">
                      <a:moveTo>
                        <a:pt x="12" y="10"/>
                      </a:moveTo>
                      <a:cubicBezTo>
                        <a:pt x="15" y="10"/>
                        <a:pt x="18" y="8"/>
                        <a:pt x="21" y="9"/>
                      </a:cubicBezTo>
                      <a:cubicBezTo>
                        <a:pt x="23" y="9"/>
                        <a:pt x="25" y="10"/>
                        <a:pt x="27" y="11"/>
                      </a:cubicBezTo>
                      <a:cubicBezTo>
                        <a:pt x="26" y="9"/>
                        <a:pt x="26" y="7"/>
                        <a:pt x="25" y="4"/>
                      </a:cubicBezTo>
                      <a:cubicBezTo>
                        <a:pt x="22" y="6"/>
                        <a:pt x="19" y="4"/>
                        <a:pt x="17" y="3"/>
                      </a:cubicBezTo>
                      <a:cubicBezTo>
                        <a:pt x="15" y="2"/>
                        <a:pt x="14" y="2"/>
                        <a:pt x="13" y="0"/>
                      </a:cubicBezTo>
                      <a:cubicBezTo>
                        <a:pt x="13" y="0"/>
                        <a:pt x="11" y="1"/>
                        <a:pt x="11" y="2"/>
                      </a:cubicBezTo>
                      <a:cubicBezTo>
                        <a:pt x="9" y="3"/>
                        <a:pt x="10" y="8"/>
                        <a:pt x="6" y="7"/>
                      </a:cubicBezTo>
                      <a:cubicBezTo>
                        <a:pt x="4" y="6"/>
                        <a:pt x="2" y="7"/>
                        <a:pt x="1" y="7"/>
                      </a:cubicBezTo>
                      <a:cubicBezTo>
                        <a:pt x="0" y="8"/>
                        <a:pt x="1" y="11"/>
                        <a:pt x="1" y="11"/>
                      </a:cubicBezTo>
                      <a:cubicBezTo>
                        <a:pt x="1" y="11"/>
                        <a:pt x="3" y="10"/>
                        <a:pt x="3" y="10"/>
                      </a:cubicBezTo>
                      <a:cubicBezTo>
                        <a:pt x="4" y="10"/>
                        <a:pt x="4" y="12"/>
                        <a:pt x="4" y="13"/>
                      </a:cubicBezTo>
                      <a:cubicBezTo>
                        <a:pt x="4" y="11"/>
                        <a:pt x="5" y="8"/>
                        <a:pt x="6" y="10"/>
                      </a:cubicBezTo>
                      <a:cubicBezTo>
                        <a:pt x="7" y="13"/>
                        <a:pt x="9" y="15"/>
                        <a:pt x="11" y="17"/>
                      </a:cubicBezTo>
                      <a:cubicBezTo>
                        <a:pt x="14" y="20"/>
                        <a:pt x="19" y="22"/>
                        <a:pt x="23" y="25"/>
                      </a:cubicBezTo>
                      <a:cubicBezTo>
                        <a:pt x="23" y="23"/>
                        <a:pt x="23" y="23"/>
                        <a:pt x="21" y="22"/>
                      </a:cubicBezTo>
                      <a:cubicBezTo>
                        <a:pt x="19" y="21"/>
                        <a:pt x="17" y="20"/>
                        <a:pt x="16" y="19"/>
                      </a:cubicBezTo>
                      <a:cubicBezTo>
                        <a:pt x="14" y="17"/>
                        <a:pt x="9" y="10"/>
                        <a:pt x="1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4" name="Freeform 649">
                  <a:extLst>
                    <a:ext uri="{FF2B5EF4-FFF2-40B4-BE49-F238E27FC236}">
                      <a16:creationId xmlns:a16="http://schemas.microsoft.com/office/drawing/2014/main" id="{572F1493-508D-AA4A-A78F-6268C4C43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0881" y="6414553"/>
                  <a:ext cx="617834" cy="531986"/>
                </a:xfrm>
                <a:custGeom>
                  <a:avLst/>
                  <a:gdLst>
                    <a:gd name="T0" fmla="*/ 59 w 66"/>
                    <a:gd name="T1" fmla="*/ 31 h 57"/>
                    <a:gd name="T2" fmla="*/ 56 w 66"/>
                    <a:gd name="T3" fmla="*/ 30 h 57"/>
                    <a:gd name="T4" fmla="*/ 60 w 66"/>
                    <a:gd name="T5" fmla="*/ 24 h 57"/>
                    <a:gd name="T6" fmla="*/ 63 w 66"/>
                    <a:gd name="T7" fmla="*/ 23 h 57"/>
                    <a:gd name="T8" fmla="*/ 65 w 66"/>
                    <a:gd name="T9" fmla="*/ 15 h 57"/>
                    <a:gd name="T10" fmla="*/ 60 w 66"/>
                    <a:gd name="T11" fmla="*/ 13 h 57"/>
                    <a:gd name="T12" fmla="*/ 57 w 66"/>
                    <a:gd name="T13" fmla="*/ 11 h 57"/>
                    <a:gd name="T14" fmla="*/ 55 w 66"/>
                    <a:gd name="T15" fmla="*/ 11 h 57"/>
                    <a:gd name="T16" fmla="*/ 48 w 66"/>
                    <a:gd name="T17" fmla="*/ 7 h 57"/>
                    <a:gd name="T18" fmla="*/ 43 w 66"/>
                    <a:gd name="T19" fmla="*/ 5 h 57"/>
                    <a:gd name="T20" fmla="*/ 38 w 66"/>
                    <a:gd name="T21" fmla="*/ 1 h 57"/>
                    <a:gd name="T22" fmla="*/ 34 w 66"/>
                    <a:gd name="T23" fmla="*/ 1 h 57"/>
                    <a:gd name="T24" fmla="*/ 33 w 66"/>
                    <a:gd name="T25" fmla="*/ 5 h 57"/>
                    <a:gd name="T26" fmla="*/ 30 w 66"/>
                    <a:gd name="T27" fmla="*/ 8 h 57"/>
                    <a:gd name="T28" fmla="*/ 26 w 66"/>
                    <a:gd name="T29" fmla="*/ 10 h 57"/>
                    <a:gd name="T30" fmla="*/ 24 w 66"/>
                    <a:gd name="T31" fmla="*/ 12 h 57"/>
                    <a:gd name="T32" fmla="*/ 20 w 66"/>
                    <a:gd name="T33" fmla="*/ 11 h 57"/>
                    <a:gd name="T34" fmla="*/ 16 w 66"/>
                    <a:gd name="T35" fmla="*/ 10 h 57"/>
                    <a:gd name="T36" fmla="*/ 16 w 66"/>
                    <a:gd name="T37" fmla="*/ 16 h 57"/>
                    <a:gd name="T38" fmla="*/ 9 w 66"/>
                    <a:gd name="T39" fmla="*/ 15 h 57"/>
                    <a:gd name="T40" fmla="*/ 1 w 66"/>
                    <a:gd name="T41" fmla="*/ 17 h 57"/>
                    <a:gd name="T42" fmla="*/ 2 w 66"/>
                    <a:gd name="T43" fmla="*/ 19 h 57"/>
                    <a:gd name="T44" fmla="*/ 4 w 66"/>
                    <a:gd name="T45" fmla="*/ 21 h 57"/>
                    <a:gd name="T46" fmla="*/ 15 w 66"/>
                    <a:gd name="T47" fmla="*/ 25 h 57"/>
                    <a:gd name="T48" fmla="*/ 14 w 66"/>
                    <a:gd name="T49" fmla="*/ 28 h 57"/>
                    <a:gd name="T50" fmla="*/ 19 w 66"/>
                    <a:gd name="T51" fmla="*/ 31 h 57"/>
                    <a:gd name="T52" fmla="*/ 20 w 66"/>
                    <a:gd name="T53" fmla="*/ 35 h 57"/>
                    <a:gd name="T54" fmla="*/ 22 w 66"/>
                    <a:gd name="T55" fmla="*/ 38 h 57"/>
                    <a:gd name="T56" fmla="*/ 19 w 66"/>
                    <a:gd name="T57" fmla="*/ 36 h 57"/>
                    <a:gd name="T58" fmla="*/ 16 w 66"/>
                    <a:gd name="T59" fmla="*/ 49 h 57"/>
                    <a:gd name="T60" fmla="*/ 27 w 66"/>
                    <a:gd name="T61" fmla="*/ 53 h 57"/>
                    <a:gd name="T62" fmla="*/ 30 w 66"/>
                    <a:gd name="T63" fmla="*/ 53 h 57"/>
                    <a:gd name="T64" fmla="*/ 33 w 66"/>
                    <a:gd name="T65" fmla="*/ 55 h 57"/>
                    <a:gd name="T66" fmla="*/ 40 w 66"/>
                    <a:gd name="T67" fmla="*/ 54 h 57"/>
                    <a:gd name="T68" fmla="*/ 47 w 66"/>
                    <a:gd name="T69" fmla="*/ 48 h 57"/>
                    <a:gd name="T70" fmla="*/ 57 w 66"/>
                    <a:gd name="T71" fmla="*/ 50 h 57"/>
                    <a:gd name="T72" fmla="*/ 62 w 66"/>
                    <a:gd name="T73" fmla="*/ 47 h 57"/>
                    <a:gd name="T74" fmla="*/ 62 w 66"/>
                    <a:gd name="T75" fmla="*/ 45 h 57"/>
                    <a:gd name="T76" fmla="*/ 59 w 66"/>
                    <a:gd name="T77" fmla="*/ 38 h 57"/>
                    <a:gd name="T78" fmla="*/ 59 w 66"/>
                    <a:gd name="T79" fmla="*/ 34 h 57"/>
                    <a:gd name="T80" fmla="*/ 59 w 66"/>
                    <a:gd name="T81" fmla="*/ 31 h 57"/>
                    <a:gd name="T82" fmla="*/ 59 w 66"/>
                    <a:gd name="T83" fmla="*/ 31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6" h="57">
                      <a:moveTo>
                        <a:pt x="59" y="31"/>
                      </a:moveTo>
                      <a:cubicBezTo>
                        <a:pt x="58" y="29"/>
                        <a:pt x="55" y="33"/>
                        <a:pt x="56" y="30"/>
                      </a:cubicBezTo>
                      <a:cubicBezTo>
                        <a:pt x="56" y="29"/>
                        <a:pt x="59" y="24"/>
                        <a:pt x="60" y="24"/>
                      </a:cubicBezTo>
                      <a:cubicBezTo>
                        <a:pt x="61" y="23"/>
                        <a:pt x="62" y="25"/>
                        <a:pt x="63" y="23"/>
                      </a:cubicBezTo>
                      <a:cubicBezTo>
                        <a:pt x="64" y="20"/>
                        <a:pt x="63" y="18"/>
                        <a:pt x="65" y="15"/>
                      </a:cubicBezTo>
                      <a:cubicBezTo>
                        <a:pt x="66" y="13"/>
                        <a:pt x="61" y="13"/>
                        <a:pt x="60" y="13"/>
                      </a:cubicBezTo>
                      <a:cubicBezTo>
                        <a:pt x="58" y="13"/>
                        <a:pt x="57" y="12"/>
                        <a:pt x="57" y="11"/>
                      </a:cubicBezTo>
                      <a:cubicBezTo>
                        <a:pt x="56" y="11"/>
                        <a:pt x="55" y="11"/>
                        <a:pt x="55" y="11"/>
                      </a:cubicBezTo>
                      <a:cubicBezTo>
                        <a:pt x="53" y="11"/>
                        <a:pt x="48" y="9"/>
                        <a:pt x="48" y="7"/>
                      </a:cubicBezTo>
                      <a:cubicBezTo>
                        <a:pt x="47" y="10"/>
                        <a:pt x="44" y="5"/>
                        <a:pt x="43" y="5"/>
                      </a:cubicBezTo>
                      <a:cubicBezTo>
                        <a:pt x="41" y="4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1"/>
                      </a:cubicBezTo>
                      <a:cubicBezTo>
                        <a:pt x="33" y="2"/>
                        <a:pt x="32" y="4"/>
                        <a:pt x="33" y="5"/>
                      </a:cubicBezTo>
                      <a:cubicBezTo>
                        <a:pt x="33" y="6"/>
                        <a:pt x="31" y="7"/>
                        <a:pt x="30" y="8"/>
                      </a:cubicBezTo>
                      <a:cubicBezTo>
                        <a:pt x="29" y="8"/>
                        <a:pt x="27" y="8"/>
                        <a:pt x="26" y="10"/>
                      </a:cubicBezTo>
                      <a:cubicBezTo>
                        <a:pt x="26" y="11"/>
                        <a:pt x="25" y="12"/>
                        <a:pt x="24" y="12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8" y="11"/>
                        <a:pt x="18" y="10"/>
                        <a:pt x="16" y="10"/>
                      </a:cubicBezTo>
                      <a:cubicBezTo>
                        <a:pt x="14" y="9"/>
                        <a:pt x="20" y="16"/>
                        <a:pt x="16" y="16"/>
                      </a:cubicBezTo>
                      <a:cubicBezTo>
                        <a:pt x="13" y="16"/>
                        <a:pt x="11" y="17"/>
                        <a:pt x="9" y="15"/>
                      </a:cubicBezTo>
                      <a:cubicBezTo>
                        <a:pt x="8" y="14"/>
                        <a:pt x="1" y="16"/>
                        <a:pt x="1" y="17"/>
                      </a:cubicBezTo>
                      <a:cubicBezTo>
                        <a:pt x="1" y="18"/>
                        <a:pt x="4" y="18"/>
                        <a:pt x="2" y="19"/>
                      </a:cubicBezTo>
                      <a:cubicBezTo>
                        <a:pt x="0" y="20"/>
                        <a:pt x="3" y="21"/>
                        <a:pt x="4" y="21"/>
                      </a:cubicBezTo>
                      <a:cubicBezTo>
                        <a:pt x="6" y="22"/>
                        <a:pt x="15" y="23"/>
                        <a:pt x="15" y="25"/>
                      </a:cubicBezTo>
                      <a:cubicBezTo>
                        <a:pt x="15" y="26"/>
                        <a:pt x="13" y="26"/>
                        <a:pt x="14" y="28"/>
                      </a:cubicBezTo>
                      <a:cubicBezTo>
                        <a:pt x="16" y="30"/>
                        <a:pt x="17" y="30"/>
                        <a:pt x="19" y="31"/>
                      </a:cubicBezTo>
                      <a:cubicBezTo>
                        <a:pt x="21" y="32"/>
                        <a:pt x="18" y="34"/>
                        <a:pt x="20" y="35"/>
                      </a:cubicBezTo>
                      <a:cubicBezTo>
                        <a:pt x="20" y="35"/>
                        <a:pt x="22" y="38"/>
                        <a:pt x="22" y="38"/>
                      </a:cubicBezTo>
                      <a:cubicBezTo>
                        <a:pt x="21" y="39"/>
                        <a:pt x="20" y="36"/>
                        <a:pt x="19" y="36"/>
                      </a:cubicBezTo>
                      <a:cubicBezTo>
                        <a:pt x="18" y="36"/>
                        <a:pt x="19" y="48"/>
                        <a:pt x="16" y="49"/>
                      </a:cubicBezTo>
                      <a:cubicBezTo>
                        <a:pt x="19" y="51"/>
                        <a:pt x="23" y="54"/>
                        <a:pt x="27" y="53"/>
                      </a:cubicBezTo>
                      <a:cubicBezTo>
                        <a:pt x="28" y="53"/>
                        <a:pt x="29" y="52"/>
                        <a:pt x="30" y="53"/>
                      </a:cubicBezTo>
                      <a:cubicBezTo>
                        <a:pt x="31" y="53"/>
                        <a:pt x="32" y="54"/>
                        <a:pt x="33" y="55"/>
                      </a:cubicBezTo>
                      <a:cubicBezTo>
                        <a:pt x="35" y="56"/>
                        <a:pt x="41" y="57"/>
                        <a:pt x="40" y="54"/>
                      </a:cubicBezTo>
                      <a:cubicBezTo>
                        <a:pt x="39" y="49"/>
                        <a:pt x="44" y="47"/>
                        <a:pt x="47" y="48"/>
                      </a:cubicBezTo>
                      <a:cubicBezTo>
                        <a:pt x="51" y="49"/>
                        <a:pt x="53" y="52"/>
                        <a:pt x="57" y="50"/>
                      </a:cubicBezTo>
                      <a:cubicBezTo>
                        <a:pt x="59" y="49"/>
                        <a:pt x="60" y="48"/>
                        <a:pt x="62" y="47"/>
                      </a:cubicBezTo>
                      <a:cubicBezTo>
                        <a:pt x="62" y="47"/>
                        <a:pt x="64" y="45"/>
                        <a:pt x="62" y="45"/>
                      </a:cubicBezTo>
                      <a:cubicBezTo>
                        <a:pt x="60" y="44"/>
                        <a:pt x="58" y="40"/>
                        <a:pt x="59" y="38"/>
                      </a:cubicBezTo>
                      <a:cubicBezTo>
                        <a:pt x="61" y="36"/>
                        <a:pt x="60" y="36"/>
                        <a:pt x="59" y="34"/>
                      </a:cubicBezTo>
                      <a:cubicBezTo>
                        <a:pt x="59" y="33"/>
                        <a:pt x="59" y="32"/>
                        <a:pt x="59" y="31"/>
                      </a:cubicBezTo>
                      <a:cubicBezTo>
                        <a:pt x="58" y="30"/>
                        <a:pt x="59" y="32"/>
                        <a:pt x="59" y="3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5" name="Freeform 650">
                  <a:extLst>
                    <a:ext uri="{FF2B5EF4-FFF2-40B4-BE49-F238E27FC236}">
                      <a16:creationId xmlns:a16="http://schemas.microsoft.com/office/drawing/2014/main" id="{6B285B7F-A9BF-E84C-8A29-D451E1BBF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83619" y="6621615"/>
                  <a:ext cx="207005" cy="140163"/>
                </a:xfrm>
                <a:custGeom>
                  <a:avLst/>
                  <a:gdLst>
                    <a:gd name="T0" fmla="*/ 17 w 22"/>
                    <a:gd name="T1" fmla="*/ 1 h 15"/>
                    <a:gd name="T2" fmla="*/ 9 w 22"/>
                    <a:gd name="T3" fmla="*/ 1 h 15"/>
                    <a:gd name="T4" fmla="*/ 8 w 22"/>
                    <a:gd name="T5" fmla="*/ 2 h 15"/>
                    <a:gd name="T6" fmla="*/ 5 w 22"/>
                    <a:gd name="T7" fmla="*/ 2 h 15"/>
                    <a:gd name="T8" fmla="*/ 3 w 22"/>
                    <a:gd name="T9" fmla="*/ 5 h 15"/>
                    <a:gd name="T10" fmla="*/ 1 w 22"/>
                    <a:gd name="T11" fmla="*/ 9 h 15"/>
                    <a:gd name="T12" fmla="*/ 4 w 22"/>
                    <a:gd name="T13" fmla="*/ 10 h 15"/>
                    <a:gd name="T14" fmla="*/ 7 w 22"/>
                    <a:gd name="T15" fmla="*/ 11 h 15"/>
                    <a:gd name="T16" fmla="*/ 11 w 22"/>
                    <a:gd name="T17" fmla="*/ 10 h 15"/>
                    <a:gd name="T18" fmla="*/ 13 w 22"/>
                    <a:gd name="T19" fmla="*/ 10 h 15"/>
                    <a:gd name="T20" fmla="*/ 16 w 22"/>
                    <a:gd name="T21" fmla="*/ 8 h 15"/>
                    <a:gd name="T22" fmla="*/ 18 w 22"/>
                    <a:gd name="T23" fmla="*/ 9 h 15"/>
                    <a:gd name="T24" fmla="*/ 21 w 22"/>
                    <a:gd name="T25" fmla="*/ 8 h 15"/>
                    <a:gd name="T26" fmla="*/ 22 w 22"/>
                    <a:gd name="T27" fmla="*/ 5 h 15"/>
                    <a:gd name="T28" fmla="*/ 18 w 22"/>
                    <a:gd name="T29" fmla="*/ 4 h 15"/>
                    <a:gd name="T30" fmla="*/ 17 w 22"/>
                    <a:gd name="T31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15">
                      <a:moveTo>
                        <a:pt x="17" y="1"/>
                      </a:moveTo>
                      <a:cubicBezTo>
                        <a:pt x="14" y="0"/>
                        <a:pt x="12" y="1"/>
                        <a:pt x="9" y="1"/>
                      </a:cubicBezTo>
                      <a:cubicBezTo>
                        <a:pt x="7" y="1"/>
                        <a:pt x="9" y="1"/>
                        <a:pt x="8" y="2"/>
                      </a:cubicBezTo>
                      <a:cubicBezTo>
                        <a:pt x="7" y="2"/>
                        <a:pt x="5" y="2"/>
                        <a:pt x="5" y="2"/>
                      </a:cubicBezTo>
                      <a:cubicBezTo>
                        <a:pt x="4" y="2"/>
                        <a:pt x="3" y="5"/>
                        <a:pt x="3" y="5"/>
                      </a:cubicBezTo>
                      <a:cubicBezTo>
                        <a:pt x="2" y="6"/>
                        <a:pt x="0" y="10"/>
                        <a:pt x="1" y="9"/>
                      </a:cubicBezTo>
                      <a:cubicBezTo>
                        <a:pt x="3" y="9"/>
                        <a:pt x="3" y="8"/>
                        <a:pt x="4" y="10"/>
                      </a:cubicBezTo>
                      <a:cubicBezTo>
                        <a:pt x="4" y="12"/>
                        <a:pt x="5" y="11"/>
                        <a:pt x="7" y="11"/>
                      </a:cubicBezTo>
                      <a:cubicBezTo>
                        <a:pt x="8" y="11"/>
                        <a:pt x="10" y="11"/>
                        <a:pt x="11" y="10"/>
                      </a:cubicBezTo>
                      <a:cubicBezTo>
                        <a:pt x="12" y="8"/>
                        <a:pt x="13" y="9"/>
                        <a:pt x="13" y="10"/>
                      </a:cubicBezTo>
                      <a:cubicBezTo>
                        <a:pt x="16" y="15"/>
                        <a:pt x="15" y="8"/>
                        <a:pt x="16" y="8"/>
                      </a:cubicBezTo>
                      <a:cubicBezTo>
                        <a:pt x="17" y="8"/>
                        <a:pt x="17" y="9"/>
                        <a:pt x="18" y="9"/>
                      </a:cubicBezTo>
                      <a:cubicBezTo>
                        <a:pt x="19" y="9"/>
                        <a:pt x="20" y="9"/>
                        <a:pt x="21" y="8"/>
                      </a:cubicBezTo>
                      <a:cubicBezTo>
                        <a:pt x="22" y="7"/>
                        <a:pt x="22" y="7"/>
                        <a:pt x="22" y="5"/>
                      </a:cubicBezTo>
                      <a:cubicBezTo>
                        <a:pt x="22" y="5"/>
                        <a:pt x="19" y="4"/>
                        <a:pt x="18" y="4"/>
                      </a:cubicBezTo>
                      <a:cubicBezTo>
                        <a:pt x="17" y="3"/>
                        <a:pt x="17" y="2"/>
                        <a:pt x="1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6" name="Freeform 651">
                  <a:extLst>
                    <a:ext uri="{FF2B5EF4-FFF2-40B4-BE49-F238E27FC236}">
                      <a16:creationId xmlns:a16="http://schemas.microsoft.com/office/drawing/2014/main" id="{BDA0ECEF-E5B1-6041-AE10-9DA82E8B9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8462" y="6395439"/>
                  <a:ext cx="194267" cy="121050"/>
                </a:xfrm>
                <a:custGeom>
                  <a:avLst/>
                  <a:gdLst>
                    <a:gd name="T0" fmla="*/ 19 w 21"/>
                    <a:gd name="T1" fmla="*/ 9 h 13"/>
                    <a:gd name="T2" fmla="*/ 20 w 21"/>
                    <a:gd name="T3" fmla="*/ 6 h 13"/>
                    <a:gd name="T4" fmla="*/ 18 w 21"/>
                    <a:gd name="T5" fmla="*/ 3 h 13"/>
                    <a:gd name="T6" fmla="*/ 13 w 21"/>
                    <a:gd name="T7" fmla="*/ 0 h 13"/>
                    <a:gd name="T8" fmla="*/ 8 w 21"/>
                    <a:gd name="T9" fmla="*/ 1 h 13"/>
                    <a:gd name="T10" fmla="*/ 3 w 21"/>
                    <a:gd name="T11" fmla="*/ 1 h 13"/>
                    <a:gd name="T12" fmla="*/ 5 w 21"/>
                    <a:gd name="T13" fmla="*/ 6 h 13"/>
                    <a:gd name="T14" fmla="*/ 10 w 21"/>
                    <a:gd name="T15" fmla="*/ 9 h 13"/>
                    <a:gd name="T16" fmla="*/ 12 w 21"/>
                    <a:gd name="T17" fmla="*/ 9 h 13"/>
                    <a:gd name="T18" fmla="*/ 18 w 21"/>
                    <a:gd name="T19" fmla="*/ 13 h 13"/>
                    <a:gd name="T20" fmla="*/ 19 w 21"/>
                    <a:gd name="T21" fmla="*/ 9 h 13"/>
                    <a:gd name="T22" fmla="*/ 19 w 21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8" y="9"/>
                        <a:pt x="21" y="7"/>
                        <a:pt x="20" y="6"/>
                      </a:cubicBezTo>
                      <a:cubicBezTo>
                        <a:pt x="20" y="5"/>
                        <a:pt x="19" y="3"/>
                        <a:pt x="18" y="3"/>
                      </a:cubicBezTo>
                      <a:cubicBezTo>
                        <a:pt x="17" y="2"/>
                        <a:pt x="15" y="0"/>
                        <a:pt x="13" y="0"/>
                      </a:cubicBezTo>
                      <a:cubicBezTo>
                        <a:pt x="11" y="0"/>
                        <a:pt x="10" y="1"/>
                        <a:pt x="8" y="1"/>
                      </a:cubicBezTo>
                      <a:cubicBezTo>
                        <a:pt x="6" y="1"/>
                        <a:pt x="5" y="0"/>
                        <a:pt x="3" y="1"/>
                      </a:cubicBezTo>
                      <a:cubicBezTo>
                        <a:pt x="0" y="3"/>
                        <a:pt x="3" y="5"/>
                        <a:pt x="5" y="6"/>
                      </a:cubicBezTo>
                      <a:cubicBezTo>
                        <a:pt x="7" y="7"/>
                        <a:pt x="8" y="7"/>
                        <a:pt x="10" y="9"/>
                      </a:cubicBezTo>
                      <a:cubicBezTo>
                        <a:pt x="10" y="10"/>
                        <a:pt x="12" y="10"/>
                        <a:pt x="12" y="9"/>
                      </a:cubicBezTo>
                      <a:cubicBezTo>
                        <a:pt x="12" y="10"/>
                        <a:pt x="17" y="13"/>
                        <a:pt x="18" y="13"/>
                      </a:cubicBezTo>
                      <a:cubicBezTo>
                        <a:pt x="18" y="11"/>
                        <a:pt x="18" y="10"/>
                        <a:pt x="19" y="9"/>
                      </a:cubicBezTo>
                      <a:cubicBezTo>
                        <a:pt x="19" y="9"/>
                        <a:pt x="17" y="10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7" name="Freeform 652">
                  <a:extLst>
                    <a:ext uri="{FF2B5EF4-FFF2-40B4-BE49-F238E27FC236}">
                      <a16:creationId xmlns:a16="http://schemas.microsoft.com/office/drawing/2014/main" id="{5247ED95-9BDA-1D44-B0C8-90956A8E2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7698" y="6481449"/>
                  <a:ext cx="35033" cy="35042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3 h 4"/>
                    <a:gd name="T4" fmla="*/ 4 w 4"/>
                    <a:gd name="T5" fmla="*/ 4 h 4"/>
                    <a:gd name="T6" fmla="*/ 2 w 4"/>
                    <a:gd name="T7" fmla="*/ 0 h 4"/>
                    <a:gd name="T8" fmla="*/ 2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1" y="2"/>
                        <a:pt x="1" y="3"/>
                      </a:cubicBezTo>
                      <a:cubicBezTo>
                        <a:pt x="1" y="4"/>
                        <a:pt x="3" y="4"/>
                        <a:pt x="4" y="4"/>
                      </a:cubicBezTo>
                      <a:cubicBezTo>
                        <a:pt x="4" y="2"/>
                        <a:pt x="4" y="1"/>
                        <a:pt x="2" y="0"/>
                      </a:cubicBezTo>
                      <a:cubicBezTo>
                        <a:pt x="0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8" name="Freeform 653">
                  <a:extLst>
                    <a:ext uri="{FF2B5EF4-FFF2-40B4-BE49-F238E27FC236}">
                      <a16:creationId xmlns:a16="http://schemas.microsoft.com/office/drawing/2014/main" id="{4336C111-F4C3-D14D-BF62-6026041CF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3049" y="6264832"/>
                  <a:ext cx="187902" cy="168837"/>
                </a:xfrm>
                <a:custGeom>
                  <a:avLst/>
                  <a:gdLst>
                    <a:gd name="T0" fmla="*/ 5 w 20"/>
                    <a:gd name="T1" fmla="*/ 14 h 18"/>
                    <a:gd name="T2" fmla="*/ 14 w 20"/>
                    <a:gd name="T3" fmla="*/ 18 h 18"/>
                    <a:gd name="T4" fmla="*/ 14 w 20"/>
                    <a:gd name="T5" fmla="*/ 13 h 18"/>
                    <a:gd name="T6" fmla="*/ 17 w 20"/>
                    <a:gd name="T7" fmla="*/ 11 h 18"/>
                    <a:gd name="T8" fmla="*/ 18 w 20"/>
                    <a:gd name="T9" fmla="*/ 6 h 18"/>
                    <a:gd name="T10" fmla="*/ 20 w 20"/>
                    <a:gd name="T11" fmla="*/ 5 h 18"/>
                    <a:gd name="T12" fmla="*/ 19 w 20"/>
                    <a:gd name="T13" fmla="*/ 0 h 18"/>
                    <a:gd name="T14" fmla="*/ 15 w 20"/>
                    <a:gd name="T15" fmla="*/ 1 h 18"/>
                    <a:gd name="T16" fmla="*/ 10 w 20"/>
                    <a:gd name="T17" fmla="*/ 3 h 18"/>
                    <a:gd name="T18" fmla="*/ 12 w 20"/>
                    <a:gd name="T19" fmla="*/ 6 h 18"/>
                    <a:gd name="T20" fmla="*/ 10 w 20"/>
                    <a:gd name="T21" fmla="*/ 4 h 18"/>
                    <a:gd name="T22" fmla="*/ 7 w 20"/>
                    <a:gd name="T23" fmla="*/ 6 h 18"/>
                    <a:gd name="T24" fmla="*/ 5 w 20"/>
                    <a:gd name="T25" fmla="*/ 8 h 18"/>
                    <a:gd name="T26" fmla="*/ 5 w 20"/>
                    <a:gd name="T27" fmla="*/ 12 h 18"/>
                    <a:gd name="T28" fmla="*/ 3 w 20"/>
                    <a:gd name="T29" fmla="*/ 12 h 18"/>
                    <a:gd name="T30" fmla="*/ 4 w 20"/>
                    <a:gd name="T31" fmla="*/ 12 h 18"/>
                    <a:gd name="T32" fmla="*/ 3 w 20"/>
                    <a:gd name="T33" fmla="*/ 12 h 18"/>
                    <a:gd name="T34" fmla="*/ 4 w 20"/>
                    <a:gd name="T35" fmla="*/ 14 h 18"/>
                    <a:gd name="T36" fmla="*/ 2 w 20"/>
                    <a:gd name="T37" fmla="*/ 13 h 18"/>
                    <a:gd name="T38" fmla="*/ 3 w 20"/>
                    <a:gd name="T39" fmla="*/ 14 h 18"/>
                    <a:gd name="T40" fmla="*/ 1 w 20"/>
                    <a:gd name="T41" fmla="*/ 14 h 18"/>
                    <a:gd name="T42" fmla="*/ 2 w 20"/>
                    <a:gd name="T43" fmla="*/ 15 h 18"/>
                    <a:gd name="T44" fmla="*/ 0 w 20"/>
                    <a:gd name="T45" fmla="*/ 15 h 18"/>
                    <a:gd name="T46" fmla="*/ 5 w 20"/>
                    <a:gd name="T47" fmla="*/ 14 h 18"/>
                    <a:gd name="T48" fmla="*/ 5 w 20"/>
                    <a:gd name="T49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" h="18">
                      <a:moveTo>
                        <a:pt x="5" y="14"/>
                      </a:moveTo>
                      <a:cubicBezTo>
                        <a:pt x="7" y="12"/>
                        <a:pt x="13" y="16"/>
                        <a:pt x="14" y="18"/>
                      </a:cubicBezTo>
                      <a:cubicBezTo>
                        <a:pt x="15" y="16"/>
                        <a:pt x="15" y="14"/>
                        <a:pt x="14" y="13"/>
                      </a:cubicBezTo>
                      <a:cubicBezTo>
                        <a:pt x="13" y="9"/>
                        <a:pt x="15" y="11"/>
                        <a:pt x="17" y="11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20" y="5"/>
                        <a:pt x="20" y="5"/>
                      </a:cubicBezTo>
                      <a:cubicBezTo>
                        <a:pt x="20" y="3"/>
                        <a:pt x="20" y="2"/>
                        <a:pt x="19" y="0"/>
                      </a:cubicBezTo>
                      <a:cubicBezTo>
                        <a:pt x="19" y="0"/>
                        <a:pt x="15" y="1"/>
                        <a:pt x="15" y="1"/>
                      </a:cubicBezTo>
                      <a:cubicBezTo>
                        <a:pt x="13" y="1"/>
                        <a:pt x="12" y="1"/>
                        <a:pt x="10" y="3"/>
                      </a:cubicBezTo>
                      <a:cubicBezTo>
                        <a:pt x="10" y="3"/>
                        <a:pt x="13" y="5"/>
                        <a:pt x="12" y="6"/>
                      </a:cubicBezTo>
                      <a:cubicBezTo>
                        <a:pt x="10" y="8"/>
                        <a:pt x="9" y="4"/>
                        <a:pt x="10" y="4"/>
                      </a:cubicBezTo>
                      <a:cubicBezTo>
                        <a:pt x="10" y="4"/>
                        <a:pt x="7" y="5"/>
                        <a:pt x="7" y="6"/>
                      </a:cubicBezTo>
                      <a:cubicBezTo>
                        <a:pt x="7" y="7"/>
                        <a:pt x="6" y="7"/>
                        <a:pt x="5" y="8"/>
                      </a:cubicBezTo>
                      <a:cubicBezTo>
                        <a:pt x="5" y="9"/>
                        <a:pt x="3" y="12"/>
                        <a:pt x="5" y="12"/>
                      </a:cubicBezTo>
                      <a:cubicBezTo>
                        <a:pt x="5" y="12"/>
                        <a:pt x="4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2" y="13"/>
                        <a:pt x="4" y="14"/>
                        <a:pt x="4" y="14"/>
                      </a:cubicBezTo>
                      <a:cubicBezTo>
                        <a:pt x="4" y="13"/>
                        <a:pt x="2" y="13"/>
                        <a:pt x="2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3" y="14"/>
                        <a:pt x="2" y="13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2" y="14"/>
                        <a:pt x="1" y="14"/>
                        <a:pt x="0" y="15"/>
                      </a:cubicBezTo>
                      <a:cubicBezTo>
                        <a:pt x="1" y="15"/>
                        <a:pt x="4" y="16"/>
                        <a:pt x="5" y="14"/>
                      </a:cubicBezTo>
                      <a:cubicBezTo>
                        <a:pt x="5" y="14"/>
                        <a:pt x="5" y="15"/>
                        <a:pt x="5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49" name="Freeform 654">
                  <a:extLst>
                    <a:ext uri="{FF2B5EF4-FFF2-40B4-BE49-F238E27FC236}">
                      <a16:creationId xmlns:a16="http://schemas.microsoft.com/office/drawing/2014/main" id="{EF220F88-A529-7943-B04D-00AF72F58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9161" y="5984503"/>
                  <a:ext cx="140127" cy="207060"/>
                </a:xfrm>
                <a:custGeom>
                  <a:avLst/>
                  <a:gdLst>
                    <a:gd name="T0" fmla="*/ 10 w 15"/>
                    <a:gd name="T1" fmla="*/ 21 h 22"/>
                    <a:gd name="T2" fmla="*/ 8 w 15"/>
                    <a:gd name="T3" fmla="*/ 17 h 22"/>
                    <a:gd name="T4" fmla="*/ 11 w 15"/>
                    <a:gd name="T5" fmla="*/ 12 h 22"/>
                    <a:gd name="T6" fmla="*/ 11 w 15"/>
                    <a:gd name="T7" fmla="*/ 13 h 22"/>
                    <a:gd name="T8" fmla="*/ 15 w 15"/>
                    <a:gd name="T9" fmla="*/ 10 h 22"/>
                    <a:gd name="T10" fmla="*/ 11 w 15"/>
                    <a:gd name="T11" fmla="*/ 7 h 22"/>
                    <a:gd name="T12" fmla="*/ 10 w 15"/>
                    <a:gd name="T13" fmla="*/ 5 h 22"/>
                    <a:gd name="T14" fmla="*/ 12 w 15"/>
                    <a:gd name="T15" fmla="*/ 4 h 22"/>
                    <a:gd name="T16" fmla="*/ 12 w 15"/>
                    <a:gd name="T17" fmla="*/ 1 h 22"/>
                    <a:gd name="T18" fmla="*/ 11 w 15"/>
                    <a:gd name="T19" fmla="*/ 1 h 22"/>
                    <a:gd name="T20" fmla="*/ 7 w 15"/>
                    <a:gd name="T21" fmla="*/ 4 h 22"/>
                    <a:gd name="T22" fmla="*/ 2 w 15"/>
                    <a:gd name="T23" fmla="*/ 5 h 22"/>
                    <a:gd name="T24" fmla="*/ 4 w 15"/>
                    <a:gd name="T25" fmla="*/ 6 h 22"/>
                    <a:gd name="T26" fmla="*/ 6 w 15"/>
                    <a:gd name="T27" fmla="*/ 8 h 22"/>
                    <a:gd name="T28" fmla="*/ 4 w 15"/>
                    <a:gd name="T29" fmla="*/ 8 h 22"/>
                    <a:gd name="T30" fmla="*/ 2 w 15"/>
                    <a:gd name="T31" fmla="*/ 8 h 22"/>
                    <a:gd name="T32" fmla="*/ 0 w 15"/>
                    <a:gd name="T33" fmla="*/ 9 h 22"/>
                    <a:gd name="T34" fmla="*/ 0 w 15"/>
                    <a:gd name="T35" fmla="*/ 14 h 22"/>
                    <a:gd name="T36" fmla="*/ 2 w 15"/>
                    <a:gd name="T37" fmla="*/ 16 h 22"/>
                    <a:gd name="T38" fmla="*/ 2 w 15"/>
                    <a:gd name="T39" fmla="*/ 20 h 22"/>
                    <a:gd name="T40" fmla="*/ 10 w 15"/>
                    <a:gd name="T41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22">
                      <a:moveTo>
                        <a:pt x="10" y="21"/>
                      </a:moveTo>
                      <a:cubicBezTo>
                        <a:pt x="10" y="20"/>
                        <a:pt x="6" y="18"/>
                        <a:pt x="8" y="17"/>
                      </a:cubicBezTo>
                      <a:cubicBezTo>
                        <a:pt x="9" y="16"/>
                        <a:pt x="9" y="13"/>
                        <a:pt x="11" y="12"/>
                      </a:cubicBezTo>
                      <a:cubicBezTo>
                        <a:pt x="11" y="12"/>
                        <a:pt x="11" y="13"/>
                        <a:pt x="11" y="13"/>
                      </a:cubicBezTo>
                      <a:cubicBezTo>
                        <a:pt x="12" y="13"/>
                        <a:pt x="15" y="11"/>
                        <a:pt x="15" y="10"/>
                      </a:cubicBezTo>
                      <a:cubicBezTo>
                        <a:pt x="15" y="9"/>
                        <a:pt x="11" y="9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10" y="4"/>
                        <a:pt x="12" y="5"/>
                        <a:pt x="12" y="4"/>
                      </a:cubicBezTo>
                      <a:cubicBezTo>
                        <a:pt x="12" y="3"/>
                        <a:pt x="12" y="2"/>
                        <a:pt x="12" y="1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8" y="1"/>
                        <a:pt x="9" y="2"/>
                        <a:pt x="7" y="4"/>
                      </a:cubicBezTo>
                      <a:cubicBezTo>
                        <a:pt x="6" y="5"/>
                        <a:pt x="3" y="3"/>
                        <a:pt x="2" y="5"/>
                      </a:cubicBezTo>
                      <a:cubicBezTo>
                        <a:pt x="0" y="7"/>
                        <a:pt x="3" y="7"/>
                        <a:pt x="4" y="6"/>
                      </a:cubicBezTo>
                      <a:cubicBezTo>
                        <a:pt x="5" y="5"/>
                        <a:pt x="7" y="6"/>
                        <a:pt x="6" y="8"/>
                      </a:cubicBezTo>
                      <a:cubicBezTo>
                        <a:pt x="6" y="7"/>
                        <a:pt x="4" y="6"/>
                        <a:pt x="4" y="8"/>
                      </a:cubicBezTo>
                      <a:cubicBezTo>
                        <a:pt x="3" y="8"/>
                        <a:pt x="2" y="9"/>
                        <a:pt x="2" y="8"/>
                      </a:cubicBezTo>
                      <a:cubicBezTo>
                        <a:pt x="2" y="9"/>
                        <a:pt x="0" y="7"/>
                        <a:pt x="0" y="9"/>
                      </a:cubicBezTo>
                      <a:cubicBezTo>
                        <a:pt x="0" y="11"/>
                        <a:pt x="0" y="12"/>
                        <a:pt x="0" y="14"/>
                      </a:cubicBezTo>
                      <a:cubicBezTo>
                        <a:pt x="1" y="15"/>
                        <a:pt x="2" y="15"/>
                        <a:pt x="2" y="16"/>
                      </a:cubicBezTo>
                      <a:cubicBezTo>
                        <a:pt x="3" y="18"/>
                        <a:pt x="1" y="19"/>
                        <a:pt x="2" y="20"/>
                      </a:cubicBezTo>
                      <a:cubicBezTo>
                        <a:pt x="4" y="22"/>
                        <a:pt x="8" y="21"/>
                        <a:pt x="10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0" name="Freeform 655">
                  <a:extLst>
                    <a:ext uri="{FF2B5EF4-FFF2-40B4-BE49-F238E27FC236}">
                      <a16:creationId xmlns:a16="http://schemas.microsoft.com/office/drawing/2014/main" id="{C4440CEE-4DB8-E042-9495-E3910F14C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7252" y="6172454"/>
                  <a:ext cx="417197" cy="484203"/>
                </a:xfrm>
                <a:custGeom>
                  <a:avLst/>
                  <a:gdLst>
                    <a:gd name="T0" fmla="*/ 44 w 45"/>
                    <a:gd name="T1" fmla="*/ 24 h 52"/>
                    <a:gd name="T2" fmla="*/ 43 w 45"/>
                    <a:gd name="T3" fmla="*/ 18 h 52"/>
                    <a:gd name="T4" fmla="*/ 42 w 45"/>
                    <a:gd name="T5" fmla="*/ 12 h 52"/>
                    <a:gd name="T6" fmla="*/ 41 w 45"/>
                    <a:gd name="T7" fmla="*/ 7 h 52"/>
                    <a:gd name="T8" fmla="*/ 38 w 45"/>
                    <a:gd name="T9" fmla="*/ 4 h 52"/>
                    <a:gd name="T10" fmla="*/ 38 w 45"/>
                    <a:gd name="T11" fmla="*/ 2 h 52"/>
                    <a:gd name="T12" fmla="*/ 37 w 45"/>
                    <a:gd name="T13" fmla="*/ 5 h 52"/>
                    <a:gd name="T14" fmla="*/ 33 w 45"/>
                    <a:gd name="T15" fmla="*/ 4 h 52"/>
                    <a:gd name="T16" fmla="*/ 25 w 45"/>
                    <a:gd name="T17" fmla="*/ 7 h 52"/>
                    <a:gd name="T18" fmla="*/ 26 w 45"/>
                    <a:gd name="T19" fmla="*/ 4 h 52"/>
                    <a:gd name="T20" fmla="*/ 21 w 45"/>
                    <a:gd name="T21" fmla="*/ 4 h 52"/>
                    <a:gd name="T22" fmla="*/ 20 w 45"/>
                    <a:gd name="T23" fmla="*/ 1 h 52"/>
                    <a:gd name="T24" fmla="*/ 13 w 45"/>
                    <a:gd name="T25" fmla="*/ 0 h 52"/>
                    <a:gd name="T26" fmla="*/ 15 w 45"/>
                    <a:gd name="T27" fmla="*/ 3 h 52"/>
                    <a:gd name="T28" fmla="*/ 15 w 45"/>
                    <a:gd name="T29" fmla="*/ 6 h 52"/>
                    <a:gd name="T30" fmla="*/ 17 w 45"/>
                    <a:gd name="T31" fmla="*/ 7 h 52"/>
                    <a:gd name="T32" fmla="*/ 20 w 45"/>
                    <a:gd name="T33" fmla="*/ 9 h 52"/>
                    <a:gd name="T34" fmla="*/ 15 w 45"/>
                    <a:gd name="T35" fmla="*/ 8 h 52"/>
                    <a:gd name="T36" fmla="*/ 14 w 45"/>
                    <a:gd name="T37" fmla="*/ 8 h 52"/>
                    <a:gd name="T38" fmla="*/ 13 w 45"/>
                    <a:gd name="T39" fmla="*/ 10 h 52"/>
                    <a:gd name="T40" fmla="*/ 6 w 45"/>
                    <a:gd name="T41" fmla="*/ 10 h 52"/>
                    <a:gd name="T42" fmla="*/ 6 w 45"/>
                    <a:gd name="T43" fmla="*/ 15 h 52"/>
                    <a:gd name="T44" fmla="*/ 6 w 45"/>
                    <a:gd name="T45" fmla="*/ 17 h 52"/>
                    <a:gd name="T46" fmla="*/ 1 w 45"/>
                    <a:gd name="T47" fmla="*/ 22 h 52"/>
                    <a:gd name="T48" fmla="*/ 2 w 45"/>
                    <a:gd name="T49" fmla="*/ 26 h 52"/>
                    <a:gd name="T50" fmla="*/ 2 w 45"/>
                    <a:gd name="T51" fmla="*/ 30 h 52"/>
                    <a:gd name="T52" fmla="*/ 1 w 45"/>
                    <a:gd name="T53" fmla="*/ 33 h 52"/>
                    <a:gd name="T54" fmla="*/ 3 w 45"/>
                    <a:gd name="T55" fmla="*/ 37 h 52"/>
                    <a:gd name="T56" fmla="*/ 11 w 45"/>
                    <a:gd name="T57" fmla="*/ 40 h 52"/>
                    <a:gd name="T58" fmla="*/ 9 w 45"/>
                    <a:gd name="T59" fmla="*/ 49 h 52"/>
                    <a:gd name="T60" fmla="*/ 19 w 45"/>
                    <a:gd name="T61" fmla="*/ 49 h 52"/>
                    <a:gd name="T62" fmla="*/ 23 w 45"/>
                    <a:gd name="T63" fmla="*/ 51 h 52"/>
                    <a:gd name="T64" fmla="*/ 26 w 45"/>
                    <a:gd name="T65" fmla="*/ 50 h 52"/>
                    <a:gd name="T66" fmla="*/ 33 w 45"/>
                    <a:gd name="T67" fmla="*/ 49 h 52"/>
                    <a:gd name="T68" fmla="*/ 36 w 45"/>
                    <a:gd name="T69" fmla="*/ 49 h 52"/>
                    <a:gd name="T70" fmla="*/ 36 w 45"/>
                    <a:gd name="T71" fmla="*/ 45 h 52"/>
                    <a:gd name="T72" fmla="*/ 40 w 45"/>
                    <a:gd name="T73" fmla="*/ 43 h 52"/>
                    <a:gd name="T74" fmla="*/ 35 w 45"/>
                    <a:gd name="T75" fmla="*/ 37 h 52"/>
                    <a:gd name="T76" fmla="*/ 32 w 45"/>
                    <a:gd name="T77" fmla="*/ 31 h 52"/>
                    <a:gd name="T78" fmla="*/ 41 w 45"/>
                    <a:gd name="T79" fmla="*/ 26 h 52"/>
                    <a:gd name="T80" fmla="*/ 44 w 45"/>
                    <a:gd name="T81" fmla="*/ 28 h 52"/>
                    <a:gd name="T82" fmla="*/ 44 w 45"/>
                    <a:gd name="T83" fmla="*/ 24 h 52"/>
                    <a:gd name="T84" fmla="*/ 44 w 45"/>
                    <a:gd name="T85" fmla="*/ 2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52">
                      <a:moveTo>
                        <a:pt x="44" y="24"/>
                      </a:moveTo>
                      <a:cubicBezTo>
                        <a:pt x="43" y="22"/>
                        <a:pt x="43" y="20"/>
                        <a:pt x="43" y="18"/>
                      </a:cubicBezTo>
                      <a:cubicBezTo>
                        <a:pt x="42" y="16"/>
                        <a:pt x="41" y="15"/>
                        <a:pt x="42" y="12"/>
                      </a:cubicBezTo>
                      <a:cubicBezTo>
                        <a:pt x="43" y="10"/>
                        <a:pt x="42" y="8"/>
                        <a:pt x="41" y="7"/>
                      </a:cubicBezTo>
                      <a:cubicBezTo>
                        <a:pt x="40" y="6"/>
                        <a:pt x="38" y="5"/>
                        <a:pt x="38" y="4"/>
                      </a:cubicBezTo>
                      <a:cubicBezTo>
                        <a:pt x="38" y="4"/>
                        <a:pt x="39" y="3"/>
                        <a:pt x="38" y="2"/>
                      </a:cubicBezTo>
                      <a:cubicBezTo>
                        <a:pt x="37" y="2"/>
                        <a:pt x="37" y="5"/>
                        <a:pt x="37" y="5"/>
                      </a:cubicBezTo>
                      <a:cubicBezTo>
                        <a:pt x="35" y="5"/>
                        <a:pt x="35" y="4"/>
                        <a:pt x="33" y="4"/>
                      </a:cubicBezTo>
                      <a:cubicBezTo>
                        <a:pt x="31" y="5"/>
                        <a:pt x="28" y="7"/>
                        <a:pt x="25" y="7"/>
                      </a:cubicBezTo>
                      <a:cubicBezTo>
                        <a:pt x="24" y="6"/>
                        <a:pt x="26" y="5"/>
                        <a:pt x="26" y="4"/>
                      </a:cubicBezTo>
                      <a:cubicBezTo>
                        <a:pt x="24" y="4"/>
                        <a:pt x="23" y="5"/>
                        <a:pt x="21" y="4"/>
                      </a:cubicBezTo>
                      <a:cubicBezTo>
                        <a:pt x="20" y="3"/>
                        <a:pt x="23" y="1"/>
                        <a:pt x="20" y="1"/>
                      </a:cubicBezTo>
                      <a:cubicBezTo>
                        <a:pt x="18" y="1"/>
                        <a:pt x="16" y="1"/>
                        <a:pt x="13" y="0"/>
                      </a:cubicBezTo>
                      <a:cubicBezTo>
                        <a:pt x="14" y="1"/>
                        <a:pt x="15" y="1"/>
                        <a:pt x="15" y="3"/>
                      </a:cubicBezTo>
                      <a:cubicBezTo>
                        <a:pt x="14" y="4"/>
                        <a:pt x="14" y="4"/>
                        <a:pt x="15" y="6"/>
                      </a:cubicBezTo>
                      <a:cubicBezTo>
                        <a:pt x="15" y="8"/>
                        <a:pt x="15" y="7"/>
                        <a:pt x="17" y="7"/>
                      </a:cubicBezTo>
                      <a:cubicBezTo>
                        <a:pt x="18" y="7"/>
                        <a:pt x="19" y="8"/>
                        <a:pt x="20" y="9"/>
                      </a:cubicBezTo>
                      <a:cubicBezTo>
                        <a:pt x="19" y="8"/>
                        <a:pt x="16" y="8"/>
                        <a:pt x="15" y="8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9"/>
                        <a:pt x="14" y="10"/>
                        <a:pt x="13" y="10"/>
                      </a:cubicBezTo>
                      <a:cubicBezTo>
                        <a:pt x="11" y="11"/>
                        <a:pt x="7" y="6"/>
                        <a:pt x="6" y="10"/>
                      </a:cubicBezTo>
                      <a:cubicBezTo>
                        <a:pt x="7" y="12"/>
                        <a:pt x="8" y="14"/>
                        <a:pt x="6" y="15"/>
                      </a:cubicBezTo>
                      <a:cubicBezTo>
                        <a:pt x="5" y="17"/>
                        <a:pt x="5" y="15"/>
                        <a:pt x="6" y="17"/>
                      </a:cubicBezTo>
                      <a:cubicBezTo>
                        <a:pt x="6" y="22"/>
                        <a:pt x="0" y="20"/>
                        <a:pt x="1" y="22"/>
                      </a:cubicBezTo>
                      <a:cubicBezTo>
                        <a:pt x="1" y="23"/>
                        <a:pt x="2" y="24"/>
                        <a:pt x="2" y="26"/>
                      </a:cubicBezTo>
                      <a:cubicBezTo>
                        <a:pt x="2" y="28"/>
                        <a:pt x="1" y="28"/>
                        <a:pt x="2" y="30"/>
                      </a:cubicBezTo>
                      <a:cubicBezTo>
                        <a:pt x="3" y="31"/>
                        <a:pt x="0" y="33"/>
                        <a:pt x="1" y="33"/>
                      </a:cubicBezTo>
                      <a:cubicBezTo>
                        <a:pt x="3" y="34"/>
                        <a:pt x="2" y="36"/>
                        <a:pt x="3" y="37"/>
                      </a:cubicBezTo>
                      <a:cubicBezTo>
                        <a:pt x="4" y="40"/>
                        <a:pt x="8" y="39"/>
                        <a:pt x="11" y="40"/>
                      </a:cubicBezTo>
                      <a:cubicBezTo>
                        <a:pt x="11" y="40"/>
                        <a:pt x="9" y="48"/>
                        <a:pt x="9" y="49"/>
                      </a:cubicBezTo>
                      <a:cubicBezTo>
                        <a:pt x="13" y="49"/>
                        <a:pt x="15" y="48"/>
                        <a:pt x="19" y="49"/>
                      </a:cubicBezTo>
                      <a:cubicBezTo>
                        <a:pt x="19" y="49"/>
                        <a:pt x="23" y="52"/>
                        <a:pt x="23" y="51"/>
                      </a:cubicBezTo>
                      <a:cubicBezTo>
                        <a:pt x="24" y="49"/>
                        <a:pt x="25" y="49"/>
                        <a:pt x="26" y="50"/>
                      </a:cubicBezTo>
                      <a:cubicBezTo>
                        <a:pt x="27" y="51"/>
                        <a:pt x="32" y="48"/>
                        <a:pt x="33" y="49"/>
                      </a:cubicBezTo>
                      <a:cubicBezTo>
                        <a:pt x="33" y="49"/>
                        <a:pt x="37" y="50"/>
                        <a:pt x="36" y="49"/>
                      </a:cubicBezTo>
                      <a:cubicBezTo>
                        <a:pt x="35" y="46"/>
                        <a:pt x="34" y="46"/>
                        <a:pt x="36" y="45"/>
                      </a:cubicBezTo>
                      <a:cubicBezTo>
                        <a:pt x="38" y="43"/>
                        <a:pt x="38" y="43"/>
                        <a:pt x="40" y="43"/>
                      </a:cubicBezTo>
                      <a:cubicBezTo>
                        <a:pt x="41" y="42"/>
                        <a:pt x="36" y="38"/>
                        <a:pt x="35" y="37"/>
                      </a:cubicBezTo>
                      <a:cubicBezTo>
                        <a:pt x="34" y="37"/>
                        <a:pt x="31" y="32"/>
                        <a:pt x="32" y="31"/>
                      </a:cubicBezTo>
                      <a:cubicBezTo>
                        <a:pt x="36" y="30"/>
                        <a:pt x="38" y="29"/>
                        <a:pt x="41" y="26"/>
                      </a:cubicBezTo>
                      <a:cubicBezTo>
                        <a:pt x="42" y="25"/>
                        <a:pt x="43" y="29"/>
                        <a:pt x="44" y="28"/>
                      </a:cubicBezTo>
                      <a:cubicBezTo>
                        <a:pt x="45" y="27"/>
                        <a:pt x="45" y="25"/>
                        <a:pt x="44" y="24"/>
                      </a:cubicBezTo>
                      <a:cubicBezTo>
                        <a:pt x="44" y="23"/>
                        <a:pt x="44" y="24"/>
                        <a:pt x="44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1" name="Freeform 656">
                  <a:extLst>
                    <a:ext uri="{FF2B5EF4-FFF2-40B4-BE49-F238E27FC236}">
                      <a16:creationId xmlns:a16="http://schemas.microsoft.com/office/drawing/2014/main" id="{C282A690-A10A-3248-99CE-E2B69B1A2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2921" y="6322173"/>
                  <a:ext cx="831211" cy="493761"/>
                </a:xfrm>
                <a:custGeom>
                  <a:avLst/>
                  <a:gdLst>
                    <a:gd name="T0" fmla="*/ 0 w 89"/>
                    <a:gd name="T1" fmla="*/ 27 h 53"/>
                    <a:gd name="T2" fmla="*/ 9 w 89"/>
                    <a:gd name="T3" fmla="*/ 30 h 53"/>
                    <a:gd name="T4" fmla="*/ 16 w 89"/>
                    <a:gd name="T5" fmla="*/ 31 h 53"/>
                    <a:gd name="T6" fmla="*/ 22 w 89"/>
                    <a:gd name="T7" fmla="*/ 28 h 53"/>
                    <a:gd name="T8" fmla="*/ 33 w 89"/>
                    <a:gd name="T9" fmla="*/ 30 h 53"/>
                    <a:gd name="T10" fmla="*/ 40 w 89"/>
                    <a:gd name="T11" fmla="*/ 41 h 53"/>
                    <a:gd name="T12" fmla="*/ 44 w 89"/>
                    <a:gd name="T13" fmla="*/ 38 h 53"/>
                    <a:gd name="T14" fmla="*/ 47 w 89"/>
                    <a:gd name="T15" fmla="*/ 41 h 53"/>
                    <a:gd name="T16" fmla="*/ 57 w 89"/>
                    <a:gd name="T17" fmla="*/ 42 h 53"/>
                    <a:gd name="T18" fmla="*/ 51 w 89"/>
                    <a:gd name="T19" fmla="*/ 46 h 53"/>
                    <a:gd name="T20" fmla="*/ 55 w 89"/>
                    <a:gd name="T21" fmla="*/ 49 h 53"/>
                    <a:gd name="T22" fmla="*/ 59 w 89"/>
                    <a:gd name="T23" fmla="*/ 51 h 53"/>
                    <a:gd name="T24" fmla="*/ 67 w 89"/>
                    <a:gd name="T25" fmla="*/ 48 h 53"/>
                    <a:gd name="T26" fmla="*/ 72 w 89"/>
                    <a:gd name="T27" fmla="*/ 46 h 53"/>
                    <a:gd name="T28" fmla="*/ 68 w 89"/>
                    <a:gd name="T29" fmla="*/ 46 h 53"/>
                    <a:gd name="T30" fmla="*/ 63 w 89"/>
                    <a:gd name="T31" fmla="*/ 44 h 53"/>
                    <a:gd name="T32" fmla="*/ 72 w 89"/>
                    <a:gd name="T33" fmla="*/ 38 h 53"/>
                    <a:gd name="T34" fmla="*/ 78 w 89"/>
                    <a:gd name="T35" fmla="*/ 35 h 53"/>
                    <a:gd name="T36" fmla="*/ 84 w 89"/>
                    <a:gd name="T37" fmla="*/ 31 h 53"/>
                    <a:gd name="T38" fmla="*/ 87 w 89"/>
                    <a:gd name="T39" fmla="*/ 28 h 53"/>
                    <a:gd name="T40" fmla="*/ 86 w 89"/>
                    <a:gd name="T41" fmla="*/ 26 h 53"/>
                    <a:gd name="T42" fmla="*/ 88 w 89"/>
                    <a:gd name="T43" fmla="*/ 25 h 53"/>
                    <a:gd name="T44" fmla="*/ 86 w 89"/>
                    <a:gd name="T45" fmla="*/ 24 h 53"/>
                    <a:gd name="T46" fmla="*/ 88 w 89"/>
                    <a:gd name="T47" fmla="*/ 21 h 53"/>
                    <a:gd name="T48" fmla="*/ 85 w 89"/>
                    <a:gd name="T49" fmla="*/ 19 h 53"/>
                    <a:gd name="T50" fmla="*/ 82 w 89"/>
                    <a:gd name="T51" fmla="*/ 18 h 53"/>
                    <a:gd name="T52" fmla="*/ 78 w 89"/>
                    <a:gd name="T53" fmla="*/ 18 h 53"/>
                    <a:gd name="T54" fmla="*/ 75 w 89"/>
                    <a:gd name="T55" fmla="*/ 15 h 53"/>
                    <a:gd name="T56" fmla="*/ 72 w 89"/>
                    <a:gd name="T57" fmla="*/ 17 h 53"/>
                    <a:gd name="T58" fmla="*/ 69 w 89"/>
                    <a:gd name="T59" fmla="*/ 14 h 53"/>
                    <a:gd name="T60" fmla="*/ 65 w 89"/>
                    <a:gd name="T61" fmla="*/ 14 h 53"/>
                    <a:gd name="T62" fmla="*/ 64 w 89"/>
                    <a:gd name="T63" fmla="*/ 10 h 53"/>
                    <a:gd name="T64" fmla="*/ 60 w 89"/>
                    <a:gd name="T65" fmla="*/ 9 h 53"/>
                    <a:gd name="T66" fmla="*/ 60 w 89"/>
                    <a:gd name="T67" fmla="*/ 5 h 53"/>
                    <a:gd name="T68" fmla="*/ 58 w 89"/>
                    <a:gd name="T69" fmla="*/ 2 h 53"/>
                    <a:gd name="T70" fmla="*/ 53 w 89"/>
                    <a:gd name="T71" fmla="*/ 1 h 53"/>
                    <a:gd name="T72" fmla="*/ 47 w 89"/>
                    <a:gd name="T73" fmla="*/ 2 h 53"/>
                    <a:gd name="T74" fmla="*/ 43 w 89"/>
                    <a:gd name="T75" fmla="*/ 3 h 53"/>
                    <a:gd name="T76" fmla="*/ 41 w 89"/>
                    <a:gd name="T77" fmla="*/ 9 h 53"/>
                    <a:gd name="T78" fmla="*/ 38 w 89"/>
                    <a:gd name="T79" fmla="*/ 7 h 53"/>
                    <a:gd name="T80" fmla="*/ 36 w 89"/>
                    <a:gd name="T81" fmla="*/ 8 h 53"/>
                    <a:gd name="T82" fmla="*/ 34 w 89"/>
                    <a:gd name="T83" fmla="*/ 6 h 53"/>
                    <a:gd name="T84" fmla="*/ 31 w 89"/>
                    <a:gd name="T85" fmla="*/ 7 h 53"/>
                    <a:gd name="T86" fmla="*/ 29 w 89"/>
                    <a:gd name="T87" fmla="*/ 6 h 53"/>
                    <a:gd name="T88" fmla="*/ 28 w 89"/>
                    <a:gd name="T89" fmla="*/ 8 h 53"/>
                    <a:gd name="T90" fmla="*/ 21 w 89"/>
                    <a:gd name="T91" fmla="*/ 5 h 53"/>
                    <a:gd name="T92" fmla="*/ 12 w 89"/>
                    <a:gd name="T93" fmla="*/ 4 h 53"/>
                    <a:gd name="T94" fmla="*/ 6 w 89"/>
                    <a:gd name="T95" fmla="*/ 6 h 53"/>
                    <a:gd name="T96" fmla="*/ 9 w 89"/>
                    <a:gd name="T97" fmla="*/ 11 h 53"/>
                    <a:gd name="T98" fmla="*/ 10 w 89"/>
                    <a:gd name="T99" fmla="*/ 14 h 53"/>
                    <a:gd name="T100" fmla="*/ 5 w 89"/>
                    <a:gd name="T101" fmla="*/ 16 h 53"/>
                    <a:gd name="T102" fmla="*/ 2 w 89"/>
                    <a:gd name="T103" fmla="*/ 23 h 53"/>
                    <a:gd name="T104" fmla="*/ 0 w 89"/>
                    <a:gd name="T10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9" h="53">
                      <a:moveTo>
                        <a:pt x="0" y="27"/>
                      </a:moveTo>
                      <a:cubicBezTo>
                        <a:pt x="0" y="30"/>
                        <a:pt x="7" y="30"/>
                        <a:pt x="9" y="30"/>
                      </a:cubicBezTo>
                      <a:cubicBezTo>
                        <a:pt x="11" y="30"/>
                        <a:pt x="13" y="32"/>
                        <a:pt x="16" y="31"/>
                      </a:cubicBezTo>
                      <a:cubicBezTo>
                        <a:pt x="17" y="29"/>
                        <a:pt x="20" y="28"/>
                        <a:pt x="22" y="28"/>
                      </a:cubicBezTo>
                      <a:cubicBezTo>
                        <a:pt x="25" y="26"/>
                        <a:pt x="31" y="28"/>
                        <a:pt x="33" y="30"/>
                      </a:cubicBezTo>
                      <a:cubicBezTo>
                        <a:pt x="36" y="34"/>
                        <a:pt x="37" y="38"/>
                        <a:pt x="40" y="41"/>
                      </a:cubicBezTo>
                      <a:cubicBezTo>
                        <a:pt x="42" y="40"/>
                        <a:pt x="42" y="39"/>
                        <a:pt x="44" y="38"/>
                      </a:cubicBezTo>
                      <a:cubicBezTo>
                        <a:pt x="46" y="38"/>
                        <a:pt x="46" y="40"/>
                        <a:pt x="47" y="41"/>
                      </a:cubicBezTo>
                      <a:cubicBezTo>
                        <a:pt x="48" y="42"/>
                        <a:pt x="57" y="43"/>
                        <a:pt x="57" y="42"/>
                      </a:cubicBezTo>
                      <a:cubicBezTo>
                        <a:pt x="57" y="43"/>
                        <a:pt x="51" y="45"/>
                        <a:pt x="51" y="46"/>
                      </a:cubicBezTo>
                      <a:cubicBezTo>
                        <a:pt x="52" y="47"/>
                        <a:pt x="56" y="46"/>
                        <a:pt x="55" y="49"/>
                      </a:cubicBezTo>
                      <a:cubicBezTo>
                        <a:pt x="54" y="51"/>
                        <a:pt x="57" y="53"/>
                        <a:pt x="59" y="51"/>
                      </a:cubicBezTo>
                      <a:cubicBezTo>
                        <a:pt x="61" y="50"/>
                        <a:pt x="64" y="48"/>
                        <a:pt x="67" y="48"/>
                      </a:cubicBezTo>
                      <a:cubicBezTo>
                        <a:pt x="70" y="48"/>
                        <a:pt x="71" y="48"/>
                        <a:pt x="72" y="46"/>
                      </a:cubicBezTo>
                      <a:cubicBezTo>
                        <a:pt x="72" y="46"/>
                        <a:pt x="69" y="46"/>
                        <a:pt x="68" y="46"/>
                      </a:cubicBezTo>
                      <a:cubicBezTo>
                        <a:pt x="66" y="46"/>
                        <a:pt x="64" y="47"/>
                        <a:pt x="63" y="44"/>
                      </a:cubicBezTo>
                      <a:cubicBezTo>
                        <a:pt x="60" y="40"/>
                        <a:pt x="70" y="38"/>
                        <a:pt x="72" y="38"/>
                      </a:cubicBezTo>
                      <a:cubicBezTo>
                        <a:pt x="74" y="37"/>
                        <a:pt x="76" y="36"/>
                        <a:pt x="78" y="35"/>
                      </a:cubicBezTo>
                      <a:cubicBezTo>
                        <a:pt x="79" y="33"/>
                        <a:pt x="81" y="31"/>
                        <a:pt x="84" y="31"/>
                      </a:cubicBezTo>
                      <a:cubicBezTo>
                        <a:pt x="85" y="31"/>
                        <a:pt x="87" y="31"/>
                        <a:pt x="87" y="28"/>
                      </a:cubicBezTo>
                      <a:cubicBezTo>
                        <a:pt x="87" y="27"/>
                        <a:pt x="86" y="27"/>
                        <a:pt x="86" y="26"/>
                      </a:cubicBezTo>
                      <a:cubicBezTo>
                        <a:pt x="86" y="25"/>
                        <a:pt x="88" y="25"/>
                        <a:pt x="88" y="25"/>
                      </a:cubicBezTo>
                      <a:cubicBezTo>
                        <a:pt x="88" y="25"/>
                        <a:pt x="86" y="24"/>
                        <a:pt x="86" y="24"/>
                      </a:cubicBezTo>
                      <a:cubicBezTo>
                        <a:pt x="86" y="23"/>
                        <a:pt x="89" y="23"/>
                        <a:pt x="88" y="21"/>
                      </a:cubicBezTo>
                      <a:cubicBezTo>
                        <a:pt x="88" y="21"/>
                        <a:pt x="86" y="20"/>
                        <a:pt x="85" y="19"/>
                      </a:cubicBezTo>
                      <a:cubicBezTo>
                        <a:pt x="84" y="18"/>
                        <a:pt x="83" y="20"/>
                        <a:pt x="82" y="18"/>
                      </a:cubicBezTo>
                      <a:cubicBezTo>
                        <a:pt x="81" y="17"/>
                        <a:pt x="80" y="17"/>
                        <a:pt x="78" y="18"/>
                      </a:cubicBezTo>
                      <a:cubicBezTo>
                        <a:pt x="77" y="18"/>
                        <a:pt x="76" y="15"/>
                        <a:pt x="75" y="15"/>
                      </a:cubicBezTo>
                      <a:cubicBezTo>
                        <a:pt x="74" y="14"/>
                        <a:pt x="73" y="16"/>
                        <a:pt x="72" y="17"/>
                      </a:cubicBezTo>
                      <a:cubicBezTo>
                        <a:pt x="71" y="17"/>
                        <a:pt x="70" y="14"/>
                        <a:pt x="69" y="14"/>
                      </a:cubicBezTo>
                      <a:cubicBezTo>
                        <a:pt x="68" y="14"/>
                        <a:pt x="65" y="15"/>
                        <a:pt x="65" y="14"/>
                      </a:cubicBezTo>
                      <a:cubicBezTo>
                        <a:pt x="65" y="13"/>
                        <a:pt x="65" y="11"/>
                        <a:pt x="64" y="10"/>
                      </a:cubicBezTo>
                      <a:cubicBezTo>
                        <a:pt x="63" y="9"/>
                        <a:pt x="61" y="10"/>
                        <a:pt x="60" y="9"/>
                      </a:cubicBezTo>
                      <a:cubicBezTo>
                        <a:pt x="59" y="8"/>
                        <a:pt x="58" y="6"/>
                        <a:pt x="60" y="5"/>
                      </a:cubicBezTo>
                      <a:cubicBezTo>
                        <a:pt x="61" y="5"/>
                        <a:pt x="59" y="2"/>
                        <a:pt x="58" y="2"/>
                      </a:cubicBezTo>
                      <a:cubicBezTo>
                        <a:pt x="57" y="1"/>
                        <a:pt x="54" y="2"/>
                        <a:pt x="53" y="1"/>
                      </a:cubicBezTo>
                      <a:cubicBezTo>
                        <a:pt x="50" y="0"/>
                        <a:pt x="50" y="6"/>
                        <a:pt x="47" y="2"/>
                      </a:cubicBezTo>
                      <a:cubicBezTo>
                        <a:pt x="46" y="2"/>
                        <a:pt x="44" y="3"/>
                        <a:pt x="43" y="3"/>
                      </a:cubicBezTo>
                      <a:cubicBezTo>
                        <a:pt x="41" y="4"/>
                        <a:pt x="42" y="9"/>
                        <a:pt x="41" y="9"/>
                      </a:cubicBezTo>
                      <a:cubicBezTo>
                        <a:pt x="40" y="9"/>
                        <a:pt x="39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5" y="8"/>
                        <a:pt x="34" y="7"/>
                        <a:pt x="34" y="6"/>
                      </a:cubicBezTo>
                      <a:cubicBezTo>
                        <a:pt x="34" y="5"/>
                        <a:pt x="32" y="7"/>
                        <a:pt x="31" y="7"/>
                      </a:cubicBezTo>
                      <a:cubicBezTo>
                        <a:pt x="30" y="7"/>
                        <a:pt x="30" y="6"/>
                        <a:pt x="29" y="6"/>
                      </a:cubicBezTo>
                      <a:cubicBezTo>
                        <a:pt x="28" y="6"/>
                        <a:pt x="28" y="7"/>
                        <a:pt x="28" y="8"/>
                      </a:cubicBezTo>
                      <a:cubicBezTo>
                        <a:pt x="28" y="8"/>
                        <a:pt x="21" y="5"/>
                        <a:pt x="21" y="5"/>
                      </a:cubicBezTo>
                      <a:cubicBezTo>
                        <a:pt x="18" y="4"/>
                        <a:pt x="15" y="4"/>
                        <a:pt x="12" y="4"/>
                      </a:cubicBezTo>
                      <a:cubicBezTo>
                        <a:pt x="10" y="4"/>
                        <a:pt x="9" y="6"/>
                        <a:pt x="6" y="6"/>
                      </a:cubicBezTo>
                      <a:cubicBezTo>
                        <a:pt x="6" y="9"/>
                        <a:pt x="9" y="9"/>
                        <a:pt x="9" y="11"/>
                      </a:cubicBezTo>
                      <a:cubicBezTo>
                        <a:pt x="9" y="12"/>
                        <a:pt x="10" y="13"/>
                        <a:pt x="10" y="14"/>
                      </a:cubicBezTo>
                      <a:cubicBezTo>
                        <a:pt x="9" y="15"/>
                        <a:pt x="6" y="15"/>
                        <a:pt x="5" y="16"/>
                      </a:cubicBezTo>
                      <a:cubicBezTo>
                        <a:pt x="2" y="18"/>
                        <a:pt x="3" y="20"/>
                        <a:pt x="2" y="23"/>
                      </a:cubicBezTo>
                      <a:cubicBezTo>
                        <a:pt x="2" y="25"/>
                        <a:pt x="1" y="26"/>
                        <a:pt x="0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2" name="Freeform 657">
                  <a:extLst>
                    <a:ext uri="{FF2B5EF4-FFF2-40B4-BE49-F238E27FC236}">
                      <a16:creationId xmlns:a16="http://schemas.microsoft.com/office/drawing/2014/main" id="{2B4EAD3F-A944-E94E-92FF-D0B4D55AA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1775" y="6506933"/>
                  <a:ext cx="280255" cy="114679"/>
                </a:xfrm>
                <a:custGeom>
                  <a:avLst/>
                  <a:gdLst>
                    <a:gd name="T0" fmla="*/ 30 w 30"/>
                    <a:gd name="T1" fmla="*/ 4 h 12"/>
                    <a:gd name="T2" fmla="*/ 22 w 30"/>
                    <a:gd name="T3" fmla="*/ 0 h 12"/>
                    <a:gd name="T4" fmla="*/ 17 w 30"/>
                    <a:gd name="T5" fmla="*/ 0 h 12"/>
                    <a:gd name="T6" fmla="*/ 14 w 30"/>
                    <a:gd name="T7" fmla="*/ 1 h 12"/>
                    <a:gd name="T8" fmla="*/ 11 w 30"/>
                    <a:gd name="T9" fmla="*/ 0 h 12"/>
                    <a:gd name="T10" fmla="*/ 8 w 30"/>
                    <a:gd name="T11" fmla="*/ 3 h 12"/>
                    <a:gd name="T12" fmla="*/ 3 w 30"/>
                    <a:gd name="T13" fmla="*/ 9 h 12"/>
                    <a:gd name="T14" fmla="*/ 11 w 30"/>
                    <a:gd name="T15" fmla="*/ 11 h 12"/>
                    <a:gd name="T16" fmla="*/ 13 w 30"/>
                    <a:gd name="T17" fmla="*/ 9 h 12"/>
                    <a:gd name="T18" fmla="*/ 18 w 30"/>
                    <a:gd name="T19" fmla="*/ 9 h 12"/>
                    <a:gd name="T20" fmla="*/ 19 w 30"/>
                    <a:gd name="T21" fmla="*/ 6 h 12"/>
                    <a:gd name="T22" fmla="*/ 24 w 30"/>
                    <a:gd name="T23" fmla="*/ 7 h 12"/>
                    <a:gd name="T24" fmla="*/ 28 w 30"/>
                    <a:gd name="T25" fmla="*/ 7 h 12"/>
                    <a:gd name="T26" fmla="*/ 30 w 30"/>
                    <a:gd name="T27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12">
                      <a:moveTo>
                        <a:pt x="30" y="4"/>
                      </a:moveTo>
                      <a:cubicBezTo>
                        <a:pt x="27" y="2"/>
                        <a:pt x="26" y="0"/>
                        <a:pt x="22" y="0"/>
                      </a:cubicBezTo>
                      <a:cubicBezTo>
                        <a:pt x="20" y="0"/>
                        <a:pt x="19" y="0"/>
                        <a:pt x="17" y="0"/>
                      </a:cubicBezTo>
                      <a:cubicBezTo>
                        <a:pt x="15" y="0"/>
                        <a:pt x="15" y="1"/>
                        <a:pt x="14" y="1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10" y="1"/>
                        <a:pt x="9" y="2"/>
                        <a:pt x="8" y="3"/>
                      </a:cubicBezTo>
                      <a:cubicBezTo>
                        <a:pt x="6" y="5"/>
                        <a:pt x="0" y="4"/>
                        <a:pt x="3" y="9"/>
                      </a:cubicBezTo>
                      <a:cubicBezTo>
                        <a:pt x="4" y="11"/>
                        <a:pt x="8" y="12"/>
                        <a:pt x="11" y="11"/>
                      </a:cubicBezTo>
                      <a:cubicBezTo>
                        <a:pt x="12" y="11"/>
                        <a:pt x="12" y="9"/>
                        <a:pt x="13" y="9"/>
                      </a:cubicBezTo>
                      <a:cubicBezTo>
                        <a:pt x="15" y="9"/>
                        <a:pt x="17" y="9"/>
                        <a:pt x="18" y="9"/>
                      </a:cubicBezTo>
                      <a:cubicBezTo>
                        <a:pt x="19" y="9"/>
                        <a:pt x="19" y="7"/>
                        <a:pt x="19" y="6"/>
                      </a:cubicBezTo>
                      <a:cubicBezTo>
                        <a:pt x="20" y="5"/>
                        <a:pt x="23" y="7"/>
                        <a:pt x="24" y="7"/>
                      </a:cubicBezTo>
                      <a:cubicBezTo>
                        <a:pt x="25" y="7"/>
                        <a:pt x="27" y="7"/>
                        <a:pt x="28" y="7"/>
                      </a:cubicBezTo>
                      <a:cubicBezTo>
                        <a:pt x="29" y="7"/>
                        <a:pt x="29" y="5"/>
                        <a:pt x="3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3" name="Freeform 658">
                  <a:extLst>
                    <a:ext uri="{FF2B5EF4-FFF2-40B4-BE49-F238E27FC236}">
                      <a16:creationId xmlns:a16="http://schemas.microsoft.com/office/drawing/2014/main" id="{BB1BDF40-A4E5-A34E-A675-576C244FB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0" y="6086441"/>
                  <a:ext cx="439491" cy="328114"/>
                </a:xfrm>
                <a:custGeom>
                  <a:avLst/>
                  <a:gdLst>
                    <a:gd name="T0" fmla="*/ 11 w 47"/>
                    <a:gd name="T1" fmla="*/ 29 h 35"/>
                    <a:gd name="T2" fmla="*/ 18 w 47"/>
                    <a:gd name="T3" fmla="*/ 30 h 35"/>
                    <a:gd name="T4" fmla="*/ 23 w 47"/>
                    <a:gd name="T5" fmla="*/ 33 h 35"/>
                    <a:gd name="T6" fmla="*/ 25 w 47"/>
                    <a:gd name="T7" fmla="*/ 31 h 35"/>
                    <a:gd name="T8" fmla="*/ 29 w 47"/>
                    <a:gd name="T9" fmla="*/ 32 h 35"/>
                    <a:gd name="T10" fmla="*/ 33 w 47"/>
                    <a:gd name="T11" fmla="*/ 32 h 35"/>
                    <a:gd name="T12" fmla="*/ 36 w 47"/>
                    <a:gd name="T13" fmla="*/ 33 h 35"/>
                    <a:gd name="T14" fmla="*/ 38 w 47"/>
                    <a:gd name="T15" fmla="*/ 28 h 35"/>
                    <a:gd name="T16" fmla="*/ 42 w 47"/>
                    <a:gd name="T17" fmla="*/ 27 h 35"/>
                    <a:gd name="T18" fmla="*/ 40 w 47"/>
                    <a:gd name="T19" fmla="*/ 22 h 35"/>
                    <a:gd name="T20" fmla="*/ 44 w 47"/>
                    <a:gd name="T21" fmla="*/ 21 h 35"/>
                    <a:gd name="T22" fmla="*/ 45 w 47"/>
                    <a:gd name="T23" fmla="*/ 17 h 35"/>
                    <a:gd name="T24" fmla="*/ 42 w 47"/>
                    <a:gd name="T25" fmla="*/ 15 h 35"/>
                    <a:gd name="T26" fmla="*/ 39 w 47"/>
                    <a:gd name="T27" fmla="*/ 11 h 35"/>
                    <a:gd name="T28" fmla="*/ 38 w 47"/>
                    <a:gd name="T29" fmla="*/ 6 h 35"/>
                    <a:gd name="T30" fmla="*/ 35 w 47"/>
                    <a:gd name="T31" fmla="*/ 2 h 35"/>
                    <a:gd name="T32" fmla="*/ 33 w 47"/>
                    <a:gd name="T33" fmla="*/ 2 h 35"/>
                    <a:gd name="T34" fmla="*/ 30 w 47"/>
                    <a:gd name="T35" fmla="*/ 1 h 35"/>
                    <a:gd name="T36" fmla="*/ 28 w 47"/>
                    <a:gd name="T37" fmla="*/ 2 h 35"/>
                    <a:gd name="T38" fmla="*/ 25 w 47"/>
                    <a:gd name="T39" fmla="*/ 0 h 35"/>
                    <a:gd name="T40" fmla="*/ 22 w 47"/>
                    <a:gd name="T41" fmla="*/ 2 h 35"/>
                    <a:gd name="T42" fmla="*/ 17 w 47"/>
                    <a:gd name="T43" fmla="*/ 3 h 35"/>
                    <a:gd name="T44" fmla="*/ 17 w 47"/>
                    <a:gd name="T45" fmla="*/ 6 h 35"/>
                    <a:gd name="T46" fmla="*/ 13 w 47"/>
                    <a:gd name="T47" fmla="*/ 9 h 35"/>
                    <a:gd name="T48" fmla="*/ 12 w 47"/>
                    <a:gd name="T49" fmla="*/ 13 h 35"/>
                    <a:gd name="T50" fmla="*/ 8 w 47"/>
                    <a:gd name="T51" fmla="*/ 14 h 35"/>
                    <a:gd name="T52" fmla="*/ 1 w 47"/>
                    <a:gd name="T53" fmla="*/ 16 h 35"/>
                    <a:gd name="T54" fmla="*/ 2 w 47"/>
                    <a:gd name="T55" fmla="*/ 24 h 35"/>
                    <a:gd name="T56" fmla="*/ 1 w 47"/>
                    <a:gd name="T57" fmla="*/ 27 h 35"/>
                    <a:gd name="T58" fmla="*/ 1 w 47"/>
                    <a:gd name="T59" fmla="*/ 31 h 35"/>
                    <a:gd name="T60" fmla="*/ 5 w 47"/>
                    <a:gd name="T61" fmla="*/ 30 h 35"/>
                    <a:gd name="T62" fmla="*/ 11 w 47"/>
                    <a:gd name="T63" fmla="*/ 2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" h="35">
                      <a:moveTo>
                        <a:pt x="11" y="29"/>
                      </a:moveTo>
                      <a:cubicBezTo>
                        <a:pt x="14" y="29"/>
                        <a:pt x="16" y="30"/>
                        <a:pt x="18" y="30"/>
                      </a:cubicBezTo>
                      <a:cubicBezTo>
                        <a:pt x="18" y="30"/>
                        <a:pt x="23" y="33"/>
                        <a:pt x="23" y="33"/>
                      </a:cubicBezTo>
                      <a:cubicBezTo>
                        <a:pt x="23" y="32"/>
                        <a:pt x="24" y="29"/>
                        <a:pt x="25" y="31"/>
                      </a:cubicBezTo>
                      <a:cubicBezTo>
                        <a:pt x="27" y="34"/>
                        <a:pt x="28" y="29"/>
                        <a:pt x="29" y="32"/>
                      </a:cubicBezTo>
                      <a:cubicBezTo>
                        <a:pt x="30" y="34"/>
                        <a:pt x="32" y="32"/>
                        <a:pt x="33" y="32"/>
                      </a:cubicBezTo>
                      <a:cubicBezTo>
                        <a:pt x="34" y="31"/>
                        <a:pt x="36" y="35"/>
                        <a:pt x="36" y="33"/>
                      </a:cubicBezTo>
                      <a:cubicBezTo>
                        <a:pt x="37" y="31"/>
                        <a:pt x="36" y="29"/>
                        <a:pt x="38" y="28"/>
                      </a:cubicBezTo>
                      <a:cubicBezTo>
                        <a:pt x="39" y="28"/>
                        <a:pt x="41" y="27"/>
                        <a:pt x="42" y="27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40" y="20"/>
                        <a:pt x="42" y="22"/>
                        <a:pt x="44" y="21"/>
                      </a:cubicBezTo>
                      <a:cubicBezTo>
                        <a:pt x="46" y="21"/>
                        <a:pt x="47" y="19"/>
                        <a:pt x="45" y="17"/>
                      </a:cubicBezTo>
                      <a:cubicBezTo>
                        <a:pt x="44" y="16"/>
                        <a:pt x="43" y="17"/>
                        <a:pt x="42" y="15"/>
                      </a:cubicBezTo>
                      <a:cubicBezTo>
                        <a:pt x="41" y="14"/>
                        <a:pt x="40" y="13"/>
                        <a:pt x="39" y="11"/>
                      </a:cubicBezTo>
                      <a:cubicBezTo>
                        <a:pt x="38" y="10"/>
                        <a:pt x="38" y="8"/>
                        <a:pt x="38" y="6"/>
                      </a:cubicBezTo>
                      <a:cubicBezTo>
                        <a:pt x="39" y="4"/>
                        <a:pt x="36" y="2"/>
                        <a:pt x="35" y="2"/>
                      </a:cubicBezTo>
                      <a:cubicBezTo>
                        <a:pt x="34" y="1"/>
                        <a:pt x="34" y="2"/>
                        <a:pt x="33" y="2"/>
                      </a:cubicBezTo>
                      <a:cubicBezTo>
                        <a:pt x="31" y="3"/>
                        <a:pt x="31" y="2"/>
                        <a:pt x="30" y="1"/>
                      </a:cubicBezTo>
                      <a:cubicBezTo>
                        <a:pt x="29" y="0"/>
                        <a:pt x="29" y="2"/>
                        <a:pt x="28" y="2"/>
                      </a:cubicBezTo>
                      <a:cubicBezTo>
                        <a:pt x="27" y="2"/>
                        <a:pt x="25" y="0"/>
                        <a:pt x="25" y="0"/>
                      </a:cubicBezTo>
                      <a:cubicBezTo>
                        <a:pt x="23" y="0"/>
                        <a:pt x="23" y="2"/>
                        <a:pt x="22" y="2"/>
                      </a:cubicBezTo>
                      <a:cubicBezTo>
                        <a:pt x="20" y="3"/>
                        <a:pt x="19" y="3"/>
                        <a:pt x="17" y="3"/>
                      </a:cubicBezTo>
                      <a:cubicBezTo>
                        <a:pt x="16" y="4"/>
                        <a:pt x="17" y="6"/>
                        <a:pt x="17" y="6"/>
                      </a:cubicBezTo>
                      <a:cubicBezTo>
                        <a:pt x="16" y="8"/>
                        <a:pt x="13" y="7"/>
                        <a:pt x="13" y="9"/>
                      </a:cubicBezTo>
                      <a:cubicBezTo>
                        <a:pt x="12" y="10"/>
                        <a:pt x="12" y="11"/>
                        <a:pt x="12" y="13"/>
                      </a:cubicBezTo>
                      <a:cubicBezTo>
                        <a:pt x="12" y="14"/>
                        <a:pt x="9" y="14"/>
                        <a:pt x="8" y="14"/>
                      </a:cubicBezTo>
                      <a:cubicBezTo>
                        <a:pt x="5" y="15"/>
                        <a:pt x="4" y="16"/>
                        <a:pt x="1" y="16"/>
                      </a:cubicBezTo>
                      <a:cubicBezTo>
                        <a:pt x="2" y="19"/>
                        <a:pt x="5" y="21"/>
                        <a:pt x="2" y="24"/>
                      </a:cubicBezTo>
                      <a:cubicBezTo>
                        <a:pt x="0" y="25"/>
                        <a:pt x="0" y="26"/>
                        <a:pt x="1" y="27"/>
                      </a:cubicBezTo>
                      <a:cubicBezTo>
                        <a:pt x="3" y="28"/>
                        <a:pt x="1" y="30"/>
                        <a:pt x="1" y="31"/>
                      </a:cubicBezTo>
                      <a:cubicBezTo>
                        <a:pt x="3" y="31"/>
                        <a:pt x="4" y="31"/>
                        <a:pt x="5" y="30"/>
                      </a:cubicBezTo>
                      <a:cubicBezTo>
                        <a:pt x="7" y="29"/>
                        <a:pt x="10" y="29"/>
                        <a:pt x="11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4" name="Freeform 659">
                  <a:extLst>
                    <a:ext uri="{FF2B5EF4-FFF2-40B4-BE49-F238E27FC236}">
                      <a16:creationId xmlns:a16="http://schemas.microsoft.com/office/drawing/2014/main" id="{C6AEE07D-48F3-3F4F-820A-5545CE614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8781" y="6067328"/>
                  <a:ext cx="270699" cy="178393"/>
                </a:xfrm>
                <a:custGeom>
                  <a:avLst/>
                  <a:gdLst>
                    <a:gd name="T0" fmla="*/ 16 w 29"/>
                    <a:gd name="T1" fmla="*/ 18 h 19"/>
                    <a:gd name="T2" fmla="*/ 23 w 29"/>
                    <a:gd name="T3" fmla="*/ 15 h 19"/>
                    <a:gd name="T4" fmla="*/ 23 w 29"/>
                    <a:gd name="T5" fmla="*/ 12 h 19"/>
                    <a:gd name="T6" fmla="*/ 27 w 29"/>
                    <a:gd name="T7" fmla="*/ 9 h 19"/>
                    <a:gd name="T8" fmla="*/ 26 w 29"/>
                    <a:gd name="T9" fmla="*/ 4 h 19"/>
                    <a:gd name="T10" fmla="*/ 19 w 29"/>
                    <a:gd name="T11" fmla="*/ 1 h 19"/>
                    <a:gd name="T12" fmla="*/ 10 w 29"/>
                    <a:gd name="T13" fmla="*/ 1 h 19"/>
                    <a:gd name="T14" fmla="*/ 0 w 29"/>
                    <a:gd name="T15" fmla="*/ 4 h 19"/>
                    <a:gd name="T16" fmla="*/ 1 w 29"/>
                    <a:gd name="T17" fmla="*/ 6 h 19"/>
                    <a:gd name="T18" fmla="*/ 2 w 29"/>
                    <a:gd name="T19" fmla="*/ 9 h 19"/>
                    <a:gd name="T20" fmla="*/ 5 w 29"/>
                    <a:gd name="T21" fmla="*/ 10 h 19"/>
                    <a:gd name="T22" fmla="*/ 9 w 29"/>
                    <a:gd name="T23" fmla="*/ 11 h 19"/>
                    <a:gd name="T24" fmla="*/ 8 w 29"/>
                    <a:gd name="T25" fmla="*/ 15 h 19"/>
                    <a:gd name="T26" fmla="*/ 12 w 29"/>
                    <a:gd name="T27" fmla="*/ 18 h 19"/>
                    <a:gd name="T28" fmla="*/ 16 w 29"/>
                    <a:gd name="T29" fmla="*/ 18 h 19"/>
                    <a:gd name="T30" fmla="*/ 16 w 29"/>
                    <a:gd name="T3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" h="19">
                      <a:moveTo>
                        <a:pt x="16" y="18"/>
                      </a:moveTo>
                      <a:cubicBezTo>
                        <a:pt x="18" y="16"/>
                        <a:pt x="21" y="16"/>
                        <a:pt x="23" y="15"/>
                      </a:cubicBezTo>
                      <a:cubicBezTo>
                        <a:pt x="23" y="14"/>
                        <a:pt x="23" y="13"/>
                        <a:pt x="23" y="12"/>
                      </a:cubicBezTo>
                      <a:cubicBezTo>
                        <a:pt x="24" y="10"/>
                        <a:pt x="25" y="10"/>
                        <a:pt x="27" y="9"/>
                      </a:cubicBezTo>
                      <a:cubicBezTo>
                        <a:pt x="29" y="8"/>
                        <a:pt x="28" y="5"/>
                        <a:pt x="26" y="4"/>
                      </a:cubicBezTo>
                      <a:cubicBezTo>
                        <a:pt x="24" y="3"/>
                        <a:pt x="22" y="2"/>
                        <a:pt x="19" y="1"/>
                      </a:cubicBezTo>
                      <a:cubicBezTo>
                        <a:pt x="17" y="0"/>
                        <a:pt x="13" y="1"/>
                        <a:pt x="10" y="1"/>
                      </a:cubicBezTo>
                      <a:cubicBezTo>
                        <a:pt x="8" y="1"/>
                        <a:pt x="0" y="0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2" y="7"/>
                        <a:pt x="1" y="8"/>
                        <a:pt x="2" y="9"/>
                      </a:cubicBezTo>
                      <a:cubicBezTo>
                        <a:pt x="3" y="9"/>
                        <a:pt x="4" y="11"/>
                        <a:pt x="5" y="10"/>
                      </a:cubicBezTo>
                      <a:cubicBezTo>
                        <a:pt x="7" y="10"/>
                        <a:pt x="9" y="9"/>
                        <a:pt x="9" y="11"/>
                      </a:cubicBezTo>
                      <a:cubicBezTo>
                        <a:pt x="9" y="12"/>
                        <a:pt x="9" y="14"/>
                        <a:pt x="8" y="15"/>
                      </a:cubicBezTo>
                      <a:cubicBezTo>
                        <a:pt x="11" y="15"/>
                        <a:pt x="11" y="15"/>
                        <a:pt x="12" y="18"/>
                      </a:cubicBezTo>
                      <a:cubicBezTo>
                        <a:pt x="13" y="18"/>
                        <a:pt x="16" y="18"/>
                        <a:pt x="16" y="18"/>
                      </a:cubicBezTo>
                      <a:cubicBezTo>
                        <a:pt x="17" y="17"/>
                        <a:pt x="15" y="19"/>
                        <a:pt x="16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5" name="Freeform 660">
                  <a:extLst>
                    <a:ext uri="{FF2B5EF4-FFF2-40B4-BE49-F238E27FC236}">
                      <a16:creationId xmlns:a16="http://schemas.microsoft.com/office/drawing/2014/main" id="{779A57C0-CB65-634C-B2A2-418312ACBA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8781" y="5955834"/>
                  <a:ext cx="334397" cy="168837"/>
                </a:xfrm>
                <a:custGeom>
                  <a:avLst/>
                  <a:gdLst>
                    <a:gd name="T0" fmla="*/ 11 w 36"/>
                    <a:gd name="T1" fmla="*/ 13 h 18"/>
                    <a:gd name="T2" fmla="*/ 19 w 36"/>
                    <a:gd name="T3" fmla="*/ 12 h 18"/>
                    <a:gd name="T4" fmla="*/ 25 w 36"/>
                    <a:gd name="T5" fmla="*/ 15 h 18"/>
                    <a:gd name="T6" fmla="*/ 29 w 36"/>
                    <a:gd name="T7" fmla="*/ 17 h 18"/>
                    <a:gd name="T8" fmla="*/ 33 w 36"/>
                    <a:gd name="T9" fmla="*/ 16 h 18"/>
                    <a:gd name="T10" fmla="*/ 36 w 36"/>
                    <a:gd name="T11" fmla="*/ 14 h 18"/>
                    <a:gd name="T12" fmla="*/ 34 w 36"/>
                    <a:gd name="T13" fmla="*/ 8 h 18"/>
                    <a:gd name="T14" fmla="*/ 31 w 36"/>
                    <a:gd name="T15" fmla="*/ 4 h 18"/>
                    <a:gd name="T16" fmla="*/ 25 w 36"/>
                    <a:gd name="T17" fmla="*/ 3 h 18"/>
                    <a:gd name="T18" fmla="*/ 18 w 36"/>
                    <a:gd name="T19" fmla="*/ 1 h 18"/>
                    <a:gd name="T20" fmla="*/ 17 w 36"/>
                    <a:gd name="T21" fmla="*/ 5 h 18"/>
                    <a:gd name="T22" fmla="*/ 15 w 36"/>
                    <a:gd name="T23" fmla="*/ 7 h 18"/>
                    <a:gd name="T24" fmla="*/ 8 w 36"/>
                    <a:gd name="T25" fmla="*/ 4 h 18"/>
                    <a:gd name="T26" fmla="*/ 0 w 36"/>
                    <a:gd name="T27" fmla="*/ 15 h 18"/>
                    <a:gd name="T28" fmla="*/ 11 w 36"/>
                    <a:gd name="T2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18">
                      <a:moveTo>
                        <a:pt x="11" y="13"/>
                      </a:moveTo>
                      <a:cubicBezTo>
                        <a:pt x="14" y="13"/>
                        <a:pt x="16" y="12"/>
                        <a:pt x="19" y="12"/>
                      </a:cubicBezTo>
                      <a:cubicBezTo>
                        <a:pt x="20" y="12"/>
                        <a:pt x="24" y="14"/>
                        <a:pt x="25" y="15"/>
                      </a:cubicBezTo>
                      <a:cubicBezTo>
                        <a:pt x="26" y="16"/>
                        <a:pt x="27" y="18"/>
                        <a:pt x="29" y="17"/>
                      </a:cubicBezTo>
                      <a:cubicBezTo>
                        <a:pt x="30" y="17"/>
                        <a:pt x="31" y="16"/>
                        <a:pt x="33" y="16"/>
                      </a:cubicBezTo>
                      <a:cubicBezTo>
                        <a:pt x="34" y="16"/>
                        <a:pt x="34" y="14"/>
                        <a:pt x="36" y="14"/>
                      </a:cubicBezTo>
                      <a:cubicBezTo>
                        <a:pt x="35" y="12"/>
                        <a:pt x="33" y="9"/>
                        <a:pt x="34" y="8"/>
                      </a:cubicBezTo>
                      <a:cubicBezTo>
                        <a:pt x="35" y="6"/>
                        <a:pt x="32" y="4"/>
                        <a:pt x="31" y="4"/>
                      </a:cubicBezTo>
                      <a:cubicBezTo>
                        <a:pt x="29" y="3"/>
                        <a:pt x="27" y="5"/>
                        <a:pt x="25" y="3"/>
                      </a:cubicBezTo>
                      <a:cubicBezTo>
                        <a:pt x="22" y="1"/>
                        <a:pt x="21" y="0"/>
                        <a:pt x="18" y="1"/>
                      </a:cubicBezTo>
                      <a:cubicBezTo>
                        <a:pt x="16" y="2"/>
                        <a:pt x="17" y="3"/>
                        <a:pt x="17" y="5"/>
                      </a:cubicBezTo>
                      <a:cubicBezTo>
                        <a:pt x="16" y="6"/>
                        <a:pt x="16" y="7"/>
                        <a:pt x="15" y="7"/>
                      </a:cubicBezTo>
                      <a:cubicBezTo>
                        <a:pt x="12" y="9"/>
                        <a:pt x="10" y="5"/>
                        <a:pt x="8" y="4"/>
                      </a:cubicBezTo>
                      <a:cubicBezTo>
                        <a:pt x="3" y="0"/>
                        <a:pt x="0" y="11"/>
                        <a:pt x="0" y="15"/>
                      </a:cubicBezTo>
                      <a:cubicBezTo>
                        <a:pt x="4" y="13"/>
                        <a:pt x="7" y="13"/>
                        <a:pt x="1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6" name="Freeform 661">
                  <a:extLst>
                    <a:ext uri="{FF2B5EF4-FFF2-40B4-BE49-F238E27FC236}">
                      <a16:creationId xmlns:a16="http://schemas.microsoft.com/office/drawing/2014/main" id="{DEF82DFD-4967-4746-9305-AE86C1008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0" y="5853898"/>
                  <a:ext cx="222932" cy="140163"/>
                </a:xfrm>
                <a:custGeom>
                  <a:avLst/>
                  <a:gdLst>
                    <a:gd name="T0" fmla="*/ 16 w 24"/>
                    <a:gd name="T1" fmla="*/ 15 h 15"/>
                    <a:gd name="T2" fmla="*/ 20 w 24"/>
                    <a:gd name="T3" fmla="*/ 15 h 15"/>
                    <a:gd name="T4" fmla="*/ 22 w 24"/>
                    <a:gd name="T5" fmla="*/ 13 h 15"/>
                    <a:gd name="T6" fmla="*/ 22 w 24"/>
                    <a:gd name="T7" fmla="*/ 10 h 15"/>
                    <a:gd name="T8" fmla="*/ 21 w 24"/>
                    <a:gd name="T9" fmla="*/ 5 h 15"/>
                    <a:gd name="T10" fmla="*/ 24 w 24"/>
                    <a:gd name="T11" fmla="*/ 0 h 15"/>
                    <a:gd name="T12" fmla="*/ 12 w 24"/>
                    <a:gd name="T13" fmla="*/ 0 h 15"/>
                    <a:gd name="T14" fmla="*/ 6 w 24"/>
                    <a:gd name="T15" fmla="*/ 1 h 15"/>
                    <a:gd name="T16" fmla="*/ 0 w 24"/>
                    <a:gd name="T17" fmla="*/ 5 h 15"/>
                    <a:gd name="T18" fmla="*/ 2 w 24"/>
                    <a:gd name="T19" fmla="*/ 6 h 15"/>
                    <a:gd name="T20" fmla="*/ 2 w 24"/>
                    <a:gd name="T21" fmla="*/ 8 h 15"/>
                    <a:gd name="T22" fmla="*/ 7 w 24"/>
                    <a:gd name="T23" fmla="*/ 9 h 15"/>
                    <a:gd name="T24" fmla="*/ 6 w 24"/>
                    <a:gd name="T25" fmla="*/ 13 h 15"/>
                    <a:gd name="T26" fmla="*/ 11 w 24"/>
                    <a:gd name="T27" fmla="*/ 12 h 15"/>
                    <a:gd name="T28" fmla="*/ 16 w 24"/>
                    <a:gd name="T2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15">
                      <a:moveTo>
                        <a:pt x="16" y="15"/>
                      </a:moveTo>
                      <a:cubicBezTo>
                        <a:pt x="17" y="15"/>
                        <a:pt x="19" y="15"/>
                        <a:pt x="20" y="15"/>
                      </a:cubicBezTo>
                      <a:cubicBezTo>
                        <a:pt x="20" y="14"/>
                        <a:pt x="22" y="14"/>
                        <a:pt x="22" y="13"/>
                      </a:cubicBezTo>
                      <a:cubicBezTo>
                        <a:pt x="22" y="12"/>
                        <a:pt x="22" y="11"/>
                        <a:pt x="22" y="10"/>
                      </a:cubicBezTo>
                      <a:cubicBezTo>
                        <a:pt x="21" y="8"/>
                        <a:pt x="20" y="7"/>
                        <a:pt x="21" y="5"/>
                      </a:cubicBezTo>
                      <a:cubicBezTo>
                        <a:pt x="23" y="4"/>
                        <a:pt x="24" y="2"/>
                        <a:pt x="24" y="0"/>
                      </a:cubicBezTo>
                      <a:cubicBezTo>
                        <a:pt x="22" y="3"/>
                        <a:pt x="15" y="0"/>
                        <a:pt x="12" y="0"/>
                      </a:cubicBez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5" y="1"/>
                        <a:pt x="0" y="5"/>
                        <a:pt x="0" y="5"/>
                      </a:cubicBezTo>
                      <a:cubicBezTo>
                        <a:pt x="0" y="6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3" y="10"/>
                        <a:pt x="7" y="9"/>
                        <a:pt x="7" y="9"/>
                      </a:cubicBezTo>
                      <a:cubicBezTo>
                        <a:pt x="7" y="10"/>
                        <a:pt x="6" y="12"/>
                        <a:pt x="6" y="13"/>
                      </a:cubicBezTo>
                      <a:cubicBezTo>
                        <a:pt x="7" y="12"/>
                        <a:pt x="9" y="11"/>
                        <a:pt x="11" y="12"/>
                      </a:cubicBezTo>
                      <a:cubicBezTo>
                        <a:pt x="13" y="13"/>
                        <a:pt x="14" y="15"/>
                        <a:pt x="1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7" name="Freeform 662">
                  <a:extLst>
                    <a:ext uri="{FF2B5EF4-FFF2-40B4-BE49-F238E27FC236}">
                      <a16:creationId xmlns:a16="http://schemas.microsoft.com/office/drawing/2014/main" id="{820ED61D-6901-3740-AF24-0D1494DF9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4" y="6143782"/>
                  <a:ext cx="149682" cy="73269"/>
                </a:xfrm>
                <a:custGeom>
                  <a:avLst/>
                  <a:gdLst>
                    <a:gd name="T0" fmla="*/ 16 w 16"/>
                    <a:gd name="T1" fmla="*/ 4 h 8"/>
                    <a:gd name="T2" fmla="*/ 12 w 16"/>
                    <a:gd name="T3" fmla="*/ 2 h 8"/>
                    <a:gd name="T4" fmla="*/ 8 w 16"/>
                    <a:gd name="T5" fmla="*/ 0 h 8"/>
                    <a:gd name="T6" fmla="*/ 7 w 16"/>
                    <a:gd name="T7" fmla="*/ 3 h 8"/>
                    <a:gd name="T8" fmla="*/ 5 w 16"/>
                    <a:gd name="T9" fmla="*/ 2 h 8"/>
                    <a:gd name="T10" fmla="*/ 2 w 16"/>
                    <a:gd name="T11" fmla="*/ 3 h 8"/>
                    <a:gd name="T12" fmla="*/ 0 w 16"/>
                    <a:gd name="T13" fmla="*/ 5 h 8"/>
                    <a:gd name="T14" fmla="*/ 0 w 16"/>
                    <a:gd name="T15" fmla="*/ 6 h 8"/>
                    <a:gd name="T16" fmla="*/ 2 w 16"/>
                    <a:gd name="T17" fmla="*/ 6 h 8"/>
                    <a:gd name="T18" fmla="*/ 8 w 16"/>
                    <a:gd name="T19" fmla="*/ 7 h 8"/>
                    <a:gd name="T20" fmla="*/ 16 w 16"/>
                    <a:gd name="T2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6" y="1"/>
                        <a:pt x="14" y="2"/>
                        <a:pt x="12" y="2"/>
                      </a:cubicBezTo>
                      <a:cubicBezTo>
                        <a:pt x="11" y="3"/>
                        <a:pt x="10" y="1"/>
                        <a:pt x="8" y="0"/>
                      </a:cubicBezTo>
                      <a:cubicBezTo>
                        <a:pt x="8" y="1"/>
                        <a:pt x="8" y="2"/>
                        <a:pt x="7" y="3"/>
                      </a:cubicBezTo>
                      <a:cubicBezTo>
                        <a:pt x="6" y="3"/>
                        <a:pt x="7" y="1"/>
                        <a:pt x="5" y="2"/>
                      </a:cubicBezTo>
                      <a:cubicBezTo>
                        <a:pt x="4" y="2"/>
                        <a:pt x="2" y="2"/>
                        <a:pt x="2" y="3"/>
                      </a:cubicBezTo>
                      <a:cubicBezTo>
                        <a:pt x="1" y="5"/>
                        <a:pt x="2" y="6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4" y="7"/>
                        <a:pt x="6" y="7"/>
                        <a:pt x="8" y="7"/>
                      </a:cubicBezTo>
                      <a:cubicBezTo>
                        <a:pt x="10" y="7"/>
                        <a:pt x="16" y="8"/>
                        <a:pt x="1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8" name="Freeform 663">
                  <a:extLst>
                    <a:ext uri="{FF2B5EF4-FFF2-40B4-BE49-F238E27FC236}">
                      <a16:creationId xmlns:a16="http://schemas.microsoft.com/office/drawing/2014/main" id="{64CFC828-5A9E-D44D-93DC-93B0638CE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416" y="6162893"/>
                  <a:ext cx="445859" cy="391823"/>
                </a:xfrm>
                <a:custGeom>
                  <a:avLst/>
                  <a:gdLst>
                    <a:gd name="T0" fmla="*/ 1 w 48"/>
                    <a:gd name="T1" fmla="*/ 12 h 42"/>
                    <a:gd name="T2" fmla="*/ 0 w 48"/>
                    <a:gd name="T3" fmla="*/ 16 h 42"/>
                    <a:gd name="T4" fmla="*/ 2 w 48"/>
                    <a:gd name="T5" fmla="*/ 20 h 42"/>
                    <a:gd name="T6" fmla="*/ 4 w 48"/>
                    <a:gd name="T7" fmla="*/ 27 h 42"/>
                    <a:gd name="T8" fmla="*/ 9 w 48"/>
                    <a:gd name="T9" fmla="*/ 31 h 42"/>
                    <a:gd name="T10" fmla="*/ 10 w 48"/>
                    <a:gd name="T11" fmla="*/ 33 h 42"/>
                    <a:gd name="T12" fmla="*/ 13 w 48"/>
                    <a:gd name="T13" fmla="*/ 32 h 42"/>
                    <a:gd name="T14" fmla="*/ 21 w 48"/>
                    <a:gd name="T15" fmla="*/ 36 h 42"/>
                    <a:gd name="T16" fmla="*/ 25 w 48"/>
                    <a:gd name="T17" fmla="*/ 37 h 42"/>
                    <a:gd name="T18" fmla="*/ 33 w 48"/>
                    <a:gd name="T19" fmla="*/ 37 h 42"/>
                    <a:gd name="T20" fmla="*/ 39 w 48"/>
                    <a:gd name="T21" fmla="*/ 41 h 42"/>
                    <a:gd name="T22" fmla="*/ 41 w 48"/>
                    <a:gd name="T23" fmla="*/ 35 h 42"/>
                    <a:gd name="T24" fmla="*/ 44 w 48"/>
                    <a:gd name="T25" fmla="*/ 32 h 42"/>
                    <a:gd name="T26" fmla="*/ 48 w 48"/>
                    <a:gd name="T27" fmla="*/ 31 h 42"/>
                    <a:gd name="T28" fmla="*/ 45 w 48"/>
                    <a:gd name="T29" fmla="*/ 26 h 42"/>
                    <a:gd name="T30" fmla="*/ 44 w 48"/>
                    <a:gd name="T31" fmla="*/ 19 h 42"/>
                    <a:gd name="T32" fmla="*/ 46 w 48"/>
                    <a:gd name="T33" fmla="*/ 12 h 42"/>
                    <a:gd name="T34" fmla="*/ 44 w 48"/>
                    <a:gd name="T35" fmla="*/ 7 h 42"/>
                    <a:gd name="T36" fmla="*/ 42 w 48"/>
                    <a:gd name="T37" fmla="*/ 5 h 42"/>
                    <a:gd name="T38" fmla="*/ 25 w 48"/>
                    <a:gd name="T39" fmla="*/ 4 h 42"/>
                    <a:gd name="T40" fmla="*/ 20 w 48"/>
                    <a:gd name="T41" fmla="*/ 2 h 42"/>
                    <a:gd name="T42" fmla="*/ 13 w 48"/>
                    <a:gd name="T43" fmla="*/ 4 h 42"/>
                    <a:gd name="T44" fmla="*/ 6 w 48"/>
                    <a:gd name="T45" fmla="*/ 6 h 42"/>
                    <a:gd name="T46" fmla="*/ 2 w 48"/>
                    <a:gd name="T47" fmla="*/ 7 h 42"/>
                    <a:gd name="T48" fmla="*/ 1 w 48"/>
                    <a:gd name="T49" fmla="*/ 9 h 42"/>
                    <a:gd name="T50" fmla="*/ 1 w 48"/>
                    <a:gd name="T51" fmla="*/ 12 h 42"/>
                    <a:gd name="T52" fmla="*/ 1 w 48"/>
                    <a:gd name="T53" fmla="*/ 1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" h="42">
                      <a:moveTo>
                        <a:pt x="1" y="12"/>
                      </a:moveTo>
                      <a:cubicBezTo>
                        <a:pt x="1" y="13"/>
                        <a:pt x="0" y="15"/>
                        <a:pt x="0" y="16"/>
                      </a:cubicBezTo>
                      <a:cubicBezTo>
                        <a:pt x="1" y="17"/>
                        <a:pt x="2" y="19"/>
                        <a:pt x="2" y="20"/>
                      </a:cubicBezTo>
                      <a:cubicBezTo>
                        <a:pt x="2" y="22"/>
                        <a:pt x="3" y="25"/>
                        <a:pt x="4" y="27"/>
                      </a:cubicBezTo>
                      <a:cubicBezTo>
                        <a:pt x="5" y="30"/>
                        <a:pt x="8" y="29"/>
                        <a:pt x="9" y="31"/>
                      </a:cubicBezTo>
                      <a:cubicBezTo>
                        <a:pt x="9" y="31"/>
                        <a:pt x="9" y="33"/>
                        <a:pt x="10" y="33"/>
                      </a:cubicBezTo>
                      <a:cubicBezTo>
                        <a:pt x="11" y="34"/>
                        <a:pt x="12" y="32"/>
                        <a:pt x="13" y="32"/>
                      </a:cubicBezTo>
                      <a:cubicBezTo>
                        <a:pt x="15" y="31"/>
                        <a:pt x="19" y="35"/>
                        <a:pt x="21" y="36"/>
                      </a:cubicBezTo>
                      <a:cubicBezTo>
                        <a:pt x="22" y="37"/>
                        <a:pt x="23" y="39"/>
                        <a:pt x="25" y="37"/>
                      </a:cubicBezTo>
                      <a:cubicBezTo>
                        <a:pt x="26" y="36"/>
                        <a:pt x="31" y="37"/>
                        <a:pt x="33" y="37"/>
                      </a:cubicBezTo>
                      <a:cubicBezTo>
                        <a:pt x="36" y="37"/>
                        <a:pt x="37" y="39"/>
                        <a:pt x="39" y="41"/>
                      </a:cubicBezTo>
                      <a:cubicBezTo>
                        <a:pt x="40" y="42"/>
                        <a:pt x="40" y="36"/>
                        <a:pt x="41" y="35"/>
                      </a:cubicBezTo>
                      <a:cubicBezTo>
                        <a:pt x="42" y="34"/>
                        <a:pt x="43" y="33"/>
                        <a:pt x="44" y="32"/>
                      </a:cubicBezTo>
                      <a:cubicBezTo>
                        <a:pt x="45" y="32"/>
                        <a:pt x="48" y="32"/>
                        <a:pt x="48" y="31"/>
                      </a:cubicBezTo>
                      <a:cubicBezTo>
                        <a:pt x="47" y="28"/>
                        <a:pt x="47" y="27"/>
                        <a:pt x="45" y="26"/>
                      </a:cubicBezTo>
                      <a:cubicBezTo>
                        <a:pt x="43" y="24"/>
                        <a:pt x="46" y="21"/>
                        <a:pt x="44" y="19"/>
                      </a:cubicBezTo>
                      <a:cubicBezTo>
                        <a:pt x="42" y="18"/>
                        <a:pt x="47" y="14"/>
                        <a:pt x="46" y="12"/>
                      </a:cubicBezTo>
                      <a:cubicBezTo>
                        <a:pt x="45" y="10"/>
                        <a:pt x="44" y="9"/>
                        <a:pt x="44" y="7"/>
                      </a:cubicBezTo>
                      <a:cubicBezTo>
                        <a:pt x="44" y="6"/>
                        <a:pt x="44" y="5"/>
                        <a:pt x="42" y="5"/>
                      </a:cubicBezTo>
                      <a:cubicBezTo>
                        <a:pt x="37" y="3"/>
                        <a:pt x="30" y="6"/>
                        <a:pt x="25" y="4"/>
                      </a:cubicBezTo>
                      <a:cubicBezTo>
                        <a:pt x="25" y="7"/>
                        <a:pt x="21" y="2"/>
                        <a:pt x="20" y="2"/>
                      </a:cubicBezTo>
                      <a:cubicBezTo>
                        <a:pt x="17" y="0"/>
                        <a:pt x="15" y="2"/>
                        <a:pt x="13" y="4"/>
                      </a:cubicBezTo>
                      <a:cubicBezTo>
                        <a:pt x="10" y="5"/>
                        <a:pt x="8" y="6"/>
                        <a:pt x="6" y="6"/>
                      </a:cubicBezTo>
                      <a:cubicBezTo>
                        <a:pt x="5" y="7"/>
                        <a:pt x="3" y="7"/>
                        <a:pt x="2" y="7"/>
                      </a:cubicBezTo>
                      <a:cubicBezTo>
                        <a:pt x="1" y="8"/>
                        <a:pt x="3" y="9"/>
                        <a:pt x="1" y="9"/>
                      </a:cubicBezTo>
                      <a:cubicBezTo>
                        <a:pt x="1" y="10"/>
                        <a:pt x="1" y="11"/>
                        <a:pt x="1" y="12"/>
                      </a:cubicBezTo>
                      <a:cubicBezTo>
                        <a:pt x="1" y="14"/>
                        <a:pt x="1" y="12"/>
                        <a:pt x="1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59" name="Freeform 664">
                  <a:extLst>
                    <a:ext uri="{FF2B5EF4-FFF2-40B4-BE49-F238E27FC236}">
                      <a16:creationId xmlns:a16="http://schemas.microsoft.com/office/drawing/2014/main" id="{AC050C8A-AD37-0F46-BFF5-4C48FA3DE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0115" y="6573832"/>
                  <a:ext cx="429937" cy="280329"/>
                </a:xfrm>
                <a:custGeom>
                  <a:avLst/>
                  <a:gdLst>
                    <a:gd name="T0" fmla="*/ 38 w 46"/>
                    <a:gd name="T1" fmla="*/ 13 h 30"/>
                    <a:gd name="T2" fmla="*/ 35 w 46"/>
                    <a:gd name="T3" fmla="*/ 6 h 30"/>
                    <a:gd name="T4" fmla="*/ 32 w 46"/>
                    <a:gd name="T5" fmla="*/ 0 h 30"/>
                    <a:gd name="T6" fmla="*/ 22 w 46"/>
                    <a:gd name="T7" fmla="*/ 4 h 30"/>
                    <a:gd name="T8" fmla="*/ 18 w 46"/>
                    <a:gd name="T9" fmla="*/ 3 h 30"/>
                    <a:gd name="T10" fmla="*/ 12 w 46"/>
                    <a:gd name="T11" fmla="*/ 3 h 30"/>
                    <a:gd name="T12" fmla="*/ 8 w 46"/>
                    <a:gd name="T13" fmla="*/ 6 h 30"/>
                    <a:gd name="T14" fmla="*/ 4 w 46"/>
                    <a:gd name="T15" fmla="*/ 14 h 30"/>
                    <a:gd name="T16" fmla="*/ 0 w 46"/>
                    <a:gd name="T17" fmla="*/ 15 h 30"/>
                    <a:gd name="T18" fmla="*/ 3 w 46"/>
                    <a:gd name="T19" fmla="*/ 18 h 30"/>
                    <a:gd name="T20" fmla="*/ 5 w 46"/>
                    <a:gd name="T21" fmla="*/ 22 h 30"/>
                    <a:gd name="T22" fmla="*/ 8 w 46"/>
                    <a:gd name="T23" fmla="*/ 24 h 30"/>
                    <a:gd name="T24" fmla="*/ 11 w 46"/>
                    <a:gd name="T25" fmla="*/ 25 h 30"/>
                    <a:gd name="T26" fmla="*/ 11 w 46"/>
                    <a:gd name="T27" fmla="*/ 28 h 30"/>
                    <a:gd name="T28" fmla="*/ 21 w 46"/>
                    <a:gd name="T29" fmla="*/ 30 h 30"/>
                    <a:gd name="T30" fmla="*/ 28 w 46"/>
                    <a:gd name="T31" fmla="*/ 28 h 30"/>
                    <a:gd name="T32" fmla="*/ 40 w 46"/>
                    <a:gd name="T33" fmla="*/ 30 h 30"/>
                    <a:gd name="T34" fmla="*/ 41 w 46"/>
                    <a:gd name="T35" fmla="*/ 23 h 30"/>
                    <a:gd name="T36" fmla="*/ 46 w 46"/>
                    <a:gd name="T37" fmla="*/ 20 h 30"/>
                    <a:gd name="T38" fmla="*/ 39 w 46"/>
                    <a:gd name="T39" fmla="*/ 20 h 30"/>
                    <a:gd name="T40" fmla="*/ 38 w 46"/>
                    <a:gd name="T41" fmla="*/ 13 h 30"/>
                    <a:gd name="T42" fmla="*/ 38 w 46"/>
                    <a:gd name="T4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38" y="13"/>
                      </a:moveTo>
                      <a:cubicBezTo>
                        <a:pt x="39" y="10"/>
                        <a:pt x="36" y="8"/>
                        <a:pt x="35" y="6"/>
                      </a:cubicBezTo>
                      <a:cubicBezTo>
                        <a:pt x="33" y="5"/>
                        <a:pt x="32" y="2"/>
                        <a:pt x="32" y="0"/>
                      </a:cubicBezTo>
                      <a:cubicBezTo>
                        <a:pt x="29" y="1"/>
                        <a:pt x="26" y="4"/>
                        <a:pt x="22" y="4"/>
                      </a:cubicBezTo>
                      <a:cubicBezTo>
                        <a:pt x="21" y="4"/>
                        <a:pt x="19" y="3"/>
                        <a:pt x="18" y="3"/>
                      </a:cubicBezTo>
                      <a:cubicBezTo>
                        <a:pt x="16" y="3"/>
                        <a:pt x="14" y="3"/>
                        <a:pt x="12" y="3"/>
                      </a:cubicBezTo>
                      <a:cubicBezTo>
                        <a:pt x="12" y="3"/>
                        <a:pt x="9" y="6"/>
                        <a:pt x="8" y="6"/>
                      </a:cubicBezTo>
                      <a:cubicBezTo>
                        <a:pt x="7" y="9"/>
                        <a:pt x="5" y="11"/>
                        <a:pt x="4" y="14"/>
                      </a:cubicBezTo>
                      <a:cubicBezTo>
                        <a:pt x="3" y="14"/>
                        <a:pt x="1" y="14"/>
                        <a:pt x="0" y="15"/>
                      </a:cubicBezTo>
                      <a:cubicBezTo>
                        <a:pt x="0" y="16"/>
                        <a:pt x="3" y="17"/>
                        <a:pt x="3" y="18"/>
                      </a:cubicBezTo>
                      <a:cubicBezTo>
                        <a:pt x="3" y="20"/>
                        <a:pt x="4" y="20"/>
                        <a:pt x="5" y="22"/>
                      </a:cubicBezTo>
                      <a:cubicBezTo>
                        <a:pt x="5" y="24"/>
                        <a:pt x="6" y="24"/>
                        <a:pt x="8" y="24"/>
                      </a:cubicBezTo>
                      <a:cubicBezTo>
                        <a:pt x="9" y="24"/>
                        <a:pt x="11" y="24"/>
                        <a:pt x="11" y="25"/>
                      </a:cubicBezTo>
                      <a:cubicBezTo>
                        <a:pt x="11" y="26"/>
                        <a:pt x="11" y="27"/>
                        <a:pt x="11" y="28"/>
                      </a:cubicBezTo>
                      <a:cubicBezTo>
                        <a:pt x="13" y="30"/>
                        <a:pt x="18" y="30"/>
                        <a:pt x="21" y="30"/>
                      </a:cubicBezTo>
                      <a:cubicBezTo>
                        <a:pt x="24" y="30"/>
                        <a:pt x="26" y="30"/>
                        <a:pt x="28" y="28"/>
                      </a:cubicBezTo>
                      <a:cubicBezTo>
                        <a:pt x="32" y="26"/>
                        <a:pt x="36" y="28"/>
                        <a:pt x="40" y="30"/>
                      </a:cubicBezTo>
                      <a:cubicBezTo>
                        <a:pt x="40" y="28"/>
                        <a:pt x="40" y="25"/>
                        <a:pt x="41" y="23"/>
                      </a:cubicBezTo>
                      <a:cubicBezTo>
                        <a:pt x="42" y="22"/>
                        <a:pt x="45" y="24"/>
                        <a:pt x="46" y="20"/>
                      </a:cubicBezTo>
                      <a:cubicBezTo>
                        <a:pt x="43" y="18"/>
                        <a:pt x="42" y="20"/>
                        <a:pt x="39" y="20"/>
                      </a:cubicBezTo>
                      <a:cubicBezTo>
                        <a:pt x="37" y="19"/>
                        <a:pt x="37" y="14"/>
                        <a:pt x="38" y="13"/>
                      </a:cubicBezTo>
                      <a:cubicBezTo>
                        <a:pt x="39" y="11"/>
                        <a:pt x="37" y="15"/>
                        <a:pt x="38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0" name="Freeform 665">
                  <a:extLst>
                    <a:ext uri="{FF2B5EF4-FFF2-40B4-BE49-F238E27FC236}">
                      <a16:creationId xmlns:a16="http://schemas.microsoft.com/office/drawing/2014/main" id="{552C5F47-468E-F849-B38E-640DCB9C9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9480" y="6564274"/>
                  <a:ext cx="156050" cy="187951"/>
                </a:xfrm>
                <a:custGeom>
                  <a:avLst/>
                  <a:gdLst>
                    <a:gd name="T0" fmla="*/ 14 w 17"/>
                    <a:gd name="T1" fmla="*/ 10 h 20"/>
                    <a:gd name="T2" fmla="*/ 9 w 17"/>
                    <a:gd name="T3" fmla="*/ 3 h 20"/>
                    <a:gd name="T4" fmla="*/ 0 w 17"/>
                    <a:gd name="T5" fmla="*/ 1 h 20"/>
                    <a:gd name="T6" fmla="*/ 5 w 17"/>
                    <a:gd name="T7" fmla="*/ 10 h 20"/>
                    <a:gd name="T8" fmla="*/ 7 w 17"/>
                    <a:gd name="T9" fmla="*/ 20 h 20"/>
                    <a:gd name="T10" fmla="*/ 10 w 17"/>
                    <a:gd name="T11" fmla="*/ 14 h 20"/>
                    <a:gd name="T12" fmla="*/ 14 w 17"/>
                    <a:gd name="T13" fmla="*/ 14 h 20"/>
                    <a:gd name="T14" fmla="*/ 14 w 17"/>
                    <a:gd name="T15" fmla="*/ 10 h 20"/>
                    <a:gd name="T16" fmla="*/ 14 w 17"/>
                    <a:gd name="T1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4" y="10"/>
                      </a:moveTo>
                      <a:cubicBezTo>
                        <a:pt x="12" y="8"/>
                        <a:pt x="11" y="4"/>
                        <a:pt x="9" y="3"/>
                      </a:cubicBezTo>
                      <a:cubicBezTo>
                        <a:pt x="8" y="3"/>
                        <a:pt x="0" y="0"/>
                        <a:pt x="0" y="1"/>
                      </a:cubicBezTo>
                      <a:cubicBezTo>
                        <a:pt x="1" y="5"/>
                        <a:pt x="3" y="7"/>
                        <a:pt x="5" y="10"/>
                      </a:cubicBezTo>
                      <a:cubicBezTo>
                        <a:pt x="7" y="13"/>
                        <a:pt x="4" y="17"/>
                        <a:pt x="7" y="20"/>
                      </a:cubicBezTo>
                      <a:cubicBezTo>
                        <a:pt x="8" y="19"/>
                        <a:pt x="9" y="16"/>
                        <a:pt x="10" y="14"/>
                      </a:cubicBezTo>
                      <a:cubicBezTo>
                        <a:pt x="12" y="13"/>
                        <a:pt x="13" y="14"/>
                        <a:pt x="14" y="14"/>
                      </a:cubicBezTo>
                      <a:cubicBezTo>
                        <a:pt x="17" y="14"/>
                        <a:pt x="14" y="10"/>
                        <a:pt x="14" y="10"/>
                      </a:cubicBezTo>
                      <a:cubicBezTo>
                        <a:pt x="13" y="9"/>
                        <a:pt x="14" y="10"/>
                        <a:pt x="1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1" name="Freeform 666">
                  <a:extLst>
                    <a:ext uri="{FF2B5EF4-FFF2-40B4-BE49-F238E27FC236}">
                      <a16:creationId xmlns:a16="http://schemas.microsoft.com/office/drawing/2014/main" id="{9FF057CB-2AE7-7447-9B2C-0EFA855CB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3176" y="6666210"/>
                  <a:ext cx="92356" cy="95566"/>
                </a:xfrm>
                <a:custGeom>
                  <a:avLst/>
                  <a:gdLst>
                    <a:gd name="T0" fmla="*/ 7 w 10"/>
                    <a:gd name="T1" fmla="*/ 9 h 10"/>
                    <a:gd name="T2" fmla="*/ 7 w 10"/>
                    <a:gd name="T3" fmla="*/ 7 h 10"/>
                    <a:gd name="T4" fmla="*/ 10 w 10"/>
                    <a:gd name="T5" fmla="*/ 4 h 10"/>
                    <a:gd name="T6" fmla="*/ 8 w 10"/>
                    <a:gd name="T7" fmla="*/ 1 h 10"/>
                    <a:gd name="T8" fmla="*/ 3 w 10"/>
                    <a:gd name="T9" fmla="*/ 4 h 10"/>
                    <a:gd name="T10" fmla="*/ 0 w 10"/>
                    <a:gd name="T11" fmla="*/ 9 h 10"/>
                    <a:gd name="T12" fmla="*/ 3 w 10"/>
                    <a:gd name="T13" fmla="*/ 9 h 10"/>
                    <a:gd name="T14" fmla="*/ 7 w 10"/>
                    <a:gd name="T15" fmla="*/ 10 h 10"/>
                    <a:gd name="T16" fmla="*/ 7 w 10"/>
                    <a:gd name="T17" fmla="*/ 9 h 10"/>
                    <a:gd name="T18" fmla="*/ 7 w 10"/>
                    <a:gd name="T1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7" y="9"/>
                      </a:moveTo>
                      <a:cubicBezTo>
                        <a:pt x="6" y="8"/>
                        <a:pt x="6" y="8"/>
                        <a:pt x="7" y="7"/>
                      </a:cubicBezTo>
                      <a:cubicBezTo>
                        <a:pt x="8" y="6"/>
                        <a:pt x="9" y="5"/>
                        <a:pt x="10" y="4"/>
                      </a:cubicBezTo>
                      <a:cubicBezTo>
                        <a:pt x="10" y="4"/>
                        <a:pt x="8" y="2"/>
                        <a:pt x="8" y="1"/>
                      </a:cubicBezTo>
                      <a:cubicBezTo>
                        <a:pt x="8" y="5"/>
                        <a:pt x="3" y="0"/>
                        <a:pt x="3" y="4"/>
                      </a:cubicBezTo>
                      <a:cubicBezTo>
                        <a:pt x="3" y="6"/>
                        <a:pt x="1" y="8"/>
                        <a:pt x="0" y="9"/>
                      </a:cubicBezTo>
                      <a:cubicBezTo>
                        <a:pt x="0" y="10"/>
                        <a:pt x="2" y="9"/>
                        <a:pt x="3" y="9"/>
                      </a:cubicBezTo>
                      <a:cubicBezTo>
                        <a:pt x="5" y="9"/>
                        <a:pt x="6" y="9"/>
                        <a:pt x="7" y="10"/>
                      </a:cubicBezTo>
                      <a:cubicBezTo>
                        <a:pt x="7" y="10"/>
                        <a:pt x="7" y="9"/>
                        <a:pt x="7" y="9"/>
                      </a:cubicBezTo>
                      <a:cubicBezTo>
                        <a:pt x="6" y="8"/>
                        <a:pt x="7" y="9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2" name="Freeform 667">
                  <a:extLst>
                    <a:ext uri="{FF2B5EF4-FFF2-40B4-BE49-F238E27FC236}">
                      <a16:creationId xmlns:a16="http://schemas.microsoft.com/office/drawing/2014/main" id="{ED28988F-3F94-EB40-9E53-5593A4185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2921" y="6815931"/>
                  <a:ext cx="299364" cy="178393"/>
                </a:xfrm>
                <a:custGeom>
                  <a:avLst/>
                  <a:gdLst>
                    <a:gd name="T0" fmla="*/ 17 w 32"/>
                    <a:gd name="T1" fmla="*/ 4 h 19"/>
                    <a:gd name="T2" fmla="*/ 2 w 32"/>
                    <a:gd name="T3" fmla="*/ 0 h 19"/>
                    <a:gd name="T4" fmla="*/ 2 w 32"/>
                    <a:gd name="T5" fmla="*/ 5 h 19"/>
                    <a:gd name="T6" fmla="*/ 3 w 32"/>
                    <a:gd name="T7" fmla="*/ 8 h 19"/>
                    <a:gd name="T8" fmla="*/ 1 w 32"/>
                    <a:gd name="T9" fmla="*/ 11 h 19"/>
                    <a:gd name="T10" fmla="*/ 3 w 32"/>
                    <a:gd name="T11" fmla="*/ 17 h 19"/>
                    <a:gd name="T12" fmla="*/ 9 w 32"/>
                    <a:gd name="T13" fmla="*/ 17 h 19"/>
                    <a:gd name="T14" fmla="*/ 16 w 32"/>
                    <a:gd name="T15" fmla="*/ 18 h 19"/>
                    <a:gd name="T16" fmla="*/ 21 w 32"/>
                    <a:gd name="T17" fmla="*/ 15 h 19"/>
                    <a:gd name="T18" fmla="*/ 28 w 32"/>
                    <a:gd name="T19" fmla="*/ 14 h 19"/>
                    <a:gd name="T20" fmla="*/ 28 w 32"/>
                    <a:gd name="T21" fmla="*/ 8 h 19"/>
                    <a:gd name="T22" fmla="*/ 29 w 32"/>
                    <a:gd name="T23" fmla="*/ 3 h 19"/>
                    <a:gd name="T24" fmla="*/ 21 w 32"/>
                    <a:gd name="T25" fmla="*/ 2 h 19"/>
                    <a:gd name="T26" fmla="*/ 17 w 32"/>
                    <a:gd name="T27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" h="19">
                      <a:moveTo>
                        <a:pt x="17" y="4"/>
                      </a:moveTo>
                      <a:cubicBezTo>
                        <a:pt x="13" y="4"/>
                        <a:pt x="3" y="6"/>
                        <a:pt x="2" y="0"/>
                      </a:cubicBezTo>
                      <a:cubicBezTo>
                        <a:pt x="1" y="2"/>
                        <a:pt x="0" y="4"/>
                        <a:pt x="2" y="5"/>
                      </a:cubicBezTo>
                      <a:cubicBezTo>
                        <a:pt x="3" y="6"/>
                        <a:pt x="4" y="7"/>
                        <a:pt x="3" y="8"/>
                      </a:cubicBezTo>
                      <a:cubicBezTo>
                        <a:pt x="2" y="9"/>
                        <a:pt x="1" y="9"/>
                        <a:pt x="1" y="11"/>
                      </a:cubicBezTo>
                      <a:cubicBezTo>
                        <a:pt x="2" y="13"/>
                        <a:pt x="3" y="14"/>
                        <a:pt x="3" y="17"/>
                      </a:cubicBezTo>
                      <a:cubicBezTo>
                        <a:pt x="5" y="17"/>
                        <a:pt x="7" y="17"/>
                        <a:pt x="9" y="17"/>
                      </a:cubicBezTo>
                      <a:cubicBezTo>
                        <a:pt x="11" y="17"/>
                        <a:pt x="14" y="19"/>
                        <a:pt x="16" y="18"/>
                      </a:cubicBezTo>
                      <a:cubicBezTo>
                        <a:pt x="18" y="18"/>
                        <a:pt x="20" y="16"/>
                        <a:pt x="21" y="15"/>
                      </a:cubicBezTo>
                      <a:cubicBezTo>
                        <a:pt x="23" y="13"/>
                        <a:pt x="25" y="14"/>
                        <a:pt x="28" y="14"/>
                      </a:cubicBezTo>
                      <a:cubicBezTo>
                        <a:pt x="27" y="12"/>
                        <a:pt x="27" y="11"/>
                        <a:pt x="28" y="8"/>
                      </a:cubicBezTo>
                      <a:cubicBezTo>
                        <a:pt x="29" y="6"/>
                        <a:pt x="32" y="4"/>
                        <a:pt x="29" y="3"/>
                      </a:cubicBezTo>
                      <a:cubicBezTo>
                        <a:pt x="27" y="2"/>
                        <a:pt x="24" y="1"/>
                        <a:pt x="21" y="2"/>
                      </a:cubicBezTo>
                      <a:cubicBezTo>
                        <a:pt x="19" y="2"/>
                        <a:pt x="18" y="4"/>
                        <a:pt x="1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3" name="Freeform 668">
                  <a:extLst>
                    <a:ext uri="{FF2B5EF4-FFF2-40B4-BE49-F238E27FC236}">
                      <a16:creationId xmlns:a16="http://schemas.microsoft.com/office/drawing/2014/main" id="{F2C18B4B-457F-154C-8A54-A1CE069E09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3111" y="6771334"/>
                  <a:ext cx="168791" cy="140163"/>
                </a:xfrm>
                <a:custGeom>
                  <a:avLst/>
                  <a:gdLst>
                    <a:gd name="T0" fmla="*/ 10 w 18"/>
                    <a:gd name="T1" fmla="*/ 0 h 15"/>
                    <a:gd name="T2" fmla="*/ 1 w 18"/>
                    <a:gd name="T3" fmla="*/ 2 h 15"/>
                    <a:gd name="T4" fmla="*/ 4 w 18"/>
                    <a:gd name="T5" fmla="*/ 8 h 15"/>
                    <a:gd name="T6" fmla="*/ 13 w 18"/>
                    <a:gd name="T7" fmla="*/ 15 h 15"/>
                    <a:gd name="T8" fmla="*/ 15 w 18"/>
                    <a:gd name="T9" fmla="*/ 10 h 15"/>
                    <a:gd name="T10" fmla="*/ 17 w 18"/>
                    <a:gd name="T11" fmla="*/ 6 h 15"/>
                    <a:gd name="T12" fmla="*/ 16 w 18"/>
                    <a:gd name="T13" fmla="*/ 2 h 15"/>
                    <a:gd name="T14" fmla="*/ 10 w 1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15">
                      <a:moveTo>
                        <a:pt x="10" y="0"/>
                      </a:moveTo>
                      <a:cubicBezTo>
                        <a:pt x="8" y="0"/>
                        <a:pt x="0" y="0"/>
                        <a:pt x="1" y="2"/>
                      </a:cubicBezTo>
                      <a:cubicBezTo>
                        <a:pt x="1" y="3"/>
                        <a:pt x="3" y="7"/>
                        <a:pt x="4" y="8"/>
                      </a:cubicBezTo>
                      <a:cubicBezTo>
                        <a:pt x="6" y="11"/>
                        <a:pt x="10" y="13"/>
                        <a:pt x="13" y="15"/>
                      </a:cubicBezTo>
                      <a:cubicBezTo>
                        <a:pt x="13" y="13"/>
                        <a:pt x="13" y="11"/>
                        <a:pt x="15" y="10"/>
                      </a:cubicBezTo>
                      <a:cubicBezTo>
                        <a:pt x="17" y="9"/>
                        <a:pt x="18" y="8"/>
                        <a:pt x="17" y="6"/>
                      </a:cubicBezTo>
                      <a:cubicBezTo>
                        <a:pt x="17" y="4"/>
                        <a:pt x="17" y="3"/>
                        <a:pt x="16" y="2"/>
                      </a:cubicBezTo>
                      <a:cubicBezTo>
                        <a:pt x="14" y="1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4" name="Freeform 669">
                  <a:extLst>
                    <a:ext uri="{FF2B5EF4-FFF2-40B4-BE49-F238E27FC236}">
                      <a16:creationId xmlns:a16="http://schemas.microsoft.com/office/drawing/2014/main" id="{A06955DF-0A99-414C-BC68-03E76490B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44129" y="6704437"/>
                  <a:ext cx="207005" cy="251657"/>
                </a:xfrm>
                <a:custGeom>
                  <a:avLst/>
                  <a:gdLst>
                    <a:gd name="T0" fmla="*/ 21 w 22"/>
                    <a:gd name="T1" fmla="*/ 19 h 27"/>
                    <a:gd name="T2" fmla="*/ 20 w 22"/>
                    <a:gd name="T3" fmla="*/ 17 h 27"/>
                    <a:gd name="T4" fmla="*/ 19 w 22"/>
                    <a:gd name="T5" fmla="*/ 13 h 27"/>
                    <a:gd name="T6" fmla="*/ 15 w 22"/>
                    <a:gd name="T7" fmla="*/ 10 h 27"/>
                    <a:gd name="T8" fmla="*/ 14 w 22"/>
                    <a:gd name="T9" fmla="*/ 8 h 27"/>
                    <a:gd name="T10" fmla="*/ 12 w 22"/>
                    <a:gd name="T11" fmla="*/ 5 h 27"/>
                    <a:gd name="T12" fmla="*/ 5 w 22"/>
                    <a:gd name="T13" fmla="*/ 1 h 27"/>
                    <a:gd name="T14" fmla="*/ 2 w 22"/>
                    <a:gd name="T15" fmla="*/ 4 h 27"/>
                    <a:gd name="T16" fmla="*/ 4 w 22"/>
                    <a:gd name="T17" fmla="*/ 14 h 27"/>
                    <a:gd name="T18" fmla="*/ 1 w 22"/>
                    <a:gd name="T19" fmla="*/ 19 h 27"/>
                    <a:gd name="T20" fmla="*/ 0 w 22"/>
                    <a:gd name="T21" fmla="*/ 23 h 27"/>
                    <a:gd name="T22" fmla="*/ 4 w 22"/>
                    <a:gd name="T23" fmla="*/ 27 h 27"/>
                    <a:gd name="T24" fmla="*/ 6 w 22"/>
                    <a:gd name="T25" fmla="*/ 23 h 27"/>
                    <a:gd name="T26" fmla="*/ 10 w 22"/>
                    <a:gd name="T27" fmla="*/ 26 h 27"/>
                    <a:gd name="T28" fmla="*/ 20 w 22"/>
                    <a:gd name="T29" fmla="*/ 24 h 27"/>
                    <a:gd name="T30" fmla="*/ 21 w 22"/>
                    <a:gd name="T31" fmla="*/ 19 h 27"/>
                    <a:gd name="T32" fmla="*/ 21 w 22"/>
                    <a:gd name="T33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7">
                      <a:moveTo>
                        <a:pt x="21" y="19"/>
                      </a:moveTo>
                      <a:cubicBezTo>
                        <a:pt x="22" y="18"/>
                        <a:pt x="21" y="18"/>
                        <a:pt x="20" y="17"/>
                      </a:cubicBezTo>
                      <a:cubicBezTo>
                        <a:pt x="19" y="16"/>
                        <a:pt x="19" y="15"/>
                        <a:pt x="19" y="13"/>
                      </a:cubicBezTo>
                      <a:cubicBezTo>
                        <a:pt x="21" y="10"/>
                        <a:pt x="18" y="10"/>
                        <a:pt x="15" y="10"/>
                      </a:cubicBezTo>
                      <a:cubicBezTo>
                        <a:pt x="14" y="10"/>
                        <a:pt x="14" y="9"/>
                        <a:pt x="14" y="8"/>
                      </a:cubicBezTo>
                      <a:cubicBezTo>
                        <a:pt x="13" y="6"/>
                        <a:pt x="12" y="7"/>
                        <a:pt x="12" y="5"/>
                      </a:cubicBez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7"/>
                        <a:pt x="4" y="10"/>
                        <a:pt x="4" y="14"/>
                      </a:cubicBezTo>
                      <a:cubicBezTo>
                        <a:pt x="5" y="17"/>
                        <a:pt x="2" y="16"/>
                        <a:pt x="1" y="19"/>
                      </a:cubicBezTo>
                      <a:cubicBezTo>
                        <a:pt x="0" y="20"/>
                        <a:pt x="0" y="22"/>
                        <a:pt x="0" y="23"/>
                      </a:cubicBezTo>
                      <a:cubicBezTo>
                        <a:pt x="0" y="25"/>
                        <a:pt x="3" y="26"/>
                        <a:pt x="4" y="27"/>
                      </a:cubicBezTo>
                      <a:cubicBezTo>
                        <a:pt x="4" y="26"/>
                        <a:pt x="4" y="23"/>
                        <a:pt x="6" y="23"/>
                      </a:cubicBezTo>
                      <a:cubicBezTo>
                        <a:pt x="8" y="23"/>
                        <a:pt x="9" y="24"/>
                        <a:pt x="10" y="26"/>
                      </a:cubicBezTo>
                      <a:cubicBezTo>
                        <a:pt x="11" y="26"/>
                        <a:pt x="18" y="24"/>
                        <a:pt x="20" y="24"/>
                      </a:cubicBezTo>
                      <a:cubicBezTo>
                        <a:pt x="18" y="22"/>
                        <a:pt x="20" y="21"/>
                        <a:pt x="21" y="19"/>
                      </a:cubicBezTo>
                      <a:cubicBezTo>
                        <a:pt x="22" y="18"/>
                        <a:pt x="20" y="20"/>
                        <a:pt x="21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5" name="Freeform 670">
                  <a:extLst>
                    <a:ext uri="{FF2B5EF4-FFF2-40B4-BE49-F238E27FC236}">
                      <a16:creationId xmlns:a16="http://schemas.microsoft.com/office/drawing/2014/main" id="{88F8795F-9CB1-5E4B-95BD-7C11B413B6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2666" y="6554719"/>
                  <a:ext cx="328028" cy="178393"/>
                </a:xfrm>
                <a:custGeom>
                  <a:avLst/>
                  <a:gdLst>
                    <a:gd name="T0" fmla="*/ 30 w 35"/>
                    <a:gd name="T1" fmla="*/ 3 h 19"/>
                    <a:gd name="T2" fmla="*/ 24 w 35"/>
                    <a:gd name="T3" fmla="*/ 1 h 19"/>
                    <a:gd name="T4" fmla="*/ 19 w 35"/>
                    <a:gd name="T5" fmla="*/ 4 h 19"/>
                    <a:gd name="T6" fmla="*/ 15 w 35"/>
                    <a:gd name="T7" fmla="*/ 4 h 19"/>
                    <a:gd name="T8" fmla="*/ 13 w 35"/>
                    <a:gd name="T9" fmla="*/ 6 h 19"/>
                    <a:gd name="T10" fmla="*/ 5 w 35"/>
                    <a:gd name="T11" fmla="*/ 4 h 19"/>
                    <a:gd name="T12" fmla="*/ 5 w 35"/>
                    <a:gd name="T13" fmla="*/ 7 h 19"/>
                    <a:gd name="T14" fmla="*/ 3 w 35"/>
                    <a:gd name="T15" fmla="*/ 8 h 19"/>
                    <a:gd name="T16" fmla="*/ 3 w 35"/>
                    <a:gd name="T17" fmla="*/ 15 h 19"/>
                    <a:gd name="T18" fmla="*/ 11 w 35"/>
                    <a:gd name="T19" fmla="*/ 19 h 19"/>
                    <a:gd name="T20" fmla="*/ 21 w 35"/>
                    <a:gd name="T21" fmla="*/ 17 h 19"/>
                    <a:gd name="T22" fmla="*/ 25 w 35"/>
                    <a:gd name="T23" fmla="*/ 15 h 19"/>
                    <a:gd name="T24" fmla="*/ 29 w 35"/>
                    <a:gd name="T25" fmla="*/ 9 h 19"/>
                    <a:gd name="T26" fmla="*/ 33 w 35"/>
                    <a:gd name="T27" fmla="*/ 6 h 19"/>
                    <a:gd name="T28" fmla="*/ 30 w 35"/>
                    <a:gd name="T29" fmla="*/ 3 h 19"/>
                    <a:gd name="T30" fmla="*/ 30 w 35"/>
                    <a:gd name="T3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19">
                      <a:moveTo>
                        <a:pt x="30" y="3"/>
                      </a:moveTo>
                      <a:cubicBezTo>
                        <a:pt x="30" y="2"/>
                        <a:pt x="25" y="2"/>
                        <a:pt x="24" y="1"/>
                      </a:cubicBezTo>
                      <a:cubicBezTo>
                        <a:pt x="20" y="0"/>
                        <a:pt x="22" y="4"/>
                        <a:pt x="19" y="4"/>
                      </a:cubicBezTo>
                      <a:cubicBezTo>
                        <a:pt x="18" y="3"/>
                        <a:pt x="17" y="4"/>
                        <a:pt x="15" y="4"/>
                      </a:cubicBezTo>
                      <a:cubicBezTo>
                        <a:pt x="14" y="4"/>
                        <a:pt x="14" y="6"/>
                        <a:pt x="13" y="6"/>
                      </a:cubicBezTo>
                      <a:cubicBezTo>
                        <a:pt x="9" y="8"/>
                        <a:pt x="7" y="6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4" y="8"/>
                        <a:pt x="3" y="6"/>
                        <a:pt x="3" y="8"/>
                      </a:cubicBezTo>
                      <a:cubicBezTo>
                        <a:pt x="3" y="11"/>
                        <a:pt x="0" y="13"/>
                        <a:pt x="3" y="15"/>
                      </a:cubicBezTo>
                      <a:cubicBezTo>
                        <a:pt x="5" y="17"/>
                        <a:pt x="8" y="19"/>
                        <a:pt x="11" y="19"/>
                      </a:cubicBezTo>
                      <a:cubicBezTo>
                        <a:pt x="15" y="19"/>
                        <a:pt x="17" y="16"/>
                        <a:pt x="21" y="17"/>
                      </a:cubicBezTo>
                      <a:cubicBezTo>
                        <a:pt x="21" y="16"/>
                        <a:pt x="24" y="16"/>
                        <a:pt x="25" y="15"/>
                      </a:cubicBezTo>
                      <a:cubicBezTo>
                        <a:pt x="26" y="13"/>
                        <a:pt x="27" y="11"/>
                        <a:pt x="29" y="9"/>
                      </a:cubicBezTo>
                      <a:cubicBezTo>
                        <a:pt x="30" y="7"/>
                        <a:pt x="31" y="7"/>
                        <a:pt x="33" y="6"/>
                      </a:cubicBezTo>
                      <a:cubicBezTo>
                        <a:pt x="35" y="4"/>
                        <a:pt x="30" y="4"/>
                        <a:pt x="30" y="3"/>
                      </a:cubicBezTo>
                      <a:cubicBezTo>
                        <a:pt x="30" y="3"/>
                        <a:pt x="30" y="4"/>
                        <a:pt x="3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6" name="Freeform 671">
                  <a:extLst>
                    <a:ext uri="{FF2B5EF4-FFF2-40B4-BE49-F238E27FC236}">
                      <a16:creationId xmlns:a16="http://schemas.microsoft.com/office/drawing/2014/main" id="{C53E47A9-2CD8-0B41-A435-4ABEC8AE3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20561" y="6956097"/>
                  <a:ext cx="289811" cy="299442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7" name="Freeform 672">
                  <a:extLst>
                    <a:ext uri="{FF2B5EF4-FFF2-40B4-BE49-F238E27FC236}">
                      <a16:creationId xmlns:a16="http://schemas.microsoft.com/office/drawing/2014/main" id="{3AFCCF97-1490-444E-B4C0-420072330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1711" y="6940166"/>
                  <a:ext cx="140127" cy="92380"/>
                </a:xfrm>
                <a:custGeom>
                  <a:avLst/>
                  <a:gdLst>
                    <a:gd name="T0" fmla="*/ 15 w 15"/>
                    <a:gd name="T1" fmla="*/ 6 h 10"/>
                    <a:gd name="T2" fmla="*/ 10 w 15"/>
                    <a:gd name="T3" fmla="*/ 1 h 10"/>
                    <a:gd name="T4" fmla="*/ 2 w 15"/>
                    <a:gd name="T5" fmla="*/ 5 h 10"/>
                    <a:gd name="T6" fmla="*/ 1 w 15"/>
                    <a:gd name="T7" fmla="*/ 9 h 10"/>
                    <a:gd name="T8" fmla="*/ 6 w 15"/>
                    <a:gd name="T9" fmla="*/ 9 h 10"/>
                    <a:gd name="T10" fmla="*/ 11 w 15"/>
                    <a:gd name="T11" fmla="*/ 7 h 10"/>
                    <a:gd name="T12" fmla="*/ 15 w 15"/>
                    <a:gd name="T13" fmla="*/ 6 h 10"/>
                    <a:gd name="T14" fmla="*/ 15 w 15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0">
                      <a:moveTo>
                        <a:pt x="15" y="6"/>
                      </a:moveTo>
                      <a:cubicBezTo>
                        <a:pt x="13" y="4"/>
                        <a:pt x="10" y="4"/>
                        <a:pt x="10" y="1"/>
                      </a:cubicBezTo>
                      <a:cubicBezTo>
                        <a:pt x="5" y="0"/>
                        <a:pt x="4" y="0"/>
                        <a:pt x="2" y="5"/>
                      </a:cubicBezTo>
                      <a:cubicBezTo>
                        <a:pt x="2" y="6"/>
                        <a:pt x="0" y="9"/>
                        <a:pt x="1" y="9"/>
                      </a:cubicBezTo>
                      <a:cubicBezTo>
                        <a:pt x="3" y="10"/>
                        <a:pt x="5" y="10"/>
                        <a:pt x="6" y="9"/>
                      </a:cubicBezTo>
                      <a:cubicBezTo>
                        <a:pt x="8" y="8"/>
                        <a:pt x="9" y="7"/>
                        <a:pt x="11" y="7"/>
                      </a:cubicBezTo>
                      <a:cubicBezTo>
                        <a:pt x="11" y="7"/>
                        <a:pt x="15" y="7"/>
                        <a:pt x="15" y="6"/>
                      </a:cubicBezTo>
                      <a:cubicBezTo>
                        <a:pt x="14" y="6"/>
                        <a:pt x="15" y="7"/>
                        <a:pt x="15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8" name="Freeform 673">
                  <a:extLst>
                    <a:ext uri="{FF2B5EF4-FFF2-40B4-BE49-F238E27FC236}">
                      <a16:creationId xmlns:a16="http://schemas.microsoft.com/office/drawing/2014/main" id="{BD7199EF-C6A8-F04C-9006-A887CF4A0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2348" y="6911499"/>
                  <a:ext cx="82803" cy="168837"/>
                </a:xfrm>
                <a:custGeom>
                  <a:avLst/>
                  <a:gdLst>
                    <a:gd name="T0" fmla="*/ 6 w 9"/>
                    <a:gd name="T1" fmla="*/ 16 h 18"/>
                    <a:gd name="T2" fmla="*/ 7 w 9"/>
                    <a:gd name="T3" fmla="*/ 11 h 18"/>
                    <a:gd name="T4" fmla="*/ 6 w 9"/>
                    <a:gd name="T5" fmla="*/ 6 h 18"/>
                    <a:gd name="T6" fmla="*/ 7 w 9"/>
                    <a:gd name="T7" fmla="*/ 4 h 18"/>
                    <a:gd name="T8" fmla="*/ 3 w 9"/>
                    <a:gd name="T9" fmla="*/ 1 h 18"/>
                    <a:gd name="T10" fmla="*/ 0 w 9"/>
                    <a:gd name="T11" fmla="*/ 9 h 18"/>
                    <a:gd name="T12" fmla="*/ 4 w 9"/>
                    <a:gd name="T13" fmla="*/ 18 h 18"/>
                    <a:gd name="T14" fmla="*/ 6 w 9"/>
                    <a:gd name="T15" fmla="*/ 16 h 18"/>
                    <a:gd name="T16" fmla="*/ 6 w 9"/>
                    <a:gd name="T17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8">
                      <a:moveTo>
                        <a:pt x="6" y="16"/>
                      </a:moveTo>
                      <a:cubicBezTo>
                        <a:pt x="7" y="14"/>
                        <a:pt x="9" y="12"/>
                        <a:pt x="7" y="11"/>
                      </a:cubicBezTo>
                      <a:cubicBezTo>
                        <a:pt x="6" y="10"/>
                        <a:pt x="5" y="8"/>
                        <a:pt x="6" y="6"/>
                      </a:cubicBezTo>
                      <a:cubicBezTo>
                        <a:pt x="6" y="6"/>
                        <a:pt x="7" y="4"/>
                        <a:pt x="7" y="4"/>
                      </a:cubicBezTo>
                      <a:cubicBezTo>
                        <a:pt x="6" y="3"/>
                        <a:pt x="4" y="1"/>
                        <a:pt x="3" y="1"/>
                      </a:cubicBezTo>
                      <a:cubicBezTo>
                        <a:pt x="0" y="0"/>
                        <a:pt x="0" y="7"/>
                        <a:pt x="0" y="9"/>
                      </a:cubicBezTo>
                      <a:cubicBezTo>
                        <a:pt x="0" y="13"/>
                        <a:pt x="2" y="15"/>
                        <a:pt x="4" y="18"/>
                      </a:cubicBezTo>
                      <a:cubicBezTo>
                        <a:pt x="5" y="17"/>
                        <a:pt x="6" y="16"/>
                        <a:pt x="6" y="16"/>
                      </a:cubicBezTo>
                      <a:cubicBezTo>
                        <a:pt x="7" y="14"/>
                        <a:pt x="6" y="16"/>
                        <a:pt x="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69" name="Freeform 674">
                  <a:extLst>
                    <a:ext uri="{FF2B5EF4-FFF2-40B4-BE49-F238E27FC236}">
                      <a16:creationId xmlns:a16="http://schemas.microsoft.com/office/drawing/2014/main" id="{E3F88DE2-4137-5842-B86E-1B0CEC548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0115" y="6930613"/>
                  <a:ext cx="121018" cy="82827"/>
                </a:xfrm>
                <a:custGeom>
                  <a:avLst/>
                  <a:gdLst>
                    <a:gd name="T0" fmla="*/ 11 w 13"/>
                    <a:gd name="T1" fmla="*/ 0 h 9"/>
                    <a:gd name="T2" fmla="*/ 2 w 13"/>
                    <a:gd name="T3" fmla="*/ 2 h 9"/>
                    <a:gd name="T4" fmla="*/ 3 w 13"/>
                    <a:gd name="T5" fmla="*/ 9 h 9"/>
                    <a:gd name="T6" fmla="*/ 7 w 13"/>
                    <a:gd name="T7" fmla="*/ 8 h 9"/>
                    <a:gd name="T8" fmla="*/ 10 w 13"/>
                    <a:gd name="T9" fmla="*/ 7 h 9"/>
                    <a:gd name="T10" fmla="*/ 11 w 13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9">
                      <a:moveTo>
                        <a:pt x="11" y="0"/>
                      </a:moveTo>
                      <a:cubicBezTo>
                        <a:pt x="9" y="0"/>
                        <a:pt x="2" y="0"/>
                        <a:pt x="2" y="2"/>
                      </a:cubicBezTo>
                      <a:cubicBezTo>
                        <a:pt x="0" y="4"/>
                        <a:pt x="0" y="8"/>
                        <a:pt x="3" y="9"/>
                      </a:cubicBezTo>
                      <a:cubicBezTo>
                        <a:pt x="4" y="8"/>
                        <a:pt x="6" y="9"/>
                        <a:pt x="7" y="8"/>
                      </a:cubicBezTo>
                      <a:cubicBezTo>
                        <a:pt x="8" y="8"/>
                        <a:pt x="9" y="6"/>
                        <a:pt x="10" y="7"/>
                      </a:cubicBezTo>
                      <a:cubicBezTo>
                        <a:pt x="13" y="9"/>
                        <a:pt x="11" y="1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0" name="Freeform 675">
                  <a:extLst>
                    <a:ext uri="{FF2B5EF4-FFF2-40B4-BE49-F238E27FC236}">
                      <a16:creationId xmlns:a16="http://schemas.microsoft.com/office/drawing/2014/main" id="{4CD284BB-6EE4-C944-A5B7-1B360633C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55596" y="6984764"/>
                  <a:ext cx="178345" cy="14972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1" name="Freeform 676">
                  <a:extLst>
                    <a:ext uri="{FF2B5EF4-FFF2-40B4-BE49-F238E27FC236}">
                      <a16:creationId xmlns:a16="http://schemas.microsoft.com/office/drawing/2014/main" id="{22FF7065-5A14-A14D-B819-62019DCF3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2475" y="7061218"/>
                  <a:ext cx="923567" cy="783643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2" name="Freeform 677">
                  <a:extLst>
                    <a:ext uri="{FF2B5EF4-FFF2-40B4-BE49-F238E27FC236}">
                      <a16:creationId xmlns:a16="http://schemas.microsoft.com/office/drawing/2014/main" id="{FDEFFA91-6811-C94C-AF6F-A31E7CF09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1583" y="7070776"/>
                  <a:ext cx="73250" cy="54156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3" name="Freeform 678">
                  <a:extLst>
                    <a:ext uri="{FF2B5EF4-FFF2-40B4-BE49-F238E27FC236}">
                      <a16:creationId xmlns:a16="http://schemas.microsoft.com/office/drawing/2014/main" id="{9775B226-87A0-FD49-BE6B-A0BC8E1E1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25020" y="6844600"/>
                  <a:ext cx="328028" cy="16883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4" name="Freeform 679">
                  <a:extLst>
                    <a:ext uri="{FF2B5EF4-FFF2-40B4-BE49-F238E27FC236}">
                      <a16:creationId xmlns:a16="http://schemas.microsoft.com/office/drawing/2014/main" id="{FD7F4513-E79B-0148-AA1B-CBFE96D4D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1139" y="6956097"/>
                  <a:ext cx="251592" cy="19750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5" name="Freeform 680">
                  <a:extLst>
                    <a:ext uri="{FF2B5EF4-FFF2-40B4-BE49-F238E27FC236}">
                      <a16:creationId xmlns:a16="http://schemas.microsoft.com/office/drawing/2014/main" id="{3578405C-2991-A044-88C5-FF0E88331F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3939" y="7574093"/>
                  <a:ext cx="82803" cy="95566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6" name="Freeform 681">
                  <a:extLst>
                    <a:ext uri="{FF2B5EF4-FFF2-40B4-BE49-F238E27FC236}">
                      <a16:creationId xmlns:a16="http://schemas.microsoft.com/office/drawing/2014/main" id="{2E9F8E07-00EB-314C-9332-ABAB3C583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11648" y="7220495"/>
                  <a:ext cx="324842" cy="251657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7" name="Freeform 682">
                  <a:extLst>
                    <a:ext uri="{FF2B5EF4-FFF2-40B4-BE49-F238E27FC236}">
                      <a16:creationId xmlns:a16="http://schemas.microsoft.com/office/drawing/2014/main" id="{C93A0E13-488A-B846-9C2D-80D2EAD96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61327" y="7201383"/>
                  <a:ext cx="464969" cy="439605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8" name="Freeform 683">
                  <a:extLst>
                    <a:ext uri="{FF2B5EF4-FFF2-40B4-BE49-F238E27FC236}">
                      <a16:creationId xmlns:a16="http://schemas.microsoft.com/office/drawing/2014/main" id="{8FEBF362-ECEB-9545-BA3A-CA3928BADF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155" y="6946541"/>
                  <a:ext cx="885350" cy="33766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79" name="Freeform 684">
                  <a:extLst>
                    <a:ext uri="{FF2B5EF4-FFF2-40B4-BE49-F238E27FC236}">
                      <a16:creationId xmlns:a16="http://schemas.microsoft.com/office/drawing/2014/main" id="{30E69D10-F199-104B-9C4E-3A3F9FC47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3428" y="7481712"/>
                  <a:ext cx="980891" cy="786831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0" name="Freeform 685">
                  <a:extLst>
                    <a:ext uri="{FF2B5EF4-FFF2-40B4-BE49-F238E27FC236}">
                      <a16:creationId xmlns:a16="http://schemas.microsoft.com/office/drawing/2014/main" id="{7B491266-1C2E-2046-BCA8-3F22A7255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92537" y="7424369"/>
                  <a:ext cx="194267" cy="207060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1" name="Freeform 686">
                  <a:extLst>
                    <a:ext uri="{FF2B5EF4-FFF2-40B4-BE49-F238E27FC236}">
                      <a16:creationId xmlns:a16="http://schemas.microsoft.com/office/drawing/2014/main" id="{FBEDB600-C290-A142-BC72-7AFE1E989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02092" y="7351105"/>
                  <a:ext cx="73250" cy="82827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2" name="Freeform 687">
                  <a:extLst>
                    <a:ext uri="{FF2B5EF4-FFF2-40B4-BE49-F238E27FC236}">
                      <a16:creationId xmlns:a16="http://schemas.microsoft.com/office/drawing/2014/main" id="{6867E156-8277-D64A-862C-5A1852A71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92537" y="7462599"/>
                  <a:ext cx="28664" cy="66896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3" name="Freeform 688">
                  <a:extLst>
                    <a:ext uri="{FF2B5EF4-FFF2-40B4-BE49-F238E27FC236}">
                      <a16:creationId xmlns:a16="http://schemas.microsoft.com/office/drawing/2014/main" id="{093C68C6-598F-B547-9A43-73CF84AD6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54322" y="7424369"/>
                  <a:ext cx="76432" cy="245289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4" name="Freeform 689">
                  <a:extLst>
                    <a:ext uri="{FF2B5EF4-FFF2-40B4-BE49-F238E27FC236}">
                      <a16:creationId xmlns:a16="http://schemas.microsoft.com/office/drawing/2014/main" id="{3C119877-C3E3-F14F-9378-9B04650B1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8206" y="7790708"/>
                  <a:ext cx="47770" cy="73269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5" name="Freeform 690">
                  <a:extLst>
                    <a:ext uri="{FF2B5EF4-FFF2-40B4-BE49-F238E27FC236}">
                      <a16:creationId xmlns:a16="http://schemas.microsoft.com/office/drawing/2014/main" id="{4818F73B-E86B-584A-AE57-BF30684C8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6043" y="8137934"/>
                  <a:ext cx="496814" cy="315371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6" name="Freeform 691">
                  <a:extLst>
                    <a:ext uri="{FF2B5EF4-FFF2-40B4-BE49-F238E27FC236}">
                      <a16:creationId xmlns:a16="http://schemas.microsoft.com/office/drawing/2014/main" id="{5E8BBD05-F62C-154D-857C-51E5E9849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85530" y="7790708"/>
                  <a:ext cx="382164" cy="458719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7" name="Freeform 692">
                  <a:extLst>
                    <a:ext uri="{FF2B5EF4-FFF2-40B4-BE49-F238E27FC236}">
                      <a16:creationId xmlns:a16="http://schemas.microsoft.com/office/drawing/2014/main" id="{D93C3181-33AA-C14E-80FB-6C4560543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97631" y="6892386"/>
                  <a:ext cx="512741" cy="222990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8" name="Freeform 693">
                  <a:extLst>
                    <a:ext uri="{FF2B5EF4-FFF2-40B4-BE49-F238E27FC236}">
                      <a16:creationId xmlns:a16="http://schemas.microsoft.com/office/drawing/2014/main" id="{9D3F77B5-D336-0343-8E02-1D35BE761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3430" y="6752222"/>
                  <a:ext cx="831211" cy="48738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89" name="Freeform 694">
                  <a:extLst>
                    <a:ext uri="{FF2B5EF4-FFF2-40B4-BE49-F238E27FC236}">
                      <a16:creationId xmlns:a16="http://schemas.microsoft.com/office/drawing/2014/main" id="{37B2FB73-2435-2348-9813-B7BDBBEC1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25022" y="7293764"/>
                  <a:ext cx="0" cy="955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0" name="Freeform 695">
                  <a:extLst>
                    <a:ext uri="{FF2B5EF4-FFF2-40B4-BE49-F238E27FC236}">
                      <a16:creationId xmlns:a16="http://schemas.microsoft.com/office/drawing/2014/main" id="{F3C1D678-C204-F644-9A54-B12485535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5084" y="6921055"/>
                  <a:ext cx="681526" cy="401378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1" name="Freeform 696">
                  <a:extLst>
                    <a:ext uri="{FF2B5EF4-FFF2-40B4-BE49-F238E27FC236}">
                      <a16:creationId xmlns:a16="http://schemas.microsoft.com/office/drawing/2014/main" id="{7B4D59E5-6252-F242-AA38-A9A88A40C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14830" y="7013435"/>
                  <a:ext cx="372609" cy="251657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2" name="Freeform 697">
                  <a:extLst>
                    <a:ext uri="{FF2B5EF4-FFF2-40B4-BE49-F238E27FC236}">
                      <a16:creationId xmlns:a16="http://schemas.microsoft.com/office/drawing/2014/main" id="{93BEA127-1A41-6741-8F12-CF3D9E8022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15469" y="7230053"/>
                  <a:ext cx="773888" cy="691265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3" name="Freeform 698">
                  <a:extLst>
                    <a:ext uri="{FF2B5EF4-FFF2-40B4-BE49-F238E27FC236}">
                      <a16:creationId xmlns:a16="http://schemas.microsoft.com/office/drawing/2014/main" id="{8DA73631-C79C-CD44-A525-6EB977346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77251" y="7144043"/>
                  <a:ext cx="700638" cy="49694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4" name="Freeform 699">
                  <a:extLst>
                    <a:ext uri="{FF2B5EF4-FFF2-40B4-BE49-F238E27FC236}">
                      <a16:creationId xmlns:a16="http://schemas.microsoft.com/office/drawing/2014/main" id="{49A36D22-AA47-FE44-ACBE-C16AE3BF1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3557" y="6742664"/>
                  <a:ext cx="25477" cy="38227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5" name="Freeform 700">
                  <a:extLst>
                    <a:ext uri="{FF2B5EF4-FFF2-40B4-BE49-F238E27FC236}">
                      <a16:creationId xmlns:a16="http://schemas.microsoft.com/office/drawing/2014/main" id="{AAC184FC-6282-244C-93D0-D7D70F7D57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4383" y="6153340"/>
                  <a:ext cx="1894905" cy="907882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6" name="Freeform 701">
                  <a:extLst>
                    <a:ext uri="{FF2B5EF4-FFF2-40B4-BE49-F238E27FC236}">
                      <a16:creationId xmlns:a16="http://schemas.microsoft.com/office/drawing/2014/main" id="{12E1C5C7-FE62-D64B-BF85-CD43DD5BB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49862" y="7284206"/>
                  <a:ext cx="1308917" cy="1395268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7" name="Freeform 702">
                  <a:extLst>
                    <a:ext uri="{FF2B5EF4-FFF2-40B4-BE49-F238E27FC236}">
                      <a16:creationId xmlns:a16="http://schemas.microsoft.com/office/drawing/2014/main" id="{5E32874D-90C6-CA4C-91FE-8E3B0A796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26295" y="7669658"/>
                  <a:ext cx="382164" cy="917438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8" name="Freeform 703">
                  <a:extLst>
                    <a:ext uri="{FF2B5EF4-FFF2-40B4-BE49-F238E27FC236}">
                      <a16:creationId xmlns:a16="http://schemas.microsoft.com/office/drawing/2014/main" id="{BFBB2BCF-EC07-A14B-B82B-777081B06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7950" y="7781150"/>
                  <a:ext cx="213379" cy="261215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99" name="Freeform 704">
                  <a:extLst>
                    <a:ext uri="{FF2B5EF4-FFF2-40B4-BE49-F238E27FC236}">
                      <a16:creationId xmlns:a16="http://schemas.microsoft.com/office/drawing/2014/main" id="{088700DC-CCEA-DB46-805B-1D1715FD8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49224" y="8071035"/>
                  <a:ext cx="391720" cy="719934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0" name="Freeform 705">
                  <a:extLst>
                    <a:ext uri="{FF2B5EF4-FFF2-40B4-BE49-F238E27FC236}">
                      <a16:creationId xmlns:a16="http://schemas.microsoft.com/office/drawing/2014/main" id="{1CF4E5B7-4FA6-8341-946C-149074C51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2601" y="7921315"/>
                  <a:ext cx="356687" cy="729492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1" name="Freeform 706">
                  <a:extLst>
                    <a:ext uri="{FF2B5EF4-FFF2-40B4-BE49-F238E27FC236}">
                      <a16:creationId xmlns:a16="http://schemas.microsoft.com/office/drawing/2014/main" id="{040598BF-9F19-A242-BF44-322F070177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9798" y="7978655"/>
                  <a:ext cx="343949" cy="420492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2" name="Freeform 707">
                  <a:extLst>
                    <a:ext uri="{FF2B5EF4-FFF2-40B4-BE49-F238E27FC236}">
                      <a16:creationId xmlns:a16="http://schemas.microsoft.com/office/drawing/2014/main" id="{6000C76A-499B-7C46-8805-DBFAD1DE0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4319" y="9119079"/>
                  <a:ext cx="420382" cy="356781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3" name="Freeform 708">
                  <a:extLst>
                    <a:ext uri="{FF2B5EF4-FFF2-40B4-BE49-F238E27FC236}">
                      <a16:creationId xmlns:a16="http://schemas.microsoft.com/office/drawing/2014/main" id="{FB844749-5F97-7B49-A62B-B3847E1A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5148" y="9176423"/>
                  <a:ext cx="477707" cy="382265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4" name="Freeform 709">
                  <a:extLst>
                    <a:ext uri="{FF2B5EF4-FFF2-40B4-BE49-F238E27FC236}">
                      <a16:creationId xmlns:a16="http://schemas.microsoft.com/office/drawing/2014/main" id="{13CF7503-1E2E-5A4E-8695-F20291A7CA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1072" y="8829198"/>
                  <a:ext cx="477707" cy="420492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5" name="Freeform 710">
                  <a:extLst>
                    <a:ext uri="{FF2B5EF4-FFF2-40B4-BE49-F238E27FC236}">
                      <a16:creationId xmlns:a16="http://schemas.microsoft.com/office/drawing/2014/main" id="{78D86552-61E8-EB47-A008-B7FEC1110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09733" y="8717701"/>
                  <a:ext cx="458600" cy="299442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6" name="Freeform 711">
                  <a:extLst>
                    <a:ext uri="{FF2B5EF4-FFF2-40B4-BE49-F238E27FC236}">
                      <a16:creationId xmlns:a16="http://schemas.microsoft.com/office/drawing/2014/main" id="{86F167FA-77D0-E648-8E80-15EBB397A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6615" y="7679214"/>
                  <a:ext cx="159235" cy="92380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7" name="Freeform 712">
                  <a:extLst>
                    <a:ext uri="{FF2B5EF4-FFF2-40B4-BE49-F238E27FC236}">
                      <a16:creationId xmlns:a16="http://schemas.microsoft.com/office/drawing/2014/main" id="{A936F627-E65E-684F-8448-92587953A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10372" y="7574093"/>
                  <a:ext cx="347131" cy="216615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8" name="Freeform 713">
                  <a:extLst>
                    <a:ext uri="{FF2B5EF4-FFF2-40B4-BE49-F238E27FC236}">
                      <a16:creationId xmlns:a16="http://schemas.microsoft.com/office/drawing/2014/main" id="{57B838A8-BEB8-4C4E-BFE8-04C487588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2154" y="8360921"/>
                  <a:ext cx="261145" cy="216615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09" name="Freeform 714">
                  <a:extLst>
                    <a:ext uri="{FF2B5EF4-FFF2-40B4-BE49-F238E27FC236}">
                      <a16:creationId xmlns:a16="http://schemas.microsoft.com/office/drawing/2014/main" id="{F04E9B20-2C3E-A049-9E32-1683A95C5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0242" y="8743185"/>
                  <a:ext cx="207005" cy="245289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0" name="Freeform 715">
                  <a:extLst>
                    <a:ext uri="{FF2B5EF4-FFF2-40B4-BE49-F238E27FC236}">
                      <a16:creationId xmlns:a16="http://schemas.microsoft.com/office/drawing/2014/main" id="{08E7E186-E3C0-5941-8FB0-25997E30C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4639" y="6264832"/>
                  <a:ext cx="2799365" cy="1825318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1" name="Freeform 716">
                  <a:extLst>
                    <a:ext uri="{FF2B5EF4-FFF2-40B4-BE49-F238E27FC236}">
                      <a16:creationId xmlns:a16="http://schemas.microsoft.com/office/drawing/2014/main" id="{A3DB8E80-C5A8-D84D-A9A6-0D0BD98A3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7950" y="6357215"/>
                  <a:ext cx="1464967" cy="63710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2" name="Freeform 717">
                  <a:extLst>
                    <a:ext uri="{FF2B5EF4-FFF2-40B4-BE49-F238E27FC236}">
                      <a16:creationId xmlns:a16="http://schemas.microsoft.com/office/drawing/2014/main" id="{20A14E2F-4E17-D24E-9356-C505DD8478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89" y="5133964"/>
                  <a:ext cx="585987" cy="1009821"/>
                </a:xfrm>
                <a:custGeom>
                  <a:avLst/>
                  <a:gdLst>
                    <a:gd name="T0" fmla="*/ 61 w 63"/>
                    <a:gd name="T1" fmla="*/ 25 h 108"/>
                    <a:gd name="T2" fmla="*/ 61 w 63"/>
                    <a:gd name="T3" fmla="*/ 20 h 108"/>
                    <a:gd name="T4" fmla="*/ 61 w 63"/>
                    <a:gd name="T5" fmla="*/ 16 h 108"/>
                    <a:gd name="T6" fmla="*/ 60 w 63"/>
                    <a:gd name="T7" fmla="*/ 13 h 108"/>
                    <a:gd name="T8" fmla="*/ 60 w 63"/>
                    <a:gd name="T9" fmla="*/ 11 h 108"/>
                    <a:gd name="T10" fmla="*/ 57 w 63"/>
                    <a:gd name="T11" fmla="*/ 7 h 108"/>
                    <a:gd name="T12" fmla="*/ 51 w 63"/>
                    <a:gd name="T13" fmla="*/ 5 h 108"/>
                    <a:gd name="T14" fmla="*/ 44 w 63"/>
                    <a:gd name="T15" fmla="*/ 1 h 108"/>
                    <a:gd name="T16" fmla="*/ 44 w 63"/>
                    <a:gd name="T17" fmla="*/ 5 h 108"/>
                    <a:gd name="T18" fmla="*/ 34 w 63"/>
                    <a:gd name="T19" fmla="*/ 5 h 108"/>
                    <a:gd name="T20" fmla="*/ 34 w 63"/>
                    <a:gd name="T21" fmla="*/ 10 h 108"/>
                    <a:gd name="T22" fmla="*/ 29 w 63"/>
                    <a:gd name="T23" fmla="*/ 10 h 108"/>
                    <a:gd name="T24" fmla="*/ 27 w 63"/>
                    <a:gd name="T25" fmla="*/ 12 h 108"/>
                    <a:gd name="T26" fmla="*/ 25 w 63"/>
                    <a:gd name="T27" fmla="*/ 15 h 108"/>
                    <a:gd name="T28" fmla="*/ 25 w 63"/>
                    <a:gd name="T29" fmla="*/ 18 h 108"/>
                    <a:gd name="T30" fmla="*/ 24 w 63"/>
                    <a:gd name="T31" fmla="*/ 20 h 108"/>
                    <a:gd name="T32" fmla="*/ 20 w 63"/>
                    <a:gd name="T33" fmla="*/ 25 h 108"/>
                    <a:gd name="T34" fmla="*/ 17 w 63"/>
                    <a:gd name="T35" fmla="*/ 27 h 108"/>
                    <a:gd name="T36" fmla="*/ 16 w 63"/>
                    <a:gd name="T37" fmla="*/ 33 h 108"/>
                    <a:gd name="T38" fmla="*/ 13 w 63"/>
                    <a:gd name="T39" fmla="*/ 38 h 108"/>
                    <a:gd name="T40" fmla="*/ 15 w 63"/>
                    <a:gd name="T41" fmla="*/ 42 h 108"/>
                    <a:gd name="T42" fmla="*/ 9 w 63"/>
                    <a:gd name="T43" fmla="*/ 44 h 108"/>
                    <a:gd name="T44" fmla="*/ 5 w 63"/>
                    <a:gd name="T45" fmla="*/ 51 h 108"/>
                    <a:gd name="T46" fmla="*/ 6 w 63"/>
                    <a:gd name="T47" fmla="*/ 57 h 108"/>
                    <a:gd name="T48" fmla="*/ 8 w 63"/>
                    <a:gd name="T49" fmla="*/ 63 h 108"/>
                    <a:gd name="T50" fmla="*/ 7 w 63"/>
                    <a:gd name="T51" fmla="*/ 67 h 108"/>
                    <a:gd name="T52" fmla="*/ 7 w 63"/>
                    <a:gd name="T53" fmla="*/ 74 h 108"/>
                    <a:gd name="T54" fmla="*/ 4 w 63"/>
                    <a:gd name="T55" fmla="*/ 78 h 108"/>
                    <a:gd name="T56" fmla="*/ 3 w 63"/>
                    <a:gd name="T57" fmla="*/ 83 h 108"/>
                    <a:gd name="T58" fmla="*/ 0 w 63"/>
                    <a:gd name="T59" fmla="*/ 82 h 108"/>
                    <a:gd name="T60" fmla="*/ 4 w 63"/>
                    <a:gd name="T61" fmla="*/ 90 h 108"/>
                    <a:gd name="T62" fmla="*/ 7 w 63"/>
                    <a:gd name="T63" fmla="*/ 97 h 108"/>
                    <a:gd name="T64" fmla="*/ 8 w 63"/>
                    <a:gd name="T65" fmla="*/ 102 h 108"/>
                    <a:gd name="T66" fmla="*/ 10 w 63"/>
                    <a:gd name="T67" fmla="*/ 107 h 108"/>
                    <a:gd name="T68" fmla="*/ 14 w 63"/>
                    <a:gd name="T69" fmla="*/ 108 h 108"/>
                    <a:gd name="T70" fmla="*/ 15 w 63"/>
                    <a:gd name="T71" fmla="*/ 105 h 108"/>
                    <a:gd name="T72" fmla="*/ 24 w 63"/>
                    <a:gd name="T73" fmla="*/ 101 h 108"/>
                    <a:gd name="T74" fmla="*/ 27 w 63"/>
                    <a:gd name="T75" fmla="*/ 92 h 108"/>
                    <a:gd name="T76" fmla="*/ 26 w 63"/>
                    <a:gd name="T77" fmla="*/ 87 h 108"/>
                    <a:gd name="T78" fmla="*/ 28 w 63"/>
                    <a:gd name="T79" fmla="*/ 84 h 108"/>
                    <a:gd name="T80" fmla="*/ 32 w 63"/>
                    <a:gd name="T81" fmla="*/ 82 h 108"/>
                    <a:gd name="T82" fmla="*/ 32 w 63"/>
                    <a:gd name="T83" fmla="*/ 81 h 108"/>
                    <a:gd name="T84" fmla="*/ 35 w 63"/>
                    <a:gd name="T85" fmla="*/ 80 h 108"/>
                    <a:gd name="T86" fmla="*/ 34 w 63"/>
                    <a:gd name="T87" fmla="*/ 78 h 108"/>
                    <a:gd name="T88" fmla="*/ 36 w 63"/>
                    <a:gd name="T89" fmla="*/ 77 h 108"/>
                    <a:gd name="T90" fmla="*/ 35 w 63"/>
                    <a:gd name="T91" fmla="*/ 73 h 108"/>
                    <a:gd name="T92" fmla="*/ 29 w 63"/>
                    <a:gd name="T93" fmla="*/ 66 h 108"/>
                    <a:gd name="T94" fmla="*/ 30 w 63"/>
                    <a:gd name="T95" fmla="*/ 60 h 108"/>
                    <a:gd name="T96" fmla="*/ 30 w 63"/>
                    <a:gd name="T97" fmla="*/ 56 h 108"/>
                    <a:gd name="T98" fmla="*/ 33 w 63"/>
                    <a:gd name="T99" fmla="*/ 53 h 108"/>
                    <a:gd name="T100" fmla="*/ 39 w 63"/>
                    <a:gd name="T101" fmla="*/ 48 h 108"/>
                    <a:gd name="T102" fmla="*/ 49 w 63"/>
                    <a:gd name="T103" fmla="*/ 41 h 108"/>
                    <a:gd name="T104" fmla="*/ 50 w 63"/>
                    <a:gd name="T105" fmla="*/ 35 h 108"/>
                    <a:gd name="T106" fmla="*/ 50 w 63"/>
                    <a:gd name="T107" fmla="*/ 32 h 108"/>
                    <a:gd name="T108" fmla="*/ 54 w 63"/>
                    <a:gd name="T109" fmla="*/ 30 h 108"/>
                    <a:gd name="T110" fmla="*/ 58 w 63"/>
                    <a:gd name="T111" fmla="*/ 29 h 108"/>
                    <a:gd name="T112" fmla="*/ 60 w 63"/>
                    <a:gd name="T113" fmla="*/ 28 h 108"/>
                    <a:gd name="T114" fmla="*/ 63 w 63"/>
                    <a:gd name="T115" fmla="*/ 28 h 108"/>
                    <a:gd name="T116" fmla="*/ 61 w 63"/>
                    <a:gd name="T117" fmla="*/ 25 h 108"/>
                    <a:gd name="T118" fmla="*/ 61 w 63"/>
                    <a:gd name="T119" fmla="*/ 2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3" h="108">
                      <a:moveTo>
                        <a:pt x="61" y="25"/>
                      </a:moveTo>
                      <a:cubicBezTo>
                        <a:pt x="60" y="24"/>
                        <a:pt x="62" y="22"/>
                        <a:pt x="61" y="20"/>
                      </a:cubicBezTo>
                      <a:cubicBezTo>
                        <a:pt x="60" y="18"/>
                        <a:pt x="61" y="18"/>
                        <a:pt x="61" y="16"/>
                      </a:cubicBezTo>
                      <a:cubicBezTo>
                        <a:pt x="61" y="15"/>
                        <a:pt x="60" y="14"/>
                        <a:pt x="60" y="13"/>
                      </a:cubicBezTo>
                      <a:cubicBezTo>
                        <a:pt x="59" y="12"/>
                        <a:pt x="60" y="12"/>
                        <a:pt x="60" y="11"/>
                      </a:cubicBezTo>
                      <a:cubicBezTo>
                        <a:pt x="59" y="9"/>
                        <a:pt x="59" y="8"/>
                        <a:pt x="57" y="7"/>
                      </a:cubicBezTo>
                      <a:cubicBezTo>
                        <a:pt x="55" y="6"/>
                        <a:pt x="53" y="6"/>
                        <a:pt x="51" y="5"/>
                      </a:cubicBezTo>
                      <a:cubicBezTo>
                        <a:pt x="49" y="3"/>
                        <a:pt x="47" y="0"/>
                        <a:pt x="44" y="1"/>
                      </a:cubicBezTo>
                      <a:cubicBezTo>
                        <a:pt x="43" y="1"/>
                        <a:pt x="44" y="4"/>
                        <a:pt x="44" y="5"/>
                      </a:cubicBezTo>
                      <a:cubicBezTo>
                        <a:pt x="43" y="8"/>
                        <a:pt x="37" y="6"/>
                        <a:pt x="34" y="5"/>
                      </a:cubicBezTo>
                      <a:cubicBezTo>
                        <a:pt x="34" y="7"/>
                        <a:pt x="34" y="8"/>
                        <a:pt x="34" y="10"/>
                      </a:cubicBezTo>
                      <a:cubicBezTo>
                        <a:pt x="33" y="10"/>
                        <a:pt x="31" y="9"/>
                        <a:pt x="29" y="10"/>
                      </a:cubicBezTo>
                      <a:cubicBezTo>
                        <a:pt x="28" y="10"/>
                        <a:pt x="28" y="11"/>
                        <a:pt x="27" y="12"/>
                      </a:cubicBezTo>
                      <a:cubicBezTo>
                        <a:pt x="27" y="13"/>
                        <a:pt x="25" y="14"/>
                        <a:pt x="25" y="15"/>
                      </a:cubicBezTo>
                      <a:cubicBezTo>
                        <a:pt x="24" y="16"/>
                        <a:pt x="26" y="18"/>
                        <a:pt x="25" y="18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1"/>
                        <a:pt x="20" y="23"/>
                        <a:pt x="20" y="25"/>
                      </a:cubicBezTo>
                      <a:cubicBezTo>
                        <a:pt x="20" y="27"/>
                        <a:pt x="18" y="25"/>
                        <a:pt x="17" y="27"/>
                      </a:cubicBezTo>
                      <a:cubicBezTo>
                        <a:pt x="17" y="29"/>
                        <a:pt x="17" y="31"/>
                        <a:pt x="16" y="33"/>
                      </a:cubicBezTo>
                      <a:cubicBezTo>
                        <a:pt x="16" y="35"/>
                        <a:pt x="13" y="36"/>
                        <a:pt x="13" y="38"/>
                      </a:cubicBezTo>
                      <a:cubicBezTo>
                        <a:pt x="13" y="39"/>
                        <a:pt x="16" y="41"/>
                        <a:pt x="15" y="42"/>
                      </a:cubicBezTo>
                      <a:cubicBezTo>
                        <a:pt x="13" y="44"/>
                        <a:pt x="11" y="43"/>
                        <a:pt x="9" y="44"/>
                      </a:cubicBezTo>
                      <a:cubicBezTo>
                        <a:pt x="6" y="45"/>
                        <a:pt x="5" y="48"/>
                        <a:pt x="5" y="51"/>
                      </a:cubicBezTo>
                      <a:cubicBezTo>
                        <a:pt x="6" y="53"/>
                        <a:pt x="6" y="55"/>
                        <a:pt x="6" y="57"/>
                      </a:cubicBezTo>
                      <a:cubicBezTo>
                        <a:pt x="6" y="60"/>
                        <a:pt x="4" y="61"/>
                        <a:pt x="8" y="63"/>
                      </a:cubicBezTo>
                      <a:cubicBezTo>
                        <a:pt x="10" y="65"/>
                        <a:pt x="9" y="66"/>
                        <a:pt x="7" y="67"/>
                      </a:cubicBezTo>
                      <a:cubicBezTo>
                        <a:pt x="6" y="68"/>
                        <a:pt x="8" y="72"/>
                        <a:pt x="7" y="74"/>
                      </a:cubicBezTo>
                      <a:cubicBezTo>
                        <a:pt x="7" y="76"/>
                        <a:pt x="4" y="76"/>
                        <a:pt x="4" y="78"/>
                      </a:cubicBezTo>
                      <a:cubicBezTo>
                        <a:pt x="4" y="79"/>
                        <a:pt x="4" y="83"/>
                        <a:pt x="3" y="83"/>
                      </a:cubicBezTo>
                      <a:cubicBezTo>
                        <a:pt x="3" y="83"/>
                        <a:pt x="1" y="82"/>
                        <a:pt x="0" y="82"/>
                      </a:cubicBezTo>
                      <a:cubicBezTo>
                        <a:pt x="0" y="86"/>
                        <a:pt x="4" y="87"/>
                        <a:pt x="4" y="90"/>
                      </a:cubicBezTo>
                      <a:cubicBezTo>
                        <a:pt x="3" y="91"/>
                        <a:pt x="6" y="96"/>
                        <a:pt x="7" y="97"/>
                      </a:cubicBezTo>
                      <a:cubicBezTo>
                        <a:pt x="9" y="99"/>
                        <a:pt x="8" y="100"/>
                        <a:pt x="8" y="102"/>
                      </a:cubicBezTo>
                      <a:cubicBezTo>
                        <a:pt x="8" y="103"/>
                        <a:pt x="10" y="105"/>
                        <a:pt x="10" y="107"/>
                      </a:cubicBezTo>
                      <a:cubicBezTo>
                        <a:pt x="9" y="108"/>
                        <a:pt x="13" y="107"/>
                        <a:pt x="14" y="108"/>
                      </a:cubicBezTo>
                      <a:cubicBezTo>
                        <a:pt x="16" y="108"/>
                        <a:pt x="15" y="107"/>
                        <a:pt x="15" y="105"/>
                      </a:cubicBezTo>
                      <a:cubicBezTo>
                        <a:pt x="15" y="100"/>
                        <a:pt x="23" y="104"/>
                        <a:pt x="24" y="101"/>
                      </a:cubicBezTo>
                      <a:cubicBezTo>
                        <a:pt x="25" y="98"/>
                        <a:pt x="26" y="95"/>
                        <a:pt x="27" y="92"/>
                      </a:cubicBezTo>
                      <a:cubicBezTo>
                        <a:pt x="27" y="90"/>
                        <a:pt x="27" y="88"/>
                        <a:pt x="26" y="87"/>
                      </a:cubicBezTo>
                      <a:cubicBezTo>
                        <a:pt x="25" y="85"/>
                        <a:pt x="26" y="85"/>
                        <a:pt x="28" y="84"/>
                      </a:cubicBezTo>
                      <a:cubicBezTo>
                        <a:pt x="29" y="84"/>
                        <a:pt x="32" y="83"/>
                        <a:pt x="32" y="82"/>
                      </a:cubicBezTo>
                      <a:cubicBezTo>
                        <a:pt x="32" y="82"/>
                        <a:pt x="32" y="81"/>
                        <a:pt x="32" y="81"/>
                      </a:cubicBezTo>
                      <a:cubicBezTo>
                        <a:pt x="33" y="81"/>
                        <a:pt x="35" y="81"/>
                        <a:pt x="35" y="80"/>
                      </a:cubicBezTo>
                      <a:cubicBezTo>
                        <a:pt x="35" y="79"/>
                        <a:pt x="34" y="79"/>
                        <a:pt x="34" y="78"/>
                      </a:cubicBezTo>
                      <a:cubicBezTo>
                        <a:pt x="35" y="78"/>
                        <a:pt x="36" y="77"/>
                        <a:pt x="36" y="77"/>
                      </a:cubicBezTo>
                      <a:cubicBezTo>
                        <a:pt x="38" y="75"/>
                        <a:pt x="37" y="74"/>
                        <a:pt x="35" y="73"/>
                      </a:cubicBezTo>
                      <a:cubicBezTo>
                        <a:pt x="33" y="71"/>
                        <a:pt x="29" y="70"/>
                        <a:pt x="29" y="66"/>
                      </a:cubicBezTo>
                      <a:cubicBezTo>
                        <a:pt x="29" y="64"/>
                        <a:pt x="29" y="62"/>
                        <a:pt x="30" y="60"/>
                      </a:cubicBezTo>
                      <a:cubicBezTo>
                        <a:pt x="31" y="58"/>
                        <a:pt x="31" y="58"/>
                        <a:pt x="30" y="56"/>
                      </a:cubicBezTo>
                      <a:cubicBezTo>
                        <a:pt x="29" y="56"/>
                        <a:pt x="33" y="53"/>
                        <a:pt x="33" y="53"/>
                      </a:cubicBezTo>
                      <a:cubicBezTo>
                        <a:pt x="35" y="51"/>
                        <a:pt x="36" y="49"/>
                        <a:pt x="39" y="48"/>
                      </a:cubicBezTo>
                      <a:cubicBezTo>
                        <a:pt x="42" y="47"/>
                        <a:pt x="47" y="44"/>
                        <a:pt x="49" y="41"/>
                      </a:cubicBezTo>
                      <a:cubicBezTo>
                        <a:pt x="51" y="38"/>
                        <a:pt x="46" y="36"/>
                        <a:pt x="50" y="35"/>
                      </a:cubicBezTo>
                      <a:cubicBezTo>
                        <a:pt x="52" y="34"/>
                        <a:pt x="51" y="34"/>
                        <a:pt x="50" y="32"/>
                      </a:cubicBezTo>
                      <a:cubicBezTo>
                        <a:pt x="50" y="31"/>
                        <a:pt x="53" y="30"/>
                        <a:pt x="54" y="30"/>
                      </a:cubicBezTo>
                      <a:cubicBezTo>
                        <a:pt x="56" y="28"/>
                        <a:pt x="57" y="27"/>
                        <a:pt x="58" y="29"/>
                      </a:cubicBezTo>
                      <a:cubicBezTo>
                        <a:pt x="59" y="29"/>
                        <a:pt x="60" y="28"/>
                        <a:pt x="60" y="28"/>
                      </a:cubicBezTo>
                      <a:cubicBezTo>
                        <a:pt x="61" y="28"/>
                        <a:pt x="62" y="28"/>
                        <a:pt x="63" y="28"/>
                      </a:cubicBezTo>
                      <a:cubicBezTo>
                        <a:pt x="63" y="27"/>
                        <a:pt x="62" y="27"/>
                        <a:pt x="61" y="25"/>
                      </a:cubicBezTo>
                      <a:cubicBezTo>
                        <a:pt x="60" y="24"/>
                        <a:pt x="61" y="26"/>
                        <a:pt x="6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3" name="Freeform 718">
                  <a:extLst>
                    <a:ext uri="{FF2B5EF4-FFF2-40B4-BE49-F238E27FC236}">
                      <a16:creationId xmlns:a16="http://schemas.microsoft.com/office/drawing/2014/main" id="{877B1399-7D37-804B-93D9-9D47B6941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9227" y="5057512"/>
                  <a:ext cx="503185" cy="786831"/>
                </a:xfrm>
                <a:custGeom>
                  <a:avLst/>
                  <a:gdLst>
                    <a:gd name="T0" fmla="*/ 53 w 54"/>
                    <a:gd name="T1" fmla="*/ 59 h 84"/>
                    <a:gd name="T2" fmla="*/ 47 w 54"/>
                    <a:gd name="T3" fmla="*/ 55 h 84"/>
                    <a:gd name="T4" fmla="*/ 49 w 54"/>
                    <a:gd name="T5" fmla="*/ 51 h 84"/>
                    <a:gd name="T6" fmla="*/ 44 w 54"/>
                    <a:gd name="T7" fmla="*/ 44 h 84"/>
                    <a:gd name="T8" fmla="*/ 46 w 54"/>
                    <a:gd name="T9" fmla="*/ 43 h 84"/>
                    <a:gd name="T10" fmla="*/ 44 w 54"/>
                    <a:gd name="T11" fmla="*/ 38 h 84"/>
                    <a:gd name="T12" fmla="*/ 45 w 54"/>
                    <a:gd name="T13" fmla="*/ 36 h 84"/>
                    <a:gd name="T14" fmla="*/ 44 w 54"/>
                    <a:gd name="T15" fmla="*/ 32 h 84"/>
                    <a:gd name="T16" fmla="*/ 42 w 54"/>
                    <a:gd name="T17" fmla="*/ 26 h 84"/>
                    <a:gd name="T18" fmla="*/ 45 w 54"/>
                    <a:gd name="T19" fmla="*/ 23 h 84"/>
                    <a:gd name="T20" fmla="*/ 44 w 54"/>
                    <a:gd name="T21" fmla="*/ 19 h 84"/>
                    <a:gd name="T22" fmla="*/ 38 w 54"/>
                    <a:gd name="T23" fmla="*/ 13 h 84"/>
                    <a:gd name="T24" fmla="*/ 40 w 54"/>
                    <a:gd name="T25" fmla="*/ 12 h 84"/>
                    <a:gd name="T26" fmla="*/ 39 w 54"/>
                    <a:gd name="T27" fmla="*/ 10 h 84"/>
                    <a:gd name="T28" fmla="*/ 41 w 54"/>
                    <a:gd name="T29" fmla="*/ 3 h 84"/>
                    <a:gd name="T30" fmla="*/ 37 w 54"/>
                    <a:gd name="T31" fmla="*/ 1 h 84"/>
                    <a:gd name="T32" fmla="*/ 34 w 54"/>
                    <a:gd name="T33" fmla="*/ 0 h 84"/>
                    <a:gd name="T34" fmla="*/ 29 w 54"/>
                    <a:gd name="T35" fmla="*/ 1 h 84"/>
                    <a:gd name="T36" fmla="*/ 25 w 54"/>
                    <a:gd name="T37" fmla="*/ 5 h 84"/>
                    <a:gd name="T38" fmla="*/ 24 w 54"/>
                    <a:gd name="T39" fmla="*/ 10 h 84"/>
                    <a:gd name="T40" fmla="*/ 21 w 54"/>
                    <a:gd name="T41" fmla="*/ 13 h 84"/>
                    <a:gd name="T42" fmla="*/ 17 w 54"/>
                    <a:gd name="T43" fmla="*/ 11 h 84"/>
                    <a:gd name="T44" fmla="*/ 14 w 54"/>
                    <a:gd name="T45" fmla="*/ 12 h 84"/>
                    <a:gd name="T46" fmla="*/ 7 w 54"/>
                    <a:gd name="T47" fmla="*/ 10 h 84"/>
                    <a:gd name="T48" fmla="*/ 4 w 54"/>
                    <a:gd name="T49" fmla="*/ 7 h 84"/>
                    <a:gd name="T50" fmla="*/ 0 w 54"/>
                    <a:gd name="T51" fmla="*/ 9 h 84"/>
                    <a:gd name="T52" fmla="*/ 8 w 54"/>
                    <a:gd name="T53" fmla="*/ 14 h 84"/>
                    <a:gd name="T54" fmla="*/ 12 w 54"/>
                    <a:gd name="T55" fmla="*/ 16 h 84"/>
                    <a:gd name="T56" fmla="*/ 14 w 54"/>
                    <a:gd name="T57" fmla="*/ 19 h 84"/>
                    <a:gd name="T58" fmla="*/ 14 w 54"/>
                    <a:gd name="T59" fmla="*/ 21 h 84"/>
                    <a:gd name="T60" fmla="*/ 15 w 54"/>
                    <a:gd name="T61" fmla="*/ 24 h 84"/>
                    <a:gd name="T62" fmla="*/ 15 w 54"/>
                    <a:gd name="T63" fmla="*/ 27 h 84"/>
                    <a:gd name="T64" fmla="*/ 16 w 54"/>
                    <a:gd name="T65" fmla="*/ 29 h 84"/>
                    <a:gd name="T66" fmla="*/ 15 w 54"/>
                    <a:gd name="T67" fmla="*/ 33 h 84"/>
                    <a:gd name="T68" fmla="*/ 17 w 54"/>
                    <a:gd name="T69" fmla="*/ 36 h 84"/>
                    <a:gd name="T70" fmla="*/ 21 w 54"/>
                    <a:gd name="T71" fmla="*/ 38 h 84"/>
                    <a:gd name="T72" fmla="*/ 22 w 54"/>
                    <a:gd name="T73" fmla="*/ 41 h 84"/>
                    <a:gd name="T74" fmla="*/ 23 w 54"/>
                    <a:gd name="T75" fmla="*/ 44 h 84"/>
                    <a:gd name="T76" fmla="*/ 20 w 54"/>
                    <a:gd name="T77" fmla="*/ 44 h 84"/>
                    <a:gd name="T78" fmla="*/ 16 w 54"/>
                    <a:gd name="T79" fmla="*/ 49 h 84"/>
                    <a:gd name="T80" fmla="*/ 13 w 54"/>
                    <a:gd name="T81" fmla="*/ 51 h 84"/>
                    <a:gd name="T82" fmla="*/ 10 w 54"/>
                    <a:gd name="T83" fmla="*/ 54 h 84"/>
                    <a:gd name="T84" fmla="*/ 4 w 54"/>
                    <a:gd name="T85" fmla="*/ 57 h 84"/>
                    <a:gd name="T86" fmla="*/ 2 w 54"/>
                    <a:gd name="T87" fmla="*/ 62 h 84"/>
                    <a:gd name="T88" fmla="*/ 4 w 54"/>
                    <a:gd name="T89" fmla="*/ 67 h 84"/>
                    <a:gd name="T90" fmla="*/ 4 w 54"/>
                    <a:gd name="T91" fmla="*/ 73 h 84"/>
                    <a:gd name="T92" fmla="*/ 4 w 54"/>
                    <a:gd name="T93" fmla="*/ 78 h 84"/>
                    <a:gd name="T94" fmla="*/ 7 w 54"/>
                    <a:gd name="T95" fmla="*/ 80 h 84"/>
                    <a:gd name="T96" fmla="*/ 5 w 54"/>
                    <a:gd name="T97" fmla="*/ 81 h 84"/>
                    <a:gd name="T98" fmla="*/ 8 w 54"/>
                    <a:gd name="T99" fmla="*/ 79 h 84"/>
                    <a:gd name="T100" fmla="*/ 8 w 54"/>
                    <a:gd name="T101" fmla="*/ 83 h 84"/>
                    <a:gd name="T102" fmla="*/ 11 w 54"/>
                    <a:gd name="T103" fmla="*/ 80 h 84"/>
                    <a:gd name="T104" fmla="*/ 11 w 54"/>
                    <a:gd name="T105" fmla="*/ 83 h 84"/>
                    <a:gd name="T106" fmla="*/ 23 w 54"/>
                    <a:gd name="T107" fmla="*/ 80 h 84"/>
                    <a:gd name="T108" fmla="*/ 36 w 54"/>
                    <a:gd name="T109" fmla="*/ 78 h 84"/>
                    <a:gd name="T110" fmla="*/ 46 w 54"/>
                    <a:gd name="T111" fmla="*/ 68 h 84"/>
                    <a:gd name="T112" fmla="*/ 53 w 54"/>
                    <a:gd name="T113" fmla="*/ 59 h 84"/>
                    <a:gd name="T114" fmla="*/ 53 w 54"/>
                    <a:gd name="T11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84">
                      <a:moveTo>
                        <a:pt x="53" y="59"/>
                      </a:moveTo>
                      <a:cubicBezTo>
                        <a:pt x="52" y="57"/>
                        <a:pt x="49" y="56"/>
                        <a:pt x="47" y="55"/>
                      </a:cubicBezTo>
                      <a:cubicBezTo>
                        <a:pt x="44" y="53"/>
                        <a:pt x="48" y="53"/>
                        <a:pt x="49" y="51"/>
                      </a:cubicBezTo>
                      <a:cubicBezTo>
                        <a:pt x="49" y="51"/>
                        <a:pt x="45" y="45"/>
                        <a:pt x="44" y="44"/>
                      </a:cubicBezTo>
                      <a:cubicBezTo>
                        <a:pt x="44" y="44"/>
                        <a:pt x="46" y="43"/>
                        <a:pt x="46" y="43"/>
                      </a:cubicBezTo>
                      <a:cubicBezTo>
                        <a:pt x="46" y="42"/>
                        <a:pt x="44" y="39"/>
                        <a:pt x="44" y="38"/>
                      </a:cubicBezTo>
                      <a:cubicBezTo>
                        <a:pt x="44" y="37"/>
                        <a:pt x="45" y="37"/>
                        <a:pt x="45" y="36"/>
                      </a:cubicBezTo>
                      <a:cubicBezTo>
                        <a:pt x="46" y="35"/>
                        <a:pt x="44" y="33"/>
                        <a:pt x="44" y="32"/>
                      </a:cubicBezTo>
                      <a:cubicBezTo>
                        <a:pt x="42" y="30"/>
                        <a:pt x="40" y="28"/>
                        <a:pt x="42" y="26"/>
                      </a:cubicBezTo>
                      <a:cubicBezTo>
                        <a:pt x="43" y="25"/>
                        <a:pt x="45" y="24"/>
                        <a:pt x="45" y="23"/>
                      </a:cubicBezTo>
                      <a:cubicBezTo>
                        <a:pt x="46" y="21"/>
                        <a:pt x="44" y="20"/>
                        <a:pt x="44" y="19"/>
                      </a:cubicBezTo>
                      <a:cubicBezTo>
                        <a:pt x="43" y="18"/>
                        <a:pt x="36" y="15"/>
                        <a:pt x="38" y="13"/>
                      </a:cubicBezTo>
                      <a:cubicBezTo>
                        <a:pt x="38" y="13"/>
                        <a:pt x="40" y="12"/>
                        <a:pt x="40" y="12"/>
                      </a:cubicBezTo>
                      <a:cubicBezTo>
                        <a:pt x="40" y="12"/>
                        <a:pt x="37" y="10"/>
                        <a:pt x="39" y="10"/>
                      </a:cubicBezTo>
                      <a:cubicBezTo>
                        <a:pt x="42" y="10"/>
                        <a:pt x="44" y="5"/>
                        <a:pt x="41" y="3"/>
                      </a:cubicBezTo>
                      <a:cubicBezTo>
                        <a:pt x="40" y="2"/>
                        <a:pt x="38" y="2"/>
                        <a:pt x="37" y="1"/>
                      </a:cubicBezTo>
                      <a:cubicBezTo>
                        <a:pt x="36" y="0"/>
                        <a:pt x="35" y="0"/>
                        <a:pt x="34" y="0"/>
                      </a:cubicBezTo>
                      <a:cubicBezTo>
                        <a:pt x="32" y="1"/>
                        <a:pt x="31" y="0"/>
                        <a:pt x="29" y="1"/>
                      </a:cubicBezTo>
                      <a:cubicBezTo>
                        <a:pt x="28" y="2"/>
                        <a:pt x="26" y="4"/>
                        <a:pt x="25" y="5"/>
                      </a:cubicBezTo>
                      <a:cubicBezTo>
                        <a:pt x="25" y="6"/>
                        <a:pt x="25" y="10"/>
                        <a:pt x="24" y="10"/>
                      </a:cubicBezTo>
                      <a:cubicBezTo>
                        <a:pt x="23" y="11"/>
                        <a:pt x="22" y="12"/>
                        <a:pt x="21" y="13"/>
                      </a:cubicBezTo>
                      <a:cubicBezTo>
                        <a:pt x="20" y="13"/>
                        <a:pt x="18" y="11"/>
                        <a:pt x="17" y="11"/>
                      </a:cubicBezTo>
                      <a:cubicBezTo>
                        <a:pt x="16" y="11"/>
                        <a:pt x="15" y="12"/>
                        <a:pt x="14" y="12"/>
                      </a:cubicBezTo>
                      <a:cubicBezTo>
                        <a:pt x="11" y="13"/>
                        <a:pt x="9" y="12"/>
                        <a:pt x="7" y="10"/>
                      </a:cubicBezTo>
                      <a:cubicBezTo>
                        <a:pt x="7" y="9"/>
                        <a:pt x="5" y="7"/>
                        <a:pt x="4" y="7"/>
                      </a:cubicBezTo>
                      <a:cubicBezTo>
                        <a:pt x="3" y="7"/>
                        <a:pt x="1" y="9"/>
                        <a:pt x="0" y="9"/>
                      </a:cubicBezTo>
                      <a:cubicBezTo>
                        <a:pt x="2" y="11"/>
                        <a:pt x="5" y="13"/>
                        <a:pt x="8" y="14"/>
                      </a:cubicBezTo>
                      <a:cubicBezTo>
                        <a:pt x="9" y="14"/>
                        <a:pt x="11" y="15"/>
                        <a:pt x="12" y="16"/>
                      </a:cubicBezTo>
                      <a:cubicBezTo>
                        <a:pt x="13" y="17"/>
                        <a:pt x="13" y="18"/>
                        <a:pt x="14" y="19"/>
                      </a:cubicBezTo>
                      <a:cubicBezTo>
                        <a:pt x="14" y="20"/>
                        <a:pt x="13" y="20"/>
                        <a:pt x="14" y="21"/>
                      </a:cubicBezTo>
                      <a:cubicBezTo>
                        <a:pt x="14" y="22"/>
                        <a:pt x="16" y="23"/>
                        <a:pt x="15" y="24"/>
                      </a:cubicBezTo>
                      <a:cubicBezTo>
                        <a:pt x="15" y="25"/>
                        <a:pt x="14" y="26"/>
                        <a:pt x="15" y="27"/>
                      </a:cubicBezTo>
                      <a:cubicBezTo>
                        <a:pt x="15" y="27"/>
                        <a:pt x="16" y="29"/>
                        <a:pt x="16" y="29"/>
                      </a:cubicBezTo>
                      <a:cubicBezTo>
                        <a:pt x="15" y="30"/>
                        <a:pt x="15" y="32"/>
                        <a:pt x="15" y="33"/>
                      </a:cubicBezTo>
                      <a:cubicBezTo>
                        <a:pt x="15" y="33"/>
                        <a:pt x="17" y="36"/>
                        <a:pt x="17" y="36"/>
                      </a:cubicBezTo>
                      <a:cubicBezTo>
                        <a:pt x="18" y="37"/>
                        <a:pt x="20" y="38"/>
                        <a:pt x="21" y="38"/>
                      </a:cubicBezTo>
                      <a:cubicBezTo>
                        <a:pt x="22" y="39"/>
                        <a:pt x="22" y="40"/>
                        <a:pt x="22" y="41"/>
                      </a:cubicBezTo>
                      <a:cubicBezTo>
                        <a:pt x="22" y="42"/>
                        <a:pt x="23" y="43"/>
                        <a:pt x="23" y="44"/>
                      </a:cubicBezTo>
                      <a:cubicBezTo>
                        <a:pt x="23" y="45"/>
                        <a:pt x="21" y="44"/>
                        <a:pt x="20" y="44"/>
                      </a:cubicBezTo>
                      <a:cubicBezTo>
                        <a:pt x="19" y="44"/>
                        <a:pt x="16" y="48"/>
                        <a:pt x="16" y="49"/>
                      </a:cubicBezTo>
                      <a:cubicBezTo>
                        <a:pt x="15" y="50"/>
                        <a:pt x="14" y="50"/>
                        <a:pt x="13" y="51"/>
                      </a:cubicBezTo>
                      <a:cubicBezTo>
                        <a:pt x="12" y="52"/>
                        <a:pt x="11" y="53"/>
                        <a:pt x="10" y="54"/>
                      </a:cubicBezTo>
                      <a:cubicBezTo>
                        <a:pt x="9" y="54"/>
                        <a:pt x="4" y="58"/>
                        <a:pt x="4" y="57"/>
                      </a:cubicBezTo>
                      <a:cubicBezTo>
                        <a:pt x="4" y="59"/>
                        <a:pt x="2" y="60"/>
                        <a:pt x="2" y="62"/>
                      </a:cubicBezTo>
                      <a:cubicBezTo>
                        <a:pt x="3" y="64"/>
                        <a:pt x="2" y="67"/>
                        <a:pt x="4" y="67"/>
                      </a:cubicBezTo>
                      <a:cubicBezTo>
                        <a:pt x="5" y="67"/>
                        <a:pt x="4" y="72"/>
                        <a:pt x="4" y="73"/>
                      </a:cubicBezTo>
                      <a:cubicBezTo>
                        <a:pt x="4" y="75"/>
                        <a:pt x="2" y="77"/>
                        <a:pt x="4" y="78"/>
                      </a:cubicBezTo>
                      <a:cubicBezTo>
                        <a:pt x="4" y="78"/>
                        <a:pt x="8" y="79"/>
                        <a:pt x="7" y="80"/>
                      </a:cubicBezTo>
                      <a:cubicBezTo>
                        <a:pt x="7" y="80"/>
                        <a:pt x="5" y="81"/>
                        <a:pt x="5" y="81"/>
                      </a:cubicBezTo>
                      <a:cubicBezTo>
                        <a:pt x="7" y="81"/>
                        <a:pt x="7" y="79"/>
                        <a:pt x="8" y="79"/>
                      </a:cubicBezTo>
                      <a:cubicBezTo>
                        <a:pt x="10" y="78"/>
                        <a:pt x="8" y="83"/>
                        <a:pt x="8" y="83"/>
                      </a:cubicBezTo>
                      <a:cubicBezTo>
                        <a:pt x="8" y="83"/>
                        <a:pt x="11" y="80"/>
                        <a:pt x="11" y="80"/>
                      </a:cubicBezTo>
                      <a:cubicBezTo>
                        <a:pt x="12" y="79"/>
                        <a:pt x="11" y="83"/>
                        <a:pt x="11" y="83"/>
                      </a:cubicBezTo>
                      <a:cubicBezTo>
                        <a:pt x="14" y="84"/>
                        <a:pt x="20" y="81"/>
                        <a:pt x="23" y="80"/>
                      </a:cubicBezTo>
                      <a:cubicBezTo>
                        <a:pt x="27" y="79"/>
                        <a:pt x="31" y="79"/>
                        <a:pt x="36" y="78"/>
                      </a:cubicBezTo>
                      <a:cubicBezTo>
                        <a:pt x="39" y="74"/>
                        <a:pt x="43" y="71"/>
                        <a:pt x="46" y="68"/>
                      </a:cubicBezTo>
                      <a:cubicBezTo>
                        <a:pt x="48" y="66"/>
                        <a:pt x="54" y="62"/>
                        <a:pt x="53" y="59"/>
                      </a:cubicBezTo>
                      <a:cubicBezTo>
                        <a:pt x="52" y="57"/>
                        <a:pt x="54" y="62"/>
                        <a:pt x="53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4" name="Freeform 719">
                  <a:extLst>
                    <a:ext uri="{FF2B5EF4-FFF2-40B4-BE49-F238E27FC236}">
                      <a16:creationId xmlns:a16="http://schemas.microsoft.com/office/drawing/2014/main" id="{531ECF75-DAA4-0844-8B34-CC8765B46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9481" y="4965129"/>
                  <a:ext cx="1194268" cy="1000263"/>
                </a:xfrm>
                <a:custGeom>
                  <a:avLst/>
                  <a:gdLst>
                    <a:gd name="T0" fmla="*/ 38 w 128"/>
                    <a:gd name="T1" fmla="*/ 87 h 107"/>
                    <a:gd name="T2" fmla="*/ 38 w 128"/>
                    <a:gd name="T3" fmla="*/ 63 h 107"/>
                    <a:gd name="T4" fmla="*/ 47 w 128"/>
                    <a:gd name="T5" fmla="*/ 52 h 107"/>
                    <a:gd name="T6" fmla="*/ 56 w 128"/>
                    <a:gd name="T7" fmla="*/ 34 h 107"/>
                    <a:gd name="T8" fmla="*/ 72 w 128"/>
                    <a:gd name="T9" fmla="*/ 25 h 107"/>
                    <a:gd name="T10" fmla="*/ 86 w 128"/>
                    <a:gd name="T11" fmla="*/ 22 h 107"/>
                    <a:gd name="T12" fmla="*/ 102 w 128"/>
                    <a:gd name="T13" fmla="*/ 20 h 107"/>
                    <a:gd name="T14" fmla="*/ 112 w 128"/>
                    <a:gd name="T15" fmla="*/ 10 h 107"/>
                    <a:gd name="T16" fmla="*/ 120 w 128"/>
                    <a:gd name="T17" fmla="*/ 13 h 107"/>
                    <a:gd name="T18" fmla="*/ 127 w 128"/>
                    <a:gd name="T19" fmla="*/ 6 h 107"/>
                    <a:gd name="T20" fmla="*/ 114 w 128"/>
                    <a:gd name="T21" fmla="*/ 5 h 107"/>
                    <a:gd name="T22" fmla="*/ 116 w 128"/>
                    <a:gd name="T23" fmla="*/ 2 h 107"/>
                    <a:gd name="T24" fmla="*/ 106 w 128"/>
                    <a:gd name="T25" fmla="*/ 3 h 107"/>
                    <a:gd name="T26" fmla="*/ 100 w 128"/>
                    <a:gd name="T27" fmla="*/ 1 h 107"/>
                    <a:gd name="T28" fmla="*/ 95 w 128"/>
                    <a:gd name="T29" fmla="*/ 3 h 107"/>
                    <a:gd name="T30" fmla="*/ 91 w 128"/>
                    <a:gd name="T31" fmla="*/ 6 h 107"/>
                    <a:gd name="T32" fmla="*/ 90 w 128"/>
                    <a:gd name="T33" fmla="*/ 11 h 107"/>
                    <a:gd name="T34" fmla="*/ 84 w 128"/>
                    <a:gd name="T35" fmla="*/ 10 h 107"/>
                    <a:gd name="T36" fmla="*/ 80 w 128"/>
                    <a:gd name="T37" fmla="*/ 13 h 107"/>
                    <a:gd name="T38" fmla="*/ 76 w 128"/>
                    <a:gd name="T39" fmla="*/ 15 h 107"/>
                    <a:gd name="T40" fmla="*/ 72 w 128"/>
                    <a:gd name="T41" fmla="*/ 16 h 107"/>
                    <a:gd name="T42" fmla="*/ 68 w 128"/>
                    <a:gd name="T43" fmla="*/ 10 h 107"/>
                    <a:gd name="T44" fmla="*/ 67 w 128"/>
                    <a:gd name="T45" fmla="*/ 14 h 107"/>
                    <a:gd name="T46" fmla="*/ 65 w 128"/>
                    <a:gd name="T47" fmla="*/ 14 h 107"/>
                    <a:gd name="T48" fmla="*/ 62 w 128"/>
                    <a:gd name="T49" fmla="*/ 18 h 107"/>
                    <a:gd name="T50" fmla="*/ 61 w 128"/>
                    <a:gd name="T51" fmla="*/ 21 h 107"/>
                    <a:gd name="T52" fmla="*/ 57 w 128"/>
                    <a:gd name="T53" fmla="*/ 20 h 107"/>
                    <a:gd name="T54" fmla="*/ 54 w 128"/>
                    <a:gd name="T55" fmla="*/ 20 h 107"/>
                    <a:gd name="T56" fmla="*/ 51 w 128"/>
                    <a:gd name="T57" fmla="*/ 22 h 107"/>
                    <a:gd name="T58" fmla="*/ 49 w 128"/>
                    <a:gd name="T59" fmla="*/ 23 h 107"/>
                    <a:gd name="T60" fmla="*/ 54 w 128"/>
                    <a:gd name="T61" fmla="*/ 25 h 107"/>
                    <a:gd name="T62" fmla="*/ 56 w 128"/>
                    <a:gd name="T63" fmla="*/ 25 h 107"/>
                    <a:gd name="T64" fmla="*/ 57 w 128"/>
                    <a:gd name="T65" fmla="*/ 28 h 107"/>
                    <a:gd name="T66" fmla="*/ 49 w 128"/>
                    <a:gd name="T67" fmla="*/ 31 h 107"/>
                    <a:gd name="T68" fmla="*/ 53 w 128"/>
                    <a:gd name="T69" fmla="*/ 33 h 107"/>
                    <a:gd name="T70" fmla="*/ 49 w 128"/>
                    <a:gd name="T71" fmla="*/ 35 h 107"/>
                    <a:gd name="T72" fmla="*/ 43 w 128"/>
                    <a:gd name="T73" fmla="*/ 40 h 107"/>
                    <a:gd name="T74" fmla="*/ 42 w 128"/>
                    <a:gd name="T75" fmla="*/ 43 h 107"/>
                    <a:gd name="T76" fmla="*/ 39 w 128"/>
                    <a:gd name="T77" fmla="*/ 45 h 107"/>
                    <a:gd name="T78" fmla="*/ 39 w 128"/>
                    <a:gd name="T79" fmla="*/ 49 h 107"/>
                    <a:gd name="T80" fmla="*/ 39 w 128"/>
                    <a:gd name="T81" fmla="*/ 52 h 107"/>
                    <a:gd name="T82" fmla="*/ 35 w 128"/>
                    <a:gd name="T83" fmla="*/ 56 h 107"/>
                    <a:gd name="T84" fmla="*/ 27 w 128"/>
                    <a:gd name="T85" fmla="*/ 62 h 107"/>
                    <a:gd name="T86" fmla="*/ 31 w 128"/>
                    <a:gd name="T87" fmla="*/ 64 h 107"/>
                    <a:gd name="T88" fmla="*/ 28 w 128"/>
                    <a:gd name="T89" fmla="*/ 66 h 107"/>
                    <a:gd name="T90" fmla="*/ 19 w 128"/>
                    <a:gd name="T91" fmla="*/ 68 h 107"/>
                    <a:gd name="T92" fmla="*/ 16 w 128"/>
                    <a:gd name="T93" fmla="*/ 72 h 107"/>
                    <a:gd name="T94" fmla="*/ 10 w 128"/>
                    <a:gd name="T95" fmla="*/ 73 h 107"/>
                    <a:gd name="T96" fmla="*/ 10 w 128"/>
                    <a:gd name="T97" fmla="*/ 74 h 107"/>
                    <a:gd name="T98" fmla="*/ 5 w 128"/>
                    <a:gd name="T99" fmla="*/ 75 h 107"/>
                    <a:gd name="T100" fmla="*/ 4 w 128"/>
                    <a:gd name="T101" fmla="*/ 81 h 107"/>
                    <a:gd name="T102" fmla="*/ 1 w 128"/>
                    <a:gd name="T103" fmla="*/ 86 h 107"/>
                    <a:gd name="T104" fmla="*/ 6 w 128"/>
                    <a:gd name="T105" fmla="*/ 92 h 107"/>
                    <a:gd name="T106" fmla="*/ 7 w 128"/>
                    <a:gd name="T107" fmla="*/ 94 h 107"/>
                    <a:gd name="T108" fmla="*/ 3 w 128"/>
                    <a:gd name="T109" fmla="*/ 93 h 107"/>
                    <a:gd name="T110" fmla="*/ 5 w 128"/>
                    <a:gd name="T111" fmla="*/ 97 h 107"/>
                    <a:gd name="T112" fmla="*/ 5 w 128"/>
                    <a:gd name="T113" fmla="*/ 103 h 107"/>
                    <a:gd name="T114" fmla="*/ 27 w 128"/>
                    <a:gd name="T115" fmla="*/ 99 h 107"/>
                    <a:gd name="T116" fmla="*/ 34 w 128"/>
                    <a:gd name="T117" fmla="*/ 10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8" h="107">
                      <a:moveTo>
                        <a:pt x="34" y="101"/>
                      </a:moveTo>
                      <a:cubicBezTo>
                        <a:pt x="34" y="101"/>
                        <a:pt x="35" y="98"/>
                        <a:pt x="35" y="97"/>
                      </a:cubicBezTo>
                      <a:cubicBezTo>
                        <a:pt x="35" y="95"/>
                        <a:pt x="36" y="94"/>
                        <a:pt x="38" y="93"/>
                      </a:cubicBezTo>
                      <a:cubicBezTo>
                        <a:pt x="40" y="91"/>
                        <a:pt x="38" y="88"/>
                        <a:pt x="38" y="87"/>
                      </a:cubicBezTo>
                      <a:cubicBezTo>
                        <a:pt x="38" y="84"/>
                        <a:pt x="42" y="84"/>
                        <a:pt x="39" y="82"/>
                      </a:cubicBezTo>
                      <a:cubicBezTo>
                        <a:pt x="37" y="80"/>
                        <a:pt x="36" y="80"/>
                        <a:pt x="37" y="77"/>
                      </a:cubicBezTo>
                      <a:cubicBezTo>
                        <a:pt x="38" y="75"/>
                        <a:pt x="37" y="73"/>
                        <a:pt x="37" y="71"/>
                      </a:cubicBezTo>
                      <a:cubicBezTo>
                        <a:pt x="36" y="68"/>
                        <a:pt x="35" y="65"/>
                        <a:pt x="38" y="63"/>
                      </a:cubicBezTo>
                      <a:cubicBezTo>
                        <a:pt x="39" y="62"/>
                        <a:pt x="41" y="62"/>
                        <a:pt x="42" y="61"/>
                      </a:cubicBezTo>
                      <a:cubicBezTo>
                        <a:pt x="43" y="61"/>
                        <a:pt x="44" y="62"/>
                        <a:pt x="45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4" y="55"/>
                        <a:pt x="46" y="54"/>
                        <a:pt x="47" y="52"/>
                      </a:cubicBezTo>
                      <a:cubicBezTo>
                        <a:pt x="47" y="51"/>
                        <a:pt x="48" y="48"/>
                        <a:pt x="48" y="46"/>
                      </a:cubicBezTo>
                      <a:cubicBezTo>
                        <a:pt x="48" y="44"/>
                        <a:pt x="52" y="44"/>
                        <a:pt x="51" y="43"/>
                      </a:cubicBezTo>
                      <a:cubicBezTo>
                        <a:pt x="51" y="41"/>
                        <a:pt x="53" y="40"/>
                        <a:pt x="54" y="38"/>
                      </a:cubicBezTo>
                      <a:cubicBezTo>
                        <a:pt x="56" y="36"/>
                        <a:pt x="56" y="37"/>
                        <a:pt x="56" y="34"/>
                      </a:cubicBezTo>
                      <a:cubicBezTo>
                        <a:pt x="55" y="33"/>
                        <a:pt x="59" y="28"/>
                        <a:pt x="60" y="28"/>
                      </a:cubicBezTo>
                      <a:cubicBezTo>
                        <a:pt x="61" y="27"/>
                        <a:pt x="64" y="28"/>
                        <a:pt x="65" y="28"/>
                      </a:cubicBezTo>
                      <a:cubicBezTo>
                        <a:pt x="65" y="26"/>
                        <a:pt x="65" y="25"/>
                        <a:pt x="65" y="23"/>
                      </a:cubicBezTo>
                      <a:cubicBezTo>
                        <a:pt x="68" y="24"/>
                        <a:pt x="70" y="24"/>
                        <a:pt x="72" y="25"/>
                      </a:cubicBezTo>
                      <a:cubicBezTo>
                        <a:pt x="76" y="25"/>
                        <a:pt x="74" y="21"/>
                        <a:pt x="75" y="19"/>
                      </a:cubicBezTo>
                      <a:cubicBezTo>
                        <a:pt x="75" y="19"/>
                        <a:pt x="77" y="19"/>
                        <a:pt x="78" y="19"/>
                      </a:cubicBezTo>
                      <a:cubicBezTo>
                        <a:pt x="79" y="18"/>
                        <a:pt x="81" y="16"/>
                        <a:pt x="82" y="18"/>
                      </a:cubicBezTo>
                      <a:cubicBezTo>
                        <a:pt x="84" y="19"/>
                        <a:pt x="84" y="21"/>
                        <a:pt x="86" y="22"/>
                      </a:cubicBezTo>
                      <a:cubicBezTo>
                        <a:pt x="87" y="22"/>
                        <a:pt x="89" y="22"/>
                        <a:pt x="90" y="22"/>
                      </a:cubicBezTo>
                      <a:cubicBezTo>
                        <a:pt x="91" y="22"/>
                        <a:pt x="92" y="21"/>
                        <a:pt x="94" y="21"/>
                      </a:cubicBezTo>
                      <a:cubicBezTo>
                        <a:pt x="95" y="21"/>
                        <a:pt x="96" y="23"/>
                        <a:pt x="98" y="23"/>
                      </a:cubicBezTo>
                      <a:cubicBezTo>
                        <a:pt x="98" y="22"/>
                        <a:pt x="102" y="20"/>
                        <a:pt x="102" y="20"/>
                      </a:cubicBezTo>
                      <a:cubicBezTo>
                        <a:pt x="102" y="17"/>
                        <a:pt x="102" y="16"/>
                        <a:pt x="103" y="14"/>
                      </a:cubicBezTo>
                      <a:cubicBezTo>
                        <a:pt x="104" y="13"/>
                        <a:pt x="106" y="11"/>
                        <a:pt x="107" y="11"/>
                      </a:cubicBezTo>
                      <a:cubicBezTo>
                        <a:pt x="108" y="11"/>
                        <a:pt x="109" y="11"/>
                        <a:pt x="110" y="11"/>
                      </a:cubicBezTo>
                      <a:cubicBezTo>
                        <a:pt x="111" y="11"/>
                        <a:pt x="111" y="10"/>
                        <a:pt x="112" y="10"/>
                      </a:cubicBezTo>
                      <a:cubicBezTo>
                        <a:pt x="113" y="10"/>
                        <a:pt x="115" y="12"/>
                        <a:pt x="116" y="12"/>
                      </a:cubicBezTo>
                      <a:cubicBezTo>
                        <a:pt x="118" y="13"/>
                        <a:pt x="119" y="14"/>
                        <a:pt x="119" y="17"/>
                      </a:cubicBezTo>
                      <a:cubicBezTo>
                        <a:pt x="121" y="17"/>
                        <a:pt x="126" y="14"/>
                        <a:pt x="124" y="12"/>
                      </a:cubicBezTo>
                      <a:cubicBezTo>
                        <a:pt x="126" y="13"/>
                        <a:pt x="121" y="13"/>
                        <a:pt x="120" y="13"/>
                      </a:cubicBezTo>
                      <a:cubicBezTo>
                        <a:pt x="125" y="12"/>
                        <a:pt x="118" y="9"/>
                        <a:pt x="117" y="10"/>
                      </a:cubicBezTo>
                      <a:cubicBezTo>
                        <a:pt x="118" y="9"/>
                        <a:pt x="119" y="10"/>
                        <a:pt x="119" y="10"/>
                      </a:cubicBezTo>
                      <a:cubicBezTo>
                        <a:pt x="121" y="10"/>
                        <a:pt x="123" y="10"/>
                        <a:pt x="124" y="9"/>
                      </a:cubicBezTo>
                      <a:cubicBezTo>
                        <a:pt x="125" y="9"/>
                        <a:pt x="128" y="7"/>
                        <a:pt x="127" y="6"/>
                      </a:cubicBezTo>
                      <a:cubicBezTo>
                        <a:pt x="125" y="5"/>
                        <a:pt x="122" y="4"/>
                        <a:pt x="119" y="3"/>
                      </a:cubicBezTo>
                      <a:cubicBezTo>
                        <a:pt x="118" y="2"/>
                        <a:pt x="117" y="4"/>
                        <a:pt x="116" y="5"/>
                      </a:cubicBezTo>
                      <a:cubicBezTo>
                        <a:pt x="116" y="5"/>
                        <a:pt x="114" y="8"/>
                        <a:pt x="114" y="7"/>
                      </a:cubicBezTo>
                      <a:cubicBezTo>
                        <a:pt x="114" y="7"/>
                        <a:pt x="114" y="6"/>
                        <a:pt x="114" y="5"/>
                      </a:cubicBezTo>
                      <a:cubicBezTo>
                        <a:pt x="114" y="5"/>
                        <a:pt x="112" y="5"/>
                        <a:pt x="112" y="5"/>
                      </a:cubicBezTo>
                      <a:cubicBezTo>
                        <a:pt x="113" y="4"/>
                        <a:pt x="115" y="5"/>
                        <a:pt x="115" y="4"/>
                      </a:cubicBezTo>
                      <a:cubicBezTo>
                        <a:pt x="115" y="4"/>
                        <a:pt x="112" y="4"/>
                        <a:pt x="112" y="4"/>
                      </a:cubicBezTo>
                      <a:cubicBezTo>
                        <a:pt x="112" y="3"/>
                        <a:pt x="116" y="3"/>
                        <a:pt x="116" y="2"/>
                      </a:cubicBezTo>
                      <a:cubicBezTo>
                        <a:pt x="115" y="1"/>
                        <a:pt x="109" y="0"/>
                        <a:pt x="110" y="2"/>
                      </a:cubicBezTo>
                      <a:cubicBezTo>
                        <a:pt x="111" y="3"/>
                        <a:pt x="111" y="3"/>
                        <a:pt x="110" y="4"/>
                      </a:cubicBezTo>
                      <a:cubicBezTo>
                        <a:pt x="109" y="5"/>
                        <a:pt x="107" y="7"/>
                        <a:pt x="106" y="7"/>
                      </a:cubicBezTo>
                      <a:cubicBezTo>
                        <a:pt x="105" y="7"/>
                        <a:pt x="106" y="3"/>
                        <a:pt x="106" y="3"/>
                      </a:cubicBezTo>
                      <a:cubicBezTo>
                        <a:pt x="106" y="2"/>
                        <a:pt x="101" y="9"/>
                        <a:pt x="100" y="9"/>
                      </a:cubicBezTo>
                      <a:cubicBezTo>
                        <a:pt x="97" y="9"/>
                        <a:pt x="100" y="5"/>
                        <a:pt x="101" y="4"/>
                      </a:cubicBezTo>
                      <a:cubicBezTo>
                        <a:pt x="102" y="4"/>
                        <a:pt x="103" y="2"/>
                        <a:pt x="103" y="2"/>
                      </a:cubicBezTo>
                      <a:cubicBezTo>
                        <a:pt x="102" y="1"/>
                        <a:pt x="100" y="0"/>
                        <a:pt x="100" y="1"/>
                      </a:cubicBezTo>
                      <a:cubicBezTo>
                        <a:pt x="100" y="1"/>
                        <a:pt x="101" y="2"/>
                        <a:pt x="101" y="2"/>
                      </a:cubicBezTo>
                      <a:cubicBezTo>
                        <a:pt x="101" y="2"/>
                        <a:pt x="99" y="2"/>
                        <a:pt x="98" y="2"/>
                      </a:cubicBezTo>
                      <a:cubicBezTo>
                        <a:pt x="97" y="3"/>
                        <a:pt x="98" y="2"/>
                        <a:pt x="97" y="1"/>
                      </a:cubicBezTo>
                      <a:cubicBezTo>
                        <a:pt x="97" y="1"/>
                        <a:pt x="95" y="3"/>
                        <a:pt x="95" y="3"/>
                      </a:cubicBezTo>
                      <a:cubicBezTo>
                        <a:pt x="95" y="4"/>
                        <a:pt x="97" y="5"/>
                        <a:pt x="96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4" y="5"/>
                        <a:pt x="94" y="6"/>
                        <a:pt x="94" y="7"/>
                      </a:cubicBezTo>
                      <a:cubicBezTo>
                        <a:pt x="95" y="5"/>
                        <a:pt x="91" y="6"/>
                        <a:pt x="91" y="6"/>
                      </a:cubicBezTo>
                      <a:cubicBezTo>
                        <a:pt x="91" y="6"/>
                        <a:pt x="93" y="5"/>
                        <a:pt x="93" y="4"/>
                      </a:cubicBezTo>
                      <a:cubicBezTo>
                        <a:pt x="93" y="5"/>
                        <a:pt x="89" y="6"/>
                        <a:pt x="88" y="6"/>
                      </a:cubicBezTo>
                      <a:cubicBezTo>
                        <a:pt x="87" y="6"/>
                        <a:pt x="91" y="9"/>
                        <a:pt x="91" y="9"/>
                      </a:cubicBezTo>
                      <a:cubicBezTo>
                        <a:pt x="91" y="9"/>
                        <a:pt x="90" y="11"/>
                        <a:pt x="90" y="11"/>
                      </a:cubicBezTo>
                      <a:cubicBezTo>
                        <a:pt x="90" y="11"/>
                        <a:pt x="87" y="8"/>
                        <a:pt x="87" y="8"/>
                      </a:cubicBezTo>
                      <a:cubicBezTo>
                        <a:pt x="87" y="8"/>
                        <a:pt x="85" y="11"/>
                        <a:pt x="85" y="8"/>
                      </a:cubicBezTo>
                      <a:cubicBezTo>
                        <a:pt x="84" y="7"/>
                        <a:pt x="81" y="9"/>
                        <a:pt x="80" y="8"/>
                      </a:cubicBezTo>
                      <a:cubicBezTo>
                        <a:pt x="81" y="9"/>
                        <a:pt x="84" y="9"/>
                        <a:pt x="84" y="10"/>
                      </a:cubicBezTo>
                      <a:cubicBezTo>
                        <a:pt x="84" y="10"/>
                        <a:pt x="83" y="10"/>
                        <a:pt x="83" y="11"/>
                      </a:cubicBezTo>
                      <a:cubicBezTo>
                        <a:pt x="83" y="12"/>
                        <a:pt x="84" y="12"/>
                        <a:pt x="84" y="13"/>
                      </a:cubicBezTo>
                      <a:cubicBezTo>
                        <a:pt x="84" y="13"/>
                        <a:pt x="81" y="12"/>
                        <a:pt x="81" y="11"/>
                      </a:cubicBezTo>
                      <a:cubicBezTo>
                        <a:pt x="80" y="11"/>
                        <a:pt x="80" y="12"/>
                        <a:pt x="80" y="13"/>
                      </a:cubicBezTo>
                      <a:cubicBezTo>
                        <a:pt x="79" y="13"/>
                        <a:pt x="79" y="12"/>
                        <a:pt x="79" y="11"/>
                      </a:cubicBezTo>
                      <a:cubicBezTo>
                        <a:pt x="79" y="11"/>
                        <a:pt x="77" y="13"/>
                        <a:pt x="77" y="13"/>
                      </a:cubicBezTo>
                      <a:cubicBezTo>
                        <a:pt x="76" y="14"/>
                        <a:pt x="78" y="14"/>
                        <a:pt x="78" y="15"/>
                      </a:cubicBezTo>
                      <a:cubicBezTo>
                        <a:pt x="78" y="15"/>
                        <a:pt x="76" y="15"/>
                        <a:pt x="76" y="15"/>
                      </a:cubicBezTo>
                      <a:cubicBezTo>
                        <a:pt x="75" y="14"/>
                        <a:pt x="76" y="13"/>
                        <a:pt x="76" y="12"/>
                      </a:cubicBezTo>
                      <a:cubicBezTo>
                        <a:pt x="76" y="12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4" y="14"/>
                      </a:cubicBezTo>
                      <a:cubicBezTo>
                        <a:pt x="73" y="14"/>
                        <a:pt x="72" y="16"/>
                        <a:pt x="72" y="16"/>
                      </a:cubicBezTo>
                      <a:cubicBezTo>
                        <a:pt x="71" y="15"/>
                        <a:pt x="73" y="14"/>
                        <a:pt x="72" y="14"/>
                      </a:cubicBezTo>
                      <a:cubicBezTo>
                        <a:pt x="71" y="13"/>
                        <a:pt x="70" y="13"/>
                        <a:pt x="70" y="12"/>
                      </a:cubicBezTo>
                      <a:cubicBezTo>
                        <a:pt x="70" y="12"/>
                        <a:pt x="72" y="12"/>
                        <a:pt x="72" y="12"/>
                      </a:cubicBezTo>
                      <a:cubicBezTo>
                        <a:pt x="72" y="11"/>
                        <a:pt x="69" y="10"/>
                        <a:pt x="68" y="10"/>
                      </a:cubicBezTo>
                      <a:cubicBezTo>
                        <a:pt x="68" y="11"/>
                        <a:pt x="69" y="13"/>
                        <a:pt x="69" y="13"/>
                      </a:cubicBezTo>
                      <a:cubicBezTo>
                        <a:pt x="69" y="13"/>
                        <a:pt x="65" y="14"/>
                        <a:pt x="66" y="14"/>
                      </a:cubicBezTo>
                      <a:cubicBezTo>
                        <a:pt x="66" y="14"/>
                        <a:pt x="68" y="14"/>
                        <a:pt x="68" y="14"/>
                      </a:cubicBezTo>
                      <a:cubicBezTo>
                        <a:pt x="68" y="14"/>
                        <a:pt x="67" y="14"/>
                        <a:pt x="67" y="14"/>
                      </a:cubicBezTo>
                      <a:cubicBezTo>
                        <a:pt x="68" y="16"/>
                        <a:pt x="70" y="14"/>
                        <a:pt x="69" y="14"/>
                      </a:cubicBezTo>
                      <a:cubicBezTo>
                        <a:pt x="70" y="15"/>
                        <a:pt x="69" y="16"/>
                        <a:pt x="69" y="16"/>
                      </a:cubicBezTo>
                      <a:cubicBezTo>
                        <a:pt x="69" y="17"/>
                        <a:pt x="67" y="15"/>
                        <a:pt x="67" y="15"/>
                      </a:cubicBezTo>
                      <a:cubicBezTo>
                        <a:pt x="66" y="15"/>
                        <a:pt x="66" y="14"/>
                        <a:pt x="65" y="14"/>
                      </a:cubicBezTo>
                      <a:cubicBezTo>
                        <a:pt x="65" y="14"/>
                        <a:pt x="64" y="16"/>
                        <a:pt x="63" y="15"/>
                      </a:cubicBezTo>
                      <a:cubicBezTo>
                        <a:pt x="63" y="14"/>
                        <a:pt x="60" y="16"/>
                        <a:pt x="60" y="16"/>
                      </a:cubicBezTo>
                      <a:cubicBezTo>
                        <a:pt x="60" y="16"/>
                        <a:pt x="60" y="19"/>
                        <a:pt x="60" y="19"/>
                      </a:cubicBezTo>
                      <a:cubicBezTo>
                        <a:pt x="60" y="20"/>
                        <a:pt x="61" y="17"/>
                        <a:pt x="62" y="18"/>
                      </a:cubicBezTo>
                      <a:cubicBezTo>
                        <a:pt x="62" y="18"/>
                        <a:pt x="64" y="19"/>
                        <a:pt x="64" y="18"/>
                      </a:cubicBezTo>
                      <a:cubicBezTo>
                        <a:pt x="64" y="19"/>
                        <a:pt x="63" y="19"/>
                        <a:pt x="63" y="20"/>
                      </a:cubicBezTo>
                      <a:cubicBezTo>
                        <a:pt x="62" y="20"/>
                        <a:pt x="63" y="22"/>
                        <a:pt x="62" y="22"/>
                      </a:cubicBezTo>
                      <a:cubicBezTo>
                        <a:pt x="62" y="23"/>
                        <a:pt x="61" y="21"/>
                        <a:pt x="61" y="21"/>
                      </a:cubicBezTo>
                      <a:cubicBezTo>
                        <a:pt x="60" y="21"/>
                        <a:pt x="60" y="23"/>
                        <a:pt x="59" y="23"/>
                      </a:cubicBezTo>
                      <a:cubicBezTo>
                        <a:pt x="59" y="23"/>
                        <a:pt x="59" y="21"/>
                        <a:pt x="59" y="21"/>
                      </a:cubicBezTo>
                      <a:cubicBezTo>
                        <a:pt x="58" y="21"/>
                        <a:pt x="58" y="22"/>
                        <a:pt x="57" y="22"/>
                      </a:cubicBezTo>
                      <a:cubicBezTo>
                        <a:pt x="57" y="22"/>
                        <a:pt x="57" y="20"/>
                        <a:pt x="57" y="20"/>
                      </a:cubicBezTo>
                      <a:cubicBezTo>
                        <a:pt x="57" y="19"/>
                        <a:pt x="56" y="22"/>
                        <a:pt x="55" y="22"/>
                      </a:cubicBezTo>
                      <a:cubicBezTo>
                        <a:pt x="53" y="23"/>
                        <a:pt x="56" y="17"/>
                        <a:pt x="56" y="17"/>
                      </a:cubicBezTo>
                      <a:cubicBezTo>
                        <a:pt x="55" y="17"/>
                        <a:pt x="53" y="18"/>
                        <a:pt x="53" y="18"/>
                      </a:cubicBezTo>
                      <a:cubicBezTo>
                        <a:pt x="52" y="19"/>
                        <a:pt x="54" y="20"/>
                        <a:pt x="54" y="20"/>
                      </a:cubicBezTo>
                      <a:cubicBezTo>
                        <a:pt x="53" y="20"/>
                        <a:pt x="53" y="20"/>
                        <a:pt x="52" y="20"/>
                      </a:cubicBezTo>
                      <a:cubicBezTo>
                        <a:pt x="52" y="20"/>
                        <a:pt x="52" y="21"/>
                        <a:pt x="51" y="22"/>
                      </a:cubicBezTo>
                      <a:cubicBezTo>
                        <a:pt x="52" y="21"/>
                        <a:pt x="47" y="21"/>
                        <a:pt x="49" y="22"/>
                      </a:cubicBezTo>
                      <a:cubicBezTo>
                        <a:pt x="49" y="23"/>
                        <a:pt x="51" y="22"/>
                        <a:pt x="51" y="22"/>
                      </a:cubicBezTo>
                      <a:cubicBezTo>
                        <a:pt x="51" y="22"/>
                        <a:pt x="50" y="23"/>
                        <a:pt x="51" y="23"/>
                      </a:cubicBezTo>
                      <a:cubicBezTo>
                        <a:pt x="51" y="23"/>
                        <a:pt x="52" y="23"/>
                        <a:pt x="52" y="22"/>
                      </a:cubicBezTo>
                      <a:cubicBezTo>
                        <a:pt x="52" y="22"/>
                        <a:pt x="52" y="24"/>
                        <a:pt x="51" y="24"/>
                      </a:cubicBezTo>
                      <a:cubicBezTo>
                        <a:pt x="50" y="24"/>
                        <a:pt x="50" y="23"/>
                        <a:pt x="49" y="23"/>
                      </a:cubicBezTo>
                      <a:cubicBezTo>
                        <a:pt x="48" y="24"/>
                        <a:pt x="48" y="26"/>
                        <a:pt x="47" y="26"/>
                      </a:cubicBezTo>
                      <a:cubicBezTo>
                        <a:pt x="47" y="26"/>
                        <a:pt x="44" y="26"/>
                        <a:pt x="44" y="26"/>
                      </a:cubicBezTo>
                      <a:cubicBezTo>
                        <a:pt x="44" y="29"/>
                        <a:pt x="51" y="25"/>
                        <a:pt x="51" y="25"/>
                      </a:cubicBezTo>
                      <a:cubicBezTo>
                        <a:pt x="52" y="25"/>
                        <a:pt x="53" y="24"/>
                        <a:pt x="54" y="25"/>
                      </a:cubicBezTo>
                      <a:cubicBezTo>
                        <a:pt x="56" y="25"/>
                        <a:pt x="55" y="23"/>
                        <a:pt x="54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6" y="25"/>
                        <a:pt x="57" y="23"/>
                        <a:pt x="58" y="23"/>
                      </a:cubicBezTo>
                      <a:cubicBezTo>
                        <a:pt x="57" y="23"/>
                        <a:pt x="57" y="25"/>
                        <a:pt x="56" y="25"/>
                      </a:cubicBezTo>
                      <a:cubicBezTo>
                        <a:pt x="57" y="25"/>
                        <a:pt x="58" y="25"/>
                        <a:pt x="58" y="25"/>
                      </a:cubicBezTo>
                      <a:cubicBezTo>
                        <a:pt x="58" y="25"/>
                        <a:pt x="56" y="26"/>
                        <a:pt x="56" y="27"/>
                      </a:cubicBezTo>
                      <a:cubicBezTo>
                        <a:pt x="56" y="27"/>
                        <a:pt x="61" y="25"/>
                        <a:pt x="61" y="26"/>
                      </a:cubicBezTo>
                      <a:cubicBezTo>
                        <a:pt x="60" y="27"/>
                        <a:pt x="57" y="26"/>
                        <a:pt x="57" y="28"/>
                      </a:cubicBezTo>
                      <a:cubicBezTo>
                        <a:pt x="56" y="31"/>
                        <a:pt x="54" y="27"/>
                        <a:pt x="54" y="27"/>
                      </a:cubicBezTo>
                      <a:cubicBezTo>
                        <a:pt x="54" y="26"/>
                        <a:pt x="54" y="29"/>
                        <a:pt x="54" y="29"/>
                      </a:cubicBezTo>
                      <a:cubicBezTo>
                        <a:pt x="54" y="29"/>
                        <a:pt x="53" y="27"/>
                        <a:pt x="52" y="27"/>
                      </a:cubicBezTo>
                      <a:cubicBezTo>
                        <a:pt x="51" y="28"/>
                        <a:pt x="49" y="30"/>
                        <a:pt x="49" y="31"/>
                      </a:cubicBezTo>
                      <a:cubicBezTo>
                        <a:pt x="49" y="31"/>
                        <a:pt x="51" y="30"/>
                        <a:pt x="51" y="30"/>
                      </a:cubicBezTo>
                      <a:cubicBezTo>
                        <a:pt x="51" y="31"/>
                        <a:pt x="53" y="30"/>
                        <a:pt x="53" y="31"/>
                      </a:cubicBezTo>
                      <a:cubicBezTo>
                        <a:pt x="53" y="30"/>
                        <a:pt x="50" y="31"/>
                        <a:pt x="50" y="32"/>
                      </a:cubicBezTo>
                      <a:cubicBezTo>
                        <a:pt x="51" y="33"/>
                        <a:pt x="54" y="31"/>
                        <a:pt x="53" y="33"/>
                      </a:cubicBezTo>
                      <a:cubicBezTo>
                        <a:pt x="54" y="31"/>
                        <a:pt x="47" y="34"/>
                        <a:pt x="47" y="34"/>
                      </a:cubicBezTo>
                      <a:cubicBezTo>
                        <a:pt x="47" y="33"/>
                        <a:pt x="53" y="35"/>
                        <a:pt x="52" y="35"/>
                      </a:cubicBezTo>
                      <a:cubicBezTo>
                        <a:pt x="51" y="36"/>
                        <a:pt x="50" y="34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6"/>
                        <a:pt x="46" y="34"/>
                        <a:pt x="45" y="36"/>
                      </a:cubicBezTo>
                      <a:cubicBezTo>
                        <a:pt x="45" y="36"/>
                        <a:pt x="48" y="36"/>
                        <a:pt x="48" y="36"/>
                      </a:cubicBezTo>
                      <a:cubicBezTo>
                        <a:pt x="46" y="38"/>
                        <a:pt x="44" y="36"/>
                        <a:pt x="45" y="39"/>
                      </a:cubicBezTo>
                      <a:cubicBezTo>
                        <a:pt x="45" y="39"/>
                        <a:pt x="43" y="40"/>
                        <a:pt x="43" y="4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1" y="42"/>
                        <a:pt x="41" y="42"/>
                      </a:cubicBezTo>
                      <a:cubicBezTo>
                        <a:pt x="41" y="43"/>
                        <a:pt x="42" y="42"/>
                        <a:pt x="42" y="42"/>
                      </a:cubicBezTo>
                      <a:cubicBezTo>
                        <a:pt x="43" y="42"/>
                        <a:pt x="42" y="43"/>
                        <a:pt x="42" y="43"/>
                      </a:cubicBezTo>
                      <a:cubicBezTo>
                        <a:pt x="43" y="43"/>
                        <a:pt x="45" y="44"/>
                        <a:pt x="46" y="43"/>
                      </a:cubicBezTo>
                      <a:cubicBezTo>
                        <a:pt x="44" y="44"/>
                        <a:pt x="44" y="44"/>
                        <a:pt x="42" y="44"/>
                      </a:cubicBezTo>
                      <a:cubicBezTo>
                        <a:pt x="41" y="44"/>
                        <a:pt x="38" y="44"/>
                        <a:pt x="38" y="45"/>
                      </a:cubicBezTo>
                      <a:cubicBezTo>
                        <a:pt x="38" y="45"/>
                        <a:pt x="39" y="45"/>
                        <a:pt x="39" y="45"/>
                      </a:cubicBezTo>
                      <a:cubicBezTo>
                        <a:pt x="39" y="45"/>
                        <a:pt x="38" y="46"/>
                        <a:pt x="38" y="46"/>
                      </a:cubicBezTo>
                      <a:cubicBezTo>
                        <a:pt x="38" y="46"/>
                        <a:pt x="40" y="45"/>
                        <a:pt x="40" y="46"/>
                      </a:cubicBezTo>
                      <a:cubicBezTo>
                        <a:pt x="40" y="46"/>
                        <a:pt x="38" y="48"/>
                        <a:pt x="38" y="48"/>
                      </a:cubicBezTo>
                      <a:cubicBezTo>
                        <a:pt x="38" y="48"/>
                        <a:pt x="39" y="48"/>
                        <a:pt x="39" y="49"/>
                      </a:cubicBezTo>
                      <a:cubicBezTo>
                        <a:pt x="39" y="49"/>
                        <a:pt x="37" y="49"/>
                        <a:pt x="37" y="49"/>
                      </a:cubicBezTo>
                      <a:cubicBezTo>
                        <a:pt x="37" y="49"/>
                        <a:pt x="39" y="50"/>
                        <a:pt x="39" y="50"/>
                      </a:cubicBezTo>
                      <a:cubicBezTo>
                        <a:pt x="38" y="50"/>
                        <a:pt x="37" y="50"/>
                        <a:pt x="37" y="50"/>
                      </a:cubicBezTo>
                      <a:cubicBezTo>
                        <a:pt x="37" y="51"/>
                        <a:pt x="38" y="52"/>
                        <a:pt x="39" y="52"/>
                      </a:cubicBezTo>
                      <a:cubicBezTo>
                        <a:pt x="37" y="52"/>
                        <a:pt x="35" y="52"/>
                        <a:pt x="34" y="54"/>
                      </a:cubicBezTo>
                      <a:cubicBezTo>
                        <a:pt x="34" y="55"/>
                        <a:pt x="30" y="54"/>
                        <a:pt x="30" y="54"/>
                      </a:cubicBezTo>
                      <a:cubicBezTo>
                        <a:pt x="30" y="57"/>
                        <a:pt x="36" y="54"/>
                        <a:pt x="37" y="54"/>
                      </a:cubicBezTo>
                      <a:cubicBezTo>
                        <a:pt x="36" y="54"/>
                        <a:pt x="35" y="56"/>
                        <a:pt x="35" y="56"/>
                      </a:cubicBezTo>
                      <a:cubicBezTo>
                        <a:pt x="32" y="56"/>
                        <a:pt x="34" y="57"/>
                        <a:pt x="33" y="58"/>
                      </a:cubicBezTo>
                      <a:cubicBezTo>
                        <a:pt x="32" y="59"/>
                        <a:pt x="30" y="57"/>
                        <a:pt x="29" y="58"/>
                      </a:cubicBezTo>
                      <a:cubicBezTo>
                        <a:pt x="29" y="59"/>
                        <a:pt x="26" y="61"/>
                        <a:pt x="26" y="61"/>
                      </a:cubicBezTo>
                      <a:cubicBezTo>
                        <a:pt x="26" y="62"/>
                        <a:pt x="27" y="62"/>
                        <a:pt x="27" y="62"/>
                      </a:cubicBezTo>
                      <a:cubicBezTo>
                        <a:pt x="27" y="63"/>
                        <a:pt x="24" y="63"/>
                        <a:pt x="24" y="63"/>
                      </a:cubicBezTo>
                      <a:cubicBezTo>
                        <a:pt x="24" y="63"/>
                        <a:pt x="25" y="64"/>
                        <a:pt x="25" y="65"/>
                      </a:cubicBezTo>
                      <a:cubicBezTo>
                        <a:pt x="25" y="66"/>
                        <a:pt x="27" y="65"/>
                        <a:pt x="28" y="65"/>
                      </a:cubicBezTo>
                      <a:cubicBezTo>
                        <a:pt x="29" y="64"/>
                        <a:pt x="30" y="65"/>
                        <a:pt x="31" y="64"/>
                      </a:cubicBezTo>
                      <a:cubicBezTo>
                        <a:pt x="31" y="64"/>
                        <a:pt x="30" y="63"/>
                        <a:pt x="30" y="62"/>
                      </a:cubicBezTo>
                      <a:cubicBezTo>
                        <a:pt x="30" y="62"/>
                        <a:pt x="32" y="63"/>
                        <a:pt x="33" y="64"/>
                      </a:cubicBezTo>
                      <a:cubicBezTo>
                        <a:pt x="33" y="64"/>
                        <a:pt x="30" y="66"/>
                        <a:pt x="30" y="66"/>
                      </a:cubicBezTo>
                      <a:cubicBezTo>
                        <a:pt x="29" y="66"/>
                        <a:pt x="28" y="67"/>
                        <a:pt x="28" y="66"/>
                      </a:cubicBezTo>
                      <a:cubicBezTo>
                        <a:pt x="27" y="65"/>
                        <a:pt x="26" y="67"/>
                        <a:pt x="25" y="67"/>
                      </a:cubicBezTo>
                      <a:cubicBezTo>
                        <a:pt x="24" y="66"/>
                        <a:pt x="24" y="63"/>
                        <a:pt x="23" y="66"/>
                      </a:cubicBezTo>
                      <a:cubicBezTo>
                        <a:pt x="21" y="70"/>
                        <a:pt x="20" y="65"/>
                        <a:pt x="21" y="65"/>
                      </a:cubicBezTo>
                      <a:cubicBezTo>
                        <a:pt x="19" y="65"/>
                        <a:pt x="21" y="69"/>
                        <a:pt x="19" y="68"/>
                      </a:cubicBezTo>
                      <a:cubicBezTo>
                        <a:pt x="15" y="68"/>
                        <a:pt x="18" y="70"/>
                        <a:pt x="17" y="71"/>
                      </a:cubicBezTo>
                      <a:cubicBezTo>
                        <a:pt x="16" y="71"/>
                        <a:pt x="16" y="69"/>
                        <a:pt x="16" y="69"/>
                      </a:cubicBezTo>
                      <a:cubicBezTo>
                        <a:pt x="14" y="69"/>
                        <a:pt x="12" y="70"/>
                        <a:pt x="11" y="71"/>
                      </a:cubicBezTo>
                      <a:cubicBezTo>
                        <a:pt x="11" y="72"/>
                        <a:pt x="15" y="72"/>
                        <a:pt x="16" y="72"/>
                      </a:cubicBezTo>
                      <a:cubicBezTo>
                        <a:pt x="16" y="72"/>
                        <a:pt x="19" y="71"/>
                        <a:pt x="19" y="71"/>
                      </a:cubicBezTo>
                      <a:cubicBezTo>
                        <a:pt x="20" y="72"/>
                        <a:pt x="15" y="72"/>
                        <a:pt x="15" y="72"/>
                      </a:cubicBezTo>
                      <a:cubicBezTo>
                        <a:pt x="14" y="72"/>
                        <a:pt x="14" y="73"/>
                        <a:pt x="13" y="73"/>
                      </a:cubicBezTo>
                      <a:cubicBezTo>
                        <a:pt x="12" y="73"/>
                        <a:pt x="11" y="73"/>
                        <a:pt x="10" y="73"/>
                      </a:cubicBezTo>
                      <a:cubicBezTo>
                        <a:pt x="8" y="72"/>
                        <a:pt x="7" y="73"/>
                        <a:pt x="9" y="74"/>
                      </a:cubicBezTo>
                      <a:cubicBezTo>
                        <a:pt x="10" y="74"/>
                        <a:pt x="12" y="74"/>
                        <a:pt x="12" y="76"/>
                      </a:cubicBezTo>
                      <a:cubicBezTo>
                        <a:pt x="12" y="76"/>
                        <a:pt x="11" y="78"/>
                        <a:pt x="11" y="77"/>
                      </a:cubicBezTo>
                      <a:cubicBezTo>
                        <a:pt x="10" y="77"/>
                        <a:pt x="12" y="75"/>
                        <a:pt x="10" y="74"/>
                      </a:cubicBezTo>
                      <a:cubicBezTo>
                        <a:pt x="7" y="74"/>
                        <a:pt x="9" y="75"/>
                        <a:pt x="8" y="76"/>
                      </a:cubicBezTo>
                      <a:cubicBezTo>
                        <a:pt x="8" y="76"/>
                        <a:pt x="8" y="73"/>
                        <a:pt x="7" y="73"/>
                      </a:cubicBezTo>
                      <a:cubicBezTo>
                        <a:pt x="7" y="72"/>
                        <a:pt x="5" y="78"/>
                        <a:pt x="6" y="77"/>
                      </a:cubicBezTo>
                      <a:cubicBezTo>
                        <a:pt x="5" y="77"/>
                        <a:pt x="5" y="75"/>
                        <a:pt x="5" y="75"/>
                      </a:cubicBezTo>
                      <a:cubicBezTo>
                        <a:pt x="4" y="75"/>
                        <a:pt x="4" y="77"/>
                        <a:pt x="4" y="77"/>
                      </a:cubicBezTo>
                      <a:cubicBezTo>
                        <a:pt x="3" y="78"/>
                        <a:pt x="1" y="77"/>
                        <a:pt x="1" y="78"/>
                      </a:cubicBezTo>
                      <a:cubicBezTo>
                        <a:pt x="1" y="79"/>
                        <a:pt x="0" y="80"/>
                        <a:pt x="1" y="80"/>
                      </a:cubicBezTo>
                      <a:cubicBezTo>
                        <a:pt x="2" y="80"/>
                        <a:pt x="3" y="80"/>
                        <a:pt x="4" y="81"/>
                      </a:cubicBezTo>
                      <a:cubicBezTo>
                        <a:pt x="4" y="81"/>
                        <a:pt x="0" y="82"/>
                        <a:pt x="1" y="83"/>
                      </a:cubicBezTo>
                      <a:cubicBezTo>
                        <a:pt x="1" y="84"/>
                        <a:pt x="3" y="84"/>
                        <a:pt x="3" y="84"/>
                      </a:cubicBezTo>
                      <a:cubicBezTo>
                        <a:pt x="3" y="84"/>
                        <a:pt x="6" y="83"/>
                        <a:pt x="6" y="84"/>
                      </a:cubicBezTo>
                      <a:cubicBezTo>
                        <a:pt x="5" y="85"/>
                        <a:pt x="2" y="84"/>
                        <a:pt x="1" y="86"/>
                      </a:cubicBezTo>
                      <a:cubicBezTo>
                        <a:pt x="0" y="87"/>
                        <a:pt x="6" y="87"/>
                        <a:pt x="4" y="89"/>
                      </a:cubicBezTo>
                      <a:cubicBezTo>
                        <a:pt x="4" y="89"/>
                        <a:pt x="3" y="87"/>
                        <a:pt x="2" y="88"/>
                      </a:cubicBezTo>
                      <a:cubicBezTo>
                        <a:pt x="1" y="89"/>
                        <a:pt x="1" y="90"/>
                        <a:pt x="2" y="91"/>
                      </a:cubicBezTo>
                      <a:cubicBezTo>
                        <a:pt x="3" y="91"/>
                        <a:pt x="5" y="92"/>
                        <a:pt x="6" y="92"/>
                      </a:cubicBezTo>
                      <a:cubicBezTo>
                        <a:pt x="7" y="91"/>
                        <a:pt x="8" y="89"/>
                        <a:pt x="9" y="90"/>
                      </a:cubicBezTo>
                      <a:cubicBezTo>
                        <a:pt x="8" y="90"/>
                        <a:pt x="7" y="91"/>
                        <a:pt x="7" y="91"/>
                      </a:cubicBezTo>
                      <a:cubicBezTo>
                        <a:pt x="7" y="92"/>
                        <a:pt x="6" y="92"/>
                        <a:pt x="5" y="92"/>
                      </a:cubicBezTo>
                      <a:cubicBezTo>
                        <a:pt x="5" y="92"/>
                        <a:pt x="7" y="93"/>
                        <a:pt x="7" y="94"/>
                      </a:cubicBezTo>
                      <a:cubicBezTo>
                        <a:pt x="7" y="94"/>
                        <a:pt x="4" y="92"/>
                        <a:pt x="5" y="94"/>
                      </a:cubicBezTo>
                      <a:cubicBezTo>
                        <a:pt x="5" y="95"/>
                        <a:pt x="8" y="96"/>
                        <a:pt x="8" y="96"/>
                      </a:cubicBezTo>
                      <a:cubicBezTo>
                        <a:pt x="8" y="97"/>
                        <a:pt x="5" y="95"/>
                        <a:pt x="4" y="96"/>
                      </a:cubicBezTo>
                      <a:cubicBezTo>
                        <a:pt x="2" y="96"/>
                        <a:pt x="4" y="93"/>
                        <a:pt x="3" y="93"/>
                      </a:cubicBezTo>
                      <a:cubicBezTo>
                        <a:pt x="3" y="93"/>
                        <a:pt x="1" y="95"/>
                        <a:pt x="2" y="96"/>
                      </a:cubicBezTo>
                      <a:cubicBezTo>
                        <a:pt x="3" y="96"/>
                        <a:pt x="2" y="98"/>
                        <a:pt x="2" y="98"/>
                      </a:cubicBezTo>
                      <a:cubicBezTo>
                        <a:pt x="3" y="99"/>
                        <a:pt x="4" y="97"/>
                        <a:pt x="5" y="96"/>
                      </a:cubicBezTo>
                      <a:cubicBezTo>
                        <a:pt x="5" y="96"/>
                        <a:pt x="5" y="97"/>
                        <a:pt x="5" y="97"/>
                      </a:cubicBezTo>
                      <a:cubicBezTo>
                        <a:pt x="6" y="97"/>
                        <a:pt x="6" y="96"/>
                        <a:pt x="7" y="96"/>
                      </a:cubicBezTo>
                      <a:cubicBezTo>
                        <a:pt x="7" y="96"/>
                        <a:pt x="7" y="98"/>
                        <a:pt x="6" y="98"/>
                      </a:cubicBezTo>
                      <a:cubicBezTo>
                        <a:pt x="4" y="99"/>
                        <a:pt x="8" y="101"/>
                        <a:pt x="8" y="100"/>
                      </a:cubicBezTo>
                      <a:cubicBezTo>
                        <a:pt x="8" y="102"/>
                        <a:pt x="1" y="100"/>
                        <a:pt x="5" y="103"/>
                      </a:cubicBezTo>
                      <a:cubicBezTo>
                        <a:pt x="7" y="104"/>
                        <a:pt x="8" y="105"/>
                        <a:pt x="10" y="105"/>
                      </a:cubicBezTo>
                      <a:cubicBezTo>
                        <a:pt x="10" y="105"/>
                        <a:pt x="13" y="107"/>
                        <a:pt x="14" y="107"/>
                      </a:cubicBezTo>
                      <a:cubicBezTo>
                        <a:pt x="17" y="107"/>
                        <a:pt x="21" y="104"/>
                        <a:pt x="23" y="102"/>
                      </a:cubicBezTo>
                      <a:cubicBezTo>
                        <a:pt x="24" y="100"/>
                        <a:pt x="25" y="100"/>
                        <a:pt x="27" y="99"/>
                      </a:cubicBezTo>
                      <a:cubicBezTo>
                        <a:pt x="28" y="98"/>
                        <a:pt x="28" y="95"/>
                        <a:pt x="29" y="95"/>
                      </a:cubicBezTo>
                      <a:cubicBezTo>
                        <a:pt x="29" y="95"/>
                        <a:pt x="29" y="98"/>
                        <a:pt x="30" y="98"/>
                      </a:cubicBezTo>
                      <a:cubicBezTo>
                        <a:pt x="32" y="99"/>
                        <a:pt x="31" y="99"/>
                        <a:pt x="31" y="100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cubicBezTo>
                        <a:pt x="34" y="102"/>
                        <a:pt x="33" y="100"/>
                        <a:pt x="34" y="10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5" name="Freeform 720">
                  <a:extLst>
                    <a:ext uri="{FF2B5EF4-FFF2-40B4-BE49-F238E27FC236}">
                      <a16:creationId xmlns:a16="http://schemas.microsoft.com/office/drawing/2014/main" id="{B8476051-581E-8E42-89B6-0628E9AA98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45403" y="4366247"/>
                  <a:ext cx="7563694" cy="2637633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6" name="Freeform 721">
                  <a:extLst>
                    <a:ext uri="{FF2B5EF4-FFF2-40B4-BE49-F238E27FC236}">
                      <a16:creationId xmlns:a16="http://schemas.microsoft.com/office/drawing/2014/main" id="{8AA1BA17-5402-6F4A-B012-A246193AD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3809" y="6226607"/>
                  <a:ext cx="140127" cy="299442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7" name="Freeform 722">
                  <a:extLst>
                    <a:ext uri="{FF2B5EF4-FFF2-40B4-BE49-F238E27FC236}">
                      <a16:creationId xmlns:a16="http://schemas.microsoft.com/office/drawing/2014/main" id="{0D612FC4-158D-1E43-BB04-5A385BC44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2471" y="6516489"/>
                  <a:ext cx="140127" cy="216615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8" name="Freeform 723">
                  <a:extLst>
                    <a:ext uri="{FF2B5EF4-FFF2-40B4-BE49-F238E27FC236}">
                      <a16:creationId xmlns:a16="http://schemas.microsoft.com/office/drawing/2014/main" id="{0C71371B-C478-2B4F-9103-717C7239E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83619" y="7153601"/>
                  <a:ext cx="197453" cy="235731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19" name="Freeform 724">
                  <a:extLst>
                    <a:ext uri="{FF2B5EF4-FFF2-40B4-BE49-F238E27FC236}">
                      <a16:creationId xmlns:a16="http://schemas.microsoft.com/office/drawing/2014/main" id="{44E94339-011A-5B43-B079-A03CA9567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0818" y="6901941"/>
                  <a:ext cx="299364" cy="289887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0" name="Freeform 725">
                  <a:extLst>
                    <a:ext uri="{FF2B5EF4-FFF2-40B4-BE49-F238E27FC236}">
                      <a16:creationId xmlns:a16="http://schemas.microsoft.com/office/drawing/2014/main" id="{529EA502-82CE-E64D-A1B1-87EEE8ED0E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09737" y="6162893"/>
                  <a:ext cx="222932" cy="232543"/>
                </a:xfrm>
                <a:custGeom>
                  <a:avLst/>
                  <a:gdLst>
                    <a:gd name="T0" fmla="*/ 21 w 24"/>
                    <a:gd name="T1" fmla="*/ 8 h 25"/>
                    <a:gd name="T2" fmla="*/ 18 w 24"/>
                    <a:gd name="T3" fmla="*/ 5 h 25"/>
                    <a:gd name="T4" fmla="*/ 15 w 24"/>
                    <a:gd name="T5" fmla="*/ 6 h 25"/>
                    <a:gd name="T6" fmla="*/ 16 w 24"/>
                    <a:gd name="T7" fmla="*/ 1 h 25"/>
                    <a:gd name="T8" fmla="*/ 10 w 24"/>
                    <a:gd name="T9" fmla="*/ 1 h 25"/>
                    <a:gd name="T10" fmla="*/ 10 w 24"/>
                    <a:gd name="T11" fmla="*/ 2 h 25"/>
                    <a:gd name="T12" fmla="*/ 9 w 24"/>
                    <a:gd name="T13" fmla="*/ 3 h 25"/>
                    <a:gd name="T14" fmla="*/ 11 w 24"/>
                    <a:gd name="T15" fmla="*/ 4 h 25"/>
                    <a:gd name="T16" fmla="*/ 9 w 24"/>
                    <a:gd name="T17" fmla="*/ 5 h 25"/>
                    <a:gd name="T18" fmla="*/ 2 w 24"/>
                    <a:gd name="T19" fmla="*/ 6 h 25"/>
                    <a:gd name="T20" fmla="*/ 3 w 24"/>
                    <a:gd name="T21" fmla="*/ 7 h 25"/>
                    <a:gd name="T22" fmla="*/ 2 w 24"/>
                    <a:gd name="T23" fmla="*/ 8 h 25"/>
                    <a:gd name="T24" fmla="*/ 2 w 24"/>
                    <a:gd name="T25" fmla="*/ 8 h 25"/>
                    <a:gd name="T26" fmla="*/ 1 w 24"/>
                    <a:gd name="T27" fmla="*/ 8 h 25"/>
                    <a:gd name="T28" fmla="*/ 3 w 24"/>
                    <a:gd name="T29" fmla="*/ 10 h 25"/>
                    <a:gd name="T30" fmla="*/ 6 w 24"/>
                    <a:gd name="T31" fmla="*/ 13 h 25"/>
                    <a:gd name="T32" fmla="*/ 5 w 24"/>
                    <a:gd name="T33" fmla="*/ 17 h 25"/>
                    <a:gd name="T34" fmla="*/ 1 w 24"/>
                    <a:gd name="T35" fmla="*/ 20 h 25"/>
                    <a:gd name="T36" fmla="*/ 3 w 24"/>
                    <a:gd name="T37" fmla="*/ 20 h 25"/>
                    <a:gd name="T38" fmla="*/ 0 w 24"/>
                    <a:gd name="T39" fmla="*/ 22 h 25"/>
                    <a:gd name="T40" fmla="*/ 3 w 24"/>
                    <a:gd name="T41" fmla="*/ 21 h 25"/>
                    <a:gd name="T42" fmla="*/ 2 w 24"/>
                    <a:gd name="T43" fmla="*/ 24 h 25"/>
                    <a:gd name="T44" fmla="*/ 4 w 24"/>
                    <a:gd name="T45" fmla="*/ 23 h 25"/>
                    <a:gd name="T46" fmla="*/ 4 w 24"/>
                    <a:gd name="T47" fmla="*/ 25 h 25"/>
                    <a:gd name="T48" fmla="*/ 8 w 24"/>
                    <a:gd name="T49" fmla="*/ 24 h 25"/>
                    <a:gd name="T50" fmla="*/ 17 w 24"/>
                    <a:gd name="T51" fmla="*/ 20 h 25"/>
                    <a:gd name="T52" fmla="*/ 22 w 24"/>
                    <a:gd name="T53" fmla="*/ 16 h 25"/>
                    <a:gd name="T54" fmla="*/ 21 w 24"/>
                    <a:gd name="T55" fmla="*/ 8 h 25"/>
                    <a:gd name="T56" fmla="*/ 21 w 24"/>
                    <a:gd name="T5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" h="25">
                      <a:moveTo>
                        <a:pt x="21" y="8"/>
                      </a:moveTo>
                      <a:cubicBezTo>
                        <a:pt x="20" y="8"/>
                        <a:pt x="19" y="5"/>
                        <a:pt x="18" y="5"/>
                      </a:cubicBezTo>
                      <a:cubicBezTo>
                        <a:pt x="16" y="6"/>
                        <a:pt x="17" y="7"/>
                        <a:pt x="15" y="6"/>
                      </a:cubicBezTo>
                      <a:cubicBezTo>
                        <a:pt x="11" y="5"/>
                        <a:pt x="15" y="3"/>
                        <a:pt x="16" y="1"/>
                      </a:cubicBezTo>
                      <a:cubicBezTo>
                        <a:pt x="14" y="1"/>
                        <a:pt x="11" y="0"/>
                        <a:pt x="10" y="1"/>
                      </a:cubicBezTo>
                      <a:cubicBezTo>
                        <a:pt x="10" y="1"/>
                        <a:pt x="12" y="1"/>
                        <a:pt x="10" y="2"/>
                      </a:cubicBezTo>
                      <a:cubicBezTo>
                        <a:pt x="10" y="2"/>
                        <a:pt x="8" y="3"/>
                        <a:pt x="9" y="3"/>
                      </a:cubicBezTo>
                      <a:cubicBezTo>
                        <a:pt x="9" y="4"/>
                        <a:pt x="11" y="3"/>
                        <a:pt x="11" y="4"/>
                      </a:cubicBezTo>
                      <a:cubicBezTo>
                        <a:pt x="12" y="5"/>
                        <a:pt x="9" y="5"/>
                        <a:pt x="9" y="5"/>
                      </a:cubicBezTo>
                      <a:cubicBezTo>
                        <a:pt x="7" y="6"/>
                        <a:pt x="3" y="5"/>
                        <a:pt x="2" y="6"/>
                      </a:cubicBezTo>
                      <a:cubicBezTo>
                        <a:pt x="2" y="6"/>
                        <a:pt x="3" y="6"/>
                        <a:pt x="3" y="7"/>
                      </a:cubicBezTo>
                      <a:cubicBezTo>
                        <a:pt x="3" y="7"/>
                        <a:pt x="1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8"/>
                        <a:pt x="1" y="8"/>
                        <a:pt x="1" y="8"/>
                      </a:cubicBezTo>
                      <a:cubicBezTo>
                        <a:pt x="1" y="9"/>
                        <a:pt x="5" y="9"/>
                        <a:pt x="3" y="10"/>
                      </a:cubicBezTo>
                      <a:cubicBezTo>
                        <a:pt x="0" y="12"/>
                        <a:pt x="4" y="13"/>
                        <a:pt x="6" y="13"/>
                      </a:cubicBezTo>
                      <a:cubicBezTo>
                        <a:pt x="7" y="13"/>
                        <a:pt x="5" y="16"/>
                        <a:pt x="5" y="17"/>
                      </a:cubicBezTo>
                      <a:cubicBezTo>
                        <a:pt x="4" y="17"/>
                        <a:pt x="2" y="21"/>
                        <a:pt x="1" y="20"/>
                      </a:cubicBezTo>
                      <a:cubicBezTo>
                        <a:pt x="1" y="20"/>
                        <a:pt x="3" y="20"/>
                        <a:pt x="3" y="20"/>
                      </a:cubicBezTo>
                      <a:cubicBezTo>
                        <a:pt x="2" y="21"/>
                        <a:pt x="1" y="20"/>
                        <a:pt x="0" y="22"/>
                      </a:cubicBezTo>
                      <a:cubicBezTo>
                        <a:pt x="0" y="22"/>
                        <a:pt x="3" y="21"/>
                        <a:pt x="3" y="21"/>
                      </a:cubicBezTo>
                      <a:cubicBezTo>
                        <a:pt x="3" y="21"/>
                        <a:pt x="2" y="23"/>
                        <a:pt x="2" y="24"/>
                      </a:cubicBezTo>
                      <a:cubicBezTo>
                        <a:pt x="2" y="24"/>
                        <a:pt x="4" y="23"/>
                        <a:pt x="4" y="23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7" y="24"/>
                        <a:pt x="8" y="24"/>
                      </a:cubicBezTo>
                      <a:cubicBezTo>
                        <a:pt x="11" y="23"/>
                        <a:pt x="14" y="20"/>
                        <a:pt x="17" y="20"/>
                      </a:cubicBezTo>
                      <a:cubicBezTo>
                        <a:pt x="21" y="20"/>
                        <a:pt x="20" y="19"/>
                        <a:pt x="22" y="16"/>
                      </a:cubicBezTo>
                      <a:cubicBezTo>
                        <a:pt x="24" y="13"/>
                        <a:pt x="21" y="11"/>
                        <a:pt x="21" y="8"/>
                      </a:cubicBezTo>
                      <a:cubicBezTo>
                        <a:pt x="20" y="8"/>
                        <a:pt x="21" y="9"/>
                        <a:pt x="21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1" name="Freeform 726">
                  <a:extLst>
                    <a:ext uri="{FF2B5EF4-FFF2-40B4-BE49-F238E27FC236}">
                      <a16:creationId xmlns:a16="http://schemas.microsoft.com/office/drawing/2014/main" id="{C0869339-E1FC-034E-B4B4-7B62F9E93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1199" y="6153340"/>
                  <a:ext cx="149682" cy="92380"/>
                </a:xfrm>
                <a:custGeom>
                  <a:avLst/>
                  <a:gdLst>
                    <a:gd name="T0" fmla="*/ 1 w 16"/>
                    <a:gd name="T1" fmla="*/ 6 h 10"/>
                    <a:gd name="T2" fmla="*/ 4 w 16"/>
                    <a:gd name="T3" fmla="*/ 8 h 10"/>
                    <a:gd name="T4" fmla="*/ 5 w 16"/>
                    <a:gd name="T5" fmla="*/ 7 h 10"/>
                    <a:gd name="T6" fmla="*/ 8 w 16"/>
                    <a:gd name="T7" fmla="*/ 8 h 10"/>
                    <a:gd name="T8" fmla="*/ 11 w 16"/>
                    <a:gd name="T9" fmla="*/ 4 h 10"/>
                    <a:gd name="T10" fmla="*/ 11 w 16"/>
                    <a:gd name="T11" fmla="*/ 2 h 10"/>
                    <a:gd name="T12" fmla="*/ 7 w 16"/>
                    <a:gd name="T13" fmla="*/ 1 h 10"/>
                    <a:gd name="T14" fmla="*/ 4 w 16"/>
                    <a:gd name="T15" fmla="*/ 2 h 10"/>
                    <a:gd name="T16" fmla="*/ 1 w 16"/>
                    <a:gd name="T17" fmla="*/ 6 h 10"/>
                    <a:gd name="T18" fmla="*/ 1 w 16"/>
                    <a:gd name="T1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0">
                      <a:moveTo>
                        <a:pt x="1" y="6"/>
                      </a:moveTo>
                      <a:cubicBezTo>
                        <a:pt x="0" y="7"/>
                        <a:pt x="3" y="8"/>
                        <a:pt x="4" y="8"/>
                      </a:cubicBezTo>
                      <a:cubicBezTo>
                        <a:pt x="4" y="8"/>
                        <a:pt x="5" y="7"/>
                        <a:pt x="5" y="7"/>
                      </a:cubicBezTo>
                      <a:cubicBezTo>
                        <a:pt x="6" y="6"/>
                        <a:pt x="7" y="7"/>
                        <a:pt x="8" y="8"/>
                      </a:cubicBezTo>
                      <a:cubicBezTo>
                        <a:pt x="10" y="10"/>
                        <a:pt x="16" y="5"/>
                        <a:pt x="11" y="4"/>
                      </a:cubicBezTo>
                      <a:cubicBezTo>
                        <a:pt x="12" y="4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7" y="1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3" y="3"/>
                        <a:pt x="1" y="4"/>
                        <a:pt x="1" y="6"/>
                      </a:cubicBezTo>
                      <a:cubicBezTo>
                        <a:pt x="1" y="6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2" name="Freeform 727">
                  <a:extLst>
                    <a:ext uri="{FF2B5EF4-FFF2-40B4-BE49-F238E27FC236}">
                      <a16:creationId xmlns:a16="http://schemas.microsoft.com/office/drawing/2014/main" id="{9CBF29C6-DCAE-654F-A0CB-14AD39BEF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7060" y="6854158"/>
                  <a:ext cx="585987" cy="430050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3" name="Freeform 728">
                  <a:extLst>
                    <a:ext uri="{FF2B5EF4-FFF2-40B4-BE49-F238E27FC236}">
                      <a16:creationId xmlns:a16="http://schemas.microsoft.com/office/drawing/2014/main" id="{EC96036C-7ED1-0347-98FC-C820BFC67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7060" y="6946541"/>
                  <a:ext cx="149682" cy="283516"/>
                </a:xfrm>
                <a:custGeom>
                  <a:avLst/>
                  <a:gdLst>
                    <a:gd name="T0" fmla="*/ 11 w 16"/>
                    <a:gd name="T1" fmla="*/ 25 h 30"/>
                    <a:gd name="T2" fmla="*/ 11 w 16"/>
                    <a:gd name="T3" fmla="*/ 21 h 30"/>
                    <a:gd name="T4" fmla="*/ 10 w 16"/>
                    <a:gd name="T5" fmla="*/ 16 h 30"/>
                    <a:gd name="T6" fmla="*/ 12 w 16"/>
                    <a:gd name="T7" fmla="*/ 14 h 30"/>
                    <a:gd name="T8" fmla="*/ 13 w 16"/>
                    <a:gd name="T9" fmla="*/ 9 h 30"/>
                    <a:gd name="T10" fmla="*/ 14 w 16"/>
                    <a:gd name="T11" fmla="*/ 4 h 30"/>
                    <a:gd name="T12" fmla="*/ 12 w 16"/>
                    <a:gd name="T13" fmla="*/ 1 h 30"/>
                    <a:gd name="T14" fmla="*/ 7 w 16"/>
                    <a:gd name="T15" fmla="*/ 2 h 30"/>
                    <a:gd name="T16" fmla="*/ 5 w 16"/>
                    <a:gd name="T17" fmla="*/ 0 h 30"/>
                    <a:gd name="T18" fmla="*/ 4 w 16"/>
                    <a:gd name="T19" fmla="*/ 0 h 30"/>
                    <a:gd name="T20" fmla="*/ 3 w 16"/>
                    <a:gd name="T21" fmla="*/ 4 h 30"/>
                    <a:gd name="T22" fmla="*/ 3 w 16"/>
                    <a:gd name="T23" fmla="*/ 8 h 30"/>
                    <a:gd name="T24" fmla="*/ 2 w 16"/>
                    <a:gd name="T25" fmla="*/ 13 h 30"/>
                    <a:gd name="T26" fmla="*/ 0 w 16"/>
                    <a:gd name="T27" fmla="*/ 20 h 30"/>
                    <a:gd name="T28" fmla="*/ 2 w 16"/>
                    <a:gd name="T29" fmla="*/ 22 h 30"/>
                    <a:gd name="T30" fmla="*/ 2 w 16"/>
                    <a:gd name="T31" fmla="*/ 28 h 30"/>
                    <a:gd name="T32" fmla="*/ 6 w 16"/>
                    <a:gd name="T33" fmla="*/ 30 h 30"/>
                    <a:gd name="T34" fmla="*/ 11 w 16"/>
                    <a:gd name="T35" fmla="*/ 25 h 30"/>
                    <a:gd name="T36" fmla="*/ 11 w 16"/>
                    <a:gd name="T37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30">
                      <a:moveTo>
                        <a:pt x="11" y="25"/>
                      </a:moveTo>
                      <a:cubicBezTo>
                        <a:pt x="12" y="23"/>
                        <a:pt x="10" y="22"/>
                        <a:pt x="11" y="21"/>
                      </a:cubicBezTo>
                      <a:cubicBezTo>
                        <a:pt x="12" y="18"/>
                        <a:pt x="12" y="18"/>
                        <a:pt x="10" y="16"/>
                      </a:cubicBezTo>
                      <a:cubicBezTo>
                        <a:pt x="9" y="14"/>
                        <a:pt x="11" y="15"/>
                        <a:pt x="12" y="14"/>
                      </a:cubicBezTo>
                      <a:cubicBezTo>
                        <a:pt x="13" y="13"/>
                        <a:pt x="13" y="10"/>
                        <a:pt x="13" y="9"/>
                      </a:cubicBezTo>
                      <a:cubicBezTo>
                        <a:pt x="13" y="6"/>
                        <a:pt x="12" y="6"/>
                        <a:pt x="14" y="4"/>
                      </a:cubicBezTo>
                      <a:cubicBezTo>
                        <a:pt x="16" y="3"/>
                        <a:pt x="14" y="0"/>
                        <a:pt x="12" y="1"/>
                      </a:cubicBezTo>
                      <a:cubicBezTo>
                        <a:pt x="10" y="1"/>
                        <a:pt x="9" y="2"/>
                        <a:pt x="7" y="2"/>
                      </a:cubicBezTo>
                      <a:cubicBezTo>
                        <a:pt x="5" y="2"/>
                        <a:pt x="6" y="0"/>
                        <a:pt x="5" y="0"/>
                      </a:cubicBezTo>
                      <a:cubicBezTo>
                        <a:pt x="6" y="0"/>
                        <a:pt x="3" y="0"/>
                        <a:pt x="4" y="0"/>
                      </a:cubicBez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2" y="10"/>
                        <a:pt x="2" y="12"/>
                        <a:pt x="2" y="13"/>
                      </a:cubicBezTo>
                      <a:cubicBezTo>
                        <a:pt x="1" y="16"/>
                        <a:pt x="0" y="17"/>
                        <a:pt x="0" y="20"/>
                      </a:cubicBezTo>
                      <a:cubicBezTo>
                        <a:pt x="1" y="21"/>
                        <a:pt x="2" y="20"/>
                        <a:pt x="2" y="22"/>
                      </a:cubicBezTo>
                      <a:cubicBezTo>
                        <a:pt x="3" y="23"/>
                        <a:pt x="2" y="26"/>
                        <a:pt x="2" y="28"/>
                      </a:cubicBezTo>
                      <a:cubicBezTo>
                        <a:pt x="2" y="30"/>
                        <a:pt x="4" y="30"/>
                        <a:pt x="6" y="30"/>
                      </a:cubicBezTo>
                      <a:cubicBezTo>
                        <a:pt x="10" y="30"/>
                        <a:pt x="9" y="27"/>
                        <a:pt x="11" y="25"/>
                      </a:cubicBezTo>
                      <a:cubicBezTo>
                        <a:pt x="12" y="23"/>
                        <a:pt x="10" y="26"/>
                        <a:pt x="1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4" name="Freeform 729">
                  <a:extLst>
                    <a:ext uri="{FF2B5EF4-FFF2-40B4-BE49-F238E27FC236}">
                      <a16:creationId xmlns:a16="http://schemas.microsoft.com/office/drawing/2014/main" id="{2DC413C5-A441-4946-9B3E-BB59DECA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9607" y="9510902"/>
                  <a:ext cx="493632" cy="825058"/>
                </a:xfrm>
                <a:custGeom>
                  <a:avLst/>
                  <a:gdLst>
                    <a:gd name="T0" fmla="*/ 52 w 53"/>
                    <a:gd name="T1" fmla="*/ 23 h 88"/>
                    <a:gd name="T2" fmla="*/ 50 w 53"/>
                    <a:gd name="T3" fmla="*/ 3 h 88"/>
                    <a:gd name="T4" fmla="*/ 46 w 53"/>
                    <a:gd name="T5" fmla="*/ 3 h 88"/>
                    <a:gd name="T6" fmla="*/ 41 w 53"/>
                    <a:gd name="T7" fmla="*/ 6 h 88"/>
                    <a:gd name="T8" fmla="*/ 38 w 53"/>
                    <a:gd name="T9" fmla="*/ 7 h 88"/>
                    <a:gd name="T10" fmla="*/ 32 w 53"/>
                    <a:gd name="T11" fmla="*/ 7 h 88"/>
                    <a:gd name="T12" fmla="*/ 28 w 53"/>
                    <a:gd name="T13" fmla="*/ 7 h 88"/>
                    <a:gd name="T14" fmla="*/ 23 w 53"/>
                    <a:gd name="T15" fmla="*/ 7 h 88"/>
                    <a:gd name="T16" fmla="*/ 24 w 53"/>
                    <a:gd name="T17" fmla="*/ 18 h 88"/>
                    <a:gd name="T18" fmla="*/ 25 w 53"/>
                    <a:gd name="T19" fmla="*/ 20 h 88"/>
                    <a:gd name="T20" fmla="*/ 27 w 53"/>
                    <a:gd name="T21" fmla="*/ 22 h 88"/>
                    <a:gd name="T22" fmla="*/ 27 w 53"/>
                    <a:gd name="T23" fmla="*/ 28 h 88"/>
                    <a:gd name="T24" fmla="*/ 25 w 53"/>
                    <a:gd name="T25" fmla="*/ 31 h 88"/>
                    <a:gd name="T26" fmla="*/ 24 w 53"/>
                    <a:gd name="T27" fmla="*/ 35 h 88"/>
                    <a:gd name="T28" fmla="*/ 20 w 53"/>
                    <a:gd name="T29" fmla="*/ 31 h 88"/>
                    <a:gd name="T30" fmla="*/ 21 w 53"/>
                    <a:gd name="T31" fmla="*/ 25 h 88"/>
                    <a:gd name="T32" fmla="*/ 16 w 53"/>
                    <a:gd name="T33" fmla="*/ 22 h 88"/>
                    <a:gd name="T34" fmla="*/ 13 w 53"/>
                    <a:gd name="T35" fmla="*/ 20 h 88"/>
                    <a:gd name="T36" fmla="*/ 2 w 53"/>
                    <a:gd name="T37" fmla="*/ 24 h 88"/>
                    <a:gd name="T38" fmla="*/ 0 w 53"/>
                    <a:gd name="T39" fmla="*/ 26 h 88"/>
                    <a:gd name="T40" fmla="*/ 1 w 53"/>
                    <a:gd name="T41" fmla="*/ 30 h 88"/>
                    <a:gd name="T42" fmla="*/ 12 w 53"/>
                    <a:gd name="T43" fmla="*/ 35 h 88"/>
                    <a:gd name="T44" fmla="*/ 13 w 53"/>
                    <a:gd name="T45" fmla="*/ 44 h 88"/>
                    <a:gd name="T46" fmla="*/ 12 w 53"/>
                    <a:gd name="T47" fmla="*/ 52 h 88"/>
                    <a:gd name="T48" fmla="*/ 6 w 53"/>
                    <a:gd name="T49" fmla="*/ 62 h 88"/>
                    <a:gd name="T50" fmla="*/ 6 w 53"/>
                    <a:gd name="T51" fmla="*/ 69 h 88"/>
                    <a:gd name="T52" fmla="*/ 8 w 53"/>
                    <a:gd name="T53" fmla="*/ 78 h 88"/>
                    <a:gd name="T54" fmla="*/ 9 w 53"/>
                    <a:gd name="T55" fmla="*/ 87 h 88"/>
                    <a:gd name="T56" fmla="*/ 12 w 53"/>
                    <a:gd name="T57" fmla="*/ 86 h 88"/>
                    <a:gd name="T58" fmla="*/ 13 w 53"/>
                    <a:gd name="T59" fmla="*/ 83 h 88"/>
                    <a:gd name="T60" fmla="*/ 11 w 53"/>
                    <a:gd name="T61" fmla="*/ 83 h 88"/>
                    <a:gd name="T62" fmla="*/ 16 w 53"/>
                    <a:gd name="T63" fmla="*/ 77 h 88"/>
                    <a:gd name="T64" fmla="*/ 25 w 53"/>
                    <a:gd name="T65" fmla="*/ 72 h 88"/>
                    <a:gd name="T66" fmla="*/ 25 w 53"/>
                    <a:gd name="T67" fmla="*/ 64 h 88"/>
                    <a:gd name="T68" fmla="*/ 21 w 53"/>
                    <a:gd name="T69" fmla="*/ 48 h 88"/>
                    <a:gd name="T70" fmla="*/ 24 w 53"/>
                    <a:gd name="T71" fmla="*/ 48 h 88"/>
                    <a:gd name="T72" fmla="*/ 29 w 53"/>
                    <a:gd name="T73" fmla="*/ 44 h 88"/>
                    <a:gd name="T74" fmla="*/ 35 w 53"/>
                    <a:gd name="T75" fmla="*/ 38 h 88"/>
                    <a:gd name="T76" fmla="*/ 40 w 53"/>
                    <a:gd name="T77" fmla="*/ 36 h 88"/>
                    <a:gd name="T78" fmla="*/ 46 w 53"/>
                    <a:gd name="T79" fmla="*/ 32 h 88"/>
                    <a:gd name="T80" fmla="*/ 52 w 53"/>
                    <a:gd name="T81" fmla="*/ 23 h 88"/>
                    <a:gd name="T82" fmla="*/ 52 w 53"/>
                    <a:gd name="T83" fmla="*/ 2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88">
                      <a:moveTo>
                        <a:pt x="52" y="23"/>
                      </a:moveTo>
                      <a:cubicBezTo>
                        <a:pt x="49" y="17"/>
                        <a:pt x="50" y="9"/>
                        <a:pt x="50" y="3"/>
                      </a:cubicBezTo>
                      <a:cubicBezTo>
                        <a:pt x="50" y="0"/>
                        <a:pt x="48" y="2"/>
                        <a:pt x="46" y="3"/>
                      </a:cubicBezTo>
                      <a:cubicBezTo>
                        <a:pt x="45" y="4"/>
                        <a:pt x="43" y="6"/>
                        <a:pt x="41" y="6"/>
                      </a:cubicBezTo>
                      <a:cubicBezTo>
                        <a:pt x="40" y="6"/>
                        <a:pt x="38" y="5"/>
                        <a:pt x="38" y="7"/>
                      </a:cubicBezTo>
                      <a:cubicBezTo>
                        <a:pt x="36" y="10"/>
                        <a:pt x="34" y="7"/>
                        <a:pt x="32" y="7"/>
                      </a:cubicBezTo>
                      <a:cubicBezTo>
                        <a:pt x="30" y="7"/>
                        <a:pt x="30" y="9"/>
                        <a:pt x="28" y="7"/>
                      </a:cubicBezTo>
                      <a:cubicBezTo>
                        <a:pt x="27" y="7"/>
                        <a:pt x="24" y="7"/>
                        <a:pt x="23" y="7"/>
                      </a:cubicBezTo>
                      <a:cubicBezTo>
                        <a:pt x="20" y="7"/>
                        <a:pt x="21" y="16"/>
                        <a:pt x="24" y="18"/>
                      </a:cubicBezTo>
                      <a:cubicBezTo>
                        <a:pt x="24" y="18"/>
                        <a:pt x="24" y="20"/>
                        <a:pt x="25" y="20"/>
                      </a:cubicBezTo>
                      <a:cubicBezTo>
                        <a:pt x="25" y="21"/>
                        <a:pt x="26" y="21"/>
                        <a:pt x="27" y="22"/>
                      </a:cubicBezTo>
                      <a:cubicBezTo>
                        <a:pt x="27" y="24"/>
                        <a:pt x="27" y="27"/>
                        <a:pt x="27" y="28"/>
                      </a:cubicBezTo>
                      <a:cubicBezTo>
                        <a:pt x="27" y="30"/>
                        <a:pt x="28" y="31"/>
                        <a:pt x="25" y="31"/>
                      </a:cubicBezTo>
                      <a:cubicBezTo>
                        <a:pt x="24" y="31"/>
                        <a:pt x="24" y="34"/>
                        <a:pt x="24" y="35"/>
                      </a:cubicBezTo>
                      <a:cubicBezTo>
                        <a:pt x="23" y="34"/>
                        <a:pt x="21" y="32"/>
                        <a:pt x="20" y="31"/>
                      </a:cubicBezTo>
                      <a:cubicBezTo>
                        <a:pt x="19" y="29"/>
                        <a:pt x="21" y="27"/>
                        <a:pt x="21" y="25"/>
                      </a:cubicBezTo>
                      <a:cubicBezTo>
                        <a:pt x="22" y="20"/>
                        <a:pt x="19" y="24"/>
                        <a:pt x="16" y="22"/>
                      </a:cubicBezTo>
                      <a:cubicBezTo>
                        <a:pt x="15" y="21"/>
                        <a:pt x="15" y="19"/>
                        <a:pt x="13" y="20"/>
                      </a:cubicBezTo>
                      <a:cubicBezTo>
                        <a:pt x="9" y="22"/>
                        <a:pt x="6" y="23"/>
                        <a:pt x="2" y="24"/>
                      </a:cubicBezTo>
                      <a:cubicBezTo>
                        <a:pt x="1" y="25"/>
                        <a:pt x="0" y="25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4" y="30"/>
                        <a:pt x="12" y="32"/>
                        <a:pt x="12" y="35"/>
                      </a:cubicBezTo>
                      <a:cubicBezTo>
                        <a:pt x="13" y="38"/>
                        <a:pt x="13" y="41"/>
                        <a:pt x="13" y="44"/>
                      </a:cubicBezTo>
                      <a:cubicBezTo>
                        <a:pt x="12" y="46"/>
                        <a:pt x="14" y="49"/>
                        <a:pt x="12" y="52"/>
                      </a:cubicBezTo>
                      <a:cubicBezTo>
                        <a:pt x="10" y="55"/>
                        <a:pt x="8" y="59"/>
                        <a:pt x="6" y="62"/>
                      </a:cubicBezTo>
                      <a:cubicBezTo>
                        <a:pt x="4" y="64"/>
                        <a:pt x="6" y="68"/>
                        <a:pt x="6" y="69"/>
                      </a:cubicBezTo>
                      <a:cubicBezTo>
                        <a:pt x="8" y="73"/>
                        <a:pt x="8" y="75"/>
                        <a:pt x="8" y="78"/>
                      </a:cubicBezTo>
                      <a:cubicBezTo>
                        <a:pt x="8" y="81"/>
                        <a:pt x="8" y="84"/>
                        <a:pt x="9" y="87"/>
                      </a:cubicBezTo>
                      <a:cubicBezTo>
                        <a:pt x="9" y="88"/>
                        <a:pt x="12" y="87"/>
                        <a:pt x="12" y="86"/>
                      </a:cubicBezTo>
                      <a:cubicBezTo>
                        <a:pt x="13" y="85"/>
                        <a:pt x="13" y="83"/>
                        <a:pt x="13" y="83"/>
                      </a:cubicBezTo>
                      <a:cubicBezTo>
                        <a:pt x="12" y="83"/>
                        <a:pt x="11" y="83"/>
                        <a:pt x="11" y="83"/>
                      </a:cubicBezTo>
                      <a:cubicBezTo>
                        <a:pt x="11" y="80"/>
                        <a:pt x="14" y="78"/>
                        <a:pt x="16" y="77"/>
                      </a:cubicBezTo>
                      <a:cubicBezTo>
                        <a:pt x="19" y="76"/>
                        <a:pt x="23" y="75"/>
                        <a:pt x="25" y="72"/>
                      </a:cubicBezTo>
                      <a:cubicBezTo>
                        <a:pt x="25" y="71"/>
                        <a:pt x="25" y="66"/>
                        <a:pt x="25" y="64"/>
                      </a:cubicBezTo>
                      <a:cubicBezTo>
                        <a:pt x="25" y="62"/>
                        <a:pt x="21" y="48"/>
                        <a:pt x="21" y="48"/>
                      </a:cubicBezTo>
                      <a:cubicBezTo>
                        <a:pt x="22" y="47"/>
                        <a:pt x="22" y="50"/>
                        <a:pt x="24" y="48"/>
                      </a:cubicBezTo>
                      <a:cubicBezTo>
                        <a:pt x="26" y="46"/>
                        <a:pt x="27" y="45"/>
                        <a:pt x="29" y="44"/>
                      </a:cubicBezTo>
                      <a:cubicBezTo>
                        <a:pt x="31" y="43"/>
                        <a:pt x="32" y="37"/>
                        <a:pt x="35" y="38"/>
                      </a:cubicBezTo>
                      <a:cubicBezTo>
                        <a:pt x="36" y="38"/>
                        <a:pt x="38" y="36"/>
                        <a:pt x="40" y="36"/>
                      </a:cubicBezTo>
                      <a:cubicBezTo>
                        <a:pt x="42" y="35"/>
                        <a:pt x="44" y="34"/>
                        <a:pt x="46" y="32"/>
                      </a:cubicBezTo>
                      <a:cubicBezTo>
                        <a:pt x="47" y="31"/>
                        <a:pt x="53" y="25"/>
                        <a:pt x="52" y="23"/>
                      </a:cubicBezTo>
                      <a:cubicBezTo>
                        <a:pt x="51" y="22"/>
                        <a:pt x="52" y="24"/>
                        <a:pt x="52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5" name="Freeform 730">
                  <a:extLst>
                    <a:ext uri="{FF2B5EF4-FFF2-40B4-BE49-F238E27FC236}">
                      <a16:creationId xmlns:a16="http://schemas.microsoft.com/office/drawing/2014/main" id="{248ABBB1-A1E7-AE48-B1AC-E8F766F6B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1072" y="9485418"/>
                  <a:ext cx="149682" cy="353598"/>
                </a:xfrm>
                <a:custGeom>
                  <a:avLst/>
                  <a:gdLst>
                    <a:gd name="T0" fmla="*/ 4 w 16"/>
                    <a:gd name="T1" fmla="*/ 25 h 38"/>
                    <a:gd name="T2" fmla="*/ 9 w 16"/>
                    <a:gd name="T3" fmla="*/ 26 h 38"/>
                    <a:gd name="T4" fmla="*/ 8 w 16"/>
                    <a:gd name="T5" fmla="*/ 31 h 38"/>
                    <a:gd name="T6" fmla="*/ 12 w 16"/>
                    <a:gd name="T7" fmla="*/ 38 h 38"/>
                    <a:gd name="T8" fmla="*/ 12 w 16"/>
                    <a:gd name="T9" fmla="*/ 34 h 38"/>
                    <a:gd name="T10" fmla="*/ 15 w 16"/>
                    <a:gd name="T11" fmla="*/ 33 h 38"/>
                    <a:gd name="T12" fmla="*/ 15 w 16"/>
                    <a:gd name="T13" fmla="*/ 27 h 38"/>
                    <a:gd name="T14" fmla="*/ 12 w 16"/>
                    <a:gd name="T15" fmla="*/ 22 h 38"/>
                    <a:gd name="T16" fmla="*/ 8 w 16"/>
                    <a:gd name="T17" fmla="*/ 20 h 38"/>
                    <a:gd name="T18" fmla="*/ 8 w 16"/>
                    <a:gd name="T19" fmla="*/ 16 h 38"/>
                    <a:gd name="T20" fmla="*/ 7 w 16"/>
                    <a:gd name="T21" fmla="*/ 14 h 38"/>
                    <a:gd name="T22" fmla="*/ 8 w 16"/>
                    <a:gd name="T23" fmla="*/ 8 h 38"/>
                    <a:gd name="T24" fmla="*/ 7 w 16"/>
                    <a:gd name="T25" fmla="*/ 3 h 38"/>
                    <a:gd name="T26" fmla="*/ 7 w 16"/>
                    <a:gd name="T27" fmla="*/ 1 h 38"/>
                    <a:gd name="T28" fmla="*/ 2 w 16"/>
                    <a:gd name="T29" fmla="*/ 0 h 38"/>
                    <a:gd name="T30" fmla="*/ 4 w 16"/>
                    <a:gd name="T31" fmla="*/ 6 h 38"/>
                    <a:gd name="T32" fmla="*/ 4 w 16"/>
                    <a:gd name="T33" fmla="*/ 14 h 38"/>
                    <a:gd name="T34" fmla="*/ 2 w 16"/>
                    <a:gd name="T35" fmla="*/ 16 h 38"/>
                    <a:gd name="T36" fmla="*/ 1 w 16"/>
                    <a:gd name="T37" fmla="*/ 20 h 38"/>
                    <a:gd name="T38" fmla="*/ 4 w 16"/>
                    <a:gd name="T39" fmla="*/ 25 h 38"/>
                    <a:gd name="T40" fmla="*/ 4 w 16"/>
                    <a:gd name="T41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38">
                      <a:moveTo>
                        <a:pt x="4" y="25"/>
                      </a:moveTo>
                      <a:cubicBezTo>
                        <a:pt x="6" y="26"/>
                        <a:pt x="9" y="24"/>
                        <a:pt x="9" y="26"/>
                      </a:cubicBezTo>
                      <a:cubicBezTo>
                        <a:pt x="10" y="28"/>
                        <a:pt x="9" y="29"/>
                        <a:pt x="8" y="31"/>
                      </a:cubicBezTo>
                      <a:cubicBezTo>
                        <a:pt x="6" y="33"/>
                        <a:pt x="10" y="36"/>
                        <a:pt x="12" y="38"/>
                      </a:cubicBezTo>
                      <a:cubicBezTo>
                        <a:pt x="13" y="37"/>
                        <a:pt x="12" y="35"/>
                        <a:pt x="12" y="34"/>
                      </a:cubicBezTo>
                      <a:cubicBezTo>
                        <a:pt x="13" y="33"/>
                        <a:pt x="16" y="35"/>
                        <a:pt x="15" y="33"/>
                      </a:cubicBezTo>
                      <a:cubicBezTo>
                        <a:pt x="15" y="31"/>
                        <a:pt x="15" y="29"/>
                        <a:pt x="15" y="27"/>
                      </a:cubicBezTo>
                      <a:cubicBezTo>
                        <a:pt x="14" y="25"/>
                        <a:pt x="13" y="24"/>
                        <a:pt x="12" y="22"/>
                      </a:cubicBezTo>
                      <a:cubicBezTo>
                        <a:pt x="11" y="25"/>
                        <a:pt x="8" y="21"/>
                        <a:pt x="8" y="20"/>
                      </a:cubicBezTo>
                      <a:cubicBezTo>
                        <a:pt x="8" y="18"/>
                        <a:pt x="8" y="17"/>
                        <a:pt x="8" y="16"/>
                      </a:cubicBezTo>
                      <a:cubicBezTo>
                        <a:pt x="8" y="14"/>
                        <a:pt x="8" y="15"/>
                        <a:pt x="7" y="14"/>
                      </a:cubicBezTo>
                      <a:cubicBezTo>
                        <a:pt x="6" y="14"/>
                        <a:pt x="8" y="8"/>
                        <a:pt x="8" y="8"/>
                      </a:cubicBezTo>
                      <a:cubicBezTo>
                        <a:pt x="8" y="6"/>
                        <a:pt x="7" y="5"/>
                        <a:pt x="7" y="3"/>
                      </a:cubicBezTo>
                      <a:cubicBezTo>
                        <a:pt x="6" y="2"/>
                        <a:pt x="5" y="0"/>
                        <a:pt x="7" y="1"/>
                      </a:cubicBezTo>
                      <a:cubicBezTo>
                        <a:pt x="6" y="0"/>
                        <a:pt x="3" y="0"/>
                        <a:pt x="2" y="0"/>
                      </a:cubicBezTo>
                      <a:cubicBezTo>
                        <a:pt x="2" y="1"/>
                        <a:pt x="6" y="5"/>
                        <a:pt x="4" y="6"/>
                      </a:cubicBezTo>
                      <a:cubicBezTo>
                        <a:pt x="1" y="7"/>
                        <a:pt x="2" y="12"/>
                        <a:pt x="4" y="14"/>
                      </a:cubicBezTo>
                      <a:cubicBezTo>
                        <a:pt x="4" y="15"/>
                        <a:pt x="2" y="15"/>
                        <a:pt x="2" y="16"/>
                      </a:cubicBezTo>
                      <a:cubicBezTo>
                        <a:pt x="1" y="16"/>
                        <a:pt x="1" y="19"/>
                        <a:pt x="1" y="20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5" y="26"/>
                        <a:pt x="4" y="24"/>
                        <a:pt x="4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29" name="Freeform 731">
                  <a:extLst>
                    <a:ext uri="{FF2B5EF4-FFF2-40B4-BE49-F238E27FC236}">
                      <a16:creationId xmlns:a16="http://schemas.microsoft.com/office/drawing/2014/main" id="{71A3470D-490F-F34D-9795-B79C48F71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74702" y="9418522"/>
                  <a:ext cx="560508" cy="468277"/>
                </a:xfrm>
                <a:custGeom>
                  <a:avLst/>
                  <a:gdLst>
                    <a:gd name="T0" fmla="*/ 56 w 60"/>
                    <a:gd name="T1" fmla="*/ 30 h 50"/>
                    <a:gd name="T2" fmla="*/ 55 w 60"/>
                    <a:gd name="T3" fmla="*/ 24 h 50"/>
                    <a:gd name="T4" fmla="*/ 57 w 60"/>
                    <a:gd name="T5" fmla="*/ 22 h 50"/>
                    <a:gd name="T6" fmla="*/ 57 w 60"/>
                    <a:gd name="T7" fmla="*/ 19 h 50"/>
                    <a:gd name="T8" fmla="*/ 58 w 60"/>
                    <a:gd name="T9" fmla="*/ 13 h 50"/>
                    <a:gd name="T10" fmla="*/ 56 w 60"/>
                    <a:gd name="T11" fmla="*/ 8 h 50"/>
                    <a:gd name="T12" fmla="*/ 51 w 60"/>
                    <a:gd name="T13" fmla="*/ 5 h 50"/>
                    <a:gd name="T14" fmla="*/ 48 w 60"/>
                    <a:gd name="T15" fmla="*/ 3 h 50"/>
                    <a:gd name="T16" fmla="*/ 45 w 60"/>
                    <a:gd name="T17" fmla="*/ 0 h 50"/>
                    <a:gd name="T18" fmla="*/ 38 w 60"/>
                    <a:gd name="T19" fmla="*/ 1 h 50"/>
                    <a:gd name="T20" fmla="*/ 34 w 60"/>
                    <a:gd name="T21" fmla="*/ 4 h 50"/>
                    <a:gd name="T22" fmla="*/ 35 w 60"/>
                    <a:gd name="T23" fmla="*/ 10 h 50"/>
                    <a:gd name="T24" fmla="*/ 33 w 60"/>
                    <a:gd name="T25" fmla="*/ 17 h 50"/>
                    <a:gd name="T26" fmla="*/ 37 w 60"/>
                    <a:gd name="T27" fmla="*/ 21 h 50"/>
                    <a:gd name="T28" fmla="*/ 40 w 60"/>
                    <a:gd name="T29" fmla="*/ 23 h 50"/>
                    <a:gd name="T30" fmla="*/ 39 w 60"/>
                    <a:gd name="T31" fmla="*/ 26 h 50"/>
                    <a:gd name="T32" fmla="*/ 35 w 60"/>
                    <a:gd name="T33" fmla="*/ 26 h 50"/>
                    <a:gd name="T34" fmla="*/ 31 w 60"/>
                    <a:gd name="T35" fmla="*/ 22 h 50"/>
                    <a:gd name="T36" fmla="*/ 27 w 60"/>
                    <a:gd name="T37" fmla="*/ 17 h 50"/>
                    <a:gd name="T38" fmla="*/ 20 w 60"/>
                    <a:gd name="T39" fmla="*/ 18 h 50"/>
                    <a:gd name="T40" fmla="*/ 16 w 60"/>
                    <a:gd name="T41" fmla="*/ 16 h 50"/>
                    <a:gd name="T42" fmla="*/ 14 w 60"/>
                    <a:gd name="T43" fmla="*/ 16 h 50"/>
                    <a:gd name="T44" fmla="*/ 11 w 60"/>
                    <a:gd name="T45" fmla="*/ 14 h 50"/>
                    <a:gd name="T46" fmla="*/ 11 w 60"/>
                    <a:gd name="T47" fmla="*/ 20 h 50"/>
                    <a:gd name="T48" fmla="*/ 10 w 60"/>
                    <a:gd name="T49" fmla="*/ 24 h 50"/>
                    <a:gd name="T50" fmla="*/ 2 w 60"/>
                    <a:gd name="T51" fmla="*/ 24 h 50"/>
                    <a:gd name="T52" fmla="*/ 1 w 60"/>
                    <a:gd name="T53" fmla="*/ 29 h 50"/>
                    <a:gd name="T54" fmla="*/ 3 w 60"/>
                    <a:gd name="T55" fmla="*/ 43 h 50"/>
                    <a:gd name="T56" fmla="*/ 8 w 60"/>
                    <a:gd name="T57" fmla="*/ 48 h 50"/>
                    <a:gd name="T58" fmla="*/ 16 w 60"/>
                    <a:gd name="T59" fmla="*/ 50 h 50"/>
                    <a:gd name="T60" fmla="*/ 18 w 60"/>
                    <a:gd name="T61" fmla="*/ 50 h 50"/>
                    <a:gd name="T62" fmla="*/ 22 w 60"/>
                    <a:gd name="T63" fmla="*/ 50 h 50"/>
                    <a:gd name="T64" fmla="*/ 28 w 60"/>
                    <a:gd name="T65" fmla="*/ 47 h 50"/>
                    <a:gd name="T66" fmla="*/ 31 w 60"/>
                    <a:gd name="T67" fmla="*/ 44 h 50"/>
                    <a:gd name="T68" fmla="*/ 35 w 60"/>
                    <a:gd name="T69" fmla="*/ 41 h 50"/>
                    <a:gd name="T70" fmla="*/ 37 w 60"/>
                    <a:gd name="T71" fmla="*/ 38 h 50"/>
                    <a:gd name="T72" fmla="*/ 43 w 60"/>
                    <a:gd name="T73" fmla="*/ 38 h 50"/>
                    <a:gd name="T74" fmla="*/ 42 w 60"/>
                    <a:gd name="T75" fmla="*/ 35 h 50"/>
                    <a:gd name="T76" fmla="*/ 46 w 60"/>
                    <a:gd name="T77" fmla="*/ 33 h 50"/>
                    <a:gd name="T78" fmla="*/ 56 w 60"/>
                    <a:gd name="T79" fmla="*/ 30 h 50"/>
                    <a:gd name="T80" fmla="*/ 56 w 60"/>
                    <a:gd name="T81" fmla="*/ 3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0" h="50">
                      <a:moveTo>
                        <a:pt x="56" y="30"/>
                      </a:moveTo>
                      <a:cubicBezTo>
                        <a:pt x="54" y="27"/>
                        <a:pt x="56" y="27"/>
                        <a:pt x="55" y="24"/>
                      </a:cubicBezTo>
                      <a:cubicBezTo>
                        <a:pt x="55" y="23"/>
                        <a:pt x="56" y="23"/>
                        <a:pt x="57" y="22"/>
                      </a:cubicBezTo>
                      <a:cubicBezTo>
                        <a:pt x="58" y="21"/>
                        <a:pt x="57" y="20"/>
                        <a:pt x="57" y="19"/>
                      </a:cubicBezTo>
                      <a:cubicBezTo>
                        <a:pt x="56" y="17"/>
                        <a:pt x="56" y="14"/>
                        <a:pt x="58" y="13"/>
                      </a:cubicBezTo>
                      <a:cubicBezTo>
                        <a:pt x="60" y="12"/>
                        <a:pt x="57" y="9"/>
                        <a:pt x="56" y="8"/>
                      </a:cubicBezTo>
                      <a:cubicBezTo>
                        <a:pt x="55" y="6"/>
                        <a:pt x="53" y="5"/>
                        <a:pt x="51" y="5"/>
                      </a:cubicBezTo>
                      <a:cubicBezTo>
                        <a:pt x="50" y="4"/>
                        <a:pt x="49" y="3"/>
                        <a:pt x="48" y="3"/>
                      </a:cubicBezTo>
                      <a:cubicBezTo>
                        <a:pt x="47" y="2"/>
                        <a:pt x="46" y="1"/>
                        <a:pt x="45" y="0"/>
                      </a:cubicBezTo>
                      <a:cubicBezTo>
                        <a:pt x="45" y="0"/>
                        <a:pt x="39" y="1"/>
                        <a:pt x="38" y="1"/>
                      </a:cubicBezTo>
                      <a:cubicBezTo>
                        <a:pt x="36" y="1"/>
                        <a:pt x="36" y="3"/>
                        <a:pt x="34" y="4"/>
                      </a:cubicBezTo>
                      <a:cubicBezTo>
                        <a:pt x="33" y="6"/>
                        <a:pt x="34" y="9"/>
                        <a:pt x="35" y="10"/>
                      </a:cubicBezTo>
                      <a:cubicBezTo>
                        <a:pt x="35" y="13"/>
                        <a:pt x="33" y="14"/>
                        <a:pt x="33" y="17"/>
                      </a:cubicBezTo>
                      <a:cubicBezTo>
                        <a:pt x="33" y="18"/>
                        <a:pt x="35" y="21"/>
                        <a:pt x="37" y="21"/>
                      </a:cubicBezTo>
                      <a:cubicBezTo>
                        <a:pt x="39" y="21"/>
                        <a:pt x="40" y="20"/>
                        <a:pt x="40" y="23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7" y="27"/>
                        <a:pt x="36" y="28"/>
                        <a:pt x="35" y="26"/>
                      </a:cubicBezTo>
                      <a:cubicBezTo>
                        <a:pt x="34" y="24"/>
                        <a:pt x="33" y="22"/>
                        <a:pt x="31" y="22"/>
                      </a:cubicBezTo>
                      <a:cubicBezTo>
                        <a:pt x="29" y="21"/>
                        <a:pt x="28" y="19"/>
                        <a:pt x="27" y="17"/>
                      </a:cubicBezTo>
                      <a:cubicBezTo>
                        <a:pt x="25" y="21"/>
                        <a:pt x="23" y="19"/>
                        <a:pt x="20" y="18"/>
                      </a:cubicBezTo>
                      <a:cubicBezTo>
                        <a:pt x="18" y="18"/>
                        <a:pt x="18" y="16"/>
                        <a:pt x="16" y="16"/>
                      </a:cubicBezTo>
                      <a:cubicBezTo>
                        <a:pt x="16" y="16"/>
                        <a:pt x="15" y="17"/>
                        <a:pt x="14" y="16"/>
                      </a:cubicBezTo>
                      <a:cubicBezTo>
                        <a:pt x="13" y="16"/>
                        <a:pt x="13" y="14"/>
                        <a:pt x="11" y="14"/>
                      </a:cubicBezTo>
                      <a:cubicBezTo>
                        <a:pt x="11" y="16"/>
                        <a:pt x="11" y="18"/>
                        <a:pt x="11" y="20"/>
                      </a:cubicBezTo>
                      <a:cubicBezTo>
                        <a:pt x="11" y="22"/>
                        <a:pt x="12" y="24"/>
                        <a:pt x="10" y="24"/>
                      </a:cubicBezTo>
                      <a:cubicBezTo>
                        <a:pt x="7" y="24"/>
                        <a:pt x="4" y="24"/>
                        <a:pt x="2" y="24"/>
                      </a:cubicBezTo>
                      <a:cubicBezTo>
                        <a:pt x="1" y="24"/>
                        <a:pt x="1" y="28"/>
                        <a:pt x="1" y="29"/>
                      </a:cubicBezTo>
                      <a:cubicBezTo>
                        <a:pt x="1" y="33"/>
                        <a:pt x="0" y="40"/>
                        <a:pt x="3" y="43"/>
                      </a:cubicBezTo>
                      <a:cubicBezTo>
                        <a:pt x="4" y="44"/>
                        <a:pt x="7" y="48"/>
                        <a:pt x="8" y="48"/>
                      </a:cubicBezTo>
                      <a:cubicBezTo>
                        <a:pt x="10" y="47"/>
                        <a:pt x="19" y="47"/>
                        <a:pt x="16" y="50"/>
                      </a:cubicBezTo>
                      <a:cubicBezTo>
                        <a:pt x="18" y="50"/>
                        <a:pt x="17" y="50"/>
                        <a:pt x="18" y="50"/>
                      </a:cubicBezTo>
                      <a:cubicBezTo>
                        <a:pt x="20" y="49"/>
                        <a:pt x="21" y="50"/>
                        <a:pt x="22" y="50"/>
                      </a:cubicBezTo>
                      <a:cubicBezTo>
                        <a:pt x="25" y="50"/>
                        <a:pt x="27" y="50"/>
                        <a:pt x="28" y="47"/>
                      </a:cubicBezTo>
                      <a:cubicBezTo>
                        <a:pt x="29" y="46"/>
                        <a:pt x="30" y="45"/>
                        <a:pt x="31" y="44"/>
                      </a:cubicBezTo>
                      <a:cubicBezTo>
                        <a:pt x="32" y="43"/>
                        <a:pt x="34" y="43"/>
                        <a:pt x="35" y="41"/>
                      </a:cubicBezTo>
                      <a:cubicBezTo>
                        <a:pt x="36" y="40"/>
                        <a:pt x="36" y="39"/>
                        <a:pt x="37" y="38"/>
                      </a:cubicBezTo>
                      <a:cubicBezTo>
                        <a:pt x="39" y="38"/>
                        <a:pt x="41" y="38"/>
                        <a:pt x="43" y="38"/>
                      </a:cubicBezTo>
                      <a:cubicBezTo>
                        <a:pt x="42" y="37"/>
                        <a:pt x="42" y="35"/>
                        <a:pt x="42" y="35"/>
                      </a:cubicBezTo>
                      <a:cubicBezTo>
                        <a:pt x="44" y="34"/>
                        <a:pt x="45" y="34"/>
                        <a:pt x="46" y="33"/>
                      </a:cubicBezTo>
                      <a:cubicBezTo>
                        <a:pt x="49" y="32"/>
                        <a:pt x="53" y="31"/>
                        <a:pt x="56" y="30"/>
                      </a:cubicBezTo>
                      <a:cubicBezTo>
                        <a:pt x="55" y="29"/>
                        <a:pt x="55" y="30"/>
                        <a:pt x="56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0" name="Freeform 732">
                  <a:extLst>
                    <a:ext uri="{FF2B5EF4-FFF2-40B4-BE49-F238E27FC236}">
                      <a16:creationId xmlns:a16="http://schemas.microsoft.com/office/drawing/2014/main" id="{981ECA58-D926-D849-AA50-4EACBA195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7953" y="9839014"/>
                  <a:ext cx="595541" cy="589329"/>
                </a:xfrm>
                <a:custGeom>
                  <a:avLst/>
                  <a:gdLst>
                    <a:gd name="T0" fmla="*/ 33 w 64"/>
                    <a:gd name="T1" fmla="*/ 5 h 63"/>
                    <a:gd name="T2" fmla="*/ 31 w 64"/>
                    <a:gd name="T3" fmla="*/ 2 h 63"/>
                    <a:gd name="T4" fmla="*/ 28 w 64"/>
                    <a:gd name="T5" fmla="*/ 2 h 63"/>
                    <a:gd name="T6" fmla="*/ 18 w 64"/>
                    <a:gd name="T7" fmla="*/ 2 h 63"/>
                    <a:gd name="T8" fmla="*/ 10 w 64"/>
                    <a:gd name="T9" fmla="*/ 2 h 63"/>
                    <a:gd name="T10" fmla="*/ 7 w 64"/>
                    <a:gd name="T11" fmla="*/ 0 h 63"/>
                    <a:gd name="T12" fmla="*/ 4 w 64"/>
                    <a:gd name="T13" fmla="*/ 2 h 63"/>
                    <a:gd name="T14" fmla="*/ 1 w 64"/>
                    <a:gd name="T15" fmla="*/ 2 h 63"/>
                    <a:gd name="T16" fmla="*/ 6 w 64"/>
                    <a:gd name="T17" fmla="*/ 14 h 63"/>
                    <a:gd name="T18" fmla="*/ 9 w 64"/>
                    <a:gd name="T19" fmla="*/ 21 h 63"/>
                    <a:gd name="T20" fmla="*/ 13 w 64"/>
                    <a:gd name="T21" fmla="*/ 29 h 63"/>
                    <a:gd name="T22" fmla="*/ 13 w 64"/>
                    <a:gd name="T23" fmla="*/ 34 h 63"/>
                    <a:gd name="T24" fmla="*/ 14 w 64"/>
                    <a:gd name="T25" fmla="*/ 42 h 63"/>
                    <a:gd name="T26" fmla="*/ 16 w 64"/>
                    <a:gd name="T27" fmla="*/ 51 h 63"/>
                    <a:gd name="T28" fmla="*/ 22 w 64"/>
                    <a:gd name="T29" fmla="*/ 61 h 63"/>
                    <a:gd name="T30" fmla="*/ 28 w 64"/>
                    <a:gd name="T31" fmla="*/ 62 h 63"/>
                    <a:gd name="T32" fmla="*/ 33 w 64"/>
                    <a:gd name="T33" fmla="*/ 62 h 63"/>
                    <a:gd name="T34" fmla="*/ 38 w 64"/>
                    <a:gd name="T35" fmla="*/ 58 h 63"/>
                    <a:gd name="T36" fmla="*/ 38 w 64"/>
                    <a:gd name="T37" fmla="*/ 40 h 63"/>
                    <a:gd name="T38" fmla="*/ 38 w 64"/>
                    <a:gd name="T39" fmla="*/ 28 h 63"/>
                    <a:gd name="T40" fmla="*/ 39 w 64"/>
                    <a:gd name="T41" fmla="*/ 26 h 63"/>
                    <a:gd name="T42" fmla="*/ 43 w 64"/>
                    <a:gd name="T43" fmla="*/ 26 h 63"/>
                    <a:gd name="T44" fmla="*/ 43 w 64"/>
                    <a:gd name="T45" fmla="*/ 7 h 63"/>
                    <a:gd name="T46" fmla="*/ 51 w 64"/>
                    <a:gd name="T47" fmla="*/ 6 h 63"/>
                    <a:gd name="T48" fmla="*/ 53 w 64"/>
                    <a:gd name="T49" fmla="*/ 5 h 63"/>
                    <a:gd name="T50" fmla="*/ 56 w 64"/>
                    <a:gd name="T51" fmla="*/ 8 h 63"/>
                    <a:gd name="T52" fmla="*/ 58 w 64"/>
                    <a:gd name="T53" fmla="*/ 6 h 63"/>
                    <a:gd name="T54" fmla="*/ 62 w 64"/>
                    <a:gd name="T55" fmla="*/ 5 h 63"/>
                    <a:gd name="T56" fmla="*/ 59 w 64"/>
                    <a:gd name="T57" fmla="*/ 2 h 63"/>
                    <a:gd name="T58" fmla="*/ 45 w 64"/>
                    <a:gd name="T59" fmla="*/ 5 h 63"/>
                    <a:gd name="T60" fmla="*/ 33 w 64"/>
                    <a:gd name="T61" fmla="*/ 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4" h="63">
                      <a:moveTo>
                        <a:pt x="33" y="5"/>
                      </a:moveTo>
                      <a:cubicBezTo>
                        <a:pt x="32" y="5"/>
                        <a:pt x="31" y="2"/>
                        <a:pt x="31" y="2"/>
                      </a:cubicBezTo>
                      <a:cubicBezTo>
                        <a:pt x="30" y="2"/>
                        <a:pt x="29" y="2"/>
                        <a:pt x="28" y="2"/>
                      </a:cubicBezTo>
                      <a:cubicBezTo>
                        <a:pt x="25" y="2"/>
                        <a:pt x="21" y="2"/>
                        <a:pt x="18" y="2"/>
                      </a:cubicBezTo>
                      <a:cubicBezTo>
                        <a:pt x="15" y="2"/>
                        <a:pt x="13" y="2"/>
                        <a:pt x="10" y="2"/>
                      </a:cubicBezTo>
                      <a:cubicBezTo>
                        <a:pt x="9" y="2"/>
                        <a:pt x="9" y="0"/>
                        <a:pt x="7" y="0"/>
                      </a:cubicBezTo>
                      <a:cubicBezTo>
                        <a:pt x="6" y="0"/>
                        <a:pt x="5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7"/>
                        <a:pt x="4" y="9"/>
                        <a:pt x="6" y="14"/>
                      </a:cubicBezTo>
                      <a:cubicBezTo>
                        <a:pt x="7" y="16"/>
                        <a:pt x="8" y="19"/>
                        <a:pt x="9" y="21"/>
                      </a:cubicBezTo>
                      <a:cubicBezTo>
                        <a:pt x="10" y="24"/>
                        <a:pt x="12" y="26"/>
                        <a:pt x="13" y="29"/>
                      </a:cubicBezTo>
                      <a:cubicBezTo>
                        <a:pt x="13" y="30"/>
                        <a:pt x="13" y="33"/>
                        <a:pt x="13" y="34"/>
                      </a:cubicBezTo>
                      <a:cubicBezTo>
                        <a:pt x="13" y="37"/>
                        <a:pt x="14" y="39"/>
                        <a:pt x="14" y="42"/>
                      </a:cubicBezTo>
                      <a:cubicBezTo>
                        <a:pt x="15" y="45"/>
                        <a:pt x="15" y="48"/>
                        <a:pt x="16" y="51"/>
                      </a:cubicBezTo>
                      <a:cubicBezTo>
                        <a:pt x="17" y="55"/>
                        <a:pt x="20" y="58"/>
                        <a:pt x="22" y="61"/>
                      </a:cubicBezTo>
                      <a:cubicBezTo>
                        <a:pt x="25" y="58"/>
                        <a:pt x="25" y="60"/>
                        <a:pt x="28" y="62"/>
                      </a:cubicBezTo>
                      <a:cubicBezTo>
                        <a:pt x="29" y="63"/>
                        <a:pt x="32" y="63"/>
                        <a:pt x="33" y="62"/>
                      </a:cubicBezTo>
                      <a:cubicBezTo>
                        <a:pt x="36" y="62"/>
                        <a:pt x="38" y="61"/>
                        <a:pt x="38" y="58"/>
                      </a:cubicBezTo>
                      <a:cubicBezTo>
                        <a:pt x="38" y="52"/>
                        <a:pt x="38" y="46"/>
                        <a:pt x="38" y="40"/>
                      </a:cubicBezTo>
                      <a:cubicBezTo>
                        <a:pt x="38" y="36"/>
                        <a:pt x="38" y="32"/>
                        <a:pt x="38" y="28"/>
                      </a:cubicBezTo>
                      <a:cubicBezTo>
                        <a:pt x="38" y="27"/>
                        <a:pt x="38" y="26"/>
                        <a:pt x="39" y="26"/>
                      </a:cubicBezTo>
                      <a:cubicBezTo>
                        <a:pt x="39" y="26"/>
                        <a:pt x="43" y="26"/>
                        <a:pt x="43" y="26"/>
                      </a:cubicBezTo>
                      <a:cubicBezTo>
                        <a:pt x="43" y="20"/>
                        <a:pt x="43" y="13"/>
                        <a:pt x="43" y="7"/>
                      </a:cubicBezTo>
                      <a:cubicBezTo>
                        <a:pt x="46" y="8"/>
                        <a:pt x="48" y="6"/>
                        <a:pt x="51" y="6"/>
                      </a:cubicBezTo>
                      <a:cubicBezTo>
                        <a:pt x="51" y="5"/>
                        <a:pt x="52" y="5"/>
                        <a:pt x="53" y="5"/>
                      </a:cubicBezTo>
                      <a:cubicBezTo>
                        <a:pt x="53" y="5"/>
                        <a:pt x="55" y="8"/>
                        <a:pt x="56" y="8"/>
                      </a:cubicBezTo>
                      <a:cubicBezTo>
                        <a:pt x="57" y="7"/>
                        <a:pt x="56" y="6"/>
                        <a:pt x="58" y="6"/>
                      </a:cubicBezTo>
                      <a:cubicBezTo>
                        <a:pt x="59" y="6"/>
                        <a:pt x="60" y="5"/>
                        <a:pt x="62" y="5"/>
                      </a:cubicBezTo>
                      <a:cubicBezTo>
                        <a:pt x="64" y="4"/>
                        <a:pt x="60" y="2"/>
                        <a:pt x="59" y="2"/>
                      </a:cubicBezTo>
                      <a:cubicBezTo>
                        <a:pt x="54" y="2"/>
                        <a:pt x="50" y="5"/>
                        <a:pt x="45" y="5"/>
                      </a:cubicBezTo>
                      <a:cubicBezTo>
                        <a:pt x="41" y="5"/>
                        <a:pt x="37" y="5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1" name="Freeform 733">
                  <a:extLst>
                    <a:ext uri="{FF2B5EF4-FFF2-40B4-BE49-F238E27FC236}">
                      <a16:creationId xmlns:a16="http://schemas.microsoft.com/office/drawing/2014/main" id="{BCA8C8FD-90FB-1743-AE9A-415E156B4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3875" y="8781415"/>
                  <a:ext cx="850320" cy="888769"/>
                </a:xfrm>
                <a:custGeom>
                  <a:avLst/>
                  <a:gdLst>
                    <a:gd name="T0" fmla="*/ 89 w 91"/>
                    <a:gd name="T1" fmla="*/ 10 h 95"/>
                    <a:gd name="T2" fmla="*/ 83 w 91"/>
                    <a:gd name="T3" fmla="*/ 4 h 95"/>
                    <a:gd name="T4" fmla="*/ 77 w 91"/>
                    <a:gd name="T5" fmla="*/ 6 h 95"/>
                    <a:gd name="T6" fmla="*/ 72 w 91"/>
                    <a:gd name="T7" fmla="*/ 1 h 95"/>
                    <a:gd name="T8" fmla="*/ 65 w 91"/>
                    <a:gd name="T9" fmla="*/ 1 h 95"/>
                    <a:gd name="T10" fmla="*/ 57 w 91"/>
                    <a:gd name="T11" fmla="*/ 2 h 95"/>
                    <a:gd name="T12" fmla="*/ 48 w 91"/>
                    <a:gd name="T13" fmla="*/ 6 h 95"/>
                    <a:gd name="T14" fmla="*/ 35 w 91"/>
                    <a:gd name="T15" fmla="*/ 2 h 95"/>
                    <a:gd name="T16" fmla="*/ 30 w 91"/>
                    <a:gd name="T17" fmla="*/ 12 h 95"/>
                    <a:gd name="T18" fmla="*/ 19 w 91"/>
                    <a:gd name="T19" fmla="*/ 35 h 95"/>
                    <a:gd name="T20" fmla="*/ 17 w 91"/>
                    <a:gd name="T21" fmla="*/ 48 h 95"/>
                    <a:gd name="T22" fmla="*/ 10 w 91"/>
                    <a:gd name="T23" fmla="*/ 49 h 95"/>
                    <a:gd name="T24" fmla="*/ 2 w 91"/>
                    <a:gd name="T25" fmla="*/ 55 h 95"/>
                    <a:gd name="T26" fmla="*/ 1 w 91"/>
                    <a:gd name="T27" fmla="*/ 59 h 95"/>
                    <a:gd name="T28" fmla="*/ 18 w 91"/>
                    <a:gd name="T29" fmla="*/ 57 h 95"/>
                    <a:gd name="T30" fmla="*/ 26 w 91"/>
                    <a:gd name="T31" fmla="*/ 68 h 95"/>
                    <a:gd name="T32" fmla="*/ 35 w 91"/>
                    <a:gd name="T33" fmla="*/ 63 h 95"/>
                    <a:gd name="T34" fmla="*/ 41 w 91"/>
                    <a:gd name="T35" fmla="*/ 64 h 95"/>
                    <a:gd name="T36" fmla="*/ 46 w 91"/>
                    <a:gd name="T37" fmla="*/ 70 h 95"/>
                    <a:gd name="T38" fmla="*/ 47 w 91"/>
                    <a:gd name="T39" fmla="*/ 78 h 95"/>
                    <a:gd name="T40" fmla="*/ 53 w 91"/>
                    <a:gd name="T41" fmla="*/ 82 h 95"/>
                    <a:gd name="T42" fmla="*/ 60 w 91"/>
                    <a:gd name="T43" fmla="*/ 84 h 95"/>
                    <a:gd name="T44" fmla="*/ 66 w 91"/>
                    <a:gd name="T45" fmla="*/ 87 h 95"/>
                    <a:gd name="T46" fmla="*/ 76 w 91"/>
                    <a:gd name="T47" fmla="*/ 90 h 95"/>
                    <a:gd name="T48" fmla="*/ 84 w 91"/>
                    <a:gd name="T49" fmla="*/ 94 h 95"/>
                    <a:gd name="T50" fmla="*/ 77 w 91"/>
                    <a:gd name="T51" fmla="*/ 85 h 95"/>
                    <a:gd name="T52" fmla="*/ 78 w 91"/>
                    <a:gd name="T53" fmla="*/ 73 h 95"/>
                    <a:gd name="T54" fmla="*/ 80 w 91"/>
                    <a:gd name="T55" fmla="*/ 70 h 95"/>
                    <a:gd name="T56" fmla="*/ 84 w 91"/>
                    <a:gd name="T57" fmla="*/ 63 h 95"/>
                    <a:gd name="T58" fmla="*/ 81 w 91"/>
                    <a:gd name="T59" fmla="*/ 55 h 95"/>
                    <a:gd name="T60" fmla="*/ 81 w 91"/>
                    <a:gd name="T61" fmla="*/ 45 h 95"/>
                    <a:gd name="T62" fmla="*/ 83 w 91"/>
                    <a:gd name="T63" fmla="*/ 28 h 95"/>
                    <a:gd name="T64" fmla="*/ 90 w 91"/>
                    <a:gd name="T65" fmla="*/ 18 h 95"/>
                    <a:gd name="T66" fmla="*/ 90 w 91"/>
                    <a:gd name="T67" fmla="*/ 1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95">
                      <a:moveTo>
                        <a:pt x="90" y="15"/>
                      </a:moveTo>
                      <a:cubicBezTo>
                        <a:pt x="89" y="14"/>
                        <a:pt x="89" y="12"/>
                        <a:pt x="89" y="10"/>
                      </a:cubicBezTo>
                      <a:cubicBezTo>
                        <a:pt x="89" y="9"/>
                        <a:pt x="87" y="8"/>
                        <a:pt x="86" y="7"/>
                      </a:cubicBezTo>
                      <a:cubicBezTo>
                        <a:pt x="86" y="6"/>
                        <a:pt x="84" y="4"/>
                        <a:pt x="83" y="4"/>
                      </a:cubicBezTo>
                      <a:cubicBezTo>
                        <a:pt x="82" y="4"/>
                        <a:pt x="82" y="6"/>
                        <a:pt x="80" y="5"/>
                      </a:cubicBezTo>
                      <a:cubicBezTo>
                        <a:pt x="78" y="4"/>
                        <a:pt x="79" y="5"/>
                        <a:pt x="77" y="6"/>
                      </a:cubicBezTo>
                      <a:cubicBezTo>
                        <a:pt x="77" y="6"/>
                        <a:pt x="75" y="5"/>
                        <a:pt x="75" y="4"/>
                      </a:cubicBezTo>
                      <a:cubicBezTo>
                        <a:pt x="74" y="3"/>
                        <a:pt x="73" y="2"/>
                        <a:pt x="72" y="1"/>
                      </a:cubicBezTo>
                      <a:cubicBezTo>
                        <a:pt x="71" y="0"/>
                        <a:pt x="70" y="2"/>
                        <a:pt x="69" y="2"/>
                      </a:cubicBezTo>
                      <a:cubicBezTo>
                        <a:pt x="68" y="3"/>
                        <a:pt x="66" y="2"/>
                        <a:pt x="65" y="1"/>
                      </a:cubicBezTo>
                      <a:cubicBezTo>
                        <a:pt x="63" y="0"/>
                        <a:pt x="63" y="1"/>
                        <a:pt x="61" y="2"/>
                      </a:cubicBezTo>
                      <a:cubicBezTo>
                        <a:pt x="60" y="3"/>
                        <a:pt x="58" y="2"/>
                        <a:pt x="57" y="2"/>
                      </a:cubicBezTo>
                      <a:cubicBezTo>
                        <a:pt x="56" y="3"/>
                        <a:pt x="53" y="3"/>
                        <a:pt x="52" y="3"/>
                      </a:cubicBezTo>
                      <a:cubicBezTo>
                        <a:pt x="49" y="1"/>
                        <a:pt x="51" y="6"/>
                        <a:pt x="48" y="6"/>
                      </a:cubicBezTo>
                      <a:cubicBezTo>
                        <a:pt x="46" y="7"/>
                        <a:pt x="42" y="6"/>
                        <a:pt x="40" y="5"/>
                      </a:cubicBezTo>
                      <a:cubicBezTo>
                        <a:pt x="38" y="4"/>
                        <a:pt x="37" y="2"/>
                        <a:pt x="35" y="2"/>
                      </a:cubicBezTo>
                      <a:cubicBezTo>
                        <a:pt x="34" y="1"/>
                        <a:pt x="32" y="3"/>
                        <a:pt x="31" y="4"/>
                      </a:cubicBezTo>
                      <a:cubicBezTo>
                        <a:pt x="29" y="6"/>
                        <a:pt x="31" y="9"/>
                        <a:pt x="30" y="12"/>
                      </a:cubicBezTo>
                      <a:cubicBezTo>
                        <a:pt x="27" y="17"/>
                        <a:pt x="27" y="23"/>
                        <a:pt x="24" y="27"/>
                      </a:cubicBezTo>
                      <a:cubicBezTo>
                        <a:pt x="22" y="30"/>
                        <a:pt x="21" y="32"/>
                        <a:pt x="19" y="35"/>
                      </a:cubicBezTo>
                      <a:cubicBezTo>
                        <a:pt x="18" y="37"/>
                        <a:pt x="18" y="39"/>
                        <a:pt x="18" y="41"/>
                      </a:cubicBezTo>
                      <a:cubicBezTo>
                        <a:pt x="18" y="44"/>
                        <a:pt x="19" y="46"/>
                        <a:pt x="17" y="48"/>
                      </a:cubicBezTo>
                      <a:cubicBezTo>
                        <a:pt x="16" y="48"/>
                        <a:pt x="11" y="51"/>
                        <a:pt x="11" y="51"/>
                      </a:cubicBezTo>
                      <a:cubicBezTo>
                        <a:pt x="10" y="51"/>
                        <a:pt x="12" y="48"/>
                        <a:pt x="10" y="49"/>
                      </a:cubicBezTo>
                      <a:cubicBezTo>
                        <a:pt x="7" y="51"/>
                        <a:pt x="7" y="53"/>
                        <a:pt x="5" y="50"/>
                      </a:cubicBezTo>
                      <a:cubicBezTo>
                        <a:pt x="4" y="51"/>
                        <a:pt x="2" y="53"/>
                        <a:pt x="2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0" y="57"/>
                        <a:pt x="1" y="58"/>
                        <a:pt x="1" y="59"/>
                      </a:cubicBezTo>
                      <a:cubicBezTo>
                        <a:pt x="5" y="56"/>
                        <a:pt x="8" y="57"/>
                        <a:pt x="13" y="57"/>
                      </a:cubicBezTo>
                      <a:cubicBezTo>
                        <a:pt x="15" y="57"/>
                        <a:pt x="16" y="57"/>
                        <a:pt x="18" y="57"/>
                      </a:cubicBezTo>
                      <a:cubicBezTo>
                        <a:pt x="20" y="57"/>
                        <a:pt x="21" y="60"/>
                        <a:pt x="22" y="62"/>
                      </a:cubicBezTo>
                      <a:cubicBezTo>
                        <a:pt x="23" y="64"/>
                        <a:pt x="24" y="67"/>
                        <a:pt x="26" y="68"/>
                      </a:cubicBezTo>
                      <a:cubicBezTo>
                        <a:pt x="27" y="69"/>
                        <a:pt x="31" y="68"/>
                        <a:pt x="33" y="67"/>
                      </a:cubicBezTo>
                      <a:cubicBezTo>
                        <a:pt x="34" y="67"/>
                        <a:pt x="34" y="64"/>
                        <a:pt x="35" y="63"/>
                      </a:cubicBezTo>
                      <a:cubicBezTo>
                        <a:pt x="35" y="61"/>
                        <a:pt x="38" y="62"/>
                        <a:pt x="39" y="62"/>
                      </a:cubicBezTo>
                      <a:cubicBezTo>
                        <a:pt x="39" y="64"/>
                        <a:pt x="39" y="64"/>
                        <a:pt x="41" y="64"/>
                      </a:cubicBezTo>
                      <a:cubicBezTo>
                        <a:pt x="42" y="64"/>
                        <a:pt x="45" y="63"/>
                        <a:pt x="45" y="65"/>
                      </a:cubicBezTo>
                      <a:cubicBezTo>
                        <a:pt x="45" y="67"/>
                        <a:pt x="46" y="68"/>
                        <a:pt x="46" y="70"/>
                      </a:cubicBezTo>
                      <a:cubicBezTo>
                        <a:pt x="46" y="71"/>
                        <a:pt x="46" y="72"/>
                        <a:pt x="45" y="74"/>
                      </a:cubicBezTo>
                      <a:cubicBezTo>
                        <a:pt x="45" y="75"/>
                        <a:pt x="46" y="77"/>
                        <a:pt x="47" y="78"/>
                      </a:cubicBezTo>
                      <a:cubicBezTo>
                        <a:pt x="48" y="79"/>
                        <a:pt x="47" y="81"/>
                        <a:pt x="47" y="82"/>
                      </a:cubicBezTo>
                      <a:cubicBezTo>
                        <a:pt x="47" y="85"/>
                        <a:pt x="52" y="82"/>
                        <a:pt x="53" y="82"/>
                      </a:cubicBezTo>
                      <a:cubicBezTo>
                        <a:pt x="55" y="82"/>
                        <a:pt x="56" y="82"/>
                        <a:pt x="57" y="83"/>
                      </a:cubicBezTo>
                      <a:cubicBezTo>
                        <a:pt x="59" y="85"/>
                        <a:pt x="58" y="84"/>
                        <a:pt x="60" y="84"/>
                      </a:cubicBezTo>
                      <a:cubicBezTo>
                        <a:pt x="62" y="84"/>
                        <a:pt x="62" y="85"/>
                        <a:pt x="63" y="86"/>
                      </a:cubicBezTo>
                      <a:cubicBezTo>
                        <a:pt x="64" y="86"/>
                        <a:pt x="65" y="87"/>
                        <a:pt x="66" y="87"/>
                      </a:cubicBezTo>
                      <a:cubicBezTo>
                        <a:pt x="69" y="88"/>
                        <a:pt x="70" y="88"/>
                        <a:pt x="71" y="85"/>
                      </a:cubicBezTo>
                      <a:cubicBezTo>
                        <a:pt x="72" y="88"/>
                        <a:pt x="73" y="89"/>
                        <a:pt x="76" y="90"/>
                      </a:cubicBezTo>
                      <a:cubicBezTo>
                        <a:pt x="78" y="91"/>
                        <a:pt x="78" y="94"/>
                        <a:pt x="80" y="95"/>
                      </a:cubicBezTo>
                      <a:cubicBezTo>
                        <a:pt x="80" y="95"/>
                        <a:pt x="84" y="94"/>
                        <a:pt x="84" y="94"/>
                      </a:cubicBezTo>
                      <a:cubicBezTo>
                        <a:pt x="84" y="92"/>
                        <a:pt x="85" y="88"/>
                        <a:pt x="83" y="89"/>
                      </a:cubicBezTo>
                      <a:cubicBezTo>
                        <a:pt x="80" y="90"/>
                        <a:pt x="78" y="88"/>
                        <a:pt x="77" y="85"/>
                      </a:cubicBezTo>
                      <a:cubicBezTo>
                        <a:pt x="77" y="83"/>
                        <a:pt x="79" y="80"/>
                        <a:pt x="78" y="77"/>
                      </a:cubicBezTo>
                      <a:cubicBezTo>
                        <a:pt x="78" y="76"/>
                        <a:pt x="77" y="74"/>
                        <a:pt x="78" y="73"/>
                      </a:cubicBezTo>
                      <a:cubicBezTo>
                        <a:pt x="78" y="73"/>
                        <a:pt x="78" y="72"/>
                        <a:pt x="79" y="72"/>
                      </a:cubicBezTo>
                      <a:cubicBezTo>
                        <a:pt x="80" y="72"/>
                        <a:pt x="79" y="70"/>
                        <a:pt x="80" y="70"/>
                      </a:cubicBezTo>
                      <a:cubicBezTo>
                        <a:pt x="81" y="68"/>
                        <a:pt x="86" y="68"/>
                        <a:pt x="87" y="68"/>
                      </a:cubicBezTo>
                      <a:cubicBezTo>
                        <a:pt x="85" y="67"/>
                        <a:pt x="86" y="64"/>
                        <a:pt x="84" y="63"/>
                      </a:cubicBezTo>
                      <a:cubicBezTo>
                        <a:pt x="83" y="62"/>
                        <a:pt x="82" y="61"/>
                        <a:pt x="82" y="60"/>
                      </a:cubicBezTo>
                      <a:cubicBezTo>
                        <a:pt x="82" y="58"/>
                        <a:pt x="82" y="56"/>
                        <a:pt x="81" y="55"/>
                      </a:cubicBezTo>
                      <a:cubicBezTo>
                        <a:pt x="81" y="53"/>
                        <a:pt x="80" y="52"/>
                        <a:pt x="80" y="50"/>
                      </a:cubicBezTo>
                      <a:cubicBezTo>
                        <a:pt x="80" y="49"/>
                        <a:pt x="80" y="44"/>
                        <a:pt x="81" y="45"/>
                      </a:cubicBezTo>
                      <a:cubicBezTo>
                        <a:pt x="80" y="41"/>
                        <a:pt x="80" y="39"/>
                        <a:pt x="82" y="35"/>
                      </a:cubicBezTo>
                      <a:cubicBezTo>
                        <a:pt x="83" y="32"/>
                        <a:pt x="83" y="31"/>
                        <a:pt x="83" y="28"/>
                      </a:cubicBezTo>
                      <a:cubicBezTo>
                        <a:pt x="83" y="25"/>
                        <a:pt x="85" y="23"/>
                        <a:pt x="87" y="21"/>
                      </a:cubicBezTo>
                      <a:cubicBezTo>
                        <a:pt x="88" y="20"/>
                        <a:pt x="89" y="19"/>
                        <a:pt x="90" y="18"/>
                      </a:cubicBezTo>
                      <a:cubicBezTo>
                        <a:pt x="91" y="17"/>
                        <a:pt x="91" y="17"/>
                        <a:pt x="90" y="15"/>
                      </a:cubicBezTo>
                      <a:cubicBezTo>
                        <a:pt x="89" y="15"/>
                        <a:pt x="91" y="16"/>
                        <a:pt x="90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4" name="Freeform 734">
                  <a:extLst>
                    <a:ext uri="{FF2B5EF4-FFF2-40B4-BE49-F238E27FC236}">
                      <a16:creationId xmlns:a16="http://schemas.microsoft.com/office/drawing/2014/main" id="{D213CC10-E99C-C345-97B2-4F9923B41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54321" y="9307030"/>
                  <a:ext cx="525479" cy="589329"/>
                </a:xfrm>
                <a:custGeom>
                  <a:avLst/>
                  <a:gdLst>
                    <a:gd name="T0" fmla="*/ 51 w 56"/>
                    <a:gd name="T1" fmla="*/ 27 h 63"/>
                    <a:gd name="T2" fmla="*/ 48 w 56"/>
                    <a:gd name="T3" fmla="*/ 26 h 63"/>
                    <a:gd name="T4" fmla="*/ 47 w 56"/>
                    <a:gd name="T5" fmla="*/ 21 h 63"/>
                    <a:gd name="T6" fmla="*/ 46 w 56"/>
                    <a:gd name="T7" fmla="*/ 12 h 63"/>
                    <a:gd name="T8" fmla="*/ 46 w 56"/>
                    <a:gd name="T9" fmla="*/ 8 h 63"/>
                    <a:gd name="T10" fmla="*/ 43 w 56"/>
                    <a:gd name="T11" fmla="*/ 8 h 63"/>
                    <a:gd name="T12" fmla="*/ 40 w 56"/>
                    <a:gd name="T13" fmla="*/ 6 h 63"/>
                    <a:gd name="T14" fmla="*/ 35 w 56"/>
                    <a:gd name="T15" fmla="*/ 8 h 63"/>
                    <a:gd name="T16" fmla="*/ 34 w 56"/>
                    <a:gd name="T17" fmla="*/ 11 h 63"/>
                    <a:gd name="T18" fmla="*/ 29 w 56"/>
                    <a:gd name="T19" fmla="*/ 12 h 63"/>
                    <a:gd name="T20" fmla="*/ 18 w 56"/>
                    <a:gd name="T21" fmla="*/ 1 h 63"/>
                    <a:gd name="T22" fmla="*/ 3 w 56"/>
                    <a:gd name="T23" fmla="*/ 2 h 63"/>
                    <a:gd name="T24" fmla="*/ 6 w 56"/>
                    <a:gd name="T25" fmla="*/ 12 h 63"/>
                    <a:gd name="T26" fmla="*/ 6 w 56"/>
                    <a:gd name="T27" fmla="*/ 16 h 63"/>
                    <a:gd name="T28" fmla="*/ 6 w 56"/>
                    <a:gd name="T29" fmla="*/ 20 h 63"/>
                    <a:gd name="T30" fmla="*/ 8 w 56"/>
                    <a:gd name="T31" fmla="*/ 33 h 63"/>
                    <a:gd name="T32" fmla="*/ 3 w 56"/>
                    <a:gd name="T33" fmla="*/ 41 h 63"/>
                    <a:gd name="T34" fmla="*/ 0 w 56"/>
                    <a:gd name="T35" fmla="*/ 50 h 63"/>
                    <a:gd name="T36" fmla="*/ 0 w 56"/>
                    <a:gd name="T37" fmla="*/ 55 h 63"/>
                    <a:gd name="T38" fmla="*/ 0 w 56"/>
                    <a:gd name="T39" fmla="*/ 59 h 63"/>
                    <a:gd name="T40" fmla="*/ 3 w 56"/>
                    <a:gd name="T41" fmla="*/ 59 h 63"/>
                    <a:gd name="T42" fmla="*/ 8 w 56"/>
                    <a:gd name="T43" fmla="*/ 58 h 63"/>
                    <a:gd name="T44" fmla="*/ 9 w 56"/>
                    <a:gd name="T45" fmla="*/ 59 h 63"/>
                    <a:gd name="T46" fmla="*/ 16 w 56"/>
                    <a:gd name="T47" fmla="*/ 59 h 63"/>
                    <a:gd name="T48" fmla="*/ 25 w 56"/>
                    <a:gd name="T49" fmla="*/ 59 h 63"/>
                    <a:gd name="T50" fmla="*/ 30 w 56"/>
                    <a:gd name="T51" fmla="*/ 59 h 63"/>
                    <a:gd name="T52" fmla="*/ 39 w 56"/>
                    <a:gd name="T53" fmla="*/ 62 h 63"/>
                    <a:gd name="T54" fmla="*/ 53 w 56"/>
                    <a:gd name="T55" fmla="*/ 60 h 63"/>
                    <a:gd name="T56" fmla="*/ 46 w 56"/>
                    <a:gd name="T57" fmla="*/ 51 h 63"/>
                    <a:gd name="T58" fmla="*/ 46 w 56"/>
                    <a:gd name="T59" fmla="*/ 37 h 63"/>
                    <a:gd name="T60" fmla="*/ 56 w 56"/>
                    <a:gd name="T61" fmla="*/ 35 h 63"/>
                    <a:gd name="T62" fmla="*/ 56 w 56"/>
                    <a:gd name="T63" fmla="*/ 27 h 63"/>
                    <a:gd name="T64" fmla="*/ 51 w 56"/>
                    <a:gd name="T65" fmla="*/ 2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6" h="63">
                      <a:moveTo>
                        <a:pt x="51" y="27"/>
                      </a:moveTo>
                      <a:cubicBezTo>
                        <a:pt x="49" y="27"/>
                        <a:pt x="48" y="28"/>
                        <a:pt x="48" y="26"/>
                      </a:cubicBezTo>
                      <a:cubicBezTo>
                        <a:pt x="48" y="24"/>
                        <a:pt x="48" y="23"/>
                        <a:pt x="47" y="21"/>
                      </a:cubicBezTo>
                      <a:cubicBezTo>
                        <a:pt x="45" y="18"/>
                        <a:pt x="48" y="15"/>
                        <a:pt x="46" y="12"/>
                      </a:cubicBezTo>
                      <a:cubicBezTo>
                        <a:pt x="46" y="11"/>
                        <a:pt x="46" y="8"/>
                        <a:pt x="46" y="8"/>
                      </a:cubicBezTo>
                      <a:cubicBezTo>
                        <a:pt x="46" y="8"/>
                        <a:pt x="43" y="8"/>
                        <a:pt x="43" y="8"/>
                      </a:cubicBezTo>
                      <a:cubicBezTo>
                        <a:pt x="40" y="8"/>
                        <a:pt x="40" y="9"/>
                        <a:pt x="40" y="6"/>
                      </a:cubicBezTo>
                      <a:cubicBezTo>
                        <a:pt x="37" y="6"/>
                        <a:pt x="36" y="5"/>
                        <a:pt x="35" y="8"/>
                      </a:cubicBezTo>
                      <a:cubicBezTo>
                        <a:pt x="35" y="8"/>
                        <a:pt x="35" y="11"/>
                        <a:pt x="34" y="11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2" y="13"/>
                        <a:pt x="24" y="1"/>
                        <a:pt x="18" y="1"/>
                      </a:cubicBezTo>
                      <a:cubicBezTo>
                        <a:pt x="13" y="1"/>
                        <a:pt x="7" y="0"/>
                        <a:pt x="3" y="2"/>
                      </a:cubicBezTo>
                      <a:cubicBezTo>
                        <a:pt x="1" y="4"/>
                        <a:pt x="6" y="10"/>
                        <a:pt x="6" y="12"/>
                      </a:cubicBezTo>
                      <a:cubicBezTo>
                        <a:pt x="7" y="13"/>
                        <a:pt x="7" y="15"/>
                        <a:pt x="6" y="16"/>
                      </a:cubicBezTo>
                      <a:cubicBezTo>
                        <a:pt x="4" y="17"/>
                        <a:pt x="6" y="19"/>
                        <a:pt x="6" y="20"/>
                      </a:cubicBezTo>
                      <a:cubicBezTo>
                        <a:pt x="9" y="24"/>
                        <a:pt x="11" y="29"/>
                        <a:pt x="8" y="33"/>
                      </a:cubicBezTo>
                      <a:cubicBezTo>
                        <a:pt x="6" y="36"/>
                        <a:pt x="4" y="38"/>
                        <a:pt x="3" y="41"/>
                      </a:cubicBezTo>
                      <a:cubicBezTo>
                        <a:pt x="2" y="44"/>
                        <a:pt x="1" y="47"/>
                        <a:pt x="0" y="50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1" y="59"/>
                        <a:pt x="2" y="59"/>
                        <a:pt x="3" y="59"/>
                      </a:cubicBezTo>
                      <a:cubicBezTo>
                        <a:pt x="5" y="59"/>
                        <a:pt x="5" y="56"/>
                        <a:pt x="8" y="58"/>
                      </a:cubicBezTo>
                      <a:cubicBezTo>
                        <a:pt x="8" y="58"/>
                        <a:pt x="9" y="59"/>
                        <a:pt x="9" y="59"/>
                      </a:cubicBezTo>
                      <a:cubicBezTo>
                        <a:pt x="12" y="59"/>
                        <a:pt x="14" y="59"/>
                        <a:pt x="16" y="59"/>
                      </a:cubicBezTo>
                      <a:cubicBezTo>
                        <a:pt x="19" y="59"/>
                        <a:pt x="22" y="59"/>
                        <a:pt x="25" y="59"/>
                      </a:cubicBezTo>
                      <a:cubicBezTo>
                        <a:pt x="26" y="59"/>
                        <a:pt x="29" y="59"/>
                        <a:pt x="30" y="59"/>
                      </a:cubicBezTo>
                      <a:cubicBezTo>
                        <a:pt x="32" y="63"/>
                        <a:pt x="36" y="62"/>
                        <a:pt x="39" y="62"/>
                      </a:cubicBezTo>
                      <a:cubicBezTo>
                        <a:pt x="44" y="62"/>
                        <a:pt x="48" y="61"/>
                        <a:pt x="53" y="60"/>
                      </a:cubicBezTo>
                      <a:cubicBezTo>
                        <a:pt x="50" y="57"/>
                        <a:pt x="46" y="55"/>
                        <a:pt x="46" y="51"/>
                      </a:cubicBezTo>
                      <a:cubicBezTo>
                        <a:pt x="46" y="46"/>
                        <a:pt x="46" y="41"/>
                        <a:pt x="46" y="37"/>
                      </a:cubicBezTo>
                      <a:cubicBezTo>
                        <a:pt x="46" y="36"/>
                        <a:pt x="56" y="38"/>
                        <a:pt x="56" y="35"/>
                      </a:cubicBezTo>
                      <a:cubicBezTo>
                        <a:pt x="56" y="33"/>
                        <a:pt x="56" y="30"/>
                        <a:pt x="56" y="27"/>
                      </a:cubicBezTo>
                      <a:cubicBezTo>
                        <a:pt x="56" y="24"/>
                        <a:pt x="53" y="27"/>
                        <a:pt x="51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5" name="Freeform 735">
                  <a:extLst>
                    <a:ext uri="{FF2B5EF4-FFF2-40B4-BE49-F238E27FC236}">
                      <a16:creationId xmlns:a16="http://schemas.microsoft.com/office/drawing/2014/main" id="{750E7E63-8DA1-7243-B8CC-53ED2A4C7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2" y="9867685"/>
                  <a:ext cx="429937" cy="449163"/>
                </a:xfrm>
                <a:custGeom>
                  <a:avLst/>
                  <a:gdLst>
                    <a:gd name="T0" fmla="*/ 25 w 46"/>
                    <a:gd name="T1" fmla="*/ 2 h 48"/>
                    <a:gd name="T2" fmla="*/ 21 w 46"/>
                    <a:gd name="T3" fmla="*/ 3 h 48"/>
                    <a:gd name="T4" fmla="*/ 18 w 46"/>
                    <a:gd name="T5" fmla="*/ 4 h 48"/>
                    <a:gd name="T6" fmla="*/ 6 w 46"/>
                    <a:gd name="T7" fmla="*/ 4 h 48"/>
                    <a:gd name="T8" fmla="*/ 6 w 46"/>
                    <a:gd name="T9" fmla="*/ 18 h 48"/>
                    <a:gd name="T10" fmla="*/ 6 w 46"/>
                    <a:gd name="T11" fmla="*/ 23 h 48"/>
                    <a:gd name="T12" fmla="*/ 1 w 46"/>
                    <a:gd name="T13" fmla="*/ 24 h 48"/>
                    <a:gd name="T14" fmla="*/ 1 w 46"/>
                    <a:gd name="T15" fmla="*/ 31 h 48"/>
                    <a:gd name="T16" fmla="*/ 1 w 46"/>
                    <a:gd name="T17" fmla="*/ 38 h 48"/>
                    <a:gd name="T18" fmla="*/ 4 w 46"/>
                    <a:gd name="T19" fmla="*/ 47 h 48"/>
                    <a:gd name="T20" fmla="*/ 8 w 46"/>
                    <a:gd name="T21" fmla="*/ 48 h 48"/>
                    <a:gd name="T22" fmla="*/ 13 w 46"/>
                    <a:gd name="T23" fmla="*/ 44 h 48"/>
                    <a:gd name="T24" fmla="*/ 19 w 46"/>
                    <a:gd name="T25" fmla="*/ 41 h 48"/>
                    <a:gd name="T26" fmla="*/ 29 w 46"/>
                    <a:gd name="T27" fmla="*/ 39 h 48"/>
                    <a:gd name="T28" fmla="*/ 31 w 46"/>
                    <a:gd name="T29" fmla="*/ 37 h 48"/>
                    <a:gd name="T30" fmla="*/ 34 w 46"/>
                    <a:gd name="T31" fmla="*/ 34 h 48"/>
                    <a:gd name="T32" fmla="*/ 43 w 46"/>
                    <a:gd name="T33" fmla="*/ 26 h 48"/>
                    <a:gd name="T34" fmla="*/ 44 w 46"/>
                    <a:gd name="T35" fmla="*/ 22 h 48"/>
                    <a:gd name="T36" fmla="*/ 40 w 46"/>
                    <a:gd name="T37" fmla="*/ 21 h 48"/>
                    <a:gd name="T38" fmla="*/ 38 w 46"/>
                    <a:gd name="T39" fmla="*/ 17 h 48"/>
                    <a:gd name="T40" fmla="*/ 39 w 46"/>
                    <a:gd name="T41" fmla="*/ 15 h 48"/>
                    <a:gd name="T42" fmla="*/ 36 w 46"/>
                    <a:gd name="T43" fmla="*/ 14 h 48"/>
                    <a:gd name="T44" fmla="*/ 36 w 46"/>
                    <a:gd name="T45" fmla="*/ 13 h 48"/>
                    <a:gd name="T46" fmla="*/ 34 w 46"/>
                    <a:gd name="T47" fmla="*/ 12 h 48"/>
                    <a:gd name="T48" fmla="*/ 30 w 46"/>
                    <a:gd name="T49" fmla="*/ 7 h 48"/>
                    <a:gd name="T50" fmla="*/ 25 w 46"/>
                    <a:gd name="T51" fmla="*/ 2 h 48"/>
                    <a:gd name="T52" fmla="*/ 25 w 46"/>
                    <a:gd name="T5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6" h="48">
                      <a:moveTo>
                        <a:pt x="25" y="2"/>
                      </a:moveTo>
                      <a:cubicBezTo>
                        <a:pt x="24" y="3"/>
                        <a:pt x="22" y="3"/>
                        <a:pt x="21" y="3"/>
                      </a:cubicBezTo>
                      <a:cubicBezTo>
                        <a:pt x="19" y="3"/>
                        <a:pt x="20" y="6"/>
                        <a:pt x="18" y="4"/>
                      </a:cubicBezTo>
                      <a:cubicBezTo>
                        <a:pt x="15" y="0"/>
                        <a:pt x="10" y="5"/>
                        <a:pt x="6" y="4"/>
                      </a:cubicBezTo>
                      <a:cubicBezTo>
                        <a:pt x="6" y="9"/>
                        <a:pt x="6" y="14"/>
                        <a:pt x="6" y="18"/>
                      </a:cubicBezTo>
                      <a:cubicBezTo>
                        <a:pt x="6" y="19"/>
                        <a:pt x="7" y="23"/>
                        <a:pt x="6" y="23"/>
                      </a:cubicBezTo>
                      <a:cubicBezTo>
                        <a:pt x="5" y="24"/>
                        <a:pt x="1" y="22"/>
                        <a:pt x="1" y="24"/>
                      </a:cubicBezTo>
                      <a:cubicBezTo>
                        <a:pt x="1" y="26"/>
                        <a:pt x="1" y="29"/>
                        <a:pt x="1" y="31"/>
                      </a:cubicBezTo>
                      <a:cubicBezTo>
                        <a:pt x="1" y="33"/>
                        <a:pt x="0" y="36"/>
                        <a:pt x="1" y="38"/>
                      </a:cubicBezTo>
                      <a:cubicBezTo>
                        <a:pt x="5" y="39"/>
                        <a:pt x="6" y="44"/>
                        <a:pt x="4" y="47"/>
                      </a:cubicBezTo>
                      <a:cubicBezTo>
                        <a:pt x="4" y="48"/>
                        <a:pt x="8" y="48"/>
                        <a:pt x="8" y="48"/>
                      </a:cubicBezTo>
                      <a:cubicBezTo>
                        <a:pt x="10" y="48"/>
                        <a:pt x="11" y="46"/>
                        <a:pt x="13" y="44"/>
                      </a:cubicBezTo>
                      <a:cubicBezTo>
                        <a:pt x="15" y="42"/>
                        <a:pt x="15" y="39"/>
                        <a:pt x="19" y="41"/>
                      </a:cubicBezTo>
                      <a:cubicBezTo>
                        <a:pt x="23" y="43"/>
                        <a:pt x="27" y="44"/>
                        <a:pt x="29" y="39"/>
                      </a:cubicBezTo>
                      <a:cubicBezTo>
                        <a:pt x="29" y="38"/>
                        <a:pt x="29" y="37"/>
                        <a:pt x="31" y="37"/>
                      </a:cubicBezTo>
                      <a:cubicBezTo>
                        <a:pt x="33" y="37"/>
                        <a:pt x="34" y="35"/>
                        <a:pt x="34" y="34"/>
                      </a:cubicBezTo>
                      <a:cubicBezTo>
                        <a:pt x="36" y="31"/>
                        <a:pt x="40" y="28"/>
                        <a:pt x="43" y="26"/>
                      </a:cubicBezTo>
                      <a:cubicBezTo>
                        <a:pt x="45" y="25"/>
                        <a:pt x="46" y="24"/>
                        <a:pt x="44" y="22"/>
                      </a:cubicBezTo>
                      <a:cubicBezTo>
                        <a:pt x="43" y="21"/>
                        <a:pt x="40" y="22"/>
                        <a:pt x="40" y="21"/>
                      </a:cubicBezTo>
                      <a:cubicBezTo>
                        <a:pt x="39" y="20"/>
                        <a:pt x="38" y="19"/>
                        <a:pt x="38" y="17"/>
                      </a:cubicBezTo>
                      <a:cubicBezTo>
                        <a:pt x="38" y="17"/>
                        <a:pt x="39" y="16"/>
                        <a:pt x="39" y="15"/>
                      </a:cubicBezTo>
                      <a:cubicBezTo>
                        <a:pt x="38" y="15"/>
                        <a:pt x="37" y="15"/>
                        <a:pt x="36" y="14"/>
                      </a:cubicBezTo>
                      <a:cubicBezTo>
                        <a:pt x="36" y="14"/>
                        <a:pt x="37" y="13"/>
                        <a:pt x="36" y="13"/>
                      </a:cubicBezTo>
                      <a:cubicBezTo>
                        <a:pt x="35" y="13"/>
                        <a:pt x="35" y="12"/>
                        <a:pt x="34" y="12"/>
                      </a:cubicBezTo>
                      <a:cubicBezTo>
                        <a:pt x="32" y="11"/>
                        <a:pt x="31" y="10"/>
                        <a:pt x="30" y="7"/>
                      </a:cubicBezTo>
                      <a:cubicBezTo>
                        <a:pt x="30" y="6"/>
                        <a:pt x="27" y="2"/>
                        <a:pt x="25" y="2"/>
                      </a:cubicBezTo>
                      <a:cubicBezTo>
                        <a:pt x="25" y="2"/>
                        <a:pt x="26" y="2"/>
                        <a:pt x="2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6" name="Freeform 736">
                  <a:extLst>
                    <a:ext uri="{FF2B5EF4-FFF2-40B4-BE49-F238E27FC236}">
                      <a16:creationId xmlns:a16="http://schemas.microsoft.com/office/drawing/2014/main" id="{972A81A6-CF85-5B48-8C32-A76C277C5A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85" y="9775302"/>
                  <a:ext cx="366242" cy="324926"/>
                </a:xfrm>
                <a:custGeom>
                  <a:avLst/>
                  <a:gdLst>
                    <a:gd name="T0" fmla="*/ 39 w 39"/>
                    <a:gd name="T1" fmla="*/ 22 h 35"/>
                    <a:gd name="T2" fmla="*/ 38 w 39"/>
                    <a:gd name="T3" fmla="*/ 18 h 35"/>
                    <a:gd name="T4" fmla="*/ 39 w 39"/>
                    <a:gd name="T5" fmla="*/ 14 h 35"/>
                    <a:gd name="T6" fmla="*/ 38 w 39"/>
                    <a:gd name="T7" fmla="*/ 7 h 35"/>
                    <a:gd name="T8" fmla="*/ 27 w 39"/>
                    <a:gd name="T9" fmla="*/ 2 h 35"/>
                    <a:gd name="T10" fmla="*/ 24 w 39"/>
                    <a:gd name="T11" fmla="*/ 0 h 35"/>
                    <a:gd name="T12" fmla="*/ 19 w 39"/>
                    <a:gd name="T13" fmla="*/ 3 h 35"/>
                    <a:gd name="T14" fmla="*/ 13 w 39"/>
                    <a:gd name="T15" fmla="*/ 7 h 35"/>
                    <a:gd name="T16" fmla="*/ 9 w 39"/>
                    <a:gd name="T17" fmla="*/ 12 h 35"/>
                    <a:gd name="T18" fmla="*/ 2 w 39"/>
                    <a:gd name="T19" fmla="*/ 12 h 35"/>
                    <a:gd name="T20" fmla="*/ 5 w 39"/>
                    <a:gd name="T21" fmla="*/ 16 h 35"/>
                    <a:gd name="T22" fmla="*/ 8 w 39"/>
                    <a:gd name="T23" fmla="*/ 21 h 35"/>
                    <a:gd name="T24" fmla="*/ 11 w 39"/>
                    <a:gd name="T25" fmla="*/ 23 h 35"/>
                    <a:gd name="T26" fmla="*/ 11 w 39"/>
                    <a:gd name="T27" fmla="*/ 24 h 35"/>
                    <a:gd name="T28" fmla="*/ 14 w 39"/>
                    <a:gd name="T29" fmla="*/ 25 h 35"/>
                    <a:gd name="T30" fmla="*/ 13 w 39"/>
                    <a:gd name="T31" fmla="*/ 28 h 35"/>
                    <a:gd name="T32" fmla="*/ 15 w 39"/>
                    <a:gd name="T33" fmla="*/ 31 h 35"/>
                    <a:gd name="T34" fmla="*/ 20 w 39"/>
                    <a:gd name="T35" fmla="*/ 34 h 35"/>
                    <a:gd name="T36" fmla="*/ 25 w 39"/>
                    <a:gd name="T37" fmla="*/ 35 h 35"/>
                    <a:gd name="T38" fmla="*/ 27 w 39"/>
                    <a:gd name="T39" fmla="*/ 35 h 35"/>
                    <a:gd name="T40" fmla="*/ 34 w 39"/>
                    <a:gd name="T41" fmla="*/ 31 h 35"/>
                    <a:gd name="T42" fmla="*/ 36 w 39"/>
                    <a:gd name="T43" fmla="*/ 27 h 35"/>
                    <a:gd name="T44" fmla="*/ 39 w 39"/>
                    <a:gd name="T45" fmla="*/ 2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35">
                      <a:moveTo>
                        <a:pt x="39" y="22"/>
                      </a:moveTo>
                      <a:cubicBezTo>
                        <a:pt x="39" y="21"/>
                        <a:pt x="38" y="19"/>
                        <a:pt x="38" y="18"/>
                      </a:cubicBezTo>
                      <a:cubicBezTo>
                        <a:pt x="38" y="16"/>
                        <a:pt x="39" y="15"/>
                        <a:pt x="39" y="14"/>
                      </a:cubicBezTo>
                      <a:cubicBezTo>
                        <a:pt x="39" y="11"/>
                        <a:pt x="39" y="9"/>
                        <a:pt x="38" y="7"/>
                      </a:cubicBezTo>
                      <a:cubicBezTo>
                        <a:pt x="38" y="4"/>
                        <a:pt x="29" y="2"/>
                        <a:pt x="27" y="2"/>
                      </a:cubicBezTo>
                      <a:cubicBezTo>
                        <a:pt x="27" y="0"/>
                        <a:pt x="27" y="0"/>
                        <a:pt x="24" y="0"/>
                      </a:cubicBezTo>
                      <a:cubicBezTo>
                        <a:pt x="21" y="0"/>
                        <a:pt x="21" y="1"/>
                        <a:pt x="19" y="3"/>
                      </a:cubicBezTo>
                      <a:cubicBezTo>
                        <a:pt x="18" y="5"/>
                        <a:pt x="15" y="6"/>
                        <a:pt x="13" y="7"/>
                      </a:cubicBezTo>
                      <a:cubicBezTo>
                        <a:pt x="12" y="9"/>
                        <a:pt x="11" y="12"/>
                        <a:pt x="9" y="12"/>
                      </a:cubicBezTo>
                      <a:cubicBezTo>
                        <a:pt x="7" y="12"/>
                        <a:pt x="5" y="11"/>
                        <a:pt x="2" y="12"/>
                      </a:cubicBezTo>
                      <a:cubicBezTo>
                        <a:pt x="0" y="13"/>
                        <a:pt x="4" y="15"/>
                        <a:pt x="5" y="16"/>
                      </a:cubicBezTo>
                      <a:cubicBezTo>
                        <a:pt x="6" y="18"/>
                        <a:pt x="6" y="20"/>
                        <a:pt x="8" y="21"/>
                      </a:cubicBezTo>
                      <a:cubicBezTo>
                        <a:pt x="9" y="22"/>
                        <a:pt x="10" y="23"/>
                        <a:pt x="11" y="23"/>
                      </a:cubicBezTo>
                      <a:cubicBezTo>
                        <a:pt x="12" y="23"/>
                        <a:pt x="11" y="24"/>
                        <a:pt x="11" y="24"/>
                      </a:cubicBezTo>
                      <a:cubicBezTo>
                        <a:pt x="12" y="24"/>
                        <a:pt x="13" y="25"/>
                        <a:pt x="14" y="25"/>
                      </a:cubicBezTo>
                      <a:cubicBezTo>
                        <a:pt x="14" y="26"/>
                        <a:pt x="13" y="27"/>
                        <a:pt x="13" y="28"/>
                      </a:cubicBezTo>
                      <a:cubicBezTo>
                        <a:pt x="13" y="29"/>
                        <a:pt x="14" y="31"/>
                        <a:pt x="15" y="31"/>
                      </a:cubicBezTo>
                      <a:cubicBezTo>
                        <a:pt x="18" y="31"/>
                        <a:pt x="19" y="31"/>
                        <a:pt x="20" y="34"/>
                      </a:cubicBezTo>
                      <a:cubicBezTo>
                        <a:pt x="21" y="35"/>
                        <a:pt x="23" y="34"/>
                        <a:pt x="25" y="35"/>
                      </a:cubicBezTo>
                      <a:cubicBezTo>
                        <a:pt x="26" y="35"/>
                        <a:pt x="26" y="35"/>
                        <a:pt x="27" y="35"/>
                      </a:cubicBezTo>
                      <a:cubicBezTo>
                        <a:pt x="31" y="35"/>
                        <a:pt x="32" y="34"/>
                        <a:pt x="34" y="31"/>
                      </a:cubicBezTo>
                      <a:cubicBezTo>
                        <a:pt x="35" y="30"/>
                        <a:pt x="36" y="28"/>
                        <a:pt x="36" y="27"/>
                      </a:cubicBezTo>
                      <a:cubicBezTo>
                        <a:pt x="37" y="25"/>
                        <a:pt x="39" y="24"/>
                        <a:pt x="39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7" name="Freeform 737">
                  <a:extLst>
                    <a:ext uri="{FF2B5EF4-FFF2-40B4-BE49-F238E27FC236}">
                      <a16:creationId xmlns:a16="http://schemas.microsoft.com/office/drawing/2014/main" id="{770FCF01-01FA-7540-B48E-A0C27F2EF1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9607" y="10259504"/>
                  <a:ext cx="92356" cy="105124"/>
                </a:xfrm>
                <a:custGeom>
                  <a:avLst/>
                  <a:gdLst>
                    <a:gd name="T0" fmla="*/ 5 w 10"/>
                    <a:gd name="T1" fmla="*/ 1 h 11"/>
                    <a:gd name="T2" fmla="*/ 7 w 10"/>
                    <a:gd name="T3" fmla="*/ 9 h 11"/>
                    <a:gd name="T4" fmla="*/ 5 w 10"/>
                    <a:gd name="T5" fmla="*/ 1 h 11"/>
                    <a:gd name="T6" fmla="*/ 5 w 10"/>
                    <a:gd name="T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5" y="1"/>
                      </a:moveTo>
                      <a:cubicBezTo>
                        <a:pt x="0" y="2"/>
                        <a:pt x="3" y="11"/>
                        <a:pt x="7" y="9"/>
                      </a:cubicBezTo>
                      <a:cubicBezTo>
                        <a:pt x="10" y="8"/>
                        <a:pt x="9" y="0"/>
                        <a:pt x="5" y="1"/>
                      </a:cubicBezTo>
                      <a:cubicBezTo>
                        <a:pt x="3" y="1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8" name="Freeform 738">
                  <a:extLst>
                    <a:ext uri="{FF2B5EF4-FFF2-40B4-BE49-F238E27FC236}">
                      <a16:creationId xmlns:a16="http://schemas.microsoft.com/office/drawing/2014/main" id="{64506085-4E14-1741-9512-D1FD28F663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2219" y="10090673"/>
                  <a:ext cx="738853" cy="646665"/>
                </a:xfrm>
                <a:custGeom>
                  <a:avLst/>
                  <a:gdLst>
                    <a:gd name="T0" fmla="*/ 74 w 79"/>
                    <a:gd name="T1" fmla="*/ 27 h 69"/>
                    <a:gd name="T2" fmla="*/ 69 w 79"/>
                    <a:gd name="T3" fmla="*/ 22 h 69"/>
                    <a:gd name="T4" fmla="*/ 72 w 79"/>
                    <a:gd name="T5" fmla="*/ 19 h 69"/>
                    <a:gd name="T6" fmla="*/ 75 w 79"/>
                    <a:gd name="T7" fmla="*/ 20 h 69"/>
                    <a:gd name="T8" fmla="*/ 75 w 79"/>
                    <a:gd name="T9" fmla="*/ 11 h 69"/>
                    <a:gd name="T10" fmla="*/ 73 w 79"/>
                    <a:gd name="T11" fmla="*/ 7 h 69"/>
                    <a:gd name="T12" fmla="*/ 72 w 79"/>
                    <a:gd name="T13" fmla="*/ 1 h 69"/>
                    <a:gd name="T14" fmla="*/ 66 w 79"/>
                    <a:gd name="T15" fmla="*/ 1 h 69"/>
                    <a:gd name="T16" fmla="*/ 60 w 79"/>
                    <a:gd name="T17" fmla="*/ 2 h 69"/>
                    <a:gd name="T18" fmla="*/ 55 w 79"/>
                    <a:gd name="T19" fmla="*/ 5 h 69"/>
                    <a:gd name="T20" fmla="*/ 51 w 79"/>
                    <a:gd name="T21" fmla="*/ 8 h 69"/>
                    <a:gd name="T22" fmla="*/ 49 w 79"/>
                    <a:gd name="T23" fmla="*/ 12 h 69"/>
                    <a:gd name="T24" fmla="*/ 45 w 79"/>
                    <a:gd name="T25" fmla="*/ 14 h 69"/>
                    <a:gd name="T26" fmla="*/ 44 w 79"/>
                    <a:gd name="T27" fmla="*/ 17 h 69"/>
                    <a:gd name="T28" fmla="*/ 34 w 79"/>
                    <a:gd name="T29" fmla="*/ 17 h 69"/>
                    <a:gd name="T30" fmla="*/ 28 w 79"/>
                    <a:gd name="T31" fmla="*/ 21 h 69"/>
                    <a:gd name="T32" fmla="*/ 24 w 79"/>
                    <a:gd name="T33" fmla="*/ 24 h 69"/>
                    <a:gd name="T34" fmla="*/ 20 w 79"/>
                    <a:gd name="T35" fmla="*/ 23 h 69"/>
                    <a:gd name="T36" fmla="*/ 17 w 79"/>
                    <a:gd name="T37" fmla="*/ 14 h 69"/>
                    <a:gd name="T38" fmla="*/ 17 w 79"/>
                    <a:gd name="T39" fmla="*/ 29 h 69"/>
                    <a:gd name="T40" fmla="*/ 17 w 79"/>
                    <a:gd name="T41" fmla="*/ 33 h 69"/>
                    <a:gd name="T42" fmla="*/ 9 w 79"/>
                    <a:gd name="T43" fmla="*/ 35 h 69"/>
                    <a:gd name="T44" fmla="*/ 6 w 79"/>
                    <a:gd name="T45" fmla="*/ 34 h 69"/>
                    <a:gd name="T46" fmla="*/ 2 w 79"/>
                    <a:gd name="T47" fmla="*/ 33 h 69"/>
                    <a:gd name="T48" fmla="*/ 3 w 79"/>
                    <a:gd name="T49" fmla="*/ 40 h 69"/>
                    <a:gd name="T50" fmla="*/ 5 w 79"/>
                    <a:gd name="T51" fmla="*/ 45 h 69"/>
                    <a:gd name="T52" fmla="*/ 9 w 79"/>
                    <a:gd name="T53" fmla="*/ 56 h 69"/>
                    <a:gd name="T54" fmla="*/ 8 w 79"/>
                    <a:gd name="T55" fmla="*/ 60 h 69"/>
                    <a:gd name="T56" fmla="*/ 9 w 79"/>
                    <a:gd name="T57" fmla="*/ 62 h 69"/>
                    <a:gd name="T58" fmla="*/ 10 w 79"/>
                    <a:gd name="T59" fmla="*/ 66 h 69"/>
                    <a:gd name="T60" fmla="*/ 11 w 79"/>
                    <a:gd name="T61" fmla="*/ 64 h 69"/>
                    <a:gd name="T62" fmla="*/ 15 w 79"/>
                    <a:gd name="T63" fmla="*/ 68 h 69"/>
                    <a:gd name="T64" fmla="*/ 21 w 79"/>
                    <a:gd name="T65" fmla="*/ 66 h 69"/>
                    <a:gd name="T66" fmla="*/ 26 w 79"/>
                    <a:gd name="T67" fmla="*/ 65 h 69"/>
                    <a:gd name="T68" fmla="*/ 31 w 79"/>
                    <a:gd name="T69" fmla="*/ 64 h 69"/>
                    <a:gd name="T70" fmla="*/ 38 w 79"/>
                    <a:gd name="T71" fmla="*/ 64 h 69"/>
                    <a:gd name="T72" fmla="*/ 39 w 79"/>
                    <a:gd name="T73" fmla="*/ 64 h 69"/>
                    <a:gd name="T74" fmla="*/ 41 w 79"/>
                    <a:gd name="T75" fmla="*/ 63 h 69"/>
                    <a:gd name="T76" fmla="*/ 42 w 79"/>
                    <a:gd name="T77" fmla="*/ 62 h 69"/>
                    <a:gd name="T78" fmla="*/ 44 w 79"/>
                    <a:gd name="T79" fmla="*/ 65 h 69"/>
                    <a:gd name="T80" fmla="*/ 46 w 79"/>
                    <a:gd name="T81" fmla="*/ 62 h 69"/>
                    <a:gd name="T82" fmla="*/ 57 w 79"/>
                    <a:gd name="T83" fmla="*/ 56 h 69"/>
                    <a:gd name="T84" fmla="*/ 65 w 79"/>
                    <a:gd name="T85" fmla="*/ 48 h 69"/>
                    <a:gd name="T86" fmla="*/ 72 w 79"/>
                    <a:gd name="T87" fmla="*/ 37 h 69"/>
                    <a:gd name="T88" fmla="*/ 77 w 79"/>
                    <a:gd name="T89" fmla="*/ 33 h 69"/>
                    <a:gd name="T90" fmla="*/ 79 w 79"/>
                    <a:gd name="T91" fmla="*/ 25 h 69"/>
                    <a:gd name="T92" fmla="*/ 76 w 79"/>
                    <a:gd name="T93" fmla="*/ 25 h 69"/>
                    <a:gd name="T94" fmla="*/ 74 w 79"/>
                    <a:gd name="T95" fmla="*/ 27 h 69"/>
                    <a:gd name="T96" fmla="*/ 62 w 79"/>
                    <a:gd name="T97" fmla="*/ 39 h 69"/>
                    <a:gd name="T98" fmla="*/ 61 w 79"/>
                    <a:gd name="T99" fmla="*/ 41 h 69"/>
                    <a:gd name="T100" fmla="*/ 57 w 79"/>
                    <a:gd name="T101" fmla="*/ 43 h 69"/>
                    <a:gd name="T102" fmla="*/ 55 w 79"/>
                    <a:gd name="T103" fmla="*/ 44 h 69"/>
                    <a:gd name="T104" fmla="*/ 52 w 79"/>
                    <a:gd name="T105" fmla="*/ 41 h 69"/>
                    <a:gd name="T106" fmla="*/ 56 w 79"/>
                    <a:gd name="T107" fmla="*/ 35 h 69"/>
                    <a:gd name="T108" fmla="*/ 60 w 79"/>
                    <a:gd name="T109" fmla="*/ 35 h 69"/>
                    <a:gd name="T110" fmla="*/ 62 w 79"/>
                    <a:gd name="T111" fmla="*/ 39 h 69"/>
                    <a:gd name="T112" fmla="*/ 62 w 79"/>
                    <a:gd name="T113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9" h="69">
                      <a:moveTo>
                        <a:pt x="74" y="27"/>
                      </a:moveTo>
                      <a:cubicBezTo>
                        <a:pt x="71" y="27"/>
                        <a:pt x="68" y="24"/>
                        <a:pt x="69" y="22"/>
                      </a:cubicBezTo>
                      <a:cubicBezTo>
                        <a:pt x="69" y="20"/>
                        <a:pt x="71" y="19"/>
                        <a:pt x="72" y="19"/>
                      </a:cubicBezTo>
                      <a:cubicBezTo>
                        <a:pt x="73" y="19"/>
                        <a:pt x="74" y="20"/>
                        <a:pt x="75" y="20"/>
                      </a:cubicBezTo>
                      <a:cubicBezTo>
                        <a:pt x="75" y="17"/>
                        <a:pt x="76" y="14"/>
                        <a:pt x="75" y="11"/>
                      </a:cubicBezTo>
                      <a:cubicBezTo>
                        <a:pt x="74" y="10"/>
                        <a:pt x="73" y="8"/>
                        <a:pt x="73" y="7"/>
                      </a:cubicBezTo>
                      <a:cubicBezTo>
                        <a:pt x="72" y="5"/>
                        <a:pt x="72" y="3"/>
                        <a:pt x="72" y="1"/>
                      </a:cubicBezTo>
                      <a:cubicBezTo>
                        <a:pt x="70" y="2"/>
                        <a:pt x="67" y="1"/>
                        <a:pt x="66" y="1"/>
                      </a:cubicBezTo>
                      <a:cubicBezTo>
                        <a:pt x="63" y="0"/>
                        <a:pt x="61" y="0"/>
                        <a:pt x="60" y="2"/>
                      </a:cubicBezTo>
                      <a:cubicBezTo>
                        <a:pt x="58" y="3"/>
                        <a:pt x="56" y="3"/>
                        <a:pt x="55" y="5"/>
                      </a:cubicBezTo>
                      <a:cubicBezTo>
                        <a:pt x="54" y="6"/>
                        <a:pt x="52" y="7"/>
                        <a:pt x="51" y="8"/>
                      </a:cubicBezTo>
                      <a:cubicBezTo>
                        <a:pt x="50" y="9"/>
                        <a:pt x="50" y="11"/>
                        <a:pt x="49" y="12"/>
                      </a:cubicBezTo>
                      <a:cubicBezTo>
                        <a:pt x="48" y="14"/>
                        <a:pt x="46" y="12"/>
                        <a:pt x="45" y="14"/>
                      </a:cubicBezTo>
                      <a:cubicBezTo>
                        <a:pt x="44" y="15"/>
                        <a:pt x="45" y="16"/>
                        <a:pt x="44" y="17"/>
                      </a:cubicBezTo>
                      <a:cubicBezTo>
                        <a:pt x="42" y="21"/>
                        <a:pt x="37" y="18"/>
                        <a:pt x="34" y="17"/>
                      </a:cubicBezTo>
                      <a:cubicBezTo>
                        <a:pt x="31" y="15"/>
                        <a:pt x="30" y="19"/>
                        <a:pt x="28" y="21"/>
                      </a:cubicBezTo>
                      <a:cubicBezTo>
                        <a:pt x="27" y="22"/>
                        <a:pt x="26" y="24"/>
                        <a:pt x="24" y="24"/>
                      </a:cubicBezTo>
                      <a:cubicBezTo>
                        <a:pt x="24" y="24"/>
                        <a:pt x="20" y="24"/>
                        <a:pt x="20" y="23"/>
                      </a:cubicBezTo>
                      <a:cubicBezTo>
                        <a:pt x="22" y="20"/>
                        <a:pt x="21" y="15"/>
                        <a:pt x="17" y="14"/>
                      </a:cubicBezTo>
                      <a:cubicBezTo>
                        <a:pt x="17" y="19"/>
                        <a:pt x="17" y="24"/>
                        <a:pt x="17" y="29"/>
                      </a:cubicBezTo>
                      <a:cubicBezTo>
                        <a:pt x="17" y="29"/>
                        <a:pt x="18" y="32"/>
                        <a:pt x="17" y="33"/>
                      </a:cubicBezTo>
                      <a:cubicBezTo>
                        <a:pt x="14" y="35"/>
                        <a:pt x="13" y="36"/>
                        <a:pt x="9" y="35"/>
                      </a:cubicBezTo>
                      <a:cubicBezTo>
                        <a:pt x="8" y="35"/>
                        <a:pt x="7" y="35"/>
                        <a:pt x="6" y="34"/>
                      </a:cubicBezTo>
                      <a:cubicBezTo>
                        <a:pt x="5" y="32"/>
                        <a:pt x="4" y="31"/>
                        <a:pt x="2" y="33"/>
                      </a:cubicBezTo>
                      <a:cubicBezTo>
                        <a:pt x="0" y="35"/>
                        <a:pt x="2" y="38"/>
                        <a:pt x="3" y="40"/>
                      </a:cubicBezTo>
                      <a:cubicBezTo>
                        <a:pt x="4" y="41"/>
                        <a:pt x="5" y="43"/>
                        <a:pt x="5" y="45"/>
                      </a:cubicBezTo>
                      <a:cubicBezTo>
                        <a:pt x="7" y="49"/>
                        <a:pt x="11" y="51"/>
                        <a:pt x="9" y="56"/>
                      </a:cubicBezTo>
                      <a:cubicBezTo>
                        <a:pt x="8" y="58"/>
                        <a:pt x="7" y="58"/>
                        <a:pt x="8" y="60"/>
                      </a:cubicBezTo>
                      <a:cubicBezTo>
                        <a:pt x="9" y="61"/>
                        <a:pt x="9" y="62"/>
                        <a:pt x="9" y="62"/>
                      </a:cubicBezTo>
                      <a:cubicBezTo>
                        <a:pt x="10" y="63"/>
                        <a:pt x="9" y="65"/>
                        <a:pt x="10" y="66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1" y="64"/>
                        <a:pt x="14" y="67"/>
                        <a:pt x="15" y="68"/>
                      </a:cubicBezTo>
                      <a:cubicBezTo>
                        <a:pt x="17" y="69"/>
                        <a:pt x="19" y="66"/>
                        <a:pt x="21" y="66"/>
                      </a:cubicBezTo>
                      <a:cubicBezTo>
                        <a:pt x="23" y="65"/>
                        <a:pt x="25" y="67"/>
                        <a:pt x="26" y="65"/>
                      </a:cubicBezTo>
                      <a:cubicBezTo>
                        <a:pt x="28" y="64"/>
                        <a:pt x="29" y="64"/>
                        <a:pt x="31" y="64"/>
                      </a:cubicBezTo>
                      <a:cubicBezTo>
                        <a:pt x="33" y="64"/>
                        <a:pt x="35" y="64"/>
                        <a:pt x="38" y="64"/>
                      </a:cubicBezTo>
                      <a:cubicBezTo>
                        <a:pt x="38" y="64"/>
                        <a:pt x="39" y="64"/>
                        <a:pt x="39" y="64"/>
                      </a:cubicBezTo>
                      <a:cubicBezTo>
                        <a:pt x="40" y="64"/>
                        <a:pt x="40" y="63"/>
                        <a:pt x="41" y="63"/>
                      </a:cubicBezTo>
                      <a:cubicBezTo>
                        <a:pt x="41" y="63"/>
                        <a:pt x="41" y="62"/>
                        <a:pt x="42" y="62"/>
                      </a:cubicBezTo>
                      <a:cubicBezTo>
                        <a:pt x="42" y="63"/>
                        <a:pt x="42" y="65"/>
                        <a:pt x="44" y="65"/>
                      </a:cubicBezTo>
                      <a:cubicBezTo>
                        <a:pt x="44" y="65"/>
                        <a:pt x="43" y="61"/>
                        <a:pt x="46" y="62"/>
                      </a:cubicBezTo>
                      <a:cubicBezTo>
                        <a:pt x="50" y="63"/>
                        <a:pt x="54" y="59"/>
                        <a:pt x="57" y="56"/>
                      </a:cubicBezTo>
                      <a:cubicBezTo>
                        <a:pt x="60" y="54"/>
                        <a:pt x="62" y="51"/>
                        <a:pt x="65" y="48"/>
                      </a:cubicBezTo>
                      <a:cubicBezTo>
                        <a:pt x="68" y="45"/>
                        <a:pt x="69" y="41"/>
                        <a:pt x="72" y="37"/>
                      </a:cubicBezTo>
                      <a:cubicBezTo>
                        <a:pt x="73" y="36"/>
                        <a:pt x="76" y="35"/>
                        <a:pt x="77" y="33"/>
                      </a:cubicBezTo>
                      <a:cubicBezTo>
                        <a:pt x="78" y="31"/>
                        <a:pt x="79" y="27"/>
                        <a:pt x="79" y="25"/>
                      </a:cubicBezTo>
                      <a:cubicBezTo>
                        <a:pt x="78" y="25"/>
                        <a:pt x="77" y="25"/>
                        <a:pt x="76" y="25"/>
                      </a:cubicBezTo>
                      <a:cubicBezTo>
                        <a:pt x="75" y="25"/>
                        <a:pt x="75" y="27"/>
                        <a:pt x="74" y="27"/>
                      </a:cubicBezTo>
                      <a:close/>
                      <a:moveTo>
                        <a:pt x="62" y="39"/>
                      </a:moveTo>
                      <a:cubicBezTo>
                        <a:pt x="61" y="39"/>
                        <a:pt x="61" y="41"/>
                        <a:pt x="61" y="41"/>
                      </a:cubicBezTo>
                      <a:cubicBezTo>
                        <a:pt x="60" y="43"/>
                        <a:pt x="58" y="42"/>
                        <a:pt x="57" y="43"/>
                      </a:cubicBezTo>
                      <a:cubicBezTo>
                        <a:pt x="56" y="43"/>
                        <a:pt x="56" y="44"/>
                        <a:pt x="55" y="44"/>
                      </a:cubicBezTo>
                      <a:cubicBezTo>
                        <a:pt x="53" y="44"/>
                        <a:pt x="52" y="42"/>
                        <a:pt x="52" y="41"/>
                      </a:cubicBezTo>
                      <a:cubicBezTo>
                        <a:pt x="51" y="39"/>
                        <a:pt x="54" y="36"/>
                        <a:pt x="56" y="35"/>
                      </a:cubicBezTo>
                      <a:cubicBezTo>
                        <a:pt x="57" y="34"/>
                        <a:pt x="59" y="34"/>
                        <a:pt x="60" y="35"/>
                      </a:cubicBezTo>
                      <a:cubicBezTo>
                        <a:pt x="61" y="36"/>
                        <a:pt x="64" y="38"/>
                        <a:pt x="62" y="39"/>
                      </a:cubicBezTo>
                      <a:cubicBezTo>
                        <a:pt x="61" y="39"/>
                        <a:pt x="63" y="38"/>
                        <a:pt x="62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9" name="Freeform 739">
                  <a:extLst>
                    <a:ext uri="{FF2B5EF4-FFF2-40B4-BE49-F238E27FC236}">
                      <a16:creationId xmlns:a16="http://schemas.microsoft.com/office/drawing/2014/main" id="{6F8D6D2F-7BE6-7F4D-B608-F50F5A1E7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19924" y="10399672"/>
                  <a:ext cx="121018" cy="124237"/>
                </a:xfrm>
                <a:custGeom>
                  <a:avLst/>
                  <a:gdLst>
                    <a:gd name="T0" fmla="*/ 11 w 13"/>
                    <a:gd name="T1" fmla="*/ 4 h 13"/>
                    <a:gd name="T2" fmla="*/ 3 w 13"/>
                    <a:gd name="T3" fmla="*/ 3 h 13"/>
                    <a:gd name="T4" fmla="*/ 2 w 13"/>
                    <a:gd name="T5" fmla="*/ 9 h 13"/>
                    <a:gd name="T6" fmla="*/ 7 w 13"/>
                    <a:gd name="T7" fmla="*/ 9 h 13"/>
                    <a:gd name="T8" fmla="*/ 11 w 13"/>
                    <a:gd name="T9" fmla="*/ 4 h 13"/>
                    <a:gd name="T10" fmla="*/ 11 w 13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1" y="4"/>
                      </a:moveTo>
                      <a:cubicBezTo>
                        <a:pt x="9" y="2"/>
                        <a:pt x="5" y="0"/>
                        <a:pt x="3" y="3"/>
                      </a:cubicBezTo>
                      <a:cubicBezTo>
                        <a:pt x="1" y="5"/>
                        <a:pt x="0" y="7"/>
                        <a:pt x="2" y="9"/>
                      </a:cubicBezTo>
                      <a:cubicBezTo>
                        <a:pt x="4" y="13"/>
                        <a:pt x="5" y="9"/>
                        <a:pt x="7" y="9"/>
                      </a:cubicBezTo>
                      <a:cubicBezTo>
                        <a:pt x="10" y="9"/>
                        <a:pt x="13" y="5"/>
                        <a:pt x="11" y="4"/>
                      </a:cubicBezTo>
                      <a:cubicBezTo>
                        <a:pt x="10" y="3"/>
                        <a:pt x="12" y="4"/>
                        <a:pt x="1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0" name="Freeform 740">
                  <a:extLst>
                    <a:ext uri="{FF2B5EF4-FFF2-40B4-BE49-F238E27FC236}">
                      <a16:creationId xmlns:a16="http://schemas.microsoft.com/office/drawing/2014/main" id="{DEEBD26D-0A23-D24C-8EC7-C21E1010C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3875" y="9240130"/>
                  <a:ext cx="47770" cy="76452"/>
                </a:xfrm>
                <a:custGeom>
                  <a:avLst/>
                  <a:gdLst>
                    <a:gd name="T0" fmla="*/ 2 w 5"/>
                    <a:gd name="T1" fmla="*/ 5 h 8"/>
                    <a:gd name="T2" fmla="*/ 5 w 5"/>
                    <a:gd name="T3" fmla="*/ 1 h 8"/>
                    <a:gd name="T4" fmla="*/ 1 w 5"/>
                    <a:gd name="T5" fmla="*/ 3 h 8"/>
                    <a:gd name="T6" fmla="*/ 0 w 5"/>
                    <a:gd name="T7" fmla="*/ 8 h 8"/>
                    <a:gd name="T8" fmla="*/ 2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5"/>
                      </a:moveTo>
                      <a:cubicBezTo>
                        <a:pt x="2" y="4"/>
                        <a:pt x="4" y="2"/>
                        <a:pt x="5" y="1"/>
                      </a:cubicBezTo>
                      <a:cubicBezTo>
                        <a:pt x="4" y="0"/>
                        <a:pt x="2" y="2"/>
                        <a:pt x="1" y="3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2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1" name="Freeform 741">
                  <a:extLst>
                    <a:ext uri="{FF2B5EF4-FFF2-40B4-BE49-F238E27FC236}">
                      <a16:creationId xmlns:a16="http://schemas.microsoft.com/office/drawing/2014/main" id="{27488E2E-94BD-4F49-BDC2-852C8A509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87" y="8857867"/>
                  <a:ext cx="324842" cy="420492"/>
                </a:xfrm>
                <a:custGeom>
                  <a:avLst/>
                  <a:gdLst>
                    <a:gd name="T0" fmla="*/ 11 w 35"/>
                    <a:gd name="T1" fmla="*/ 44 h 45"/>
                    <a:gd name="T2" fmla="*/ 15 w 35"/>
                    <a:gd name="T3" fmla="*/ 41 h 45"/>
                    <a:gd name="T4" fmla="*/ 16 w 35"/>
                    <a:gd name="T5" fmla="*/ 43 h 45"/>
                    <a:gd name="T6" fmla="*/ 23 w 35"/>
                    <a:gd name="T7" fmla="*/ 37 h 45"/>
                    <a:gd name="T8" fmla="*/ 25 w 35"/>
                    <a:gd name="T9" fmla="*/ 26 h 45"/>
                    <a:gd name="T10" fmla="*/ 31 w 35"/>
                    <a:gd name="T11" fmla="*/ 16 h 45"/>
                    <a:gd name="T12" fmla="*/ 33 w 35"/>
                    <a:gd name="T13" fmla="*/ 8 h 45"/>
                    <a:gd name="T14" fmla="*/ 35 w 35"/>
                    <a:gd name="T15" fmla="*/ 2 h 45"/>
                    <a:gd name="T16" fmla="*/ 29 w 35"/>
                    <a:gd name="T17" fmla="*/ 1 h 45"/>
                    <a:gd name="T18" fmla="*/ 26 w 35"/>
                    <a:gd name="T19" fmla="*/ 2 h 45"/>
                    <a:gd name="T20" fmla="*/ 25 w 35"/>
                    <a:gd name="T21" fmla="*/ 6 h 45"/>
                    <a:gd name="T22" fmla="*/ 20 w 35"/>
                    <a:gd name="T23" fmla="*/ 10 h 45"/>
                    <a:gd name="T24" fmla="*/ 10 w 35"/>
                    <a:gd name="T25" fmla="*/ 8 h 45"/>
                    <a:gd name="T26" fmla="*/ 13 w 35"/>
                    <a:gd name="T27" fmla="*/ 13 h 45"/>
                    <a:gd name="T28" fmla="*/ 14 w 35"/>
                    <a:gd name="T29" fmla="*/ 19 h 45"/>
                    <a:gd name="T30" fmla="*/ 15 w 35"/>
                    <a:gd name="T31" fmla="*/ 22 h 45"/>
                    <a:gd name="T32" fmla="*/ 16 w 35"/>
                    <a:gd name="T33" fmla="*/ 25 h 45"/>
                    <a:gd name="T34" fmla="*/ 15 w 35"/>
                    <a:gd name="T35" fmla="*/ 32 h 45"/>
                    <a:gd name="T36" fmla="*/ 13 w 35"/>
                    <a:gd name="T37" fmla="*/ 31 h 45"/>
                    <a:gd name="T38" fmla="*/ 10 w 35"/>
                    <a:gd name="T39" fmla="*/ 32 h 45"/>
                    <a:gd name="T40" fmla="*/ 8 w 35"/>
                    <a:gd name="T41" fmla="*/ 29 h 45"/>
                    <a:gd name="T42" fmla="*/ 6 w 35"/>
                    <a:gd name="T43" fmla="*/ 32 h 45"/>
                    <a:gd name="T44" fmla="*/ 4 w 35"/>
                    <a:gd name="T45" fmla="*/ 32 h 45"/>
                    <a:gd name="T46" fmla="*/ 3 w 35"/>
                    <a:gd name="T47" fmla="*/ 35 h 45"/>
                    <a:gd name="T48" fmla="*/ 0 w 35"/>
                    <a:gd name="T49" fmla="*/ 39 h 45"/>
                    <a:gd name="T50" fmla="*/ 5 w 35"/>
                    <a:gd name="T51" fmla="*/ 45 h 45"/>
                    <a:gd name="T52" fmla="*/ 8 w 35"/>
                    <a:gd name="T53" fmla="*/ 42 h 45"/>
                    <a:gd name="T54" fmla="*/ 11 w 35"/>
                    <a:gd name="T55" fmla="*/ 44 h 45"/>
                    <a:gd name="T56" fmla="*/ 11 w 35"/>
                    <a:gd name="T5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45">
                      <a:moveTo>
                        <a:pt x="11" y="44"/>
                      </a:moveTo>
                      <a:cubicBezTo>
                        <a:pt x="12" y="44"/>
                        <a:pt x="14" y="42"/>
                        <a:pt x="15" y="41"/>
                      </a:cubicBezTo>
                      <a:cubicBezTo>
                        <a:pt x="17" y="40"/>
                        <a:pt x="15" y="43"/>
                        <a:pt x="16" y="43"/>
                      </a:cubicBezTo>
                      <a:cubicBezTo>
                        <a:pt x="16" y="43"/>
                        <a:pt x="23" y="39"/>
                        <a:pt x="23" y="37"/>
                      </a:cubicBezTo>
                      <a:cubicBezTo>
                        <a:pt x="23" y="33"/>
                        <a:pt x="23" y="29"/>
                        <a:pt x="25" y="26"/>
                      </a:cubicBezTo>
                      <a:cubicBezTo>
                        <a:pt x="27" y="22"/>
                        <a:pt x="30" y="19"/>
                        <a:pt x="31" y="16"/>
                      </a:cubicBezTo>
                      <a:cubicBezTo>
                        <a:pt x="32" y="13"/>
                        <a:pt x="32" y="11"/>
                        <a:pt x="33" y="8"/>
                      </a:cubicBezTo>
                      <a:cubicBezTo>
                        <a:pt x="33" y="6"/>
                        <a:pt x="35" y="4"/>
                        <a:pt x="35" y="2"/>
                      </a:cubicBezTo>
                      <a:cubicBezTo>
                        <a:pt x="33" y="2"/>
                        <a:pt x="31" y="0"/>
                        <a:pt x="29" y="1"/>
                      </a:cubicBezTo>
                      <a:cubicBezTo>
                        <a:pt x="28" y="1"/>
                        <a:pt x="26" y="1"/>
                        <a:pt x="26" y="2"/>
                      </a:cubicBezTo>
                      <a:cubicBezTo>
                        <a:pt x="25" y="4"/>
                        <a:pt x="25" y="5"/>
                        <a:pt x="25" y="6"/>
                      </a:cubicBezTo>
                      <a:cubicBezTo>
                        <a:pt x="24" y="9"/>
                        <a:pt x="23" y="10"/>
                        <a:pt x="20" y="10"/>
                      </a:cubicBezTo>
                      <a:cubicBezTo>
                        <a:pt x="17" y="9"/>
                        <a:pt x="13" y="8"/>
                        <a:pt x="10" y="8"/>
                      </a:cubicBezTo>
                      <a:cubicBezTo>
                        <a:pt x="10" y="10"/>
                        <a:pt x="9" y="14"/>
                        <a:pt x="13" y="13"/>
                      </a:cubicBezTo>
                      <a:cubicBezTo>
                        <a:pt x="17" y="11"/>
                        <a:pt x="14" y="17"/>
                        <a:pt x="14" y="19"/>
                      </a:cubicBezTo>
                      <a:cubicBezTo>
                        <a:pt x="14" y="20"/>
                        <a:pt x="14" y="21"/>
                        <a:pt x="15" y="22"/>
                      </a:cubicBezTo>
                      <a:cubicBezTo>
                        <a:pt x="16" y="23"/>
                        <a:pt x="16" y="24"/>
                        <a:pt x="16" y="25"/>
                      </a:cubicBezTo>
                      <a:cubicBezTo>
                        <a:pt x="16" y="27"/>
                        <a:pt x="16" y="30"/>
                        <a:pt x="15" y="32"/>
                      </a:cubicBezTo>
                      <a:cubicBezTo>
                        <a:pt x="15" y="33"/>
                        <a:pt x="13" y="31"/>
                        <a:pt x="13" y="31"/>
                      </a:cubicBezTo>
                      <a:cubicBezTo>
                        <a:pt x="11" y="31"/>
                        <a:pt x="11" y="33"/>
                        <a:pt x="10" y="32"/>
                      </a:cubicBezTo>
                      <a:cubicBezTo>
                        <a:pt x="10" y="31"/>
                        <a:pt x="9" y="30"/>
                        <a:pt x="8" y="29"/>
                      </a:cubicBezTo>
                      <a:cubicBezTo>
                        <a:pt x="7" y="29"/>
                        <a:pt x="7" y="31"/>
                        <a:pt x="6" y="32"/>
                      </a:cubicBezTo>
                      <a:cubicBezTo>
                        <a:pt x="6" y="32"/>
                        <a:pt x="4" y="32"/>
                        <a:pt x="4" y="32"/>
                      </a:cubicBezTo>
                      <a:cubicBezTo>
                        <a:pt x="2" y="32"/>
                        <a:pt x="3" y="34"/>
                        <a:pt x="3" y="35"/>
                      </a:cubicBezTo>
                      <a:cubicBezTo>
                        <a:pt x="4" y="38"/>
                        <a:pt x="3" y="37"/>
                        <a:pt x="0" y="39"/>
                      </a:cubicBezTo>
                      <a:cubicBezTo>
                        <a:pt x="2" y="41"/>
                        <a:pt x="4" y="42"/>
                        <a:pt x="5" y="45"/>
                      </a:cubicBezTo>
                      <a:cubicBezTo>
                        <a:pt x="6" y="44"/>
                        <a:pt x="7" y="43"/>
                        <a:pt x="8" y="42"/>
                      </a:cubicBezTo>
                      <a:cubicBezTo>
                        <a:pt x="10" y="41"/>
                        <a:pt x="10" y="43"/>
                        <a:pt x="11" y="44"/>
                      </a:cubicBezTo>
                      <a:cubicBezTo>
                        <a:pt x="12" y="44"/>
                        <a:pt x="10" y="43"/>
                        <a:pt x="11" y="4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2" name="Freeform 742">
                  <a:extLst>
                    <a:ext uri="{FF2B5EF4-FFF2-40B4-BE49-F238E27FC236}">
                      <a16:creationId xmlns:a16="http://schemas.microsoft.com/office/drawing/2014/main" id="{1A4304CF-C7AF-EB4C-BD73-86CCA8786D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416" y="8520197"/>
                  <a:ext cx="595541" cy="420492"/>
                </a:xfrm>
                <a:custGeom>
                  <a:avLst/>
                  <a:gdLst>
                    <a:gd name="T0" fmla="*/ 12 w 64"/>
                    <a:gd name="T1" fmla="*/ 37 h 45"/>
                    <a:gd name="T2" fmla="*/ 17 w 64"/>
                    <a:gd name="T3" fmla="*/ 37 h 45"/>
                    <a:gd name="T4" fmla="*/ 20 w 64"/>
                    <a:gd name="T5" fmla="*/ 38 h 45"/>
                    <a:gd name="T6" fmla="*/ 21 w 64"/>
                    <a:gd name="T7" fmla="*/ 33 h 45"/>
                    <a:gd name="T8" fmla="*/ 25 w 64"/>
                    <a:gd name="T9" fmla="*/ 30 h 45"/>
                    <a:gd name="T10" fmla="*/ 30 w 64"/>
                    <a:gd name="T11" fmla="*/ 33 h 45"/>
                    <a:gd name="T12" fmla="*/ 36 w 64"/>
                    <a:gd name="T13" fmla="*/ 34 h 45"/>
                    <a:gd name="T14" fmla="*/ 39 w 64"/>
                    <a:gd name="T15" fmla="*/ 34 h 45"/>
                    <a:gd name="T16" fmla="*/ 41 w 64"/>
                    <a:gd name="T17" fmla="*/ 30 h 45"/>
                    <a:gd name="T18" fmla="*/ 45 w 64"/>
                    <a:gd name="T19" fmla="*/ 31 h 45"/>
                    <a:gd name="T20" fmla="*/ 50 w 64"/>
                    <a:gd name="T21" fmla="*/ 31 h 45"/>
                    <a:gd name="T22" fmla="*/ 55 w 64"/>
                    <a:gd name="T23" fmla="*/ 29 h 45"/>
                    <a:gd name="T24" fmla="*/ 60 w 64"/>
                    <a:gd name="T25" fmla="*/ 30 h 45"/>
                    <a:gd name="T26" fmla="*/ 58 w 64"/>
                    <a:gd name="T27" fmla="*/ 24 h 45"/>
                    <a:gd name="T28" fmla="*/ 55 w 64"/>
                    <a:gd name="T29" fmla="*/ 20 h 45"/>
                    <a:gd name="T30" fmla="*/ 51 w 64"/>
                    <a:gd name="T31" fmla="*/ 16 h 45"/>
                    <a:gd name="T32" fmla="*/ 47 w 64"/>
                    <a:gd name="T33" fmla="*/ 13 h 45"/>
                    <a:gd name="T34" fmla="*/ 46 w 64"/>
                    <a:gd name="T35" fmla="*/ 12 h 45"/>
                    <a:gd name="T36" fmla="*/ 44 w 64"/>
                    <a:gd name="T37" fmla="*/ 12 h 45"/>
                    <a:gd name="T38" fmla="*/ 44 w 64"/>
                    <a:gd name="T39" fmla="*/ 6 h 45"/>
                    <a:gd name="T40" fmla="*/ 41 w 64"/>
                    <a:gd name="T41" fmla="*/ 1 h 45"/>
                    <a:gd name="T42" fmla="*/ 41 w 64"/>
                    <a:gd name="T43" fmla="*/ 0 h 45"/>
                    <a:gd name="T44" fmla="*/ 38 w 64"/>
                    <a:gd name="T45" fmla="*/ 0 h 45"/>
                    <a:gd name="T46" fmla="*/ 35 w 64"/>
                    <a:gd name="T47" fmla="*/ 3 h 45"/>
                    <a:gd name="T48" fmla="*/ 26 w 64"/>
                    <a:gd name="T49" fmla="*/ 10 h 45"/>
                    <a:gd name="T50" fmla="*/ 22 w 64"/>
                    <a:gd name="T51" fmla="*/ 11 h 45"/>
                    <a:gd name="T52" fmla="*/ 19 w 64"/>
                    <a:gd name="T53" fmla="*/ 15 h 45"/>
                    <a:gd name="T54" fmla="*/ 13 w 64"/>
                    <a:gd name="T55" fmla="*/ 17 h 45"/>
                    <a:gd name="T56" fmla="*/ 9 w 64"/>
                    <a:gd name="T57" fmla="*/ 17 h 45"/>
                    <a:gd name="T58" fmla="*/ 6 w 64"/>
                    <a:gd name="T59" fmla="*/ 18 h 45"/>
                    <a:gd name="T60" fmla="*/ 3 w 64"/>
                    <a:gd name="T61" fmla="*/ 23 h 45"/>
                    <a:gd name="T62" fmla="*/ 4 w 64"/>
                    <a:gd name="T63" fmla="*/ 34 h 45"/>
                    <a:gd name="T64" fmla="*/ 6 w 64"/>
                    <a:gd name="T65" fmla="*/ 39 h 45"/>
                    <a:gd name="T66" fmla="*/ 9 w 64"/>
                    <a:gd name="T67" fmla="*/ 45 h 45"/>
                    <a:gd name="T68" fmla="*/ 12 w 64"/>
                    <a:gd name="T6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" h="45">
                      <a:moveTo>
                        <a:pt x="12" y="37"/>
                      </a:moveTo>
                      <a:cubicBezTo>
                        <a:pt x="13" y="37"/>
                        <a:pt x="16" y="36"/>
                        <a:pt x="17" y="37"/>
                      </a:cubicBezTo>
                      <a:cubicBezTo>
                        <a:pt x="17" y="38"/>
                        <a:pt x="20" y="38"/>
                        <a:pt x="20" y="38"/>
                      </a:cubicBezTo>
                      <a:cubicBezTo>
                        <a:pt x="21" y="36"/>
                        <a:pt x="20" y="34"/>
                        <a:pt x="21" y="33"/>
                      </a:cubicBezTo>
                      <a:cubicBezTo>
                        <a:pt x="21" y="32"/>
                        <a:pt x="23" y="29"/>
                        <a:pt x="25" y="30"/>
                      </a:cubicBezTo>
                      <a:cubicBezTo>
                        <a:pt x="27" y="30"/>
                        <a:pt x="28" y="32"/>
                        <a:pt x="30" y="33"/>
                      </a:cubicBezTo>
                      <a:cubicBezTo>
                        <a:pt x="32" y="34"/>
                        <a:pt x="34" y="34"/>
                        <a:pt x="36" y="34"/>
                      </a:cubicBezTo>
                      <a:cubicBezTo>
                        <a:pt x="37" y="34"/>
                        <a:pt x="39" y="35"/>
                        <a:pt x="39" y="34"/>
                      </a:cubicBezTo>
                      <a:cubicBezTo>
                        <a:pt x="40" y="33"/>
                        <a:pt x="40" y="29"/>
                        <a:pt x="41" y="30"/>
                      </a:cubicBezTo>
                      <a:cubicBezTo>
                        <a:pt x="43" y="31"/>
                        <a:pt x="43" y="31"/>
                        <a:pt x="45" y="31"/>
                      </a:cubicBezTo>
                      <a:cubicBezTo>
                        <a:pt x="47" y="30"/>
                        <a:pt x="48" y="31"/>
                        <a:pt x="50" y="31"/>
                      </a:cubicBezTo>
                      <a:cubicBezTo>
                        <a:pt x="52" y="31"/>
                        <a:pt x="53" y="28"/>
                        <a:pt x="55" y="29"/>
                      </a:cubicBezTo>
                      <a:cubicBezTo>
                        <a:pt x="56" y="29"/>
                        <a:pt x="58" y="31"/>
                        <a:pt x="60" y="30"/>
                      </a:cubicBezTo>
                      <a:cubicBezTo>
                        <a:pt x="64" y="28"/>
                        <a:pt x="59" y="26"/>
                        <a:pt x="58" y="24"/>
                      </a:cubicBezTo>
                      <a:cubicBezTo>
                        <a:pt x="57" y="22"/>
                        <a:pt x="57" y="21"/>
                        <a:pt x="55" y="20"/>
                      </a:cubicBezTo>
                      <a:cubicBezTo>
                        <a:pt x="53" y="19"/>
                        <a:pt x="52" y="18"/>
                        <a:pt x="51" y="16"/>
                      </a:cubicBezTo>
                      <a:cubicBezTo>
                        <a:pt x="51" y="14"/>
                        <a:pt x="49" y="14"/>
                        <a:pt x="47" y="13"/>
                      </a:cubicBezTo>
                      <a:cubicBezTo>
                        <a:pt x="47" y="13"/>
                        <a:pt x="47" y="12"/>
                        <a:pt x="46" y="12"/>
                      </a:cubicBezTo>
                      <a:cubicBezTo>
                        <a:pt x="46" y="12"/>
                        <a:pt x="44" y="12"/>
                        <a:pt x="44" y="12"/>
                      </a:cubicBezTo>
                      <a:cubicBezTo>
                        <a:pt x="43" y="11"/>
                        <a:pt x="44" y="7"/>
                        <a:pt x="44" y="6"/>
                      </a:cubicBezTo>
                      <a:cubicBezTo>
                        <a:pt x="44" y="4"/>
                        <a:pt x="42" y="3"/>
                        <a:pt x="41" y="1"/>
                      </a:cubicBezTo>
                      <a:cubicBezTo>
                        <a:pt x="41" y="1"/>
                        <a:pt x="41" y="0"/>
                        <a:pt x="41" y="0"/>
                      </a:cubicBezTo>
                      <a:cubicBezTo>
                        <a:pt x="40" y="0"/>
                        <a:pt x="39" y="0"/>
                        <a:pt x="38" y="0"/>
                      </a:cubicBezTo>
                      <a:cubicBezTo>
                        <a:pt x="36" y="1"/>
                        <a:pt x="36" y="1"/>
                        <a:pt x="35" y="3"/>
                      </a:cubicBezTo>
                      <a:cubicBezTo>
                        <a:pt x="35" y="6"/>
                        <a:pt x="28" y="10"/>
                        <a:pt x="26" y="10"/>
                      </a:cubicBezTo>
                      <a:cubicBezTo>
                        <a:pt x="25" y="10"/>
                        <a:pt x="21" y="10"/>
                        <a:pt x="22" y="11"/>
                      </a:cubicBezTo>
                      <a:cubicBezTo>
                        <a:pt x="23" y="13"/>
                        <a:pt x="20" y="15"/>
                        <a:pt x="19" y="15"/>
                      </a:cubicBezTo>
                      <a:cubicBezTo>
                        <a:pt x="17" y="16"/>
                        <a:pt x="15" y="17"/>
                        <a:pt x="13" y="17"/>
                      </a:cubicBezTo>
                      <a:cubicBezTo>
                        <a:pt x="11" y="18"/>
                        <a:pt x="11" y="16"/>
                        <a:pt x="9" y="17"/>
                      </a:cubicBezTo>
                      <a:cubicBezTo>
                        <a:pt x="7" y="18"/>
                        <a:pt x="6" y="17"/>
                        <a:pt x="6" y="18"/>
                      </a:cubicBezTo>
                      <a:cubicBezTo>
                        <a:pt x="5" y="20"/>
                        <a:pt x="4" y="22"/>
                        <a:pt x="3" y="23"/>
                      </a:cubicBezTo>
                      <a:cubicBezTo>
                        <a:pt x="0" y="27"/>
                        <a:pt x="2" y="30"/>
                        <a:pt x="4" y="34"/>
                      </a:cubicBezTo>
                      <a:cubicBezTo>
                        <a:pt x="5" y="36"/>
                        <a:pt x="5" y="37"/>
                        <a:pt x="6" y="39"/>
                      </a:cubicBezTo>
                      <a:cubicBezTo>
                        <a:pt x="8" y="41"/>
                        <a:pt x="9" y="42"/>
                        <a:pt x="9" y="45"/>
                      </a:cubicBezTo>
                      <a:cubicBezTo>
                        <a:pt x="9" y="44"/>
                        <a:pt x="10" y="37"/>
                        <a:pt x="1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3" name="Freeform 743">
                  <a:extLst>
                    <a:ext uri="{FF2B5EF4-FFF2-40B4-BE49-F238E27FC236}">
                      <a16:creationId xmlns:a16="http://schemas.microsoft.com/office/drawing/2014/main" id="{9FDE9C97-0E53-8D45-AF8D-E2E08511C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6995" y="7921315"/>
                  <a:ext cx="1092358" cy="767717"/>
                </a:xfrm>
                <a:custGeom>
                  <a:avLst/>
                  <a:gdLst>
                    <a:gd name="T0" fmla="*/ 83 w 117"/>
                    <a:gd name="T1" fmla="*/ 82 h 82"/>
                    <a:gd name="T2" fmla="*/ 93 w 117"/>
                    <a:gd name="T3" fmla="*/ 76 h 82"/>
                    <a:gd name="T4" fmla="*/ 105 w 117"/>
                    <a:gd name="T5" fmla="*/ 68 h 82"/>
                    <a:gd name="T6" fmla="*/ 112 w 117"/>
                    <a:gd name="T7" fmla="*/ 64 h 82"/>
                    <a:gd name="T8" fmla="*/ 107 w 117"/>
                    <a:gd name="T9" fmla="*/ 55 h 82"/>
                    <a:gd name="T10" fmla="*/ 110 w 117"/>
                    <a:gd name="T11" fmla="*/ 46 h 82"/>
                    <a:gd name="T12" fmla="*/ 114 w 117"/>
                    <a:gd name="T13" fmla="*/ 40 h 82"/>
                    <a:gd name="T14" fmla="*/ 117 w 117"/>
                    <a:gd name="T15" fmla="*/ 21 h 82"/>
                    <a:gd name="T16" fmla="*/ 81 w 117"/>
                    <a:gd name="T17" fmla="*/ 1 h 82"/>
                    <a:gd name="T18" fmla="*/ 75 w 117"/>
                    <a:gd name="T19" fmla="*/ 2 h 82"/>
                    <a:gd name="T20" fmla="*/ 67 w 117"/>
                    <a:gd name="T21" fmla="*/ 2 h 82"/>
                    <a:gd name="T22" fmla="*/ 59 w 117"/>
                    <a:gd name="T23" fmla="*/ 1 h 82"/>
                    <a:gd name="T24" fmla="*/ 29 w 117"/>
                    <a:gd name="T25" fmla="*/ 21 h 82"/>
                    <a:gd name="T26" fmla="*/ 22 w 117"/>
                    <a:gd name="T27" fmla="*/ 25 h 82"/>
                    <a:gd name="T28" fmla="*/ 19 w 117"/>
                    <a:gd name="T29" fmla="*/ 42 h 82"/>
                    <a:gd name="T30" fmla="*/ 8 w 117"/>
                    <a:gd name="T31" fmla="*/ 43 h 82"/>
                    <a:gd name="T32" fmla="*/ 5 w 117"/>
                    <a:gd name="T33" fmla="*/ 51 h 82"/>
                    <a:gd name="T34" fmla="*/ 11 w 117"/>
                    <a:gd name="T35" fmla="*/ 56 h 82"/>
                    <a:gd name="T36" fmla="*/ 19 w 117"/>
                    <a:gd name="T37" fmla="*/ 62 h 82"/>
                    <a:gd name="T38" fmla="*/ 21 w 117"/>
                    <a:gd name="T39" fmla="*/ 55 h 82"/>
                    <a:gd name="T40" fmla="*/ 28 w 117"/>
                    <a:gd name="T41" fmla="*/ 50 h 82"/>
                    <a:gd name="T42" fmla="*/ 35 w 117"/>
                    <a:gd name="T43" fmla="*/ 53 h 82"/>
                    <a:gd name="T44" fmla="*/ 46 w 117"/>
                    <a:gd name="T45" fmla="*/ 55 h 82"/>
                    <a:gd name="T46" fmla="*/ 64 w 117"/>
                    <a:gd name="T47" fmla="*/ 53 h 82"/>
                    <a:gd name="T48" fmla="*/ 68 w 117"/>
                    <a:gd name="T49" fmla="*/ 47 h 82"/>
                    <a:gd name="T50" fmla="*/ 77 w 117"/>
                    <a:gd name="T51" fmla="*/ 31 h 82"/>
                    <a:gd name="T52" fmla="*/ 79 w 117"/>
                    <a:gd name="T53" fmla="*/ 16 h 82"/>
                    <a:gd name="T54" fmla="*/ 75 w 117"/>
                    <a:gd name="T55" fmla="*/ 2 h 82"/>
                    <a:gd name="T56" fmla="*/ 78 w 117"/>
                    <a:gd name="T57" fmla="*/ 16 h 82"/>
                    <a:gd name="T58" fmla="*/ 77 w 117"/>
                    <a:gd name="T59" fmla="*/ 35 h 82"/>
                    <a:gd name="T60" fmla="*/ 68 w 117"/>
                    <a:gd name="T61" fmla="*/ 46 h 82"/>
                    <a:gd name="T62" fmla="*/ 72 w 117"/>
                    <a:gd name="T63" fmla="*/ 55 h 82"/>
                    <a:gd name="T64" fmla="*/ 75 w 117"/>
                    <a:gd name="T65" fmla="*/ 65 h 82"/>
                    <a:gd name="T66" fmla="*/ 72 w 117"/>
                    <a:gd name="T67" fmla="*/ 74 h 82"/>
                    <a:gd name="T68" fmla="*/ 77 w 117"/>
                    <a:gd name="T69" fmla="*/ 81 h 82"/>
                    <a:gd name="T70" fmla="*/ 80 w 117"/>
                    <a:gd name="T71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7" h="82">
                      <a:moveTo>
                        <a:pt x="80" y="81"/>
                      </a:moveTo>
                      <a:cubicBezTo>
                        <a:pt x="81" y="80"/>
                        <a:pt x="82" y="82"/>
                        <a:pt x="83" y="82"/>
                      </a:cubicBezTo>
                      <a:cubicBezTo>
                        <a:pt x="85" y="81"/>
                        <a:pt x="87" y="80"/>
                        <a:pt x="89" y="79"/>
                      </a:cubicBezTo>
                      <a:cubicBezTo>
                        <a:pt x="90" y="79"/>
                        <a:pt x="93" y="78"/>
                        <a:pt x="93" y="76"/>
                      </a:cubicBezTo>
                      <a:cubicBezTo>
                        <a:pt x="93" y="74"/>
                        <a:pt x="94" y="75"/>
                        <a:pt x="96" y="74"/>
                      </a:cubicBezTo>
                      <a:cubicBezTo>
                        <a:pt x="99" y="74"/>
                        <a:pt x="103" y="71"/>
                        <a:pt x="105" y="68"/>
                      </a:cubicBezTo>
                      <a:cubicBezTo>
                        <a:pt x="106" y="67"/>
                        <a:pt x="106" y="66"/>
                        <a:pt x="107" y="65"/>
                      </a:cubicBezTo>
                      <a:cubicBezTo>
                        <a:pt x="108" y="64"/>
                        <a:pt x="110" y="64"/>
                        <a:pt x="112" y="64"/>
                      </a:cubicBezTo>
                      <a:cubicBezTo>
                        <a:pt x="112" y="62"/>
                        <a:pt x="110" y="61"/>
                        <a:pt x="109" y="59"/>
                      </a:cubicBezTo>
                      <a:cubicBezTo>
                        <a:pt x="109" y="58"/>
                        <a:pt x="110" y="55"/>
                        <a:pt x="107" y="55"/>
                      </a:cubicBezTo>
                      <a:cubicBezTo>
                        <a:pt x="106" y="55"/>
                        <a:pt x="109" y="53"/>
                        <a:pt x="108" y="52"/>
                      </a:cubicBezTo>
                      <a:cubicBezTo>
                        <a:pt x="108" y="49"/>
                        <a:pt x="109" y="48"/>
                        <a:pt x="110" y="46"/>
                      </a:cubicBezTo>
                      <a:cubicBezTo>
                        <a:pt x="110" y="44"/>
                        <a:pt x="112" y="44"/>
                        <a:pt x="112" y="42"/>
                      </a:cubicBezTo>
                      <a:cubicBezTo>
                        <a:pt x="112" y="41"/>
                        <a:pt x="113" y="40"/>
                        <a:pt x="114" y="40"/>
                      </a:cubicBezTo>
                      <a:cubicBezTo>
                        <a:pt x="117" y="40"/>
                        <a:pt x="117" y="40"/>
                        <a:pt x="117" y="38"/>
                      </a:cubicBezTo>
                      <a:cubicBezTo>
                        <a:pt x="117" y="32"/>
                        <a:pt x="117" y="27"/>
                        <a:pt x="117" y="21"/>
                      </a:cubicBezTo>
                      <a:cubicBezTo>
                        <a:pt x="117" y="19"/>
                        <a:pt x="113" y="18"/>
                        <a:pt x="111" y="17"/>
                      </a:cubicBezTo>
                      <a:cubicBezTo>
                        <a:pt x="101" y="12"/>
                        <a:pt x="91" y="6"/>
                        <a:pt x="81" y="1"/>
                      </a:cubicBezTo>
                      <a:cubicBezTo>
                        <a:pt x="80" y="1"/>
                        <a:pt x="80" y="0"/>
                        <a:pt x="79" y="0"/>
                      </a:cubicBezTo>
                      <a:cubicBezTo>
                        <a:pt x="78" y="1"/>
                        <a:pt x="76" y="2"/>
                        <a:pt x="75" y="2"/>
                      </a:cubicBezTo>
                      <a:cubicBezTo>
                        <a:pt x="74" y="3"/>
                        <a:pt x="72" y="5"/>
                        <a:pt x="71" y="5"/>
                      </a:cubicBezTo>
                      <a:cubicBezTo>
                        <a:pt x="70" y="5"/>
                        <a:pt x="69" y="3"/>
                        <a:pt x="67" y="2"/>
                      </a:cubicBezTo>
                      <a:cubicBezTo>
                        <a:pt x="66" y="1"/>
                        <a:pt x="65" y="1"/>
                        <a:pt x="64" y="1"/>
                      </a:cubicBezTo>
                      <a:cubicBezTo>
                        <a:pt x="62" y="0"/>
                        <a:pt x="61" y="0"/>
                        <a:pt x="59" y="1"/>
                      </a:cubicBezTo>
                      <a:cubicBezTo>
                        <a:pt x="52" y="5"/>
                        <a:pt x="45" y="10"/>
                        <a:pt x="38" y="14"/>
                      </a:cubicBezTo>
                      <a:cubicBezTo>
                        <a:pt x="35" y="16"/>
                        <a:pt x="32" y="18"/>
                        <a:pt x="29" y="21"/>
                      </a:cubicBezTo>
                      <a:cubicBezTo>
                        <a:pt x="28" y="22"/>
                        <a:pt x="27" y="22"/>
                        <a:pt x="26" y="22"/>
                      </a:cubicBezTo>
                      <a:cubicBezTo>
                        <a:pt x="23" y="22"/>
                        <a:pt x="22" y="22"/>
                        <a:pt x="22" y="25"/>
                      </a:cubicBezTo>
                      <a:cubicBezTo>
                        <a:pt x="22" y="28"/>
                        <a:pt x="22" y="31"/>
                        <a:pt x="22" y="34"/>
                      </a:cubicBezTo>
                      <a:cubicBezTo>
                        <a:pt x="22" y="37"/>
                        <a:pt x="21" y="40"/>
                        <a:pt x="19" y="42"/>
                      </a:cubicBezTo>
                      <a:cubicBezTo>
                        <a:pt x="18" y="43"/>
                        <a:pt x="15" y="43"/>
                        <a:pt x="14" y="43"/>
                      </a:cubicBezTo>
                      <a:cubicBezTo>
                        <a:pt x="12" y="43"/>
                        <a:pt x="10" y="43"/>
                        <a:pt x="8" y="43"/>
                      </a:cubicBezTo>
                      <a:cubicBezTo>
                        <a:pt x="6" y="43"/>
                        <a:pt x="4" y="44"/>
                        <a:pt x="2" y="44"/>
                      </a:cubicBezTo>
                      <a:cubicBezTo>
                        <a:pt x="0" y="44"/>
                        <a:pt x="5" y="51"/>
                        <a:pt x="5" y="51"/>
                      </a:cubicBezTo>
                      <a:cubicBezTo>
                        <a:pt x="6" y="54"/>
                        <a:pt x="7" y="56"/>
                        <a:pt x="10" y="57"/>
                      </a:cubicBezTo>
                      <a:cubicBezTo>
                        <a:pt x="10" y="57"/>
                        <a:pt x="11" y="56"/>
                        <a:pt x="11" y="56"/>
                      </a:cubicBezTo>
                      <a:cubicBezTo>
                        <a:pt x="12" y="57"/>
                        <a:pt x="12" y="60"/>
                        <a:pt x="14" y="58"/>
                      </a:cubicBezTo>
                      <a:cubicBezTo>
                        <a:pt x="16" y="56"/>
                        <a:pt x="18" y="61"/>
                        <a:pt x="19" y="62"/>
                      </a:cubicBezTo>
                      <a:cubicBezTo>
                        <a:pt x="19" y="61"/>
                        <a:pt x="20" y="59"/>
                        <a:pt x="20" y="58"/>
                      </a:cubicBezTo>
                      <a:cubicBezTo>
                        <a:pt x="20" y="57"/>
                        <a:pt x="21" y="56"/>
                        <a:pt x="21" y="55"/>
                      </a:cubicBezTo>
                      <a:cubicBezTo>
                        <a:pt x="22" y="52"/>
                        <a:pt x="22" y="52"/>
                        <a:pt x="25" y="51"/>
                      </a:cubicBezTo>
                      <a:cubicBezTo>
                        <a:pt x="26" y="50"/>
                        <a:pt x="27" y="50"/>
                        <a:pt x="28" y="50"/>
                      </a:cubicBezTo>
                      <a:cubicBezTo>
                        <a:pt x="29" y="49"/>
                        <a:pt x="30" y="51"/>
                        <a:pt x="31" y="51"/>
                      </a:cubicBezTo>
                      <a:cubicBezTo>
                        <a:pt x="33" y="51"/>
                        <a:pt x="34" y="52"/>
                        <a:pt x="35" y="53"/>
                      </a:cubicBezTo>
                      <a:cubicBezTo>
                        <a:pt x="36" y="54"/>
                        <a:pt x="37" y="54"/>
                        <a:pt x="39" y="54"/>
                      </a:cubicBezTo>
                      <a:cubicBezTo>
                        <a:pt x="42" y="52"/>
                        <a:pt x="43" y="55"/>
                        <a:pt x="46" y="55"/>
                      </a:cubicBezTo>
                      <a:cubicBezTo>
                        <a:pt x="49" y="55"/>
                        <a:pt x="52" y="53"/>
                        <a:pt x="55" y="53"/>
                      </a:cubicBezTo>
                      <a:cubicBezTo>
                        <a:pt x="57" y="53"/>
                        <a:pt x="61" y="54"/>
                        <a:pt x="64" y="53"/>
                      </a:cubicBezTo>
                      <a:cubicBezTo>
                        <a:pt x="65" y="53"/>
                        <a:pt x="66" y="52"/>
                        <a:pt x="67" y="51"/>
                      </a:cubicBezTo>
                      <a:cubicBezTo>
                        <a:pt x="69" y="50"/>
                        <a:pt x="68" y="49"/>
                        <a:pt x="68" y="47"/>
                      </a:cubicBezTo>
                      <a:cubicBezTo>
                        <a:pt x="68" y="42"/>
                        <a:pt x="73" y="39"/>
                        <a:pt x="77" y="35"/>
                      </a:cubicBezTo>
                      <a:cubicBezTo>
                        <a:pt x="78" y="34"/>
                        <a:pt x="77" y="32"/>
                        <a:pt x="77" y="31"/>
                      </a:cubicBezTo>
                      <a:cubicBezTo>
                        <a:pt x="77" y="28"/>
                        <a:pt x="77" y="26"/>
                        <a:pt x="77" y="23"/>
                      </a:cubicBezTo>
                      <a:cubicBezTo>
                        <a:pt x="78" y="21"/>
                        <a:pt x="79" y="18"/>
                        <a:pt x="79" y="16"/>
                      </a:cubicBezTo>
                      <a:cubicBezTo>
                        <a:pt x="78" y="14"/>
                        <a:pt x="77" y="12"/>
                        <a:pt x="76" y="11"/>
                      </a:cubicBezTo>
                      <a:cubicBezTo>
                        <a:pt x="74" y="8"/>
                        <a:pt x="75" y="5"/>
                        <a:pt x="75" y="2"/>
                      </a:cubicBezTo>
                      <a:cubicBezTo>
                        <a:pt x="75" y="5"/>
                        <a:pt x="75" y="7"/>
                        <a:pt x="75" y="9"/>
                      </a:cubicBezTo>
                      <a:cubicBezTo>
                        <a:pt x="75" y="11"/>
                        <a:pt x="78" y="14"/>
                        <a:pt x="78" y="16"/>
                      </a:cubicBezTo>
                      <a:cubicBezTo>
                        <a:pt x="79" y="19"/>
                        <a:pt x="77" y="23"/>
                        <a:pt x="77" y="26"/>
                      </a:cubicBezTo>
                      <a:cubicBezTo>
                        <a:pt x="77" y="28"/>
                        <a:pt x="78" y="32"/>
                        <a:pt x="77" y="35"/>
                      </a:cubicBezTo>
                      <a:cubicBezTo>
                        <a:pt x="76" y="37"/>
                        <a:pt x="72" y="39"/>
                        <a:pt x="71" y="41"/>
                      </a:cubicBezTo>
                      <a:cubicBezTo>
                        <a:pt x="69" y="42"/>
                        <a:pt x="68" y="44"/>
                        <a:pt x="68" y="46"/>
                      </a:cubicBezTo>
                      <a:cubicBezTo>
                        <a:pt x="67" y="49"/>
                        <a:pt x="69" y="50"/>
                        <a:pt x="70" y="53"/>
                      </a:cubicBezTo>
                      <a:cubicBezTo>
                        <a:pt x="70" y="54"/>
                        <a:pt x="71" y="54"/>
                        <a:pt x="72" y="55"/>
                      </a:cubicBezTo>
                      <a:cubicBezTo>
                        <a:pt x="74" y="56"/>
                        <a:pt x="75" y="57"/>
                        <a:pt x="75" y="59"/>
                      </a:cubicBezTo>
                      <a:cubicBezTo>
                        <a:pt x="75" y="61"/>
                        <a:pt x="75" y="63"/>
                        <a:pt x="75" y="65"/>
                      </a:cubicBezTo>
                      <a:cubicBezTo>
                        <a:pt x="75" y="66"/>
                        <a:pt x="76" y="68"/>
                        <a:pt x="77" y="70"/>
                      </a:cubicBezTo>
                      <a:cubicBezTo>
                        <a:pt x="74" y="70"/>
                        <a:pt x="67" y="70"/>
                        <a:pt x="72" y="74"/>
                      </a:cubicBezTo>
                      <a:cubicBezTo>
                        <a:pt x="74" y="75"/>
                        <a:pt x="75" y="76"/>
                        <a:pt x="76" y="78"/>
                      </a:cubicBezTo>
                      <a:cubicBezTo>
                        <a:pt x="76" y="79"/>
                        <a:pt x="77" y="80"/>
                        <a:pt x="77" y="81"/>
                      </a:cubicBezTo>
                      <a:cubicBezTo>
                        <a:pt x="77" y="82"/>
                        <a:pt x="80" y="81"/>
                        <a:pt x="80" y="81"/>
                      </a:cubicBezTo>
                      <a:cubicBezTo>
                        <a:pt x="82" y="80"/>
                        <a:pt x="80" y="81"/>
                        <a:pt x="80" y="8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4" name="Freeform 744">
                  <a:extLst>
                    <a:ext uri="{FF2B5EF4-FFF2-40B4-BE49-F238E27FC236}">
                      <a16:creationId xmlns:a16="http://schemas.microsoft.com/office/drawing/2014/main" id="{44FC30C7-0049-A94F-8C21-389A68E87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4255" y="7940429"/>
                  <a:ext cx="767516" cy="946107"/>
                </a:xfrm>
                <a:custGeom>
                  <a:avLst/>
                  <a:gdLst>
                    <a:gd name="T0" fmla="*/ 6 w 82"/>
                    <a:gd name="T1" fmla="*/ 39 h 101"/>
                    <a:gd name="T2" fmla="*/ 6 w 82"/>
                    <a:gd name="T3" fmla="*/ 41 h 101"/>
                    <a:gd name="T4" fmla="*/ 4 w 82"/>
                    <a:gd name="T5" fmla="*/ 43 h 101"/>
                    <a:gd name="T6" fmla="*/ 2 w 82"/>
                    <a:gd name="T7" fmla="*/ 49 h 101"/>
                    <a:gd name="T8" fmla="*/ 2 w 82"/>
                    <a:gd name="T9" fmla="*/ 51 h 101"/>
                    <a:gd name="T10" fmla="*/ 1 w 82"/>
                    <a:gd name="T11" fmla="*/ 53 h 101"/>
                    <a:gd name="T12" fmla="*/ 4 w 82"/>
                    <a:gd name="T13" fmla="*/ 58 h 101"/>
                    <a:gd name="T14" fmla="*/ 6 w 82"/>
                    <a:gd name="T15" fmla="*/ 60 h 101"/>
                    <a:gd name="T16" fmla="*/ 6 w 82"/>
                    <a:gd name="T17" fmla="*/ 63 h 101"/>
                    <a:gd name="T18" fmla="*/ 9 w 82"/>
                    <a:gd name="T19" fmla="*/ 68 h 101"/>
                    <a:gd name="T20" fmla="*/ 9 w 82"/>
                    <a:gd name="T21" fmla="*/ 74 h 101"/>
                    <a:gd name="T22" fmla="*/ 15 w 82"/>
                    <a:gd name="T23" fmla="*/ 76 h 101"/>
                    <a:gd name="T24" fmla="*/ 18 w 82"/>
                    <a:gd name="T25" fmla="*/ 81 h 101"/>
                    <a:gd name="T26" fmla="*/ 22 w 82"/>
                    <a:gd name="T27" fmla="*/ 84 h 101"/>
                    <a:gd name="T28" fmla="*/ 26 w 82"/>
                    <a:gd name="T29" fmla="*/ 88 h 101"/>
                    <a:gd name="T30" fmla="*/ 26 w 82"/>
                    <a:gd name="T31" fmla="*/ 91 h 101"/>
                    <a:gd name="T32" fmla="*/ 28 w 82"/>
                    <a:gd name="T33" fmla="*/ 92 h 101"/>
                    <a:gd name="T34" fmla="*/ 32 w 82"/>
                    <a:gd name="T35" fmla="*/ 96 h 101"/>
                    <a:gd name="T36" fmla="*/ 35 w 82"/>
                    <a:gd name="T37" fmla="*/ 95 h 101"/>
                    <a:gd name="T38" fmla="*/ 39 w 82"/>
                    <a:gd name="T39" fmla="*/ 94 h 101"/>
                    <a:gd name="T40" fmla="*/ 44 w 82"/>
                    <a:gd name="T41" fmla="*/ 100 h 101"/>
                    <a:gd name="T42" fmla="*/ 51 w 82"/>
                    <a:gd name="T43" fmla="*/ 100 h 101"/>
                    <a:gd name="T44" fmla="*/ 55 w 82"/>
                    <a:gd name="T45" fmla="*/ 98 h 101"/>
                    <a:gd name="T46" fmla="*/ 59 w 82"/>
                    <a:gd name="T47" fmla="*/ 97 h 101"/>
                    <a:gd name="T48" fmla="*/ 69 w 82"/>
                    <a:gd name="T49" fmla="*/ 94 h 101"/>
                    <a:gd name="T50" fmla="*/ 69 w 82"/>
                    <a:gd name="T51" fmla="*/ 91 h 101"/>
                    <a:gd name="T52" fmla="*/ 66 w 82"/>
                    <a:gd name="T53" fmla="*/ 90 h 101"/>
                    <a:gd name="T54" fmla="*/ 61 w 82"/>
                    <a:gd name="T55" fmla="*/ 83 h 101"/>
                    <a:gd name="T56" fmla="*/ 59 w 82"/>
                    <a:gd name="T57" fmla="*/ 80 h 101"/>
                    <a:gd name="T58" fmla="*/ 56 w 82"/>
                    <a:gd name="T59" fmla="*/ 78 h 101"/>
                    <a:gd name="T60" fmla="*/ 59 w 82"/>
                    <a:gd name="T61" fmla="*/ 75 h 101"/>
                    <a:gd name="T62" fmla="*/ 61 w 82"/>
                    <a:gd name="T63" fmla="*/ 67 h 101"/>
                    <a:gd name="T64" fmla="*/ 62 w 82"/>
                    <a:gd name="T65" fmla="*/ 64 h 101"/>
                    <a:gd name="T66" fmla="*/ 65 w 82"/>
                    <a:gd name="T67" fmla="*/ 62 h 101"/>
                    <a:gd name="T68" fmla="*/ 65 w 82"/>
                    <a:gd name="T69" fmla="*/ 58 h 101"/>
                    <a:gd name="T70" fmla="*/ 67 w 82"/>
                    <a:gd name="T71" fmla="*/ 55 h 101"/>
                    <a:gd name="T72" fmla="*/ 71 w 82"/>
                    <a:gd name="T73" fmla="*/ 52 h 101"/>
                    <a:gd name="T74" fmla="*/ 72 w 82"/>
                    <a:gd name="T75" fmla="*/ 45 h 101"/>
                    <a:gd name="T76" fmla="*/ 72 w 82"/>
                    <a:gd name="T77" fmla="*/ 42 h 101"/>
                    <a:gd name="T78" fmla="*/ 74 w 82"/>
                    <a:gd name="T79" fmla="*/ 37 h 101"/>
                    <a:gd name="T80" fmla="*/ 79 w 82"/>
                    <a:gd name="T81" fmla="*/ 29 h 101"/>
                    <a:gd name="T82" fmla="*/ 82 w 82"/>
                    <a:gd name="T83" fmla="*/ 27 h 101"/>
                    <a:gd name="T84" fmla="*/ 79 w 82"/>
                    <a:gd name="T85" fmla="*/ 23 h 101"/>
                    <a:gd name="T86" fmla="*/ 76 w 82"/>
                    <a:gd name="T87" fmla="*/ 17 h 101"/>
                    <a:gd name="T88" fmla="*/ 76 w 82"/>
                    <a:gd name="T89" fmla="*/ 11 h 101"/>
                    <a:gd name="T90" fmla="*/ 75 w 82"/>
                    <a:gd name="T91" fmla="*/ 9 h 101"/>
                    <a:gd name="T92" fmla="*/ 74 w 82"/>
                    <a:gd name="T93" fmla="*/ 5 h 101"/>
                    <a:gd name="T94" fmla="*/ 68 w 82"/>
                    <a:gd name="T95" fmla="*/ 0 h 101"/>
                    <a:gd name="T96" fmla="*/ 64 w 82"/>
                    <a:gd name="T97" fmla="*/ 2 h 101"/>
                    <a:gd name="T98" fmla="*/ 60 w 82"/>
                    <a:gd name="T99" fmla="*/ 5 h 101"/>
                    <a:gd name="T100" fmla="*/ 56 w 82"/>
                    <a:gd name="T101" fmla="*/ 5 h 101"/>
                    <a:gd name="T102" fmla="*/ 46 w 82"/>
                    <a:gd name="T103" fmla="*/ 5 h 101"/>
                    <a:gd name="T104" fmla="*/ 17 w 82"/>
                    <a:gd name="T105" fmla="*/ 5 h 101"/>
                    <a:gd name="T106" fmla="*/ 16 w 82"/>
                    <a:gd name="T107" fmla="*/ 14 h 101"/>
                    <a:gd name="T108" fmla="*/ 13 w 82"/>
                    <a:gd name="T109" fmla="*/ 16 h 101"/>
                    <a:gd name="T110" fmla="*/ 11 w 82"/>
                    <a:gd name="T111" fmla="*/ 18 h 101"/>
                    <a:gd name="T112" fmla="*/ 11 w 82"/>
                    <a:gd name="T113" fmla="*/ 32 h 101"/>
                    <a:gd name="T114" fmla="*/ 11 w 82"/>
                    <a:gd name="T115" fmla="*/ 37 h 101"/>
                    <a:gd name="T116" fmla="*/ 6 w 82"/>
                    <a:gd name="T117" fmla="*/ 39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2" h="101">
                      <a:moveTo>
                        <a:pt x="6" y="39"/>
                      </a:moveTo>
                      <a:cubicBezTo>
                        <a:pt x="6" y="39"/>
                        <a:pt x="6" y="40"/>
                        <a:pt x="6" y="41"/>
                      </a:cubicBezTo>
                      <a:cubicBezTo>
                        <a:pt x="5" y="42"/>
                        <a:pt x="4" y="42"/>
                        <a:pt x="4" y="43"/>
                      </a:cubicBezTo>
                      <a:cubicBezTo>
                        <a:pt x="4" y="45"/>
                        <a:pt x="2" y="47"/>
                        <a:pt x="2" y="49"/>
                      </a:cubicBezTo>
                      <a:cubicBezTo>
                        <a:pt x="2" y="50"/>
                        <a:pt x="3" y="51"/>
                        <a:pt x="2" y="51"/>
                      </a:cubicBezTo>
                      <a:cubicBezTo>
                        <a:pt x="2" y="52"/>
                        <a:pt x="0" y="53"/>
                        <a:pt x="1" y="53"/>
                      </a:cubicBezTo>
                      <a:cubicBezTo>
                        <a:pt x="4" y="53"/>
                        <a:pt x="3" y="57"/>
                        <a:pt x="4" y="58"/>
                      </a:cubicBezTo>
                      <a:cubicBezTo>
                        <a:pt x="4" y="59"/>
                        <a:pt x="5" y="59"/>
                        <a:pt x="6" y="60"/>
                      </a:cubicBezTo>
                      <a:cubicBezTo>
                        <a:pt x="6" y="61"/>
                        <a:pt x="6" y="62"/>
                        <a:pt x="6" y="63"/>
                      </a:cubicBezTo>
                      <a:cubicBezTo>
                        <a:pt x="7" y="65"/>
                        <a:pt x="9" y="66"/>
                        <a:pt x="9" y="68"/>
                      </a:cubicBezTo>
                      <a:cubicBezTo>
                        <a:pt x="9" y="69"/>
                        <a:pt x="8" y="74"/>
                        <a:pt x="9" y="74"/>
                      </a:cubicBezTo>
                      <a:cubicBezTo>
                        <a:pt x="12" y="74"/>
                        <a:pt x="13" y="75"/>
                        <a:pt x="15" y="76"/>
                      </a:cubicBezTo>
                      <a:cubicBezTo>
                        <a:pt x="17" y="77"/>
                        <a:pt x="16" y="80"/>
                        <a:pt x="18" y="81"/>
                      </a:cubicBezTo>
                      <a:cubicBezTo>
                        <a:pt x="19" y="82"/>
                        <a:pt x="22" y="82"/>
                        <a:pt x="22" y="84"/>
                      </a:cubicBezTo>
                      <a:cubicBezTo>
                        <a:pt x="22" y="86"/>
                        <a:pt x="25" y="87"/>
                        <a:pt x="26" y="88"/>
                      </a:cubicBezTo>
                      <a:cubicBezTo>
                        <a:pt x="26" y="89"/>
                        <a:pt x="26" y="90"/>
                        <a:pt x="26" y="91"/>
                      </a:cubicBezTo>
                      <a:cubicBezTo>
                        <a:pt x="27" y="91"/>
                        <a:pt x="28" y="92"/>
                        <a:pt x="28" y="92"/>
                      </a:cubicBezTo>
                      <a:cubicBezTo>
                        <a:pt x="29" y="93"/>
                        <a:pt x="30" y="95"/>
                        <a:pt x="32" y="96"/>
                      </a:cubicBezTo>
                      <a:cubicBezTo>
                        <a:pt x="33" y="97"/>
                        <a:pt x="33" y="93"/>
                        <a:pt x="35" y="95"/>
                      </a:cubicBezTo>
                      <a:cubicBezTo>
                        <a:pt x="37" y="96"/>
                        <a:pt x="37" y="94"/>
                        <a:pt x="39" y="94"/>
                      </a:cubicBezTo>
                      <a:cubicBezTo>
                        <a:pt x="41" y="95"/>
                        <a:pt x="42" y="98"/>
                        <a:pt x="44" y="100"/>
                      </a:cubicBezTo>
                      <a:cubicBezTo>
                        <a:pt x="46" y="95"/>
                        <a:pt x="49" y="101"/>
                        <a:pt x="51" y="100"/>
                      </a:cubicBezTo>
                      <a:cubicBezTo>
                        <a:pt x="52" y="99"/>
                        <a:pt x="53" y="98"/>
                        <a:pt x="55" y="98"/>
                      </a:cubicBezTo>
                      <a:cubicBezTo>
                        <a:pt x="56" y="98"/>
                        <a:pt x="58" y="98"/>
                        <a:pt x="59" y="97"/>
                      </a:cubicBezTo>
                      <a:cubicBezTo>
                        <a:pt x="61" y="93"/>
                        <a:pt x="65" y="91"/>
                        <a:pt x="69" y="94"/>
                      </a:cubicBezTo>
                      <a:cubicBezTo>
                        <a:pt x="69" y="93"/>
                        <a:pt x="69" y="92"/>
                        <a:pt x="69" y="91"/>
                      </a:cubicBezTo>
                      <a:cubicBezTo>
                        <a:pt x="69" y="90"/>
                        <a:pt x="66" y="90"/>
                        <a:pt x="66" y="90"/>
                      </a:cubicBezTo>
                      <a:cubicBezTo>
                        <a:pt x="64" y="88"/>
                        <a:pt x="63" y="85"/>
                        <a:pt x="61" y="83"/>
                      </a:cubicBezTo>
                      <a:cubicBezTo>
                        <a:pt x="60" y="82"/>
                        <a:pt x="60" y="81"/>
                        <a:pt x="59" y="80"/>
                      </a:cubicBezTo>
                      <a:cubicBezTo>
                        <a:pt x="58" y="79"/>
                        <a:pt x="57" y="79"/>
                        <a:pt x="56" y="78"/>
                      </a:cubicBezTo>
                      <a:cubicBezTo>
                        <a:pt x="53" y="75"/>
                        <a:pt x="59" y="75"/>
                        <a:pt x="59" y="75"/>
                      </a:cubicBezTo>
                      <a:cubicBezTo>
                        <a:pt x="61" y="74"/>
                        <a:pt x="60" y="69"/>
                        <a:pt x="61" y="67"/>
                      </a:cubicBezTo>
                      <a:cubicBezTo>
                        <a:pt x="61" y="66"/>
                        <a:pt x="61" y="64"/>
                        <a:pt x="62" y="64"/>
                      </a:cubicBezTo>
                      <a:cubicBezTo>
                        <a:pt x="63" y="63"/>
                        <a:pt x="65" y="63"/>
                        <a:pt x="65" y="62"/>
                      </a:cubicBezTo>
                      <a:cubicBezTo>
                        <a:pt x="65" y="61"/>
                        <a:pt x="65" y="60"/>
                        <a:pt x="65" y="58"/>
                      </a:cubicBezTo>
                      <a:cubicBezTo>
                        <a:pt x="65" y="57"/>
                        <a:pt x="66" y="56"/>
                        <a:pt x="67" y="55"/>
                      </a:cubicBezTo>
                      <a:cubicBezTo>
                        <a:pt x="68" y="53"/>
                        <a:pt x="70" y="54"/>
                        <a:pt x="71" y="52"/>
                      </a:cubicBezTo>
                      <a:cubicBezTo>
                        <a:pt x="71" y="50"/>
                        <a:pt x="72" y="48"/>
                        <a:pt x="72" y="45"/>
                      </a:cubicBezTo>
                      <a:cubicBezTo>
                        <a:pt x="72" y="44"/>
                        <a:pt x="72" y="43"/>
                        <a:pt x="72" y="42"/>
                      </a:cubicBezTo>
                      <a:cubicBezTo>
                        <a:pt x="72" y="40"/>
                        <a:pt x="74" y="38"/>
                        <a:pt x="74" y="37"/>
                      </a:cubicBezTo>
                      <a:cubicBezTo>
                        <a:pt x="74" y="33"/>
                        <a:pt x="75" y="30"/>
                        <a:pt x="79" y="29"/>
                      </a:cubicBezTo>
                      <a:cubicBezTo>
                        <a:pt x="80" y="29"/>
                        <a:pt x="81" y="29"/>
                        <a:pt x="82" y="27"/>
                      </a:cubicBezTo>
                      <a:cubicBezTo>
                        <a:pt x="82" y="26"/>
                        <a:pt x="80" y="24"/>
                        <a:pt x="79" y="23"/>
                      </a:cubicBezTo>
                      <a:cubicBezTo>
                        <a:pt x="77" y="21"/>
                        <a:pt x="76" y="19"/>
                        <a:pt x="76" y="17"/>
                      </a:cubicBezTo>
                      <a:cubicBezTo>
                        <a:pt x="76" y="16"/>
                        <a:pt x="75" y="11"/>
                        <a:pt x="76" y="11"/>
                      </a:cubicBezTo>
                      <a:cubicBezTo>
                        <a:pt x="77" y="10"/>
                        <a:pt x="76" y="10"/>
                        <a:pt x="75" y="9"/>
                      </a:cubicBezTo>
                      <a:cubicBezTo>
                        <a:pt x="74" y="8"/>
                        <a:pt x="74" y="7"/>
                        <a:pt x="74" y="5"/>
                      </a:cubicBezTo>
                      <a:cubicBezTo>
                        <a:pt x="72" y="3"/>
                        <a:pt x="69" y="2"/>
                        <a:pt x="68" y="0"/>
                      </a:cubicBezTo>
                      <a:cubicBezTo>
                        <a:pt x="67" y="0"/>
                        <a:pt x="65" y="1"/>
                        <a:pt x="64" y="2"/>
                      </a:cubicBezTo>
                      <a:cubicBezTo>
                        <a:pt x="63" y="5"/>
                        <a:pt x="61" y="3"/>
                        <a:pt x="60" y="5"/>
                      </a:cubicBezTo>
                      <a:cubicBezTo>
                        <a:pt x="59" y="9"/>
                        <a:pt x="58" y="5"/>
                        <a:pt x="56" y="5"/>
                      </a:cubicBezTo>
                      <a:cubicBezTo>
                        <a:pt x="52" y="5"/>
                        <a:pt x="49" y="5"/>
                        <a:pt x="46" y="5"/>
                      </a:cubicBezTo>
                      <a:cubicBezTo>
                        <a:pt x="37" y="5"/>
                        <a:pt x="27" y="5"/>
                        <a:pt x="17" y="5"/>
                      </a:cubicBezTo>
                      <a:cubicBezTo>
                        <a:pt x="15" y="5"/>
                        <a:pt x="16" y="12"/>
                        <a:pt x="16" y="14"/>
                      </a:cubicBezTo>
                      <a:cubicBezTo>
                        <a:pt x="16" y="16"/>
                        <a:pt x="15" y="16"/>
                        <a:pt x="13" y="16"/>
                      </a:cubicBezTo>
                      <a:cubicBezTo>
                        <a:pt x="10" y="16"/>
                        <a:pt x="11" y="16"/>
                        <a:pt x="11" y="18"/>
                      </a:cubicBezTo>
                      <a:cubicBezTo>
                        <a:pt x="11" y="23"/>
                        <a:pt x="11" y="27"/>
                        <a:pt x="11" y="32"/>
                      </a:cubicBezTo>
                      <a:cubicBezTo>
                        <a:pt x="11" y="34"/>
                        <a:pt x="11" y="36"/>
                        <a:pt x="11" y="37"/>
                      </a:cubicBezTo>
                      <a:cubicBezTo>
                        <a:pt x="11" y="39"/>
                        <a:pt x="7" y="38"/>
                        <a:pt x="6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6" name="Freeform 745">
                  <a:extLst>
                    <a:ext uri="{FF2B5EF4-FFF2-40B4-BE49-F238E27FC236}">
                      <a16:creationId xmlns:a16="http://schemas.microsoft.com/office/drawing/2014/main" id="{C9CD9280-0DAE-014F-9001-41D05A03B4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6235" y="8182530"/>
                  <a:ext cx="299364" cy="270773"/>
                </a:xfrm>
                <a:custGeom>
                  <a:avLst/>
                  <a:gdLst>
                    <a:gd name="T0" fmla="*/ 3 w 32"/>
                    <a:gd name="T1" fmla="*/ 19 h 29"/>
                    <a:gd name="T2" fmla="*/ 7 w 32"/>
                    <a:gd name="T3" fmla="*/ 20 h 29"/>
                    <a:gd name="T4" fmla="*/ 7 w 32"/>
                    <a:gd name="T5" fmla="*/ 17 h 29"/>
                    <a:gd name="T6" fmla="*/ 10 w 32"/>
                    <a:gd name="T7" fmla="*/ 19 h 29"/>
                    <a:gd name="T8" fmla="*/ 12 w 32"/>
                    <a:gd name="T9" fmla="*/ 18 h 29"/>
                    <a:gd name="T10" fmla="*/ 14 w 32"/>
                    <a:gd name="T11" fmla="*/ 18 h 29"/>
                    <a:gd name="T12" fmla="*/ 29 w 32"/>
                    <a:gd name="T13" fmla="*/ 29 h 29"/>
                    <a:gd name="T14" fmla="*/ 32 w 32"/>
                    <a:gd name="T15" fmla="*/ 27 h 29"/>
                    <a:gd name="T16" fmla="*/ 24 w 32"/>
                    <a:gd name="T17" fmla="*/ 19 h 29"/>
                    <a:gd name="T18" fmla="*/ 19 w 32"/>
                    <a:gd name="T19" fmla="*/ 16 h 29"/>
                    <a:gd name="T20" fmla="*/ 17 w 32"/>
                    <a:gd name="T21" fmla="*/ 14 h 29"/>
                    <a:gd name="T22" fmla="*/ 17 w 32"/>
                    <a:gd name="T23" fmla="*/ 16 h 29"/>
                    <a:gd name="T24" fmla="*/ 16 w 32"/>
                    <a:gd name="T25" fmla="*/ 14 h 29"/>
                    <a:gd name="T26" fmla="*/ 14 w 32"/>
                    <a:gd name="T27" fmla="*/ 9 h 29"/>
                    <a:gd name="T28" fmla="*/ 10 w 32"/>
                    <a:gd name="T29" fmla="*/ 0 h 29"/>
                    <a:gd name="T30" fmla="*/ 2 w 32"/>
                    <a:gd name="T31" fmla="*/ 7 h 29"/>
                    <a:gd name="T32" fmla="*/ 1 w 32"/>
                    <a:gd name="T33" fmla="*/ 13 h 29"/>
                    <a:gd name="T34" fmla="*/ 0 w 32"/>
                    <a:gd name="T35" fmla="*/ 20 h 29"/>
                    <a:gd name="T36" fmla="*/ 3 w 32"/>
                    <a:gd name="T37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9">
                      <a:moveTo>
                        <a:pt x="3" y="19"/>
                      </a:moveTo>
                      <a:cubicBezTo>
                        <a:pt x="4" y="19"/>
                        <a:pt x="6" y="21"/>
                        <a:pt x="7" y="20"/>
                      </a:cubicBezTo>
                      <a:cubicBezTo>
                        <a:pt x="7" y="19"/>
                        <a:pt x="6" y="17"/>
                        <a:pt x="7" y="17"/>
                      </a:cubicBezTo>
                      <a:cubicBezTo>
                        <a:pt x="9" y="17"/>
                        <a:pt x="9" y="19"/>
                        <a:pt x="10" y="19"/>
                      </a:cubicBezTo>
                      <a:cubicBezTo>
                        <a:pt x="11" y="19"/>
                        <a:pt x="12" y="18"/>
                        <a:pt x="12" y="18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22" y="18"/>
                        <a:pt x="25" y="24"/>
                        <a:pt x="29" y="29"/>
                      </a:cubicBezTo>
                      <a:cubicBezTo>
                        <a:pt x="30" y="29"/>
                        <a:pt x="31" y="28"/>
                        <a:pt x="32" y="27"/>
                      </a:cubicBezTo>
                      <a:cubicBezTo>
                        <a:pt x="29" y="25"/>
                        <a:pt x="26" y="22"/>
                        <a:pt x="24" y="19"/>
                      </a:cubicBezTo>
                      <a:cubicBezTo>
                        <a:pt x="23" y="17"/>
                        <a:pt x="21" y="17"/>
                        <a:pt x="19" y="16"/>
                      </a:cubicBezTo>
                      <a:cubicBezTo>
                        <a:pt x="18" y="16"/>
                        <a:pt x="18" y="14"/>
                        <a:pt x="17" y="14"/>
                      </a:cubicBezTo>
                      <a:cubicBezTo>
                        <a:pt x="16" y="14"/>
                        <a:pt x="17" y="15"/>
                        <a:pt x="17" y="16"/>
                      </a:cubicBezTo>
                      <a:cubicBezTo>
                        <a:pt x="17" y="16"/>
                        <a:pt x="16" y="14"/>
                        <a:pt x="16" y="14"/>
                      </a:cubicBezTo>
                      <a:cubicBezTo>
                        <a:pt x="15" y="12"/>
                        <a:pt x="14" y="11"/>
                        <a:pt x="14" y="9"/>
                      </a:cubicBezTo>
                      <a:cubicBezTo>
                        <a:pt x="13" y="6"/>
                        <a:pt x="13" y="3"/>
                        <a:pt x="10" y="0"/>
                      </a:cubicBezTo>
                      <a:cubicBezTo>
                        <a:pt x="9" y="4"/>
                        <a:pt x="4" y="4"/>
                        <a:pt x="2" y="7"/>
                      </a:cubicBezTo>
                      <a:cubicBezTo>
                        <a:pt x="1" y="9"/>
                        <a:pt x="2" y="11"/>
                        <a:pt x="1" y="13"/>
                      </a:cubicBezTo>
                      <a:cubicBezTo>
                        <a:pt x="0" y="15"/>
                        <a:pt x="0" y="17"/>
                        <a:pt x="0" y="20"/>
                      </a:cubicBezTo>
                      <a:cubicBezTo>
                        <a:pt x="1" y="19"/>
                        <a:pt x="2" y="19"/>
                        <a:pt x="3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7" name="Freeform 746">
                  <a:extLst>
                    <a:ext uri="{FF2B5EF4-FFF2-40B4-BE49-F238E27FC236}">
                      <a16:creationId xmlns:a16="http://schemas.microsoft.com/office/drawing/2014/main" id="{5D30B76C-316B-7548-A5A7-FE44FD3FB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0180" y="8313140"/>
                  <a:ext cx="691082" cy="573398"/>
                </a:xfrm>
                <a:custGeom>
                  <a:avLst/>
                  <a:gdLst>
                    <a:gd name="T0" fmla="*/ 70 w 74"/>
                    <a:gd name="T1" fmla="*/ 38 h 61"/>
                    <a:gd name="T2" fmla="*/ 57 w 74"/>
                    <a:gd name="T3" fmla="*/ 33 h 61"/>
                    <a:gd name="T4" fmla="*/ 51 w 74"/>
                    <a:gd name="T5" fmla="*/ 29 h 61"/>
                    <a:gd name="T6" fmla="*/ 48 w 74"/>
                    <a:gd name="T7" fmla="*/ 24 h 61"/>
                    <a:gd name="T8" fmla="*/ 51 w 74"/>
                    <a:gd name="T9" fmla="*/ 20 h 61"/>
                    <a:gd name="T10" fmla="*/ 45 w 74"/>
                    <a:gd name="T11" fmla="*/ 23 h 61"/>
                    <a:gd name="T12" fmla="*/ 44 w 74"/>
                    <a:gd name="T13" fmla="*/ 18 h 61"/>
                    <a:gd name="T14" fmla="*/ 44 w 74"/>
                    <a:gd name="T15" fmla="*/ 12 h 61"/>
                    <a:gd name="T16" fmla="*/ 37 w 74"/>
                    <a:gd name="T17" fmla="*/ 5 h 61"/>
                    <a:gd name="T18" fmla="*/ 28 w 74"/>
                    <a:gd name="T19" fmla="*/ 4 h 61"/>
                    <a:gd name="T20" fmla="*/ 24 w 74"/>
                    <a:gd name="T21" fmla="*/ 5 h 61"/>
                    <a:gd name="T22" fmla="*/ 21 w 74"/>
                    <a:gd name="T23" fmla="*/ 5 h 61"/>
                    <a:gd name="T24" fmla="*/ 18 w 74"/>
                    <a:gd name="T25" fmla="*/ 5 h 61"/>
                    <a:gd name="T26" fmla="*/ 17 w 74"/>
                    <a:gd name="T27" fmla="*/ 8 h 61"/>
                    <a:gd name="T28" fmla="*/ 15 w 74"/>
                    <a:gd name="T29" fmla="*/ 13 h 61"/>
                    <a:gd name="T30" fmla="*/ 12 w 74"/>
                    <a:gd name="T31" fmla="*/ 14 h 61"/>
                    <a:gd name="T32" fmla="*/ 10 w 74"/>
                    <a:gd name="T33" fmla="*/ 18 h 61"/>
                    <a:gd name="T34" fmla="*/ 10 w 74"/>
                    <a:gd name="T35" fmla="*/ 23 h 61"/>
                    <a:gd name="T36" fmla="*/ 5 w 74"/>
                    <a:gd name="T37" fmla="*/ 34 h 61"/>
                    <a:gd name="T38" fmla="*/ 1 w 74"/>
                    <a:gd name="T39" fmla="*/ 35 h 61"/>
                    <a:gd name="T40" fmla="*/ 2 w 74"/>
                    <a:gd name="T41" fmla="*/ 38 h 61"/>
                    <a:gd name="T42" fmla="*/ 9 w 74"/>
                    <a:gd name="T43" fmla="*/ 47 h 61"/>
                    <a:gd name="T44" fmla="*/ 13 w 74"/>
                    <a:gd name="T45" fmla="*/ 50 h 61"/>
                    <a:gd name="T46" fmla="*/ 14 w 74"/>
                    <a:gd name="T47" fmla="*/ 54 h 61"/>
                    <a:gd name="T48" fmla="*/ 20 w 74"/>
                    <a:gd name="T49" fmla="*/ 55 h 61"/>
                    <a:gd name="T50" fmla="*/ 25 w 74"/>
                    <a:gd name="T51" fmla="*/ 59 h 61"/>
                    <a:gd name="T52" fmla="*/ 33 w 74"/>
                    <a:gd name="T53" fmla="*/ 60 h 61"/>
                    <a:gd name="T54" fmla="*/ 39 w 74"/>
                    <a:gd name="T55" fmla="*/ 57 h 61"/>
                    <a:gd name="T56" fmla="*/ 47 w 74"/>
                    <a:gd name="T57" fmla="*/ 56 h 61"/>
                    <a:gd name="T58" fmla="*/ 54 w 74"/>
                    <a:gd name="T59" fmla="*/ 53 h 61"/>
                    <a:gd name="T60" fmla="*/ 59 w 74"/>
                    <a:gd name="T61" fmla="*/ 53 h 61"/>
                    <a:gd name="T62" fmla="*/ 74 w 74"/>
                    <a:gd name="T63" fmla="*/ 38 h 61"/>
                    <a:gd name="T64" fmla="*/ 70 w 74"/>
                    <a:gd name="T65" fmla="*/ 3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1">
                      <a:moveTo>
                        <a:pt x="70" y="38"/>
                      </a:moveTo>
                      <a:cubicBezTo>
                        <a:pt x="65" y="36"/>
                        <a:pt x="61" y="35"/>
                        <a:pt x="57" y="33"/>
                      </a:cubicBezTo>
                      <a:cubicBezTo>
                        <a:pt x="54" y="32"/>
                        <a:pt x="53" y="31"/>
                        <a:pt x="51" y="29"/>
                      </a:cubicBezTo>
                      <a:cubicBezTo>
                        <a:pt x="50" y="28"/>
                        <a:pt x="49" y="26"/>
                        <a:pt x="48" y="24"/>
                      </a:cubicBezTo>
                      <a:cubicBezTo>
                        <a:pt x="48" y="23"/>
                        <a:pt x="51" y="21"/>
                        <a:pt x="51" y="20"/>
                      </a:cubicBezTo>
                      <a:cubicBezTo>
                        <a:pt x="49" y="21"/>
                        <a:pt x="47" y="22"/>
                        <a:pt x="45" y="23"/>
                      </a:cubicBezTo>
                      <a:cubicBezTo>
                        <a:pt x="43" y="23"/>
                        <a:pt x="43" y="19"/>
                        <a:pt x="44" y="18"/>
                      </a:cubicBezTo>
                      <a:cubicBezTo>
                        <a:pt x="47" y="15"/>
                        <a:pt x="46" y="15"/>
                        <a:pt x="44" y="12"/>
                      </a:cubicBezTo>
                      <a:cubicBezTo>
                        <a:pt x="42" y="10"/>
                        <a:pt x="40" y="6"/>
                        <a:pt x="37" y="5"/>
                      </a:cubicBezTo>
                      <a:cubicBezTo>
                        <a:pt x="35" y="5"/>
                        <a:pt x="30" y="3"/>
                        <a:pt x="28" y="4"/>
                      </a:cubicBezTo>
                      <a:cubicBezTo>
                        <a:pt x="26" y="7"/>
                        <a:pt x="24" y="0"/>
                        <a:pt x="24" y="5"/>
                      </a:cubicBezTo>
                      <a:cubicBezTo>
                        <a:pt x="24" y="7"/>
                        <a:pt x="22" y="6"/>
                        <a:pt x="21" y="5"/>
                      </a:cubicBezTo>
                      <a:cubicBezTo>
                        <a:pt x="20" y="5"/>
                        <a:pt x="19" y="5"/>
                        <a:pt x="18" y="5"/>
                      </a:cubicBezTo>
                      <a:cubicBezTo>
                        <a:pt x="16" y="6"/>
                        <a:pt x="17" y="6"/>
                        <a:pt x="17" y="8"/>
                      </a:cubicBezTo>
                      <a:cubicBezTo>
                        <a:pt x="17" y="9"/>
                        <a:pt x="16" y="12"/>
                        <a:pt x="15" y="13"/>
                      </a:cubicBezTo>
                      <a:cubicBezTo>
                        <a:pt x="15" y="14"/>
                        <a:pt x="12" y="13"/>
                        <a:pt x="12" y="14"/>
                      </a:cubicBezTo>
                      <a:cubicBezTo>
                        <a:pt x="12" y="16"/>
                        <a:pt x="10" y="17"/>
                        <a:pt x="10" y="18"/>
                      </a:cubicBezTo>
                      <a:cubicBezTo>
                        <a:pt x="10" y="19"/>
                        <a:pt x="11" y="22"/>
                        <a:pt x="10" y="23"/>
                      </a:cubicBezTo>
                      <a:cubicBezTo>
                        <a:pt x="4" y="24"/>
                        <a:pt x="6" y="30"/>
                        <a:pt x="5" y="34"/>
                      </a:cubicBezTo>
                      <a:cubicBezTo>
                        <a:pt x="4" y="35"/>
                        <a:pt x="3" y="35"/>
                        <a:pt x="1" y="35"/>
                      </a:cubicBezTo>
                      <a:cubicBezTo>
                        <a:pt x="0" y="36"/>
                        <a:pt x="0" y="38"/>
                        <a:pt x="2" y="38"/>
                      </a:cubicBezTo>
                      <a:cubicBezTo>
                        <a:pt x="5" y="39"/>
                        <a:pt x="8" y="45"/>
                        <a:pt x="9" y="47"/>
                      </a:cubicBezTo>
                      <a:cubicBezTo>
                        <a:pt x="10" y="49"/>
                        <a:pt x="11" y="49"/>
                        <a:pt x="13" y="50"/>
                      </a:cubicBezTo>
                      <a:cubicBezTo>
                        <a:pt x="14" y="51"/>
                        <a:pt x="13" y="53"/>
                        <a:pt x="14" y="54"/>
                      </a:cubicBezTo>
                      <a:cubicBezTo>
                        <a:pt x="16" y="56"/>
                        <a:pt x="18" y="54"/>
                        <a:pt x="20" y="55"/>
                      </a:cubicBezTo>
                      <a:cubicBezTo>
                        <a:pt x="21" y="56"/>
                        <a:pt x="23" y="58"/>
                        <a:pt x="25" y="59"/>
                      </a:cubicBezTo>
                      <a:cubicBezTo>
                        <a:pt x="27" y="59"/>
                        <a:pt x="31" y="61"/>
                        <a:pt x="33" y="60"/>
                      </a:cubicBezTo>
                      <a:cubicBezTo>
                        <a:pt x="35" y="58"/>
                        <a:pt x="36" y="56"/>
                        <a:pt x="39" y="57"/>
                      </a:cubicBezTo>
                      <a:cubicBezTo>
                        <a:pt x="42" y="58"/>
                        <a:pt x="45" y="57"/>
                        <a:pt x="47" y="56"/>
                      </a:cubicBezTo>
                      <a:cubicBezTo>
                        <a:pt x="49" y="54"/>
                        <a:pt x="51" y="53"/>
                        <a:pt x="54" y="53"/>
                      </a:cubicBezTo>
                      <a:cubicBezTo>
                        <a:pt x="55" y="53"/>
                        <a:pt x="59" y="53"/>
                        <a:pt x="59" y="53"/>
                      </a:cubicBezTo>
                      <a:cubicBezTo>
                        <a:pt x="64" y="48"/>
                        <a:pt x="69" y="43"/>
                        <a:pt x="74" y="38"/>
                      </a:cubicBezTo>
                      <a:cubicBezTo>
                        <a:pt x="73" y="38"/>
                        <a:pt x="71" y="38"/>
                        <a:pt x="70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8" name="Freeform 747">
                  <a:extLst>
                    <a:ext uri="{FF2B5EF4-FFF2-40B4-BE49-F238E27FC236}">
                      <a16:creationId xmlns:a16="http://schemas.microsoft.com/office/drawing/2014/main" id="{E9583476-4CDA-204A-B393-550CA1CB7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35213" y="8481973"/>
                  <a:ext cx="812103" cy="777272"/>
                </a:xfrm>
                <a:custGeom>
                  <a:avLst/>
                  <a:gdLst>
                    <a:gd name="T0" fmla="*/ 86 w 87"/>
                    <a:gd name="T1" fmla="*/ 1 h 83"/>
                    <a:gd name="T2" fmla="*/ 83 w 87"/>
                    <a:gd name="T3" fmla="*/ 0 h 83"/>
                    <a:gd name="T4" fmla="*/ 79 w 87"/>
                    <a:gd name="T5" fmla="*/ 3 h 83"/>
                    <a:gd name="T6" fmla="*/ 71 w 87"/>
                    <a:gd name="T7" fmla="*/ 3 h 83"/>
                    <a:gd name="T8" fmla="*/ 69 w 87"/>
                    <a:gd name="T9" fmla="*/ 4 h 83"/>
                    <a:gd name="T10" fmla="*/ 68 w 87"/>
                    <a:gd name="T11" fmla="*/ 3 h 83"/>
                    <a:gd name="T12" fmla="*/ 63 w 87"/>
                    <a:gd name="T13" fmla="*/ 6 h 83"/>
                    <a:gd name="T14" fmla="*/ 58 w 87"/>
                    <a:gd name="T15" fmla="*/ 5 h 83"/>
                    <a:gd name="T16" fmla="*/ 53 w 87"/>
                    <a:gd name="T17" fmla="*/ 7 h 83"/>
                    <a:gd name="T18" fmla="*/ 47 w 87"/>
                    <a:gd name="T19" fmla="*/ 2 h 83"/>
                    <a:gd name="T20" fmla="*/ 44 w 87"/>
                    <a:gd name="T21" fmla="*/ 6 h 83"/>
                    <a:gd name="T22" fmla="*/ 48 w 87"/>
                    <a:gd name="T23" fmla="*/ 12 h 83"/>
                    <a:gd name="T24" fmla="*/ 56 w 87"/>
                    <a:gd name="T25" fmla="*/ 16 h 83"/>
                    <a:gd name="T26" fmla="*/ 70 w 87"/>
                    <a:gd name="T27" fmla="*/ 20 h 83"/>
                    <a:gd name="T28" fmla="*/ 63 w 87"/>
                    <a:gd name="T29" fmla="*/ 27 h 83"/>
                    <a:gd name="T30" fmla="*/ 58 w 87"/>
                    <a:gd name="T31" fmla="*/ 33 h 83"/>
                    <a:gd name="T32" fmla="*/ 55 w 87"/>
                    <a:gd name="T33" fmla="*/ 35 h 83"/>
                    <a:gd name="T34" fmla="*/ 48 w 87"/>
                    <a:gd name="T35" fmla="*/ 35 h 83"/>
                    <a:gd name="T36" fmla="*/ 42 w 87"/>
                    <a:gd name="T37" fmla="*/ 38 h 83"/>
                    <a:gd name="T38" fmla="*/ 36 w 87"/>
                    <a:gd name="T39" fmla="*/ 39 h 83"/>
                    <a:gd name="T40" fmla="*/ 32 w 87"/>
                    <a:gd name="T41" fmla="*/ 39 h 83"/>
                    <a:gd name="T42" fmla="*/ 26 w 87"/>
                    <a:gd name="T43" fmla="*/ 42 h 83"/>
                    <a:gd name="T44" fmla="*/ 21 w 87"/>
                    <a:gd name="T45" fmla="*/ 41 h 83"/>
                    <a:gd name="T46" fmla="*/ 16 w 87"/>
                    <a:gd name="T47" fmla="*/ 37 h 83"/>
                    <a:gd name="T48" fmla="*/ 11 w 87"/>
                    <a:gd name="T49" fmla="*/ 37 h 83"/>
                    <a:gd name="T50" fmla="*/ 7 w 87"/>
                    <a:gd name="T51" fmla="*/ 34 h 83"/>
                    <a:gd name="T52" fmla="*/ 0 w 87"/>
                    <a:gd name="T53" fmla="*/ 39 h 83"/>
                    <a:gd name="T54" fmla="*/ 3 w 87"/>
                    <a:gd name="T55" fmla="*/ 41 h 83"/>
                    <a:gd name="T56" fmla="*/ 4 w 87"/>
                    <a:gd name="T57" fmla="*/ 45 h 83"/>
                    <a:gd name="T58" fmla="*/ 3 w 87"/>
                    <a:gd name="T59" fmla="*/ 54 h 83"/>
                    <a:gd name="T60" fmla="*/ 0 w 87"/>
                    <a:gd name="T61" fmla="*/ 58 h 83"/>
                    <a:gd name="T62" fmla="*/ 3 w 87"/>
                    <a:gd name="T63" fmla="*/ 60 h 83"/>
                    <a:gd name="T64" fmla="*/ 1 w 87"/>
                    <a:gd name="T65" fmla="*/ 65 h 83"/>
                    <a:gd name="T66" fmla="*/ 4 w 87"/>
                    <a:gd name="T67" fmla="*/ 66 h 83"/>
                    <a:gd name="T68" fmla="*/ 15 w 87"/>
                    <a:gd name="T69" fmla="*/ 73 h 83"/>
                    <a:gd name="T70" fmla="*/ 19 w 87"/>
                    <a:gd name="T71" fmla="*/ 77 h 83"/>
                    <a:gd name="T72" fmla="*/ 26 w 87"/>
                    <a:gd name="T73" fmla="*/ 83 h 83"/>
                    <a:gd name="T74" fmla="*/ 30 w 87"/>
                    <a:gd name="T75" fmla="*/ 76 h 83"/>
                    <a:gd name="T76" fmla="*/ 33 w 87"/>
                    <a:gd name="T77" fmla="*/ 72 h 83"/>
                    <a:gd name="T78" fmla="*/ 35 w 87"/>
                    <a:gd name="T79" fmla="*/ 69 h 83"/>
                    <a:gd name="T80" fmla="*/ 40 w 87"/>
                    <a:gd name="T81" fmla="*/ 65 h 83"/>
                    <a:gd name="T82" fmla="*/ 59 w 87"/>
                    <a:gd name="T83" fmla="*/ 48 h 83"/>
                    <a:gd name="T84" fmla="*/ 77 w 87"/>
                    <a:gd name="T85" fmla="*/ 24 h 83"/>
                    <a:gd name="T86" fmla="*/ 84 w 87"/>
                    <a:gd name="T87" fmla="*/ 14 h 83"/>
                    <a:gd name="T88" fmla="*/ 86 w 87"/>
                    <a:gd name="T89" fmla="*/ 7 h 83"/>
                    <a:gd name="T90" fmla="*/ 86 w 87"/>
                    <a:gd name="T91" fmla="*/ 1 h 83"/>
                    <a:gd name="T92" fmla="*/ 86 w 87"/>
                    <a:gd name="T93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7" h="83">
                      <a:moveTo>
                        <a:pt x="86" y="1"/>
                      </a:moveTo>
                      <a:cubicBezTo>
                        <a:pt x="87" y="0"/>
                        <a:pt x="84" y="0"/>
                        <a:pt x="83" y="0"/>
                      </a:cubicBezTo>
                      <a:cubicBezTo>
                        <a:pt x="82" y="1"/>
                        <a:pt x="81" y="2"/>
                        <a:pt x="79" y="3"/>
                      </a:cubicBezTo>
                      <a:cubicBezTo>
                        <a:pt x="77" y="3"/>
                        <a:pt x="74" y="3"/>
                        <a:pt x="71" y="3"/>
                      </a:cubicBezTo>
                      <a:cubicBezTo>
                        <a:pt x="71" y="4"/>
                        <a:pt x="70" y="4"/>
                        <a:pt x="69" y="4"/>
                      </a:cubicBezTo>
                      <a:cubicBezTo>
                        <a:pt x="68" y="4"/>
                        <a:pt x="68" y="3"/>
                        <a:pt x="68" y="3"/>
                      </a:cubicBezTo>
                      <a:cubicBezTo>
                        <a:pt x="66" y="4"/>
                        <a:pt x="65" y="6"/>
                        <a:pt x="63" y="6"/>
                      </a:cubicBezTo>
                      <a:cubicBezTo>
                        <a:pt x="61" y="6"/>
                        <a:pt x="61" y="5"/>
                        <a:pt x="58" y="5"/>
                      </a:cubicBezTo>
                      <a:cubicBezTo>
                        <a:pt x="57" y="6"/>
                        <a:pt x="55" y="8"/>
                        <a:pt x="53" y="7"/>
                      </a:cubicBezTo>
                      <a:cubicBezTo>
                        <a:pt x="50" y="6"/>
                        <a:pt x="49" y="5"/>
                        <a:pt x="47" y="2"/>
                      </a:cubicBezTo>
                      <a:cubicBezTo>
                        <a:pt x="47" y="3"/>
                        <a:pt x="44" y="5"/>
                        <a:pt x="44" y="6"/>
                      </a:cubicBezTo>
                      <a:cubicBezTo>
                        <a:pt x="45" y="8"/>
                        <a:pt x="46" y="10"/>
                        <a:pt x="48" y="12"/>
                      </a:cubicBezTo>
                      <a:cubicBezTo>
                        <a:pt x="50" y="14"/>
                        <a:pt x="53" y="15"/>
                        <a:pt x="56" y="16"/>
                      </a:cubicBezTo>
                      <a:cubicBezTo>
                        <a:pt x="61" y="18"/>
                        <a:pt x="65" y="20"/>
                        <a:pt x="70" y="20"/>
                      </a:cubicBezTo>
                      <a:cubicBezTo>
                        <a:pt x="68" y="22"/>
                        <a:pt x="65" y="25"/>
                        <a:pt x="63" y="27"/>
                      </a:cubicBezTo>
                      <a:cubicBezTo>
                        <a:pt x="61" y="29"/>
                        <a:pt x="59" y="31"/>
                        <a:pt x="58" y="33"/>
                      </a:cubicBezTo>
                      <a:cubicBezTo>
                        <a:pt x="57" y="33"/>
                        <a:pt x="56" y="35"/>
                        <a:pt x="55" y="35"/>
                      </a:cubicBezTo>
                      <a:cubicBezTo>
                        <a:pt x="53" y="36"/>
                        <a:pt x="50" y="34"/>
                        <a:pt x="48" y="35"/>
                      </a:cubicBezTo>
                      <a:cubicBezTo>
                        <a:pt x="46" y="35"/>
                        <a:pt x="44" y="37"/>
                        <a:pt x="42" y="38"/>
                      </a:cubicBezTo>
                      <a:cubicBezTo>
                        <a:pt x="40" y="39"/>
                        <a:pt x="38" y="40"/>
                        <a:pt x="36" y="39"/>
                      </a:cubicBezTo>
                      <a:cubicBezTo>
                        <a:pt x="35" y="39"/>
                        <a:pt x="33" y="38"/>
                        <a:pt x="32" y="39"/>
                      </a:cubicBezTo>
                      <a:cubicBezTo>
                        <a:pt x="29" y="41"/>
                        <a:pt x="29" y="43"/>
                        <a:pt x="26" y="42"/>
                      </a:cubicBezTo>
                      <a:cubicBezTo>
                        <a:pt x="24" y="41"/>
                        <a:pt x="22" y="41"/>
                        <a:pt x="21" y="41"/>
                      </a:cubicBezTo>
                      <a:cubicBezTo>
                        <a:pt x="19" y="40"/>
                        <a:pt x="17" y="38"/>
                        <a:pt x="16" y="37"/>
                      </a:cubicBezTo>
                      <a:cubicBezTo>
                        <a:pt x="15" y="37"/>
                        <a:pt x="12" y="38"/>
                        <a:pt x="11" y="37"/>
                      </a:cubicBezTo>
                      <a:cubicBezTo>
                        <a:pt x="10" y="36"/>
                        <a:pt x="8" y="34"/>
                        <a:pt x="7" y="34"/>
                      </a:cubicBezTo>
                      <a:cubicBezTo>
                        <a:pt x="3" y="35"/>
                        <a:pt x="2" y="36"/>
                        <a:pt x="0" y="39"/>
                      </a:cubicBezTo>
                      <a:cubicBezTo>
                        <a:pt x="0" y="40"/>
                        <a:pt x="3" y="40"/>
                        <a:pt x="3" y="41"/>
                      </a:cubicBezTo>
                      <a:cubicBezTo>
                        <a:pt x="3" y="43"/>
                        <a:pt x="3" y="44"/>
                        <a:pt x="4" y="45"/>
                      </a:cubicBezTo>
                      <a:cubicBezTo>
                        <a:pt x="6" y="47"/>
                        <a:pt x="5" y="52"/>
                        <a:pt x="3" y="54"/>
                      </a:cubicBezTo>
                      <a:cubicBezTo>
                        <a:pt x="2" y="55"/>
                        <a:pt x="1" y="56"/>
                        <a:pt x="0" y="58"/>
                      </a:cubicBezTo>
                      <a:cubicBezTo>
                        <a:pt x="0" y="61"/>
                        <a:pt x="2" y="59"/>
                        <a:pt x="3" y="60"/>
                      </a:cubicBezTo>
                      <a:cubicBezTo>
                        <a:pt x="3" y="60"/>
                        <a:pt x="0" y="64"/>
                        <a:pt x="1" y="65"/>
                      </a:cubicBezTo>
                      <a:cubicBezTo>
                        <a:pt x="2" y="65"/>
                        <a:pt x="3" y="66"/>
                        <a:pt x="4" y="66"/>
                      </a:cubicBezTo>
                      <a:cubicBezTo>
                        <a:pt x="8" y="69"/>
                        <a:pt x="12" y="71"/>
                        <a:pt x="15" y="73"/>
                      </a:cubicBezTo>
                      <a:cubicBezTo>
                        <a:pt x="18" y="74"/>
                        <a:pt x="19" y="74"/>
                        <a:pt x="19" y="77"/>
                      </a:cubicBezTo>
                      <a:cubicBezTo>
                        <a:pt x="19" y="79"/>
                        <a:pt x="25" y="82"/>
                        <a:pt x="26" y="83"/>
                      </a:cubicBezTo>
                      <a:cubicBezTo>
                        <a:pt x="28" y="80"/>
                        <a:pt x="29" y="78"/>
                        <a:pt x="30" y="76"/>
                      </a:cubicBezTo>
                      <a:cubicBezTo>
                        <a:pt x="30" y="74"/>
                        <a:pt x="31" y="72"/>
                        <a:pt x="33" y="72"/>
                      </a:cubicBezTo>
                      <a:cubicBezTo>
                        <a:pt x="34" y="71"/>
                        <a:pt x="34" y="70"/>
                        <a:pt x="35" y="69"/>
                      </a:cubicBezTo>
                      <a:cubicBezTo>
                        <a:pt x="37" y="68"/>
                        <a:pt x="38" y="67"/>
                        <a:pt x="40" y="65"/>
                      </a:cubicBezTo>
                      <a:cubicBezTo>
                        <a:pt x="45" y="57"/>
                        <a:pt x="52" y="53"/>
                        <a:pt x="59" y="48"/>
                      </a:cubicBezTo>
                      <a:cubicBezTo>
                        <a:pt x="68" y="42"/>
                        <a:pt x="73" y="33"/>
                        <a:pt x="77" y="24"/>
                      </a:cubicBezTo>
                      <a:cubicBezTo>
                        <a:pt x="79" y="20"/>
                        <a:pt x="82" y="18"/>
                        <a:pt x="84" y="14"/>
                      </a:cubicBezTo>
                      <a:cubicBezTo>
                        <a:pt x="85" y="12"/>
                        <a:pt x="85" y="9"/>
                        <a:pt x="86" y="7"/>
                      </a:cubicBezTo>
                      <a:cubicBezTo>
                        <a:pt x="86" y="6"/>
                        <a:pt x="85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9" name="Freeform 748">
                  <a:extLst>
                    <a:ext uri="{FF2B5EF4-FFF2-40B4-BE49-F238E27FC236}">
                      <a16:creationId xmlns:a16="http://schemas.microsoft.com/office/drawing/2014/main" id="{C90B4893-DCE6-6743-AD26-2BA8A80E1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01457" y="8437375"/>
                  <a:ext cx="82803" cy="101936"/>
                </a:xfrm>
                <a:custGeom>
                  <a:avLst/>
                  <a:gdLst>
                    <a:gd name="T0" fmla="*/ 3 w 9"/>
                    <a:gd name="T1" fmla="*/ 2 h 11"/>
                    <a:gd name="T2" fmla="*/ 1 w 9"/>
                    <a:gd name="T3" fmla="*/ 5 h 11"/>
                    <a:gd name="T4" fmla="*/ 0 w 9"/>
                    <a:gd name="T5" fmla="*/ 10 h 11"/>
                    <a:gd name="T6" fmla="*/ 8 w 9"/>
                    <a:gd name="T7" fmla="*/ 7 h 11"/>
                    <a:gd name="T8" fmla="*/ 4 w 9"/>
                    <a:gd name="T9" fmla="*/ 6 h 11"/>
                    <a:gd name="T10" fmla="*/ 8 w 9"/>
                    <a:gd name="T11" fmla="*/ 3 h 11"/>
                    <a:gd name="T12" fmla="*/ 3 w 9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3" y="2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2" y="11"/>
                        <a:pt x="7" y="7"/>
                        <a:pt x="8" y="7"/>
                      </a:cubicBezTo>
                      <a:cubicBezTo>
                        <a:pt x="8" y="6"/>
                        <a:pt x="5" y="5"/>
                        <a:pt x="4" y="6"/>
                      </a:cubicBezTo>
                      <a:cubicBezTo>
                        <a:pt x="5" y="5"/>
                        <a:pt x="9" y="4"/>
                        <a:pt x="8" y="3"/>
                      </a:cubicBezTo>
                      <a:cubicBezTo>
                        <a:pt x="7" y="0"/>
                        <a:pt x="5" y="0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0" name="Freeform 749">
                  <a:extLst>
                    <a:ext uri="{FF2B5EF4-FFF2-40B4-BE49-F238E27FC236}">
                      <a16:creationId xmlns:a16="http://schemas.microsoft.com/office/drawing/2014/main" id="{02CA504C-FF10-EB4E-BD1B-0EB2981E37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0947" y="8848311"/>
                  <a:ext cx="242036" cy="261215"/>
                </a:xfrm>
                <a:custGeom>
                  <a:avLst/>
                  <a:gdLst>
                    <a:gd name="T0" fmla="*/ 22 w 26"/>
                    <a:gd name="T1" fmla="*/ 18 h 28"/>
                    <a:gd name="T2" fmla="*/ 25 w 26"/>
                    <a:gd name="T3" fmla="*/ 14 h 28"/>
                    <a:gd name="T4" fmla="*/ 26 w 26"/>
                    <a:gd name="T5" fmla="*/ 8 h 28"/>
                    <a:gd name="T6" fmla="*/ 24 w 26"/>
                    <a:gd name="T7" fmla="*/ 3 h 28"/>
                    <a:gd name="T8" fmla="*/ 21 w 26"/>
                    <a:gd name="T9" fmla="*/ 0 h 28"/>
                    <a:gd name="T10" fmla="*/ 16 w 26"/>
                    <a:gd name="T11" fmla="*/ 1 h 28"/>
                    <a:gd name="T12" fmla="*/ 12 w 26"/>
                    <a:gd name="T13" fmla="*/ 3 h 28"/>
                    <a:gd name="T14" fmla="*/ 6 w 26"/>
                    <a:gd name="T15" fmla="*/ 2 h 28"/>
                    <a:gd name="T16" fmla="*/ 7 w 26"/>
                    <a:gd name="T17" fmla="*/ 8 h 28"/>
                    <a:gd name="T18" fmla="*/ 6 w 26"/>
                    <a:gd name="T19" fmla="*/ 12 h 28"/>
                    <a:gd name="T20" fmla="*/ 2 w 26"/>
                    <a:gd name="T21" fmla="*/ 16 h 28"/>
                    <a:gd name="T22" fmla="*/ 0 w 26"/>
                    <a:gd name="T23" fmla="*/ 22 h 28"/>
                    <a:gd name="T24" fmla="*/ 0 w 26"/>
                    <a:gd name="T25" fmla="*/ 27 h 28"/>
                    <a:gd name="T26" fmla="*/ 4 w 26"/>
                    <a:gd name="T27" fmla="*/ 26 h 28"/>
                    <a:gd name="T28" fmla="*/ 11 w 26"/>
                    <a:gd name="T29" fmla="*/ 25 h 28"/>
                    <a:gd name="T30" fmla="*/ 14 w 26"/>
                    <a:gd name="T31" fmla="*/ 20 h 28"/>
                    <a:gd name="T32" fmla="*/ 21 w 26"/>
                    <a:gd name="T33" fmla="*/ 20 h 28"/>
                    <a:gd name="T34" fmla="*/ 22 w 26"/>
                    <a:gd name="T35" fmla="*/ 18 h 28"/>
                    <a:gd name="T36" fmla="*/ 22 w 26"/>
                    <a:gd name="T3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28">
                      <a:moveTo>
                        <a:pt x="22" y="18"/>
                      </a:moveTo>
                      <a:cubicBezTo>
                        <a:pt x="22" y="16"/>
                        <a:pt x="24" y="15"/>
                        <a:pt x="25" y="14"/>
                      </a:cubicBezTo>
                      <a:cubicBezTo>
                        <a:pt x="26" y="13"/>
                        <a:pt x="26" y="10"/>
                        <a:pt x="26" y="8"/>
                      </a:cubicBezTo>
                      <a:cubicBezTo>
                        <a:pt x="26" y="6"/>
                        <a:pt x="24" y="5"/>
                        <a:pt x="24" y="3"/>
                      </a:cubicBezTo>
                      <a:cubicBezTo>
                        <a:pt x="24" y="1"/>
                        <a:pt x="22" y="1"/>
                        <a:pt x="21" y="0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2"/>
                        <a:pt x="13" y="4"/>
                        <a:pt x="12" y="3"/>
                      </a:cubicBezTo>
                      <a:cubicBezTo>
                        <a:pt x="10" y="1"/>
                        <a:pt x="7" y="0"/>
                        <a:pt x="6" y="2"/>
                      </a:cubicBezTo>
                      <a:cubicBezTo>
                        <a:pt x="5" y="4"/>
                        <a:pt x="6" y="7"/>
                        <a:pt x="7" y="8"/>
                      </a:cubicBezTo>
                      <a:cubicBezTo>
                        <a:pt x="8" y="10"/>
                        <a:pt x="7" y="10"/>
                        <a:pt x="6" y="12"/>
                      </a:cubicBezTo>
                      <a:cubicBezTo>
                        <a:pt x="5" y="14"/>
                        <a:pt x="3" y="15"/>
                        <a:pt x="2" y="16"/>
                      </a:cubicBezTo>
                      <a:cubicBezTo>
                        <a:pt x="1" y="18"/>
                        <a:pt x="0" y="19"/>
                        <a:pt x="0" y="22"/>
                      </a:cubicBezTo>
                      <a:cubicBezTo>
                        <a:pt x="0" y="23"/>
                        <a:pt x="1" y="25"/>
                        <a:pt x="0" y="27"/>
                      </a:cubicBezTo>
                      <a:cubicBezTo>
                        <a:pt x="2" y="28"/>
                        <a:pt x="2" y="27"/>
                        <a:pt x="4" y="26"/>
                      </a:cubicBezTo>
                      <a:cubicBezTo>
                        <a:pt x="6" y="25"/>
                        <a:pt x="9" y="25"/>
                        <a:pt x="11" y="25"/>
                      </a:cubicBezTo>
                      <a:cubicBezTo>
                        <a:pt x="10" y="22"/>
                        <a:pt x="12" y="21"/>
                        <a:pt x="14" y="20"/>
                      </a:cubicBezTo>
                      <a:cubicBezTo>
                        <a:pt x="16" y="19"/>
                        <a:pt x="20" y="17"/>
                        <a:pt x="21" y="20"/>
                      </a:cubicBezTo>
                      <a:cubicBezTo>
                        <a:pt x="21" y="19"/>
                        <a:pt x="21" y="18"/>
                        <a:pt x="22" y="18"/>
                      </a:cubicBezTo>
                      <a:cubicBezTo>
                        <a:pt x="22" y="16"/>
                        <a:pt x="21" y="18"/>
                        <a:pt x="22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1" name="Freeform 750">
                  <a:extLst>
                    <a:ext uri="{FF2B5EF4-FFF2-40B4-BE49-F238E27FC236}">
                      <a16:creationId xmlns:a16="http://schemas.microsoft.com/office/drawing/2014/main" id="{4A5D029C-0F93-CE4F-ACDF-A7864209F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2283" y="9147751"/>
                  <a:ext cx="92356" cy="92380"/>
                </a:xfrm>
                <a:custGeom>
                  <a:avLst/>
                  <a:gdLst>
                    <a:gd name="T0" fmla="*/ 1 w 10"/>
                    <a:gd name="T1" fmla="*/ 6 h 10"/>
                    <a:gd name="T2" fmla="*/ 3 w 10"/>
                    <a:gd name="T3" fmla="*/ 10 h 10"/>
                    <a:gd name="T4" fmla="*/ 9 w 10"/>
                    <a:gd name="T5" fmla="*/ 5 h 10"/>
                    <a:gd name="T6" fmla="*/ 8 w 10"/>
                    <a:gd name="T7" fmla="*/ 0 h 10"/>
                    <a:gd name="T8" fmla="*/ 4 w 10"/>
                    <a:gd name="T9" fmla="*/ 1 h 10"/>
                    <a:gd name="T10" fmla="*/ 0 w 10"/>
                    <a:gd name="T11" fmla="*/ 1 h 10"/>
                    <a:gd name="T12" fmla="*/ 1 w 10"/>
                    <a:gd name="T1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1" y="6"/>
                      </a:moveTo>
                      <a:cubicBezTo>
                        <a:pt x="2" y="7"/>
                        <a:pt x="2" y="9"/>
                        <a:pt x="3" y="10"/>
                      </a:cubicBezTo>
                      <a:cubicBezTo>
                        <a:pt x="5" y="9"/>
                        <a:pt x="7" y="7"/>
                        <a:pt x="9" y="5"/>
                      </a:cubicBezTo>
                      <a:cubicBezTo>
                        <a:pt x="10" y="3"/>
                        <a:pt x="5" y="4"/>
                        <a:pt x="8" y="0"/>
                      </a:cubicBezTo>
                      <a:cubicBezTo>
                        <a:pt x="7" y="0"/>
                        <a:pt x="3" y="0"/>
                        <a:pt x="4" y="1"/>
                      </a:cubicBezTo>
                      <a:cubicBezTo>
                        <a:pt x="5" y="3"/>
                        <a:pt x="1" y="2"/>
                        <a:pt x="0" y="1"/>
                      </a:cubicBezTo>
                      <a:cubicBezTo>
                        <a:pt x="0" y="3"/>
                        <a:pt x="1" y="4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2" name="Freeform 751">
                  <a:extLst>
                    <a:ext uri="{FF2B5EF4-FFF2-40B4-BE49-F238E27FC236}">
                      <a16:creationId xmlns:a16="http://schemas.microsoft.com/office/drawing/2014/main" id="{3DF1C827-2CCC-274B-A785-A1FB68F6A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2283" y="9090413"/>
                  <a:ext cx="101909" cy="86010"/>
                </a:xfrm>
                <a:custGeom>
                  <a:avLst/>
                  <a:gdLst>
                    <a:gd name="T0" fmla="*/ 3 w 11"/>
                    <a:gd name="T1" fmla="*/ 1 h 9"/>
                    <a:gd name="T2" fmla="*/ 0 w 11"/>
                    <a:gd name="T3" fmla="*/ 7 h 9"/>
                    <a:gd name="T4" fmla="*/ 4 w 11"/>
                    <a:gd name="T5" fmla="*/ 7 h 9"/>
                    <a:gd name="T6" fmla="*/ 8 w 11"/>
                    <a:gd name="T7" fmla="*/ 6 h 9"/>
                    <a:gd name="T8" fmla="*/ 7 w 11"/>
                    <a:gd name="T9" fmla="*/ 0 h 9"/>
                    <a:gd name="T10" fmla="*/ 3 w 11"/>
                    <a:gd name="T11" fmla="*/ 1 h 9"/>
                    <a:gd name="T12" fmla="*/ 3 w 11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3" y="1"/>
                      </a:moveTo>
                      <a:cubicBezTo>
                        <a:pt x="1" y="2"/>
                        <a:pt x="0" y="5"/>
                        <a:pt x="0" y="7"/>
                      </a:cubicBezTo>
                      <a:cubicBezTo>
                        <a:pt x="1" y="8"/>
                        <a:pt x="5" y="9"/>
                        <a:pt x="4" y="7"/>
                      </a:cubicBezTo>
                      <a:cubicBezTo>
                        <a:pt x="3" y="6"/>
                        <a:pt x="7" y="6"/>
                        <a:pt x="8" y="6"/>
                      </a:cubicBezTo>
                      <a:cubicBezTo>
                        <a:pt x="11" y="5"/>
                        <a:pt x="8" y="1"/>
                        <a:pt x="7" y="0"/>
                      </a:cubicBezTo>
                      <a:cubicBezTo>
                        <a:pt x="5" y="1"/>
                        <a:pt x="5" y="2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3" name="Freeform 752">
                  <a:extLst>
                    <a:ext uri="{FF2B5EF4-FFF2-40B4-BE49-F238E27FC236}">
                      <a16:creationId xmlns:a16="http://schemas.microsoft.com/office/drawing/2014/main" id="{80A5DF15-5A08-1942-8019-62150ED76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393" y="9061741"/>
                  <a:ext cx="503185" cy="544729"/>
                </a:xfrm>
                <a:custGeom>
                  <a:avLst/>
                  <a:gdLst>
                    <a:gd name="T0" fmla="*/ 41 w 54"/>
                    <a:gd name="T1" fmla="*/ 13 h 58"/>
                    <a:gd name="T2" fmla="*/ 23 w 54"/>
                    <a:gd name="T3" fmla="*/ 3 h 58"/>
                    <a:gd name="T4" fmla="*/ 17 w 54"/>
                    <a:gd name="T5" fmla="*/ 7 h 58"/>
                    <a:gd name="T6" fmla="*/ 21 w 54"/>
                    <a:gd name="T7" fmla="*/ 9 h 58"/>
                    <a:gd name="T8" fmla="*/ 17 w 54"/>
                    <a:gd name="T9" fmla="*/ 9 h 58"/>
                    <a:gd name="T10" fmla="*/ 13 w 54"/>
                    <a:gd name="T11" fmla="*/ 10 h 58"/>
                    <a:gd name="T12" fmla="*/ 11 w 54"/>
                    <a:gd name="T13" fmla="*/ 8 h 58"/>
                    <a:gd name="T14" fmla="*/ 12 w 54"/>
                    <a:gd name="T15" fmla="*/ 4 h 58"/>
                    <a:gd name="T16" fmla="*/ 5 w 54"/>
                    <a:gd name="T17" fmla="*/ 3 h 58"/>
                    <a:gd name="T18" fmla="*/ 7 w 54"/>
                    <a:gd name="T19" fmla="*/ 8 h 58"/>
                    <a:gd name="T20" fmla="*/ 5 w 54"/>
                    <a:gd name="T21" fmla="*/ 12 h 58"/>
                    <a:gd name="T22" fmla="*/ 6 w 54"/>
                    <a:gd name="T23" fmla="*/ 16 h 58"/>
                    <a:gd name="T24" fmla="*/ 2 w 54"/>
                    <a:gd name="T25" fmla="*/ 18 h 58"/>
                    <a:gd name="T26" fmla="*/ 1 w 54"/>
                    <a:gd name="T27" fmla="*/ 21 h 58"/>
                    <a:gd name="T28" fmla="*/ 5 w 54"/>
                    <a:gd name="T29" fmla="*/ 33 h 58"/>
                    <a:gd name="T30" fmla="*/ 12 w 54"/>
                    <a:gd name="T31" fmla="*/ 42 h 58"/>
                    <a:gd name="T32" fmla="*/ 15 w 54"/>
                    <a:gd name="T33" fmla="*/ 43 h 58"/>
                    <a:gd name="T34" fmla="*/ 17 w 54"/>
                    <a:gd name="T35" fmla="*/ 45 h 58"/>
                    <a:gd name="T36" fmla="*/ 24 w 54"/>
                    <a:gd name="T37" fmla="*/ 47 h 58"/>
                    <a:gd name="T38" fmla="*/ 25 w 54"/>
                    <a:gd name="T39" fmla="*/ 53 h 58"/>
                    <a:gd name="T40" fmla="*/ 27 w 54"/>
                    <a:gd name="T41" fmla="*/ 55 h 58"/>
                    <a:gd name="T42" fmla="*/ 30 w 54"/>
                    <a:gd name="T43" fmla="*/ 55 h 58"/>
                    <a:gd name="T44" fmla="*/ 33 w 54"/>
                    <a:gd name="T45" fmla="*/ 56 h 58"/>
                    <a:gd name="T46" fmla="*/ 36 w 54"/>
                    <a:gd name="T47" fmla="*/ 55 h 58"/>
                    <a:gd name="T48" fmla="*/ 42 w 54"/>
                    <a:gd name="T49" fmla="*/ 55 h 58"/>
                    <a:gd name="T50" fmla="*/ 46 w 54"/>
                    <a:gd name="T51" fmla="*/ 54 h 58"/>
                    <a:gd name="T52" fmla="*/ 54 w 54"/>
                    <a:gd name="T53" fmla="*/ 49 h 58"/>
                    <a:gd name="T54" fmla="*/ 49 w 54"/>
                    <a:gd name="T55" fmla="*/ 36 h 58"/>
                    <a:gd name="T56" fmla="*/ 49 w 54"/>
                    <a:gd name="T57" fmla="*/ 32 h 58"/>
                    <a:gd name="T58" fmla="*/ 46 w 54"/>
                    <a:gd name="T59" fmla="*/ 28 h 58"/>
                    <a:gd name="T60" fmla="*/ 48 w 54"/>
                    <a:gd name="T61" fmla="*/ 20 h 58"/>
                    <a:gd name="T62" fmla="*/ 45 w 54"/>
                    <a:gd name="T63" fmla="*/ 18 h 58"/>
                    <a:gd name="T64" fmla="*/ 41 w 54"/>
                    <a:gd name="T65" fmla="*/ 16 h 58"/>
                    <a:gd name="T66" fmla="*/ 41 w 54"/>
                    <a:gd name="T6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58">
                      <a:moveTo>
                        <a:pt x="41" y="13"/>
                      </a:moveTo>
                      <a:cubicBezTo>
                        <a:pt x="35" y="9"/>
                        <a:pt x="29" y="6"/>
                        <a:pt x="23" y="3"/>
                      </a:cubicBezTo>
                      <a:cubicBezTo>
                        <a:pt x="22" y="5"/>
                        <a:pt x="19" y="7"/>
                        <a:pt x="17" y="7"/>
                      </a:cubicBezTo>
                      <a:cubicBezTo>
                        <a:pt x="17" y="7"/>
                        <a:pt x="21" y="8"/>
                        <a:pt x="21" y="9"/>
                      </a:cubicBezTo>
                      <a:cubicBezTo>
                        <a:pt x="20" y="10"/>
                        <a:pt x="18" y="9"/>
                        <a:pt x="17" y="9"/>
                      </a:cubicBezTo>
                      <a:cubicBezTo>
                        <a:pt x="15" y="8"/>
                        <a:pt x="15" y="9"/>
                        <a:pt x="13" y="10"/>
                      </a:cubicBezTo>
                      <a:cubicBezTo>
                        <a:pt x="13" y="10"/>
                        <a:pt x="11" y="9"/>
                        <a:pt x="11" y="8"/>
                      </a:cubicBezTo>
                      <a:cubicBezTo>
                        <a:pt x="10" y="7"/>
                        <a:pt x="11" y="5"/>
                        <a:pt x="12" y="4"/>
                      </a:cubicBezTo>
                      <a:cubicBezTo>
                        <a:pt x="13" y="0"/>
                        <a:pt x="7" y="2"/>
                        <a:pt x="5" y="3"/>
                      </a:cubicBezTo>
                      <a:cubicBezTo>
                        <a:pt x="6" y="4"/>
                        <a:pt x="8" y="7"/>
                        <a:pt x="7" y="8"/>
                      </a:cubicBezTo>
                      <a:cubicBezTo>
                        <a:pt x="7" y="9"/>
                        <a:pt x="3" y="12"/>
                        <a:pt x="5" y="12"/>
                      </a:cubicBezTo>
                      <a:cubicBezTo>
                        <a:pt x="8" y="13"/>
                        <a:pt x="7" y="14"/>
                        <a:pt x="6" y="16"/>
                      </a:cubicBezTo>
                      <a:cubicBezTo>
                        <a:pt x="5" y="16"/>
                        <a:pt x="3" y="17"/>
                        <a:pt x="2" y="18"/>
                      </a:cubicBezTo>
                      <a:cubicBezTo>
                        <a:pt x="0" y="19"/>
                        <a:pt x="1" y="19"/>
                        <a:pt x="1" y="21"/>
                      </a:cubicBezTo>
                      <a:cubicBezTo>
                        <a:pt x="2" y="26"/>
                        <a:pt x="4" y="29"/>
                        <a:pt x="5" y="33"/>
                      </a:cubicBezTo>
                      <a:cubicBezTo>
                        <a:pt x="5" y="38"/>
                        <a:pt x="9" y="40"/>
                        <a:pt x="12" y="42"/>
                      </a:cubicBezTo>
                      <a:cubicBezTo>
                        <a:pt x="13" y="43"/>
                        <a:pt x="14" y="43"/>
                        <a:pt x="15" y="43"/>
                      </a:cubicBezTo>
                      <a:cubicBezTo>
                        <a:pt x="16" y="43"/>
                        <a:pt x="16" y="44"/>
                        <a:pt x="17" y="45"/>
                      </a:cubicBezTo>
                      <a:cubicBezTo>
                        <a:pt x="19" y="45"/>
                        <a:pt x="22" y="45"/>
                        <a:pt x="24" y="47"/>
                      </a:cubicBezTo>
                      <a:cubicBezTo>
                        <a:pt x="25" y="48"/>
                        <a:pt x="25" y="51"/>
                        <a:pt x="25" y="53"/>
                      </a:cubicBezTo>
                      <a:cubicBezTo>
                        <a:pt x="26" y="54"/>
                        <a:pt x="25" y="55"/>
                        <a:pt x="27" y="55"/>
                      </a:cubicBezTo>
                      <a:cubicBezTo>
                        <a:pt x="28" y="55"/>
                        <a:pt x="29" y="55"/>
                        <a:pt x="30" y="55"/>
                      </a:cubicBezTo>
                      <a:cubicBezTo>
                        <a:pt x="31" y="55"/>
                        <a:pt x="32" y="55"/>
                        <a:pt x="33" y="56"/>
                      </a:cubicBezTo>
                      <a:cubicBezTo>
                        <a:pt x="34" y="57"/>
                        <a:pt x="35" y="56"/>
                        <a:pt x="36" y="55"/>
                      </a:cubicBezTo>
                      <a:cubicBezTo>
                        <a:pt x="38" y="54"/>
                        <a:pt x="40" y="58"/>
                        <a:pt x="42" y="55"/>
                      </a:cubicBezTo>
                      <a:cubicBezTo>
                        <a:pt x="42" y="53"/>
                        <a:pt x="45" y="54"/>
                        <a:pt x="46" y="54"/>
                      </a:cubicBezTo>
                      <a:cubicBezTo>
                        <a:pt x="49" y="53"/>
                        <a:pt x="51" y="51"/>
                        <a:pt x="54" y="49"/>
                      </a:cubicBezTo>
                      <a:cubicBezTo>
                        <a:pt x="49" y="46"/>
                        <a:pt x="49" y="42"/>
                        <a:pt x="49" y="36"/>
                      </a:cubicBezTo>
                      <a:cubicBezTo>
                        <a:pt x="48" y="35"/>
                        <a:pt x="50" y="33"/>
                        <a:pt x="49" y="32"/>
                      </a:cubicBezTo>
                      <a:cubicBezTo>
                        <a:pt x="48" y="31"/>
                        <a:pt x="46" y="30"/>
                        <a:pt x="46" y="28"/>
                      </a:cubicBezTo>
                      <a:cubicBezTo>
                        <a:pt x="46" y="27"/>
                        <a:pt x="48" y="20"/>
                        <a:pt x="48" y="20"/>
                      </a:cubicBezTo>
                      <a:cubicBezTo>
                        <a:pt x="47" y="20"/>
                        <a:pt x="46" y="19"/>
                        <a:pt x="45" y="18"/>
                      </a:cubicBezTo>
                      <a:cubicBezTo>
                        <a:pt x="44" y="17"/>
                        <a:pt x="43" y="17"/>
                        <a:pt x="41" y="16"/>
                      </a:cubicBezTo>
                      <a:cubicBezTo>
                        <a:pt x="41" y="15"/>
                        <a:pt x="41" y="14"/>
                        <a:pt x="4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4" name="Freeform 753">
                  <a:extLst>
                    <a:ext uri="{FF2B5EF4-FFF2-40B4-BE49-F238E27FC236}">
                      <a16:creationId xmlns:a16="http://schemas.microsoft.com/office/drawing/2014/main" id="{23D130DF-3EC3-0E41-ACE2-B07BF2DA6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17381" y="8931134"/>
                  <a:ext cx="251592" cy="289887"/>
                </a:xfrm>
                <a:custGeom>
                  <a:avLst/>
                  <a:gdLst>
                    <a:gd name="T0" fmla="*/ 15 w 27"/>
                    <a:gd name="T1" fmla="*/ 29 h 31"/>
                    <a:gd name="T2" fmla="*/ 15 w 27"/>
                    <a:gd name="T3" fmla="*/ 24 h 31"/>
                    <a:gd name="T4" fmla="*/ 17 w 27"/>
                    <a:gd name="T5" fmla="*/ 24 h 31"/>
                    <a:gd name="T6" fmla="*/ 19 w 27"/>
                    <a:gd name="T7" fmla="*/ 21 h 31"/>
                    <a:gd name="T8" fmla="*/ 21 w 27"/>
                    <a:gd name="T9" fmla="*/ 24 h 31"/>
                    <a:gd name="T10" fmla="*/ 24 w 27"/>
                    <a:gd name="T11" fmla="*/ 23 h 31"/>
                    <a:gd name="T12" fmla="*/ 26 w 27"/>
                    <a:gd name="T13" fmla="*/ 24 h 31"/>
                    <a:gd name="T14" fmla="*/ 26 w 27"/>
                    <a:gd name="T15" fmla="*/ 21 h 31"/>
                    <a:gd name="T16" fmla="*/ 26 w 27"/>
                    <a:gd name="T17" fmla="*/ 14 h 31"/>
                    <a:gd name="T18" fmla="*/ 25 w 27"/>
                    <a:gd name="T19" fmla="*/ 11 h 31"/>
                    <a:gd name="T20" fmla="*/ 26 w 27"/>
                    <a:gd name="T21" fmla="*/ 6 h 31"/>
                    <a:gd name="T22" fmla="*/ 21 w 27"/>
                    <a:gd name="T23" fmla="*/ 4 h 31"/>
                    <a:gd name="T24" fmla="*/ 19 w 27"/>
                    <a:gd name="T25" fmla="*/ 0 h 31"/>
                    <a:gd name="T26" fmla="*/ 14 w 27"/>
                    <a:gd name="T27" fmla="*/ 0 h 31"/>
                    <a:gd name="T28" fmla="*/ 11 w 27"/>
                    <a:gd name="T29" fmla="*/ 7 h 31"/>
                    <a:gd name="T30" fmla="*/ 5 w 27"/>
                    <a:gd name="T31" fmla="*/ 7 h 31"/>
                    <a:gd name="T32" fmla="*/ 4 w 27"/>
                    <a:gd name="T33" fmla="*/ 7 h 31"/>
                    <a:gd name="T34" fmla="*/ 4 w 27"/>
                    <a:gd name="T35" fmla="*/ 10 h 31"/>
                    <a:gd name="T36" fmla="*/ 0 w 27"/>
                    <a:gd name="T37" fmla="*/ 16 h 31"/>
                    <a:gd name="T38" fmla="*/ 4 w 27"/>
                    <a:gd name="T39" fmla="*/ 23 h 31"/>
                    <a:gd name="T40" fmla="*/ 9 w 27"/>
                    <a:gd name="T41" fmla="*/ 28 h 31"/>
                    <a:gd name="T42" fmla="*/ 11 w 27"/>
                    <a:gd name="T43" fmla="*/ 31 h 31"/>
                    <a:gd name="T44" fmla="*/ 15 w 27"/>
                    <a:gd name="T45" fmla="*/ 29 h 31"/>
                    <a:gd name="T46" fmla="*/ 15 w 27"/>
                    <a:gd name="T4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" h="31">
                      <a:moveTo>
                        <a:pt x="15" y="29"/>
                      </a:moveTo>
                      <a:cubicBezTo>
                        <a:pt x="15" y="28"/>
                        <a:pt x="13" y="24"/>
                        <a:pt x="15" y="24"/>
                      </a:cubicBezTo>
                      <a:cubicBezTo>
                        <a:pt x="15" y="24"/>
                        <a:pt x="17" y="24"/>
                        <a:pt x="17" y="24"/>
                      </a:cubicBezTo>
                      <a:cubicBezTo>
                        <a:pt x="18" y="23"/>
                        <a:pt x="18" y="21"/>
                        <a:pt x="19" y="21"/>
                      </a:cubicBezTo>
                      <a:cubicBezTo>
                        <a:pt x="20" y="22"/>
                        <a:pt x="21" y="23"/>
                        <a:pt x="21" y="24"/>
                      </a:cubicBezTo>
                      <a:cubicBezTo>
                        <a:pt x="22" y="25"/>
                        <a:pt x="22" y="23"/>
                        <a:pt x="24" y="23"/>
                      </a:cubicBezTo>
                      <a:cubicBezTo>
                        <a:pt x="24" y="23"/>
                        <a:pt x="26" y="25"/>
                        <a:pt x="26" y="24"/>
                      </a:cubicBezTo>
                      <a:cubicBezTo>
                        <a:pt x="26" y="23"/>
                        <a:pt x="26" y="22"/>
                        <a:pt x="26" y="21"/>
                      </a:cubicBezTo>
                      <a:cubicBezTo>
                        <a:pt x="27" y="19"/>
                        <a:pt x="27" y="16"/>
                        <a:pt x="26" y="14"/>
                      </a:cubicBezTo>
                      <a:cubicBezTo>
                        <a:pt x="25" y="13"/>
                        <a:pt x="25" y="12"/>
                        <a:pt x="25" y="11"/>
                      </a:cubicBezTo>
                      <a:cubicBezTo>
                        <a:pt x="25" y="9"/>
                        <a:pt x="27" y="8"/>
                        <a:pt x="26" y="6"/>
                      </a:cubicBezTo>
                      <a:cubicBezTo>
                        <a:pt x="25" y="3"/>
                        <a:pt x="21" y="7"/>
                        <a:pt x="21" y="4"/>
                      </a:cubicBezTo>
                      <a:cubicBezTo>
                        <a:pt x="21" y="2"/>
                        <a:pt x="22" y="0"/>
                        <a:pt x="19" y="0"/>
                      </a:cubicBezTo>
                      <a:cubicBezTo>
                        <a:pt x="18" y="0"/>
                        <a:pt x="16" y="0"/>
                        <a:pt x="14" y="0"/>
                      </a:cubicBezTo>
                      <a:cubicBezTo>
                        <a:pt x="10" y="0"/>
                        <a:pt x="15" y="7"/>
                        <a:pt x="11" y="7"/>
                      </a:cubicBezTo>
                      <a:cubicBezTo>
                        <a:pt x="9" y="7"/>
                        <a:pt x="7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4" y="9"/>
                        <a:pt x="4" y="10"/>
                      </a:cubicBezTo>
                      <a:cubicBezTo>
                        <a:pt x="4" y="12"/>
                        <a:pt x="0" y="14"/>
                        <a:pt x="0" y="16"/>
                      </a:cubicBezTo>
                      <a:cubicBezTo>
                        <a:pt x="1" y="18"/>
                        <a:pt x="3" y="21"/>
                        <a:pt x="4" y="23"/>
                      </a:cubicBezTo>
                      <a:cubicBezTo>
                        <a:pt x="6" y="24"/>
                        <a:pt x="7" y="26"/>
                        <a:pt x="9" y="28"/>
                      </a:cubicBezTo>
                      <a:cubicBezTo>
                        <a:pt x="10" y="29"/>
                        <a:pt x="11" y="30"/>
                        <a:pt x="11" y="31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5" y="29"/>
                        <a:pt x="14" y="30"/>
                        <a:pt x="1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5" name="Freeform 754">
                  <a:extLst>
                    <a:ext uri="{FF2B5EF4-FFF2-40B4-BE49-F238E27FC236}">
                      <a16:creationId xmlns:a16="http://schemas.microsoft.com/office/drawing/2014/main" id="{5F51C797-52B5-AB49-8C88-477A8DB46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3302" y="8931134"/>
                  <a:ext cx="105096" cy="66896"/>
                </a:xfrm>
                <a:custGeom>
                  <a:avLst/>
                  <a:gdLst>
                    <a:gd name="T0" fmla="*/ 11 w 11"/>
                    <a:gd name="T1" fmla="*/ 7 h 7"/>
                    <a:gd name="T2" fmla="*/ 11 w 11"/>
                    <a:gd name="T3" fmla="*/ 0 h 7"/>
                    <a:gd name="T4" fmla="*/ 3 w 11"/>
                    <a:gd name="T5" fmla="*/ 1 h 7"/>
                    <a:gd name="T6" fmla="*/ 0 w 11"/>
                    <a:gd name="T7" fmla="*/ 4 h 7"/>
                    <a:gd name="T8" fmla="*/ 2 w 11"/>
                    <a:gd name="T9" fmla="*/ 7 h 7"/>
                    <a:gd name="T10" fmla="*/ 11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cubicBezTo>
                        <a:pt x="11" y="5"/>
                        <a:pt x="11" y="2"/>
                        <a:pt x="11" y="0"/>
                      </a:cubicBezTo>
                      <a:cubicBezTo>
                        <a:pt x="8" y="0"/>
                        <a:pt x="6" y="1"/>
                        <a:pt x="3" y="1"/>
                      </a:cubicBezTo>
                      <a:cubicBezTo>
                        <a:pt x="4" y="2"/>
                        <a:pt x="1" y="3"/>
                        <a:pt x="0" y="4"/>
                      </a:cubicBezTo>
                      <a:cubicBezTo>
                        <a:pt x="0" y="5"/>
                        <a:pt x="2" y="6"/>
                        <a:pt x="2" y="7"/>
                      </a:cubicBez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6" name="Freeform 755">
                  <a:extLst>
                    <a:ext uri="{FF2B5EF4-FFF2-40B4-BE49-F238E27FC236}">
                      <a16:creationId xmlns:a16="http://schemas.microsoft.com/office/drawing/2014/main" id="{2834A42D-1470-9041-9A5D-2549345C0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8269" y="8427819"/>
                  <a:ext cx="343949" cy="531986"/>
                </a:xfrm>
                <a:custGeom>
                  <a:avLst/>
                  <a:gdLst>
                    <a:gd name="T0" fmla="*/ 29 w 37"/>
                    <a:gd name="T1" fmla="*/ 55 h 57"/>
                    <a:gd name="T2" fmla="*/ 37 w 37"/>
                    <a:gd name="T3" fmla="*/ 55 h 57"/>
                    <a:gd name="T4" fmla="*/ 33 w 37"/>
                    <a:gd name="T5" fmla="*/ 48 h 57"/>
                    <a:gd name="T6" fmla="*/ 32 w 37"/>
                    <a:gd name="T7" fmla="*/ 44 h 57"/>
                    <a:gd name="T8" fmla="*/ 30 w 37"/>
                    <a:gd name="T9" fmla="*/ 40 h 57"/>
                    <a:gd name="T10" fmla="*/ 32 w 37"/>
                    <a:gd name="T11" fmla="*/ 32 h 57"/>
                    <a:gd name="T12" fmla="*/ 34 w 37"/>
                    <a:gd name="T13" fmla="*/ 27 h 57"/>
                    <a:gd name="T14" fmla="*/ 31 w 37"/>
                    <a:gd name="T15" fmla="*/ 21 h 57"/>
                    <a:gd name="T16" fmla="*/ 28 w 37"/>
                    <a:gd name="T17" fmla="*/ 16 h 57"/>
                    <a:gd name="T18" fmla="*/ 34 w 37"/>
                    <a:gd name="T19" fmla="*/ 16 h 57"/>
                    <a:gd name="T20" fmla="*/ 32 w 37"/>
                    <a:gd name="T21" fmla="*/ 6 h 57"/>
                    <a:gd name="T22" fmla="*/ 30 w 37"/>
                    <a:gd name="T23" fmla="*/ 2 h 57"/>
                    <a:gd name="T24" fmla="*/ 27 w 37"/>
                    <a:gd name="T25" fmla="*/ 0 h 57"/>
                    <a:gd name="T26" fmla="*/ 28 w 37"/>
                    <a:gd name="T27" fmla="*/ 9 h 57"/>
                    <a:gd name="T28" fmla="*/ 23 w 37"/>
                    <a:gd name="T29" fmla="*/ 18 h 57"/>
                    <a:gd name="T30" fmla="*/ 21 w 37"/>
                    <a:gd name="T31" fmla="*/ 22 h 57"/>
                    <a:gd name="T32" fmla="*/ 18 w 37"/>
                    <a:gd name="T33" fmla="*/ 27 h 57"/>
                    <a:gd name="T34" fmla="*/ 15 w 37"/>
                    <a:gd name="T35" fmla="*/ 33 h 57"/>
                    <a:gd name="T36" fmla="*/ 11 w 37"/>
                    <a:gd name="T37" fmla="*/ 31 h 57"/>
                    <a:gd name="T38" fmla="*/ 2 w 37"/>
                    <a:gd name="T39" fmla="*/ 39 h 57"/>
                    <a:gd name="T40" fmla="*/ 1 w 37"/>
                    <a:gd name="T41" fmla="*/ 42 h 57"/>
                    <a:gd name="T42" fmla="*/ 4 w 37"/>
                    <a:gd name="T43" fmla="*/ 45 h 57"/>
                    <a:gd name="T44" fmla="*/ 5 w 37"/>
                    <a:gd name="T45" fmla="*/ 45 h 57"/>
                    <a:gd name="T46" fmla="*/ 7 w 37"/>
                    <a:gd name="T47" fmla="*/ 48 h 57"/>
                    <a:gd name="T48" fmla="*/ 7 w 37"/>
                    <a:gd name="T49" fmla="*/ 55 h 57"/>
                    <a:gd name="T50" fmla="*/ 16 w 37"/>
                    <a:gd name="T51" fmla="*/ 54 h 57"/>
                    <a:gd name="T52" fmla="*/ 29 w 37"/>
                    <a:gd name="T53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" h="57">
                      <a:moveTo>
                        <a:pt x="29" y="55"/>
                      </a:moveTo>
                      <a:cubicBezTo>
                        <a:pt x="32" y="55"/>
                        <a:pt x="35" y="57"/>
                        <a:pt x="37" y="55"/>
                      </a:cubicBezTo>
                      <a:cubicBezTo>
                        <a:pt x="37" y="51"/>
                        <a:pt x="35" y="50"/>
                        <a:pt x="33" y="48"/>
                      </a:cubicBezTo>
                      <a:cubicBezTo>
                        <a:pt x="32" y="47"/>
                        <a:pt x="32" y="46"/>
                        <a:pt x="32" y="44"/>
                      </a:cubicBezTo>
                      <a:cubicBezTo>
                        <a:pt x="31" y="43"/>
                        <a:pt x="30" y="42"/>
                        <a:pt x="30" y="40"/>
                      </a:cubicBezTo>
                      <a:cubicBezTo>
                        <a:pt x="29" y="36"/>
                        <a:pt x="31" y="35"/>
                        <a:pt x="32" y="32"/>
                      </a:cubicBezTo>
                      <a:cubicBezTo>
                        <a:pt x="33" y="30"/>
                        <a:pt x="34" y="29"/>
                        <a:pt x="34" y="27"/>
                      </a:cubicBezTo>
                      <a:cubicBezTo>
                        <a:pt x="33" y="25"/>
                        <a:pt x="33" y="23"/>
                        <a:pt x="31" y="21"/>
                      </a:cubicBezTo>
                      <a:cubicBezTo>
                        <a:pt x="31" y="21"/>
                        <a:pt x="26" y="18"/>
                        <a:pt x="28" y="16"/>
                      </a:cubicBezTo>
                      <a:cubicBezTo>
                        <a:pt x="29" y="15"/>
                        <a:pt x="32" y="16"/>
                        <a:pt x="34" y="16"/>
                      </a:cubicBezTo>
                      <a:cubicBezTo>
                        <a:pt x="32" y="12"/>
                        <a:pt x="32" y="10"/>
                        <a:pt x="32" y="6"/>
                      </a:cubicBezTo>
                      <a:cubicBezTo>
                        <a:pt x="32" y="5"/>
                        <a:pt x="32" y="3"/>
                        <a:pt x="30" y="2"/>
                      </a:cubicBezTo>
                      <a:cubicBezTo>
                        <a:pt x="30" y="1"/>
                        <a:pt x="27" y="0"/>
                        <a:pt x="27" y="0"/>
                      </a:cubicBezTo>
                      <a:cubicBezTo>
                        <a:pt x="27" y="2"/>
                        <a:pt x="33" y="7"/>
                        <a:pt x="28" y="9"/>
                      </a:cubicBezTo>
                      <a:cubicBezTo>
                        <a:pt x="25" y="11"/>
                        <a:pt x="24" y="14"/>
                        <a:pt x="23" y="18"/>
                      </a:cubicBezTo>
                      <a:cubicBezTo>
                        <a:pt x="22" y="19"/>
                        <a:pt x="22" y="22"/>
                        <a:pt x="21" y="22"/>
                      </a:cubicBezTo>
                      <a:cubicBezTo>
                        <a:pt x="19" y="23"/>
                        <a:pt x="19" y="25"/>
                        <a:pt x="18" y="27"/>
                      </a:cubicBezTo>
                      <a:cubicBezTo>
                        <a:pt x="17" y="29"/>
                        <a:pt x="16" y="31"/>
                        <a:pt x="15" y="33"/>
                      </a:cubicBezTo>
                      <a:cubicBezTo>
                        <a:pt x="13" y="35"/>
                        <a:pt x="12" y="31"/>
                        <a:pt x="11" y="31"/>
                      </a:cubicBezTo>
                      <a:cubicBezTo>
                        <a:pt x="6" y="31"/>
                        <a:pt x="3" y="35"/>
                        <a:pt x="2" y="39"/>
                      </a:cubicBezTo>
                      <a:cubicBezTo>
                        <a:pt x="2" y="40"/>
                        <a:pt x="0" y="41"/>
                        <a:pt x="1" y="42"/>
                      </a:cubicBezTo>
                      <a:cubicBezTo>
                        <a:pt x="2" y="43"/>
                        <a:pt x="3" y="44"/>
                        <a:pt x="4" y="45"/>
                      </a:cubicBezTo>
                      <a:cubicBezTo>
                        <a:pt x="4" y="46"/>
                        <a:pt x="5" y="44"/>
                        <a:pt x="5" y="45"/>
                      </a:cubicBezTo>
                      <a:cubicBezTo>
                        <a:pt x="6" y="46"/>
                        <a:pt x="7" y="47"/>
                        <a:pt x="7" y="48"/>
                      </a:cubicBezTo>
                      <a:cubicBezTo>
                        <a:pt x="8" y="50"/>
                        <a:pt x="7" y="53"/>
                        <a:pt x="7" y="55"/>
                      </a:cubicBezTo>
                      <a:cubicBezTo>
                        <a:pt x="10" y="54"/>
                        <a:pt x="13" y="54"/>
                        <a:pt x="16" y="54"/>
                      </a:cubicBezTo>
                      <a:cubicBezTo>
                        <a:pt x="20" y="54"/>
                        <a:pt x="25" y="55"/>
                        <a:pt x="29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7" name="Freeform 756">
                  <a:extLst>
                    <a:ext uri="{FF2B5EF4-FFF2-40B4-BE49-F238E27FC236}">
                      <a16:creationId xmlns:a16="http://schemas.microsoft.com/office/drawing/2014/main" id="{BA87B35A-7CFB-1D43-B9C2-29064BDF4B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2030" y="8453303"/>
                  <a:ext cx="140127" cy="289887"/>
                </a:xfrm>
                <a:custGeom>
                  <a:avLst/>
                  <a:gdLst>
                    <a:gd name="T0" fmla="*/ 11 w 15"/>
                    <a:gd name="T1" fmla="*/ 0 h 31"/>
                    <a:gd name="T2" fmla="*/ 9 w 15"/>
                    <a:gd name="T3" fmla="*/ 4 h 31"/>
                    <a:gd name="T4" fmla="*/ 4 w 15"/>
                    <a:gd name="T5" fmla="*/ 5 h 31"/>
                    <a:gd name="T6" fmla="*/ 1 w 15"/>
                    <a:gd name="T7" fmla="*/ 8 h 31"/>
                    <a:gd name="T8" fmla="*/ 3 w 15"/>
                    <a:gd name="T9" fmla="*/ 13 h 31"/>
                    <a:gd name="T10" fmla="*/ 6 w 15"/>
                    <a:gd name="T11" fmla="*/ 31 h 31"/>
                    <a:gd name="T12" fmla="*/ 11 w 15"/>
                    <a:gd name="T13" fmla="*/ 30 h 31"/>
                    <a:gd name="T14" fmla="*/ 11 w 15"/>
                    <a:gd name="T15" fmla="*/ 27 h 31"/>
                    <a:gd name="T16" fmla="*/ 11 w 15"/>
                    <a:gd name="T17" fmla="*/ 18 h 31"/>
                    <a:gd name="T18" fmla="*/ 15 w 15"/>
                    <a:gd name="T19" fmla="*/ 9 h 31"/>
                    <a:gd name="T20" fmla="*/ 14 w 15"/>
                    <a:gd name="T21" fmla="*/ 3 h 31"/>
                    <a:gd name="T22" fmla="*/ 11 w 15"/>
                    <a:gd name="T23" fmla="*/ 0 h 31"/>
                    <a:gd name="T24" fmla="*/ 11 w 15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31">
                      <a:moveTo>
                        <a:pt x="11" y="0"/>
                      </a:moveTo>
                      <a:cubicBezTo>
                        <a:pt x="9" y="2"/>
                        <a:pt x="10" y="2"/>
                        <a:pt x="9" y="4"/>
                      </a:cubicBezTo>
                      <a:cubicBezTo>
                        <a:pt x="8" y="6"/>
                        <a:pt x="6" y="5"/>
                        <a:pt x="4" y="5"/>
                      </a:cubicBezTo>
                      <a:cubicBezTo>
                        <a:pt x="4" y="5"/>
                        <a:pt x="2" y="7"/>
                        <a:pt x="1" y="8"/>
                      </a:cubicBezTo>
                      <a:cubicBezTo>
                        <a:pt x="0" y="9"/>
                        <a:pt x="2" y="11"/>
                        <a:pt x="3" y="13"/>
                      </a:cubicBezTo>
                      <a:cubicBezTo>
                        <a:pt x="7" y="18"/>
                        <a:pt x="4" y="25"/>
                        <a:pt x="6" y="31"/>
                      </a:cubicBezTo>
                      <a:cubicBezTo>
                        <a:pt x="7" y="31"/>
                        <a:pt x="9" y="31"/>
                        <a:pt x="11" y="30"/>
                      </a:cubicBezTo>
                      <a:cubicBezTo>
                        <a:pt x="12" y="30"/>
                        <a:pt x="12" y="29"/>
                        <a:pt x="11" y="27"/>
                      </a:cubicBezTo>
                      <a:cubicBezTo>
                        <a:pt x="11" y="24"/>
                        <a:pt x="11" y="21"/>
                        <a:pt x="11" y="18"/>
                      </a:cubicBezTo>
                      <a:cubicBezTo>
                        <a:pt x="11" y="14"/>
                        <a:pt x="14" y="12"/>
                        <a:pt x="15" y="9"/>
                      </a:cubicBezTo>
                      <a:cubicBezTo>
                        <a:pt x="15" y="6"/>
                        <a:pt x="15" y="5"/>
                        <a:pt x="14" y="3"/>
                      </a:cubicBezTo>
                      <a:cubicBezTo>
                        <a:pt x="14" y="3"/>
                        <a:pt x="11" y="0"/>
                        <a:pt x="11" y="0"/>
                      </a:cubicBezTo>
                      <a:cubicBezTo>
                        <a:pt x="10" y="1"/>
                        <a:pt x="11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8" name="Freeform 757">
                  <a:extLst>
                    <a:ext uri="{FF2B5EF4-FFF2-40B4-BE49-F238E27FC236}">
                      <a16:creationId xmlns:a16="http://schemas.microsoft.com/office/drawing/2014/main" id="{8309B9A8-F838-F843-AB64-FB4D69BB6B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572" y="8380032"/>
                  <a:ext cx="550956" cy="477833"/>
                </a:xfrm>
                <a:custGeom>
                  <a:avLst/>
                  <a:gdLst>
                    <a:gd name="T0" fmla="*/ 31 w 59"/>
                    <a:gd name="T1" fmla="*/ 42 h 51"/>
                    <a:gd name="T2" fmla="*/ 37 w 59"/>
                    <a:gd name="T3" fmla="*/ 37 h 51"/>
                    <a:gd name="T4" fmla="*/ 40 w 59"/>
                    <a:gd name="T5" fmla="*/ 36 h 51"/>
                    <a:gd name="T6" fmla="*/ 43 w 59"/>
                    <a:gd name="T7" fmla="*/ 38 h 51"/>
                    <a:gd name="T8" fmla="*/ 47 w 59"/>
                    <a:gd name="T9" fmla="*/ 32 h 51"/>
                    <a:gd name="T10" fmla="*/ 48 w 59"/>
                    <a:gd name="T11" fmla="*/ 28 h 51"/>
                    <a:gd name="T12" fmla="*/ 51 w 59"/>
                    <a:gd name="T13" fmla="*/ 27 h 51"/>
                    <a:gd name="T14" fmla="*/ 56 w 59"/>
                    <a:gd name="T15" fmla="*/ 14 h 51"/>
                    <a:gd name="T16" fmla="*/ 59 w 59"/>
                    <a:gd name="T17" fmla="*/ 11 h 51"/>
                    <a:gd name="T18" fmla="*/ 57 w 59"/>
                    <a:gd name="T19" fmla="*/ 8 h 51"/>
                    <a:gd name="T20" fmla="*/ 56 w 59"/>
                    <a:gd name="T21" fmla="*/ 6 h 51"/>
                    <a:gd name="T22" fmla="*/ 54 w 59"/>
                    <a:gd name="T23" fmla="*/ 1 h 51"/>
                    <a:gd name="T24" fmla="*/ 48 w 59"/>
                    <a:gd name="T25" fmla="*/ 5 h 51"/>
                    <a:gd name="T26" fmla="*/ 40 w 59"/>
                    <a:gd name="T27" fmla="*/ 4 h 51"/>
                    <a:gd name="T28" fmla="*/ 32 w 59"/>
                    <a:gd name="T29" fmla="*/ 6 h 51"/>
                    <a:gd name="T30" fmla="*/ 26 w 59"/>
                    <a:gd name="T31" fmla="*/ 4 h 51"/>
                    <a:gd name="T32" fmla="*/ 19 w 59"/>
                    <a:gd name="T33" fmla="*/ 3 h 51"/>
                    <a:gd name="T34" fmla="*/ 13 w 59"/>
                    <a:gd name="T35" fmla="*/ 1 h 51"/>
                    <a:gd name="T36" fmla="*/ 8 w 59"/>
                    <a:gd name="T37" fmla="*/ 3 h 51"/>
                    <a:gd name="T38" fmla="*/ 7 w 59"/>
                    <a:gd name="T39" fmla="*/ 6 h 51"/>
                    <a:gd name="T40" fmla="*/ 6 w 59"/>
                    <a:gd name="T41" fmla="*/ 10 h 51"/>
                    <a:gd name="T42" fmla="*/ 5 w 59"/>
                    <a:gd name="T43" fmla="*/ 16 h 51"/>
                    <a:gd name="T44" fmla="*/ 1 w 59"/>
                    <a:gd name="T45" fmla="*/ 24 h 51"/>
                    <a:gd name="T46" fmla="*/ 2 w 59"/>
                    <a:gd name="T47" fmla="*/ 38 h 51"/>
                    <a:gd name="T48" fmla="*/ 5 w 59"/>
                    <a:gd name="T49" fmla="*/ 38 h 51"/>
                    <a:gd name="T50" fmla="*/ 9 w 59"/>
                    <a:gd name="T51" fmla="*/ 39 h 51"/>
                    <a:gd name="T52" fmla="*/ 14 w 59"/>
                    <a:gd name="T53" fmla="*/ 43 h 51"/>
                    <a:gd name="T54" fmla="*/ 14 w 59"/>
                    <a:gd name="T55" fmla="*/ 45 h 51"/>
                    <a:gd name="T56" fmla="*/ 16 w 59"/>
                    <a:gd name="T57" fmla="*/ 48 h 51"/>
                    <a:gd name="T58" fmla="*/ 23 w 59"/>
                    <a:gd name="T59" fmla="*/ 47 h 51"/>
                    <a:gd name="T60" fmla="*/ 22 w 59"/>
                    <a:gd name="T61" fmla="*/ 48 h 51"/>
                    <a:gd name="T62" fmla="*/ 27 w 59"/>
                    <a:gd name="T63" fmla="*/ 47 h 51"/>
                    <a:gd name="T64" fmla="*/ 30 w 59"/>
                    <a:gd name="T65" fmla="*/ 47 h 51"/>
                    <a:gd name="T66" fmla="*/ 31 w 59"/>
                    <a:gd name="T67" fmla="*/ 42 h 51"/>
                    <a:gd name="T68" fmla="*/ 31 w 59"/>
                    <a:gd name="T69" fmla="*/ 4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" h="51">
                      <a:moveTo>
                        <a:pt x="31" y="42"/>
                      </a:moveTo>
                      <a:cubicBezTo>
                        <a:pt x="32" y="40"/>
                        <a:pt x="35" y="37"/>
                        <a:pt x="37" y="37"/>
                      </a:cubicBezTo>
                      <a:cubicBezTo>
                        <a:pt x="38" y="36"/>
                        <a:pt x="40" y="36"/>
                        <a:pt x="40" y="36"/>
                      </a:cubicBezTo>
                      <a:cubicBezTo>
                        <a:pt x="41" y="37"/>
                        <a:pt x="42" y="39"/>
                        <a:pt x="43" y="38"/>
                      </a:cubicBezTo>
                      <a:cubicBezTo>
                        <a:pt x="45" y="37"/>
                        <a:pt x="46" y="34"/>
                        <a:pt x="47" y="32"/>
                      </a:cubicBezTo>
                      <a:cubicBezTo>
                        <a:pt x="47" y="31"/>
                        <a:pt x="48" y="29"/>
                        <a:pt x="48" y="28"/>
                      </a:cubicBezTo>
                      <a:cubicBezTo>
                        <a:pt x="49" y="27"/>
                        <a:pt x="50" y="28"/>
                        <a:pt x="51" y="27"/>
                      </a:cubicBezTo>
                      <a:cubicBezTo>
                        <a:pt x="51" y="25"/>
                        <a:pt x="53" y="14"/>
                        <a:pt x="56" y="14"/>
                      </a:cubicBezTo>
                      <a:cubicBezTo>
                        <a:pt x="58" y="14"/>
                        <a:pt x="59" y="12"/>
                        <a:pt x="59" y="11"/>
                      </a:cubicBezTo>
                      <a:cubicBezTo>
                        <a:pt x="59" y="9"/>
                        <a:pt x="57" y="9"/>
                        <a:pt x="57" y="8"/>
                      </a:cubicBezTo>
                      <a:cubicBezTo>
                        <a:pt x="57" y="7"/>
                        <a:pt x="56" y="7"/>
                        <a:pt x="56" y="6"/>
                      </a:cubicBezTo>
                      <a:cubicBezTo>
                        <a:pt x="55" y="4"/>
                        <a:pt x="55" y="3"/>
                        <a:pt x="54" y="1"/>
                      </a:cubicBezTo>
                      <a:cubicBezTo>
                        <a:pt x="53" y="2"/>
                        <a:pt x="50" y="5"/>
                        <a:pt x="48" y="5"/>
                      </a:cubicBezTo>
                      <a:cubicBezTo>
                        <a:pt x="45" y="4"/>
                        <a:pt x="43" y="4"/>
                        <a:pt x="40" y="4"/>
                      </a:cubicBezTo>
                      <a:cubicBezTo>
                        <a:pt x="37" y="4"/>
                        <a:pt x="35" y="6"/>
                        <a:pt x="32" y="6"/>
                      </a:cubicBezTo>
                      <a:cubicBezTo>
                        <a:pt x="30" y="6"/>
                        <a:pt x="28" y="3"/>
                        <a:pt x="26" y="4"/>
                      </a:cubicBezTo>
                      <a:cubicBezTo>
                        <a:pt x="22" y="6"/>
                        <a:pt x="21" y="5"/>
                        <a:pt x="19" y="3"/>
                      </a:cubicBezTo>
                      <a:cubicBezTo>
                        <a:pt x="18" y="2"/>
                        <a:pt x="15" y="0"/>
                        <a:pt x="13" y="1"/>
                      </a:cubicBezTo>
                      <a:cubicBezTo>
                        <a:pt x="12" y="1"/>
                        <a:pt x="9" y="2"/>
                        <a:pt x="8" y="3"/>
                      </a:cubicBezTo>
                      <a:cubicBezTo>
                        <a:pt x="7" y="4"/>
                        <a:pt x="8" y="5"/>
                        <a:pt x="7" y="6"/>
                      </a:cubicBezTo>
                      <a:cubicBezTo>
                        <a:pt x="7" y="7"/>
                        <a:pt x="6" y="9"/>
                        <a:pt x="6" y="10"/>
                      </a:cubicBezTo>
                      <a:cubicBezTo>
                        <a:pt x="5" y="12"/>
                        <a:pt x="5" y="14"/>
                        <a:pt x="5" y="16"/>
                      </a:cubicBezTo>
                      <a:cubicBezTo>
                        <a:pt x="5" y="19"/>
                        <a:pt x="2" y="21"/>
                        <a:pt x="1" y="24"/>
                      </a:cubicBezTo>
                      <a:cubicBezTo>
                        <a:pt x="0" y="27"/>
                        <a:pt x="1" y="34"/>
                        <a:pt x="2" y="38"/>
                      </a:cubicBezTo>
                      <a:cubicBezTo>
                        <a:pt x="2" y="39"/>
                        <a:pt x="4" y="38"/>
                        <a:pt x="5" y="38"/>
                      </a:cubicBezTo>
                      <a:cubicBezTo>
                        <a:pt x="6" y="38"/>
                        <a:pt x="8" y="39"/>
                        <a:pt x="9" y="39"/>
                      </a:cubicBezTo>
                      <a:cubicBezTo>
                        <a:pt x="10" y="40"/>
                        <a:pt x="14" y="42"/>
                        <a:pt x="14" y="43"/>
                      </a:cubicBezTo>
                      <a:cubicBezTo>
                        <a:pt x="14" y="44"/>
                        <a:pt x="14" y="44"/>
                        <a:pt x="14" y="45"/>
                      </a:cubicBezTo>
                      <a:cubicBezTo>
                        <a:pt x="14" y="46"/>
                        <a:pt x="15" y="47"/>
                        <a:pt x="16" y="48"/>
                      </a:cubicBezTo>
                      <a:cubicBezTo>
                        <a:pt x="18" y="51"/>
                        <a:pt x="21" y="46"/>
                        <a:pt x="23" y="47"/>
                      </a:cubicBezTo>
                      <a:cubicBezTo>
                        <a:pt x="23" y="47"/>
                        <a:pt x="22" y="48"/>
                        <a:pt x="22" y="48"/>
                      </a:cubicBezTo>
                      <a:cubicBezTo>
                        <a:pt x="22" y="47"/>
                        <a:pt x="27" y="47"/>
                        <a:pt x="27" y="47"/>
                      </a:cubicBezTo>
                      <a:cubicBezTo>
                        <a:pt x="29" y="47"/>
                        <a:pt x="29" y="45"/>
                        <a:pt x="30" y="47"/>
                      </a:cubicBezTo>
                      <a:cubicBezTo>
                        <a:pt x="31" y="45"/>
                        <a:pt x="31" y="44"/>
                        <a:pt x="31" y="42"/>
                      </a:cubicBezTo>
                      <a:cubicBezTo>
                        <a:pt x="32" y="41"/>
                        <a:pt x="31" y="43"/>
                        <a:pt x="3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9" name="Freeform 758">
                  <a:extLst>
                    <a:ext uri="{FF2B5EF4-FFF2-40B4-BE49-F238E27FC236}">
                      <a16:creationId xmlns:a16="http://schemas.microsoft.com/office/drawing/2014/main" id="{8DF470F9-1885-8140-922B-79519A8CE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668" y="8322691"/>
                  <a:ext cx="394904" cy="280329"/>
                </a:xfrm>
                <a:custGeom>
                  <a:avLst/>
                  <a:gdLst>
                    <a:gd name="T0" fmla="*/ 35 w 42"/>
                    <a:gd name="T1" fmla="*/ 20 h 30"/>
                    <a:gd name="T2" fmla="*/ 41 w 42"/>
                    <a:gd name="T3" fmla="*/ 17 h 30"/>
                    <a:gd name="T4" fmla="*/ 38 w 42"/>
                    <a:gd name="T5" fmla="*/ 13 h 30"/>
                    <a:gd name="T6" fmla="*/ 33 w 42"/>
                    <a:gd name="T7" fmla="*/ 10 h 30"/>
                    <a:gd name="T8" fmla="*/ 32 w 42"/>
                    <a:gd name="T9" fmla="*/ 7 h 30"/>
                    <a:gd name="T10" fmla="*/ 30 w 42"/>
                    <a:gd name="T11" fmla="*/ 1 h 30"/>
                    <a:gd name="T12" fmla="*/ 26 w 42"/>
                    <a:gd name="T13" fmla="*/ 0 h 30"/>
                    <a:gd name="T14" fmla="*/ 22 w 42"/>
                    <a:gd name="T15" fmla="*/ 2 h 30"/>
                    <a:gd name="T16" fmla="*/ 19 w 42"/>
                    <a:gd name="T17" fmla="*/ 4 h 30"/>
                    <a:gd name="T18" fmla="*/ 17 w 42"/>
                    <a:gd name="T19" fmla="*/ 5 h 30"/>
                    <a:gd name="T20" fmla="*/ 11 w 42"/>
                    <a:gd name="T21" fmla="*/ 10 h 30"/>
                    <a:gd name="T22" fmla="*/ 9 w 42"/>
                    <a:gd name="T23" fmla="*/ 10 h 30"/>
                    <a:gd name="T24" fmla="*/ 7 w 42"/>
                    <a:gd name="T25" fmla="*/ 14 h 30"/>
                    <a:gd name="T26" fmla="*/ 5 w 42"/>
                    <a:gd name="T27" fmla="*/ 16 h 30"/>
                    <a:gd name="T28" fmla="*/ 2 w 42"/>
                    <a:gd name="T29" fmla="*/ 18 h 30"/>
                    <a:gd name="T30" fmla="*/ 1 w 42"/>
                    <a:gd name="T31" fmla="*/ 24 h 30"/>
                    <a:gd name="T32" fmla="*/ 8 w 42"/>
                    <a:gd name="T33" fmla="*/ 28 h 30"/>
                    <a:gd name="T34" fmla="*/ 16 w 42"/>
                    <a:gd name="T35" fmla="*/ 30 h 30"/>
                    <a:gd name="T36" fmla="*/ 15 w 42"/>
                    <a:gd name="T37" fmla="*/ 22 h 30"/>
                    <a:gd name="T38" fmla="*/ 26 w 42"/>
                    <a:gd name="T39" fmla="*/ 22 h 30"/>
                    <a:gd name="T40" fmla="*/ 35 w 42"/>
                    <a:gd name="T41" fmla="*/ 20 h 30"/>
                    <a:gd name="T42" fmla="*/ 35 w 42"/>
                    <a:gd name="T43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2" h="30">
                      <a:moveTo>
                        <a:pt x="35" y="20"/>
                      </a:moveTo>
                      <a:cubicBezTo>
                        <a:pt x="37" y="17"/>
                        <a:pt x="40" y="20"/>
                        <a:pt x="41" y="17"/>
                      </a:cubicBezTo>
                      <a:cubicBezTo>
                        <a:pt x="42" y="16"/>
                        <a:pt x="39" y="13"/>
                        <a:pt x="38" y="13"/>
                      </a:cubicBezTo>
                      <a:cubicBezTo>
                        <a:pt x="37" y="15"/>
                        <a:pt x="34" y="11"/>
                        <a:pt x="33" y="10"/>
                      </a:cubicBezTo>
                      <a:cubicBezTo>
                        <a:pt x="33" y="9"/>
                        <a:pt x="33" y="8"/>
                        <a:pt x="32" y="7"/>
                      </a:cubicBezTo>
                      <a:cubicBezTo>
                        <a:pt x="30" y="5"/>
                        <a:pt x="30" y="4"/>
                        <a:pt x="30" y="1"/>
                      </a:cubicBezTo>
                      <a:cubicBezTo>
                        <a:pt x="29" y="1"/>
                        <a:pt x="27" y="0"/>
                        <a:pt x="26" y="0"/>
                      </a:cubicBezTo>
                      <a:cubicBezTo>
                        <a:pt x="24" y="1"/>
                        <a:pt x="23" y="2"/>
                        <a:pt x="22" y="2"/>
                      </a:cubicBezTo>
                      <a:cubicBezTo>
                        <a:pt x="21" y="3"/>
                        <a:pt x="20" y="4"/>
                        <a:pt x="19" y="4"/>
                      </a:cubicBezTo>
                      <a:cubicBezTo>
                        <a:pt x="18" y="6"/>
                        <a:pt x="18" y="4"/>
                        <a:pt x="17" y="5"/>
                      </a:cubicBezTo>
                      <a:cubicBezTo>
                        <a:pt x="15" y="6"/>
                        <a:pt x="13" y="11"/>
                        <a:pt x="11" y="10"/>
                      </a:cubicBezTo>
                      <a:cubicBezTo>
                        <a:pt x="10" y="10"/>
                        <a:pt x="9" y="8"/>
                        <a:pt x="9" y="10"/>
                      </a:cubicBezTo>
                      <a:cubicBezTo>
                        <a:pt x="8" y="11"/>
                        <a:pt x="8" y="13"/>
                        <a:pt x="7" y="14"/>
                      </a:cubicBezTo>
                      <a:cubicBezTo>
                        <a:pt x="7" y="15"/>
                        <a:pt x="7" y="16"/>
                        <a:pt x="5" y="16"/>
                      </a:cubicBezTo>
                      <a:cubicBezTo>
                        <a:pt x="5" y="16"/>
                        <a:pt x="1" y="17"/>
                        <a:pt x="2" y="18"/>
                      </a:cubicBezTo>
                      <a:cubicBezTo>
                        <a:pt x="5" y="20"/>
                        <a:pt x="0" y="23"/>
                        <a:pt x="1" y="24"/>
                      </a:cubicBezTo>
                      <a:cubicBezTo>
                        <a:pt x="3" y="25"/>
                        <a:pt x="5" y="30"/>
                        <a:pt x="8" y="28"/>
                      </a:cubicBezTo>
                      <a:cubicBezTo>
                        <a:pt x="11" y="26"/>
                        <a:pt x="13" y="27"/>
                        <a:pt x="16" y="30"/>
                      </a:cubicBezTo>
                      <a:cubicBezTo>
                        <a:pt x="15" y="27"/>
                        <a:pt x="15" y="24"/>
                        <a:pt x="15" y="22"/>
                      </a:cubicBezTo>
                      <a:cubicBezTo>
                        <a:pt x="19" y="22"/>
                        <a:pt x="22" y="22"/>
                        <a:pt x="26" y="22"/>
                      </a:cubicBezTo>
                      <a:cubicBezTo>
                        <a:pt x="29" y="22"/>
                        <a:pt x="34" y="23"/>
                        <a:pt x="35" y="20"/>
                      </a:cubicBezTo>
                      <a:cubicBezTo>
                        <a:pt x="36" y="18"/>
                        <a:pt x="35" y="20"/>
                        <a:pt x="3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0" name="Freeform 759">
                  <a:extLst>
                    <a:ext uri="{FF2B5EF4-FFF2-40B4-BE49-F238E27FC236}">
                      <a16:creationId xmlns:a16="http://schemas.microsoft.com/office/drawing/2014/main" id="{0D1DF05E-D502-9E4C-8059-B11DD4587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6998" y="8529752"/>
                  <a:ext cx="92356" cy="222990"/>
                </a:xfrm>
                <a:custGeom>
                  <a:avLst/>
                  <a:gdLst>
                    <a:gd name="T0" fmla="*/ 9 w 10"/>
                    <a:gd name="T1" fmla="*/ 10 h 24"/>
                    <a:gd name="T2" fmla="*/ 8 w 10"/>
                    <a:gd name="T3" fmla="*/ 6 h 24"/>
                    <a:gd name="T4" fmla="*/ 5 w 10"/>
                    <a:gd name="T5" fmla="*/ 0 h 24"/>
                    <a:gd name="T6" fmla="*/ 2 w 10"/>
                    <a:gd name="T7" fmla="*/ 0 h 24"/>
                    <a:gd name="T8" fmla="*/ 2 w 10"/>
                    <a:gd name="T9" fmla="*/ 3 h 24"/>
                    <a:gd name="T10" fmla="*/ 2 w 10"/>
                    <a:gd name="T11" fmla="*/ 9 h 24"/>
                    <a:gd name="T12" fmla="*/ 4 w 10"/>
                    <a:gd name="T13" fmla="*/ 15 h 24"/>
                    <a:gd name="T14" fmla="*/ 4 w 10"/>
                    <a:gd name="T15" fmla="*/ 21 h 24"/>
                    <a:gd name="T16" fmla="*/ 6 w 10"/>
                    <a:gd name="T17" fmla="*/ 23 h 24"/>
                    <a:gd name="T18" fmla="*/ 9 w 10"/>
                    <a:gd name="T19" fmla="*/ 23 h 24"/>
                    <a:gd name="T20" fmla="*/ 9 w 10"/>
                    <a:gd name="T21" fmla="*/ 10 h 24"/>
                    <a:gd name="T22" fmla="*/ 9 w 10"/>
                    <a:gd name="T23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24">
                      <a:moveTo>
                        <a:pt x="9" y="10"/>
                      </a:moveTo>
                      <a:cubicBezTo>
                        <a:pt x="9" y="9"/>
                        <a:pt x="9" y="7"/>
                        <a:pt x="8" y="6"/>
                      </a:cubicBezTo>
                      <a:cubicBezTo>
                        <a:pt x="7" y="5"/>
                        <a:pt x="4" y="1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0" y="0"/>
                        <a:pt x="2" y="2"/>
                        <a:pt x="2" y="3"/>
                      </a:cubicBezTo>
                      <a:cubicBezTo>
                        <a:pt x="3" y="5"/>
                        <a:pt x="2" y="7"/>
                        <a:pt x="2" y="9"/>
                      </a:cubicBezTo>
                      <a:cubicBezTo>
                        <a:pt x="1" y="12"/>
                        <a:pt x="3" y="12"/>
                        <a:pt x="4" y="15"/>
                      </a:cubicBezTo>
                      <a:cubicBezTo>
                        <a:pt x="4" y="17"/>
                        <a:pt x="3" y="19"/>
                        <a:pt x="4" y="21"/>
                      </a:cubicBezTo>
                      <a:cubicBezTo>
                        <a:pt x="4" y="22"/>
                        <a:pt x="5" y="23"/>
                        <a:pt x="6" y="23"/>
                      </a:cubicBezTo>
                      <a:cubicBezTo>
                        <a:pt x="7" y="24"/>
                        <a:pt x="10" y="24"/>
                        <a:pt x="9" y="23"/>
                      </a:cubicBezTo>
                      <a:cubicBezTo>
                        <a:pt x="9" y="19"/>
                        <a:pt x="9" y="15"/>
                        <a:pt x="9" y="10"/>
                      </a:cubicBezTo>
                      <a:cubicBezTo>
                        <a:pt x="9" y="7"/>
                        <a:pt x="9" y="13"/>
                        <a:pt x="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1" name="Freeform 760">
                  <a:extLst>
                    <a:ext uri="{FF2B5EF4-FFF2-40B4-BE49-F238E27FC236}">
                      <a16:creationId xmlns:a16="http://schemas.microsoft.com/office/drawing/2014/main" id="{2946615B-BAC2-B746-A576-3128A6F26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5722" y="8539311"/>
                  <a:ext cx="296177" cy="289887"/>
                </a:xfrm>
                <a:custGeom>
                  <a:avLst/>
                  <a:gdLst>
                    <a:gd name="T0" fmla="*/ 26 w 32"/>
                    <a:gd name="T1" fmla="*/ 4 h 31"/>
                    <a:gd name="T2" fmla="*/ 21 w 32"/>
                    <a:gd name="T3" fmla="*/ 5 h 31"/>
                    <a:gd name="T4" fmla="*/ 15 w 32"/>
                    <a:gd name="T5" fmla="*/ 1 h 31"/>
                    <a:gd name="T6" fmla="*/ 13 w 32"/>
                    <a:gd name="T7" fmla="*/ 1 h 31"/>
                    <a:gd name="T8" fmla="*/ 10 w 32"/>
                    <a:gd name="T9" fmla="*/ 2 h 31"/>
                    <a:gd name="T10" fmla="*/ 6 w 32"/>
                    <a:gd name="T11" fmla="*/ 2 h 31"/>
                    <a:gd name="T12" fmla="*/ 4 w 32"/>
                    <a:gd name="T13" fmla="*/ 3 h 31"/>
                    <a:gd name="T14" fmla="*/ 3 w 32"/>
                    <a:gd name="T15" fmla="*/ 6 h 31"/>
                    <a:gd name="T16" fmla="*/ 5 w 32"/>
                    <a:gd name="T17" fmla="*/ 7 h 31"/>
                    <a:gd name="T18" fmla="*/ 3 w 32"/>
                    <a:gd name="T19" fmla="*/ 9 h 31"/>
                    <a:gd name="T20" fmla="*/ 5 w 32"/>
                    <a:gd name="T21" fmla="*/ 12 h 31"/>
                    <a:gd name="T22" fmla="*/ 3 w 32"/>
                    <a:gd name="T23" fmla="*/ 13 h 31"/>
                    <a:gd name="T24" fmla="*/ 2 w 32"/>
                    <a:gd name="T25" fmla="*/ 16 h 31"/>
                    <a:gd name="T26" fmla="*/ 2 w 32"/>
                    <a:gd name="T27" fmla="*/ 19 h 31"/>
                    <a:gd name="T28" fmla="*/ 3 w 32"/>
                    <a:gd name="T29" fmla="*/ 23 h 31"/>
                    <a:gd name="T30" fmla="*/ 7 w 32"/>
                    <a:gd name="T31" fmla="*/ 26 h 31"/>
                    <a:gd name="T32" fmla="*/ 7 w 32"/>
                    <a:gd name="T33" fmla="*/ 31 h 31"/>
                    <a:gd name="T34" fmla="*/ 19 w 32"/>
                    <a:gd name="T35" fmla="*/ 28 h 31"/>
                    <a:gd name="T36" fmla="*/ 26 w 32"/>
                    <a:gd name="T37" fmla="*/ 28 h 31"/>
                    <a:gd name="T38" fmla="*/ 30 w 32"/>
                    <a:gd name="T39" fmla="*/ 26 h 31"/>
                    <a:gd name="T40" fmla="*/ 28 w 32"/>
                    <a:gd name="T41" fmla="*/ 21 h 31"/>
                    <a:gd name="T42" fmla="*/ 30 w 32"/>
                    <a:gd name="T43" fmla="*/ 15 h 31"/>
                    <a:gd name="T44" fmla="*/ 26 w 32"/>
                    <a:gd name="T45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2" h="31">
                      <a:moveTo>
                        <a:pt x="26" y="4"/>
                      </a:moveTo>
                      <a:cubicBezTo>
                        <a:pt x="24" y="4"/>
                        <a:pt x="23" y="6"/>
                        <a:pt x="21" y="5"/>
                      </a:cubicBezTo>
                      <a:cubicBezTo>
                        <a:pt x="19" y="5"/>
                        <a:pt x="17" y="0"/>
                        <a:pt x="15" y="1"/>
                      </a:cubicBezTo>
                      <a:cubicBezTo>
                        <a:pt x="14" y="2"/>
                        <a:pt x="13" y="2"/>
                        <a:pt x="13" y="1"/>
                      </a:cubicBezTo>
                      <a:cubicBezTo>
                        <a:pt x="12" y="0"/>
                        <a:pt x="11" y="2"/>
                        <a:pt x="10" y="2"/>
                      </a:cubicBezTo>
                      <a:cubicBezTo>
                        <a:pt x="8" y="3"/>
                        <a:pt x="7" y="2"/>
                        <a:pt x="6" y="2"/>
                      </a:cubicBezTo>
                      <a:cubicBezTo>
                        <a:pt x="5" y="1"/>
                        <a:pt x="5" y="3"/>
                        <a:pt x="4" y="3"/>
                      </a:cubicBezTo>
                      <a:cubicBezTo>
                        <a:pt x="3" y="3"/>
                        <a:pt x="2" y="5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8"/>
                        <a:pt x="3" y="9"/>
                        <a:pt x="3" y="9"/>
                      </a:cubicBezTo>
                      <a:cubicBezTo>
                        <a:pt x="3" y="10"/>
                        <a:pt x="5" y="11"/>
                        <a:pt x="5" y="12"/>
                      </a:cubicBezTo>
                      <a:cubicBezTo>
                        <a:pt x="5" y="12"/>
                        <a:pt x="3" y="11"/>
                        <a:pt x="3" y="13"/>
                      </a:cubicBezTo>
                      <a:cubicBezTo>
                        <a:pt x="3" y="14"/>
                        <a:pt x="4" y="16"/>
                        <a:pt x="2" y="16"/>
                      </a:cubicBezTo>
                      <a:cubicBezTo>
                        <a:pt x="3" y="17"/>
                        <a:pt x="3" y="18"/>
                        <a:pt x="2" y="19"/>
                      </a:cubicBezTo>
                      <a:cubicBezTo>
                        <a:pt x="2" y="21"/>
                        <a:pt x="0" y="21"/>
                        <a:pt x="3" y="23"/>
                      </a:cubicBezTo>
                      <a:cubicBezTo>
                        <a:pt x="4" y="23"/>
                        <a:pt x="6" y="24"/>
                        <a:pt x="7" y="26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11" y="30"/>
                        <a:pt x="14" y="28"/>
                        <a:pt x="19" y="28"/>
                      </a:cubicBezTo>
                      <a:cubicBezTo>
                        <a:pt x="21" y="27"/>
                        <a:pt x="24" y="28"/>
                        <a:pt x="26" y="28"/>
                      </a:cubicBezTo>
                      <a:cubicBezTo>
                        <a:pt x="28" y="28"/>
                        <a:pt x="31" y="29"/>
                        <a:pt x="30" y="26"/>
                      </a:cubicBezTo>
                      <a:cubicBezTo>
                        <a:pt x="30" y="24"/>
                        <a:pt x="29" y="23"/>
                        <a:pt x="28" y="21"/>
                      </a:cubicBezTo>
                      <a:cubicBezTo>
                        <a:pt x="28" y="19"/>
                        <a:pt x="29" y="17"/>
                        <a:pt x="30" y="15"/>
                      </a:cubicBezTo>
                      <a:cubicBezTo>
                        <a:pt x="31" y="11"/>
                        <a:pt x="32" y="4"/>
                        <a:pt x="2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2" name="Freeform 761">
                  <a:extLst>
                    <a:ext uri="{FF2B5EF4-FFF2-40B4-BE49-F238E27FC236}">
                      <a16:creationId xmlns:a16="http://schemas.microsoft.com/office/drawing/2014/main" id="{7B86846D-08DD-5E45-AE02-0462FA1B5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47316" y="8529752"/>
                  <a:ext cx="213379" cy="280329"/>
                </a:xfrm>
                <a:custGeom>
                  <a:avLst/>
                  <a:gdLst>
                    <a:gd name="T0" fmla="*/ 19 w 23"/>
                    <a:gd name="T1" fmla="*/ 13 h 30"/>
                    <a:gd name="T2" fmla="*/ 18 w 23"/>
                    <a:gd name="T3" fmla="*/ 6 h 30"/>
                    <a:gd name="T4" fmla="*/ 17 w 23"/>
                    <a:gd name="T5" fmla="*/ 0 h 30"/>
                    <a:gd name="T6" fmla="*/ 3 w 23"/>
                    <a:gd name="T7" fmla="*/ 0 h 30"/>
                    <a:gd name="T8" fmla="*/ 4 w 23"/>
                    <a:gd name="T9" fmla="*/ 11 h 30"/>
                    <a:gd name="T10" fmla="*/ 1 w 23"/>
                    <a:gd name="T11" fmla="*/ 22 h 30"/>
                    <a:gd name="T12" fmla="*/ 3 w 23"/>
                    <a:gd name="T13" fmla="*/ 30 h 30"/>
                    <a:gd name="T14" fmla="*/ 10 w 23"/>
                    <a:gd name="T15" fmla="*/ 29 h 30"/>
                    <a:gd name="T16" fmla="*/ 23 w 23"/>
                    <a:gd name="T17" fmla="*/ 24 h 30"/>
                    <a:gd name="T18" fmla="*/ 20 w 23"/>
                    <a:gd name="T19" fmla="*/ 19 h 30"/>
                    <a:gd name="T20" fmla="*/ 19 w 23"/>
                    <a:gd name="T21" fmla="*/ 13 h 30"/>
                    <a:gd name="T22" fmla="*/ 19 w 23"/>
                    <a:gd name="T2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30">
                      <a:moveTo>
                        <a:pt x="19" y="13"/>
                      </a:moveTo>
                      <a:cubicBezTo>
                        <a:pt x="17" y="11"/>
                        <a:pt x="18" y="8"/>
                        <a:pt x="18" y="6"/>
                      </a:cubicBezTo>
                      <a:cubicBezTo>
                        <a:pt x="19" y="4"/>
                        <a:pt x="16" y="2"/>
                        <a:pt x="17" y="0"/>
                      </a:cubicBezTo>
                      <a:cubicBezTo>
                        <a:pt x="12" y="0"/>
                        <a:pt x="8" y="0"/>
                        <a:pt x="3" y="0"/>
                      </a:cubicBezTo>
                      <a:cubicBezTo>
                        <a:pt x="3" y="3"/>
                        <a:pt x="4" y="7"/>
                        <a:pt x="4" y="11"/>
                      </a:cubicBezTo>
                      <a:cubicBezTo>
                        <a:pt x="4" y="15"/>
                        <a:pt x="0" y="18"/>
                        <a:pt x="1" y="22"/>
                      </a:cubicBezTo>
                      <a:cubicBezTo>
                        <a:pt x="2" y="25"/>
                        <a:pt x="4" y="26"/>
                        <a:pt x="3" y="30"/>
                      </a:cubicBezTo>
                      <a:cubicBezTo>
                        <a:pt x="6" y="30"/>
                        <a:pt x="7" y="30"/>
                        <a:pt x="10" y="29"/>
                      </a:cubicBezTo>
                      <a:cubicBezTo>
                        <a:pt x="15" y="28"/>
                        <a:pt x="19" y="26"/>
                        <a:pt x="23" y="24"/>
                      </a:cubicBezTo>
                      <a:cubicBezTo>
                        <a:pt x="21" y="23"/>
                        <a:pt x="20" y="21"/>
                        <a:pt x="20" y="19"/>
                      </a:cubicBezTo>
                      <a:cubicBezTo>
                        <a:pt x="20" y="17"/>
                        <a:pt x="20" y="15"/>
                        <a:pt x="19" y="13"/>
                      </a:cubicBezTo>
                      <a:cubicBezTo>
                        <a:pt x="17" y="11"/>
                        <a:pt x="20" y="15"/>
                        <a:pt x="19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3" name="Freeform 762">
                  <a:extLst>
                    <a:ext uri="{FF2B5EF4-FFF2-40B4-BE49-F238E27FC236}">
                      <a16:creationId xmlns:a16="http://schemas.microsoft.com/office/drawing/2014/main" id="{C2516CB8-DC9B-C744-8129-5547C3B8D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9163" y="8558421"/>
                  <a:ext cx="140127" cy="168835"/>
                </a:xfrm>
                <a:custGeom>
                  <a:avLst/>
                  <a:gdLst>
                    <a:gd name="T0" fmla="*/ 12 w 15"/>
                    <a:gd name="T1" fmla="*/ 14 h 18"/>
                    <a:gd name="T2" fmla="*/ 14 w 15"/>
                    <a:gd name="T3" fmla="*/ 6 h 18"/>
                    <a:gd name="T4" fmla="*/ 5 w 15"/>
                    <a:gd name="T5" fmla="*/ 3 h 18"/>
                    <a:gd name="T6" fmla="*/ 1 w 15"/>
                    <a:gd name="T7" fmla="*/ 8 h 18"/>
                    <a:gd name="T8" fmla="*/ 4 w 15"/>
                    <a:gd name="T9" fmla="*/ 12 h 18"/>
                    <a:gd name="T10" fmla="*/ 7 w 15"/>
                    <a:gd name="T11" fmla="*/ 16 h 18"/>
                    <a:gd name="T12" fmla="*/ 10 w 15"/>
                    <a:gd name="T13" fmla="*/ 16 h 18"/>
                    <a:gd name="T14" fmla="*/ 12 w 15"/>
                    <a:gd name="T15" fmla="*/ 14 h 18"/>
                    <a:gd name="T16" fmla="*/ 12 w 15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8">
                      <a:moveTo>
                        <a:pt x="12" y="14"/>
                      </a:moveTo>
                      <a:cubicBezTo>
                        <a:pt x="15" y="13"/>
                        <a:pt x="15" y="8"/>
                        <a:pt x="14" y="6"/>
                      </a:cubicBezTo>
                      <a:cubicBezTo>
                        <a:pt x="12" y="2"/>
                        <a:pt x="8" y="0"/>
                        <a:pt x="5" y="3"/>
                      </a:cubicBezTo>
                      <a:cubicBezTo>
                        <a:pt x="3" y="4"/>
                        <a:pt x="0" y="6"/>
                        <a:pt x="1" y="8"/>
                      </a:cubicBezTo>
                      <a:cubicBezTo>
                        <a:pt x="2" y="10"/>
                        <a:pt x="2" y="11"/>
                        <a:pt x="4" y="12"/>
                      </a:cubicBezTo>
                      <a:cubicBezTo>
                        <a:pt x="5" y="14"/>
                        <a:pt x="5" y="15"/>
                        <a:pt x="7" y="16"/>
                      </a:cubicBezTo>
                      <a:cubicBezTo>
                        <a:pt x="8" y="17"/>
                        <a:pt x="9" y="18"/>
                        <a:pt x="10" y="16"/>
                      </a:cubicBezTo>
                      <a:cubicBezTo>
                        <a:pt x="10" y="15"/>
                        <a:pt x="11" y="15"/>
                        <a:pt x="12" y="14"/>
                      </a:cubicBezTo>
                      <a:cubicBezTo>
                        <a:pt x="14" y="13"/>
                        <a:pt x="11" y="15"/>
                        <a:pt x="12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4" name="Freeform 763">
                  <a:extLst>
                    <a:ext uri="{FF2B5EF4-FFF2-40B4-BE49-F238E27FC236}">
                      <a16:creationId xmlns:a16="http://schemas.microsoft.com/office/drawing/2014/main" id="{B61AC6DF-89F0-3B4A-AA15-3D5743280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1965" y="8631691"/>
                  <a:ext cx="207005" cy="197506"/>
                </a:xfrm>
                <a:custGeom>
                  <a:avLst/>
                  <a:gdLst>
                    <a:gd name="T0" fmla="*/ 21 w 22"/>
                    <a:gd name="T1" fmla="*/ 17 h 21"/>
                    <a:gd name="T2" fmla="*/ 19 w 22"/>
                    <a:gd name="T3" fmla="*/ 13 h 21"/>
                    <a:gd name="T4" fmla="*/ 16 w 22"/>
                    <a:gd name="T5" fmla="*/ 11 h 21"/>
                    <a:gd name="T6" fmla="*/ 16 w 22"/>
                    <a:gd name="T7" fmla="*/ 6 h 21"/>
                    <a:gd name="T8" fmla="*/ 13 w 22"/>
                    <a:gd name="T9" fmla="*/ 8 h 21"/>
                    <a:gd name="T10" fmla="*/ 9 w 22"/>
                    <a:gd name="T11" fmla="*/ 1 h 21"/>
                    <a:gd name="T12" fmla="*/ 5 w 22"/>
                    <a:gd name="T13" fmla="*/ 4 h 21"/>
                    <a:gd name="T14" fmla="*/ 0 w 22"/>
                    <a:gd name="T15" fmla="*/ 9 h 21"/>
                    <a:gd name="T16" fmla="*/ 12 w 22"/>
                    <a:gd name="T17" fmla="*/ 18 h 21"/>
                    <a:gd name="T18" fmla="*/ 19 w 22"/>
                    <a:gd name="T19" fmla="*/ 21 h 21"/>
                    <a:gd name="T20" fmla="*/ 21 w 22"/>
                    <a:gd name="T21" fmla="*/ 17 h 21"/>
                    <a:gd name="T22" fmla="*/ 21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21" y="17"/>
                      </a:moveTo>
                      <a:cubicBezTo>
                        <a:pt x="22" y="15"/>
                        <a:pt x="20" y="14"/>
                        <a:pt x="19" y="13"/>
                      </a:cubicBezTo>
                      <a:cubicBezTo>
                        <a:pt x="18" y="13"/>
                        <a:pt x="14" y="12"/>
                        <a:pt x="16" y="11"/>
                      </a:cubicBezTo>
                      <a:cubicBezTo>
                        <a:pt x="17" y="10"/>
                        <a:pt x="17" y="7"/>
                        <a:pt x="16" y="6"/>
                      </a:cubicBezTo>
                      <a:cubicBezTo>
                        <a:pt x="15" y="4"/>
                        <a:pt x="14" y="8"/>
                        <a:pt x="13" y="8"/>
                      </a:cubicBezTo>
                      <a:cubicBezTo>
                        <a:pt x="10" y="8"/>
                        <a:pt x="11" y="0"/>
                        <a:pt x="9" y="1"/>
                      </a:cubicBezTo>
                      <a:cubicBezTo>
                        <a:pt x="8" y="2"/>
                        <a:pt x="6" y="3"/>
                        <a:pt x="5" y="4"/>
                      </a:cubicBezTo>
                      <a:cubicBezTo>
                        <a:pt x="4" y="6"/>
                        <a:pt x="2" y="7"/>
                        <a:pt x="0" y="9"/>
                      </a:cubicBezTo>
                      <a:cubicBezTo>
                        <a:pt x="5" y="12"/>
                        <a:pt x="8" y="15"/>
                        <a:pt x="12" y="18"/>
                      </a:cubicBezTo>
                      <a:cubicBezTo>
                        <a:pt x="14" y="20"/>
                        <a:pt x="16" y="21"/>
                        <a:pt x="19" y="21"/>
                      </a:cubicBezTo>
                      <a:cubicBezTo>
                        <a:pt x="22" y="21"/>
                        <a:pt x="20" y="19"/>
                        <a:pt x="21" y="17"/>
                      </a:cubicBezTo>
                      <a:cubicBezTo>
                        <a:pt x="22" y="15"/>
                        <a:pt x="21" y="19"/>
                        <a:pt x="21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5" name="Freeform 764">
                  <a:extLst>
                    <a:ext uri="{FF2B5EF4-FFF2-40B4-BE49-F238E27FC236}">
                      <a16:creationId xmlns:a16="http://schemas.microsoft.com/office/drawing/2014/main" id="{47F55A45-0F42-3E40-90CD-4DD65943C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5466" y="8443744"/>
                  <a:ext cx="324842" cy="273958"/>
                </a:xfrm>
                <a:custGeom>
                  <a:avLst/>
                  <a:gdLst>
                    <a:gd name="T0" fmla="*/ 10 w 35"/>
                    <a:gd name="T1" fmla="*/ 16 h 29"/>
                    <a:gd name="T2" fmla="*/ 20 w 35"/>
                    <a:gd name="T3" fmla="*/ 17 h 29"/>
                    <a:gd name="T4" fmla="*/ 21 w 35"/>
                    <a:gd name="T5" fmla="*/ 23 h 29"/>
                    <a:gd name="T6" fmla="*/ 25 w 35"/>
                    <a:gd name="T7" fmla="*/ 21 h 29"/>
                    <a:gd name="T8" fmla="*/ 29 w 35"/>
                    <a:gd name="T9" fmla="*/ 27 h 29"/>
                    <a:gd name="T10" fmla="*/ 31 w 35"/>
                    <a:gd name="T11" fmla="*/ 26 h 29"/>
                    <a:gd name="T12" fmla="*/ 33 w 35"/>
                    <a:gd name="T13" fmla="*/ 25 h 29"/>
                    <a:gd name="T14" fmla="*/ 33 w 35"/>
                    <a:gd name="T15" fmla="*/ 23 h 29"/>
                    <a:gd name="T16" fmla="*/ 35 w 35"/>
                    <a:gd name="T17" fmla="*/ 22 h 29"/>
                    <a:gd name="T18" fmla="*/ 34 w 35"/>
                    <a:gd name="T19" fmla="*/ 19 h 29"/>
                    <a:gd name="T20" fmla="*/ 33 w 35"/>
                    <a:gd name="T21" fmla="*/ 16 h 29"/>
                    <a:gd name="T22" fmla="*/ 33 w 35"/>
                    <a:gd name="T23" fmla="*/ 12 h 29"/>
                    <a:gd name="T24" fmla="*/ 32 w 35"/>
                    <a:gd name="T25" fmla="*/ 8 h 29"/>
                    <a:gd name="T26" fmla="*/ 26 w 35"/>
                    <a:gd name="T27" fmla="*/ 2 h 29"/>
                    <a:gd name="T28" fmla="*/ 24 w 35"/>
                    <a:gd name="T29" fmla="*/ 3 h 29"/>
                    <a:gd name="T30" fmla="*/ 22 w 35"/>
                    <a:gd name="T31" fmla="*/ 3 h 29"/>
                    <a:gd name="T32" fmla="*/ 19 w 35"/>
                    <a:gd name="T33" fmla="*/ 3 h 29"/>
                    <a:gd name="T34" fmla="*/ 18 w 35"/>
                    <a:gd name="T35" fmla="*/ 3 h 29"/>
                    <a:gd name="T36" fmla="*/ 15 w 35"/>
                    <a:gd name="T37" fmla="*/ 2 h 29"/>
                    <a:gd name="T38" fmla="*/ 10 w 35"/>
                    <a:gd name="T39" fmla="*/ 1 h 29"/>
                    <a:gd name="T40" fmla="*/ 5 w 35"/>
                    <a:gd name="T41" fmla="*/ 1 h 29"/>
                    <a:gd name="T42" fmla="*/ 5 w 35"/>
                    <a:gd name="T43" fmla="*/ 4 h 29"/>
                    <a:gd name="T44" fmla="*/ 3 w 35"/>
                    <a:gd name="T45" fmla="*/ 6 h 29"/>
                    <a:gd name="T46" fmla="*/ 0 w 35"/>
                    <a:gd name="T47" fmla="*/ 8 h 29"/>
                    <a:gd name="T48" fmla="*/ 3 w 35"/>
                    <a:gd name="T49" fmla="*/ 13 h 29"/>
                    <a:gd name="T50" fmla="*/ 8 w 35"/>
                    <a:gd name="T51" fmla="*/ 19 h 29"/>
                    <a:gd name="T52" fmla="*/ 10 w 35"/>
                    <a:gd name="T53" fmla="*/ 16 h 29"/>
                    <a:gd name="T54" fmla="*/ 10 w 35"/>
                    <a:gd name="T55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29">
                      <a:moveTo>
                        <a:pt x="10" y="16"/>
                      </a:moveTo>
                      <a:cubicBezTo>
                        <a:pt x="14" y="14"/>
                        <a:pt x="18" y="12"/>
                        <a:pt x="20" y="17"/>
                      </a:cubicBezTo>
                      <a:cubicBezTo>
                        <a:pt x="22" y="19"/>
                        <a:pt x="21" y="20"/>
                        <a:pt x="21" y="23"/>
                      </a:cubicBezTo>
                      <a:cubicBezTo>
                        <a:pt x="22" y="24"/>
                        <a:pt x="24" y="21"/>
                        <a:pt x="25" y="21"/>
                      </a:cubicBezTo>
                      <a:cubicBezTo>
                        <a:pt x="27" y="20"/>
                        <a:pt x="27" y="29"/>
                        <a:pt x="29" y="27"/>
                      </a:cubicBezTo>
                      <a:cubicBezTo>
                        <a:pt x="30" y="27"/>
                        <a:pt x="30" y="26"/>
                        <a:pt x="31" y="26"/>
                      </a:cubicBezTo>
                      <a:cubicBezTo>
                        <a:pt x="31" y="25"/>
                        <a:pt x="33" y="26"/>
                        <a:pt x="33" y="25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3" y="21"/>
                        <a:pt x="35" y="22"/>
                        <a:pt x="35" y="22"/>
                      </a:cubicBezTo>
                      <a:cubicBezTo>
                        <a:pt x="35" y="21"/>
                        <a:pt x="32" y="20"/>
                        <a:pt x="34" y="19"/>
                      </a:cubicBezTo>
                      <a:cubicBezTo>
                        <a:pt x="35" y="18"/>
                        <a:pt x="35" y="17"/>
                        <a:pt x="33" y="16"/>
                      </a:cubicBezTo>
                      <a:cubicBezTo>
                        <a:pt x="32" y="15"/>
                        <a:pt x="34" y="13"/>
                        <a:pt x="33" y="12"/>
                      </a:cubicBezTo>
                      <a:cubicBezTo>
                        <a:pt x="32" y="11"/>
                        <a:pt x="33" y="10"/>
                        <a:pt x="32" y="8"/>
                      </a:cubicBezTo>
                      <a:cubicBezTo>
                        <a:pt x="31" y="7"/>
                        <a:pt x="29" y="0"/>
                        <a:pt x="26" y="2"/>
                      </a:cubicBezTo>
                      <a:cubicBezTo>
                        <a:pt x="26" y="2"/>
                        <a:pt x="25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1" y="4"/>
                        <a:pt x="20" y="3"/>
                        <a:pt x="19" y="3"/>
                      </a:cubicBezTo>
                      <a:cubicBezTo>
                        <a:pt x="18" y="3"/>
                        <a:pt x="18" y="4"/>
                        <a:pt x="18" y="3"/>
                      </a:cubicBezTo>
                      <a:cubicBezTo>
                        <a:pt x="16" y="2"/>
                        <a:pt x="17" y="2"/>
                        <a:pt x="15" y="2"/>
                      </a:cubicBezTo>
                      <a:cubicBezTo>
                        <a:pt x="12" y="3"/>
                        <a:pt x="12" y="1"/>
                        <a:pt x="10" y="1"/>
                      </a:cubicBezTo>
                      <a:cubicBezTo>
                        <a:pt x="8" y="0"/>
                        <a:pt x="6" y="0"/>
                        <a:pt x="5" y="1"/>
                      </a:cubicBezTo>
                      <a:cubicBezTo>
                        <a:pt x="5" y="2"/>
                        <a:pt x="3" y="3"/>
                        <a:pt x="5" y="4"/>
                      </a:cubicBezTo>
                      <a:cubicBezTo>
                        <a:pt x="6" y="5"/>
                        <a:pt x="5" y="6"/>
                        <a:pt x="3" y="6"/>
                      </a:cubicBezTo>
                      <a:cubicBezTo>
                        <a:pt x="1" y="6"/>
                        <a:pt x="0" y="6"/>
                        <a:pt x="0" y="8"/>
                      </a:cubicBezTo>
                      <a:cubicBezTo>
                        <a:pt x="1" y="10"/>
                        <a:pt x="2" y="11"/>
                        <a:pt x="3" y="13"/>
                      </a:cubicBezTo>
                      <a:cubicBezTo>
                        <a:pt x="5" y="15"/>
                        <a:pt x="6" y="16"/>
                        <a:pt x="8" y="19"/>
                      </a:cubicBezTo>
                      <a:cubicBezTo>
                        <a:pt x="9" y="18"/>
                        <a:pt x="9" y="17"/>
                        <a:pt x="10" y="16"/>
                      </a:cubicBezTo>
                      <a:cubicBezTo>
                        <a:pt x="11" y="16"/>
                        <a:pt x="10" y="17"/>
                        <a:pt x="10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6" name="Freeform 765">
                  <a:extLst>
                    <a:ext uri="{FF2B5EF4-FFF2-40B4-BE49-F238E27FC236}">
                      <a16:creationId xmlns:a16="http://schemas.microsoft.com/office/drawing/2014/main" id="{30ED07B9-04C7-C64B-8CBC-817687D320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481" y="8453302"/>
                  <a:ext cx="149682" cy="66896"/>
                </a:xfrm>
                <a:custGeom>
                  <a:avLst/>
                  <a:gdLst>
                    <a:gd name="T0" fmla="*/ 10 w 16"/>
                    <a:gd name="T1" fmla="*/ 5 h 7"/>
                    <a:gd name="T2" fmla="*/ 14 w 16"/>
                    <a:gd name="T3" fmla="*/ 3 h 7"/>
                    <a:gd name="T4" fmla="*/ 14 w 16"/>
                    <a:gd name="T5" fmla="*/ 0 h 7"/>
                    <a:gd name="T6" fmla="*/ 7 w 16"/>
                    <a:gd name="T7" fmla="*/ 0 h 7"/>
                    <a:gd name="T8" fmla="*/ 4 w 16"/>
                    <a:gd name="T9" fmla="*/ 0 h 7"/>
                    <a:gd name="T10" fmla="*/ 0 w 16"/>
                    <a:gd name="T11" fmla="*/ 1 h 7"/>
                    <a:gd name="T12" fmla="*/ 3 w 16"/>
                    <a:gd name="T13" fmla="*/ 3 h 7"/>
                    <a:gd name="T14" fmla="*/ 7 w 16"/>
                    <a:gd name="T15" fmla="*/ 3 h 7"/>
                    <a:gd name="T16" fmla="*/ 9 w 16"/>
                    <a:gd name="T17" fmla="*/ 7 h 7"/>
                    <a:gd name="T18" fmla="*/ 10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10" y="5"/>
                      </a:moveTo>
                      <a:cubicBezTo>
                        <a:pt x="11" y="5"/>
                        <a:pt x="16" y="5"/>
                        <a:pt x="14" y="3"/>
                      </a:cubicBezTo>
                      <a:cubicBezTo>
                        <a:pt x="12" y="2"/>
                        <a:pt x="14" y="1"/>
                        <a:pt x="14" y="0"/>
                      </a:cubicBezTo>
                      <a:cubicBezTo>
                        <a:pt x="12" y="0"/>
                        <a:pt x="9" y="0"/>
                        <a:pt x="7" y="0"/>
                      </a:cubicBezTo>
                      <a:cubicBezTo>
                        <a:pt x="5" y="0"/>
                        <a:pt x="5" y="1"/>
                        <a:pt x="4" y="0"/>
                      </a:cubicBezTo>
                      <a:cubicBezTo>
                        <a:pt x="2" y="0"/>
                        <a:pt x="2" y="0"/>
                        <a:pt x="0" y="1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4" y="3"/>
                        <a:pt x="7" y="3"/>
                        <a:pt x="7" y="3"/>
                      </a:cubicBezTo>
                      <a:cubicBezTo>
                        <a:pt x="5" y="5"/>
                        <a:pt x="7" y="6"/>
                        <a:pt x="9" y="7"/>
                      </a:cubicBezTo>
                      <a:cubicBezTo>
                        <a:pt x="9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7" name="Freeform 766">
                  <a:extLst>
                    <a:ext uri="{FF2B5EF4-FFF2-40B4-BE49-F238E27FC236}">
                      <a16:creationId xmlns:a16="http://schemas.microsoft.com/office/drawing/2014/main" id="{BC2B8084-8730-7743-8FEE-AA3C550CC6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9926" y="8389590"/>
                  <a:ext cx="140127" cy="38227"/>
                </a:xfrm>
                <a:custGeom>
                  <a:avLst/>
                  <a:gdLst>
                    <a:gd name="T0" fmla="*/ 4 w 15"/>
                    <a:gd name="T1" fmla="*/ 4 h 4"/>
                    <a:gd name="T2" fmla="*/ 9 w 15"/>
                    <a:gd name="T3" fmla="*/ 3 h 4"/>
                    <a:gd name="T4" fmla="*/ 15 w 15"/>
                    <a:gd name="T5" fmla="*/ 2 h 4"/>
                    <a:gd name="T6" fmla="*/ 8 w 15"/>
                    <a:gd name="T7" fmla="*/ 1 h 4"/>
                    <a:gd name="T8" fmla="*/ 0 w 15"/>
                    <a:gd name="T9" fmla="*/ 4 h 4"/>
                    <a:gd name="T10" fmla="*/ 4 w 15"/>
                    <a:gd name="T11" fmla="*/ 4 h 4"/>
                    <a:gd name="T12" fmla="*/ 4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4" y="4"/>
                      </a:moveTo>
                      <a:cubicBezTo>
                        <a:pt x="6" y="3"/>
                        <a:pt x="7" y="2"/>
                        <a:pt x="9" y="3"/>
                      </a:cubicBezTo>
                      <a:cubicBezTo>
                        <a:pt x="10" y="3"/>
                        <a:pt x="14" y="4"/>
                        <a:pt x="15" y="2"/>
                      </a:cubicBezTo>
                      <a:cubicBezTo>
                        <a:pt x="15" y="3"/>
                        <a:pt x="9" y="0"/>
                        <a:pt x="8" y="1"/>
                      </a:cubicBezTo>
                      <a:cubicBezTo>
                        <a:pt x="5" y="2"/>
                        <a:pt x="1" y="0"/>
                        <a:pt x="0" y="4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8" name="Freeform 767">
                  <a:extLst>
                    <a:ext uri="{FF2B5EF4-FFF2-40B4-BE49-F238E27FC236}">
                      <a16:creationId xmlns:a16="http://schemas.microsoft.com/office/drawing/2014/main" id="{E5E693D2-D6B8-0149-93BB-E25892761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0818" y="7733368"/>
                  <a:ext cx="560508" cy="637107"/>
                </a:xfrm>
                <a:custGeom>
                  <a:avLst/>
                  <a:gdLst>
                    <a:gd name="T0" fmla="*/ 5 w 60"/>
                    <a:gd name="T1" fmla="*/ 57 h 68"/>
                    <a:gd name="T2" fmla="*/ 15 w 60"/>
                    <a:gd name="T3" fmla="*/ 57 h 68"/>
                    <a:gd name="T4" fmla="*/ 18 w 60"/>
                    <a:gd name="T5" fmla="*/ 59 h 68"/>
                    <a:gd name="T6" fmla="*/ 21 w 60"/>
                    <a:gd name="T7" fmla="*/ 63 h 68"/>
                    <a:gd name="T8" fmla="*/ 27 w 60"/>
                    <a:gd name="T9" fmla="*/ 64 h 68"/>
                    <a:gd name="T10" fmla="*/ 32 w 60"/>
                    <a:gd name="T11" fmla="*/ 64 h 68"/>
                    <a:gd name="T12" fmla="*/ 35 w 60"/>
                    <a:gd name="T13" fmla="*/ 62 h 68"/>
                    <a:gd name="T14" fmla="*/ 39 w 60"/>
                    <a:gd name="T15" fmla="*/ 62 h 68"/>
                    <a:gd name="T16" fmla="*/ 44 w 60"/>
                    <a:gd name="T17" fmla="*/ 61 h 68"/>
                    <a:gd name="T18" fmla="*/ 53 w 60"/>
                    <a:gd name="T19" fmla="*/ 61 h 68"/>
                    <a:gd name="T20" fmla="*/ 58 w 60"/>
                    <a:gd name="T21" fmla="*/ 61 h 68"/>
                    <a:gd name="T22" fmla="*/ 58 w 60"/>
                    <a:gd name="T23" fmla="*/ 54 h 68"/>
                    <a:gd name="T24" fmla="*/ 56 w 60"/>
                    <a:gd name="T25" fmla="*/ 38 h 68"/>
                    <a:gd name="T26" fmla="*/ 52 w 60"/>
                    <a:gd name="T27" fmla="*/ 12 h 68"/>
                    <a:gd name="T28" fmla="*/ 60 w 60"/>
                    <a:gd name="T29" fmla="*/ 12 h 68"/>
                    <a:gd name="T30" fmla="*/ 43 w 60"/>
                    <a:gd name="T31" fmla="*/ 0 h 68"/>
                    <a:gd name="T32" fmla="*/ 42 w 60"/>
                    <a:gd name="T33" fmla="*/ 7 h 68"/>
                    <a:gd name="T34" fmla="*/ 37 w 60"/>
                    <a:gd name="T35" fmla="*/ 7 h 68"/>
                    <a:gd name="T36" fmla="*/ 29 w 60"/>
                    <a:gd name="T37" fmla="*/ 7 h 68"/>
                    <a:gd name="T38" fmla="*/ 26 w 60"/>
                    <a:gd name="T39" fmla="*/ 7 h 68"/>
                    <a:gd name="T40" fmla="*/ 26 w 60"/>
                    <a:gd name="T41" fmla="*/ 12 h 68"/>
                    <a:gd name="T42" fmla="*/ 26 w 60"/>
                    <a:gd name="T43" fmla="*/ 19 h 68"/>
                    <a:gd name="T44" fmla="*/ 20 w 60"/>
                    <a:gd name="T45" fmla="*/ 25 h 68"/>
                    <a:gd name="T46" fmla="*/ 20 w 60"/>
                    <a:gd name="T47" fmla="*/ 32 h 68"/>
                    <a:gd name="T48" fmla="*/ 16 w 60"/>
                    <a:gd name="T49" fmla="*/ 32 h 68"/>
                    <a:gd name="T50" fmla="*/ 3 w 60"/>
                    <a:gd name="T51" fmla="*/ 32 h 68"/>
                    <a:gd name="T52" fmla="*/ 1 w 60"/>
                    <a:gd name="T53" fmla="*/ 33 h 68"/>
                    <a:gd name="T54" fmla="*/ 4 w 60"/>
                    <a:gd name="T55" fmla="*/ 36 h 68"/>
                    <a:gd name="T56" fmla="*/ 3 w 60"/>
                    <a:gd name="T57" fmla="*/ 41 h 68"/>
                    <a:gd name="T58" fmla="*/ 6 w 60"/>
                    <a:gd name="T59" fmla="*/ 48 h 68"/>
                    <a:gd name="T60" fmla="*/ 3 w 60"/>
                    <a:gd name="T61" fmla="*/ 58 h 68"/>
                    <a:gd name="T62" fmla="*/ 5 w 60"/>
                    <a:gd name="T6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8">
                      <a:moveTo>
                        <a:pt x="5" y="57"/>
                      </a:moveTo>
                      <a:cubicBezTo>
                        <a:pt x="7" y="57"/>
                        <a:pt x="13" y="55"/>
                        <a:pt x="15" y="57"/>
                      </a:cubicBezTo>
                      <a:cubicBezTo>
                        <a:pt x="16" y="58"/>
                        <a:pt x="17" y="58"/>
                        <a:pt x="18" y="59"/>
                      </a:cubicBezTo>
                      <a:cubicBezTo>
                        <a:pt x="19" y="61"/>
                        <a:pt x="20" y="62"/>
                        <a:pt x="21" y="63"/>
                      </a:cubicBezTo>
                      <a:cubicBezTo>
                        <a:pt x="22" y="64"/>
                        <a:pt x="26" y="68"/>
                        <a:pt x="27" y="64"/>
                      </a:cubicBezTo>
                      <a:cubicBezTo>
                        <a:pt x="28" y="58"/>
                        <a:pt x="30" y="65"/>
                        <a:pt x="32" y="64"/>
                      </a:cubicBezTo>
                      <a:cubicBezTo>
                        <a:pt x="33" y="62"/>
                        <a:pt x="33" y="62"/>
                        <a:pt x="35" y="62"/>
                      </a:cubicBezTo>
                      <a:cubicBezTo>
                        <a:pt x="37" y="62"/>
                        <a:pt x="38" y="62"/>
                        <a:pt x="39" y="62"/>
                      </a:cubicBezTo>
                      <a:cubicBezTo>
                        <a:pt x="41" y="61"/>
                        <a:pt x="43" y="61"/>
                        <a:pt x="44" y="61"/>
                      </a:cubicBezTo>
                      <a:cubicBezTo>
                        <a:pt x="47" y="61"/>
                        <a:pt x="50" y="61"/>
                        <a:pt x="53" y="61"/>
                      </a:cubicBezTo>
                      <a:cubicBezTo>
                        <a:pt x="54" y="61"/>
                        <a:pt x="57" y="62"/>
                        <a:pt x="58" y="61"/>
                      </a:cubicBezTo>
                      <a:cubicBezTo>
                        <a:pt x="59" y="61"/>
                        <a:pt x="58" y="55"/>
                        <a:pt x="58" y="54"/>
                      </a:cubicBezTo>
                      <a:cubicBezTo>
                        <a:pt x="57" y="48"/>
                        <a:pt x="56" y="43"/>
                        <a:pt x="56" y="38"/>
                      </a:cubicBezTo>
                      <a:cubicBezTo>
                        <a:pt x="55" y="29"/>
                        <a:pt x="53" y="21"/>
                        <a:pt x="52" y="12"/>
                      </a:cubicBezTo>
                      <a:cubicBezTo>
                        <a:pt x="55" y="12"/>
                        <a:pt x="58" y="12"/>
                        <a:pt x="60" y="12"/>
                      </a:cubicBezTo>
                      <a:cubicBezTo>
                        <a:pt x="54" y="8"/>
                        <a:pt x="48" y="4"/>
                        <a:pt x="43" y="0"/>
                      </a:cubicBezTo>
                      <a:cubicBezTo>
                        <a:pt x="43" y="1"/>
                        <a:pt x="43" y="7"/>
                        <a:pt x="42" y="7"/>
                      </a:cubicBezTo>
                      <a:cubicBezTo>
                        <a:pt x="41" y="7"/>
                        <a:pt x="39" y="7"/>
                        <a:pt x="37" y="7"/>
                      </a:cubicBezTo>
                      <a:cubicBezTo>
                        <a:pt x="35" y="7"/>
                        <a:pt x="32" y="7"/>
                        <a:pt x="29" y="7"/>
                      </a:cubicBezTo>
                      <a:cubicBezTo>
                        <a:pt x="29" y="7"/>
                        <a:pt x="26" y="7"/>
                        <a:pt x="26" y="7"/>
                      </a:cubicBezTo>
                      <a:cubicBezTo>
                        <a:pt x="25" y="8"/>
                        <a:pt x="26" y="11"/>
                        <a:pt x="26" y="12"/>
                      </a:cubicBezTo>
                      <a:cubicBezTo>
                        <a:pt x="26" y="14"/>
                        <a:pt x="26" y="17"/>
                        <a:pt x="26" y="19"/>
                      </a:cubicBezTo>
                      <a:cubicBezTo>
                        <a:pt x="26" y="22"/>
                        <a:pt x="20" y="21"/>
                        <a:pt x="20" y="25"/>
                      </a:cubicBezTo>
                      <a:cubicBezTo>
                        <a:pt x="20" y="26"/>
                        <a:pt x="21" y="31"/>
                        <a:pt x="20" y="32"/>
                      </a:cubicBezTo>
                      <a:cubicBezTo>
                        <a:pt x="20" y="32"/>
                        <a:pt x="17" y="32"/>
                        <a:pt x="16" y="32"/>
                      </a:cubicBezTo>
                      <a:cubicBezTo>
                        <a:pt x="12" y="32"/>
                        <a:pt x="7" y="32"/>
                        <a:pt x="3" y="32"/>
                      </a:cubicBezTo>
                      <a:cubicBezTo>
                        <a:pt x="2" y="32"/>
                        <a:pt x="0" y="31"/>
                        <a:pt x="1" y="33"/>
                      </a:cubicBezTo>
                      <a:cubicBezTo>
                        <a:pt x="2" y="34"/>
                        <a:pt x="3" y="35"/>
                        <a:pt x="4" y="36"/>
                      </a:cubicBezTo>
                      <a:cubicBezTo>
                        <a:pt x="5" y="38"/>
                        <a:pt x="4" y="40"/>
                        <a:pt x="3" y="41"/>
                      </a:cubicBezTo>
                      <a:cubicBezTo>
                        <a:pt x="3" y="44"/>
                        <a:pt x="6" y="45"/>
                        <a:pt x="6" y="48"/>
                      </a:cubicBezTo>
                      <a:cubicBezTo>
                        <a:pt x="7" y="51"/>
                        <a:pt x="4" y="55"/>
                        <a:pt x="3" y="58"/>
                      </a:cubicBezTo>
                      <a:cubicBezTo>
                        <a:pt x="4" y="58"/>
                        <a:pt x="4" y="57"/>
                        <a:pt x="5" y="5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9" name="Freeform 768">
                  <a:extLst>
                    <a:ext uri="{FF2B5EF4-FFF2-40B4-BE49-F238E27FC236}">
                      <a16:creationId xmlns:a16="http://schemas.microsoft.com/office/drawing/2014/main" id="{01527B1E-40C9-AA45-A89A-844B01B5CD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0818" y="8258982"/>
                  <a:ext cx="270699" cy="213435"/>
                </a:xfrm>
                <a:custGeom>
                  <a:avLst/>
                  <a:gdLst>
                    <a:gd name="T0" fmla="*/ 8 w 29"/>
                    <a:gd name="T1" fmla="*/ 22 h 23"/>
                    <a:gd name="T2" fmla="*/ 10 w 29"/>
                    <a:gd name="T3" fmla="*/ 21 h 23"/>
                    <a:gd name="T4" fmla="*/ 15 w 29"/>
                    <a:gd name="T5" fmla="*/ 21 h 23"/>
                    <a:gd name="T6" fmla="*/ 23 w 29"/>
                    <a:gd name="T7" fmla="*/ 21 h 23"/>
                    <a:gd name="T8" fmla="*/ 27 w 29"/>
                    <a:gd name="T9" fmla="*/ 22 h 23"/>
                    <a:gd name="T10" fmla="*/ 29 w 29"/>
                    <a:gd name="T11" fmla="*/ 19 h 23"/>
                    <a:gd name="T12" fmla="*/ 25 w 29"/>
                    <a:gd name="T13" fmla="*/ 14 h 23"/>
                    <a:gd name="T14" fmla="*/ 25 w 29"/>
                    <a:gd name="T15" fmla="*/ 10 h 23"/>
                    <a:gd name="T16" fmla="*/ 19 w 29"/>
                    <a:gd name="T17" fmla="*/ 4 h 23"/>
                    <a:gd name="T18" fmla="*/ 9 w 29"/>
                    <a:gd name="T19" fmla="*/ 1 h 23"/>
                    <a:gd name="T20" fmla="*/ 5 w 29"/>
                    <a:gd name="T21" fmla="*/ 1 h 23"/>
                    <a:gd name="T22" fmla="*/ 2 w 29"/>
                    <a:gd name="T23" fmla="*/ 6 h 23"/>
                    <a:gd name="T24" fmla="*/ 1 w 29"/>
                    <a:gd name="T25" fmla="*/ 10 h 23"/>
                    <a:gd name="T26" fmla="*/ 2 w 29"/>
                    <a:gd name="T27" fmla="*/ 12 h 23"/>
                    <a:gd name="T28" fmla="*/ 2 w 29"/>
                    <a:gd name="T29" fmla="*/ 14 h 23"/>
                    <a:gd name="T30" fmla="*/ 4 w 29"/>
                    <a:gd name="T31" fmla="*/ 15 h 23"/>
                    <a:gd name="T32" fmla="*/ 9 w 29"/>
                    <a:gd name="T33" fmla="*/ 15 h 23"/>
                    <a:gd name="T34" fmla="*/ 10 w 29"/>
                    <a:gd name="T35" fmla="*/ 14 h 23"/>
                    <a:gd name="T36" fmla="*/ 17 w 29"/>
                    <a:gd name="T37" fmla="*/ 16 h 23"/>
                    <a:gd name="T38" fmla="*/ 11 w 29"/>
                    <a:gd name="T39" fmla="*/ 17 h 23"/>
                    <a:gd name="T40" fmla="*/ 6 w 29"/>
                    <a:gd name="T41" fmla="*/ 18 h 23"/>
                    <a:gd name="T42" fmla="*/ 3 w 29"/>
                    <a:gd name="T43" fmla="*/ 21 h 23"/>
                    <a:gd name="T44" fmla="*/ 5 w 29"/>
                    <a:gd name="T45" fmla="*/ 21 h 23"/>
                    <a:gd name="T46" fmla="*/ 8 w 29"/>
                    <a:gd name="T4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23">
                      <a:moveTo>
                        <a:pt x="8" y="22"/>
                      </a:moveTo>
                      <a:cubicBezTo>
                        <a:pt x="9" y="22"/>
                        <a:pt x="9" y="21"/>
                        <a:pt x="10" y="21"/>
                      </a:cubicBezTo>
                      <a:cubicBezTo>
                        <a:pt x="12" y="21"/>
                        <a:pt x="13" y="21"/>
                        <a:pt x="15" y="21"/>
                      </a:cubicBezTo>
                      <a:cubicBezTo>
                        <a:pt x="17" y="21"/>
                        <a:pt x="20" y="20"/>
                        <a:pt x="23" y="21"/>
                      </a:cubicBezTo>
                      <a:cubicBezTo>
                        <a:pt x="24" y="22"/>
                        <a:pt x="25" y="23"/>
                        <a:pt x="27" y="22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17"/>
                        <a:pt x="25" y="16"/>
                        <a:pt x="25" y="14"/>
                      </a:cubicBezTo>
                      <a:cubicBezTo>
                        <a:pt x="25" y="14"/>
                        <a:pt x="25" y="10"/>
                        <a:pt x="25" y="10"/>
                      </a:cubicBezTo>
                      <a:cubicBezTo>
                        <a:pt x="24" y="10"/>
                        <a:pt x="20" y="5"/>
                        <a:pt x="19" y="4"/>
                      </a:cubicBezTo>
                      <a:cubicBezTo>
                        <a:pt x="16" y="1"/>
                        <a:pt x="13" y="0"/>
                        <a:pt x="9" y="1"/>
                      </a:cubicBezTo>
                      <a:cubicBezTo>
                        <a:pt x="8" y="1"/>
                        <a:pt x="5" y="0"/>
                        <a:pt x="5" y="1"/>
                      </a:cubicBezTo>
                      <a:cubicBezTo>
                        <a:pt x="4" y="2"/>
                        <a:pt x="2" y="4"/>
                        <a:pt x="2" y="6"/>
                      </a:cubicBezTo>
                      <a:cubicBezTo>
                        <a:pt x="3" y="8"/>
                        <a:pt x="3" y="9"/>
                        <a:pt x="1" y="10"/>
                      </a:cubicBezTo>
                      <a:cubicBezTo>
                        <a:pt x="0" y="10"/>
                        <a:pt x="3" y="12"/>
                        <a:pt x="2" y="12"/>
                      </a:cubicBezTo>
                      <a:cubicBezTo>
                        <a:pt x="4" y="13"/>
                        <a:pt x="2" y="13"/>
                        <a:pt x="2" y="14"/>
                      </a:cubicBezTo>
                      <a:cubicBezTo>
                        <a:pt x="2" y="14"/>
                        <a:pt x="3" y="15"/>
                        <a:pt x="4" y="15"/>
                      </a:cubicBezTo>
                      <a:cubicBezTo>
                        <a:pt x="4" y="16"/>
                        <a:pt x="8" y="15"/>
                        <a:pt x="9" y="15"/>
                      </a:cubicBezTo>
                      <a:cubicBezTo>
                        <a:pt x="10" y="15"/>
                        <a:pt x="10" y="14"/>
                        <a:pt x="10" y="14"/>
                      </a:cubicBezTo>
                      <a:cubicBezTo>
                        <a:pt x="11" y="14"/>
                        <a:pt x="17" y="17"/>
                        <a:pt x="17" y="16"/>
                      </a:cubicBezTo>
                      <a:cubicBezTo>
                        <a:pt x="16" y="18"/>
                        <a:pt x="12" y="17"/>
                        <a:pt x="11" y="17"/>
                      </a:cubicBezTo>
                      <a:cubicBezTo>
                        <a:pt x="9" y="16"/>
                        <a:pt x="8" y="18"/>
                        <a:pt x="6" y="18"/>
                      </a:cubicBezTo>
                      <a:cubicBezTo>
                        <a:pt x="3" y="18"/>
                        <a:pt x="1" y="18"/>
                        <a:pt x="3" y="21"/>
                      </a:cubicBezTo>
                      <a:cubicBezTo>
                        <a:pt x="3" y="22"/>
                        <a:pt x="4" y="21"/>
                        <a:pt x="5" y="21"/>
                      </a:cubicBezTo>
                      <a:cubicBezTo>
                        <a:pt x="6" y="21"/>
                        <a:pt x="7" y="22"/>
                        <a:pt x="8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0" name="Freeform 769">
                  <a:extLst>
                    <a:ext uri="{FF2B5EF4-FFF2-40B4-BE49-F238E27FC236}">
                      <a16:creationId xmlns:a16="http://schemas.microsoft.com/office/drawing/2014/main" id="{F699B3DD-C5AD-1349-900F-712AB777A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36488" y="7838489"/>
                  <a:ext cx="783438" cy="729492"/>
                </a:xfrm>
                <a:custGeom>
                  <a:avLst/>
                  <a:gdLst>
                    <a:gd name="T0" fmla="*/ 27 w 84"/>
                    <a:gd name="T1" fmla="*/ 1 h 78"/>
                    <a:gd name="T2" fmla="*/ 33 w 84"/>
                    <a:gd name="T3" fmla="*/ 45 h 78"/>
                    <a:gd name="T4" fmla="*/ 32 w 84"/>
                    <a:gd name="T5" fmla="*/ 50 h 78"/>
                    <a:gd name="T6" fmla="*/ 19 w 84"/>
                    <a:gd name="T7" fmla="*/ 50 h 78"/>
                    <a:gd name="T8" fmla="*/ 15 w 84"/>
                    <a:gd name="T9" fmla="*/ 50 h 78"/>
                    <a:gd name="T10" fmla="*/ 12 w 84"/>
                    <a:gd name="T11" fmla="*/ 51 h 78"/>
                    <a:gd name="T12" fmla="*/ 8 w 84"/>
                    <a:gd name="T13" fmla="*/ 51 h 78"/>
                    <a:gd name="T14" fmla="*/ 6 w 84"/>
                    <a:gd name="T15" fmla="*/ 52 h 78"/>
                    <a:gd name="T16" fmla="*/ 3 w 84"/>
                    <a:gd name="T17" fmla="*/ 50 h 78"/>
                    <a:gd name="T18" fmla="*/ 0 w 84"/>
                    <a:gd name="T19" fmla="*/ 55 h 78"/>
                    <a:gd name="T20" fmla="*/ 0 w 84"/>
                    <a:gd name="T21" fmla="*/ 59 h 78"/>
                    <a:gd name="T22" fmla="*/ 3 w 84"/>
                    <a:gd name="T23" fmla="*/ 63 h 78"/>
                    <a:gd name="T24" fmla="*/ 4 w 84"/>
                    <a:gd name="T25" fmla="*/ 67 h 78"/>
                    <a:gd name="T26" fmla="*/ 7 w 84"/>
                    <a:gd name="T27" fmla="*/ 68 h 78"/>
                    <a:gd name="T28" fmla="*/ 11 w 84"/>
                    <a:gd name="T29" fmla="*/ 68 h 78"/>
                    <a:gd name="T30" fmla="*/ 15 w 84"/>
                    <a:gd name="T31" fmla="*/ 66 h 78"/>
                    <a:gd name="T32" fmla="*/ 20 w 84"/>
                    <a:gd name="T33" fmla="*/ 75 h 78"/>
                    <a:gd name="T34" fmla="*/ 20 w 84"/>
                    <a:gd name="T35" fmla="*/ 77 h 78"/>
                    <a:gd name="T36" fmla="*/ 23 w 84"/>
                    <a:gd name="T37" fmla="*/ 77 h 78"/>
                    <a:gd name="T38" fmla="*/ 27 w 84"/>
                    <a:gd name="T39" fmla="*/ 77 h 78"/>
                    <a:gd name="T40" fmla="*/ 30 w 84"/>
                    <a:gd name="T41" fmla="*/ 77 h 78"/>
                    <a:gd name="T42" fmla="*/ 35 w 84"/>
                    <a:gd name="T43" fmla="*/ 71 h 78"/>
                    <a:gd name="T44" fmla="*/ 35 w 84"/>
                    <a:gd name="T45" fmla="*/ 69 h 78"/>
                    <a:gd name="T46" fmla="*/ 39 w 84"/>
                    <a:gd name="T47" fmla="*/ 67 h 78"/>
                    <a:gd name="T48" fmla="*/ 40 w 84"/>
                    <a:gd name="T49" fmla="*/ 63 h 78"/>
                    <a:gd name="T50" fmla="*/ 42 w 84"/>
                    <a:gd name="T51" fmla="*/ 62 h 78"/>
                    <a:gd name="T52" fmla="*/ 49 w 84"/>
                    <a:gd name="T53" fmla="*/ 57 h 78"/>
                    <a:gd name="T54" fmla="*/ 51 w 84"/>
                    <a:gd name="T55" fmla="*/ 57 h 78"/>
                    <a:gd name="T56" fmla="*/ 52 w 84"/>
                    <a:gd name="T57" fmla="*/ 56 h 78"/>
                    <a:gd name="T58" fmla="*/ 55 w 84"/>
                    <a:gd name="T59" fmla="*/ 54 h 78"/>
                    <a:gd name="T60" fmla="*/ 65 w 84"/>
                    <a:gd name="T61" fmla="*/ 53 h 78"/>
                    <a:gd name="T62" fmla="*/ 70 w 84"/>
                    <a:gd name="T63" fmla="*/ 52 h 78"/>
                    <a:gd name="T64" fmla="*/ 78 w 84"/>
                    <a:gd name="T65" fmla="*/ 51 h 78"/>
                    <a:gd name="T66" fmla="*/ 82 w 84"/>
                    <a:gd name="T67" fmla="*/ 31 h 78"/>
                    <a:gd name="T68" fmla="*/ 77 w 84"/>
                    <a:gd name="T69" fmla="*/ 32 h 78"/>
                    <a:gd name="T70" fmla="*/ 77 w 84"/>
                    <a:gd name="T71" fmla="*/ 28 h 78"/>
                    <a:gd name="T72" fmla="*/ 70 w 84"/>
                    <a:gd name="T73" fmla="*/ 26 h 78"/>
                    <a:gd name="T74" fmla="*/ 66 w 84"/>
                    <a:gd name="T75" fmla="*/ 22 h 78"/>
                    <a:gd name="T76" fmla="*/ 63 w 84"/>
                    <a:gd name="T77" fmla="*/ 20 h 78"/>
                    <a:gd name="T78" fmla="*/ 56 w 84"/>
                    <a:gd name="T79" fmla="*/ 14 h 78"/>
                    <a:gd name="T80" fmla="*/ 39 w 84"/>
                    <a:gd name="T81" fmla="*/ 3 h 78"/>
                    <a:gd name="T82" fmla="*/ 35 w 84"/>
                    <a:gd name="T83" fmla="*/ 1 h 78"/>
                    <a:gd name="T84" fmla="*/ 27 w 84"/>
                    <a:gd name="T85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4" h="78">
                      <a:moveTo>
                        <a:pt x="27" y="1"/>
                      </a:moveTo>
                      <a:cubicBezTo>
                        <a:pt x="29" y="16"/>
                        <a:pt x="31" y="31"/>
                        <a:pt x="33" y="45"/>
                      </a:cubicBezTo>
                      <a:cubicBezTo>
                        <a:pt x="33" y="47"/>
                        <a:pt x="35" y="50"/>
                        <a:pt x="32" y="50"/>
                      </a:cubicBezTo>
                      <a:cubicBezTo>
                        <a:pt x="28" y="50"/>
                        <a:pt x="23" y="50"/>
                        <a:pt x="19" y="50"/>
                      </a:cubicBezTo>
                      <a:cubicBezTo>
                        <a:pt x="17" y="50"/>
                        <a:pt x="16" y="50"/>
                        <a:pt x="15" y="50"/>
                      </a:cubicBezTo>
                      <a:cubicBezTo>
                        <a:pt x="14" y="50"/>
                        <a:pt x="13" y="51"/>
                        <a:pt x="12" y="51"/>
                      </a:cubicBezTo>
                      <a:cubicBezTo>
                        <a:pt x="11" y="52"/>
                        <a:pt x="10" y="51"/>
                        <a:pt x="8" y="51"/>
                      </a:cubicBezTo>
                      <a:cubicBezTo>
                        <a:pt x="7" y="51"/>
                        <a:pt x="7" y="53"/>
                        <a:pt x="6" y="52"/>
                      </a:cubicBezTo>
                      <a:cubicBezTo>
                        <a:pt x="5" y="52"/>
                        <a:pt x="4" y="50"/>
                        <a:pt x="3" y="50"/>
                      </a:cubicBezTo>
                      <a:cubicBezTo>
                        <a:pt x="2" y="50"/>
                        <a:pt x="2" y="56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0" y="61"/>
                        <a:pt x="2" y="61"/>
                        <a:pt x="3" y="63"/>
                      </a:cubicBezTo>
                      <a:cubicBezTo>
                        <a:pt x="4" y="64"/>
                        <a:pt x="3" y="66"/>
                        <a:pt x="4" y="67"/>
                      </a:cubicBezTo>
                      <a:cubicBezTo>
                        <a:pt x="5" y="69"/>
                        <a:pt x="6" y="67"/>
                        <a:pt x="7" y="68"/>
                      </a:cubicBezTo>
                      <a:cubicBezTo>
                        <a:pt x="7" y="69"/>
                        <a:pt x="10" y="68"/>
                        <a:pt x="11" y="68"/>
                      </a:cubicBezTo>
                      <a:cubicBezTo>
                        <a:pt x="12" y="68"/>
                        <a:pt x="14" y="66"/>
                        <a:pt x="15" y="66"/>
                      </a:cubicBezTo>
                      <a:cubicBezTo>
                        <a:pt x="17" y="68"/>
                        <a:pt x="18" y="73"/>
                        <a:pt x="20" y="75"/>
                      </a:cubicBezTo>
                      <a:cubicBezTo>
                        <a:pt x="20" y="75"/>
                        <a:pt x="19" y="77"/>
                        <a:pt x="20" y="77"/>
                      </a:cubicBezTo>
                      <a:cubicBezTo>
                        <a:pt x="21" y="78"/>
                        <a:pt x="22" y="76"/>
                        <a:pt x="23" y="77"/>
                      </a:cubicBezTo>
                      <a:cubicBezTo>
                        <a:pt x="24" y="78"/>
                        <a:pt x="26" y="78"/>
                        <a:pt x="27" y="77"/>
                      </a:cubicBezTo>
                      <a:cubicBezTo>
                        <a:pt x="29" y="75"/>
                        <a:pt x="29" y="77"/>
                        <a:pt x="30" y="77"/>
                      </a:cubicBezTo>
                      <a:cubicBezTo>
                        <a:pt x="33" y="77"/>
                        <a:pt x="35" y="73"/>
                        <a:pt x="35" y="71"/>
                      </a:cubicBezTo>
                      <a:cubicBezTo>
                        <a:pt x="35" y="70"/>
                        <a:pt x="33" y="70"/>
                        <a:pt x="35" y="69"/>
                      </a:cubicBezTo>
                      <a:cubicBezTo>
                        <a:pt x="36" y="68"/>
                        <a:pt x="38" y="69"/>
                        <a:pt x="39" y="67"/>
                      </a:cubicBezTo>
                      <a:cubicBezTo>
                        <a:pt x="39" y="66"/>
                        <a:pt x="40" y="64"/>
                        <a:pt x="40" y="63"/>
                      </a:cubicBezTo>
                      <a:cubicBezTo>
                        <a:pt x="41" y="61"/>
                        <a:pt x="41" y="60"/>
                        <a:pt x="42" y="62"/>
                      </a:cubicBezTo>
                      <a:cubicBezTo>
                        <a:pt x="45" y="64"/>
                        <a:pt x="47" y="56"/>
                        <a:pt x="49" y="57"/>
                      </a:cubicBezTo>
                      <a:cubicBezTo>
                        <a:pt x="50" y="57"/>
                        <a:pt x="50" y="57"/>
                        <a:pt x="51" y="57"/>
                      </a:cubicBezTo>
                      <a:cubicBezTo>
                        <a:pt x="51" y="57"/>
                        <a:pt x="52" y="56"/>
                        <a:pt x="52" y="56"/>
                      </a:cubicBezTo>
                      <a:cubicBezTo>
                        <a:pt x="53" y="55"/>
                        <a:pt x="54" y="55"/>
                        <a:pt x="55" y="54"/>
                      </a:cubicBezTo>
                      <a:cubicBezTo>
                        <a:pt x="58" y="51"/>
                        <a:pt x="61" y="54"/>
                        <a:pt x="65" y="53"/>
                      </a:cubicBezTo>
                      <a:cubicBezTo>
                        <a:pt x="67" y="53"/>
                        <a:pt x="68" y="52"/>
                        <a:pt x="70" y="52"/>
                      </a:cubicBezTo>
                      <a:cubicBezTo>
                        <a:pt x="73" y="52"/>
                        <a:pt x="76" y="52"/>
                        <a:pt x="78" y="51"/>
                      </a:cubicBezTo>
                      <a:cubicBezTo>
                        <a:pt x="84" y="49"/>
                        <a:pt x="82" y="36"/>
                        <a:pt x="82" y="31"/>
                      </a:cubicBezTo>
                      <a:cubicBezTo>
                        <a:pt x="81" y="32"/>
                        <a:pt x="78" y="34"/>
                        <a:pt x="77" y="32"/>
                      </a:cubicBezTo>
                      <a:cubicBezTo>
                        <a:pt x="76" y="31"/>
                        <a:pt x="78" y="29"/>
                        <a:pt x="77" y="28"/>
                      </a:cubicBezTo>
                      <a:cubicBezTo>
                        <a:pt x="76" y="26"/>
                        <a:pt x="72" y="27"/>
                        <a:pt x="70" y="26"/>
                      </a:cubicBezTo>
                      <a:cubicBezTo>
                        <a:pt x="68" y="26"/>
                        <a:pt x="67" y="23"/>
                        <a:pt x="66" y="22"/>
                      </a:cubicBezTo>
                      <a:cubicBezTo>
                        <a:pt x="66" y="21"/>
                        <a:pt x="65" y="20"/>
                        <a:pt x="63" y="20"/>
                      </a:cubicBezTo>
                      <a:cubicBezTo>
                        <a:pt x="61" y="18"/>
                        <a:pt x="58" y="16"/>
                        <a:pt x="56" y="14"/>
                      </a:cubicBezTo>
                      <a:cubicBezTo>
                        <a:pt x="50" y="11"/>
                        <a:pt x="44" y="7"/>
                        <a:pt x="39" y="3"/>
                      </a:cubicBezTo>
                      <a:cubicBezTo>
                        <a:pt x="38" y="3"/>
                        <a:pt x="36" y="1"/>
                        <a:pt x="35" y="1"/>
                      </a:cubicBezTo>
                      <a:cubicBezTo>
                        <a:pt x="33" y="0"/>
                        <a:pt x="30" y="1"/>
                        <a:pt x="2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1" name="Freeform 770">
                  <a:extLst>
                    <a:ext uri="{FF2B5EF4-FFF2-40B4-BE49-F238E27FC236}">
                      <a16:creationId xmlns:a16="http://schemas.microsoft.com/office/drawing/2014/main" id="{CD639D49-318F-1D40-9FA4-5576B3D9C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14832" y="7500821"/>
                  <a:ext cx="515923" cy="503317"/>
                </a:xfrm>
                <a:custGeom>
                  <a:avLst/>
                  <a:gdLst>
                    <a:gd name="T0" fmla="*/ 45 w 55"/>
                    <a:gd name="T1" fmla="*/ 54 h 54"/>
                    <a:gd name="T2" fmla="*/ 48 w 55"/>
                    <a:gd name="T3" fmla="*/ 51 h 54"/>
                    <a:gd name="T4" fmla="*/ 51 w 55"/>
                    <a:gd name="T5" fmla="*/ 48 h 54"/>
                    <a:gd name="T6" fmla="*/ 54 w 55"/>
                    <a:gd name="T7" fmla="*/ 44 h 54"/>
                    <a:gd name="T8" fmla="*/ 55 w 55"/>
                    <a:gd name="T9" fmla="*/ 42 h 54"/>
                    <a:gd name="T10" fmla="*/ 50 w 55"/>
                    <a:gd name="T11" fmla="*/ 36 h 54"/>
                    <a:gd name="T12" fmla="*/ 45 w 55"/>
                    <a:gd name="T13" fmla="*/ 25 h 54"/>
                    <a:gd name="T14" fmla="*/ 40 w 55"/>
                    <a:gd name="T15" fmla="*/ 16 h 54"/>
                    <a:gd name="T16" fmla="*/ 38 w 55"/>
                    <a:gd name="T17" fmla="*/ 8 h 54"/>
                    <a:gd name="T18" fmla="*/ 47 w 55"/>
                    <a:gd name="T19" fmla="*/ 22 h 54"/>
                    <a:gd name="T20" fmla="*/ 49 w 55"/>
                    <a:gd name="T21" fmla="*/ 19 h 54"/>
                    <a:gd name="T22" fmla="*/ 48 w 55"/>
                    <a:gd name="T23" fmla="*/ 14 h 54"/>
                    <a:gd name="T24" fmla="*/ 47 w 55"/>
                    <a:gd name="T25" fmla="*/ 2 h 54"/>
                    <a:gd name="T26" fmla="*/ 38 w 55"/>
                    <a:gd name="T27" fmla="*/ 2 h 54"/>
                    <a:gd name="T28" fmla="*/ 25 w 55"/>
                    <a:gd name="T29" fmla="*/ 3 h 54"/>
                    <a:gd name="T30" fmla="*/ 16 w 55"/>
                    <a:gd name="T31" fmla="*/ 3 h 54"/>
                    <a:gd name="T32" fmla="*/ 4 w 55"/>
                    <a:gd name="T33" fmla="*/ 1 h 54"/>
                    <a:gd name="T34" fmla="*/ 3 w 55"/>
                    <a:gd name="T35" fmla="*/ 0 h 54"/>
                    <a:gd name="T36" fmla="*/ 1 w 55"/>
                    <a:gd name="T37" fmla="*/ 3 h 54"/>
                    <a:gd name="T38" fmla="*/ 2 w 55"/>
                    <a:gd name="T39" fmla="*/ 7 h 54"/>
                    <a:gd name="T40" fmla="*/ 1 w 55"/>
                    <a:gd name="T41" fmla="*/ 11 h 54"/>
                    <a:gd name="T42" fmla="*/ 2 w 55"/>
                    <a:gd name="T43" fmla="*/ 13 h 54"/>
                    <a:gd name="T44" fmla="*/ 2 w 55"/>
                    <a:gd name="T45" fmla="*/ 25 h 54"/>
                    <a:gd name="T46" fmla="*/ 2 w 55"/>
                    <a:gd name="T47" fmla="*/ 52 h 54"/>
                    <a:gd name="T48" fmla="*/ 34 w 55"/>
                    <a:gd name="T49" fmla="*/ 52 h 54"/>
                    <a:gd name="T50" fmla="*/ 40 w 55"/>
                    <a:gd name="T51" fmla="*/ 52 h 54"/>
                    <a:gd name="T52" fmla="*/ 45 w 55"/>
                    <a:gd name="T5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54">
                      <a:moveTo>
                        <a:pt x="45" y="54"/>
                      </a:moveTo>
                      <a:cubicBezTo>
                        <a:pt x="46" y="54"/>
                        <a:pt x="46" y="51"/>
                        <a:pt x="48" y="51"/>
                      </a:cubicBezTo>
                      <a:cubicBezTo>
                        <a:pt x="51" y="51"/>
                        <a:pt x="49" y="49"/>
                        <a:pt x="51" y="48"/>
                      </a:cubicBezTo>
                      <a:cubicBezTo>
                        <a:pt x="54" y="47"/>
                        <a:pt x="54" y="47"/>
                        <a:pt x="54" y="44"/>
                      </a:cubicBezTo>
                      <a:cubicBezTo>
                        <a:pt x="53" y="42"/>
                        <a:pt x="53" y="42"/>
                        <a:pt x="55" y="42"/>
                      </a:cubicBezTo>
                      <a:cubicBezTo>
                        <a:pt x="54" y="42"/>
                        <a:pt x="51" y="37"/>
                        <a:pt x="50" y="36"/>
                      </a:cubicBezTo>
                      <a:cubicBezTo>
                        <a:pt x="49" y="32"/>
                        <a:pt x="47" y="28"/>
                        <a:pt x="45" y="25"/>
                      </a:cubicBezTo>
                      <a:cubicBezTo>
                        <a:pt x="43" y="22"/>
                        <a:pt x="42" y="18"/>
                        <a:pt x="40" y="16"/>
                      </a:cubicBezTo>
                      <a:cubicBezTo>
                        <a:pt x="39" y="15"/>
                        <a:pt x="37" y="9"/>
                        <a:pt x="38" y="8"/>
                      </a:cubicBezTo>
                      <a:cubicBezTo>
                        <a:pt x="38" y="8"/>
                        <a:pt x="46" y="22"/>
                        <a:pt x="47" y="22"/>
                      </a:cubicBezTo>
                      <a:cubicBezTo>
                        <a:pt x="48" y="22"/>
                        <a:pt x="49" y="19"/>
                        <a:pt x="49" y="19"/>
                      </a:cubicBezTo>
                      <a:cubicBezTo>
                        <a:pt x="49" y="17"/>
                        <a:pt x="49" y="15"/>
                        <a:pt x="48" y="14"/>
                      </a:cubicBezTo>
                      <a:cubicBezTo>
                        <a:pt x="48" y="10"/>
                        <a:pt x="47" y="6"/>
                        <a:pt x="47" y="2"/>
                      </a:cubicBezTo>
                      <a:cubicBezTo>
                        <a:pt x="45" y="4"/>
                        <a:pt x="40" y="4"/>
                        <a:pt x="38" y="2"/>
                      </a:cubicBezTo>
                      <a:cubicBezTo>
                        <a:pt x="34" y="0"/>
                        <a:pt x="29" y="1"/>
                        <a:pt x="25" y="3"/>
                      </a:cubicBezTo>
                      <a:cubicBezTo>
                        <a:pt x="22" y="5"/>
                        <a:pt x="19" y="4"/>
                        <a:pt x="16" y="3"/>
                      </a:cubicBezTo>
                      <a:cubicBezTo>
                        <a:pt x="12" y="2"/>
                        <a:pt x="8" y="2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1"/>
                        <a:pt x="2" y="2"/>
                        <a:pt x="1" y="3"/>
                      </a:cubicBezTo>
                      <a:cubicBezTo>
                        <a:pt x="0" y="4"/>
                        <a:pt x="3" y="5"/>
                        <a:pt x="2" y="7"/>
                      </a:cubicBezTo>
                      <a:cubicBezTo>
                        <a:pt x="1" y="8"/>
                        <a:pt x="1" y="9"/>
                        <a:pt x="1" y="11"/>
                      </a:cubicBezTo>
                      <a:cubicBezTo>
                        <a:pt x="2" y="11"/>
                        <a:pt x="2" y="12"/>
                        <a:pt x="2" y="13"/>
                      </a:cubicBezTo>
                      <a:cubicBezTo>
                        <a:pt x="2" y="17"/>
                        <a:pt x="2" y="21"/>
                        <a:pt x="2" y="25"/>
                      </a:cubicBezTo>
                      <a:cubicBezTo>
                        <a:pt x="2" y="28"/>
                        <a:pt x="2" y="52"/>
                        <a:pt x="2" y="52"/>
                      </a:cubicBezTo>
                      <a:cubicBezTo>
                        <a:pt x="13" y="52"/>
                        <a:pt x="23" y="52"/>
                        <a:pt x="34" y="52"/>
                      </a:cubicBezTo>
                      <a:cubicBezTo>
                        <a:pt x="36" y="52"/>
                        <a:pt x="38" y="52"/>
                        <a:pt x="40" y="52"/>
                      </a:cubicBezTo>
                      <a:cubicBezTo>
                        <a:pt x="42" y="52"/>
                        <a:pt x="43" y="54"/>
                        <a:pt x="45" y="5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2" name="Freeform 771">
                  <a:extLst>
                    <a:ext uri="{FF2B5EF4-FFF2-40B4-BE49-F238E27FC236}">
                      <a16:creationId xmlns:a16="http://schemas.microsoft.com/office/drawing/2014/main" id="{18019528-8CFD-0E48-808D-1B6540FCA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0498" y="7210939"/>
                  <a:ext cx="187902" cy="363153"/>
                </a:xfrm>
                <a:custGeom>
                  <a:avLst/>
                  <a:gdLst>
                    <a:gd name="T0" fmla="*/ 14 w 20"/>
                    <a:gd name="T1" fmla="*/ 34 h 39"/>
                    <a:gd name="T2" fmla="*/ 17 w 20"/>
                    <a:gd name="T3" fmla="*/ 30 h 39"/>
                    <a:gd name="T4" fmla="*/ 20 w 20"/>
                    <a:gd name="T5" fmla="*/ 27 h 39"/>
                    <a:gd name="T6" fmla="*/ 20 w 20"/>
                    <a:gd name="T7" fmla="*/ 24 h 39"/>
                    <a:gd name="T8" fmla="*/ 19 w 20"/>
                    <a:gd name="T9" fmla="*/ 23 h 39"/>
                    <a:gd name="T10" fmla="*/ 17 w 20"/>
                    <a:gd name="T11" fmla="*/ 20 h 39"/>
                    <a:gd name="T12" fmla="*/ 14 w 20"/>
                    <a:gd name="T13" fmla="*/ 20 h 39"/>
                    <a:gd name="T14" fmla="*/ 16 w 20"/>
                    <a:gd name="T15" fmla="*/ 16 h 39"/>
                    <a:gd name="T16" fmla="*/ 17 w 20"/>
                    <a:gd name="T17" fmla="*/ 10 h 39"/>
                    <a:gd name="T18" fmla="*/ 15 w 20"/>
                    <a:gd name="T19" fmla="*/ 6 h 39"/>
                    <a:gd name="T20" fmla="*/ 18 w 20"/>
                    <a:gd name="T21" fmla="*/ 4 h 39"/>
                    <a:gd name="T22" fmla="*/ 18 w 20"/>
                    <a:gd name="T23" fmla="*/ 1 h 39"/>
                    <a:gd name="T24" fmla="*/ 15 w 20"/>
                    <a:gd name="T25" fmla="*/ 3 h 39"/>
                    <a:gd name="T26" fmla="*/ 14 w 20"/>
                    <a:gd name="T27" fmla="*/ 2 h 39"/>
                    <a:gd name="T28" fmla="*/ 11 w 20"/>
                    <a:gd name="T29" fmla="*/ 0 h 39"/>
                    <a:gd name="T30" fmla="*/ 5 w 20"/>
                    <a:gd name="T31" fmla="*/ 4 h 39"/>
                    <a:gd name="T32" fmla="*/ 2 w 20"/>
                    <a:gd name="T33" fmla="*/ 17 h 39"/>
                    <a:gd name="T34" fmla="*/ 1 w 20"/>
                    <a:gd name="T35" fmla="*/ 21 h 39"/>
                    <a:gd name="T36" fmla="*/ 4 w 20"/>
                    <a:gd name="T37" fmla="*/ 26 h 39"/>
                    <a:gd name="T38" fmla="*/ 8 w 20"/>
                    <a:gd name="T39" fmla="*/ 30 h 39"/>
                    <a:gd name="T40" fmla="*/ 10 w 20"/>
                    <a:gd name="T41" fmla="*/ 39 h 39"/>
                    <a:gd name="T42" fmla="*/ 14 w 20"/>
                    <a:gd name="T43" fmla="*/ 34 h 39"/>
                    <a:gd name="T44" fmla="*/ 14 w 20"/>
                    <a:gd name="T4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39">
                      <a:moveTo>
                        <a:pt x="14" y="34"/>
                      </a:moveTo>
                      <a:cubicBezTo>
                        <a:pt x="12" y="32"/>
                        <a:pt x="16" y="30"/>
                        <a:pt x="17" y="30"/>
                      </a:cubicBezTo>
                      <a:cubicBezTo>
                        <a:pt x="19" y="29"/>
                        <a:pt x="20" y="28"/>
                        <a:pt x="20" y="27"/>
                      </a:cubicBezTo>
                      <a:cubicBezTo>
                        <a:pt x="20" y="26"/>
                        <a:pt x="20" y="25"/>
                        <a:pt x="20" y="24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8" y="22"/>
                        <a:pt x="18" y="21"/>
                        <a:pt x="17" y="20"/>
                      </a:cubicBezTo>
                      <a:cubicBezTo>
                        <a:pt x="16" y="20"/>
                        <a:pt x="15" y="21"/>
                        <a:pt x="14" y="20"/>
                      </a:cubicBezTo>
                      <a:cubicBezTo>
                        <a:pt x="11" y="18"/>
                        <a:pt x="14" y="17"/>
                        <a:pt x="16" y="16"/>
                      </a:cubicBezTo>
                      <a:cubicBezTo>
                        <a:pt x="18" y="15"/>
                        <a:pt x="19" y="12"/>
                        <a:pt x="17" y="10"/>
                      </a:cubicBezTo>
                      <a:cubicBezTo>
                        <a:pt x="17" y="9"/>
                        <a:pt x="14" y="7"/>
                        <a:pt x="15" y="6"/>
                      </a:cubicBezTo>
                      <a:cubicBezTo>
                        <a:pt x="16" y="5"/>
                        <a:pt x="17" y="5"/>
                        <a:pt x="18" y="4"/>
                      </a:cubicBezTo>
                      <a:cubicBezTo>
                        <a:pt x="18" y="4"/>
                        <a:pt x="18" y="1"/>
                        <a:pt x="18" y="1"/>
                      </a:cubicBezTo>
                      <a:cubicBezTo>
                        <a:pt x="17" y="1"/>
                        <a:pt x="16" y="4"/>
                        <a:pt x="15" y="3"/>
                      </a:cubicBezTo>
                      <a:cubicBezTo>
                        <a:pt x="15" y="3"/>
                        <a:pt x="14" y="2"/>
                        <a:pt x="14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9" y="1"/>
                        <a:pt x="6" y="2"/>
                        <a:pt x="5" y="4"/>
                      </a:cubicBezTo>
                      <a:cubicBezTo>
                        <a:pt x="3" y="8"/>
                        <a:pt x="5" y="14"/>
                        <a:pt x="2" y="17"/>
                      </a:cubicBezTo>
                      <a:cubicBezTo>
                        <a:pt x="0" y="19"/>
                        <a:pt x="0" y="19"/>
                        <a:pt x="1" y="21"/>
                      </a:cubicBezTo>
                      <a:cubicBezTo>
                        <a:pt x="1" y="23"/>
                        <a:pt x="4" y="24"/>
                        <a:pt x="4" y="26"/>
                      </a:cubicBezTo>
                      <a:cubicBezTo>
                        <a:pt x="5" y="28"/>
                        <a:pt x="8" y="29"/>
                        <a:pt x="8" y="30"/>
                      </a:cubicBezTo>
                      <a:cubicBezTo>
                        <a:pt x="9" y="33"/>
                        <a:pt x="10" y="37"/>
                        <a:pt x="10" y="39"/>
                      </a:cubicBezTo>
                      <a:cubicBezTo>
                        <a:pt x="12" y="39"/>
                        <a:pt x="16" y="37"/>
                        <a:pt x="14" y="34"/>
                      </a:cubicBezTo>
                      <a:cubicBezTo>
                        <a:pt x="13" y="33"/>
                        <a:pt x="15" y="35"/>
                        <a:pt x="14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3" name="Freeform 772">
                  <a:extLst>
                    <a:ext uri="{FF2B5EF4-FFF2-40B4-BE49-F238E27FC236}">
                      <a16:creationId xmlns:a16="http://schemas.microsoft.com/office/drawing/2014/main" id="{11909D6F-E0B8-2B49-9348-EAB29F7522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3305" y="7424368"/>
                  <a:ext cx="710194" cy="684895"/>
                </a:xfrm>
                <a:custGeom>
                  <a:avLst/>
                  <a:gdLst>
                    <a:gd name="T0" fmla="*/ 21 w 76"/>
                    <a:gd name="T1" fmla="*/ 55 h 73"/>
                    <a:gd name="T2" fmla="*/ 25 w 76"/>
                    <a:gd name="T3" fmla="*/ 57 h 73"/>
                    <a:gd name="T4" fmla="*/ 28 w 76"/>
                    <a:gd name="T5" fmla="*/ 55 h 73"/>
                    <a:gd name="T6" fmla="*/ 33 w 76"/>
                    <a:gd name="T7" fmla="*/ 53 h 73"/>
                    <a:gd name="T8" fmla="*/ 44 w 76"/>
                    <a:gd name="T9" fmla="*/ 59 h 73"/>
                    <a:gd name="T10" fmla="*/ 70 w 76"/>
                    <a:gd name="T11" fmla="*/ 73 h 73"/>
                    <a:gd name="T12" fmla="*/ 71 w 76"/>
                    <a:gd name="T13" fmla="*/ 71 h 73"/>
                    <a:gd name="T14" fmla="*/ 75 w 76"/>
                    <a:gd name="T15" fmla="*/ 71 h 73"/>
                    <a:gd name="T16" fmla="*/ 75 w 76"/>
                    <a:gd name="T17" fmla="*/ 66 h 73"/>
                    <a:gd name="T18" fmla="*/ 75 w 76"/>
                    <a:gd name="T19" fmla="*/ 44 h 73"/>
                    <a:gd name="T20" fmla="*/ 75 w 76"/>
                    <a:gd name="T21" fmla="*/ 24 h 73"/>
                    <a:gd name="T22" fmla="*/ 75 w 76"/>
                    <a:gd name="T23" fmla="*/ 20 h 73"/>
                    <a:gd name="T24" fmla="*/ 74 w 76"/>
                    <a:gd name="T25" fmla="*/ 17 h 73"/>
                    <a:gd name="T26" fmla="*/ 76 w 76"/>
                    <a:gd name="T27" fmla="*/ 14 h 73"/>
                    <a:gd name="T28" fmla="*/ 74 w 76"/>
                    <a:gd name="T29" fmla="*/ 11 h 73"/>
                    <a:gd name="T30" fmla="*/ 76 w 76"/>
                    <a:gd name="T31" fmla="*/ 8 h 73"/>
                    <a:gd name="T32" fmla="*/ 67 w 76"/>
                    <a:gd name="T33" fmla="*/ 5 h 73"/>
                    <a:gd name="T34" fmla="*/ 61 w 76"/>
                    <a:gd name="T35" fmla="*/ 2 h 73"/>
                    <a:gd name="T36" fmla="*/ 51 w 76"/>
                    <a:gd name="T37" fmla="*/ 6 h 73"/>
                    <a:gd name="T38" fmla="*/ 51 w 76"/>
                    <a:gd name="T39" fmla="*/ 9 h 73"/>
                    <a:gd name="T40" fmla="*/ 50 w 76"/>
                    <a:gd name="T41" fmla="*/ 14 h 73"/>
                    <a:gd name="T42" fmla="*/ 41 w 76"/>
                    <a:gd name="T43" fmla="*/ 13 h 73"/>
                    <a:gd name="T44" fmla="*/ 36 w 76"/>
                    <a:gd name="T45" fmla="*/ 12 h 73"/>
                    <a:gd name="T46" fmla="*/ 31 w 76"/>
                    <a:gd name="T47" fmla="*/ 10 h 73"/>
                    <a:gd name="T48" fmla="*/ 29 w 76"/>
                    <a:gd name="T49" fmla="*/ 6 h 73"/>
                    <a:gd name="T50" fmla="*/ 23 w 76"/>
                    <a:gd name="T51" fmla="*/ 3 h 73"/>
                    <a:gd name="T52" fmla="*/ 17 w 76"/>
                    <a:gd name="T53" fmla="*/ 2 h 73"/>
                    <a:gd name="T54" fmla="*/ 11 w 76"/>
                    <a:gd name="T55" fmla="*/ 0 h 73"/>
                    <a:gd name="T56" fmla="*/ 11 w 76"/>
                    <a:gd name="T57" fmla="*/ 4 h 73"/>
                    <a:gd name="T58" fmla="*/ 9 w 76"/>
                    <a:gd name="T59" fmla="*/ 6 h 73"/>
                    <a:gd name="T60" fmla="*/ 5 w 76"/>
                    <a:gd name="T61" fmla="*/ 8 h 73"/>
                    <a:gd name="T62" fmla="*/ 5 w 76"/>
                    <a:gd name="T63" fmla="*/ 14 h 73"/>
                    <a:gd name="T64" fmla="*/ 1 w 76"/>
                    <a:gd name="T65" fmla="*/ 17 h 73"/>
                    <a:gd name="T66" fmla="*/ 3 w 76"/>
                    <a:gd name="T67" fmla="*/ 21 h 73"/>
                    <a:gd name="T68" fmla="*/ 3 w 76"/>
                    <a:gd name="T69" fmla="*/ 26 h 73"/>
                    <a:gd name="T70" fmla="*/ 3 w 76"/>
                    <a:gd name="T71" fmla="*/ 31 h 73"/>
                    <a:gd name="T72" fmla="*/ 3 w 76"/>
                    <a:gd name="T73" fmla="*/ 34 h 73"/>
                    <a:gd name="T74" fmla="*/ 3 w 76"/>
                    <a:gd name="T75" fmla="*/ 37 h 73"/>
                    <a:gd name="T76" fmla="*/ 1 w 76"/>
                    <a:gd name="T77" fmla="*/ 40 h 73"/>
                    <a:gd name="T78" fmla="*/ 4 w 76"/>
                    <a:gd name="T79" fmla="*/ 46 h 73"/>
                    <a:gd name="T80" fmla="*/ 7 w 76"/>
                    <a:gd name="T81" fmla="*/ 48 h 73"/>
                    <a:gd name="T82" fmla="*/ 11 w 76"/>
                    <a:gd name="T83" fmla="*/ 49 h 73"/>
                    <a:gd name="T84" fmla="*/ 14 w 76"/>
                    <a:gd name="T85" fmla="*/ 53 h 73"/>
                    <a:gd name="T86" fmla="*/ 21 w 76"/>
                    <a:gd name="T87" fmla="*/ 55 h 73"/>
                    <a:gd name="T88" fmla="*/ 21 w 76"/>
                    <a:gd name="T89" fmla="*/ 5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6" h="73">
                      <a:moveTo>
                        <a:pt x="21" y="55"/>
                      </a:moveTo>
                      <a:cubicBezTo>
                        <a:pt x="21" y="56"/>
                        <a:pt x="24" y="58"/>
                        <a:pt x="25" y="57"/>
                      </a:cubicBezTo>
                      <a:cubicBezTo>
                        <a:pt x="26" y="56"/>
                        <a:pt x="27" y="56"/>
                        <a:pt x="28" y="55"/>
                      </a:cubicBezTo>
                      <a:cubicBezTo>
                        <a:pt x="29" y="55"/>
                        <a:pt x="32" y="53"/>
                        <a:pt x="33" y="53"/>
                      </a:cubicBezTo>
                      <a:cubicBezTo>
                        <a:pt x="37" y="55"/>
                        <a:pt x="40" y="57"/>
                        <a:pt x="44" y="59"/>
                      </a:cubicBezTo>
                      <a:cubicBezTo>
                        <a:pt x="53" y="64"/>
                        <a:pt x="61" y="69"/>
                        <a:pt x="70" y="73"/>
                      </a:cubicBezTo>
                      <a:cubicBezTo>
                        <a:pt x="70" y="71"/>
                        <a:pt x="69" y="71"/>
                        <a:pt x="71" y="71"/>
                      </a:cubicBezTo>
                      <a:cubicBezTo>
                        <a:pt x="71" y="71"/>
                        <a:pt x="75" y="71"/>
                        <a:pt x="75" y="71"/>
                      </a:cubicBezTo>
                      <a:cubicBezTo>
                        <a:pt x="75" y="69"/>
                        <a:pt x="75" y="68"/>
                        <a:pt x="75" y="66"/>
                      </a:cubicBezTo>
                      <a:cubicBezTo>
                        <a:pt x="75" y="59"/>
                        <a:pt x="75" y="52"/>
                        <a:pt x="75" y="44"/>
                      </a:cubicBezTo>
                      <a:cubicBezTo>
                        <a:pt x="75" y="37"/>
                        <a:pt x="75" y="30"/>
                        <a:pt x="75" y="24"/>
                      </a:cubicBezTo>
                      <a:cubicBezTo>
                        <a:pt x="75" y="22"/>
                        <a:pt x="75" y="21"/>
                        <a:pt x="75" y="20"/>
                      </a:cubicBezTo>
                      <a:cubicBezTo>
                        <a:pt x="74" y="19"/>
                        <a:pt x="74" y="18"/>
                        <a:pt x="74" y="17"/>
                      </a:cubicBezTo>
                      <a:cubicBezTo>
                        <a:pt x="74" y="16"/>
                        <a:pt x="76" y="15"/>
                        <a:pt x="76" y="14"/>
                      </a:cubicBezTo>
                      <a:cubicBezTo>
                        <a:pt x="76" y="13"/>
                        <a:pt x="74" y="12"/>
                        <a:pt x="74" y="11"/>
                      </a:cubicBezTo>
                      <a:cubicBezTo>
                        <a:pt x="74" y="10"/>
                        <a:pt x="75" y="9"/>
                        <a:pt x="76" y="8"/>
                      </a:cubicBezTo>
                      <a:cubicBezTo>
                        <a:pt x="73" y="6"/>
                        <a:pt x="70" y="7"/>
                        <a:pt x="67" y="5"/>
                      </a:cubicBezTo>
                      <a:cubicBezTo>
                        <a:pt x="65" y="4"/>
                        <a:pt x="64" y="2"/>
                        <a:pt x="61" y="2"/>
                      </a:cubicBezTo>
                      <a:cubicBezTo>
                        <a:pt x="57" y="2"/>
                        <a:pt x="53" y="3"/>
                        <a:pt x="51" y="6"/>
                      </a:cubicBezTo>
                      <a:cubicBezTo>
                        <a:pt x="50" y="7"/>
                        <a:pt x="50" y="8"/>
                        <a:pt x="51" y="9"/>
                      </a:cubicBezTo>
                      <a:cubicBezTo>
                        <a:pt x="52" y="11"/>
                        <a:pt x="51" y="12"/>
                        <a:pt x="50" y="14"/>
                      </a:cubicBezTo>
                      <a:cubicBezTo>
                        <a:pt x="48" y="17"/>
                        <a:pt x="44" y="15"/>
                        <a:pt x="41" y="13"/>
                      </a:cubicBezTo>
                      <a:cubicBezTo>
                        <a:pt x="39" y="13"/>
                        <a:pt x="38" y="12"/>
                        <a:pt x="36" y="12"/>
                      </a:cubicBezTo>
                      <a:cubicBezTo>
                        <a:pt x="34" y="11"/>
                        <a:pt x="32" y="12"/>
                        <a:pt x="31" y="10"/>
                      </a:cubicBezTo>
                      <a:cubicBezTo>
                        <a:pt x="30" y="9"/>
                        <a:pt x="30" y="7"/>
                        <a:pt x="29" y="6"/>
                      </a:cubicBezTo>
                      <a:cubicBezTo>
                        <a:pt x="28" y="4"/>
                        <a:pt x="25" y="4"/>
                        <a:pt x="23" y="3"/>
                      </a:cubicBezTo>
                      <a:cubicBezTo>
                        <a:pt x="21" y="2"/>
                        <a:pt x="19" y="2"/>
                        <a:pt x="17" y="2"/>
                      </a:cubicBezTo>
                      <a:cubicBezTo>
                        <a:pt x="15" y="2"/>
                        <a:pt x="14" y="1"/>
                        <a:pt x="11" y="0"/>
                      </a:cubicBezTo>
                      <a:cubicBezTo>
                        <a:pt x="11" y="1"/>
                        <a:pt x="11" y="2"/>
                        <a:pt x="11" y="4"/>
                      </a:cubicBezTo>
                      <a:cubicBezTo>
                        <a:pt x="11" y="5"/>
                        <a:pt x="11" y="4"/>
                        <a:pt x="9" y="6"/>
                      </a:cubicBezTo>
                      <a:cubicBezTo>
                        <a:pt x="8" y="7"/>
                        <a:pt x="7" y="7"/>
                        <a:pt x="5" y="8"/>
                      </a:cubicBezTo>
                      <a:cubicBezTo>
                        <a:pt x="3" y="10"/>
                        <a:pt x="6" y="12"/>
                        <a:pt x="5" y="14"/>
                      </a:cubicBezTo>
                      <a:cubicBezTo>
                        <a:pt x="4" y="16"/>
                        <a:pt x="1" y="16"/>
                        <a:pt x="1" y="17"/>
                      </a:cubicBezTo>
                      <a:cubicBezTo>
                        <a:pt x="1" y="19"/>
                        <a:pt x="2" y="20"/>
                        <a:pt x="3" y="21"/>
                      </a:cubicBezTo>
                      <a:cubicBezTo>
                        <a:pt x="3" y="23"/>
                        <a:pt x="3" y="25"/>
                        <a:pt x="3" y="26"/>
                      </a:cubicBezTo>
                      <a:cubicBezTo>
                        <a:pt x="3" y="28"/>
                        <a:pt x="4" y="29"/>
                        <a:pt x="3" y="31"/>
                      </a:cubicBezTo>
                      <a:cubicBezTo>
                        <a:pt x="3" y="32"/>
                        <a:pt x="3" y="33"/>
                        <a:pt x="3" y="34"/>
                      </a:cubicBezTo>
                      <a:cubicBezTo>
                        <a:pt x="3" y="35"/>
                        <a:pt x="4" y="36"/>
                        <a:pt x="3" y="37"/>
                      </a:cubicBezTo>
                      <a:cubicBezTo>
                        <a:pt x="3" y="38"/>
                        <a:pt x="0" y="38"/>
                        <a:pt x="1" y="40"/>
                      </a:cubicBezTo>
                      <a:cubicBezTo>
                        <a:pt x="3" y="42"/>
                        <a:pt x="4" y="43"/>
                        <a:pt x="4" y="46"/>
                      </a:cubicBezTo>
                      <a:cubicBezTo>
                        <a:pt x="4" y="48"/>
                        <a:pt x="6" y="47"/>
                        <a:pt x="7" y="48"/>
                      </a:cubicBezTo>
                      <a:cubicBezTo>
                        <a:pt x="9" y="48"/>
                        <a:pt x="10" y="48"/>
                        <a:pt x="11" y="49"/>
                      </a:cubicBezTo>
                      <a:cubicBezTo>
                        <a:pt x="12" y="50"/>
                        <a:pt x="13" y="52"/>
                        <a:pt x="14" y="53"/>
                      </a:cubicBezTo>
                      <a:cubicBezTo>
                        <a:pt x="16" y="54"/>
                        <a:pt x="19" y="53"/>
                        <a:pt x="21" y="55"/>
                      </a:cubicBezTo>
                      <a:cubicBezTo>
                        <a:pt x="22" y="56"/>
                        <a:pt x="20" y="54"/>
                        <a:pt x="21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4" name="Freeform 773">
                  <a:extLst>
                    <a:ext uri="{FF2B5EF4-FFF2-40B4-BE49-F238E27FC236}">
                      <a16:creationId xmlns:a16="http://schemas.microsoft.com/office/drawing/2014/main" id="{4FB5ED27-9A31-5946-8D57-B5997B723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0373" y="7714255"/>
                  <a:ext cx="391720" cy="318556"/>
                </a:xfrm>
                <a:custGeom>
                  <a:avLst/>
                  <a:gdLst>
                    <a:gd name="T0" fmla="*/ 19 w 42"/>
                    <a:gd name="T1" fmla="*/ 34 h 34"/>
                    <a:gd name="T2" fmla="*/ 20 w 42"/>
                    <a:gd name="T3" fmla="*/ 25 h 34"/>
                    <a:gd name="T4" fmla="*/ 24 w 42"/>
                    <a:gd name="T5" fmla="*/ 22 h 34"/>
                    <a:gd name="T6" fmla="*/ 25 w 42"/>
                    <a:gd name="T7" fmla="*/ 20 h 34"/>
                    <a:gd name="T8" fmla="*/ 25 w 42"/>
                    <a:gd name="T9" fmla="*/ 9 h 34"/>
                    <a:gd name="T10" fmla="*/ 32 w 42"/>
                    <a:gd name="T11" fmla="*/ 9 h 34"/>
                    <a:gd name="T12" fmla="*/ 41 w 42"/>
                    <a:gd name="T13" fmla="*/ 9 h 34"/>
                    <a:gd name="T14" fmla="*/ 42 w 42"/>
                    <a:gd name="T15" fmla="*/ 2 h 34"/>
                    <a:gd name="T16" fmla="*/ 40 w 42"/>
                    <a:gd name="T17" fmla="*/ 0 h 34"/>
                    <a:gd name="T18" fmla="*/ 20 w 42"/>
                    <a:gd name="T19" fmla="*/ 0 h 34"/>
                    <a:gd name="T20" fmla="*/ 15 w 42"/>
                    <a:gd name="T21" fmla="*/ 6 h 34"/>
                    <a:gd name="T22" fmla="*/ 10 w 42"/>
                    <a:gd name="T23" fmla="*/ 17 h 34"/>
                    <a:gd name="T24" fmla="*/ 8 w 42"/>
                    <a:gd name="T25" fmla="*/ 18 h 34"/>
                    <a:gd name="T26" fmla="*/ 4 w 42"/>
                    <a:gd name="T27" fmla="*/ 25 h 34"/>
                    <a:gd name="T28" fmla="*/ 0 w 42"/>
                    <a:gd name="T29" fmla="*/ 34 h 34"/>
                    <a:gd name="T30" fmla="*/ 19 w 42"/>
                    <a:gd name="T3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34">
                      <a:moveTo>
                        <a:pt x="19" y="34"/>
                      </a:moveTo>
                      <a:cubicBezTo>
                        <a:pt x="19" y="31"/>
                        <a:pt x="18" y="26"/>
                        <a:pt x="20" y="25"/>
                      </a:cubicBezTo>
                      <a:cubicBezTo>
                        <a:pt x="21" y="24"/>
                        <a:pt x="23" y="23"/>
                        <a:pt x="24" y="22"/>
                      </a:cubicBezTo>
                      <a:cubicBezTo>
                        <a:pt x="25" y="22"/>
                        <a:pt x="25" y="20"/>
                        <a:pt x="25" y="20"/>
                      </a:cubicBezTo>
                      <a:cubicBezTo>
                        <a:pt x="25" y="16"/>
                        <a:pt x="25" y="13"/>
                        <a:pt x="25" y="9"/>
                      </a:cubicBezTo>
                      <a:cubicBezTo>
                        <a:pt x="25" y="9"/>
                        <a:pt x="31" y="9"/>
                        <a:pt x="32" y="9"/>
                      </a:cubicBezTo>
                      <a:cubicBezTo>
                        <a:pt x="35" y="9"/>
                        <a:pt x="38" y="9"/>
                        <a:pt x="41" y="9"/>
                      </a:cubicBezTo>
                      <a:cubicBezTo>
                        <a:pt x="42" y="9"/>
                        <a:pt x="42" y="3"/>
                        <a:pt x="42" y="2"/>
                      </a:cubicBezTo>
                      <a:cubicBezTo>
                        <a:pt x="42" y="0"/>
                        <a:pt x="42" y="0"/>
                        <a:pt x="40" y="0"/>
                      </a:cubicBezTo>
                      <a:cubicBezTo>
                        <a:pt x="33" y="0"/>
                        <a:pt x="27" y="0"/>
                        <a:pt x="20" y="0"/>
                      </a:cubicBezTo>
                      <a:cubicBezTo>
                        <a:pt x="18" y="2"/>
                        <a:pt x="17" y="4"/>
                        <a:pt x="15" y="6"/>
                      </a:cubicBezTo>
                      <a:cubicBezTo>
                        <a:pt x="11" y="9"/>
                        <a:pt x="11" y="12"/>
                        <a:pt x="10" y="17"/>
                      </a:cubicBezTo>
                      <a:cubicBezTo>
                        <a:pt x="10" y="17"/>
                        <a:pt x="9" y="18"/>
                        <a:pt x="8" y="18"/>
                      </a:cubicBezTo>
                      <a:cubicBezTo>
                        <a:pt x="6" y="20"/>
                        <a:pt x="5" y="22"/>
                        <a:pt x="4" y="25"/>
                      </a:cubicBezTo>
                      <a:cubicBezTo>
                        <a:pt x="2" y="28"/>
                        <a:pt x="0" y="30"/>
                        <a:pt x="0" y="34"/>
                      </a:cubicBezTo>
                      <a:cubicBezTo>
                        <a:pt x="6" y="34"/>
                        <a:pt x="13" y="34"/>
                        <a:pt x="19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5" name="Freeform 774">
                  <a:extLst>
                    <a:ext uri="{FF2B5EF4-FFF2-40B4-BE49-F238E27FC236}">
                      <a16:creationId xmlns:a16="http://schemas.microsoft.com/office/drawing/2014/main" id="{6E7A1B83-05F1-CE4B-8928-6C144F33B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8270" y="7265092"/>
                  <a:ext cx="560508" cy="449163"/>
                </a:xfrm>
                <a:custGeom>
                  <a:avLst/>
                  <a:gdLst>
                    <a:gd name="T0" fmla="*/ 22 w 60"/>
                    <a:gd name="T1" fmla="*/ 48 h 48"/>
                    <a:gd name="T2" fmla="*/ 23 w 60"/>
                    <a:gd name="T3" fmla="*/ 41 h 48"/>
                    <a:gd name="T4" fmla="*/ 29 w 60"/>
                    <a:gd name="T5" fmla="*/ 37 h 48"/>
                    <a:gd name="T6" fmla="*/ 33 w 60"/>
                    <a:gd name="T7" fmla="*/ 37 h 48"/>
                    <a:gd name="T8" fmla="*/ 38 w 60"/>
                    <a:gd name="T9" fmla="*/ 35 h 48"/>
                    <a:gd name="T10" fmla="*/ 40 w 60"/>
                    <a:gd name="T11" fmla="*/ 32 h 48"/>
                    <a:gd name="T12" fmla="*/ 45 w 60"/>
                    <a:gd name="T13" fmla="*/ 31 h 48"/>
                    <a:gd name="T14" fmla="*/ 46 w 60"/>
                    <a:gd name="T15" fmla="*/ 28 h 48"/>
                    <a:gd name="T16" fmla="*/ 50 w 60"/>
                    <a:gd name="T17" fmla="*/ 25 h 48"/>
                    <a:gd name="T18" fmla="*/ 53 w 60"/>
                    <a:gd name="T19" fmla="*/ 23 h 48"/>
                    <a:gd name="T20" fmla="*/ 58 w 60"/>
                    <a:gd name="T21" fmla="*/ 24 h 48"/>
                    <a:gd name="T22" fmla="*/ 56 w 60"/>
                    <a:gd name="T23" fmla="*/ 16 h 48"/>
                    <a:gd name="T24" fmla="*/ 56 w 60"/>
                    <a:gd name="T25" fmla="*/ 10 h 48"/>
                    <a:gd name="T26" fmla="*/ 55 w 60"/>
                    <a:gd name="T27" fmla="*/ 7 h 48"/>
                    <a:gd name="T28" fmla="*/ 51 w 60"/>
                    <a:gd name="T29" fmla="*/ 6 h 48"/>
                    <a:gd name="T30" fmla="*/ 47 w 60"/>
                    <a:gd name="T31" fmla="*/ 6 h 48"/>
                    <a:gd name="T32" fmla="*/ 42 w 60"/>
                    <a:gd name="T33" fmla="*/ 6 h 48"/>
                    <a:gd name="T34" fmla="*/ 35 w 60"/>
                    <a:gd name="T35" fmla="*/ 4 h 48"/>
                    <a:gd name="T36" fmla="*/ 30 w 60"/>
                    <a:gd name="T37" fmla="*/ 13 h 48"/>
                    <a:gd name="T38" fmla="*/ 20 w 60"/>
                    <a:gd name="T39" fmla="*/ 19 h 48"/>
                    <a:gd name="T40" fmla="*/ 16 w 60"/>
                    <a:gd name="T41" fmla="*/ 27 h 48"/>
                    <a:gd name="T42" fmla="*/ 16 w 60"/>
                    <a:gd name="T43" fmla="*/ 35 h 48"/>
                    <a:gd name="T44" fmla="*/ 14 w 60"/>
                    <a:gd name="T45" fmla="*/ 39 h 48"/>
                    <a:gd name="T46" fmla="*/ 9 w 60"/>
                    <a:gd name="T47" fmla="*/ 42 h 48"/>
                    <a:gd name="T48" fmla="*/ 5 w 60"/>
                    <a:gd name="T49" fmla="*/ 45 h 48"/>
                    <a:gd name="T50" fmla="*/ 0 w 60"/>
                    <a:gd name="T51" fmla="*/ 48 h 48"/>
                    <a:gd name="T52" fmla="*/ 22 w 60"/>
                    <a:gd name="T5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0" h="48">
                      <a:moveTo>
                        <a:pt x="22" y="48"/>
                      </a:moveTo>
                      <a:cubicBezTo>
                        <a:pt x="22" y="45"/>
                        <a:pt x="21" y="43"/>
                        <a:pt x="23" y="41"/>
                      </a:cubicBezTo>
                      <a:cubicBezTo>
                        <a:pt x="25" y="40"/>
                        <a:pt x="28" y="39"/>
                        <a:pt x="29" y="37"/>
                      </a:cubicBezTo>
                      <a:cubicBezTo>
                        <a:pt x="30" y="37"/>
                        <a:pt x="32" y="37"/>
                        <a:pt x="33" y="37"/>
                      </a:cubicBezTo>
                      <a:cubicBezTo>
                        <a:pt x="34" y="36"/>
                        <a:pt x="36" y="36"/>
                        <a:pt x="38" y="35"/>
                      </a:cubicBezTo>
                      <a:cubicBezTo>
                        <a:pt x="39" y="34"/>
                        <a:pt x="39" y="33"/>
                        <a:pt x="40" y="32"/>
                      </a:cubicBezTo>
                      <a:cubicBezTo>
                        <a:pt x="41" y="31"/>
                        <a:pt x="44" y="32"/>
                        <a:pt x="45" y="31"/>
                      </a:cubicBezTo>
                      <a:cubicBezTo>
                        <a:pt x="46" y="30"/>
                        <a:pt x="46" y="29"/>
                        <a:pt x="46" y="28"/>
                      </a:cubicBezTo>
                      <a:cubicBezTo>
                        <a:pt x="46" y="26"/>
                        <a:pt x="49" y="26"/>
                        <a:pt x="50" y="25"/>
                      </a:cubicBezTo>
                      <a:cubicBezTo>
                        <a:pt x="51" y="24"/>
                        <a:pt x="51" y="23"/>
                        <a:pt x="53" y="23"/>
                      </a:cubicBezTo>
                      <a:cubicBezTo>
                        <a:pt x="54" y="23"/>
                        <a:pt x="57" y="24"/>
                        <a:pt x="58" y="24"/>
                      </a:cubicBezTo>
                      <a:cubicBezTo>
                        <a:pt x="60" y="23"/>
                        <a:pt x="56" y="17"/>
                        <a:pt x="56" y="16"/>
                      </a:cubicBezTo>
                      <a:cubicBezTo>
                        <a:pt x="56" y="14"/>
                        <a:pt x="56" y="12"/>
                        <a:pt x="56" y="10"/>
                      </a:cubicBezTo>
                      <a:cubicBezTo>
                        <a:pt x="55" y="9"/>
                        <a:pt x="55" y="8"/>
                        <a:pt x="55" y="7"/>
                      </a:cubicBezTo>
                      <a:cubicBezTo>
                        <a:pt x="53" y="7"/>
                        <a:pt x="52" y="6"/>
                        <a:pt x="51" y="6"/>
                      </a:cubicBezTo>
                      <a:cubicBezTo>
                        <a:pt x="50" y="5"/>
                        <a:pt x="48" y="6"/>
                        <a:pt x="47" y="6"/>
                      </a:cubicBezTo>
                      <a:cubicBezTo>
                        <a:pt x="46" y="5"/>
                        <a:pt x="44" y="6"/>
                        <a:pt x="42" y="6"/>
                      </a:cubicBezTo>
                      <a:cubicBezTo>
                        <a:pt x="40" y="6"/>
                        <a:pt x="36" y="0"/>
                        <a:pt x="35" y="4"/>
                      </a:cubicBezTo>
                      <a:cubicBezTo>
                        <a:pt x="34" y="7"/>
                        <a:pt x="33" y="10"/>
                        <a:pt x="30" y="13"/>
                      </a:cubicBezTo>
                      <a:cubicBezTo>
                        <a:pt x="27" y="16"/>
                        <a:pt x="23" y="16"/>
                        <a:pt x="20" y="19"/>
                      </a:cubicBezTo>
                      <a:cubicBezTo>
                        <a:pt x="18" y="21"/>
                        <a:pt x="17" y="24"/>
                        <a:pt x="16" y="27"/>
                      </a:cubicBezTo>
                      <a:cubicBezTo>
                        <a:pt x="16" y="29"/>
                        <a:pt x="17" y="32"/>
                        <a:pt x="16" y="35"/>
                      </a:cubicBezTo>
                      <a:cubicBezTo>
                        <a:pt x="15" y="36"/>
                        <a:pt x="14" y="38"/>
                        <a:pt x="14" y="39"/>
                      </a:cubicBezTo>
                      <a:cubicBezTo>
                        <a:pt x="13" y="41"/>
                        <a:pt x="11" y="41"/>
                        <a:pt x="9" y="42"/>
                      </a:cubicBezTo>
                      <a:cubicBezTo>
                        <a:pt x="8" y="43"/>
                        <a:pt x="7" y="44"/>
                        <a:pt x="5" y="45"/>
                      </a:cubicBezTo>
                      <a:cubicBezTo>
                        <a:pt x="4" y="46"/>
                        <a:pt x="2" y="46"/>
                        <a:pt x="0" y="48"/>
                      </a:cubicBezTo>
                      <a:lnTo>
                        <a:pt x="22" y="48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6" name="Freeform 775">
                  <a:extLst>
                    <a:ext uri="{FF2B5EF4-FFF2-40B4-BE49-F238E27FC236}">
                      <a16:creationId xmlns:a16="http://schemas.microsoft.com/office/drawing/2014/main" id="{E5078275-CD85-BC4A-B1AB-1EE8ED23D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5725" y="7220494"/>
                  <a:ext cx="968153" cy="923808"/>
                </a:xfrm>
                <a:custGeom>
                  <a:avLst/>
                  <a:gdLst>
                    <a:gd name="T0" fmla="*/ 35 w 104"/>
                    <a:gd name="T1" fmla="*/ 22 h 99"/>
                    <a:gd name="T2" fmla="*/ 36 w 104"/>
                    <a:gd name="T3" fmla="*/ 29 h 99"/>
                    <a:gd name="T4" fmla="*/ 31 w 104"/>
                    <a:gd name="T5" fmla="*/ 28 h 99"/>
                    <a:gd name="T6" fmla="*/ 29 w 104"/>
                    <a:gd name="T7" fmla="*/ 30 h 99"/>
                    <a:gd name="T8" fmla="*/ 26 w 104"/>
                    <a:gd name="T9" fmla="*/ 31 h 99"/>
                    <a:gd name="T10" fmla="*/ 24 w 104"/>
                    <a:gd name="T11" fmla="*/ 35 h 99"/>
                    <a:gd name="T12" fmla="*/ 20 w 104"/>
                    <a:gd name="T13" fmla="*/ 37 h 99"/>
                    <a:gd name="T14" fmla="*/ 17 w 104"/>
                    <a:gd name="T15" fmla="*/ 40 h 99"/>
                    <a:gd name="T16" fmla="*/ 11 w 104"/>
                    <a:gd name="T17" fmla="*/ 42 h 99"/>
                    <a:gd name="T18" fmla="*/ 8 w 104"/>
                    <a:gd name="T19" fmla="*/ 43 h 99"/>
                    <a:gd name="T20" fmla="*/ 4 w 104"/>
                    <a:gd name="T21" fmla="*/ 45 h 99"/>
                    <a:gd name="T22" fmla="*/ 1 w 104"/>
                    <a:gd name="T23" fmla="*/ 52 h 99"/>
                    <a:gd name="T24" fmla="*/ 2 w 104"/>
                    <a:gd name="T25" fmla="*/ 56 h 99"/>
                    <a:gd name="T26" fmla="*/ 6 w 104"/>
                    <a:gd name="T27" fmla="*/ 59 h 99"/>
                    <a:gd name="T28" fmla="*/ 37 w 104"/>
                    <a:gd name="T29" fmla="*/ 79 h 99"/>
                    <a:gd name="T30" fmla="*/ 48 w 104"/>
                    <a:gd name="T31" fmla="*/ 86 h 99"/>
                    <a:gd name="T32" fmla="*/ 49 w 104"/>
                    <a:gd name="T33" fmla="*/ 87 h 99"/>
                    <a:gd name="T34" fmla="*/ 58 w 104"/>
                    <a:gd name="T35" fmla="*/ 93 h 99"/>
                    <a:gd name="T36" fmla="*/ 61 w 104"/>
                    <a:gd name="T37" fmla="*/ 99 h 99"/>
                    <a:gd name="T38" fmla="*/ 67 w 104"/>
                    <a:gd name="T39" fmla="*/ 97 h 99"/>
                    <a:gd name="T40" fmla="*/ 72 w 104"/>
                    <a:gd name="T41" fmla="*/ 96 h 99"/>
                    <a:gd name="T42" fmla="*/ 85 w 104"/>
                    <a:gd name="T43" fmla="*/ 87 h 99"/>
                    <a:gd name="T44" fmla="*/ 100 w 104"/>
                    <a:gd name="T45" fmla="*/ 77 h 99"/>
                    <a:gd name="T46" fmla="*/ 104 w 104"/>
                    <a:gd name="T47" fmla="*/ 75 h 99"/>
                    <a:gd name="T48" fmla="*/ 97 w 104"/>
                    <a:gd name="T49" fmla="*/ 69 h 99"/>
                    <a:gd name="T50" fmla="*/ 94 w 104"/>
                    <a:gd name="T51" fmla="*/ 69 h 99"/>
                    <a:gd name="T52" fmla="*/ 92 w 104"/>
                    <a:gd name="T53" fmla="*/ 63 h 99"/>
                    <a:gd name="T54" fmla="*/ 92 w 104"/>
                    <a:gd name="T55" fmla="*/ 60 h 99"/>
                    <a:gd name="T56" fmla="*/ 93 w 104"/>
                    <a:gd name="T57" fmla="*/ 55 h 99"/>
                    <a:gd name="T58" fmla="*/ 93 w 104"/>
                    <a:gd name="T59" fmla="*/ 50 h 99"/>
                    <a:gd name="T60" fmla="*/ 93 w 104"/>
                    <a:gd name="T61" fmla="*/ 46 h 99"/>
                    <a:gd name="T62" fmla="*/ 92 w 104"/>
                    <a:gd name="T63" fmla="*/ 42 h 99"/>
                    <a:gd name="T64" fmla="*/ 91 w 104"/>
                    <a:gd name="T65" fmla="*/ 37 h 99"/>
                    <a:gd name="T66" fmla="*/ 87 w 104"/>
                    <a:gd name="T67" fmla="*/ 27 h 99"/>
                    <a:gd name="T68" fmla="*/ 82 w 104"/>
                    <a:gd name="T69" fmla="*/ 20 h 99"/>
                    <a:gd name="T70" fmla="*/ 85 w 104"/>
                    <a:gd name="T71" fmla="*/ 13 h 99"/>
                    <a:gd name="T72" fmla="*/ 86 w 104"/>
                    <a:gd name="T73" fmla="*/ 2 h 99"/>
                    <a:gd name="T74" fmla="*/ 84 w 104"/>
                    <a:gd name="T75" fmla="*/ 1 h 99"/>
                    <a:gd name="T76" fmla="*/ 81 w 104"/>
                    <a:gd name="T77" fmla="*/ 0 h 99"/>
                    <a:gd name="T78" fmla="*/ 79 w 104"/>
                    <a:gd name="T79" fmla="*/ 1 h 99"/>
                    <a:gd name="T80" fmla="*/ 75 w 104"/>
                    <a:gd name="T81" fmla="*/ 0 h 99"/>
                    <a:gd name="T82" fmla="*/ 72 w 104"/>
                    <a:gd name="T83" fmla="*/ 2 h 99"/>
                    <a:gd name="T84" fmla="*/ 68 w 104"/>
                    <a:gd name="T85" fmla="*/ 1 h 99"/>
                    <a:gd name="T86" fmla="*/ 61 w 104"/>
                    <a:gd name="T87" fmla="*/ 2 h 99"/>
                    <a:gd name="T88" fmla="*/ 46 w 104"/>
                    <a:gd name="T89" fmla="*/ 5 h 99"/>
                    <a:gd name="T90" fmla="*/ 43 w 104"/>
                    <a:gd name="T91" fmla="*/ 7 h 99"/>
                    <a:gd name="T92" fmla="*/ 39 w 104"/>
                    <a:gd name="T93" fmla="*/ 8 h 99"/>
                    <a:gd name="T94" fmla="*/ 34 w 104"/>
                    <a:gd name="T95" fmla="*/ 12 h 99"/>
                    <a:gd name="T96" fmla="*/ 35 w 104"/>
                    <a:gd name="T97" fmla="*/ 22 h 99"/>
                    <a:gd name="T98" fmla="*/ 35 w 104"/>
                    <a:gd name="T99" fmla="*/ 2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99">
                      <a:moveTo>
                        <a:pt x="35" y="22"/>
                      </a:moveTo>
                      <a:cubicBezTo>
                        <a:pt x="36" y="23"/>
                        <a:pt x="40" y="29"/>
                        <a:pt x="36" y="29"/>
                      </a:cubicBezTo>
                      <a:cubicBezTo>
                        <a:pt x="35" y="28"/>
                        <a:pt x="32" y="27"/>
                        <a:pt x="31" y="28"/>
                      </a:cubicBezTo>
                      <a:cubicBezTo>
                        <a:pt x="30" y="29"/>
                        <a:pt x="30" y="29"/>
                        <a:pt x="29" y="30"/>
                      </a:cubicBezTo>
                      <a:cubicBezTo>
                        <a:pt x="28" y="31"/>
                        <a:pt x="27" y="31"/>
                        <a:pt x="26" y="31"/>
                      </a:cubicBezTo>
                      <a:cubicBezTo>
                        <a:pt x="24" y="32"/>
                        <a:pt x="25" y="34"/>
                        <a:pt x="24" y="35"/>
                      </a:cubicBezTo>
                      <a:cubicBezTo>
                        <a:pt x="24" y="37"/>
                        <a:pt x="21" y="36"/>
                        <a:pt x="20" y="37"/>
                      </a:cubicBezTo>
                      <a:cubicBezTo>
                        <a:pt x="18" y="37"/>
                        <a:pt x="18" y="39"/>
                        <a:pt x="17" y="40"/>
                      </a:cubicBezTo>
                      <a:cubicBezTo>
                        <a:pt x="15" y="42"/>
                        <a:pt x="13" y="41"/>
                        <a:pt x="11" y="42"/>
                      </a:cubicBezTo>
                      <a:cubicBezTo>
                        <a:pt x="10" y="42"/>
                        <a:pt x="9" y="42"/>
                        <a:pt x="8" y="43"/>
                      </a:cubicBezTo>
                      <a:cubicBezTo>
                        <a:pt x="7" y="43"/>
                        <a:pt x="5" y="44"/>
                        <a:pt x="4" y="45"/>
                      </a:cubicBezTo>
                      <a:cubicBezTo>
                        <a:pt x="0" y="47"/>
                        <a:pt x="1" y="48"/>
                        <a:pt x="1" y="52"/>
                      </a:cubicBezTo>
                      <a:cubicBezTo>
                        <a:pt x="1" y="55"/>
                        <a:pt x="0" y="55"/>
                        <a:pt x="2" y="56"/>
                      </a:cubicBezTo>
                      <a:cubicBezTo>
                        <a:pt x="3" y="57"/>
                        <a:pt x="5" y="58"/>
                        <a:pt x="6" y="59"/>
                      </a:cubicBezTo>
                      <a:cubicBezTo>
                        <a:pt x="16" y="66"/>
                        <a:pt x="26" y="72"/>
                        <a:pt x="37" y="79"/>
                      </a:cubicBezTo>
                      <a:cubicBezTo>
                        <a:pt x="40" y="81"/>
                        <a:pt x="44" y="84"/>
                        <a:pt x="48" y="86"/>
                      </a:cubicBezTo>
                      <a:cubicBezTo>
                        <a:pt x="48" y="87"/>
                        <a:pt x="49" y="87"/>
                        <a:pt x="49" y="87"/>
                      </a:cubicBezTo>
                      <a:cubicBezTo>
                        <a:pt x="52" y="92"/>
                        <a:pt x="54" y="92"/>
                        <a:pt x="58" y="93"/>
                      </a:cubicBezTo>
                      <a:cubicBezTo>
                        <a:pt x="61" y="94"/>
                        <a:pt x="58" y="98"/>
                        <a:pt x="61" y="99"/>
                      </a:cubicBezTo>
                      <a:cubicBezTo>
                        <a:pt x="62" y="99"/>
                        <a:pt x="65" y="98"/>
                        <a:pt x="67" y="97"/>
                      </a:cubicBezTo>
                      <a:cubicBezTo>
                        <a:pt x="68" y="97"/>
                        <a:pt x="71" y="97"/>
                        <a:pt x="72" y="96"/>
                      </a:cubicBezTo>
                      <a:cubicBezTo>
                        <a:pt x="76" y="93"/>
                        <a:pt x="80" y="90"/>
                        <a:pt x="85" y="87"/>
                      </a:cubicBezTo>
                      <a:cubicBezTo>
                        <a:pt x="90" y="84"/>
                        <a:pt x="95" y="80"/>
                        <a:pt x="100" y="77"/>
                      </a:cubicBezTo>
                      <a:cubicBezTo>
                        <a:pt x="101" y="77"/>
                        <a:pt x="102" y="76"/>
                        <a:pt x="104" y="75"/>
                      </a:cubicBezTo>
                      <a:cubicBezTo>
                        <a:pt x="102" y="71"/>
                        <a:pt x="101" y="70"/>
                        <a:pt x="97" y="69"/>
                      </a:cubicBezTo>
                      <a:cubicBezTo>
                        <a:pt x="96" y="69"/>
                        <a:pt x="94" y="69"/>
                        <a:pt x="94" y="69"/>
                      </a:cubicBezTo>
                      <a:cubicBezTo>
                        <a:pt x="94" y="66"/>
                        <a:pt x="94" y="65"/>
                        <a:pt x="92" y="63"/>
                      </a:cubicBezTo>
                      <a:cubicBezTo>
                        <a:pt x="91" y="61"/>
                        <a:pt x="91" y="61"/>
                        <a:pt x="92" y="60"/>
                      </a:cubicBezTo>
                      <a:cubicBezTo>
                        <a:pt x="94" y="58"/>
                        <a:pt x="93" y="57"/>
                        <a:pt x="93" y="55"/>
                      </a:cubicBezTo>
                      <a:cubicBezTo>
                        <a:pt x="93" y="53"/>
                        <a:pt x="94" y="52"/>
                        <a:pt x="93" y="50"/>
                      </a:cubicBezTo>
                      <a:cubicBezTo>
                        <a:pt x="93" y="49"/>
                        <a:pt x="93" y="48"/>
                        <a:pt x="93" y="46"/>
                      </a:cubicBezTo>
                      <a:cubicBezTo>
                        <a:pt x="93" y="45"/>
                        <a:pt x="93" y="43"/>
                        <a:pt x="92" y="42"/>
                      </a:cubicBezTo>
                      <a:cubicBezTo>
                        <a:pt x="91" y="41"/>
                        <a:pt x="91" y="39"/>
                        <a:pt x="91" y="37"/>
                      </a:cubicBezTo>
                      <a:cubicBezTo>
                        <a:pt x="91" y="34"/>
                        <a:pt x="90" y="30"/>
                        <a:pt x="87" y="27"/>
                      </a:cubicBezTo>
                      <a:cubicBezTo>
                        <a:pt x="85" y="25"/>
                        <a:pt x="83" y="23"/>
                        <a:pt x="82" y="20"/>
                      </a:cubicBezTo>
                      <a:cubicBezTo>
                        <a:pt x="80" y="16"/>
                        <a:pt x="84" y="17"/>
                        <a:pt x="85" y="13"/>
                      </a:cubicBezTo>
                      <a:cubicBezTo>
                        <a:pt x="85" y="9"/>
                        <a:pt x="85" y="6"/>
                        <a:pt x="86" y="2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2" y="2"/>
                        <a:pt x="82" y="0"/>
                        <a:pt x="81" y="0"/>
                      </a:cubicBezTo>
                      <a:cubicBezTo>
                        <a:pt x="80" y="0"/>
                        <a:pt x="80" y="1"/>
                        <a:pt x="79" y="1"/>
                      </a:cubicBezTo>
                      <a:cubicBezTo>
                        <a:pt x="77" y="1"/>
                        <a:pt x="77" y="0"/>
                        <a:pt x="75" y="0"/>
                      </a:cubicBezTo>
                      <a:cubicBezTo>
                        <a:pt x="74" y="1"/>
                        <a:pt x="73" y="1"/>
                        <a:pt x="72" y="2"/>
                      </a:cubicBezTo>
                      <a:cubicBezTo>
                        <a:pt x="70" y="3"/>
                        <a:pt x="70" y="2"/>
                        <a:pt x="68" y="1"/>
                      </a:cubicBezTo>
                      <a:cubicBezTo>
                        <a:pt x="66" y="1"/>
                        <a:pt x="63" y="1"/>
                        <a:pt x="61" y="2"/>
                      </a:cubicBezTo>
                      <a:cubicBezTo>
                        <a:pt x="56" y="3"/>
                        <a:pt x="51" y="3"/>
                        <a:pt x="46" y="5"/>
                      </a:cubicBezTo>
                      <a:cubicBezTo>
                        <a:pt x="45" y="6"/>
                        <a:pt x="44" y="7"/>
                        <a:pt x="43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7" y="9"/>
                        <a:pt x="37" y="12"/>
                        <a:pt x="34" y="12"/>
                      </a:cubicBezTo>
                      <a:cubicBezTo>
                        <a:pt x="35" y="15"/>
                        <a:pt x="35" y="18"/>
                        <a:pt x="35" y="22"/>
                      </a:cubicBezTo>
                      <a:cubicBezTo>
                        <a:pt x="36" y="23"/>
                        <a:pt x="35" y="20"/>
                        <a:pt x="3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7" name="Freeform 776">
                  <a:extLst>
                    <a:ext uri="{FF2B5EF4-FFF2-40B4-BE49-F238E27FC236}">
                      <a16:creationId xmlns:a16="http://schemas.microsoft.com/office/drawing/2014/main" id="{C288418C-722C-A248-A813-91AA944268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5723" y="3719582"/>
                  <a:ext cx="2850319" cy="2124760"/>
                </a:xfrm>
                <a:custGeom>
                  <a:avLst/>
                  <a:gdLst>
                    <a:gd name="T0" fmla="*/ 33 w 305"/>
                    <a:gd name="T1" fmla="*/ 54 h 227"/>
                    <a:gd name="T2" fmla="*/ 1 w 305"/>
                    <a:gd name="T3" fmla="*/ 63 h 227"/>
                    <a:gd name="T4" fmla="*/ 19 w 305"/>
                    <a:gd name="T5" fmla="*/ 72 h 227"/>
                    <a:gd name="T6" fmla="*/ 24 w 305"/>
                    <a:gd name="T7" fmla="*/ 75 h 227"/>
                    <a:gd name="T8" fmla="*/ 20 w 305"/>
                    <a:gd name="T9" fmla="*/ 81 h 227"/>
                    <a:gd name="T10" fmla="*/ 36 w 305"/>
                    <a:gd name="T11" fmla="*/ 86 h 227"/>
                    <a:gd name="T12" fmla="*/ 73 w 305"/>
                    <a:gd name="T13" fmla="*/ 93 h 227"/>
                    <a:gd name="T14" fmla="*/ 87 w 305"/>
                    <a:gd name="T15" fmla="*/ 112 h 227"/>
                    <a:gd name="T16" fmla="*/ 88 w 305"/>
                    <a:gd name="T17" fmla="*/ 122 h 227"/>
                    <a:gd name="T18" fmla="*/ 89 w 305"/>
                    <a:gd name="T19" fmla="*/ 131 h 227"/>
                    <a:gd name="T20" fmla="*/ 104 w 305"/>
                    <a:gd name="T21" fmla="*/ 129 h 227"/>
                    <a:gd name="T22" fmla="*/ 106 w 305"/>
                    <a:gd name="T23" fmla="*/ 135 h 227"/>
                    <a:gd name="T24" fmla="*/ 106 w 305"/>
                    <a:gd name="T25" fmla="*/ 144 h 227"/>
                    <a:gd name="T26" fmla="*/ 109 w 305"/>
                    <a:gd name="T27" fmla="*/ 155 h 227"/>
                    <a:gd name="T28" fmla="*/ 106 w 305"/>
                    <a:gd name="T29" fmla="*/ 160 h 227"/>
                    <a:gd name="T30" fmla="*/ 100 w 305"/>
                    <a:gd name="T31" fmla="*/ 162 h 227"/>
                    <a:gd name="T32" fmla="*/ 112 w 305"/>
                    <a:gd name="T33" fmla="*/ 165 h 227"/>
                    <a:gd name="T34" fmla="*/ 112 w 305"/>
                    <a:gd name="T35" fmla="*/ 169 h 227"/>
                    <a:gd name="T36" fmla="*/ 107 w 305"/>
                    <a:gd name="T37" fmla="*/ 172 h 227"/>
                    <a:gd name="T38" fmla="*/ 107 w 305"/>
                    <a:gd name="T39" fmla="*/ 180 h 227"/>
                    <a:gd name="T40" fmla="*/ 110 w 305"/>
                    <a:gd name="T41" fmla="*/ 192 h 227"/>
                    <a:gd name="T42" fmla="*/ 114 w 305"/>
                    <a:gd name="T43" fmla="*/ 193 h 227"/>
                    <a:gd name="T44" fmla="*/ 120 w 305"/>
                    <a:gd name="T45" fmla="*/ 210 h 227"/>
                    <a:gd name="T46" fmla="*/ 138 w 305"/>
                    <a:gd name="T47" fmla="*/ 219 h 227"/>
                    <a:gd name="T48" fmla="*/ 142 w 305"/>
                    <a:gd name="T49" fmla="*/ 224 h 227"/>
                    <a:gd name="T50" fmla="*/ 151 w 305"/>
                    <a:gd name="T51" fmla="*/ 214 h 227"/>
                    <a:gd name="T52" fmla="*/ 156 w 305"/>
                    <a:gd name="T53" fmla="*/ 200 h 227"/>
                    <a:gd name="T54" fmla="*/ 163 w 305"/>
                    <a:gd name="T55" fmla="*/ 192 h 227"/>
                    <a:gd name="T56" fmla="*/ 173 w 305"/>
                    <a:gd name="T57" fmla="*/ 179 h 227"/>
                    <a:gd name="T58" fmla="*/ 193 w 305"/>
                    <a:gd name="T59" fmla="*/ 173 h 227"/>
                    <a:gd name="T60" fmla="*/ 216 w 305"/>
                    <a:gd name="T61" fmla="*/ 160 h 227"/>
                    <a:gd name="T62" fmla="*/ 232 w 305"/>
                    <a:gd name="T63" fmla="*/ 142 h 227"/>
                    <a:gd name="T64" fmla="*/ 234 w 305"/>
                    <a:gd name="T65" fmla="*/ 130 h 227"/>
                    <a:gd name="T66" fmla="*/ 253 w 305"/>
                    <a:gd name="T67" fmla="*/ 129 h 227"/>
                    <a:gd name="T68" fmla="*/ 233 w 305"/>
                    <a:gd name="T69" fmla="*/ 119 h 227"/>
                    <a:gd name="T70" fmla="*/ 238 w 305"/>
                    <a:gd name="T71" fmla="*/ 113 h 227"/>
                    <a:gd name="T72" fmla="*/ 262 w 305"/>
                    <a:gd name="T73" fmla="*/ 112 h 227"/>
                    <a:gd name="T74" fmla="*/ 258 w 305"/>
                    <a:gd name="T75" fmla="*/ 106 h 227"/>
                    <a:gd name="T76" fmla="*/ 266 w 305"/>
                    <a:gd name="T77" fmla="*/ 95 h 227"/>
                    <a:gd name="T78" fmla="*/ 253 w 305"/>
                    <a:gd name="T79" fmla="*/ 80 h 227"/>
                    <a:gd name="T80" fmla="*/ 263 w 305"/>
                    <a:gd name="T81" fmla="*/ 66 h 227"/>
                    <a:gd name="T82" fmla="*/ 268 w 305"/>
                    <a:gd name="T83" fmla="*/ 51 h 227"/>
                    <a:gd name="T84" fmla="*/ 283 w 305"/>
                    <a:gd name="T85" fmla="*/ 38 h 227"/>
                    <a:gd name="T86" fmla="*/ 291 w 305"/>
                    <a:gd name="T87" fmla="*/ 33 h 227"/>
                    <a:gd name="T88" fmla="*/ 259 w 305"/>
                    <a:gd name="T89" fmla="*/ 28 h 227"/>
                    <a:gd name="T90" fmla="*/ 238 w 305"/>
                    <a:gd name="T91" fmla="*/ 21 h 227"/>
                    <a:gd name="T92" fmla="*/ 256 w 305"/>
                    <a:gd name="T93" fmla="*/ 14 h 227"/>
                    <a:gd name="T94" fmla="*/ 206 w 305"/>
                    <a:gd name="T95" fmla="*/ 8 h 227"/>
                    <a:gd name="T96" fmla="*/ 213 w 305"/>
                    <a:gd name="T97" fmla="*/ 0 h 227"/>
                    <a:gd name="T98" fmla="*/ 173 w 305"/>
                    <a:gd name="T99" fmla="*/ 8 h 227"/>
                    <a:gd name="T100" fmla="*/ 155 w 305"/>
                    <a:gd name="T101" fmla="*/ 10 h 227"/>
                    <a:gd name="T102" fmla="*/ 154 w 305"/>
                    <a:gd name="T103" fmla="*/ 11 h 227"/>
                    <a:gd name="T104" fmla="*/ 140 w 305"/>
                    <a:gd name="T105" fmla="*/ 14 h 227"/>
                    <a:gd name="T106" fmla="*/ 111 w 305"/>
                    <a:gd name="T107" fmla="*/ 14 h 227"/>
                    <a:gd name="T108" fmla="*/ 98 w 305"/>
                    <a:gd name="T109" fmla="*/ 23 h 227"/>
                    <a:gd name="T110" fmla="*/ 73 w 305"/>
                    <a:gd name="T111" fmla="*/ 21 h 227"/>
                    <a:gd name="T112" fmla="*/ 55 w 305"/>
                    <a:gd name="T113" fmla="*/ 3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5" h="227">
                      <a:moveTo>
                        <a:pt x="32" y="37"/>
                      </a:moveTo>
                      <a:cubicBezTo>
                        <a:pt x="31" y="38"/>
                        <a:pt x="26" y="40"/>
                        <a:pt x="27" y="41"/>
                      </a:cubicBezTo>
                      <a:cubicBezTo>
                        <a:pt x="28" y="42"/>
                        <a:pt x="30" y="42"/>
                        <a:pt x="32" y="43"/>
                      </a:cubicBezTo>
                      <a:cubicBezTo>
                        <a:pt x="34" y="43"/>
                        <a:pt x="36" y="43"/>
                        <a:pt x="39" y="43"/>
                      </a:cubicBezTo>
                      <a:cubicBezTo>
                        <a:pt x="39" y="43"/>
                        <a:pt x="44" y="42"/>
                        <a:pt x="45" y="42"/>
                      </a:cubicBezTo>
                      <a:cubicBezTo>
                        <a:pt x="44" y="42"/>
                        <a:pt x="42" y="43"/>
                        <a:pt x="41" y="44"/>
                      </a:cubicBezTo>
                      <a:cubicBezTo>
                        <a:pt x="40" y="45"/>
                        <a:pt x="39" y="46"/>
                        <a:pt x="40" y="48"/>
                      </a:cubicBezTo>
                      <a:cubicBezTo>
                        <a:pt x="42" y="50"/>
                        <a:pt x="36" y="55"/>
                        <a:pt x="33" y="54"/>
                      </a:cubicBezTo>
                      <a:cubicBezTo>
                        <a:pt x="32" y="53"/>
                        <a:pt x="30" y="54"/>
                        <a:pt x="28" y="54"/>
                      </a:cubicBezTo>
                      <a:cubicBezTo>
                        <a:pt x="27" y="53"/>
                        <a:pt x="25" y="54"/>
                        <a:pt x="24" y="54"/>
                      </a:cubicBezTo>
                      <a:cubicBezTo>
                        <a:pt x="23" y="54"/>
                        <a:pt x="21" y="54"/>
                        <a:pt x="20" y="56"/>
                      </a:cubicBezTo>
                      <a:cubicBezTo>
                        <a:pt x="19" y="57"/>
                        <a:pt x="18" y="57"/>
                        <a:pt x="16" y="57"/>
                      </a:cubicBezTo>
                      <a:cubicBezTo>
                        <a:pt x="13" y="58"/>
                        <a:pt x="10" y="59"/>
                        <a:pt x="7" y="59"/>
                      </a:cubicBezTo>
                      <a:cubicBezTo>
                        <a:pt x="6" y="59"/>
                        <a:pt x="4" y="58"/>
                        <a:pt x="4" y="59"/>
                      </a:cubicBezTo>
                      <a:cubicBezTo>
                        <a:pt x="3" y="60"/>
                        <a:pt x="0" y="60"/>
                        <a:pt x="0" y="62"/>
                      </a:cubicBezTo>
                      <a:cubicBezTo>
                        <a:pt x="0" y="63"/>
                        <a:pt x="1" y="62"/>
                        <a:pt x="1" y="63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0" y="65"/>
                        <a:pt x="2" y="67"/>
                        <a:pt x="3" y="68"/>
                      </a:cubicBezTo>
                      <a:cubicBezTo>
                        <a:pt x="3" y="68"/>
                        <a:pt x="4" y="67"/>
                        <a:pt x="4" y="67"/>
                      </a:cubicBezTo>
                      <a:cubicBezTo>
                        <a:pt x="5" y="66"/>
                        <a:pt x="6" y="67"/>
                        <a:pt x="7" y="68"/>
                      </a:cubicBezTo>
                      <a:cubicBezTo>
                        <a:pt x="8" y="68"/>
                        <a:pt x="13" y="69"/>
                        <a:pt x="13" y="67"/>
                      </a:cubicBezTo>
                      <a:cubicBezTo>
                        <a:pt x="13" y="68"/>
                        <a:pt x="12" y="68"/>
                        <a:pt x="13" y="69"/>
                      </a:cubicBezTo>
                      <a:cubicBezTo>
                        <a:pt x="13" y="70"/>
                        <a:pt x="15" y="71"/>
                        <a:pt x="16" y="71"/>
                      </a:cubicBezTo>
                      <a:cubicBezTo>
                        <a:pt x="17" y="72"/>
                        <a:pt x="18" y="72"/>
                        <a:pt x="19" y="72"/>
                      </a:cubicBezTo>
                      <a:cubicBezTo>
                        <a:pt x="21" y="72"/>
                        <a:pt x="21" y="70"/>
                        <a:pt x="22" y="71"/>
                      </a:cubicBezTo>
                      <a:cubicBezTo>
                        <a:pt x="24" y="71"/>
                        <a:pt x="27" y="71"/>
                        <a:pt x="28" y="71"/>
                      </a:cubicBezTo>
                      <a:cubicBezTo>
                        <a:pt x="29" y="71"/>
                        <a:pt x="29" y="70"/>
                        <a:pt x="30" y="69"/>
                      </a:cubicBezTo>
                      <a:cubicBezTo>
                        <a:pt x="31" y="69"/>
                        <a:pt x="34" y="71"/>
                        <a:pt x="34" y="72"/>
                      </a:cubicBezTo>
                      <a:cubicBezTo>
                        <a:pt x="34" y="73"/>
                        <a:pt x="24" y="72"/>
                        <a:pt x="22" y="73"/>
                      </a:cubicBezTo>
                      <a:cubicBezTo>
                        <a:pt x="20" y="73"/>
                        <a:pt x="23" y="74"/>
                        <a:pt x="24" y="74"/>
                      </a:cubicBezTo>
                      <a:cubicBezTo>
                        <a:pt x="26" y="75"/>
                        <a:pt x="27" y="74"/>
                        <a:pt x="29" y="75"/>
                      </a:cubicBezTo>
                      <a:cubicBezTo>
                        <a:pt x="28" y="74"/>
                        <a:pt x="26" y="75"/>
                        <a:pt x="24" y="75"/>
                      </a:cubicBezTo>
                      <a:cubicBezTo>
                        <a:pt x="21" y="75"/>
                        <a:pt x="18" y="74"/>
                        <a:pt x="15" y="74"/>
                      </a:cubicBezTo>
                      <a:cubicBezTo>
                        <a:pt x="13" y="74"/>
                        <a:pt x="9" y="74"/>
                        <a:pt x="9" y="76"/>
                      </a:cubicBezTo>
                      <a:cubicBezTo>
                        <a:pt x="8" y="77"/>
                        <a:pt x="11" y="78"/>
                        <a:pt x="12" y="78"/>
                      </a:cubicBezTo>
                      <a:cubicBezTo>
                        <a:pt x="13" y="78"/>
                        <a:pt x="15" y="77"/>
                        <a:pt x="15" y="77"/>
                      </a:cubicBezTo>
                      <a:cubicBezTo>
                        <a:pt x="16" y="78"/>
                        <a:pt x="15" y="78"/>
                        <a:pt x="15" y="79"/>
                      </a:cubicBezTo>
                      <a:cubicBezTo>
                        <a:pt x="16" y="80"/>
                        <a:pt x="18" y="80"/>
                        <a:pt x="19" y="80"/>
                      </a:cubicBezTo>
                      <a:cubicBezTo>
                        <a:pt x="21" y="80"/>
                        <a:pt x="23" y="80"/>
                        <a:pt x="25" y="80"/>
                      </a:cubicBezTo>
                      <a:cubicBezTo>
                        <a:pt x="25" y="80"/>
                        <a:pt x="21" y="81"/>
                        <a:pt x="20" y="81"/>
                      </a:cubicBezTo>
                      <a:cubicBezTo>
                        <a:pt x="16" y="82"/>
                        <a:pt x="19" y="84"/>
                        <a:pt x="21" y="85"/>
                      </a:cubicBezTo>
                      <a:cubicBezTo>
                        <a:pt x="23" y="86"/>
                        <a:pt x="25" y="86"/>
                        <a:pt x="27" y="87"/>
                      </a:cubicBezTo>
                      <a:cubicBezTo>
                        <a:pt x="27" y="87"/>
                        <a:pt x="31" y="87"/>
                        <a:pt x="31" y="87"/>
                      </a:cubicBezTo>
                      <a:cubicBezTo>
                        <a:pt x="31" y="87"/>
                        <a:pt x="29" y="86"/>
                        <a:pt x="29" y="85"/>
                      </a:cubicBezTo>
                      <a:cubicBezTo>
                        <a:pt x="29" y="84"/>
                        <a:pt x="31" y="85"/>
                        <a:pt x="31" y="85"/>
                      </a:cubicBezTo>
                      <a:cubicBezTo>
                        <a:pt x="32" y="86"/>
                        <a:pt x="33" y="85"/>
                        <a:pt x="34" y="84"/>
                      </a:cubicBezTo>
                      <a:cubicBezTo>
                        <a:pt x="34" y="84"/>
                        <a:pt x="35" y="83"/>
                        <a:pt x="36" y="83"/>
                      </a:cubicBezTo>
                      <a:cubicBezTo>
                        <a:pt x="37" y="84"/>
                        <a:pt x="36" y="86"/>
                        <a:pt x="36" y="86"/>
                      </a:cubicBezTo>
                      <a:cubicBezTo>
                        <a:pt x="37" y="87"/>
                        <a:pt x="40" y="85"/>
                        <a:pt x="41" y="85"/>
                      </a:cubicBezTo>
                      <a:cubicBezTo>
                        <a:pt x="43" y="84"/>
                        <a:pt x="43" y="84"/>
                        <a:pt x="44" y="85"/>
                      </a:cubicBezTo>
                      <a:cubicBezTo>
                        <a:pt x="45" y="86"/>
                        <a:pt x="46" y="84"/>
                        <a:pt x="47" y="84"/>
                      </a:cubicBezTo>
                      <a:cubicBezTo>
                        <a:pt x="48" y="83"/>
                        <a:pt x="50" y="84"/>
                        <a:pt x="51" y="84"/>
                      </a:cubicBezTo>
                      <a:cubicBezTo>
                        <a:pt x="54" y="84"/>
                        <a:pt x="58" y="85"/>
                        <a:pt x="61" y="86"/>
                      </a:cubicBezTo>
                      <a:cubicBezTo>
                        <a:pt x="63" y="86"/>
                        <a:pt x="65" y="88"/>
                        <a:pt x="67" y="88"/>
                      </a:cubicBezTo>
                      <a:cubicBezTo>
                        <a:pt x="69" y="88"/>
                        <a:pt x="71" y="89"/>
                        <a:pt x="72" y="90"/>
                      </a:cubicBezTo>
                      <a:cubicBezTo>
                        <a:pt x="74" y="91"/>
                        <a:pt x="73" y="92"/>
                        <a:pt x="73" y="93"/>
                      </a:cubicBezTo>
                      <a:cubicBezTo>
                        <a:pt x="73" y="94"/>
                        <a:pt x="75" y="96"/>
                        <a:pt x="76" y="96"/>
                      </a:cubicBezTo>
                      <a:cubicBezTo>
                        <a:pt x="77" y="97"/>
                        <a:pt x="79" y="96"/>
                        <a:pt x="80" y="97"/>
                      </a:cubicBezTo>
                      <a:cubicBezTo>
                        <a:pt x="80" y="99"/>
                        <a:pt x="82" y="100"/>
                        <a:pt x="83" y="101"/>
                      </a:cubicBezTo>
                      <a:cubicBezTo>
                        <a:pt x="84" y="102"/>
                        <a:pt x="83" y="104"/>
                        <a:pt x="84" y="105"/>
                      </a:cubicBezTo>
                      <a:cubicBezTo>
                        <a:pt x="84" y="106"/>
                        <a:pt x="86" y="107"/>
                        <a:pt x="86" y="109"/>
                      </a:cubicBezTo>
                      <a:cubicBezTo>
                        <a:pt x="86" y="110"/>
                        <a:pt x="85" y="110"/>
                        <a:pt x="86" y="111"/>
                      </a:cubicBezTo>
                      <a:cubicBezTo>
                        <a:pt x="86" y="111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90" y="113"/>
                        <a:pt x="89" y="114"/>
                      </a:cubicBezTo>
                      <a:cubicBezTo>
                        <a:pt x="88" y="115"/>
                        <a:pt x="88" y="115"/>
                        <a:pt x="88" y="117"/>
                      </a:cubicBezTo>
                      <a:cubicBezTo>
                        <a:pt x="88" y="116"/>
                        <a:pt x="90" y="115"/>
                        <a:pt x="91" y="117"/>
                      </a:cubicBezTo>
                      <a:cubicBezTo>
                        <a:pt x="91" y="118"/>
                        <a:pt x="91" y="118"/>
                        <a:pt x="91" y="119"/>
                      </a:cubicBezTo>
                      <a:cubicBezTo>
                        <a:pt x="91" y="119"/>
                        <a:pt x="91" y="121"/>
                        <a:pt x="91" y="120"/>
                      </a:cubicBezTo>
                      <a:cubicBezTo>
                        <a:pt x="91" y="121"/>
                        <a:pt x="93" y="121"/>
                        <a:pt x="93" y="121"/>
                      </a:cubicBezTo>
                      <a:cubicBezTo>
                        <a:pt x="92" y="120"/>
                        <a:pt x="89" y="126"/>
                        <a:pt x="90" y="122"/>
                      </a:cubicBezTo>
                      <a:cubicBezTo>
                        <a:pt x="90" y="122"/>
                        <a:pt x="88" y="121"/>
                        <a:pt x="88" y="122"/>
                      </a:cubicBezTo>
                      <a:cubicBezTo>
                        <a:pt x="88" y="122"/>
                        <a:pt x="89" y="122"/>
                        <a:pt x="89" y="122"/>
                      </a:cubicBezTo>
                      <a:cubicBezTo>
                        <a:pt x="89" y="123"/>
                        <a:pt x="86" y="123"/>
                        <a:pt x="87" y="124"/>
                      </a:cubicBezTo>
                      <a:cubicBezTo>
                        <a:pt x="87" y="124"/>
                        <a:pt x="90" y="125"/>
                        <a:pt x="89" y="125"/>
                      </a:cubicBezTo>
                      <a:cubicBezTo>
                        <a:pt x="87" y="127"/>
                        <a:pt x="91" y="127"/>
                        <a:pt x="92" y="126"/>
                      </a:cubicBezTo>
                      <a:cubicBezTo>
                        <a:pt x="91" y="127"/>
                        <a:pt x="90" y="127"/>
                        <a:pt x="88" y="127"/>
                      </a:cubicBezTo>
                      <a:cubicBezTo>
                        <a:pt x="88" y="127"/>
                        <a:pt x="86" y="129"/>
                        <a:pt x="86" y="129"/>
                      </a:cubicBezTo>
                      <a:cubicBezTo>
                        <a:pt x="86" y="129"/>
                        <a:pt x="87" y="130"/>
                        <a:pt x="87" y="130"/>
                      </a:cubicBezTo>
                      <a:cubicBezTo>
                        <a:pt x="89" y="131"/>
                        <a:pt x="88" y="131"/>
                        <a:pt x="89" y="131"/>
                      </a:cubicBezTo>
                      <a:cubicBezTo>
                        <a:pt x="90" y="131"/>
                        <a:pt x="94" y="133"/>
                        <a:pt x="95" y="131"/>
                      </a:cubicBezTo>
                      <a:cubicBezTo>
                        <a:pt x="95" y="128"/>
                        <a:pt x="97" y="129"/>
                        <a:pt x="98" y="128"/>
                      </a:cubicBezTo>
                      <a:cubicBezTo>
                        <a:pt x="98" y="128"/>
                        <a:pt x="96" y="122"/>
                        <a:pt x="96" y="122"/>
                      </a:cubicBezTo>
                      <a:cubicBezTo>
                        <a:pt x="96" y="123"/>
                        <a:pt x="98" y="126"/>
                        <a:pt x="98" y="126"/>
                      </a:cubicBezTo>
                      <a:cubicBezTo>
                        <a:pt x="99" y="128"/>
                        <a:pt x="100" y="126"/>
                        <a:pt x="101" y="126"/>
                      </a:cubicBezTo>
                      <a:cubicBezTo>
                        <a:pt x="101" y="126"/>
                        <a:pt x="98" y="130"/>
                        <a:pt x="98" y="130"/>
                      </a:cubicBezTo>
                      <a:cubicBezTo>
                        <a:pt x="98" y="130"/>
                        <a:pt x="102" y="129"/>
                        <a:pt x="102" y="129"/>
                      </a:cubicBezTo>
                      <a:cubicBezTo>
                        <a:pt x="103" y="129"/>
                        <a:pt x="104" y="129"/>
                        <a:pt x="104" y="129"/>
                      </a:cubicBezTo>
                      <a:cubicBezTo>
                        <a:pt x="105" y="129"/>
                        <a:pt x="106" y="128"/>
                        <a:pt x="107" y="128"/>
                      </a:cubicBezTo>
                      <a:cubicBezTo>
                        <a:pt x="107" y="129"/>
                        <a:pt x="106" y="130"/>
                        <a:pt x="105" y="130"/>
                      </a:cubicBezTo>
                      <a:cubicBezTo>
                        <a:pt x="104" y="130"/>
                        <a:pt x="102" y="130"/>
                        <a:pt x="101" y="131"/>
                      </a:cubicBezTo>
                      <a:cubicBezTo>
                        <a:pt x="100" y="132"/>
                        <a:pt x="103" y="131"/>
                        <a:pt x="103" y="131"/>
                      </a:cubicBezTo>
                      <a:cubicBezTo>
                        <a:pt x="105" y="131"/>
                        <a:pt x="107" y="131"/>
                        <a:pt x="109" y="131"/>
                      </a:cubicBezTo>
                      <a:cubicBezTo>
                        <a:pt x="108" y="131"/>
                        <a:pt x="104" y="131"/>
                        <a:pt x="104" y="132"/>
                      </a:cubicBezTo>
                      <a:cubicBezTo>
                        <a:pt x="104" y="132"/>
                        <a:pt x="106" y="133"/>
                        <a:pt x="106" y="134"/>
                      </a:cubicBezTo>
                      <a:cubicBezTo>
                        <a:pt x="106" y="134"/>
                        <a:pt x="106" y="135"/>
                        <a:pt x="106" y="135"/>
                      </a:cubicBezTo>
                      <a:cubicBezTo>
                        <a:pt x="106" y="136"/>
                        <a:pt x="105" y="136"/>
                        <a:pt x="106" y="137"/>
                      </a:cubicBezTo>
                      <a:cubicBezTo>
                        <a:pt x="106" y="137"/>
                        <a:pt x="108" y="136"/>
                        <a:pt x="109" y="136"/>
                      </a:cubicBezTo>
                      <a:cubicBezTo>
                        <a:pt x="110" y="136"/>
                        <a:pt x="109" y="136"/>
                        <a:pt x="110" y="137"/>
                      </a:cubicBezTo>
                      <a:cubicBezTo>
                        <a:pt x="111" y="138"/>
                        <a:pt x="111" y="139"/>
                        <a:pt x="112" y="140"/>
                      </a:cubicBezTo>
                      <a:cubicBezTo>
                        <a:pt x="112" y="141"/>
                        <a:pt x="109" y="141"/>
                        <a:pt x="109" y="141"/>
                      </a:cubicBezTo>
                      <a:cubicBezTo>
                        <a:pt x="105" y="138"/>
                        <a:pt x="99" y="136"/>
                        <a:pt x="95" y="137"/>
                      </a:cubicBezTo>
                      <a:cubicBezTo>
                        <a:pt x="91" y="137"/>
                        <a:pt x="96" y="140"/>
                        <a:pt x="98" y="140"/>
                      </a:cubicBezTo>
                      <a:cubicBezTo>
                        <a:pt x="101" y="141"/>
                        <a:pt x="103" y="144"/>
                        <a:pt x="106" y="144"/>
                      </a:cubicBezTo>
                      <a:cubicBezTo>
                        <a:pt x="107" y="144"/>
                        <a:pt x="108" y="143"/>
                        <a:pt x="110" y="143"/>
                      </a:cubicBezTo>
                      <a:cubicBezTo>
                        <a:pt x="110" y="144"/>
                        <a:pt x="113" y="144"/>
                        <a:pt x="113" y="144"/>
                      </a:cubicBezTo>
                      <a:cubicBezTo>
                        <a:pt x="114" y="145"/>
                        <a:pt x="113" y="146"/>
                        <a:pt x="113" y="146"/>
                      </a:cubicBezTo>
                      <a:cubicBezTo>
                        <a:pt x="110" y="147"/>
                        <a:pt x="114" y="148"/>
                        <a:pt x="113" y="149"/>
                      </a:cubicBezTo>
                      <a:cubicBezTo>
                        <a:pt x="113" y="150"/>
                        <a:pt x="111" y="149"/>
                        <a:pt x="111" y="151"/>
                      </a:cubicBezTo>
                      <a:cubicBezTo>
                        <a:pt x="111" y="152"/>
                        <a:pt x="113" y="152"/>
                        <a:pt x="113" y="152"/>
                      </a:cubicBezTo>
                      <a:cubicBezTo>
                        <a:pt x="112" y="153"/>
                        <a:pt x="110" y="151"/>
                        <a:pt x="110" y="152"/>
                      </a:cubicBezTo>
                      <a:cubicBezTo>
                        <a:pt x="109" y="153"/>
                        <a:pt x="109" y="154"/>
                        <a:pt x="109" y="155"/>
                      </a:cubicBezTo>
                      <a:cubicBezTo>
                        <a:pt x="109" y="155"/>
                        <a:pt x="111" y="155"/>
                        <a:pt x="111" y="155"/>
                      </a:cubicBezTo>
                      <a:cubicBezTo>
                        <a:pt x="111" y="156"/>
                        <a:pt x="109" y="157"/>
                        <a:pt x="108" y="157"/>
                      </a:cubicBezTo>
                      <a:cubicBezTo>
                        <a:pt x="107" y="157"/>
                        <a:pt x="106" y="157"/>
                        <a:pt x="105" y="157"/>
                      </a:cubicBezTo>
                      <a:cubicBezTo>
                        <a:pt x="104" y="156"/>
                        <a:pt x="103" y="156"/>
                        <a:pt x="102" y="157"/>
                      </a:cubicBezTo>
                      <a:cubicBezTo>
                        <a:pt x="101" y="158"/>
                        <a:pt x="101" y="157"/>
                        <a:pt x="100" y="158"/>
                      </a:cubicBezTo>
                      <a:cubicBezTo>
                        <a:pt x="100" y="158"/>
                        <a:pt x="103" y="161"/>
                        <a:pt x="104" y="161"/>
                      </a:cubicBezTo>
                      <a:cubicBezTo>
                        <a:pt x="104" y="160"/>
                        <a:pt x="104" y="160"/>
                        <a:pt x="103" y="160"/>
                      </a:cubicBezTo>
                      <a:cubicBezTo>
                        <a:pt x="103" y="160"/>
                        <a:pt x="106" y="160"/>
                        <a:pt x="106" y="160"/>
                      </a:cubicBezTo>
                      <a:cubicBezTo>
                        <a:pt x="106" y="160"/>
                        <a:pt x="111" y="158"/>
                        <a:pt x="111" y="159"/>
                      </a:cubicBezTo>
                      <a:cubicBezTo>
                        <a:pt x="110" y="159"/>
                        <a:pt x="109" y="159"/>
                        <a:pt x="108" y="160"/>
                      </a:cubicBezTo>
                      <a:cubicBezTo>
                        <a:pt x="109" y="159"/>
                        <a:pt x="111" y="161"/>
                        <a:pt x="110" y="161"/>
                      </a:cubicBezTo>
                      <a:cubicBezTo>
                        <a:pt x="111" y="161"/>
                        <a:pt x="114" y="162"/>
                        <a:pt x="115" y="162"/>
                      </a:cubicBezTo>
                      <a:cubicBezTo>
                        <a:pt x="114" y="162"/>
                        <a:pt x="112" y="162"/>
                        <a:pt x="112" y="162"/>
                      </a:cubicBezTo>
                      <a:cubicBezTo>
                        <a:pt x="112" y="162"/>
                        <a:pt x="116" y="165"/>
                        <a:pt x="116" y="165"/>
                      </a:cubicBezTo>
                      <a:cubicBezTo>
                        <a:pt x="113" y="165"/>
                        <a:pt x="111" y="161"/>
                        <a:pt x="108" y="161"/>
                      </a:cubicBezTo>
                      <a:cubicBezTo>
                        <a:pt x="106" y="161"/>
                        <a:pt x="101" y="160"/>
                        <a:pt x="100" y="162"/>
                      </a:cubicBezTo>
                      <a:cubicBezTo>
                        <a:pt x="100" y="163"/>
                        <a:pt x="99" y="163"/>
                        <a:pt x="98" y="164"/>
                      </a:cubicBezTo>
                      <a:cubicBezTo>
                        <a:pt x="97" y="164"/>
                        <a:pt x="97" y="166"/>
                        <a:pt x="98" y="165"/>
                      </a:cubicBezTo>
                      <a:cubicBezTo>
                        <a:pt x="100" y="165"/>
                        <a:pt x="102" y="164"/>
                        <a:pt x="103" y="162"/>
                      </a:cubicBezTo>
                      <a:cubicBezTo>
                        <a:pt x="103" y="163"/>
                        <a:pt x="105" y="163"/>
                        <a:pt x="105" y="163"/>
                      </a:cubicBezTo>
                      <a:cubicBezTo>
                        <a:pt x="106" y="163"/>
                        <a:pt x="108" y="166"/>
                        <a:pt x="108" y="163"/>
                      </a:cubicBezTo>
                      <a:cubicBezTo>
                        <a:pt x="108" y="162"/>
                        <a:pt x="110" y="164"/>
                        <a:pt x="110" y="164"/>
                      </a:cubicBezTo>
                      <a:cubicBezTo>
                        <a:pt x="110" y="164"/>
                        <a:pt x="114" y="164"/>
                        <a:pt x="113" y="165"/>
                      </a:cubicBezTo>
                      <a:cubicBezTo>
                        <a:pt x="113" y="165"/>
                        <a:pt x="112" y="165"/>
                        <a:pt x="112" y="165"/>
                      </a:cubicBezTo>
                      <a:cubicBezTo>
                        <a:pt x="112" y="165"/>
                        <a:pt x="114" y="166"/>
                        <a:pt x="114" y="166"/>
                      </a:cubicBezTo>
                      <a:cubicBezTo>
                        <a:pt x="113" y="166"/>
                        <a:pt x="111" y="166"/>
                        <a:pt x="110" y="165"/>
                      </a:cubicBezTo>
                      <a:cubicBezTo>
                        <a:pt x="109" y="164"/>
                        <a:pt x="109" y="165"/>
                        <a:pt x="109" y="166"/>
                      </a:cubicBezTo>
                      <a:cubicBezTo>
                        <a:pt x="109" y="165"/>
                        <a:pt x="103" y="164"/>
                        <a:pt x="102" y="164"/>
                      </a:cubicBezTo>
                      <a:cubicBezTo>
                        <a:pt x="101" y="164"/>
                        <a:pt x="95" y="166"/>
                        <a:pt x="96" y="168"/>
                      </a:cubicBezTo>
                      <a:cubicBezTo>
                        <a:pt x="97" y="169"/>
                        <a:pt x="103" y="167"/>
                        <a:pt x="104" y="167"/>
                      </a:cubicBezTo>
                      <a:cubicBezTo>
                        <a:pt x="105" y="167"/>
                        <a:pt x="107" y="167"/>
                        <a:pt x="108" y="168"/>
                      </a:cubicBezTo>
                      <a:cubicBezTo>
                        <a:pt x="108" y="168"/>
                        <a:pt x="112" y="169"/>
                        <a:pt x="112" y="169"/>
                      </a:cubicBezTo>
                      <a:cubicBezTo>
                        <a:pt x="112" y="170"/>
                        <a:pt x="107" y="168"/>
                        <a:pt x="107" y="168"/>
                      </a:cubicBezTo>
                      <a:cubicBezTo>
                        <a:pt x="105" y="167"/>
                        <a:pt x="102" y="168"/>
                        <a:pt x="100" y="168"/>
                      </a:cubicBezTo>
                      <a:cubicBezTo>
                        <a:pt x="93" y="170"/>
                        <a:pt x="101" y="172"/>
                        <a:pt x="103" y="171"/>
                      </a:cubicBezTo>
                      <a:cubicBezTo>
                        <a:pt x="102" y="172"/>
                        <a:pt x="101" y="173"/>
                        <a:pt x="99" y="173"/>
                      </a:cubicBezTo>
                      <a:cubicBezTo>
                        <a:pt x="96" y="174"/>
                        <a:pt x="101" y="175"/>
                        <a:pt x="101" y="175"/>
                      </a:cubicBezTo>
                      <a:cubicBezTo>
                        <a:pt x="101" y="175"/>
                        <a:pt x="97" y="174"/>
                        <a:pt x="97" y="176"/>
                      </a:cubicBezTo>
                      <a:cubicBezTo>
                        <a:pt x="97" y="179"/>
                        <a:pt x="99" y="177"/>
                        <a:pt x="101" y="176"/>
                      </a:cubicBezTo>
                      <a:cubicBezTo>
                        <a:pt x="103" y="175"/>
                        <a:pt x="105" y="173"/>
                        <a:pt x="107" y="172"/>
                      </a:cubicBezTo>
                      <a:cubicBezTo>
                        <a:pt x="108" y="172"/>
                        <a:pt x="114" y="169"/>
                        <a:pt x="114" y="171"/>
                      </a:cubicBezTo>
                      <a:cubicBezTo>
                        <a:pt x="114" y="171"/>
                        <a:pt x="111" y="171"/>
                        <a:pt x="111" y="171"/>
                      </a:cubicBezTo>
                      <a:cubicBezTo>
                        <a:pt x="111" y="171"/>
                        <a:pt x="113" y="171"/>
                        <a:pt x="114" y="172"/>
                      </a:cubicBezTo>
                      <a:cubicBezTo>
                        <a:pt x="111" y="170"/>
                        <a:pt x="98" y="178"/>
                        <a:pt x="99" y="179"/>
                      </a:cubicBezTo>
                      <a:cubicBezTo>
                        <a:pt x="99" y="180"/>
                        <a:pt x="105" y="178"/>
                        <a:pt x="106" y="178"/>
                      </a:cubicBezTo>
                      <a:cubicBezTo>
                        <a:pt x="106" y="178"/>
                        <a:pt x="102" y="179"/>
                        <a:pt x="101" y="180"/>
                      </a:cubicBezTo>
                      <a:cubicBezTo>
                        <a:pt x="101" y="180"/>
                        <a:pt x="103" y="184"/>
                        <a:pt x="104" y="183"/>
                      </a:cubicBezTo>
                      <a:cubicBezTo>
                        <a:pt x="105" y="182"/>
                        <a:pt x="106" y="180"/>
                        <a:pt x="107" y="180"/>
                      </a:cubicBezTo>
                      <a:cubicBezTo>
                        <a:pt x="108" y="180"/>
                        <a:pt x="112" y="181"/>
                        <a:pt x="112" y="181"/>
                      </a:cubicBezTo>
                      <a:cubicBezTo>
                        <a:pt x="112" y="181"/>
                        <a:pt x="108" y="181"/>
                        <a:pt x="108" y="181"/>
                      </a:cubicBezTo>
                      <a:cubicBezTo>
                        <a:pt x="106" y="181"/>
                        <a:pt x="105" y="182"/>
                        <a:pt x="104" y="183"/>
                      </a:cubicBezTo>
                      <a:cubicBezTo>
                        <a:pt x="104" y="184"/>
                        <a:pt x="104" y="185"/>
                        <a:pt x="104" y="186"/>
                      </a:cubicBezTo>
                      <a:cubicBezTo>
                        <a:pt x="105" y="189"/>
                        <a:pt x="105" y="188"/>
                        <a:pt x="107" y="187"/>
                      </a:cubicBezTo>
                      <a:cubicBezTo>
                        <a:pt x="106" y="188"/>
                        <a:pt x="105" y="192"/>
                        <a:pt x="106" y="193"/>
                      </a:cubicBezTo>
                      <a:cubicBezTo>
                        <a:pt x="106" y="193"/>
                        <a:pt x="109" y="189"/>
                        <a:pt x="110" y="189"/>
                      </a:cubicBezTo>
                      <a:cubicBezTo>
                        <a:pt x="110" y="190"/>
                        <a:pt x="109" y="191"/>
                        <a:pt x="110" y="192"/>
                      </a:cubicBezTo>
                      <a:cubicBezTo>
                        <a:pt x="110" y="193"/>
                        <a:pt x="111" y="191"/>
                        <a:pt x="112" y="191"/>
                      </a:cubicBezTo>
                      <a:cubicBezTo>
                        <a:pt x="114" y="189"/>
                        <a:pt x="110" y="187"/>
                        <a:pt x="110" y="186"/>
                      </a:cubicBezTo>
                      <a:cubicBezTo>
                        <a:pt x="110" y="186"/>
                        <a:pt x="112" y="189"/>
                        <a:pt x="113" y="189"/>
                      </a:cubicBezTo>
                      <a:cubicBezTo>
                        <a:pt x="114" y="190"/>
                        <a:pt x="114" y="189"/>
                        <a:pt x="115" y="188"/>
                      </a:cubicBezTo>
                      <a:cubicBezTo>
                        <a:pt x="114" y="188"/>
                        <a:pt x="117" y="191"/>
                        <a:pt x="116" y="192"/>
                      </a:cubicBezTo>
                      <a:cubicBezTo>
                        <a:pt x="117" y="191"/>
                        <a:pt x="114" y="189"/>
                        <a:pt x="114" y="191"/>
                      </a:cubicBezTo>
                      <a:cubicBezTo>
                        <a:pt x="114" y="193"/>
                        <a:pt x="116" y="195"/>
                        <a:pt x="114" y="196"/>
                      </a:cubicBezTo>
                      <a:cubicBezTo>
                        <a:pt x="114" y="196"/>
                        <a:pt x="114" y="193"/>
                        <a:pt x="114" y="193"/>
                      </a:cubicBezTo>
                      <a:cubicBezTo>
                        <a:pt x="114" y="192"/>
                        <a:pt x="112" y="194"/>
                        <a:pt x="111" y="194"/>
                      </a:cubicBezTo>
                      <a:cubicBezTo>
                        <a:pt x="110" y="194"/>
                        <a:pt x="109" y="196"/>
                        <a:pt x="109" y="197"/>
                      </a:cubicBezTo>
                      <a:cubicBezTo>
                        <a:pt x="108" y="199"/>
                        <a:pt x="111" y="197"/>
                        <a:pt x="111" y="198"/>
                      </a:cubicBezTo>
                      <a:cubicBezTo>
                        <a:pt x="112" y="199"/>
                        <a:pt x="110" y="200"/>
                        <a:pt x="110" y="200"/>
                      </a:cubicBezTo>
                      <a:cubicBezTo>
                        <a:pt x="110" y="200"/>
                        <a:pt x="112" y="199"/>
                        <a:pt x="113" y="201"/>
                      </a:cubicBezTo>
                      <a:cubicBezTo>
                        <a:pt x="113" y="203"/>
                        <a:pt x="115" y="204"/>
                        <a:pt x="115" y="205"/>
                      </a:cubicBezTo>
                      <a:cubicBezTo>
                        <a:pt x="114" y="207"/>
                        <a:pt x="115" y="207"/>
                        <a:pt x="117" y="209"/>
                      </a:cubicBezTo>
                      <a:cubicBezTo>
                        <a:pt x="118" y="210"/>
                        <a:pt x="119" y="212"/>
                        <a:pt x="120" y="210"/>
                      </a:cubicBezTo>
                      <a:cubicBezTo>
                        <a:pt x="120" y="210"/>
                        <a:pt x="121" y="215"/>
                        <a:pt x="122" y="215"/>
                      </a:cubicBezTo>
                      <a:cubicBezTo>
                        <a:pt x="123" y="216"/>
                        <a:pt x="122" y="215"/>
                        <a:pt x="123" y="215"/>
                      </a:cubicBezTo>
                      <a:cubicBezTo>
                        <a:pt x="124" y="216"/>
                        <a:pt x="125" y="217"/>
                        <a:pt x="126" y="218"/>
                      </a:cubicBezTo>
                      <a:cubicBezTo>
                        <a:pt x="128" y="219"/>
                        <a:pt x="130" y="220"/>
                        <a:pt x="132" y="219"/>
                      </a:cubicBezTo>
                      <a:cubicBezTo>
                        <a:pt x="133" y="219"/>
                        <a:pt x="136" y="219"/>
                        <a:pt x="136" y="218"/>
                      </a:cubicBezTo>
                      <a:cubicBezTo>
                        <a:pt x="136" y="218"/>
                        <a:pt x="136" y="221"/>
                        <a:pt x="136" y="221"/>
                      </a:cubicBezTo>
                      <a:cubicBezTo>
                        <a:pt x="136" y="221"/>
                        <a:pt x="138" y="217"/>
                        <a:pt x="138" y="218"/>
                      </a:cubicBezTo>
                      <a:cubicBezTo>
                        <a:pt x="139" y="218"/>
                        <a:pt x="138" y="219"/>
                        <a:pt x="138" y="219"/>
                      </a:cubicBezTo>
                      <a:cubicBezTo>
                        <a:pt x="138" y="220"/>
                        <a:pt x="139" y="220"/>
                        <a:pt x="139" y="220"/>
                      </a:cubicBezTo>
                      <a:cubicBezTo>
                        <a:pt x="139" y="220"/>
                        <a:pt x="136" y="221"/>
                        <a:pt x="137" y="222"/>
                      </a:cubicBezTo>
                      <a:cubicBezTo>
                        <a:pt x="138" y="222"/>
                        <a:pt x="138" y="222"/>
                        <a:pt x="139" y="221"/>
                      </a:cubicBezTo>
                      <a:cubicBezTo>
                        <a:pt x="140" y="222"/>
                        <a:pt x="139" y="223"/>
                        <a:pt x="139" y="223"/>
                      </a:cubicBezTo>
                      <a:cubicBezTo>
                        <a:pt x="139" y="224"/>
                        <a:pt x="142" y="221"/>
                        <a:pt x="142" y="222"/>
                      </a:cubicBezTo>
                      <a:cubicBezTo>
                        <a:pt x="142" y="223"/>
                        <a:pt x="140" y="224"/>
                        <a:pt x="140" y="225"/>
                      </a:cubicBezTo>
                      <a:cubicBezTo>
                        <a:pt x="140" y="224"/>
                        <a:pt x="143" y="223"/>
                        <a:pt x="142" y="225"/>
                      </a:cubicBezTo>
                      <a:cubicBezTo>
                        <a:pt x="142" y="225"/>
                        <a:pt x="142" y="225"/>
                        <a:pt x="142" y="224"/>
                      </a:cubicBezTo>
                      <a:cubicBezTo>
                        <a:pt x="142" y="226"/>
                        <a:pt x="145" y="223"/>
                        <a:pt x="145" y="223"/>
                      </a:cubicBezTo>
                      <a:cubicBezTo>
                        <a:pt x="146" y="224"/>
                        <a:pt x="145" y="226"/>
                        <a:pt x="145" y="227"/>
                      </a:cubicBezTo>
                      <a:cubicBezTo>
                        <a:pt x="144" y="225"/>
                        <a:pt x="153" y="225"/>
                        <a:pt x="147" y="222"/>
                      </a:cubicBezTo>
                      <a:cubicBezTo>
                        <a:pt x="148" y="222"/>
                        <a:pt x="153" y="222"/>
                        <a:pt x="150" y="221"/>
                      </a:cubicBezTo>
                      <a:cubicBezTo>
                        <a:pt x="147" y="219"/>
                        <a:pt x="151" y="220"/>
                        <a:pt x="152" y="218"/>
                      </a:cubicBezTo>
                      <a:cubicBezTo>
                        <a:pt x="152" y="218"/>
                        <a:pt x="149" y="218"/>
                        <a:pt x="149" y="218"/>
                      </a:cubicBezTo>
                      <a:cubicBezTo>
                        <a:pt x="150" y="217"/>
                        <a:pt x="151" y="216"/>
                        <a:pt x="152" y="216"/>
                      </a:cubicBezTo>
                      <a:cubicBezTo>
                        <a:pt x="154" y="214"/>
                        <a:pt x="151" y="215"/>
                        <a:pt x="151" y="214"/>
                      </a:cubicBezTo>
                      <a:cubicBezTo>
                        <a:pt x="151" y="214"/>
                        <a:pt x="154" y="213"/>
                        <a:pt x="154" y="212"/>
                      </a:cubicBezTo>
                      <a:cubicBezTo>
                        <a:pt x="154" y="211"/>
                        <a:pt x="154" y="209"/>
                        <a:pt x="153" y="208"/>
                      </a:cubicBezTo>
                      <a:cubicBezTo>
                        <a:pt x="152" y="208"/>
                        <a:pt x="154" y="207"/>
                        <a:pt x="153" y="206"/>
                      </a:cubicBezTo>
                      <a:cubicBezTo>
                        <a:pt x="153" y="206"/>
                        <a:pt x="151" y="205"/>
                        <a:pt x="151" y="205"/>
                      </a:cubicBezTo>
                      <a:cubicBezTo>
                        <a:pt x="151" y="205"/>
                        <a:pt x="155" y="204"/>
                        <a:pt x="156" y="204"/>
                      </a:cubicBezTo>
                      <a:cubicBezTo>
                        <a:pt x="159" y="204"/>
                        <a:pt x="156" y="203"/>
                        <a:pt x="155" y="202"/>
                      </a:cubicBezTo>
                      <a:cubicBezTo>
                        <a:pt x="155" y="202"/>
                        <a:pt x="160" y="202"/>
                        <a:pt x="160" y="202"/>
                      </a:cubicBezTo>
                      <a:cubicBezTo>
                        <a:pt x="159" y="201"/>
                        <a:pt x="157" y="201"/>
                        <a:pt x="156" y="200"/>
                      </a:cubicBezTo>
                      <a:cubicBezTo>
                        <a:pt x="156" y="200"/>
                        <a:pt x="160" y="201"/>
                        <a:pt x="160" y="200"/>
                      </a:cubicBezTo>
                      <a:cubicBezTo>
                        <a:pt x="161" y="200"/>
                        <a:pt x="160" y="200"/>
                        <a:pt x="160" y="199"/>
                      </a:cubicBezTo>
                      <a:cubicBezTo>
                        <a:pt x="161" y="199"/>
                        <a:pt x="161" y="199"/>
                        <a:pt x="161" y="199"/>
                      </a:cubicBezTo>
                      <a:cubicBezTo>
                        <a:pt x="162" y="198"/>
                        <a:pt x="158" y="197"/>
                        <a:pt x="158" y="197"/>
                      </a:cubicBezTo>
                      <a:cubicBezTo>
                        <a:pt x="158" y="197"/>
                        <a:pt x="163" y="197"/>
                        <a:pt x="162" y="196"/>
                      </a:cubicBezTo>
                      <a:cubicBezTo>
                        <a:pt x="162" y="195"/>
                        <a:pt x="163" y="195"/>
                        <a:pt x="161" y="194"/>
                      </a:cubicBezTo>
                      <a:cubicBezTo>
                        <a:pt x="161" y="194"/>
                        <a:pt x="158" y="194"/>
                        <a:pt x="158" y="193"/>
                      </a:cubicBezTo>
                      <a:cubicBezTo>
                        <a:pt x="158" y="193"/>
                        <a:pt x="163" y="192"/>
                        <a:pt x="163" y="192"/>
                      </a:cubicBezTo>
                      <a:cubicBezTo>
                        <a:pt x="165" y="192"/>
                        <a:pt x="164" y="189"/>
                        <a:pt x="162" y="189"/>
                      </a:cubicBezTo>
                      <a:cubicBezTo>
                        <a:pt x="161" y="188"/>
                        <a:pt x="158" y="187"/>
                        <a:pt x="161" y="186"/>
                      </a:cubicBezTo>
                      <a:cubicBezTo>
                        <a:pt x="163" y="186"/>
                        <a:pt x="166" y="187"/>
                        <a:pt x="167" y="185"/>
                      </a:cubicBezTo>
                      <a:cubicBezTo>
                        <a:pt x="167" y="185"/>
                        <a:pt x="165" y="183"/>
                        <a:pt x="165" y="183"/>
                      </a:cubicBezTo>
                      <a:cubicBezTo>
                        <a:pt x="165" y="182"/>
                        <a:pt x="167" y="182"/>
                        <a:pt x="167" y="182"/>
                      </a:cubicBezTo>
                      <a:cubicBezTo>
                        <a:pt x="168" y="181"/>
                        <a:pt x="170" y="181"/>
                        <a:pt x="172" y="182"/>
                      </a:cubicBezTo>
                      <a:cubicBezTo>
                        <a:pt x="172" y="182"/>
                        <a:pt x="174" y="182"/>
                        <a:pt x="174" y="182"/>
                      </a:cubicBezTo>
                      <a:cubicBezTo>
                        <a:pt x="175" y="181"/>
                        <a:pt x="173" y="180"/>
                        <a:pt x="173" y="179"/>
                      </a:cubicBezTo>
                      <a:cubicBezTo>
                        <a:pt x="174" y="178"/>
                        <a:pt x="177" y="174"/>
                        <a:pt x="179" y="176"/>
                      </a:cubicBezTo>
                      <a:cubicBezTo>
                        <a:pt x="178" y="175"/>
                        <a:pt x="175" y="181"/>
                        <a:pt x="176" y="181"/>
                      </a:cubicBezTo>
                      <a:cubicBezTo>
                        <a:pt x="177" y="182"/>
                        <a:pt x="179" y="179"/>
                        <a:pt x="181" y="179"/>
                      </a:cubicBezTo>
                      <a:cubicBezTo>
                        <a:pt x="181" y="179"/>
                        <a:pt x="183" y="180"/>
                        <a:pt x="183" y="180"/>
                      </a:cubicBezTo>
                      <a:cubicBezTo>
                        <a:pt x="183" y="180"/>
                        <a:pt x="183" y="178"/>
                        <a:pt x="183" y="178"/>
                      </a:cubicBezTo>
                      <a:cubicBezTo>
                        <a:pt x="186" y="179"/>
                        <a:pt x="186" y="178"/>
                        <a:pt x="187" y="177"/>
                      </a:cubicBezTo>
                      <a:cubicBezTo>
                        <a:pt x="188" y="176"/>
                        <a:pt x="189" y="176"/>
                        <a:pt x="190" y="176"/>
                      </a:cubicBezTo>
                      <a:cubicBezTo>
                        <a:pt x="192" y="175"/>
                        <a:pt x="192" y="174"/>
                        <a:pt x="193" y="173"/>
                      </a:cubicBezTo>
                      <a:cubicBezTo>
                        <a:pt x="194" y="172"/>
                        <a:pt x="196" y="170"/>
                        <a:pt x="197" y="168"/>
                      </a:cubicBezTo>
                      <a:cubicBezTo>
                        <a:pt x="199" y="166"/>
                        <a:pt x="199" y="165"/>
                        <a:pt x="201" y="165"/>
                      </a:cubicBezTo>
                      <a:cubicBezTo>
                        <a:pt x="202" y="164"/>
                        <a:pt x="205" y="164"/>
                        <a:pt x="205" y="162"/>
                      </a:cubicBezTo>
                      <a:cubicBezTo>
                        <a:pt x="204" y="162"/>
                        <a:pt x="203" y="157"/>
                        <a:pt x="203" y="157"/>
                      </a:cubicBezTo>
                      <a:cubicBezTo>
                        <a:pt x="204" y="157"/>
                        <a:pt x="207" y="160"/>
                        <a:pt x="208" y="160"/>
                      </a:cubicBezTo>
                      <a:cubicBezTo>
                        <a:pt x="209" y="161"/>
                        <a:pt x="210" y="161"/>
                        <a:pt x="211" y="161"/>
                      </a:cubicBezTo>
                      <a:cubicBezTo>
                        <a:pt x="211" y="161"/>
                        <a:pt x="213" y="160"/>
                        <a:pt x="213" y="160"/>
                      </a:cubicBezTo>
                      <a:cubicBezTo>
                        <a:pt x="214" y="160"/>
                        <a:pt x="215" y="161"/>
                        <a:pt x="216" y="160"/>
                      </a:cubicBezTo>
                      <a:cubicBezTo>
                        <a:pt x="216" y="160"/>
                        <a:pt x="214" y="158"/>
                        <a:pt x="217" y="159"/>
                      </a:cubicBezTo>
                      <a:cubicBezTo>
                        <a:pt x="219" y="159"/>
                        <a:pt x="221" y="159"/>
                        <a:pt x="223" y="158"/>
                      </a:cubicBezTo>
                      <a:cubicBezTo>
                        <a:pt x="228" y="157"/>
                        <a:pt x="232" y="156"/>
                        <a:pt x="237" y="154"/>
                      </a:cubicBezTo>
                      <a:cubicBezTo>
                        <a:pt x="238" y="153"/>
                        <a:pt x="254" y="143"/>
                        <a:pt x="255" y="143"/>
                      </a:cubicBezTo>
                      <a:cubicBezTo>
                        <a:pt x="254" y="143"/>
                        <a:pt x="247" y="143"/>
                        <a:pt x="246" y="143"/>
                      </a:cubicBezTo>
                      <a:cubicBezTo>
                        <a:pt x="244" y="142"/>
                        <a:pt x="242" y="141"/>
                        <a:pt x="240" y="141"/>
                      </a:cubicBezTo>
                      <a:cubicBezTo>
                        <a:pt x="238" y="141"/>
                        <a:pt x="236" y="142"/>
                        <a:pt x="235" y="142"/>
                      </a:cubicBezTo>
                      <a:cubicBezTo>
                        <a:pt x="233" y="143"/>
                        <a:pt x="233" y="141"/>
                        <a:pt x="232" y="142"/>
                      </a:cubicBezTo>
                      <a:cubicBezTo>
                        <a:pt x="231" y="142"/>
                        <a:pt x="230" y="144"/>
                        <a:pt x="229" y="144"/>
                      </a:cubicBezTo>
                      <a:cubicBezTo>
                        <a:pt x="225" y="144"/>
                        <a:pt x="232" y="140"/>
                        <a:pt x="233" y="141"/>
                      </a:cubicBezTo>
                      <a:cubicBezTo>
                        <a:pt x="232" y="140"/>
                        <a:pt x="229" y="141"/>
                        <a:pt x="228" y="141"/>
                      </a:cubicBezTo>
                      <a:cubicBezTo>
                        <a:pt x="225" y="141"/>
                        <a:pt x="223" y="140"/>
                        <a:pt x="221" y="140"/>
                      </a:cubicBezTo>
                      <a:cubicBezTo>
                        <a:pt x="222" y="140"/>
                        <a:pt x="225" y="138"/>
                        <a:pt x="226" y="137"/>
                      </a:cubicBezTo>
                      <a:cubicBezTo>
                        <a:pt x="226" y="134"/>
                        <a:pt x="228" y="135"/>
                        <a:pt x="229" y="136"/>
                      </a:cubicBezTo>
                      <a:cubicBezTo>
                        <a:pt x="231" y="136"/>
                        <a:pt x="239" y="134"/>
                        <a:pt x="240" y="133"/>
                      </a:cubicBezTo>
                      <a:cubicBezTo>
                        <a:pt x="240" y="132"/>
                        <a:pt x="235" y="131"/>
                        <a:pt x="234" y="130"/>
                      </a:cubicBezTo>
                      <a:cubicBezTo>
                        <a:pt x="235" y="131"/>
                        <a:pt x="239" y="132"/>
                        <a:pt x="240" y="132"/>
                      </a:cubicBezTo>
                      <a:cubicBezTo>
                        <a:pt x="241" y="133"/>
                        <a:pt x="245" y="133"/>
                        <a:pt x="245" y="135"/>
                      </a:cubicBezTo>
                      <a:cubicBezTo>
                        <a:pt x="244" y="138"/>
                        <a:pt x="246" y="139"/>
                        <a:pt x="248" y="139"/>
                      </a:cubicBezTo>
                      <a:cubicBezTo>
                        <a:pt x="248" y="139"/>
                        <a:pt x="254" y="139"/>
                        <a:pt x="253" y="138"/>
                      </a:cubicBezTo>
                      <a:cubicBezTo>
                        <a:pt x="253" y="138"/>
                        <a:pt x="253" y="140"/>
                        <a:pt x="254" y="140"/>
                      </a:cubicBezTo>
                      <a:cubicBezTo>
                        <a:pt x="256" y="139"/>
                        <a:pt x="257" y="136"/>
                        <a:pt x="257" y="134"/>
                      </a:cubicBezTo>
                      <a:cubicBezTo>
                        <a:pt x="257" y="133"/>
                        <a:pt x="257" y="129"/>
                        <a:pt x="255" y="130"/>
                      </a:cubicBezTo>
                      <a:cubicBezTo>
                        <a:pt x="253" y="132"/>
                        <a:pt x="254" y="130"/>
                        <a:pt x="253" y="129"/>
                      </a:cubicBezTo>
                      <a:cubicBezTo>
                        <a:pt x="251" y="127"/>
                        <a:pt x="248" y="126"/>
                        <a:pt x="245" y="124"/>
                      </a:cubicBezTo>
                      <a:cubicBezTo>
                        <a:pt x="244" y="123"/>
                        <a:pt x="243" y="123"/>
                        <a:pt x="242" y="122"/>
                      </a:cubicBezTo>
                      <a:cubicBezTo>
                        <a:pt x="242" y="122"/>
                        <a:pt x="238" y="123"/>
                        <a:pt x="238" y="124"/>
                      </a:cubicBezTo>
                      <a:cubicBezTo>
                        <a:pt x="238" y="124"/>
                        <a:pt x="239" y="123"/>
                        <a:pt x="238" y="123"/>
                      </a:cubicBezTo>
                      <a:cubicBezTo>
                        <a:pt x="238" y="123"/>
                        <a:pt x="237" y="122"/>
                        <a:pt x="237" y="122"/>
                      </a:cubicBezTo>
                      <a:cubicBezTo>
                        <a:pt x="237" y="121"/>
                        <a:pt x="241" y="122"/>
                        <a:pt x="241" y="121"/>
                      </a:cubicBezTo>
                      <a:cubicBezTo>
                        <a:pt x="241" y="119"/>
                        <a:pt x="241" y="118"/>
                        <a:pt x="238" y="118"/>
                      </a:cubicBezTo>
                      <a:cubicBezTo>
                        <a:pt x="236" y="119"/>
                        <a:pt x="235" y="121"/>
                        <a:pt x="233" y="119"/>
                      </a:cubicBezTo>
                      <a:cubicBezTo>
                        <a:pt x="233" y="119"/>
                        <a:pt x="229" y="119"/>
                        <a:pt x="229" y="118"/>
                      </a:cubicBezTo>
                      <a:cubicBezTo>
                        <a:pt x="229" y="116"/>
                        <a:pt x="234" y="119"/>
                        <a:pt x="234" y="119"/>
                      </a:cubicBezTo>
                      <a:cubicBezTo>
                        <a:pt x="235" y="119"/>
                        <a:pt x="240" y="118"/>
                        <a:pt x="240" y="117"/>
                      </a:cubicBezTo>
                      <a:cubicBezTo>
                        <a:pt x="241" y="117"/>
                        <a:pt x="236" y="115"/>
                        <a:pt x="235" y="115"/>
                      </a:cubicBezTo>
                      <a:cubicBezTo>
                        <a:pt x="233" y="115"/>
                        <a:pt x="230" y="115"/>
                        <a:pt x="228" y="116"/>
                      </a:cubicBezTo>
                      <a:cubicBezTo>
                        <a:pt x="229" y="116"/>
                        <a:pt x="233" y="113"/>
                        <a:pt x="233" y="114"/>
                      </a:cubicBezTo>
                      <a:cubicBezTo>
                        <a:pt x="233" y="113"/>
                        <a:pt x="229" y="113"/>
                        <a:pt x="229" y="112"/>
                      </a:cubicBezTo>
                      <a:cubicBezTo>
                        <a:pt x="232" y="113"/>
                        <a:pt x="235" y="115"/>
                        <a:pt x="238" y="113"/>
                      </a:cubicBezTo>
                      <a:cubicBezTo>
                        <a:pt x="238" y="113"/>
                        <a:pt x="241" y="112"/>
                        <a:pt x="241" y="111"/>
                      </a:cubicBezTo>
                      <a:cubicBezTo>
                        <a:pt x="240" y="110"/>
                        <a:pt x="238" y="109"/>
                        <a:pt x="238" y="108"/>
                      </a:cubicBezTo>
                      <a:cubicBezTo>
                        <a:pt x="238" y="109"/>
                        <a:pt x="241" y="110"/>
                        <a:pt x="242" y="110"/>
                      </a:cubicBezTo>
                      <a:cubicBezTo>
                        <a:pt x="244" y="111"/>
                        <a:pt x="243" y="109"/>
                        <a:pt x="245" y="109"/>
                      </a:cubicBezTo>
                      <a:cubicBezTo>
                        <a:pt x="246" y="109"/>
                        <a:pt x="254" y="111"/>
                        <a:pt x="254" y="111"/>
                      </a:cubicBezTo>
                      <a:cubicBezTo>
                        <a:pt x="253" y="111"/>
                        <a:pt x="246" y="110"/>
                        <a:pt x="246" y="110"/>
                      </a:cubicBezTo>
                      <a:cubicBezTo>
                        <a:pt x="248" y="114"/>
                        <a:pt x="254" y="113"/>
                        <a:pt x="257" y="113"/>
                      </a:cubicBezTo>
                      <a:cubicBezTo>
                        <a:pt x="258" y="112"/>
                        <a:pt x="261" y="113"/>
                        <a:pt x="262" y="112"/>
                      </a:cubicBezTo>
                      <a:cubicBezTo>
                        <a:pt x="265" y="111"/>
                        <a:pt x="264" y="109"/>
                        <a:pt x="262" y="108"/>
                      </a:cubicBezTo>
                      <a:cubicBezTo>
                        <a:pt x="261" y="107"/>
                        <a:pt x="258" y="106"/>
                        <a:pt x="257" y="106"/>
                      </a:cubicBezTo>
                      <a:cubicBezTo>
                        <a:pt x="256" y="106"/>
                        <a:pt x="257" y="109"/>
                        <a:pt x="257" y="110"/>
                      </a:cubicBezTo>
                      <a:cubicBezTo>
                        <a:pt x="256" y="109"/>
                        <a:pt x="256" y="108"/>
                        <a:pt x="255" y="107"/>
                      </a:cubicBezTo>
                      <a:cubicBezTo>
                        <a:pt x="255" y="106"/>
                        <a:pt x="254" y="107"/>
                        <a:pt x="253" y="106"/>
                      </a:cubicBezTo>
                      <a:cubicBezTo>
                        <a:pt x="254" y="107"/>
                        <a:pt x="256" y="101"/>
                        <a:pt x="256" y="100"/>
                      </a:cubicBezTo>
                      <a:cubicBezTo>
                        <a:pt x="256" y="100"/>
                        <a:pt x="257" y="103"/>
                        <a:pt x="257" y="103"/>
                      </a:cubicBezTo>
                      <a:cubicBezTo>
                        <a:pt x="257" y="105"/>
                        <a:pt x="257" y="106"/>
                        <a:pt x="258" y="106"/>
                      </a:cubicBezTo>
                      <a:cubicBezTo>
                        <a:pt x="261" y="106"/>
                        <a:pt x="263" y="105"/>
                        <a:pt x="265" y="105"/>
                      </a:cubicBezTo>
                      <a:cubicBezTo>
                        <a:pt x="266" y="105"/>
                        <a:pt x="272" y="103"/>
                        <a:pt x="270" y="101"/>
                      </a:cubicBezTo>
                      <a:cubicBezTo>
                        <a:pt x="268" y="100"/>
                        <a:pt x="267" y="102"/>
                        <a:pt x="266" y="101"/>
                      </a:cubicBezTo>
                      <a:cubicBezTo>
                        <a:pt x="266" y="100"/>
                        <a:pt x="266" y="100"/>
                        <a:pt x="266" y="99"/>
                      </a:cubicBezTo>
                      <a:cubicBezTo>
                        <a:pt x="267" y="98"/>
                        <a:pt x="266" y="97"/>
                        <a:pt x="265" y="97"/>
                      </a:cubicBezTo>
                      <a:cubicBezTo>
                        <a:pt x="265" y="96"/>
                        <a:pt x="262" y="96"/>
                        <a:pt x="261" y="96"/>
                      </a:cubicBezTo>
                      <a:cubicBezTo>
                        <a:pt x="259" y="96"/>
                        <a:pt x="258" y="98"/>
                        <a:pt x="256" y="96"/>
                      </a:cubicBezTo>
                      <a:cubicBezTo>
                        <a:pt x="260" y="99"/>
                        <a:pt x="262" y="91"/>
                        <a:pt x="266" y="95"/>
                      </a:cubicBezTo>
                      <a:cubicBezTo>
                        <a:pt x="267" y="97"/>
                        <a:pt x="269" y="94"/>
                        <a:pt x="269" y="92"/>
                      </a:cubicBezTo>
                      <a:cubicBezTo>
                        <a:pt x="269" y="91"/>
                        <a:pt x="266" y="88"/>
                        <a:pt x="266" y="88"/>
                      </a:cubicBezTo>
                      <a:cubicBezTo>
                        <a:pt x="266" y="87"/>
                        <a:pt x="269" y="90"/>
                        <a:pt x="269" y="91"/>
                      </a:cubicBezTo>
                      <a:cubicBezTo>
                        <a:pt x="269" y="92"/>
                        <a:pt x="271" y="90"/>
                        <a:pt x="270" y="88"/>
                      </a:cubicBezTo>
                      <a:cubicBezTo>
                        <a:pt x="269" y="87"/>
                        <a:pt x="267" y="85"/>
                        <a:pt x="266" y="84"/>
                      </a:cubicBezTo>
                      <a:cubicBezTo>
                        <a:pt x="264" y="84"/>
                        <a:pt x="261" y="85"/>
                        <a:pt x="259" y="84"/>
                      </a:cubicBezTo>
                      <a:cubicBezTo>
                        <a:pt x="258" y="83"/>
                        <a:pt x="258" y="81"/>
                        <a:pt x="256" y="81"/>
                      </a:cubicBezTo>
                      <a:cubicBezTo>
                        <a:pt x="256" y="80"/>
                        <a:pt x="252" y="81"/>
                        <a:pt x="253" y="80"/>
                      </a:cubicBezTo>
                      <a:cubicBezTo>
                        <a:pt x="254" y="78"/>
                        <a:pt x="254" y="77"/>
                        <a:pt x="256" y="79"/>
                      </a:cubicBezTo>
                      <a:cubicBezTo>
                        <a:pt x="258" y="81"/>
                        <a:pt x="260" y="78"/>
                        <a:pt x="262" y="77"/>
                      </a:cubicBezTo>
                      <a:cubicBezTo>
                        <a:pt x="265" y="75"/>
                        <a:pt x="271" y="81"/>
                        <a:pt x="274" y="78"/>
                      </a:cubicBezTo>
                      <a:cubicBezTo>
                        <a:pt x="275" y="77"/>
                        <a:pt x="275" y="72"/>
                        <a:pt x="272" y="73"/>
                      </a:cubicBezTo>
                      <a:cubicBezTo>
                        <a:pt x="271" y="73"/>
                        <a:pt x="270" y="74"/>
                        <a:pt x="269" y="73"/>
                      </a:cubicBezTo>
                      <a:cubicBezTo>
                        <a:pt x="267" y="73"/>
                        <a:pt x="265" y="72"/>
                        <a:pt x="263" y="70"/>
                      </a:cubicBezTo>
                      <a:cubicBezTo>
                        <a:pt x="260" y="68"/>
                        <a:pt x="271" y="71"/>
                        <a:pt x="271" y="70"/>
                      </a:cubicBezTo>
                      <a:cubicBezTo>
                        <a:pt x="270" y="68"/>
                        <a:pt x="265" y="67"/>
                        <a:pt x="263" y="66"/>
                      </a:cubicBezTo>
                      <a:cubicBezTo>
                        <a:pt x="260" y="65"/>
                        <a:pt x="260" y="66"/>
                        <a:pt x="259" y="68"/>
                      </a:cubicBezTo>
                      <a:cubicBezTo>
                        <a:pt x="259" y="69"/>
                        <a:pt x="257" y="70"/>
                        <a:pt x="256" y="69"/>
                      </a:cubicBezTo>
                      <a:cubicBezTo>
                        <a:pt x="255" y="69"/>
                        <a:pt x="258" y="65"/>
                        <a:pt x="258" y="64"/>
                      </a:cubicBezTo>
                      <a:cubicBezTo>
                        <a:pt x="258" y="63"/>
                        <a:pt x="259" y="61"/>
                        <a:pt x="260" y="60"/>
                      </a:cubicBezTo>
                      <a:cubicBezTo>
                        <a:pt x="260" y="59"/>
                        <a:pt x="260" y="57"/>
                        <a:pt x="261" y="57"/>
                      </a:cubicBezTo>
                      <a:cubicBezTo>
                        <a:pt x="262" y="57"/>
                        <a:pt x="264" y="57"/>
                        <a:pt x="265" y="56"/>
                      </a:cubicBezTo>
                      <a:cubicBezTo>
                        <a:pt x="265" y="56"/>
                        <a:pt x="270" y="51"/>
                        <a:pt x="270" y="52"/>
                      </a:cubicBezTo>
                      <a:cubicBezTo>
                        <a:pt x="270" y="52"/>
                        <a:pt x="268" y="51"/>
                        <a:pt x="268" y="51"/>
                      </a:cubicBezTo>
                      <a:cubicBezTo>
                        <a:pt x="268" y="50"/>
                        <a:pt x="268" y="49"/>
                        <a:pt x="268" y="48"/>
                      </a:cubicBezTo>
                      <a:cubicBezTo>
                        <a:pt x="268" y="46"/>
                        <a:pt x="269" y="46"/>
                        <a:pt x="271" y="46"/>
                      </a:cubicBezTo>
                      <a:cubicBezTo>
                        <a:pt x="273" y="46"/>
                        <a:pt x="281" y="43"/>
                        <a:pt x="276" y="43"/>
                      </a:cubicBezTo>
                      <a:cubicBezTo>
                        <a:pt x="273" y="43"/>
                        <a:pt x="268" y="42"/>
                        <a:pt x="266" y="44"/>
                      </a:cubicBezTo>
                      <a:cubicBezTo>
                        <a:pt x="265" y="45"/>
                        <a:pt x="265" y="47"/>
                        <a:pt x="263" y="46"/>
                      </a:cubicBezTo>
                      <a:cubicBezTo>
                        <a:pt x="261" y="45"/>
                        <a:pt x="263" y="43"/>
                        <a:pt x="264" y="42"/>
                      </a:cubicBezTo>
                      <a:cubicBezTo>
                        <a:pt x="266" y="39"/>
                        <a:pt x="270" y="41"/>
                        <a:pt x="273" y="41"/>
                      </a:cubicBezTo>
                      <a:cubicBezTo>
                        <a:pt x="277" y="41"/>
                        <a:pt x="281" y="42"/>
                        <a:pt x="283" y="38"/>
                      </a:cubicBezTo>
                      <a:cubicBezTo>
                        <a:pt x="284" y="38"/>
                        <a:pt x="280" y="37"/>
                        <a:pt x="280" y="37"/>
                      </a:cubicBezTo>
                      <a:cubicBezTo>
                        <a:pt x="278" y="36"/>
                        <a:pt x="276" y="37"/>
                        <a:pt x="274" y="37"/>
                      </a:cubicBezTo>
                      <a:cubicBezTo>
                        <a:pt x="272" y="37"/>
                        <a:pt x="271" y="36"/>
                        <a:pt x="269" y="36"/>
                      </a:cubicBezTo>
                      <a:cubicBezTo>
                        <a:pt x="268" y="36"/>
                        <a:pt x="266" y="36"/>
                        <a:pt x="265" y="36"/>
                      </a:cubicBezTo>
                      <a:cubicBezTo>
                        <a:pt x="266" y="37"/>
                        <a:pt x="269" y="36"/>
                        <a:pt x="271" y="36"/>
                      </a:cubicBezTo>
                      <a:cubicBezTo>
                        <a:pt x="274" y="36"/>
                        <a:pt x="276" y="35"/>
                        <a:pt x="279" y="35"/>
                      </a:cubicBezTo>
                      <a:cubicBezTo>
                        <a:pt x="283" y="36"/>
                        <a:pt x="285" y="34"/>
                        <a:pt x="288" y="34"/>
                      </a:cubicBezTo>
                      <a:cubicBezTo>
                        <a:pt x="289" y="34"/>
                        <a:pt x="291" y="34"/>
                        <a:pt x="291" y="33"/>
                      </a:cubicBezTo>
                      <a:cubicBezTo>
                        <a:pt x="291" y="33"/>
                        <a:pt x="289" y="31"/>
                        <a:pt x="290" y="31"/>
                      </a:cubicBezTo>
                      <a:cubicBezTo>
                        <a:pt x="295" y="30"/>
                        <a:pt x="300" y="29"/>
                        <a:pt x="304" y="26"/>
                      </a:cubicBezTo>
                      <a:cubicBezTo>
                        <a:pt x="305" y="25"/>
                        <a:pt x="301" y="24"/>
                        <a:pt x="301" y="24"/>
                      </a:cubicBezTo>
                      <a:cubicBezTo>
                        <a:pt x="298" y="23"/>
                        <a:pt x="295" y="22"/>
                        <a:pt x="293" y="22"/>
                      </a:cubicBezTo>
                      <a:cubicBezTo>
                        <a:pt x="287" y="21"/>
                        <a:pt x="282" y="20"/>
                        <a:pt x="277" y="25"/>
                      </a:cubicBezTo>
                      <a:cubicBezTo>
                        <a:pt x="275" y="28"/>
                        <a:pt x="273" y="26"/>
                        <a:pt x="269" y="26"/>
                      </a:cubicBezTo>
                      <a:cubicBezTo>
                        <a:pt x="268" y="26"/>
                        <a:pt x="264" y="29"/>
                        <a:pt x="265" y="26"/>
                      </a:cubicBezTo>
                      <a:cubicBezTo>
                        <a:pt x="265" y="24"/>
                        <a:pt x="260" y="27"/>
                        <a:pt x="259" y="28"/>
                      </a:cubicBezTo>
                      <a:cubicBezTo>
                        <a:pt x="257" y="29"/>
                        <a:pt x="255" y="30"/>
                        <a:pt x="253" y="31"/>
                      </a:cubicBezTo>
                      <a:cubicBezTo>
                        <a:pt x="252" y="31"/>
                        <a:pt x="244" y="37"/>
                        <a:pt x="244" y="37"/>
                      </a:cubicBezTo>
                      <a:cubicBezTo>
                        <a:pt x="242" y="35"/>
                        <a:pt x="264" y="22"/>
                        <a:pt x="251" y="19"/>
                      </a:cubicBezTo>
                      <a:cubicBezTo>
                        <a:pt x="246" y="19"/>
                        <a:pt x="247" y="22"/>
                        <a:pt x="243" y="24"/>
                      </a:cubicBezTo>
                      <a:cubicBezTo>
                        <a:pt x="240" y="25"/>
                        <a:pt x="238" y="25"/>
                        <a:pt x="235" y="26"/>
                      </a:cubicBezTo>
                      <a:cubicBezTo>
                        <a:pt x="234" y="26"/>
                        <a:pt x="229" y="28"/>
                        <a:pt x="228" y="28"/>
                      </a:cubicBezTo>
                      <a:cubicBezTo>
                        <a:pt x="226" y="25"/>
                        <a:pt x="233" y="24"/>
                        <a:pt x="235" y="24"/>
                      </a:cubicBezTo>
                      <a:cubicBezTo>
                        <a:pt x="235" y="23"/>
                        <a:pt x="241" y="22"/>
                        <a:pt x="238" y="21"/>
                      </a:cubicBezTo>
                      <a:cubicBezTo>
                        <a:pt x="235" y="20"/>
                        <a:pt x="232" y="20"/>
                        <a:pt x="229" y="20"/>
                      </a:cubicBezTo>
                      <a:cubicBezTo>
                        <a:pt x="221" y="20"/>
                        <a:pt x="213" y="21"/>
                        <a:pt x="205" y="23"/>
                      </a:cubicBezTo>
                      <a:cubicBezTo>
                        <a:pt x="205" y="23"/>
                        <a:pt x="202" y="25"/>
                        <a:pt x="201" y="24"/>
                      </a:cubicBezTo>
                      <a:cubicBezTo>
                        <a:pt x="201" y="22"/>
                        <a:pt x="200" y="22"/>
                        <a:pt x="202" y="22"/>
                      </a:cubicBezTo>
                      <a:cubicBezTo>
                        <a:pt x="206" y="20"/>
                        <a:pt x="210" y="19"/>
                        <a:pt x="214" y="18"/>
                      </a:cubicBezTo>
                      <a:cubicBezTo>
                        <a:pt x="221" y="17"/>
                        <a:pt x="229" y="18"/>
                        <a:pt x="237" y="18"/>
                      </a:cubicBezTo>
                      <a:cubicBezTo>
                        <a:pt x="239" y="18"/>
                        <a:pt x="241" y="18"/>
                        <a:pt x="243" y="18"/>
                      </a:cubicBezTo>
                      <a:cubicBezTo>
                        <a:pt x="247" y="16"/>
                        <a:pt x="252" y="16"/>
                        <a:pt x="256" y="14"/>
                      </a:cubicBezTo>
                      <a:cubicBezTo>
                        <a:pt x="258" y="14"/>
                        <a:pt x="259" y="13"/>
                        <a:pt x="256" y="12"/>
                      </a:cubicBezTo>
                      <a:cubicBezTo>
                        <a:pt x="254" y="11"/>
                        <a:pt x="250" y="10"/>
                        <a:pt x="248" y="11"/>
                      </a:cubicBezTo>
                      <a:cubicBezTo>
                        <a:pt x="246" y="11"/>
                        <a:pt x="246" y="10"/>
                        <a:pt x="244" y="9"/>
                      </a:cubicBezTo>
                      <a:cubicBezTo>
                        <a:pt x="242" y="9"/>
                        <a:pt x="240" y="11"/>
                        <a:pt x="238" y="11"/>
                      </a:cubicBezTo>
                      <a:cubicBezTo>
                        <a:pt x="238" y="11"/>
                        <a:pt x="240" y="8"/>
                        <a:pt x="241" y="8"/>
                      </a:cubicBezTo>
                      <a:cubicBezTo>
                        <a:pt x="242" y="6"/>
                        <a:pt x="238" y="6"/>
                        <a:pt x="237" y="6"/>
                      </a:cubicBezTo>
                      <a:cubicBezTo>
                        <a:pt x="231" y="7"/>
                        <a:pt x="226" y="7"/>
                        <a:pt x="220" y="6"/>
                      </a:cubicBezTo>
                      <a:cubicBezTo>
                        <a:pt x="215" y="6"/>
                        <a:pt x="211" y="8"/>
                        <a:pt x="206" y="8"/>
                      </a:cubicBezTo>
                      <a:cubicBezTo>
                        <a:pt x="204" y="8"/>
                        <a:pt x="201" y="8"/>
                        <a:pt x="199" y="8"/>
                      </a:cubicBezTo>
                      <a:cubicBezTo>
                        <a:pt x="197" y="9"/>
                        <a:pt x="194" y="8"/>
                        <a:pt x="193" y="9"/>
                      </a:cubicBezTo>
                      <a:cubicBezTo>
                        <a:pt x="196" y="8"/>
                        <a:pt x="199" y="8"/>
                        <a:pt x="202" y="7"/>
                      </a:cubicBezTo>
                      <a:cubicBezTo>
                        <a:pt x="207" y="7"/>
                        <a:pt x="211" y="6"/>
                        <a:pt x="215" y="6"/>
                      </a:cubicBezTo>
                      <a:cubicBezTo>
                        <a:pt x="217" y="6"/>
                        <a:pt x="237" y="6"/>
                        <a:pt x="237" y="4"/>
                      </a:cubicBezTo>
                      <a:cubicBezTo>
                        <a:pt x="236" y="4"/>
                        <a:pt x="233" y="3"/>
                        <a:pt x="232" y="2"/>
                      </a:cubicBezTo>
                      <a:cubicBezTo>
                        <a:pt x="229" y="2"/>
                        <a:pt x="227" y="2"/>
                        <a:pt x="224" y="2"/>
                      </a:cubicBezTo>
                      <a:cubicBezTo>
                        <a:pt x="220" y="2"/>
                        <a:pt x="216" y="1"/>
                        <a:pt x="213" y="0"/>
                      </a:cubicBezTo>
                      <a:cubicBezTo>
                        <a:pt x="206" y="0"/>
                        <a:pt x="200" y="0"/>
                        <a:pt x="194" y="0"/>
                      </a:cubicBezTo>
                      <a:cubicBezTo>
                        <a:pt x="191" y="1"/>
                        <a:pt x="188" y="1"/>
                        <a:pt x="185" y="1"/>
                      </a:cubicBezTo>
                      <a:cubicBezTo>
                        <a:pt x="184" y="1"/>
                        <a:pt x="183" y="3"/>
                        <a:pt x="183" y="3"/>
                      </a:cubicBezTo>
                      <a:cubicBezTo>
                        <a:pt x="181" y="3"/>
                        <a:pt x="179" y="2"/>
                        <a:pt x="177" y="2"/>
                      </a:cubicBezTo>
                      <a:cubicBezTo>
                        <a:pt x="176" y="2"/>
                        <a:pt x="175" y="3"/>
                        <a:pt x="173" y="3"/>
                      </a:cubicBezTo>
                      <a:cubicBezTo>
                        <a:pt x="171" y="3"/>
                        <a:pt x="171" y="4"/>
                        <a:pt x="173" y="4"/>
                      </a:cubicBezTo>
                      <a:cubicBezTo>
                        <a:pt x="176" y="5"/>
                        <a:pt x="179" y="5"/>
                        <a:pt x="181" y="6"/>
                      </a:cubicBezTo>
                      <a:cubicBezTo>
                        <a:pt x="180" y="5"/>
                        <a:pt x="174" y="7"/>
                        <a:pt x="173" y="8"/>
                      </a:cubicBezTo>
                      <a:cubicBezTo>
                        <a:pt x="173" y="8"/>
                        <a:pt x="170" y="8"/>
                        <a:pt x="170" y="8"/>
                      </a:cubicBezTo>
                      <a:cubicBezTo>
                        <a:pt x="170" y="8"/>
                        <a:pt x="172" y="10"/>
                        <a:pt x="172" y="10"/>
                      </a:cubicBezTo>
                      <a:cubicBezTo>
                        <a:pt x="171" y="10"/>
                        <a:pt x="169" y="9"/>
                        <a:pt x="168" y="8"/>
                      </a:cubicBezTo>
                      <a:cubicBezTo>
                        <a:pt x="167" y="7"/>
                        <a:pt x="164" y="8"/>
                        <a:pt x="163" y="8"/>
                      </a:cubicBezTo>
                      <a:cubicBezTo>
                        <a:pt x="160" y="7"/>
                        <a:pt x="157" y="6"/>
                        <a:pt x="154" y="5"/>
                      </a:cubicBezTo>
                      <a:cubicBezTo>
                        <a:pt x="152" y="4"/>
                        <a:pt x="150" y="6"/>
                        <a:pt x="147" y="6"/>
                      </a:cubicBezTo>
                      <a:cubicBezTo>
                        <a:pt x="146" y="6"/>
                        <a:pt x="140" y="5"/>
                        <a:pt x="140" y="7"/>
                      </a:cubicBezTo>
                      <a:cubicBezTo>
                        <a:pt x="139" y="7"/>
                        <a:pt x="153" y="9"/>
                        <a:pt x="155" y="10"/>
                      </a:cubicBezTo>
                      <a:cubicBezTo>
                        <a:pt x="158" y="10"/>
                        <a:pt x="161" y="10"/>
                        <a:pt x="163" y="11"/>
                      </a:cubicBezTo>
                      <a:cubicBezTo>
                        <a:pt x="164" y="11"/>
                        <a:pt x="165" y="11"/>
                        <a:pt x="166" y="12"/>
                      </a:cubicBezTo>
                      <a:cubicBezTo>
                        <a:pt x="166" y="12"/>
                        <a:pt x="166" y="15"/>
                        <a:pt x="166" y="15"/>
                      </a:cubicBezTo>
                      <a:cubicBezTo>
                        <a:pt x="166" y="16"/>
                        <a:pt x="165" y="14"/>
                        <a:pt x="165" y="13"/>
                      </a:cubicBezTo>
                      <a:cubicBezTo>
                        <a:pt x="164" y="12"/>
                        <a:pt x="161" y="12"/>
                        <a:pt x="160" y="11"/>
                      </a:cubicBezTo>
                      <a:cubicBezTo>
                        <a:pt x="160" y="11"/>
                        <a:pt x="157" y="11"/>
                        <a:pt x="157" y="11"/>
                      </a:cubicBezTo>
                      <a:cubicBezTo>
                        <a:pt x="157" y="12"/>
                        <a:pt x="158" y="14"/>
                        <a:pt x="158" y="14"/>
                      </a:cubicBezTo>
                      <a:cubicBezTo>
                        <a:pt x="156" y="14"/>
                        <a:pt x="155" y="11"/>
                        <a:pt x="154" y="11"/>
                      </a:cubicBezTo>
                      <a:cubicBezTo>
                        <a:pt x="152" y="11"/>
                        <a:pt x="150" y="11"/>
                        <a:pt x="148" y="10"/>
                      </a:cubicBezTo>
                      <a:cubicBezTo>
                        <a:pt x="147" y="10"/>
                        <a:pt x="139" y="10"/>
                        <a:pt x="139" y="10"/>
                      </a:cubicBezTo>
                      <a:cubicBezTo>
                        <a:pt x="138" y="12"/>
                        <a:pt x="151" y="17"/>
                        <a:pt x="151" y="17"/>
                      </a:cubicBezTo>
                      <a:cubicBezTo>
                        <a:pt x="151" y="18"/>
                        <a:pt x="146" y="17"/>
                        <a:pt x="146" y="17"/>
                      </a:cubicBezTo>
                      <a:cubicBezTo>
                        <a:pt x="143" y="17"/>
                        <a:pt x="142" y="16"/>
                        <a:pt x="143" y="19"/>
                      </a:cubicBezTo>
                      <a:cubicBezTo>
                        <a:pt x="142" y="19"/>
                        <a:pt x="141" y="18"/>
                        <a:pt x="140" y="17"/>
                      </a:cubicBezTo>
                      <a:cubicBezTo>
                        <a:pt x="140" y="16"/>
                        <a:pt x="142" y="17"/>
                        <a:pt x="143" y="16"/>
                      </a:cubicBezTo>
                      <a:cubicBezTo>
                        <a:pt x="143" y="16"/>
                        <a:pt x="141" y="14"/>
                        <a:pt x="140" y="14"/>
                      </a:cubicBezTo>
                      <a:cubicBezTo>
                        <a:pt x="138" y="13"/>
                        <a:pt x="136" y="12"/>
                        <a:pt x="133" y="12"/>
                      </a:cubicBezTo>
                      <a:cubicBezTo>
                        <a:pt x="132" y="12"/>
                        <a:pt x="130" y="11"/>
                        <a:pt x="129" y="12"/>
                      </a:cubicBezTo>
                      <a:cubicBezTo>
                        <a:pt x="128" y="12"/>
                        <a:pt x="131" y="15"/>
                        <a:pt x="131" y="15"/>
                      </a:cubicBezTo>
                      <a:cubicBezTo>
                        <a:pt x="134" y="17"/>
                        <a:pt x="138" y="17"/>
                        <a:pt x="142" y="20"/>
                      </a:cubicBezTo>
                      <a:cubicBezTo>
                        <a:pt x="143" y="20"/>
                        <a:pt x="144" y="21"/>
                        <a:pt x="143" y="22"/>
                      </a:cubicBezTo>
                      <a:cubicBezTo>
                        <a:pt x="141" y="24"/>
                        <a:pt x="139" y="22"/>
                        <a:pt x="137" y="21"/>
                      </a:cubicBezTo>
                      <a:cubicBezTo>
                        <a:pt x="132" y="18"/>
                        <a:pt x="126" y="16"/>
                        <a:pt x="120" y="15"/>
                      </a:cubicBezTo>
                      <a:cubicBezTo>
                        <a:pt x="117" y="14"/>
                        <a:pt x="114" y="13"/>
                        <a:pt x="111" y="14"/>
                      </a:cubicBezTo>
                      <a:cubicBezTo>
                        <a:pt x="110" y="14"/>
                        <a:pt x="113" y="17"/>
                        <a:pt x="113" y="18"/>
                      </a:cubicBezTo>
                      <a:cubicBezTo>
                        <a:pt x="113" y="18"/>
                        <a:pt x="117" y="21"/>
                        <a:pt x="117" y="21"/>
                      </a:cubicBezTo>
                      <a:cubicBezTo>
                        <a:pt x="117" y="22"/>
                        <a:pt x="111" y="21"/>
                        <a:pt x="111" y="21"/>
                      </a:cubicBezTo>
                      <a:cubicBezTo>
                        <a:pt x="111" y="23"/>
                        <a:pt x="115" y="22"/>
                        <a:pt x="115" y="24"/>
                      </a:cubicBezTo>
                      <a:cubicBezTo>
                        <a:pt x="115" y="24"/>
                        <a:pt x="111" y="23"/>
                        <a:pt x="110" y="22"/>
                      </a:cubicBezTo>
                      <a:cubicBezTo>
                        <a:pt x="108" y="21"/>
                        <a:pt x="106" y="21"/>
                        <a:pt x="103" y="20"/>
                      </a:cubicBezTo>
                      <a:cubicBezTo>
                        <a:pt x="101" y="19"/>
                        <a:pt x="101" y="20"/>
                        <a:pt x="101" y="22"/>
                      </a:cubicBezTo>
                      <a:cubicBezTo>
                        <a:pt x="100" y="23"/>
                        <a:pt x="99" y="23"/>
                        <a:pt x="98" y="23"/>
                      </a:cubicBezTo>
                      <a:cubicBezTo>
                        <a:pt x="98" y="24"/>
                        <a:pt x="98" y="26"/>
                        <a:pt x="97" y="26"/>
                      </a:cubicBezTo>
                      <a:cubicBezTo>
                        <a:pt x="97" y="27"/>
                        <a:pt x="97" y="24"/>
                        <a:pt x="97" y="23"/>
                      </a:cubicBezTo>
                      <a:cubicBezTo>
                        <a:pt x="97" y="22"/>
                        <a:pt x="98" y="21"/>
                        <a:pt x="98" y="20"/>
                      </a:cubicBezTo>
                      <a:cubicBezTo>
                        <a:pt x="97" y="16"/>
                        <a:pt x="93" y="16"/>
                        <a:pt x="90" y="16"/>
                      </a:cubicBezTo>
                      <a:cubicBezTo>
                        <a:pt x="86" y="17"/>
                        <a:pt x="82" y="18"/>
                        <a:pt x="78" y="18"/>
                      </a:cubicBezTo>
                      <a:cubicBezTo>
                        <a:pt x="77" y="19"/>
                        <a:pt x="75" y="19"/>
                        <a:pt x="74" y="19"/>
                      </a:cubicBezTo>
                      <a:cubicBezTo>
                        <a:pt x="74" y="19"/>
                        <a:pt x="69" y="20"/>
                        <a:pt x="69" y="20"/>
                      </a:cubicBezTo>
                      <a:cubicBezTo>
                        <a:pt x="70" y="21"/>
                        <a:pt x="72" y="21"/>
                        <a:pt x="73" y="21"/>
                      </a:cubicBezTo>
                      <a:cubicBezTo>
                        <a:pt x="74" y="22"/>
                        <a:pt x="75" y="23"/>
                        <a:pt x="77" y="24"/>
                      </a:cubicBezTo>
                      <a:cubicBezTo>
                        <a:pt x="77" y="24"/>
                        <a:pt x="81" y="27"/>
                        <a:pt x="81" y="27"/>
                      </a:cubicBezTo>
                      <a:cubicBezTo>
                        <a:pt x="80" y="27"/>
                        <a:pt x="76" y="25"/>
                        <a:pt x="75" y="25"/>
                      </a:cubicBezTo>
                      <a:cubicBezTo>
                        <a:pt x="73" y="24"/>
                        <a:pt x="72" y="22"/>
                        <a:pt x="70" y="22"/>
                      </a:cubicBezTo>
                      <a:cubicBezTo>
                        <a:pt x="67" y="21"/>
                        <a:pt x="64" y="22"/>
                        <a:pt x="61" y="22"/>
                      </a:cubicBezTo>
                      <a:cubicBezTo>
                        <a:pt x="58" y="23"/>
                        <a:pt x="58" y="22"/>
                        <a:pt x="60" y="25"/>
                      </a:cubicBezTo>
                      <a:cubicBezTo>
                        <a:pt x="60" y="26"/>
                        <a:pt x="60" y="29"/>
                        <a:pt x="60" y="30"/>
                      </a:cubicBezTo>
                      <a:cubicBezTo>
                        <a:pt x="60" y="32"/>
                        <a:pt x="56" y="30"/>
                        <a:pt x="55" y="30"/>
                      </a:cubicBezTo>
                      <a:cubicBezTo>
                        <a:pt x="54" y="30"/>
                        <a:pt x="51" y="28"/>
                        <a:pt x="50" y="30"/>
                      </a:cubicBezTo>
                      <a:cubicBezTo>
                        <a:pt x="49" y="31"/>
                        <a:pt x="50" y="34"/>
                        <a:pt x="50" y="34"/>
                      </a:cubicBezTo>
                      <a:cubicBezTo>
                        <a:pt x="49" y="35"/>
                        <a:pt x="48" y="33"/>
                        <a:pt x="47" y="32"/>
                      </a:cubicBezTo>
                      <a:cubicBezTo>
                        <a:pt x="45" y="31"/>
                        <a:pt x="43" y="31"/>
                        <a:pt x="42" y="32"/>
                      </a:cubicBezTo>
                      <a:cubicBezTo>
                        <a:pt x="39" y="34"/>
                        <a:pt x="36" y="36"/>
                        <a:pt x="32" y="37"/>
                      </a:cubicBezTo>
                      <a:cubicBezTo>
                        <a:pt x="31" y="38"/>
                        <a:pt x="34" y="37"/>
                        <a:pt x="3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8" name="Freeform 777">
                  <a:extLst>
                    <a:ext uri="{FF2B5EF4-FFF2-40B4-BE49-F238E27FC236}">
                      <a16:creationId xmlns:a16="http://schemas.microsoft.com/office/drawing/2014/main" id="{C531969A-F7FA-1541-888C-5D454B74B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6487" y="5038398"/>
                  <a:ext cx="149682" cy="105124"/>
                </a:xfrm>
                <a:custGeom>
                  <a:avLst/>
                  <a:gdLst>
                    <a:gd name="T0" fmla="*/ 16 w 16"/>
                    <a:gd name="T1" fmla="*/ 6 h 11"/>
                    <a:gd name="T2" fmla="*/ 11 w 16"/>
                    <a:gd name="T3" fmla="*/ 3 h 11"/>
                    <a:gd name="T4" fmla="*/ 5 w 16"/>
                    <a:gd name="T5" fmla="*/ 1 h 11"/>
                    <a:gd name="T6" fmla="*/ 1 w 16"/>
                    <a:gd name="T7" fmla="*/ 1 h 11"/>
                    <a:gd name="T8" fmla="*/ 3 w 16"/>
                    <a:gd name="T9" fmla="*/ 3 h 11"/>
                    <a:gd name="T10" fmla="*/ 1 w 16"/>
                    <a:gd name="T11" fmla="*/ 7 h 11"/>
                    <a:gd name="T12" fmla="*/ 5 w 16"/>
                    <a:gd name="T13" fmla="*/ 7 h 11"/>
                    <a:gd name="T14" fmla="*/ 5 w 16"/>
                    <a:gd name="T15" fmla="*/ 9 h 11"/>
                    <a:gd name="T16" fmla="*/ 16 w 16"/>
                    <a:gd name="T17" fmla="*/ 6 h 11"/>
                    <a:gd name="T18" fmla="*/ 16 w 16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1">
                      <a:moveTo>
                        <a:pt x="16" y="6"/>
                      </a:moveTo>
                      <a:cubicBezTo>
                        <a:pt x="15" y="5"/>
                        <a:pt x="11" y="3"/>
                        <a:pt x="11" y="3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2"/>
                        <a:pt x="3" y="3"/>
                        <a:pt x="3" y="3"/>
                      </a:cubicBezTo>
                      <a:cubicBezTo>
                        <a:pt x="2" y="3"/>
                        <a:pt x="0" y="6"/>
                        <a:pt x="1" y="7"/>
                      </a:cubicBezTo>
                      <a:cubicBezTo>
                        <a:pt x="2" y="7"/>
                        <a:pt x="4" y="6"/>
                        <a:pt x="5" y="7"/>
                      </a:cubicBezTo>
                      <a:cubicBezTo>
                        <a:pt x="7" y="8"/>
                        <a:pt x="5" y="8"/>
                        <a:pt x="5" y="9"/>
                      </a:cubicBezTo>
                      <a:cubicBezTo>
                        <a:pt x="5" y="11"/>
                        <a:pt x="16" y="8"/>
                        <a:pt x="16" y="6"/>
                      </a:cubicBezTo>
                      <a:cubicBezTo>
                        <a:pt x="15" y="5"/>
                        <a:pt x="16" y="7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9" name="Freeform 778">
                  <a:extLst>
                    <a:ext uri="{FF2B5EF4-FFF2-40B4-BE49-F238E27FC236}">
                      <a16:creationId xmlns:a16="http://schemas.microsoft.com/office/drawing/2014/main" id="{10240FBE-95C1-A143-B99D-43198F081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84260" y="4965129"/>
                  <a:ext cx="38217" cy="19114"/>
                </a:xfrm>
                <a:custGeom>
                  <a:avLst/>
                  <a:gdLst>
                    <a:gd name="T0" fmla="*/ 2 w 4"/>
                    <a:gd name="T1" fmla="*/ 2 h 2"/>
                    <a:gd name="T2" fmla="*/ 2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4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0" name="Freeform 779">
                  <a:extLst>
                    <a:ext uri="{FF2B5EF4-FFF2-40B4-BE49-F238E27FC236}">
                      <a16:creationId xmlns:a16="http://schemas.microsoft.com/office/drawing/2014/main" id="{EE84A2F3-4A06-3942-90BF-4B3964FDD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2922" y="3859745"/>
                  <a:ext cx="101909" cy="57338"/>
                </a:xfrm>
                <a:custGeom>
                  <a:avLst/>
                  <a:gdLst>
                    <a:gd name="T0" fmla="*/ 9 w 11"/>
                    <a:gd name="T1" fmla="*/ 4 h 6"/>
                    <a:gd name="T2" fmla="*/ 9 w 11"/>
                    <a:gd name="T3" fmla="*/ 5 h 6"/>
                    <a:gd name="T4" fmla="*/ 3 w 11"/>
                    <a:gd name="T5" fmla="*/ 4 h 6"/>
                    <a:gd name="T6" fmla="*/ 2 w 11"/>
                    <a:gd name="T7" fmla="*/ 1 h 6"/>
                    <a:gd name="T8" fmla="*/ 9 w 11"/>
                    <a:gd name="T9" fmla="*/ 4 h 6"/>
                    <a:gd name="T10" fmla="*/ 9 w 11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">
                      <a:moveTo>
                        <a:pt x="9" y="4"/>
                      </a:moveTo>
                      <a:cubicBezTo>
                        <a:pt x="11" y="5"/>
                        <a:pt x="11" y="6"/>
                        <a:pt x="9" y="5"/>
                      </a:cubicBezTo>
                      <a:cubicBezTo>
                        <a:pt x="7" y="5"/>
                        <a:pt x="4" y="4"/>
                        <a:pt x="3" y="4"/>
                      </a:cubicBezTo>
                      <a:cubicBezTo>
                        <a:pt x="2" y="3"/>
                        <a:pt x="0" y="0"/>
                        <a:pt x="2" y="1"/>
                      </a:cubicBezTo>
                      <a:cubicBezTo>
                        <a:pt x="4" y="2"/>
                        <a:pt x="7" y="3"/>
                        <a:pt x="9" y="4"/>
                      </a:cubicBezTo>
                      <a:cubicBezTo>
                        <a:pt x="11" y="5"/>
                        <a:pt x="7" y="3"/>
                        <a:pt x="9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1" name="Freeform 780">
                  <a:extLst>
                    <a:ext uri="{FF2B5EF4-FFF2-40B4-BE49-F238E27FC236}">
                      <a16:creationId xmlns:a16="http://schemas.microsoft.com/office/drawing/2014/main" id="{E91B7CDB-A21A-F546-A69B-4DB9ED3BB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8208" y="3776917"/>
                  <a:ext cx="76432" cy="44598"/>
                </a:xfrm>
                <a:custGeom>
                  <a:avLst/>
                  <a:gdLst>
                    <a:gd name="T0" fmla="*/ 8 w 8"/>
                    <a:gd name="T1" fmla="*/ 3 h 5"/>
                    <a:gd name="T2" fmla="*/ 0 w 8"/>
                    <a:gd name="T3" fmla="*/ 2 h 5"/>
                    <a:gd name="T4" fmla="*/ 8 w 8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cubicBezTo>
                        <a:pt x="8" y="5"/>
                        <a:pt x="0" y="4"/>
                        <a:pt x="0" y="2"/>
                      </a:cubicBezTo>
                      <a:cubicBezTo>
                        <a:pt x="0" y="0"/>
                        <a:pt x="8" y="1"/>
                        <a:pt x="8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2" name="Freeform 782">
                  <a:extLst>
                    <a:ext uri="{FF2B5EF4-FFF2-40B4-BE49-F238E27FC236}">
                      <a16:creationId xmlns:a16="http://schemas.microsoft.com/office/drawing/2014/main" id="{C0829625-126F-C54F-A2C5-8411D19CE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5214" y="3897972"/>
                  <a:ext cx="54142" cy="38227"/>
                </a:xfrm>
                <a:custGeom>
                  <a:avLst/>
                  <a:gdLst>
                    <a:gd name="T0" fmla="*/ 5 w 6"/>
                    <a:gd name="T1" fmla="*/ 3 h 4"/>
                    <a:gd name="T2" fmla="*/ 1 w 6"/>
                    <a:gd name="T3" fmla="*/ 0 h 4"/>
                    <a:gd name="T4" fmla="*/ 5 w 6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4" y="4"/>
                        <a:pt x="0" y="0"/>
                        <a:pt x="1" y="0"/>
                      </a:cubicBezTo>
                      <a:cubicBezTo>
                        <a:pt x="2" y="0"/>
                        <a:pt x="6" y="2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3" name="Freeform 783">
                  <a:extLst>
                    <a:ext uri="{FF2B5EF4-FFF2-40B4-BE49-F238E27FC236}">
                      <a16:creationId xmlns:a16="http://schemas.microsoft.com/office/drawing/2014/main" id="{C453BF58-970F-354A-B816-F31049712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8464" y="3936196"/>
                  <a:ext cx="47770" cy="9558"/>
                </a:xfrm>
                <a:custGeom>
                  <a:avLst/>
                  <a:gdLst>
                    <a:gd name="T0" fmla="*/ 4 w 5"/>
                    <a:gd name="T1" fmla="*/ 1 h 1"/>
                    <a:gd name="T2" fmla="*/ 2 w 5"/>
                    <a:gd name="T3" fmla="*/ 0 h 1"/>
                    <a:gd name="T4" fmla="*/ 4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4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3" y="0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4" name="Freeform 784">
                  <a:extLst>
                    <a:ext uri="{FF2B5EF4-FFF2-40B4-BE49-F238E27FC236}">
                      <a16:creationId xmlns:a16="http://schemas.microsoft.com/office/drawing/2014/main" id="{F6F327AF-4210-DB46-B7F9-8B0C94272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8464" y="4468183"/>
                  <a:ext cx="38217" cy="66896"/>
                </a:xfrm>
                <a:custGeom>
                  <a:avLst/>
                  <a:gdLst>
                    <a:gd name="T0" fmla="*/ 2 w 4"/>
                    <a:gd name="T1" fmla="*/ 0 h 7"/>
                    <a:gd name="T2" fmla="*/ 4 w 4"/>
                    <a:gd name="T3" fmla="*/ 7 h 7"/>
                    <a:gd name="T4" fmla="*/ 2 w 4"/>
                    <a:gd name="T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7">
                      <a:moveTo>
                        <a:pt x="2" y="0"/>
                      </a:moveTo>
                      <a:cubicBezTo>
                        <a:pt x="0" y="0"/>
                        <a:pt x="3" y="7"/>
                        <a:pt x="4" y="7"/>
                      </a:cubicBezTo>
                      <a:cubicBezTo>
                        <a:pt x="4" y="7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5" name="Freeform 785">
                  <a:extLst>
                    <a:ext uri="{FF2B5EF4-FFF2-40B4-BE49-F238E27FC236}">
                      <a16:creationId xmlns:a16="http://schemas.microsoft.com/office/drawing/2014/main" id="{AB9999EF-BE0E-5747-9D87-A840C1DE9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7571" y="4589231"/>
                  <a:ext cx="63695" cy="38227"/>
                </a:xfrm>
                <a:custGeom>
                  <a:avLst/>
                  <a:gdLst>
                    <a:gd name="T0" fmla="*/ 1 w 7"/>
                    <a:gd name="T1" fmla="*/ 0 h 4"/>
                    <a:gd name="T2" fmla="*/ 1 w 7"/>
                    <a:gd name="T3" fmla="*/ 4 h 4"/>
                    <a:gd name="T4" fmla="*/ 5 w 7"/>
                    <a:gd name="T5" fmla="*/ 4 h 4"/>
                    <a:gd name="T6" fmla="*/ 1 w 7"/>
                    <a:gd name="T7" fmla="*/ 0 h 4"/>
                    <a:gd name="T8" fmla="*/ 1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5" y="4"/>
                      </a:cubicBezTo>
                      <a:cubicBezTo>
                        <a:pt x="7" y="4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6" name="Freeform 786">
                  <a:extLst>
                    <a:ext uri="{FF2B5EF4-FFF2-40B4-BE49-F238E27FC236}">
                      <a16:creationId xmlns:a16="http://schemas.microsoft.com/office/drawing/2014/main" id="{A0315B4F-3F4B-3946-8824-FBB670419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22" y="4796293"/>
                  <a:ext cx="159235" cy="92380"/>
                </a:xfrm>
                <a:custGeom>
                  <a:avLst/>
                  <a:gdLst>
                    <a:gd name="T0" fmla="*/ 0 w 17"/>
                    <a:gd name="T1" fmla="*/ 4 h 10"/>
                    <a:gd name="T2" fmla="*/ 10 w 17"/>
                    <a:gd name="T3" fmla="*/ 2 h 10"/>
                    <a:gd name="T4" fmla="*/ 8 w 17"/>
                    <a:gd name="T5" fmla="*/ 4 h 10"/>
                    <a:gd name="T6" fmla="*/ 12 w 17"/>
                    <a:gd name="T7" fmla="*/ 7 h 10"/>
                    <a:gd name="T8" fmla="*/ 9 w 17"/>
                    <a:gd name="T9" fmla="*/ 7 h 10"/>
                    <a:gd name="T10" fmla="*/ 11 w 17"/>
                    <a:gd name="T11" fmla="*/ 10 h 10"/>
                    <a:gd name="T12" fmla="*/ 8 w 17"/>
                    <a:gd name="T13" fmla="*/ 9 h 10"/>
                    <a:gd name="T14" fmla="*/ 0 w 17"/>
                    <a:gd name="T15" fmla="*/ 4 h 10"/>
                    <a:gd name="T16" fmla="*/ 0 w 17"/>
                    <a:gd name="T17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0" y="4"/>
                      </a:moveTo>
                      <a:cubicBezTo>
                        <a:pt x="1" y="0"/>
                        <a:pt x="7" y="2"/>
                        <a:pt x="10" y="2"/>
                      </a:cubicBezTo>
                      <a:cubicBezTo>
                        <a:pt x="17" y="3"/>
                        <a:pt x="8" y="4"/>
                        <a:pt x="8" y="4"/>
                      </a:cubicBezTo>
                      <a:cubicBezTo>
                        <a:pt x="8" y="6"/>
                        <a:pt x="12" y="5"/>
                        <a:pt x="12" y="7"/>
                      </a:cubicBezTo>
                      <a:cubicBezTo>
                        <a:pt x="12" y="7"/>
                        <a:pt x="10" y="6"/>
                        <a:pt x="9" y="7"/>
                      </a:cubicBezTo>
                      <a:cubicBezTo>
                        <a:pt x="9" y="7"/>
                        <a:pt x="12" y="10"/>
                        <a:pt x="11" y="10"/>
                      </a:cubicBezTo>
                      <a:cubicBezTo>
                        <a:pt x="10" y="10"/>
                        <a:pt x="9" y="9"/>
                        <a:pt x="8" y="9"/>
                      </a:cubicBezTo>
                      <a:cubicBezTo>
                        <a:pt x="6" y="8"/>
                        <a:pt x="0" y="7"/>
                        <a:pt x="0" y="4"/>
                      </a:cubicBezTo>
                      <a:cubicBezTo>
                        <a:pt x="0" y="3"/>
                        <a:pt x="0" y="7"/>
                        <a:pt x="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7" name="Freeform 787">
                  <a:extLst>
                    <a:ext uri="{FF2B5EF4-FFF2-40B4-BE49-F238E27FC236}">
                      <a16:creationId xmlns:a16="http://schemas.microsoft.com/office/drawing/2014/main" id="{8B60053D-06FD-DF4A-B972-AB6D26477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37762" y="4777182"/>
                  <a:ext cx="82803" cy="28672"/>
                </a:xfrm>
                <a:custGeom>
                  <a:avLst/>
                  <a:gdLst>
                    <a:gd name="T0" fmla="*/ 8 w 9"/>
                    <a:gd name="T1" fmla="*/ 1 h 3"/>
                    <a:gd name="T2" fmla="*/ 5 w 9"/>
                    <a:gd name="T3" fmla="*/ 0 h 3"/>
                    <a:gd name="T4" fmla="*/ 0 w 9"/>
                    <a:gd name="T5" fmla="*/ 0 h 3"/>
                    <a:gd name="T6" fmla="*/ 8 w 9"/>
                    <a:gd name="T7" fmla="*/ 1 h 3"/>
                    <a:gd name="T8" fmla="*/ 8 w 9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">
                      <a:moveTo>
                        <a:pt x="8" y="1"/>
                      </a:moveTo>
                      <a:cubicBezTo>
                        <a:pt x="9" y="1"/>
                        <a:pt x="5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2" y="0"/>
                        <a:pt x="6" y="3"/>
                        <a:pt x="8" y="1"/>
                      </a:cubicBezTo>
                      <a:cubicBezTo>
                        <a:pt x="9" y="1"/>
                        <a:pt x="7" y="2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8" name="Freeform 788">
                  <a:extLst>
                    <a:ext uri="{FF2B5EF4-FFF2-40B4-BE49-F238E27FC236}">
                      <a16:creationId xmlns:a16="http://schemas.microsoft.com/office/drawing/2014/main" id="{3C1BD069-ECFF-6141-BF80-BB91B924F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7190" y="4974684"/>
                  <a:ext cx="121018" cy="63711"/>
                </a:xfrm>
                <a:custGeom>
                  <a:avLst/>
                  <a:gdLst>
                    <a:gd name="T0" fmla="*/ 12 w 13"/>
                    <a:gd name="T1" fmla="*/ 4 h 7"/>
                    <a:gd name="T2" fmla="*/ 12 w 13"/>
                    <a:gd name="T3" fmla="*/ 1 h 7"/>
                    <a:gd name="T4" fmla="*/ 7 w 13"/>
                    <a:gd name="T5" fmla="*/ 2 h 7"/>
                    <a:gd name="T6" fmla="*/ 3 w 13"/>
                    <a:gd name="T7" fmla="*/ 3 h 7"/>
                    <a:gd name="T8" fmla="*/ 0 w 13"/>
                    <a:gd name="T9" fmla="*/ 5 h 7"/>
                    <a:gd name="T10" fmla="*/ 12 w 13"/>
                    <a:gd name="T11" fmla="*/ 4 h 7"/>
                    <a:gd name="T12" fmla="*/ 12 w 13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2" y="4"/>
                      </a:moveTo>
                      <a:cubicBezTo>
                        <a:pt x="13" y="3"/>
                        <a:pt x="13" y="2"/>
                        <a:pt x="12" y="1"/>
                      </a:cubicBezTo>
                      <a:cubicBezTo>
                        <a:pt x="11" y="0"/>
                        <a:pt x="8" y="1"/>
                        <a:pt x="7" y="2"/>
                      </a:cubicBezTo>
                      <a:cubicBezTo>
                        <a:pt x="6" y="2"/>
                        <a:pt x="4" y="2"/>
                        <a:pt x="3" y="3"/>
                      </a:cubicBezTo>
                      <a:cubicBezTo>
                        <a:pt x="3" y="3"/>
                        <a:pt x="0" y="5"/>
                        <a:pt x="0" y="5"/>
                      </a:cubicBezTo>
                      <a:cubicBezTo>
                        <a:pt x="3" y="7"/>
                        <a:pt x="10" y="6"/>
                        <a:pt x="12" y="4"/>
                      </a:cubicBezTo>
                      <a:cubicBezTo>
                        <a:pt x="13" y="3"/>
                        <a:pt x="9" y="6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9" name="Freeform 789">
                  <a:extLst>
                    <a:ext uri="{FF2B5EF4-FFF2-40B4-BE49-F238E27FC236}">
                      <a16:creationId xmlns:a16="http://schemas.microsoft.com/office/drawing/2014/main" id="{60E05EA4-E465-C54C-AE68-1636E68D6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5278" y="5067066"/>
                  <a:ext cx="38217" cy="57338"/>
                </a:xfrm>
                <a:custGeom>
                  <a:avLst/>
                  <a:gdLst>
                    <a:gd name="T0" fmla="*/ 3 w 4"/>
                    <a:gd name="T1" fmla="*/ 2 h 6"/>
                    <a:gd name="T2" fmla="*/ 1 w 4"/>
                    <a:gd name="T3" fmla="*/ 3 h 6"/>
                    <a:gd name="T4" fmla="*/ 3 w 4"/>
                    <a:gd name="T5" fmla="*/ 2 h 6"/>
                    <a:gd name="T6" fmla="*/ 3 w 4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6"/>
                        <a:pt x="4" y="4"/>
                        <a:pt x="3" y="2"/>
                      </a:cubicBezTo>
                      <a:cubicBezTo>
                        <a:pt x="3" y="2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0" name="Freeform 790">
                  <a:extLst>
                    <a:ext uri="{FF2B5EF4-FFF2-40B4-BE49-F238E27FC236}">
                      <a16:creationId xmlns:a16="http://schemas.microsoft.com/office/drawing/2014/main" id="{031AAF3C-A445-CB43-89A9-BF574CE01B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475" y="4946015"/>
                  <a:ext cx="35033" cy="38227"/>
                </a:xfrm>
                <a:custGeom>
                  <a:avLst/>
                  <a:gdLst>
                    <a:gd name="T0" fmla="*/ 4 w 4"/>
                    <a:gd name="T1" fmla="*/ 2 h 4"/>
                    <a:gd name="T2" fmla="*/ 1 w 4"/>
                    <a:gd name="T3" fmla="*/ 1 h 4"/>
                    <a:gd name="T4" fmla="*/ 4 w 4"/>
                    <a:gd name="T5" fmla="*/ 2 h 4"/>
                    <a:gd name="T6" fmla="*/ 4 w 4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0" y="4"/>
                        <a:pt x="4" y="2"/>
                        <a:pt x="4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1" name="Freeform 791">
                  <a:extLst>
                    <a:ext uri="{FF2B5EF4-FFF2-40B4-BE49-F238E27FC236}">
                      <a16:creationId xmlns:a16="http://schemas.microsoft.com/office/drawing/2014/main" id="{914DA83C-12E3-164A-A795-B424BAADE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5786" y="4347132"/>
                  <a:ext cx="19109" cy="1911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2" name="Freeform 792">
                  <a:extLst>
                    <a:ext uri="{FF2B5EF4-FFF2-40B4-BE49-F238E27FC236}">
                      <a16:creationId xmlns:a16="http://schemas.microsoft.com/office/drawing/2014/main" id="{F4533EE8-4B96-334E-84BC-EEBA5CDBD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9354" y="4245195"/>
                  <a:ext cx="28664" cy="15928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3" name="Freeform 793">
                  <a:extLst>
                    <a:ext uri="{FF2B5EF4-FFF2-40B4-BE49-F238E27FC236}">
                      <a16:creationId xmlns:a16="http://schemas.microsoft.com/office/drawing/2014/main" id="{664CE6D5-51D5-6743-B37D-497D130E0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5786" y="4206967"/>
                  <a:ext cx="25477" cy="28672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1"/>
                        <a:pt x="1" y="2"/>
                      </a:cubicBezTo>
                      <a:cubicBezTo>
                        <a:pt x="1" y="3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4" name="Freeform 794">
                  <a:extLst>
                    <a:ext uri="{FF2B5EF4-FFF2-40B4-BE49-F238E27FC236}">
                      <a16:creationId xmlns:a16="http://schemas.microsoft.com/office/drawing/2014/main" id="{4069EAE9-2B52-B545-96DC-4967C9399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4832" y="4394915"/>
                  <a:ext cx="47770" cy="6370"/>
                </a:xfrm>
                <a:custGeom>
                  <a:avLst/>
                  <a:gdLst>
                    <a:gd name="T0" fmla="*/ 5 w 5"/>
                    <a:gd name="T1" fmla="*/ 1 h 1"/>
                    <a:gd name="T2" fmla="*/ 1 w 5"/>
                    <a:gd name="T3" fmla="*/ 0 h 1"/>
                    <a:gd name="T4" fmla="*/ 5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5" name="Freeform 795">
                  <a:extLst>
                    <a:ext uri="{FF2B5EF4-FFF2-40B4-BE49-F238E27FC236}">
                      <a16:creationId xmlns:a16="http://schemas.microsoft.com/office/drawing/2014/main" id="{AAB11A57-FA58-8B41-96DB-E99FA8C371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2155" y="4394915"/>
                  <a:ext cx="57323" cy="0"/>
                </a:xfrm>
                <a:custGeom>
                  <a:avLst/>
                  <a:gdLst>
                    <a:gd name="T0" fmla="*/ 5 w 6"/>
                    <a:gd name="T1" fmla="*/ 1 w 6"/>
                    <a:gd name="T2" fmla="*/ 5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5" y="0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6" name="Freeform 796">
                  <a:extLst>
                    <a:ext uri="{FF2B5EF4-FFF2-40B4-BE49-F238E27FC236}">
                      <a16:creationId xmlns:a16="http://schemas.microsoft.com/office/drawing/2014/main" id="{BF514BC8-4E25-D84F-BFB8-A4D45480EE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5407" y="3802406"/>
                  <a:ext cx="38217" cy="19114"/>
                </a:xfrm>
                <a:custGeom>
                  <a:avLst/>
                  <a:gdLst>
                    <a:gd name="T0" fmla="*/ 3 w 4"/>
                    <a:gd name="T1" fmla="*/ 2 h 2"/>
                    <a:gd name="T2" fmla="*/ 2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1" y="2"/>
                        <a:pt x="0" y="0"/>
                        <a:pt x="2" y="0"/>
                      </a:cubicBezTo>
                      <a:cubicBezTo>
                        <a:pt x="3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7" name="Freeform 797">
                  <a:extLst>
                    <a:ext uri="{FF2B5EF4-FFF2-40B4-BE49-F238E27FC236}">
                      <a16:creationId xmlns:a16="http://schemas.microsoft.com/office/drawing/2014/main" id="{E3DDB471-A98B-E642-B048-51057227BD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7694" y="6086410"/>
                  <a:ext cx="85988" cy="111494"/>
                </a:xfrm>
                <a:custGeom>
                  <a:avLst/>
                  <a:gdLst>
                    <a:gd name="T0" fmla="*/ 9 w 9"/>
                    <a:gd name="T1" fmla="*/ 11 h 12"/>
                    <a:gd name="T2" fmla="*/ 5 w 9"/>
                    <a:gd name="T3" fmla="*/ 2 h 12"/>
                    <a:gd name="T4" fmla="*/ 2 w 9"/>
                    <a:gd name="T5" fmla="*/ 2 h 12"/>
                    <a:gd name="T6" fmla="*/ 0 w 9"/>
                    <a:gd name="T7" fmla="*/ 3 h 12"/>
                    <a:gd name="T8" fmla="*/ 3 w 9"/>
                    <a:gd name="T9" fmla="*/ 5 h 12"/>
                    <a:gd name="T10" fmla="*/ 3 w 9"/>
                    <a:gd name="T11" fmla="*/ 7 h 12"/>
                    <a:gd name="T12" fmla="*/ 4 w 9"/>
                    <a:gd name="T13" fmla="*/ 7 h 12"/>
                    <a:gd name="T14" fmla="*/ 3 w 9"/>
                    <a:gd name="T15" fmla="*/ 8 h 12"/>
                    <a:gd name="T16" fmla="*/ 6 w 9"/>
                    <a:gd name="T17" fmla="*/ 11 h 12"/>
                    <a:gd name="T18" fmla="*/ 6 w 9"/>
                    <a:gd name="T19" fmla="*/ 9 h 12"/>
                    <a:gd name="T20" fmla="*/ 9 w 9"/>
                    <a:gd name="T21" fmla="*/ 11 h 12"/>
                    <a:gd name="T22" fmla="*/ 9 w 9"/>
                    <a:gd name="T23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12">
                      <a:moveTo>
                        <a:pt x="9" y="11"/>
                      </a:moveTo>
                      <a:cubicBezTo>
                        <a:pt x="8" y="8"/>
                        <a:pt x="7" y="4"/>
                        <a:pt x="5" y="2"/>
                      </a:cubicBezTo>
                      <a:cubicBezTo>
                        <a:pt x="4" y="1"/>
                        <a:pt x="3" y="0"/>
                        <a:pt x="2" y="2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1" y="4"/>
                        <a:pt x="3" y="3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5" y="8"/>
                        <a:pt x="3" y="8"/>
                        <a:pt x="3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6" y="11"/>
                        <a:pt x="2" y="7"/>
                        <a:pt x="6" y="9"/>
                      </a:cubicBezTo>
                      <a:cubicBezTo>
                        <a:pt x="7" y="9"/>
                        <a:pt x="9" y="12"/>
                        <a:pt x="9" y="11"/>
                      </a:cubicBezTo>
                      <a:cubicBezTo>
                        <a:pt x="8" y="10"/>
                        <a:pt x="9" y="12"/>
                        <a:pt x="9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429E0CA3-11B5-A243-AF92-13F8C955AA04}"/>
                  </a:ext>
                </a:extLst>
              </p:cNvPr>
              <p:cNvGrpSpPr/>
              <p:nvPr/>
            </p:nvGrpSpPr>
            <p:grpSpPr>
              <a:xfrm flipH="1">
                <a:off x="14853039" y="5496994"/>
                <a:ext cx="665720" cy="665720"/>
                <a:chOff x="17519649" y="-1"/>
                <a:chExt cx="13716002" cy="13716002"/>
              </a:xfrm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538E6701-4198-9340-812A-E787246A09A0}"/>
                    </a:ext>
                  </a:extLst>
                </p:cNvPr>
                <p:cNvSpPr/>
                <p:nvPr/>
              </p:nvSpPr>
              <p:spPr>
                <a:xfrm>
                  <a:off x="20908048" y="3388399"/>
                  <a:ext cx="6939202" cy="6939202"/>
                </a:xfrm>
                <a:prstGeom prst="ellipse">
                  <a:avLst/>
                </a:prstGeom>
                <a:noFill/>
                <a:ln w="63500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66D78AD8-55BC-3F42-AB32-8231131F7B82}"/>
                    </a:ext>
                  </a:extLst>
                </p:cNvPr>
                <p:cNvSpPr/>
                <p:nvPr/>
              </p:nvSpPr>
              <p:spPr>
                <a:xfrm>
                  <a:off x="19202986" y="1683337"/>
                  <a:ext cx="10349327" cy="10349327"/>
                </a:xfrm>
                <a:prstGeom prst="ellipse">
                  <a:avLst/>
                </a:prstGeom>
                <a:noFill/>
                <a:ln w="63500">
                  <a:solidFill>
                    <a:schemeClr val="accent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0C27BF49-59A2-DA40-BCBB-C8783168AC63}"/>
                    </a:ext>
                  </a:extLst>
                </p:cNvPr>
                <p:cNvSpPr/>
                <p:nvPr/>
              </p:nvSpPr>
              <p:spPr>
                <a:xfrm>
                  <a:off x="17519649" y="-1"/>
                  <a:ext cx="13716002" cy="13716002"/>
                </a:xfrm>
                <a:prstGeom prst="ellipse">
                  <a:avLst/>
                </a:prstGeom>
                <a:noFill/>
                <a:ln w="63500">
                  <a:solidFill>
                    <a:schemeClr val="accent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1BC89A09-F641-5543-BE23-3AB9A0D690B8}"/>
                  </a:ext>
                </a:extLst>
              </p:cNvPr>
              <p:cNvSpPr/>
              <p:nvPr/>
            </p:nvSpPr>
            <p:spPr>
              <a:xfrm>
                <a:off x="15120576" y="5762324"/>
                <a:ext cx="130291" cy="1302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C452E986-D482-E74C-B777-5C0A5AADD082}"/>
                  </a:ext>
                </a:extLst>
              </p:cNvPr>
              <p:cNvGrpSpPr/>
              <p:nvPr/>
            </p:nvGrpSpPr>
            <p:grpSpPr>
              <a:xfrm>
                <a:off x="16225374" y="6884096"/>
                <a:ext cx="665720" cy="665720"/>
                <a:chOff x="14407821" y="6729562"/>
                <a:chExt cx="1020280" cy="1020280"/>
              </a:xfrm>
            </p:grpSpPr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CE71E27-8959-804A-B0C5-213B2B2D1D33}"/>
                    </a:ext>
                  </a:extLst>
                </p:cNvPr>
                <p:cNvSpPr/>
                <p:nvPr/>
              </p:nvSpPr>
              <p:spPr>
                <a:xfrm flipH="1">
                  <a:off x="14659871" y="6981612"/>
                  <a:ext cx="516180" cy="516180"/>
                </a:xfrm>
                <a:prstGeom prst="ellipse">
                  <a:avLst/>
                </a:prstGeom>
                <a:noFill/>
                <a:ln w="63500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7217C73C-D0FB-B14B-AFA4-2007F8D4A6DE}"/>
                    </a:ext>
                  </a:extLst>
                </p:cNvPr>
                <p:cNvSpPr/>
                <p:nvPr/>
              </p:nvSpPr>
              <p:spPr>
                <a:xfrm flipH="1">
                  <a:off x="14533038" y="6854779"/>
                  <a:ext cx="769846" cy="769846"/>
                </a:xfrm>
                <a:prstGeom prst="ellipse">
                  <a:avLst/>
                </a:prstGeom>
                <a:noFill/>
                <a:ln w="63500">
                  <a:solidFill>
                    <a:schemeClr val="accent2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02E35C09-BA0B-074C-A9A0-52896CC845DF}"/>
                    </a:ext>
                  </a:extLst>
                </p:cNvPr>
                <p:cNvSpPr/>
                <p:nvPr/>
              </p:nvSpPr>
              <p:spPr>
                <a:xfrm flipH="1">
                  <a:off x="14407821" y="6729562"/>
                  <a:ext cx="1020280" cy="1020280"/>
                </a:xfrm>
                <a:prstGeom prst="ellipse">
                  <a:avLst/>
                </a:prstGeom>
                <a:noFill/>
                <a:ln w="63500">
                  <a:solidFill>
                    <a:schemeClr val="accent2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2DCAE36-4D62-8D44-A14B-A76612CF2CA7}"/>
                  </a:ext>
                </a:extLst>
              </p:cNvPr>
              <p:cNvSpPr/>
              <p:nvPr/>
            </p:nvSpPr>
            <p:spPr>
              <a:xfrm>
                <a:off x="16492912" y="7149426"/>
                <a:ext cx="130291" cy="1302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98AAA88-9E0D-2242-8528-F4032B9EE6E8}"/>
                  </a:ext>
                </a:extLst>
              </p:cNvPr>
              <p:cNvGrpSpPr/>
              <p:nvPr/>
            </p:nvGrpSpPr>
            <p:grpSpPr>
              <a:xfrm>
                <a:off x="17886211" y="5171033"/>
                <a:ext cx="665720" cy="665720"/>
                <a:chOff x="16155008" y="4927432"/>
                <a:chExt cx="1020280" cy="1020280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64361C07-210E-5C41-9D8C-E15FCAD67DB3}"/>
                    </a:ext>
                  </a:extLst>
                </p:cNvPr>
                <p:cNvSpPr/>
                <p:nvPr/>
              </p:nvSpPr>
              <p:spPr>
                <a:xfrm flipH="1">
                  <a:off x="16407058" y="5179482"/>
                  <a:ext cx="516180" cy="516180"/>
                </a:xfrm>
                <a:prstGeom prst="ellipse">
                  <a:avLst/>
                </a:prstGeom>
                <a:noFill/>
                <a:ln w="63500">
                  <a:solidFill>
                    <a:schemeClr val="accent3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46F23A11-984E-C443-A271-84F292B7CB80}"/>
                    </a:ext>
                  </a:extLst>
                </p:cNvPr>
                <p:cNvSpPr/>
                <p:nvPr/>
              </p:nvSpPr>
              <p:spPr>
                <a:xfrm flipH="1">
                  <a:off x="16280225" y="5052649"/>
                  <a:ext cx="769846" cy="769846"/>
                </a:xfrm>
                <a:prstGeom prst="ellipse">
                  <a:avLst/>
                </a:prstGeom>
                <a:noFill/>
                <a:ln w="63500">
                  <a:solidFill>
                    <a:schemeClr val="accent3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3CFE329A-DC14-0644-97CF-058AC13B4996}"/>
                    </a:ext>
                  </a:extLst>
                </p:cNvPr>
                <p:cNvSpPr/>
                <p:nvPr/>
              </p:nvSpPr>
              <p:spPr>
                <a:xfrm flipH="1">
                  <a:off x="16155008" y="4927432"/>
                  <a:ext cx="1020280" cy="1020280"/>
                </a:xfrm>
                <a:prstGeom prst="ellipse">
                  <a:avLst/>
                </a:prstGeom>
                <a:noFill/>
                <a:ln w="63500">
                  <a:solidFill>
                    <a:schemeClr val="accent3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52FC409C-D6C3-6E4F-AF7B-24AC4D234F7D}"/>
                  </a:ext>
                </a:extLst>
              </p:cNvPr>
              <p:cNvSpPr/>
              <p:nvPr/>
            </p:nvSpPr>
            <p:spPr>
              <a:xfrm>
                <a:off x="18153748" y="5436363"/>
                <a:ext cx="130291" cy="1302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0C60EE3-E54B-204F-9B69-BE8B88D4BCB8}"/>
                  </a:ext>
                </a:extLst>
              </p:cNvPr>
              <p:cNvGrpSpPr/>
              <p:nvPr/>
            </p:nvGrpSpPr>
            <p:grpSpPr>
              <a:xfrm>
                <a:off x="19643841" y="5864430"/>
                <a:ext cx="665720" cy="665720"/>
                <a:chOff x="18004022" y="5656881"/>
                <a:chExt cx="1020280" cy="1020280"/>
              </a:xfrm>
            </p:grpSpPr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F659D9A3-375F-B040-9AFF-FBB4046DF45D}"/>
                    </a:ext>
                  </a:extLst>
                </p:cNvPr>
                <p:cNvSpPr/>
                <p:nvPr/>
              </p:nvSpPr>
              <p:spPr>
                <a:xfrm flipH="1">
                  <a:off x="18256072" y="5908931"/>
                  <a:ext cx="516180" cy="516180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502E32CD-71FC-F342-95F1-2D692F8A470A}"/>
                    </a:ext>
                  </a:extLst>
                </p:cNvPr>
                <p:cNvSpPr/>
                <p:nvPr/>
              </p:nvSpPr>
              <p:spPr>
                <a:xfrm flipH="1">
                  <a:off x="18129239" y="5782098"/>
                  <a:ext cx="769846" cy="769846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21C621D-B4F2-5642-A083-EE7AB67A06E4}"/>
                    </a:ext>
                  </a:extLst>
                </p:cNvPr>
                <p:cNvSpPr/>
                <p:nvPr/>
              </p:nvSpPr>
              <p:spPr>
                <a:xfrm flipH="1">
                  <a:off x="18004022" y="5656881"/>
                  <a:ext cx="1020280" cy="1020280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BEC1787-03AA-4A4A-8D7E-62E71BA88294}"/>
                  </a:ext>
                </a:extLst>
              </p:cNvPr>
              <p:cNvSpPr/>
              <p:nvPr/>
            </p:nvSpPr>
            <p:spPr>
              <a:xfrm>
                <a:off x="19911378" y="6129760"/>
                <a:ext cx="130291" cy="1302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03D74EDA-B164-CA48-BCF9-63A08031053F}"/>
                </a:ext>
              </a:extLst>
            </p:cNvPr>
            <p:cNvSpPr txBox="1"/>
            <p:nvPr/>
          </p:nvSpPr>
          <p:spPr>
            <a:xfrm>
              <a:off x="14026239" y="5592328"/>
              <a:ext cx="947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25%</a:t>
              </a:r>
            </a:p>
          </p:txBody>
        </p: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B39CCD4B-B735-BF4E-B561-DF8E3873B41D}"/>
                </a:ext>
              </a:extLst>
            </p:cNvPr>
            <p:cNvSpPr txBox="1"/>
            <p:nvPr/>
          </p:nvSpPr>
          <p:spPr>
            <a:xfrm>
              <a:off x="17144996" y="7290494"/>
              <a:ext cx="947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40%</a:t>
              </a:r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4EC404D1-181E-1849-AA5D-75CA063391A2}"/>
                </a:ext>
              </a:extLst>
            </p:cNvPr>
            <p:cNvSpPr txBox="1"/>
            <p:nvPr/>
          </p:nvSpPr>
          <p:spPr>
            <a:xfrm>
              <a:off x="17014368" y="5265757"/>
              <a:ext cx="947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60%</a:t>
              </a:r>
            </a:p>
          </p:txBody>
        </p:sp>
        <p:sp>
          <p:nvSpPr>
            <p:cNvPr id="950" name="TextBox 949">
              <a:extLst>
                <a:ext uri="{FF2B5EF4-FFF2-40B4-BE49-F238E27FC236}">
                  <a16:creationId xmlns:a16="http://schemas.microsoft.com/office/drawing/2014/main" id="{2E582D39-C893-3848-AE0C-E8DA02A2D3AD}"/>
                </a:ext>
              </a:extLst>
            </p:cNvPr>
            <p:cNvSpPr txBox="1"/>
            <p:nvPr/>
          </p:nvSpPr>
          <p:spPr>
            <a:xfrm>
              <a:off x="19806555" y="6735328"/>
              <a:ext cx="947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75%</a:t>
              </a:r>
            </a:p>
          </p:txBody>
        </p:sp>
      </p:grpSp>
      <p:sp>
        <p:nvSpPr>
          <p:cNvPr id="627" name="CuadroTexto 350">
            <a:extLst>
              <a:ext uri="{FF2B5EF4-FFF2-40B4-BE49-F238E27FC236}">
                <a16:creationId xmlns:a16="http://schemas.microsoft.com/office/drawing/2014/main" id="{20CC9CAB-C97A-E042-BF01-07F5E84651D9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11696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angle 625">
            <a:extLst>
              <a:ext uri="{FF2B5EF4-FFF2-40B4-BE49-F238E27FC236}">
                <a16:creationId xmlns:a16="http://schemas.microsoft.com/office/drawing/2014/main" id="{6D8C18C5-5BAA-B443-B36C-9CD5205DC30D}"/>
              </a:ext>
            </a:extLst>
          </p:cNvPr>
          <p:cNvSpPr/>
          <p:nvPr/>
        </p:nvSpPr>
        <p:spPr>
          <a:xfrm>
            <a:off x="1566240" y="3606800"/>
            <a:ext cx="7896001" cy="426346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6D57D873-CC8A-404D-AE47-2689C83DB0A8}"/>
              </a:ext>
            </a:extLst>
          </p:cNvPr>
          <p:cNvGrpSpPr/>
          <p:nvPr/>
        </p:nvGrpSpPr>
        <p:grpSpPr>
          <a:xfrm>
            <a:off x="2593140" y="4269476"/>
            <a:ext cx="5842200" cy="2938112"/>
            <a:chOff x="2090676" y="6663310"/>
            <a:chExt cx="5295678" cy="5051982"/>
          </a:xfrm>
        </p:grpSpPr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DCB29159-02B9-D04D-AF7B-D8AD0C6F93A6}"/>
                </a:ext>
              </a:extLst>
            </p:cNvPr>
            <p:cNvSpPr txBox="1"/>
            <p:nvPr/>
          </p:nvSpPr>
          <p:spPr>
            <a:xfrm>
              <a:off x="2402642" y="6663310"/>
              <a:ext cx="4671746" cy="227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+2790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1ABBCE1C-CB4C-E743-856E-D60E702B08CE}"/>
                </a:ext>
              </a:extLst>
            </p:cNvPr>
            <p:cNvSpPr txBox="1"/>
            <p:nvPr/>
          </p:nvSpPr>
          <p:spPr>
            <a:xfrm>
              <a:off x="2090676" y="8938918"/>
              <a:ext cx="5295678" cy="277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sp>
        <p:nvSpPr>
          <p:cNvPr id="633" name="Rectangle 632">
            <a:extLst>
              <a:ext uri="{FF2B5EF4-FFF2-40B4-BE49-F238E27FC236}">
                <a16:creationId xmlns:a16="http://schemas.microsoft.com/office/drawing/2014/main" id="{E19ADE98-2333-AD44-A925-6DC77BE7B68D}"/>
              </a:ext>
            </a:extLst>
          </p:cNvPr>
          <p:cNvSpPr/>
          <p:nvPr/>
        </p:nvSpPr>
        <p:spPr>
          <a:xfrm>
            <a:off x="1595065" y="8245165"/>
            <a:ext cx="7896001" cy="426346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CB21C-1CB4-C349-A353-D63E6A538533}"/>
              </a:ext>
            </a:extLst>
          </p:cNvPr>
          <p:cNvGrpSpPr/>
          <p:nvPr/>
        </p:nvGrpSpPr>
        <p:grpSpPr>
          <a:xfrm>
            <a:off x="6070137" y="8761166"/>
            <a:ext cx="2694087" cy="3231458"/>
            <a:chOff x="6446520" y="8761166"/>
            <a:chExt cx="2694087" cy="3231458"/>
          </a:xfrm>
        </p:grpSpPr>
        <p:grpSp>
          <p:nvGrpSpPr>
            <p:cNvPr id="702" name="Group 701">
              <a:extLst>
                <a:ext uri="{FF2B5EF4-FFF2-40B4-BE49-F238E27FC236}">
                  <a16:creationId xmlns:a16="http://schemas.microsoft.com/office/drawing/2014/main" id="{532F96FE-38B0-7344-B69C-EF79D72181E0}"/>
                </a:ext>
              </a:extLst>
            </p:cNvPr>
            <p:cNvGrpSpPr/>
            <p:nvPr/>
          </p:nvGrpSpPr>
          <p:grpSpPr>
            <a:xfrm>
              <a:off x="6446520" y="8761166"/>
              <a:ext cx="2694087" cy="1209434"/>
              <a:chOff x="10954108" y="9526443"/>
              <a:chExt cx="2694087" cy="1209434"/>
            </a:xfrm>
          </p:grpSpPr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770F5D75-B7E4-EC4D-A900-CE11C7B4FFCA}"/>
                  </a:ext>
                </a:extLst>
              </p:cNvPr>
              <p:cNvSpPr txBox="1"/>
              <p:nvPr/>
            </p:nvSpPr>
            <p:spPr>
              <a:xfrm>
                <a:off x="11274682" y="9526443"/>
                <a:ext cx="2052939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737442EE-1FF5-6D4C-AB8B-8B3F663BB699}"/>
                  </a:ext>
                </a:extLst>
              </p:cNvPr>
              <p:cNvSpPr/>
              <p:nvPr/>
            </p:nvSpPr>
            <p:spPr>
              <a:xfrm>
                <a:off x="10954108" y="10089546"/>
                <a:ext cx="26940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36D8FFB1-C891-C242-83EE-69BFCAB48621}"/>
                </a:ext>
              </a:extLst>
            </p:cNvPr>
            <p:cNvGrpSpPr/>
            <p:nvPr/>
          </p:nvGrpSpPr>
          <p:grpSpPr>
            <a:xfrm>
              <a:off x="6446520" y="10783190"/>
              <a:ext cx="2694087" cy="1209434"/>
              <a:chOff x="15135172" y="9526443"/>
              <a:chExt cx="2694087" cy="1209434"/>
            </a:xfrm>
          </p:grpSpPr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4AF63C07-3FA2-5D4B-8399-237EBB0DBB07}"/>
                  </a:ext>
                </a:extLst>
              </p:cNvPr>
              <p:cNvSpPr txBox="1"/>
              <p:nvPr/>
            </p:nvSpPr>
            <p:spPr>
              <a:xfrm>
                <a:off x="15455746" y="9526443"/>
                <a:ext cx="2052939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951F7C23-F5DF-A644-8E4B-D1D7D0254EB7}"/>
                  </a:ext>
                </a:extLst>
              </p:cNvPr>
              <p:cNvSpPr/>
              <p:nvPr/>
            </p:nvSpPr>
            <p:spPr>
              <a:xfrm>
                <a:off x="15135172" y="10089546"/>
                <a:ext cx="26940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$740.9K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708" name="Rectangle 707">
            <a:extLst>
              <a:ext uri="{FF2B5EF4-FFF2-40B4-BE49-F238E27FC236}">
                <a16:creationId xmlns:a16="http://schemas.microsoft.com/office/drawing/2014/main" id="{42844BC5-91D5-2C4A-81C8-0276BCF4AFE5}"/>
              </a:ext>
            </a:extLst>
          </p:cNvPr>
          <p:cNvSpPr/>
          <p:nvPr/>
        </p:nvSpPr>
        <p:spPr>
          <a:xfrm>
            <a:off x="9806401" y="3554334"/>
            <a:ext cx="12976184" cy="895429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822019-7D12-C74F-912C-94F0E2A196DE}"/>
              </a:ext>
            </a:extLst>
          </p:cNvPr>
          <p:cNvGrpSpPr/>
          <p:nvPr/>
        </p:nvGrpSpPr>
        <p:grpSpPr>
          <a:xfrm>
            <a:off x="1604737" y="8909426"/>
            <a:ext cx="4976240" cy="3096736"/>
            <a:chOff x="1439631" y="9408675"/>
            <a:chExt cx="4362362" cy="2714717"/>
          </a:xfrm>
        </p:grpSpPr>
        <p:graphicFrame>
          <p:nvGraphicFramePr>
            <p:cNvPr id="727" name="Chart 21">
              <a:extLst>
                <a:ext uri="{FF2B5EF4-FFF2-40B4-BE49-F238E27FC236}">
                  <a16:creationId xmlns:a16="http://schemas.microsoft.com/office/drawing/2014/main" id="{FF0B964D-EF61-FF41-9AA2-0285506EF1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8399502"/>
                </p:ext>
              </p:extLst>
            </p:nvPr>
          </p:nvGraphicFramePr>
          <p:xfrm>
            <a:off x="1439631" y="9408675"/>
            <a:ext cx="4362362" cy="2714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8821F7CB-8697-AD46-9D70-F90A37BDFE60}"/>
                </a:ext>
              </a:extLst>
            </p:cNvPr>
            <p:cNvSpPr/>
            <p:nvPr/>
          </p:nvSpPr>
          <p:spPr>
            <a:xfrm>
              <a:off x="2726829" y="9862106"/>
              <a:ext cx="1793148" cy="1793146"/>
            </a:xfrm>
            <a:prstGeom prst="ellipse">
              <a:avLst/>
            </a:prstGeom>
            <a:solidFill>
              <a:srgbClr val="F1F3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4" name="Oval 733">
            <a:extLst>
              <a:ext uri="{FF2B5EF4-FFF2-40B4-BE49-F238E27FC236}">
                <a16:creationId xmlns:a16="http://schemas.microsoft.com/office/drawing/2014/main" id="{68FC0C8A-FECE-064D-8E2C-6AC5A3C85E4C}"/>
              </a:ext>
            </a:extLst>
          </p:cNvPr>
          <p:cNvSpPr/>
          <p:nvPr/>
        </p:nvSpPr>
        <p:spPr>
          <a:xfrm>
            <a:off x="16412864" y="10647744"/>
            <a:ext cx="1116280" cy="1116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E11F5ED0-6C94-F741-B8A6-9BD16B831456}"/>
              </a:ext>
            </a:extLst>
          </p:cNvPr>
          <p:cNvSpPr/>
          <p:nvPr/>
        </p:nvSpPr>
        <p:spPr>
          <a:xfrm>
            <a:off x="10807711" y="10647744"/>
            <a:ext cx="1116280" cy="1116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1980EB06-80D7-9840-98CC-F424162DAB49}"/>
              </a:ext>
            </a:extLst>
          </p:cNvPr>
          <p:cNvSpPr/>
          <p:nvPr/>
        </p:nvSpPr>
        <p:spPr>
          <a:xfrm>
            <a:off x="16412864" y="9004173"/>
            <a:ext cx="1116280" cy="1116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79C26176-25F2-6E47-B5B6-FFDB8FAFC915}"/>
              </a:ext>
            </a:extLst>
          </p:cNvPr>
          <p:cNvSpPr/>
          <p:nvPr/>
        </p:nvSpPr>
        <p:spPr>
          <a:xfrm>
            <a:off x="10807711" y="9004173"/>
            <a:ext cx="1116280" cy="11162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2A33D67F-92E3-FA4C-A6ED-636A98443DB9}"/>
              </a:ext>
            </a:extLst>
          </p:cNvPr>
          <p:cNvSpPr txBox="1"/>
          <p:nvPr/>
        </p:nvSpPr>
        <p:spPr>
          <a:xfrm>
            <a:off x="10758791" y="10834761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FA2188B1-C4A9-1B4E-A3C3-FA2F7D5A755C}"/>
              </a:ext>
            </a:extLst>
          </p:cNvPr>
          <p:cNvSpPr txBox="1"/>
          <p:nvPr/>
        </p:nvSpPr>
        <p:spPr>
          <a:xfrm>
            <a:off x="12062588" y="10615986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7C9A32D7-3685-5749-B6BB-AD1203C7F7F4}"/>
              </a:ext>
            </a:extLst>
          </p:cNvPr>
          <p:cNvSpPr txBox="1"/>
          <p:nvPr/>
        </p:nvSpPr>
        <p:spPr>
          <a:xfrm>
            <a:off x="16360319" y="10834761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0D6CD9E9-8A5C-384C-87FA-FE98E25ED65B}"/>
              </a:ext>
            </a:extLst>
          </p:cNvPr>
          <p:cNvSpPr txBox="1"/>
          <p:nvPr/>
        </p:nvSpPr>
        <p:spPr>
          <a:xfrm>
            <a:off x="17652241" y="10615986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EF2BC161-0424-5B45-8DCC-93F1E45B6D46}"/>
              </a:ext>
            </a:extLst>
          </p:cNvPr>
          <p:cNvSpPr txBox="1"/>
          <p:nvPr/>
        </p:nvSpPr>
        <p:spPr>
          <a:xfrm>
            <a:off x="10770666" y="9177497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8F367DCD-E7D5-2146-902A-118B953FB9DE}"/>
              </a:ext>
            </a:extLst>
          </p:cNvPr>
          <p:cNvSpPr txBox="1"/>
          <p:nvPr/>
        </p:nvSpPr>
        <p:spPr>
          <a:xfrm>
            <a:off x="12062588" y="8958722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A23B10BF-2CA6-D741-9261-F911391EFE2E}"/>
              </a:ext>
            </a:extLst>
          </p:cNvPr>
          <p:cNvSpPr txBox="1"/>
          <p:nvPr/>
        </p:nvSpPr>
        <p:spPr>
          <a:xfrm>
            <a:off x="16360319" y="9177497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78753A08-0E7C-A44F-8A06-5D12D050517B}"/>
              </a:ext>
            </a:extLst>
          </p:cNvPr>
          <p:cNvSpPr txBox="1"/>
          <p:nvPr/>
        </p:nvSpPr>
        <p:spPr>
          <a:xfrm>
            <a:off x="17652241" y="8958722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2616A-E75C-B841-A66C-745E29774C44}"/>
              </a:ext>
            </a:extLst>
          </p:cNvPr>
          <p:cNvGrpSpPr/>
          <p:nvPr/>
        </p:nvGrpSpPr>
        <p:grpSpPr>
          <a:xfrm>
            <a:off x="18165141" y="4173632"/>
            <a:ext cx="3001354" cy="4165792"/>
            <a:chOff x="2345764" y="4603946"/>
            <a:chExt cx="3001354" cy="4165792"/>
          </a:xfrm>
        </p:grpSpPr>
        <p:sp>
          <p:nvSpPr>
            <p:cNvPr id="746" name="Freeform 72">
              <a:extLst>
                <a:ext uri="{FF2B5EF4-FFF2-40B4-BE49-F238E27FC236}">
                  <a16:creationId xmlns:a16="http://schemas.microsoft.com/office/drawing/2014/main" id="{11FBDF08-A924-254A-97AD-98E7B7F1E1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106" y="7853053"/>
              <a:ext cx="583988" cy="743259"/>
            </a:xfrm>
            <a:custGeom>
              <a:avLst/>
              <a:gdLst>
                <a:gd name="T0" fmla="*/ 352 w 727"/>
                <a:gd name="T1" fmla="*/ 925 h 926"/>
                <a:gd name="T2" fmla="*/ 0 w 727"/>
                <a:gd name="T3" fmla="*/ 749 h 926"/>
                <a:gd name="T4" fmla="*/ 396 w 727"/>
                <a:gd name="T5" fmla="*/ 0 h 926"/>
                <a:gd name="T6" fmla="*/ 726 w 727"/>
                <a:gd name="T7" fmla="*/ 177 h 926"/>
                <a:gd name="T8" fmla="*/ 352 w 727"/>
                <a:gd name="T9" fmla="*/ 92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926">
                  <a:moveTo>
                    <a:pt x="352" y="925"/>
                  </a:moveTo>
                  <a:lnTo>
                    <a:pt x="0" y="749"/>
                  </a:lnTo>
                  <a:lnTo>
                    <a:pt x="396" y="0"/>
                  </a:lnTo>
                  <a:lnTo>
                    <a:pt x="726" y="177"/>
                  </a:lnTo>
                  <a:lnTo>
                    <a:pt x="352" y="925"/>
                  </a:ln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" name="Freeform 73">
              <a:extLst>
                <a:ext uri="{FF2B5EF4-FFF2-40B4-BE49-F238E27FC236}">
                  <a16:creationId xmlns:a16="http://schemas.microsoft.com/office/drawing/2014/main" id="{3B502523-20B9-1041-81B5-A2C268D7BD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8466" y="8277773"/>
              <a:ext cx="424720" cy="407022"/>
            </a:xfrm>
            <a:custGeom>
              <a:avLst/>
              <a:gdLst>
                <a:gd name="T0" fmla="*/ 374 w 529"/>
                <a:gd name="T1" fmla="*/ 506 h 507"/>
                <a:gd name="T2" fmla="*/ 0 w 529"/>
                <a:gd name="T3" fmla="*/ 330 h 507"/>
                <a:gd name="T4" fmla="*/ 176 w 529"/>
                <a:gd name="T5" fmla="*/ 0 h 507"/>
                <a:gd name="T6" fmla="*/ 528 w 529"/>
                <a:gd name="T7" fmla="*/ 198 h 507"/>
                <a:gd name="T8" fmla="*/ 374 w 529"/>
                <a:gd name="T9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07">
                  <a:moveTo>
                    <a:pt x="374" y="506"/>
                  </a:moveTo>
                  <a:lnTo>
                    <a:pt x="0" y="330"/>
                  </a:lnTo>
                  <a:lnTo>
                    <a:pt x="176" y="0"/>
                  </a:lnTo>
                  <a:lnTo>
                    <a:pt x="528" y="198"/>
                  </a:lnTo>
                  <a:lnTo>
                    <a:pt x="374" y="5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" name="Freeform 74">
              <a:extLst>
                <a:ext uri="{FF2B5EF4-FFF2-40B4-BE49-F238E27FC236}">
                  <a16:creationId xmlns:a16="http://schemas.microsoft.com/office/drawing/2014/main" id="{82EEF77C-617E-B946-BC83-8BB6673DCA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138" y="7145187"/>
              <a:ext cx="867137" cy="955619"/>
            </a:xfrm>
            <a:custGeom>
              <a:avLst/>
              <a:gdLst>
                <a:gd name="T0" fmla="*/ 726 w 1079"/>
                <a:gd name="T1" fmla="*/ 0 h 1190"/>
                <a:gd name="T2" fmla="*/ 726 w 1079"/>
                <a:gd name="T3" fmla="*/ 0 h 1190"/>
                <a:gd name="T4" fmla="*/ 374 w 1079"/>
                <a:gd name="T5" fmla="*/ 199 h 1190"/>
                <a:gd name="T6" fmla="*/ 0 w 1079"/>
                <a:gd name="T7" fmla="*/ 1079 h 1190"/>
                <a:gd name="T8" fmla="*/ 418 w 1079"/>
                <a:gd name="T9" fmla="*/ 1189 h 1190"/>
                <a:gd name="T10" fmla="*/ 462 w 1079"/>
                <a:gd name="T11" fmla="*/ 1145 h 1190"/>
                <a:gd name="T12" fmla="*/ 858 w 1079"/>
                <a:gd name="T13" fmla="*/ 595 h 1190"/>
                <a:gd name="T14" fmla="*/ 726 w 1079"/>
                <a:gd name="T15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9" h="1190">
                  <a:moveTo>
                    <a:pt x="726" y="0"/>
                  </a:moveTo>
                  <a:lnTo>
                    <a:pt x="726" y="0"/>
                  </a:lnTo>
                  <a:cubicBezTo>
                    <a:pt x="726" y="0"/>
                    <a:pt x="506" y="44"/>
                    <a:pt x="374" y="199"/>
                  </a:cubicBezTo>
                  <a:cubicBezTo>
                    <a:pt x="374" y="199"/>
                    <a:pt x="22" y="991"/>
                    <a:pt x="0" y="1079"/>
                  </a:cubicBezTo>
                  <a:cubicBezTo>
                    <a:pt x="418" y="1189"/>
                    <a:pt x="418" y="1189"/>
                    <a:pt x="418" y="1189"/>
                  </a:cubicBezTo>
                  <a:cubicBezTo>
                    <a:pt x="440" y="1189"/>
                    <a:pt x="440" y="1167"/>
                    <a:pt x="462" y="1145"/>
                  </a:cubicBezTo>
                  <a:cubicBezTo>
                    <a:pt x="462" y="1145"/>
                    <a:pt x="770" y="749"/>
                    <a:pt x="858" y="595"/>
                  </a:cubicBezTo>
                  <a:cubicBezTo>
                    <a:pt x="1078" y="176"/>
                    <a:pt x="836" y="0"/>
                    <a:pt x="72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9" name="Freeform 75">
              <a:extLst>
                <a:ext uri="{FF2B5EF4-FFF2-40B4-BE49-F238E27FC236}">
                  <a16:creationId xmlns:a16="http://schemas.microsoft.com/office/drawing/2014/main" id="{FF7019A2-E3F8-1948-8797-C7B2FE869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105" y="8490132"/>
              <a:ext cx="796350" cy="247754"/>
            </a:xfrm>
            <a:custGeom>
              <a:avLst/>
              <a:gdLst>
                <a:gd name="T0" fmla="*/ 990 w 991"/>
                <a:gd name="T1" fmla="*/ 308 h 309"/>
                <a:gd name="T2" fmla="*/ 990 w 991"/>
                <a:gd name="T3" fmla="*/ 308 h 309"/>
                <a:gd name="T4" fmla="*/ 505 w 991"/>
                <a:gd name="T5" fmla="*/ 0 h 309"/>
                <a:gd name="T6" fmla="*/ 0 w 991"/>
                <a:gd name="T7" fmla="*/ 308 h 309"/>
                <a:gd name="T8" fmla="*/ 990 w 991"/>
                <a:gd name="T9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09">
                  <a:moveTo>
                    <a:pt x="990" y="308"/>
                  </a:moveTo>
                  <a:lnTo>
                    <a:pt x="990" y="308"/>
                  </a:lnTo>
                  <a:cubicBezTo>
                    <a:pt x="990" y="132"/>
                    <a:pt x="769" y="0"/>
                    <a:pt x="505" y="0"/>
                  </a:cubicBezTo>
                  <a:cubicBezTo>
                    <a:pt x="219" y="0"/>
                    <a:pt x="0" y="132"/>
                    <a:pt x="0" y="308"/>
                  </a:cubicBezTo>
                  <a:lnTo>
                    <a:pt x="990" y="30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" name="Freeform 76">
              <a:extLst>
                <a:ext uri="{FF2B5EF4-FFF2-40B4-BE49-F238E27FC236}">
                  <a16:creationId xmlns:a16="http://schemas.microsoft.com/office/drawing/2014/main" id="{9FF67896-C243-3741-97D9-A4E2EC24DB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41949" y="8698952"/>
              <a:ext cx="831742" cy="70786"/>
            </a:xfrm>
            <a:custGeom>
              <a:avLst/>
              <a:gdLst>
                <a:gd name="T0" fmla="*/ 1035 w 1036"/>
                <a:gd name="T1" fmla="*/ 88 h 89"/>
                <a:gd name="T2" fmla="*/ 0 w 1036"/>
                <a:gd name="T3" fmla="*/ 88 h 89"/>
                <a:gd name="T4" fmla="*/ 0 w 1036"/>
                <a:gd name="T5" fmla="*/ 0 h 89"/>
                <a:gd name="T6" fmla="*/ 1035 w 1036"/>
                <a:gd name="T7" fmla="*/ 0 h 89"/>
                <a:gd name="T8" fmla="*/ 1035 w 1036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89">
                  <a:moveTo>
                    <a:pt x="1035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8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1" name="Freeform 77">
              <a:extLst>
                <a:ext uri="{FF2B5EF4-FFF2-40B4-BE49-F238E27FC236}">
                  <a16:creationId xmlns:a16="http://schemas.microsoft.com/office/drawing/2014/main" id="{A006CD23-13F3-3E48-976D-9D7BF2F843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07396" y="8383952"/>
              <a:ext cx="513205" cy="247754"/>
            </a:xfrm>
            <a:custGeom>
              <a:avLst/>
              <a:gdLst>
                <a:gd name="T0" fmla="*/ 0 w 639"/>
                <a:gd name="T1" fmla="*/ 308 h 309"/>
                <a:gd name="T2" fmla="*/ 264 w 639"/>
                <a:gd name="T3" fmla="*/ 0 h 309"/>
                <a:gd name="T4" fmla="*/ 638 w 639"/>
                <a:gd name="T5" fmla="*/ 132 h 309"/>
                <a:gd name="T6" fmla="*/ 638 w 639"/>
                <a:gd name="T7" fmla="*/ 154 h 309"/>
                <a:gd name="T8" fmla="*/ 0 w 639"/>
                <a:gd name="T9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309">
                  <a:moveTo>
                    <a:pt x="0" y="308"/>
                  </a:moveTo>
                  <a:lnTo>
                    <a:pt x="264" y="0"/>
                  </a:lnTo>
                  <a:lnTo>
                    <a:pt x="638" y="132"/>
                  </a:lnTo>
                  <a:lnTo>
                    <a:pt x="638" y="154"/>
                  </a:lnTo>
                  <a:lnTo>
                    <a:pt x="0" y="30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2" name="Freeform 78">
              <a:extLst>
                <a:ext uri="{FF2B5EF4-FFF2-40B4-BE49-F238E27FC236}">
                  <a16:creationId xmlns:a16="http://schemas.microsoft.com/office/drawing/2014/main" id="{B55376A9-AE3E-A341-9EA8-FE0C516BBA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45764" y="6122318"/>
              <a:ext cx="2137757" cy="353933"/>
            </a:xfrm>
            <a:custGeom>
              <a:avLst/>
              <a:gdLst>
                <a:gd name="T0" fmla="*/ 286 w 2664"/>
                <a:gd name="T1" fmla="*/ 0 h 441"/>
                <a:gd name="T2" fmla="*/ 286 w 2664"/>
                <a:gd name="T3" fmla="*/ 0 h 441"/>
                <a:gd name="T4" fmla="*/ 2113 w 2664"/>
                <a:gd name="T5" fmla="*/ 176 h 441"/>
                <a:gd name="T6" fmla="*/ 2531 w 2664"/>
                <a:gd name="T7" fmla="*/ 352 h 441"/>
                <a:gd name="T8" fmla="*/ 2465 w 2664"/>
                <a:gd name="T9" fmla="*/ 440 h 441"/>
                <a:gd name="T10" fmla="*/ 2091 w 2664"/>
                <a:gd name="T11" fmla="*/ 352 h 441"/>
                <a:gd name="T12" fmla="*/ 198 w 2664"/>
                <a:gd name="T13" fmla="*/ 308 h 441"/>
                <a:gd name="T14" fmla="*/ 286 w 2664"/>
                <a:gd name="T1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4" h="441">
                  <a:moveTo>
                    <a:pt x="286" y="0"/>
                  </a:moveTo>
                  <a:lnTo>
                    <a:pt x="286" y="0"/>
                  </a:lnTo>
                  <a:cubicBezTo>
                    <a:pt x="286" y="0"/>
                    <a:pt x="1937" y="132"/>
                    <a:pt x="2113" y="176"/>
                  </a:cubicBezTo>
                  <a:cubicBezTo>
                    <a:pt x="2311" y="242"/>
                    <a:pt x="2421" y="308"/>
                    <a:pt x="2531" y="352"/>
                  </a:cubicBezTo>
                  <a:cubicBezTo>
                    <a:pt x="2663" y="396"/>
                    <a:pt x="2641" y="440"/>
                    <a:pt x="2465" y="440"/>
                  </a:cubicBezTo>
                  <a:cubicBezTo>
                    <a:pt x="2289" y="418"/>
                    <a:pt x="2113" y="352"/>
                    <a:pt x="2091" y="352"/>
                  </a:cubicBezTo>
                  <a:cubicBezTo>
                    <a:pt x="2069" y="352"/>
                    <a:pt x="352" y="330"/>
                    <a:pt x="198" y="308"/>
                  </a:cubicBezTo>
                  <a:cubicBezTo>
                    <a:pt x="44" y="308"/>
                    <a:pt x="0" y="0"/>
                    <a:pt x="286" y="0"/>
                  </a:cubicBez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" name="Freeform 79">
              <a:extLst>
                <a:ext uri="{FF2B5EF4-FFF2-40B4-BE49-F238E27FC236}">
                  <a16:creationId xmlns:a16="http://schemas.microsoft.com/office/drawing/2014/main" id="{C47D7269-936E-6140-8DB4-BD757DCF54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76496" y="7853053"/>
              <a:ext cx="583991" cy="743259"/>
            </a:xfrm>
            <a:custGeom>
              <a:avLst/>
              <a:gdLst>
                <a:gd name="T0" fmla="*/ 352 w 727"/>
                <a:gd name="T1" fmla="*/ 925 h 926"/>
                <a:gd name="T2" fmla="*/ 0 w 727"/>
                <a:gd name="T3" fmla="*/ 749 h 926"/>
                <a:gd name="T4" fmla="*/ 396 w 727"/>
                <a:gd name="T5" fmla="*/ 0 h 926"/>
                <a:gd name="T6" fmla="*/ 726 w 727"/>
                <a:gd name="T7" fmla="*/ 177 h 926"/>
                <a:gd name="T8" fmla="*/ 352 w 727"/>
                <a:gd name="T9" fmla="*/ 92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926">
                  <a:moveTo>
                    <a:pt x="352" y="925"/>
                  </a:moveTo>
                  <a:lnTo>
                    <a:pt x="0" y="749"/>
                  </a:lnTo>
                  <a:lnTo>
                    <a:pt x="396" y="0"/>
                  </a:lnTo>
                  <a:lnTo>
                    <a:pt x="726" y="177"/>
                  </a:lnTo>
                  <a:lnTo>
                    <a:pt x="352" y="925"/>
                  </a:ln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" name="Freeform 80">
              <a:extLst>
                <a:ext uri="{FF2B5EF4-FFF2-40B4-BE49-F238E27FC236}">
                  <a16:creationId xmlns:a16="http://schemas.microsoft.com/office/drawing/2014/main" id="{16C7AC97-C392-7C42-9BAE-9490B0E332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87169" y="7056702"/>
              <a:ext cx="1659949" cy="566293"/>
            </a:xfrm>
            <a:custGeom>
              <a:avLst/>
              <a:gdLst>
                <a:gd name="T0" fmla="*/ 2069 w 2070"/>
                <a:gd name="T1" fmla="*/ 397 h 706"/>
                <a:gd name="T2" fmla="*/ 2069 w 2070"/>
                <a:gd name="T3" fmla="*/ 397 h 706"/>
                <a:gd name="T4" fmla="*/ 1739 w 2070"/>
                <a:gd name="T5" fmla="*/ 705 h 706"/>
                <a:gd name="T6" fmla="*/ 331 w 2070"/>
                <a:gd name="T7" fmla="*/ 638 h 706"/>
                <a:gd name="T8" fmla="*/ 22 w 2070"/>
                <a:gd name="T9" fmla="*/ 331 h 706"/>
                <a:gd name="T10" fmla="*/ 22 w 2070"/>
                <a:gd name="T11" fmla="*/ 309 h 706"/>
                <a:gd name="T12" fmla="*/ 331 w 2070"/>
                <a:gd name="T13" fmla="*/ 0 h 706"/>
                <a:gd name="T14" fmla="*/ 1761 w 2070"/>
                <a:gd name="T15" fmla="*/ 66 h 706"/>
                <a:gd name="T16" fmla="*/ 2069 w 2070"/>
                <a:gd name="T17" fmla="*/ 397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0" h="706">
                  <a:moveTo>
                    <a:pt x="2069" y="397"/>
                  </a:moveTo>
                  <a:lnTo>
                    <a:pt x="2069" y="397"/>
                  </a:lnTo>
                  <a:cubicBezTo>
                    <a:pt x="2069" y="573"/>
                    <a:pt x="1915" y="705"/>
                    <a:pt x="1739" y="705"/>
                  </a:cubicBezTo>
                  <a:cubicBezTo>
                    <a:pt x="331" y="638"/>
                    <a:pt x="331" y="638"/>
                    <a:pt x="331" y="638"/>
                  </a:cubicBezTo>
                  <a:cubicBezTo>
                    <a:pt x="155" y="638"/>
                    <a:pt x="0" y="507"/>
                    <a:pt x="22" y="331"/>
                  </a:cubicBezTo>
                  <a:cubicBezTo>
                    <a:pt x="22" y="309"/>
                    <a:pt x="22" y="309"/>
                    <a:pt x="22" y="309"/>
                  </a:cubicBezTo>
                  <a:cubicBezTo>
                    <a:pt x="22" y="133"/>
                    <a:pt x="155" y="0"/>
                    <a:pt x="331" y="0"/>
                  </a:cubicBezTo>
                  <a:cubicBezTo>
                    <a:pt x="1761" y="66"/>
                    <a:pt x="1761" y="66"/>
                    <a:pt x="1761" y="66"/>
                  </a:cubicBezTo>
                  <a:cubicBezTo>
                    <a:pt x="1937" y="66"/>
                    <a:pt x="2069" y="221"/>
                    <a:pt x="2069" y="3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" name="Freeform 81">
              <a:extLst>
                <a:ext uri="{FF2B5EF4-FFF2-40B4-BE49-F238E27FC236}">
                  <a16:creationId xmlns:a16="http://schemas.microsoft.com/office/drawing/2014/main" id="{9B92C469-E947-0343-8778-6C6EF41CA9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2622" y="5520632"/>
              <a:ext cx="371628" cy="407025"/>
            </a:xfrm>
            <a:custGeom>
              <a:avLst/>
              <a:gdLst>
                <a:gd name="T0" fmla="*/ 352 w 463"/>
                <a:gd name="T1" fmla="*/ 507 h 508"/>
                <a:gd name="T2" fmla="*/ 0 w 463"/>
                <a:gd name="T3" fmla="*/ 440 h 508"/>
                <a:gd name="T4" fmla="*/ 110 w 463"/>
                <a:gd name="T5" fmla="*/ 0 h 508"/>
                <a:gd name="T6" fmla="*/ 462 w 463"/>
                <a:gd name="T7" fmla="*/ 67 h 508"/>
                <a:gd name="T8" fmla="*/ 352 w 463"/>
                <a:gd name="T9" fmla="*/ 50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508">
                  <a:moveTo>
                    <a:pt x="352" y="507"/>
                  </a:moveTo>
                  <a:lnTo>
                    <a:pt x="0" y="440"/>
                  </a:lnTo>
                  <a:lnTo>
                    <a:pt x="110" y="0"/>
                  </a:lnTo>
                  <a:lnTo>
                    <a:pt x="462" y="67"/>
                  </a:lnTo>
                  <a:lnTo>
                    <a:pt x="352" y="507"/>
                  </a:ln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6" name="Freeform 82">
              <a:extLst>
                <a:ext uri="{FF2B5EF4-FFF2-40B4-BE49-F238E27FC236}">
                  <a16:creationId xmlns:a16="http://schemas.microsoft.com/office/drawing/2014/main" id="{8E0F03AE-2874-9348-93D7-A8586AA8DD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10203" y="4848159"/>
              <a:ext cx="1026407" cy="1026407"/>
            </a:xfrm>
            <a:custGeom>
              <a:avLst/>
              <a:gdLst>
                <a:gd name="T0" fmla="*/ 1211 w 1278"/>
                <a:gd name="T1" fmla="*/ 507 h 1277"/>
                <a:gd name="T2" fmla="*/ 1211 w 1278"/>
                <a:gd name="T3" fmla="*/ 507 h 1277"/>
                <a:gd name="T4" fmla="*/ 749 w 1278"/>
                <a:gd name="T5" fmla="*/ 1211 h 1277"/>
                <a:gd name="T6" fmla="*/ 67 w 1278"/>
                <a:gd name="T7" fmla="*/ 748 h 1277"/>
                <a:gd name="T8" fmla="*/ 507 w 1278"/>
                <a:gd name="T9" fmla="*/ 67 h 1277"/>
                <a:gd name="T10" fmla="*/ 1211 w 1278"/>
                <a:gd name="T11" fmla="*/ 50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277">
                  <a:moveTo>
                    <a:pt x="1211" y="507"/>
                  </a:moveTo>
                  <a:lnTo>
                    <a:pt x="1211" y="507"/>
                  </a:lnTo>
                  <a:cubicBezTo>
                    <a:pt x="1277" y="836"/>
                    <a:pt x="1057" y="1145"/>
                    <a:pt x="749" y="1211"/>
                  </a:cubicBezTo>
                  <a:cubicBezTo>
                    <a:pt x="441" y="1276"/>
                    <a:pt x="133" y="1079"/>
                    <a:pt x="67" y="748"/>
                  </a:cubicBezTo>
                  <a:cubicBezTo>
                    <a:pt x="0" y="441"/>
                    <a:pt x="199" y="132"/>
                    <a:pt x="507" y="67"/>
                  </a:cubicBezTo>
                  <a:cubicBezTo>
                    <a:pt x="815" y="0"/>
                    <a:pt x="1145" y="198"/>
                    <a:pt x="1211" y="507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" name="Freeform 83">
              <a:extLst>
                <a:ext uri="{FF2B5EF4-FFF2-40B4-BE49-F238E27FC236}">
                  <a16:creationId xmlns:a16="http://schemas.microsoft.com/office/drawing/2014/main" id="{47EE87A7-5364-A240-8B36-81BB0BB642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75654" y="5874565"/>
              <a:ext cx="1447586" cy="1291858"/>
            </a:xfrm>
            <a:custGeom>
              <a:avLst/>
              <a:gdLst>
                <a:gd name="T0" fmla="*/ 1122 w 1805"/>
                <a:gd name="T1" fmla="*/ 0 h 1609"/>
                <a:gd name="T2" fmla="*/ 1122 w 1805"/>
                <a:gd name="T3" fmla="*/ 0 h 1609"/>
                <a:gd name="T4" fmla="*/ 0 w 1805"/>
                <a:gd name="T5" fmla="*/ 1541 h 1609"/>
                <a:gd name="T6" fmla="*/ 1012 w 1805"/>
                <a:gd name="T7" fmla="*/ 1520 h 1609"/>
                <a:gd name="T8" fmla="*/ 1430 w 1805"/>
                <a:gd name="T9" fmla="*/ 969 h 1609"/>
                <a:gd name="T10" fmla="*/ 1672 w 1805"/>
                <a:gd name="T11" fmla="*/ 551 h 1609"/>
                <a:gd name="T12" fmla="*/ 1474 w 1805"/>
                <a:gd name="T13" fmla="*/ 67 h 1609"/>
                <a:gd name="T14" fmla="*/ 1122 w 1805"/>
                <a:gd name="T15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5" h="1609">
                  <a:moveTo>
                    <a:pt x="1122" y="0"/>
                  </a:moveTo>
                  <a:lnTo>
                    <a:pt x="1122" y="0"/>
                  </a:lnTo>
                  <a:cubicBezTo>
                    <a:pt x="0" y="1541"/>
                    <a:pt x="0" y="1541"/>
                    <a:pt x="0" y="1541"/>
                  </a:cubicBezTo>
                  <a:cubicBezTo>
                    <a:pt x="0" y="1541"/>
                    <a:pt x="704" y="1608"/>
                    <a:pt x="1012" y="1520"/>
                  </a:cubicBezTo>
                  <a:cubicBezTo>
                    <a:pt x="1012" y="1520"/>
                    <a:pt x="1078" y="1013"/>
                    <a:pt x="1430" y="969"/>
                  </a:cubicBezTo>
                  <a:cubicBezTo>
                    <a:pt x="1628" y="925"/>
                    <a:pt x="1804" y="793"/>
                    <a:pt x="1672" y="551"/>
                  </a:cubicBezTo>
                  <a:cubicBezTo>
                    <a:pt x="1562" y="265"/>
                    <a:pt x="1474" y="67"/>
                    <a:pt x="1474" y="67"/>
                  </a:cubicBezTo>
                  <a:lnTo>
                    <a:pt x="1122" y="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" name="Freeform 84">
              <a:extLst>
                <a:ext uri="{FF2B5EF4-FFF2-40B4-BE49-F238E27FC236}">
                  <a16:creationId xmlns:a16="http://schemas.microsoft.com/office/drawing/2014/main" id="{694F0DE8-DA70-3544-BB7D-716A87503C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88858" y="8277773"/>
              <a:ext cx="424720" cy="407022"/>
            </a:xfrm>
            <a:custGeom>
              <a:avLst/>
              <a:gdLst>
                <a:gd name="T0" fmla="*/ 374 w 529"/>
                <a:gd name="T1" fmla="*/ 506 h 507"/>
                <a:gd name="T2" fmla="*/ 0 w 529"/>
                <a:gd name="T3" fmla="*/ 330 h 507"/>
                <a:gd name="T4" fmla="*/ 176 w 529"/>
                <a:gd name="T5" fmla="*/ 0 h 507"/>
                <a:gd name="T6" fmla="*/ 528 w 529"/>
                <a:gd name="T7" fmla="*/ 198 h 507"/>
                <a:gd name="T8" fmla="*/ 374 w 529"/>
                <a:gd name="T9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507">
                  <a:moveTo>
                    <a:pt x="374" y="506"/>
                  </a:moveTo>
                  <a:lnTo>
                    <a:pt x="0" y="330"/>
                  </a:lnTo>
                  <a:lnTo>
                    <a:pt x="176" y="0"/>
                  </a:lnTo>
                  <a:lnTo>
                    <a:pt x="528" y="198"/>
                  </a:lnTo>
                  <a:lnTo>
                    <a:pt x="374" y="5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9" name="Freeform 85">
              <a:extLst>
                <a:ext uri="{FF2B5EF4-FFF2-40B4-BE49-F238E27FC236}">
                  <a16:creationId xmlns:a16="http://schemas.microsoft.com/office/drawing/2014/main" id="{BDE03992-3570-7448-A79A-255F485FE3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80990" y="7145187"/>
              <a:ext cx="867137" cy="955619"/>
            </a:xfrm>
            <a:custGeom>
              <a:avLst/>
              <a:gdLst>
                <a:gd name="T0" fmla="*/ 726 w 1079"/>
                <a:gd name="T1" fmla="*/ 0 h 1190"/>
                <a:gd name="T2" fmla="*/ 726 w 1079"/>
                <a:gd name="T3" fmla="*/ 0 h 1190"/>
                <a:gd name="T4" fmla="*/ 374 w 1079"/>
                <a:gd name="T5" fmla="*/ 199 h 1190"/>
                <a:gd name="T6" fmla="*/ 0 w 1079"/>
                <a:gd name="T7" fmla="*/ 1079 h 1190"/>
                <a:gd name="T8" fmla="*/ 418 w 1079"/>
                <a:gd name="T9" fmla="*/ 1189 h 1190"/>
                <a:gd name="T10" fmla="*/ 462 w 1079"/>
                <a:gd name="T11" fmla="*/ 1145 h 1190"/>
                <a:gd name="T12" fmla="*/ 858 w 1079"/>
                <a:gd name="T13" fmla="*/ 595 h 1190"/>
                <a:gd name="T14" fmla="*/ 726 w 1079"/>
                <a:gd name="T15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9" h="1190">
                  <a:moveTo>
                    <a:pt x="726" y="0"/>
                  </a:moveTo>
                  <a:lnTo>
                    <a:pt x="726" y="0"/>
                  </a:lnTo>
                  <a:cubicBezTo>
                    <a:pt x="726" y="0"/>
                    <a:pt x="506" y="44"/>
                    <a:pt x="374" y="199"/>
                  </a:cubicBezTo>
                  <a:cubicBezTo>
                    <a:pt x="374" y="199"/>
                    <a:pt x="22" y="991"/>
                    <a:pt x="0" y="1079"/>
                  </a:cubicBezTo>
                  <a:cubicBezTo>
                    <a:pt x="418" y="1189"/>
                    <a:pt x="418" y="1189"/>
                    <a:pt x="418" y="1189"/>
                  </a:cubicBezTo>
                  <a:cubicBezTo>
                    <a:pt x="440" y="1189"/>
                    <a:pt x="440" y="1167"/>
                    <a:pt x="462" y="1145"/>
                  </a:cubicBezTo>
                  <a:cubicBezTo>
                    <a:pt x="462" y="1145"/>
                    <a:pt x="770" y="749"/>
                    <a:pt x="858" y="595"/>
                  </a:cubicBezTo>
                  <a:cubicBezTo>
                    <a:pt x="1078" y="176"/>
                    <a:pt x="836" y="0"/>
                    <a:pt x="72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0" name="Freeform 86">
              <a:extLst>
                <a:ext uri="{FF2B5EF4-FFF2-40B4-BE49-F238E27FC236}">
                  <a16:creationId xmlns:a16="http://schemas.microsoft.com/office/drawing/2014/main" id="{2BB12D9A-642C-844E-AF5E-586C999D77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72957" y="8490132"/>
              <a:ext cx="796350" cy="247754"/>
            </a:xfrm>
            <a:custGeom>
              <a:avLst/>
              <a:gdLst>
                <a:gd name="T0" fmla="*/ 990 w 991"/>
                <a:gd name="T1" fmla="*/ 308 h 309"/>
                <a:gd name="T2" fmla="*/ 990 w 991"/>
                <a:gd name="T3" fmla="*/ 308 h 309"/>
                <a:gd name="T4" fmla="*/ 506 w 991"/>
                <a:gd name="T5" fmla="*/ 0 h 309"/>
                <a:gd name="T6" fmla="*/ 0 w 991"/>
                <a:gd name="T7" fmla="*/ 308 h 309"/>
                <a:gd name="T8" fmla="*/ 990 w 991"/>
                <a:gd name="T9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09">
                  <a:moveTo>
                    <a:pt x="990" y="308"/>
                  </a:moveTo>
                  <a:lnTo>
                    <a:pt x="990" y="308"/>
                  </a:lnTo>
                  <a:cubicBezTo>
                    <a:pt x="990" y="132"/>
                    <a:pt x="770" y="0"/>
                    <a:pt x="506" y="0"/>
                  </a:cubicBezTo>
                  <a:cubicBezTo>
                    <a:pt x="220" y="0"/>
                    <a:pt x="0" y="132"/>
                    <a:pt x="0" y="308"/>
                  </a:cubicBezTo>
                  <a:lnTo>
                    <a:pt x="990" y="30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" name="Freeform 87">
              <a:extLst>
                <a:ext uri="{FF2B5EF4-FFF2-40B4-BE49-F238E27FC236}">
                  <a16:creationId xmlns:a16="http://schemas.microsoft.com/office/drawing/2014/main" id="{6DFFDF0D-CB71-1A47-8369-DF3E313FF6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58802" y="8698952"/>
              <a:ext cx="831742" cy="70786"/>
            </a:xfrm>
            <a:custGeom>
              <a:avLst/>
              <a:gdLst>
                <a:gd name="T0" fmla="*/ 1035 w 1036"/>
                <a:gd name="T1" fmla="*/ 88 h 89"/>
                <a:gd name="T2" fmla="*/ 0 w 1036"/>
                <a:gd name="T3" fmla="*/ 88 h 89"/>
                <a:gd name="T4" fmla="*/ 0 w 1036"/>
                <a:gd name="T5" fmla="*/ 0 h 89"/>
                <a:gd name="T6" fmla="*/ 1035 w 1036"/>
                <a:gd name="T7" fmla="*/ 0 h 89"/>
                <a:gd name="T8" fmla="*/ 1035 w 1036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89">
                  <a:moveTo>
                    <a:pt x="1035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8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2" name="Freeform 88">
              <a:extLst>
                <a:ext uri="{FF2B5EF4-FFF2-40B4-BE49-F238E27FC236}">
                  <a16:creationId xmlns:a16="http://schemas.microsoft.com/office/drawing/2014/main" id="{A83F1771-5975-C34E-A4D3-23FCAA834C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4250" y="8383952"/>
              <a:ext cx="513205" cy="247754"/>
            </a:xfrm>
            <a:custGeom>
              <a:avLst/>
              <a:gdLst>
                <a:gd name="T0" fmla="*/ 0 w 640"/>
                <a:gd name="T1" fmla="*/ 308 h 309"/>
                <a:gd name="T2" fmla="*/ 265 w 640"/>
                <a:gd name="T3" fmla="*/ 0 h 309"/>
                <a:gd name="T4" fmla="*/ 639 w 640"/>
                <a:gd name="T5" fmla="*/ 132 h 309"/>
                <a:gd name="T6" fmla="*/ 639 w 640"/>
                <a:gd name="T7" fmla="*/ 154 h 309"/>
                <a:gd name="T8" fmla="*/ 0 w 640"/>
                <a:gd name="T9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309">
                  <a:moveTo>
                    <a:pt x="0" y="308"/>
                  </a:moveTo>
                  <a:lnTo>
                    <a:pt x="265" y="0"/>
                  </a:lnTo>
                  <a:lnTo>
                    <a:pt x="639" y="132"/>
                  </a:lnTo>
                  <a:lnTo>
                    <a:pt x="639" y="154"/>
                  </a:lnTo>
                  <a:lnTo>
                    <a:pt x="0" y="30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" name="Freeform 89">
              <a:extLst>
                <a:ext uri="{FF2B5EF4-FFF2-40B4-BE49-F238E27FC236}">
                  <a16:creationId xmlns:a16="http://schemas.microsoft.com/office/drawing/2014/main" id="{D3456368-7FD4-754D-8334-6003E6B0B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45765" y="6086926"/>
              <a:ext cx="2155452" cy="318540"/>
            </a:xfrm>
            <a:custGeom>
              <a:avLst/>
              <a:gdLst>
                <a:gd name="T0" fmla="*/ 286 w 2686"/>
                <a:gd name="T1" fmla="*/ 66 h 397"/>
                <a:gd name="T2" fmla="*/ 286 w 2686"/>
                <a:gd name="T3" fmla="*/ 66 h 397"/>
                <a:gd name="T4" fmla="*/ 2113 w 2686"/>
                <a:gd name="T5" fmla="*/ 22 h 397"/>
                <a:gd name="T6" fmla="*/ 2553 w 2686"/>
                <a:gd name="T7" fmla="*/ 154 h 397"/>
                <a:gd name="T8" fmla="*/ 2487 w 2686"/>
                <a:gd name="T9" fmla="*/ 242 h 397"/>
                <a:gd name="T10" fmla="*/ 2113 w 2686"/>
                <a:gd name="T11" fmla="*/ 197 h 397"/>
                <a:gd name="T12" fmla="*/ 220 w 2686"/>
                <a:gd name="T13" fmla="*/ 374 h 397"/>
                <a:gd name="T14" fmla="*/ 286 w 2686"/>
                <a:gd name="T15" fmla="*/ 6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6" h="397">
                  <a:moveTo>
                    <a:pt x="286" y="66"/>
                  </a:moveTo>
                  <a:lnTo>
                    <a:pt x="286" y="66"/>
                  </a:lnTo>
                  <a:cubicBezTo>
                    <a:pt x="286" y="66"/>
                    <a:pt x="1937" y="0"/>
                    <a:pt x="2113" y="22"/>
                  </a:cubicBezTo>
                  <a:cubicBezTo>
                    <a:pt x="2311" y="66"/>
                    <a:pt x="2443" y="132"/>
                    <a:pt x="2553" y="154"/>
                  </a:cubicBezTo>
                  <a:cubicBezTo>
                    <a:pt x="2685" y="176"/>
                    <a:pt x="2663" y="220"/>
                    <a:pt x="2487" y="242"/>
                  </a:cubicBezTo>
                  <a:cubicBezTo>
                    <a:pt x="2311" y="242"/>
                    <a:pt x="2135" y="197"/>
                    <a:pt x="2113" y="197"/>
                  </a:cubicBezTo>
                  <a:cubicBezTo>
                    <a:pt x="2091" y="197"/>
                    <a:pt x="374" y="374"/>
                    <a:pt x="220" y="374"/>
                  </a:cubicBezTo>
                  <a:cubicBezTo>
                    <a:pt x="66" y="396"/>
                    <a:pt x="0" y="109"/>
                    <a:pt x="286" y="6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4" name="Freeform 90">
              <a:extLst>
                <a:ext uri="{FF2B5EF4-FFF2-40B4-BE49-F238E27FC236}">
                  <a16:creationId xmlns:a16="http://schemas.microsoft.com/office/drawing/2014/main" id="{96FEB514-56AB-134A-9051-74EDB3B897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34082" y="4603946"/>
              <a:ext cx="1044102" cy="1150281"/>
            </a:xfrm>
            <a:custGeom>
              <a:avLst/>
              <a:gdLst>
                <a:gd name="T0" fmla="*/ 1189 w 1300"/>
                <a:gd name="T1" fmla="*/ 594 h 1432"/>
                <a:gd name="T2" fmla="*/ 1189 w 1300"/>
                <a:gd name="T3" fmla="*/ 594 h 1432"/>
                <a:gd name="T4" fmla="*/ 639 w 1300"/>
                <a:gd name="T5" fmla="*/ 1034 h 1432"/>
                <a:gd name="T6" fmla="*/ 485 w 1300"/>
                <a:gd name="T7" fmla="*/ 1431 h 1432"/>
                <a:gd name="T8" fmla="*/ 309 w 1300"/>
                <a:gd name="T9" fmla="*/ 594 h 1432"/>
                <a:gd name="T10" fmla="*/ 1299 w 1300"/>
                <a:gd name="T11" fmla="*/ 639 h 1432"/>
                <a:gd name="T12" fmla="*/ 1189 w 1300"/>
                <a:gd name="T13" fmla="*/ 594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0" h="1432">
                  <a:moveTo>
                    <a:pt x="1189" y="594"/>
                  </a:moveTo>
                  <a:lnTo>
                    <a:pt x="1189" y="594"/>
                  </a:lnTo>
                  <a:cubicBezTo>
                    <a:pt x="1189" y="594"/>
                    <a:pt x="1101" y="858"/>
                    <a:pt x="639" y="1034"/>
                  </a:cubicBezTo>
                  <a:cubicBezTo>
                    <a:pt x="639" y="1034"/>
                    <a:pt x="661" y="1255"/>
                    <a:pt x="485" y="1431"/>
                  </a:cubicBezTo>
                  <a:cubicBezTo>
                    <a:pt x="485" y="1431"/>
                    <a:pt x="0" y="1189"/>
                    <a:pt x="309" y="594"/>
                  </a:cubicBezTo>
                  <a:cubicBezTo>
                    <a:pt x="309" y="594"/>
                    <a:pt x="837" y="0"/>
                    <a:pt x="1299" y="639"/>
                  </a:cubicBezTo>
                  <a:cubicBezTo>
                    <a:pt x="1299" y="639"/>
                    <a:pt x="1233" y="639"/>
                    <a:pt x="1189" y="594"/>
                  </a:cubicBez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" name="Freeform 91">
              <a:extLst>
                <a:ext uri="{FF2B5EF4-FFF2-40B4-BE49-F238E27FC236}">
                  <a16:creationId xmlns:a16="http://schemas.microsoft.com/office/drawing/2014/main" id="{94022780-ECF4-BB45-BBF2-D57803FC0C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05710" y="5308273"/>
              <a:ext cx="230057" cy="212360"/>
            </a:xfrm>
            <a:custGeom>
              <a:avLst/>
              <a:gdLst>
                <a:gd name="T0" fmla="*/ 264 w 287"/>
                <a:gd name="T1" fmla="*/ 111 h 265"/>
                <a:gd name="T2" fmla="*/ 264 w 287"/>
                <a:gd name="T3" fmla="*/ 111 h 265"/>
                <a:gd name="T4" fmla="*/ 176 w 287"/>
                <a:gd name="T5" fmla="*/ 242 h 265"/>
                <a:gd name="T6" fmla="*/ 22 w 287"/>
                <a:gd name="T7" fmla="*/ 154 h 265"/>
                <a:gd name="T8" fmla="*/ 110 w 287"/>
                <a:gd name="T9" fmla="*/ 0 h 265"/>
                <a:gd name="T10" fmla="*/ 264 w 287"/>
                <a:gd name="T11" fmla="*/ 11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65">
                  <a:moveTo>
                    <a:pt x="264" y="111"/>
                  </a:moveTo>
                  <a:lnTo>
                    <a:pt x="264" y="111"/>
                  </a:lnTo>
                  <a:cubicBezTo>
                    <a:pt x="286" y="176"/>
                    <a:pt x="242" y="242"/>
                    <a:pt x="176" y="242"/>
                  </a:cubicBezTo>
                  <a:cubicBezTo>
                    <a:pt x="110" y="264"/>
                    <a:pt x="44" y="221"/>
                    <a:pt x="22" y="154"/>
                  </a:cubicBezTo>
                  <a:cubicBezTo>
                    <a:pt x="0" y="88"/>
                    <a:pt x="44" y="23"/>
                    <a:pt x="110" y="0"/>
                  </a:cubicBezTo>
                  <a:cubicBezTo>
                    <a:pt x="176" y="0"/>
                    <a:pt x="242" y="23"/>
                    <a:pt x="264" y="111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6" name="Freeform 92">
              <a:extLst>
                <a:ext uri="{FF2B5EF4-FFF2-40B4-BE49-F238E27FC236}">
                  <a16:creationId xmlns:a16="http://schemas.microsoft.com/office/drawing/2014/main" id="{54DF7AC2-7028-D747-A800-DC9DED6E24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2734" y="5025125"/>
              <a:ext cx="707867" cy="1150284"/>
            </a:xfrm>
            <a:custGeom>
              <a:avLst/>
              <a:gdLst>
                <a:gd name="T0" fmla="*/ 881 w 882"/>
                <a:gd name="T1" fmla="*/ 44 h 1431"/>
                <a:gd name="T2" fmla="*/ 881 w 882"/>
                <a:gd name="T3" fmla="*/ 44 h 1431"/>
                <a:gd name="T4" fmla="*/ 0 w 882"/>
                <a:gd name="T5" fmla="*/ 1145 h 1431"/>
                <a:gd name="T6" fmla="*/ 176 w 882"/>
                <a:gd name="T7" fmla="*/ 1211 h 1431"/>
                <a:gd name="T8" fmla="*/ 243 w 882"/>
                <a:gd name="T9" fmla="*/ 1123 h 1431"/>
                <a:gd name="T10" fmla="*/ 155 w 882"/>
                <a:gd name="T11" fmla="*/ 1387 h 1431"/>
                <a:gd name="T12" fmla="*/ 507 w 882"/>
                <a:gd name="T13" fmla="*/ 1430 h 1431"/>
                <a:gd name="T14" fmla="*/ 881 w 882"/>
                <a:gd name="T15" fmla="*/ 4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2" h="1431">
                  <a:moveTo>
                    <a:pt x="881" y="44"/>
                  </a:moveTo>
                  <a:lnTo>
                    <a:pt x="881" y="44"/>
                  </a:lnTo>
                  <a:cubicBezTo>
                    <a:pt x="881" y="44"/>
                    <a:pt x="286" y="0"/>
                    <a:pt x="0" y="1145"/>
                  </a:cubicBezTo>
                  <a:cubicBezTo>
                    <a:pt x="176" y="1211"/>
                    <a:pt x="176" y="1211"/>
                    <a:pt x="176" y="1211"/>
                  </a:cubicBezTo>
                  <a:cubicBezTo>
                    <a:pt x="243" y="1123"/>
                    <a:pt x="243" y="1123"/>
                    <a:pt x="243" y="1123"/>
                  </a:cubicBezTo>
                  <a:cubicBezTo>
                    <a:pt x="155" y="1387"/>
                    <a:pt x="155" y="1387"/>
                    <a:pt x="155" y="1387"/>
                  </a:cubicBezTo>
                  <a:cubicBezTo>
                    <a:pt x="507" y="1430"/>
                    <a:pt x="507" y="1430"/>
                    <a:pt x="507" y="1430"/>
                  </a:cubicBezTo>
                  <a:lnTo>
                    <a:pt x="881" y="44"/>
                  </a:ln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7" name="Freeform 93">
              <a:extLst>
                <a:ext uri="{FF2B5EF4-FFF2-40B4-BE49-F238E27FC236}">
                  <a16:creationId xmlns:a16="http://schemas.microsoft.com/office/drawing/2014/main" id="{276EAD14-3678-B149-9CD3-D7D0211C10D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95036" y="5025125"/>
              <a:ext cx="159271" cy="424720"/>
            </a:xfrm>
            <a:custGeom>
              <a:avLst/>
              <a:gdLst>
                <a:gd name="T0" fmla="*/ 88 w 199"/>
                <a:gd name="T1" fmla="*/ 506 h 529"/>
                <a:gd name="T2" fmla="*/ 88 w 199"/>
                <a:gd name="T3" fmla="*/ 506 h 529"/>
                <a:gd name="T4" fmla="*/ 43 w 199"/>
                <a:gd name="T5" fmla="*/ 528 h 529"/>
                <a:gd name="T6" fmla="*/ 43 w 199"/>
                <a:gd name="T7" fmla="*/ 528 h 529"/>
                <a:gd name="T8" fmla="*/ 0 w 199"/>
                <a:gd name="T9" fmla="*/ 485 h 529"/>
                <a:gd name="T10" fmla="*/ 110 w 199"/>
                <a:gd name="T11" fmla="*/ 44 h 529"/>
                <a:gd name="T12" fmla="*/ 154 w 199"/>
                <a:gd name="T13" fmla="*/ 23 h 529"/>
                <a:gd name="T14" fmla="*/ 176 w 199"/>
                <a:gd name="T15" fmla="*/ 23 h 529"/>
                <a:gd name="T16" fmla="*/ 198 w 199"/>
                <a:gd name="T17" fmla="*/ 66 h 529"/>
                <a:gd name="T18" fmla="*/ 88 w 199"/>
                <a:gd name="T19" fmla="*/ 50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529">
                  <a:moveTo>
                    <a:pt x="88" y="506"/>
                  </a:moveTo>
                  <a:lnTo>
                    <a:pt x="88" y="506"/>
                  </a:lnTo>
                  <a:cubicBezTo>
                    <a:pt x="88" y="528"/>
                    <a:pt x="66" y="528"/>
                    <a:pt x="43" y="528"/>
                  </a:cubicBezTo>
                  <a:lnTo>
                    <a:pt x="43" y="528"/>
                  </a:lnTo>
                  <a:cubicBezTo>
                    <a:pt x="21" y="528"/>
                    <a:pt x="0" y="506"/>
                    <a:pt x="0" y="48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3"/>
                    <a:pt x="132" y="0"/>
                    <a:pt x="154" y="23"/>
                  </a:cubicBezTo>
                  <a:cubicBezTo>
                    <a:pt x="176" y="23"/>
                    <a:pt x="176" y="23"/>
                    <a:pt x="176" y="23"/>
                  </a:cubicBezTo>
                  <a:cubicBezTo>
                    <a:pt x="198" y="23"/>
                    <a:pt x="198" y="44"/>
                    <a:pt x="198" y="66"/>
                  </a:cubicBezTo>
                  <a:lnTo>
                    <a:pt x="88" y="50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" name="Freeform 94">
              <a:extLst>
                <a:ext uri="{FF2B5EF4-FFF2-40B4-BE49-F238E27FC236}">
                  <a16:creationId xmlns:a16="http://schemas.microsoft.com/office/drawing/2014/main" id="{108BE109-E68A-5D43-A0FC-54F2913892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73125" y="6086926"/>
              <a:ext cx="70786" cy="176966"/>
            </a:xfrm>
            <a:custGeom>
              <a:avLst/>
              <a:gdLst>
                <a:gd name="T0" fmla="*/ 88 w 89"/>
                <a:gd name="T1" fmla="*/ 220 h 221"/>
                <a:gd name="T2" fmla="*/ 22 w 89"/>
                <a:gd name="T3" fmla="*/ 220 h 221"/>
                <a:gd name="T4" fmla="*/ 0 w 89"/>
                <a:gd name="T5" fmla="*/ 0 h 221"/>
                <a:gd name="T6" fmla="*/ 43 w 89"/>
                <a:gd name="T7" fmla="*/ 0 h 221"/>
                <a:gd name="T8" fmla="*/ 88 w 89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21">
                  <a:moveTo>
                    <a:pt x="88" y="220"/>
                  </a:moveTo>
                  <a:lnTo>
                    <a:pt x="22" y="22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88" y="22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9" name="Freeform 95">
              <a:extLst>
                <a:ext uri="{FF2B5EF4-FFF2-40B4-BE49-F238E27FC236}">
                  <a16:creationId xmlns:a16="http://schemas.microsoft.com/office/drawing/2014/main" id="{DD0BDD0E-B15A-4D40-9AB2-5873C12084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55427" y="6069230"/>
              <a:ext cx="141574" cy="53089"/>
            </a:xfrm>
            <a:custGeom>
              <a:avLst/>
              <a:gdLst>
                <a:gd name="T0" fmla="*/ 176 w 177"/>
                <a:gd name="T1" fmla="*/ 44 h 67"/>
                <a:gd name="T2" fmla="*/ 176 w 177"/>
                <a:gd name="T3" fmla="*/ 44 h 67"/>
                <a:gd name="T4" fmla="*/ 154 w 177"/>
                <a:gd name="T5" fmla="*/ 66 h 67"/>
                <a:gd name="T6" fmla="*/ 21 w 177"/>
                <a:gd name="T7" fmla="*/ 66 h 67"/>
                <a:gd name="T8" fmla="*/ 0 w 177"/>
                <a:gd name="T9" fmla="*/ 44 h 67"/>
                <a:gd name="T10" fmla="*/ 0 w 177"/>
                <a:gd name="T11" fmla="*/ 22 h 67"/>
                <a:gd name="T12" fmla="*/ 21 w 177"/>
                <a:gd name="T13" fmla="*/ 0 h 67"/>
                <a:gd name="T14" fmla="*/ 154 w 177"/>
                <a:gd name="T15" fmla="*/ 0 h 67"/>
                <a:gd name="T16" fmla="*/ 176 w 177"/>
                <a:gd name="T17" fmla="*/ 22 h 67"/>
                <a:gd name="T18" fmla="*/ 176 w 177"/>
                <a:gd name="T19" fmla="*/ 4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67">
                  <a:moveTo>
                    <a:pt x="176" y="44"/>
                  </a:moveTo>
                  <a:lnTo>
                    <a:pt x="176" y="44"/>
                  </a:lnTo>
                  <a:lnTo>
                    <a:pt x="154" y="66"/>
                  </a:lnTo>
                  <a:cubicBezTo>
                    <a:pt x="21" y="66"/>
                    <a:pt x="21" y="66"/>
                    <a:pt x="21" y="66"/>
                  </a:cubicBezTo>
                  <a:lnTo>
                    <a:pt x="0" y="44"/>
                  </a:lnTo>
                  <a:cubicBezTo>
                    <a:pt x="0" y="22"/>
                    <a:pt x="0" y="22"/>
                    <a:pt x="0" y="22"/>
                  </a:cubicBezTo>
                  <a:lnTo>
                    <a:pt x="21" y="0"/>
                  </a:lnTo>
                  <a:cubicBezTo>
                    <a:pt x="154" y="0"/>
                    <a:pt x="154" y="0"/>
                    <a:pt x="154" y="0"/>
                  </a:cubicBezTo>
                  <a:lnTo>
                    <a:pt x="176" y="22"/>
                  </a:lnTo>
                  <a:lnTo>
                    <a:pt x="176" y="4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71" name="Chart 770">
            <a:extLst>
              <a:ext uri="{FF2B5EF4-FFF2-40B4-BE49-F238E27FC236}">
                <a16:creationId xmlns:a16="http://schemas.microsoft.com/office/drawing/2014/main" id="{E824B349-B140-A94E-8744-3CA06521E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32914"/>
              </p:ext>
            </p:extLst>
          </p:nvPr>
        </p:nvGraphicFramePr>
        <p:xfrm>
          <a:off x="10767885" y="4417845"/>
          <a:ext cx="6506728" cy="388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CuadroTexto 350">
            <a:extLst>
              <a:ext uri="{FF2B5EF4-FFF2-40B4-BE49-F238E27FC236}">
                <a16:creationId xmlns:a16="http://schemas.microsoft.com/office/drawing/2014/main" id="{9B3EBF63-4E80-534F-B626-1DB13062C87C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292987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FC5F5BA-AD7D-0544-96CE-172CA0EEE83A}"/>
              </a:ext>
            </a:extLst>
          </p:cNvPr>
          <p:cNvSpPr/>
          <p:nvPr/>
        </p:nvSpPr>
        <p:spPr>
          <a:xfrm>
            <a:off x="9009760" y="8567987"/>
            <a:ext cx="14321591" cy="413105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B9EB8AAF-A442-C44A-BE44-A4ABB4459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778409"/>
              </p:ext>
            </p:extLst>
          </p:nvPr>
        </p:nvGraphicFramePr>
        <p:xfrm>
          <a:off x="9329299" y="8756047"/>
          <a:ext cx="4425458" cy="377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93E9C023-8820-9F4D-8F19-AF9B7DB53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927701"/>
              </p:ext>
            </p:extLst>
          </p:nvPr>
        </p:nvGraphicFramePr>
        <p:xfrm>
          <a:off x="15586531" y="8756047"/>
          <a:ext cx="4425458" cy="377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EBB181F-68BC-3D45-A413-9B942A6D4D1D}"/>
              </a:ext>
            </a:extLst>
          </p:cNvPr>
          <p:cNvSpPr/>
          <p:nvPr/>
        </p:nvSpPr>
        <p:spPr>
          <a:xfrm>
            <a:off x="9010066" y="3603302"/>
            <a:ext cx="1583855" cy="1583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D8028C-A6DA-2244-8AF6-FB0584A861E7}"/>
              </a:ext>
            </a:extLst>
          </p:cNvPr>
          <p:cNvSpPr txBox="1"/>
          <p:nvPr/>
        </p:nvSpPr>
        <p:spPr>
          <a:xfrm>
            <a:off x="9212462" y="3967306"/>
            <a:ext cx="12087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975966-F317-2C4D-B1D8-9BF8E26D76B3}"/>
              </a:ext>
            </a:extLst>
          </p:cNvPr>
          <p:cNvSpPr txBox="1"/>
          <p:nvPr/>
        </p:nvSpPr>
        <p:spPr>
          <a:xfrm flipH="1">
            <a:off x="10985807" y="3839858"/>
            <a:ext cx="481738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BFB595-953B-D446-8B46-E7A89809949D}"/>
              </a:ext>
            </a:extLst>
          </p:cNvPr>
          <p:cNvSpPr txBox="1"/>
          <p:nvPr/>
        </p:nvSpPr>
        <p:spPr>
          <a:xfrm>
            <a:off x="16785460" y="3751905"/>
            <a:ext cx="6518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 by company.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1847DA-789F-3D44-A515-ECC660604B64}"/>
              </a:ext>
            </a:extLst>
          </p:cNvPr>
          <p:cNvSpPr txBox="1"/>
          <p:nvPr/>
        </p:nvSpPr>
        <p:spPr>
          <a:xfrm flipH="1">
            <a:off x="10985807" y="6364108"/>
            <a:ext cx="481738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9C02AC4-14AC-C948-8551-E16A3CCAE833}"/>
              </a:ext>
            </a:extLst>
          </p:cNvPr>
          <p:cNvSpPr/>
          <p:nvPr/>
        </p:nvSpPr>
        <p:spPr>
          <a:xfrm>
            <a:off x="9010066" y="6151525"/>
            <a:ext cx="1583855" cy="1583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2A8EE1-B9A8-E74D-B5FC-8039CAA3615B}"/>
              </a:ext>
            </a:extLst>
          </p:cNvPr>
          <p:cNvSpPr txBox="1"/>
          <p:nvPr/>
        </p:nvSpPr>
        <p:spPr>
          <a:xfrm>
            <a:off x="9212462" y="6515529"/>
            <a:ext cx="12087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9381295-EA4A-C742-9D3B-26610FF6ADA4}"/>
              </a:ext>
            </a:extLst>
          </p:cNvPr>
          <p:cNvSpPr/>
          <p:nvPr/>
        </p:nvSpPr>
        <p:spPr>
          <a:xfrm>
            <a:off x="1046298" y="8567987"/>
            <a:ext cx="7150583" cy="413105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64C1F0-A078-8B43-ACF9-B5DAFD62954F}"/>
              </a:ext>
            </a:extLst>
          </p:cNvPr>
          <p:cNvSpPr txBox="1"/>
          <p:nvPr/>
        </p:nvSpPr>
        <p:spPr>
          <a:xfrm>
            <a:off x="1486586" y="10523072"/>
            <a:ext cx="63646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4472FB-AC18-2F47-BD97-4D06E0BFC4EB}"/>
              </a:ext>
            </a:extLst>
          </p:cNvPr>
          <p:cNvSpPr/>
          <p:nvPr/>
        </p:nvSpPr>
        <p:spPr>
          <a:xfrm>
            <a:off x="3194917" y="9467585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FB2F946-6151-5846-B82E-5C69FD59E7D2}"/>
              </a:ext>
            </a:extLst>
          </p:cNvPr>
          <p:cNvSpPr/>
          <p:nvPr/>
        </p:nvSpPr>
        <p:spPr>
          <a:xfrm>
            <a:off x="1604574" y="9129285"/>
            <a:ext cx="1322932" cy="1322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1D633B-1444-E843-9087-15627E516E5A}"/>
              </a:ext>
            </a:extLst>
          </p:cNvPr>
          <p:cNvSpPr/>
          <p:nvPr/>
        </p:nvSpPr>
        <p:spPr>
          <a:xfrm>
            <a:off x="1046298" y="3606000"/>
            <a:ext cx="7150583" cy="413105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678B596-D3C8-E241-BA5C-AEEE3808F7E7}"/>
              </a:ext>
            </a:extLst>
          </p:cNvPr>
          <p:cNvSpPr txBox="1"/>
          <p:nvPr/>
        </p:nvSpPr>
        <p:spPr>
          <a:xfrm>
            <a:off x="1486586" y="5561085"/>
            <a:ext cx="63646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68C9669-ABC1-9048-B09C-AC38EBD3B32A}"/>
              </a:ext>
            </a:extLst>
          </p:cNvPr>
          <p:cNvSpPr/>
          <p:nvPr/>
        </p:nvSpPr>
        <p:spPr>
          <a:xfrm>
            <a:off x="3194917" y="4505598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F3F1ED-32AC-9348-BECD-14738A50EAAE}"/>
              </a:ext>
            </a:extLst>
          </p:cNvPr>
          <p:cNvSpPr/>
          <p:nvPr/>
        </p:nvSpPr>
        <p:spPr>
          <a:xfrm>
            <a:off x="1604574" y="4167298"/>
            <a:ext cx="1322932" cy="13229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ACE281-AAEB-7944-BABC-669FD1DCE8D5}"/>
              </a:ext>
            </a:extLst>
          </p:cNvPr>
          <p:cNvGrpSpPr/>
          <p:nvPr/>
        </p:nvGrpSpPr>
        <p:grpSpPr>
          <a:xfrm>
            <a:off x="13473795" y="9454892"/>
            <a:ext cx="2922983" cy="2432228"/>
            <a:chOff x="13516339" y="9488382"/>
            <a:chExt cx="2922983" cy="2432228"/>
          </a:xfrm>
        </p:grpSpPr>
        <p:sp>
          <p:nvSpPr>
            <p:cNvPr id="142" name="Subtitle 2">
              <a:extLst>
                <a:ext uri="{FF2B5EF4-FFF2-40B4-BE49-F238E27FC236}">
                  <a16:creationId xmlns:a16="http://schemas.microsoft.com/office/drawing/2014/main" id="{15F10E79-458D-D84C-9D0A-60703F2F748E}"/>
                </a:ext>
              </a:extLst>
            </p:cNvPr>
            <p:cNvSpPr txBox="1">
              <a:spLocks/>
            </p:cNvSpPr>
            <p:nvPr/>
          </p:nvSpPr>
          <p:spPr>
            <a:xfrm>
              <a:off x="13970057" y="10704496"/>
              <a:ext cx="2469265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6F3881F-CF86-F841-8F13-9EE5A930F135}"/>
                </a:ext>
              </a:extLst>
            </p:cNvPr>
            <p:cNvSpPr/>
            <p:nvPr/>
          </p:nvSpPr>
          <p:spPr>
            <a:xfrm>
              <a:off x="13516339" y="10916787"/>
              <a:ext cx="328948" cy="3148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44" name="Subtitle 2">
              <a:extLst>
                <a:ext uri="{FF2B5EF4-FFF2-40B4-BE49-F238E27FC236}">
                  <a16:creationId xmlns:a16="http://schemas.microsoft.com/office/drawing/2014/main" id="{ECD3315D-439B-4D44-813B-B8CDAF62D206}"/>
                </a:ext>
              </a:extLst>
            </p:cNvPr>
            <p:cNvSpPr txBox="1">
              <a:spLocks/>
            </p:cNvSpPr>
            <p:nvPr/>
          </p:nvSpPr>
          <p:spPr>
            <a:xfrm>
              <a:off x="13970057" y="9488382"/>
              <a:ext cx="2469265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C27B768-8762-6F4B-B65E-BC394A1CDF4B}"/>
                </a:ext>
              </a:extLst>
            </p:cNvPr>
            <p:cNvSpPr/>
            <p:nvPr/>
          </p:nvSpPr>
          <p:spPr>
            <a:xfrm>
              <a:off x="13516339" y="9700673"/>
              <a:ext cx="328948" cy="3148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CD2800-76CD-3F43-82D7-2C0A012E93AA}"/>
              </a:ext>
            </a:extLst>
          </p:cNvPr>
          <p:cNvGrpSpPr/>
          <p:nvPr/>
        </p:nvGrpSpPr>
        <p:grpSpPr>
          <a:xfrm>
            <a:off x="19721241" y="9454892"/>
            <a:ext cx="2922983" cy="2432228"/>
            <a:chOff x="13516339" y="9488382"/>
            <a:chExt cx="2922983" cy="2432228"/>
          </a:xfrm>
        </p:grpSpPr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D41661C-9F09-8245-84BA-FE251D3065A0}"/>
                </a:ext>
              </a:extLst>
            </p:cNvPr>
            <p:cNvSpPr txBox="1">
              <a:spLocks/>
            </p:cNvSpPr>
            <p:nvPr/>
          </p:nvSpPr>
          <p:spPr>
            <a:xfrm>
              <a:off x="13970057" y="10704496"/>
              <a:ext cx="2469265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7ED284A-3745-AC4F-A18E-9ACEA0E56868}"/>
                </a:ext>
              </a:extLst>
            </p:cNvPr>
            <p:cNvSpPr/>
            <p:nvPr/>
          </p:nvSpPr>
          <p:spPr>
            <a:xfrm>
              <a:off x="13516339" y="10916787"/>
              <a:ext cx="328948" cy="3148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51" name="Subtitle 2">
              <a:extLst>
                <a:ext uri="{FF2B5EF4-FFF2-40B4-BE49-F238E27FC236}">
                  <a16:creationId xmlns:a16="http://schemas.microsoft.com/office/drawing/2014/main" id="{E291606A-4AF4-9E48-BCB3-E0AA601C1D92}"/>
                </a:ext>
              </a:extLst>
            </p:cNvPr>
            <p:cNvSpPr txBox="1">
              <a:spLocks/>
            </p:cNvSpPr>
            <p:nvPr/>
          </p:nvSpPr>
          <p:spPr>
            <a:xfrm>
              <a:off x="13970057" y="9488382"/>
              <a:ext cx="2469265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 Here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76EE027-7956-B646-BB8C-9C1B2ED88318}"/>
                </a:ext>
              </a:extLst>
            </p:cNvPr>
            <p:cNvSpPr/>
            <p:nvPr/>
          </p:nvSpPr>
          <p:spPr>
            <a:xfrm>
              <a:off x="13516339" y="9700673"/>
              <a:ext cx="328948" cy="3148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701EDE0-861E-1B4E-A596-120A804A7D88}"/>
              </a:ext>
            </a:extLst>
          </p:cNvPr>
          <p:cNvSpPr txBox="1"/>
          <p:nvPr/>
        </p:nvSpPr>
        <p:spPr>
          <a:xfrm>
            <a:off x="16785460" y="6269306"/>
            <a:ext cx="6518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 by company.</a:t>
            </a:r>
          </a:p>
        </p:txBody>
      </p:sp>
      <p:sp>
        <p:nvSpPr>
          <p:cNvPr id="154" name="Freeform 267">
            <a:extLst>
              <a:ext uri="{FF2B5EF4-FFF2-40B4-BE49-F238E27FC236}">
                <a16:creationId xmlns:a16="http://schemas.microsoft.com/office/drawing/2014/main" id="{93FE17C2-926E-2941-8036-13A10EA2B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136" y="4367323"/>
            <a:ext cx="780493" cy="851878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68">
            <a:extLst>
              <a:ext uri="{FF2B5EF4-FFF2-40B4-BE49-F238E27FC236}">
                <a16:creationId xmlns:a16="http://schemas.microsoft.com/office/drawing/2014/main" id="{700FA19E-4D59-D546-95D6-5DCB5D7A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399" y="9590867"/>
            <a:ext cx="1004170" cy="399765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8D0EE455-FDFF-0749-A2D7-8E5BED54AA13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10179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AF0C340-A178-504E-9CAA-57C2D6BED1F2}"/>
              </a:ext>
            </a:extLst>
          </p:cNvPr>
          <p:cNvSpPr txBox="1"/>
          <p:nvPr/>
        </p:nvSpPr>
        <p:spPr>
          <a:xfrm>
            <a:off x="17704786" y="5912459"/>
            <a:ext cx="5233233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D92015-71AB-E948-8BCD-F0D2F35F822D}"/>
              </a:ext>
            </a:extLst>
          </p:cNvPr>
          <p:cNvSpPr/>
          <p:nvPr/>
        </p:nvSpPr>
        <p:spPr>
          <a:xfrm>
            <a:off x="17704787" y="519686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8ABAD4-4909-1E43-8172-130FB13CB3A3}"/>
              </a:ext>
            </a:extLst>
          </p:cNvPr>
          <p:cNvSpPr/>
          <p:nvPr/>
        </p:nvSpPr>
        <p:spPr>
          <a:xfrm>
            <a:off x="17704786" y="4103130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115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138D8D-A709-B84B-963C-613BA2A11A73}"/>
              </a:ext>
            </a:extLst>
          </p:cNvPr>
          <p:cNvSpPr txBox="1"/>
          <p:nvPr/>
        </p:nvSpPr>
        <p:spPr>
          <a:xfrm>
            <a:off x="17704786" y="10318745"/>
            <a:ext cx="5233233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D3E75E-F54A-F647-9950-22C842D2E5D3}"/>
              </a:ext>
            </a:extLst>
          </p:cNvPr>
          <p:cNvSpPr/>
          <p:nvPr/>
        </p:nvSpPr>
        <p:spPr>
          <a:xfrm>
            <a:off x="17704787" y="9603146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19A1F-9D75-A543-824E-8B7543C12B75}"/>
              </a:ext>
            </a:extLst>
          </p:cNvPr>
          <p:cNvSpPr/>
          <p:nvPr/>
        </p:nvSpPr>
        <p:spPr>
          <a:xfrm>
            <a:off x="17704786" y="850899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115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30C6DD-3BCC-DB45-BFD5-BB97A2921119}"/>
              </a:ext>
            </a:extLst>
          </p:cNvPr>
          <p:cNvSpPr/>
          <p:nvPr/>
        </p:nvSpPr>
        <p:spPr>
          <a:xfrm>
            <a:off x="1449365" y="4398169"/>
            <a:ext cx="7410856" cy="344415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02DE7-5135-8943-8FE3-E2F9A465AE9B}"/>
              </a:ext>
            </a:extLst>
          </p:cNvPr>
          <p:cNvSpPr/>
          <p:nvPr/>
        </p:nvSpPr>
        <p:spPr>
          <a:xfrm>
            <a:off x="1449365" y="8768069"/>
            <a:ext cx="7410856" cy="351235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FBA6AA-00CF-2441-9E9F-AE6DA977A548}"/>
              </a:ext>
            </a:extLst>
          </p:cNvPr>
          <p:cNvGrpSpPr/>
          <p:nvPr/>
        </p:nvGrpSpPr>
        <p:grpSpPr>
          <a:xfrm>
            <a:off x="1993815" y="7197446"/>
            <a:ext cx="6231947" cy="343790"/>
            <a:chOff x="1592826" y="5644055"/>
            <a:chExt cx="4260816" cy="34379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4AE1DAB-C4F1-BB41-9718-BEF56B7E931B}"/>
                </a:ext>
              </a:extLst>
            </p:cNvPr>
            <p:cNvSpPr/>
            <p:nvPr/>
          </p:nvSpPr>
          <p:spPr>
            <a:xfrm>
              <a:off x="1592826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1B2C1CA-37CD-6349-A44D-9AFB4A1BBDC8}"/>
                </a:ext>
              </a:extLst>
            </p:cNvPr>
            <p:cNvSpPr/>
            <p:nvPr/>
          </p:nvSpPr>
          <p:spPr>
            <a:xfrm>
              <a:off x="1592826" y="5644055"/>
              <a:ext cx="2464824" cy="34379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72C99-E598-854E-8E9C-D7FC84115CF3}"/>
              </a:ext>
            </a:extLst>
          </p:cNvPr>
          <p:cNvGrpSpPr/>
          <p:nvPr/>
        </p:nvGrpSpPr>
        <p:grpSpPr>
          <a:xfrm>
            <a:off x="1997652" y="11577996"/>
            <a:ext cx="6231947" cy="343790"/>
            <a:chOff x="6973390" y="5644055"/>
            <a:chExt cx="4260816" cy="34379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A6BDB07-F75A-4442-B0D1-295D1C7B91E4}"/>
                </a:ext>
              </a:extLst>
            </p:cNvPr>
            <p:cNvSpPr/>
            <p:nvPr/>
          </p:nvSpPr>
          <p:spPr>
            <a:xfrm>
              <a:off x="6973390" y="5644055"/>
              <a:ext cx="4260816" cy="3437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388B56F-3F60-7849-9D21-4D25E1A90435}"/>
                </a:ext>
              </a:extLst>
            </p:cNvPr>
            <p:cNvSpPr/>
            <p:nvPr/>
          </p:nvSpPr>
          <p:spPr>
            <a:xfrm>
              <a:off x="6973390" y="5644055"/>
              <a:ext cx="2069009" cy="3437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BBDE32-5E3F-2144-A60B-C389B28612E3}"/>
              </a:ext>
            </a:extLst>
          </p:cNvPr>
          <p:cNvGrpSpPr/>
          <p:nvPr/>
        </p:nvGrpSpPr>
        <p:grpSpPr>
          <a:xfrm>
            <a:off x="4705213" y="4841740"/>
            <a:ext cx="2696242" cy="5883266"/>
            <a:chOff x="4418342" y="4841740"/>
            <a:chExt cx="2696242" cy="588326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7A93A19-AF9E-5746-BB42-464591ECFC7F}"/>
                </a:ext>
              </a:extLst>
            </p:cNvPr>
            <p:cNvSpPr txBox="1"/>
            <p:nvPr/>
          </p:nvSpPr>
          <p:spPr>
            <a:xfrm>
              <a:off x="441834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573852-434A-F14B-99DE-82618DDFBDC3}"/>
                </a:ext>
              </a:extLst>
            </p:cNvPr>
            <p:cNvSpPr/>
            <p:nvPr/>
          </p:nvSpPr>
          <p:spPr>
            <a:xfrm>
              <a:off x="442049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+5700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20AE9E-3AD2-B44D-A326-F2EBBC874719}"/>
                </a:ext>
              </a:extLst>
            </p:cNvPr>
            <p:cNvSpPr txBox="1"/>
            <p:nvPr/>
          </p:nvSpPr>
          <p:spPr>
            <a:xfrm>
              <a:off x="445420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0849D64-EC90-5B42-B378-5BBA47503D3B}"/>
                </a:ext>
              </a:extLst>
            </p:cNvPr>
            <p:cNvSpPr/>
            <p:nvPr/>
          </p:nvSpPr>
          <p:spPr>
            <a:xfrm>
              <a:off x="442049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+1590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5E9CA002-6717-1C4A-8929-C2C8F2EC0983}"/>
              </a:ext>
            </a:extLst>
          </p:cNvPr>
          <p:cNvSpPr/>
          <p:nvPr/>
        </p:nvSpPr>
        <p:spPr>
          <a:xfrm>
            <a:off x="1983783" y="4841740"/>
            <a:ext cx="1584169" cy="1584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373666B-7164-F841-BDBB-CBE9895022F2}"/>
              </a:ext>
            </a:extLst>
          </p:cNvPr>
          <p:cNvSpPr/>
          <p:nvPr/>
        </p:nvSpPr>
        <p:spPr>
          <a:xfrm>
            <a:off x="1983783" y="9286926"/>
            <a:ext cx="1584169" cy="15841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67">
            <a:extLst>
              <a:ext uri="{FF2B5EF4-FFF2-40B4-BE49-F238E27FC236}">
                <a16:creationId xmlns:a16="http://schemas.microsoft.com/office/drawing/2014/main" id="{082EAC3E-1194-4945-BB40-C79A3B17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32" y="5186646"/>
            <a:ext cx="780493" cy="851878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68">
            <a:extLst>
              <a:ext uri="{FF2B5EF4-FFF2-40B4-BE49-F238E27FC236}">
                <a16:creationId xmlns:a16="http://schemas.microsoft.com/office/drawing/2014/main" id="{EEBD8272-C6C3-4E42-B22E-7139A231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95" y="9887676"/>
            <a:ext cx="1004170" cy="399765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900E4F74-DBC8-3C41-87B1-641D298CB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093004"/>
              </p:ext>
            </p:extLst>
          </p:nvPr>
        </p:nvGraphicFramePr>
        <p:xfrm>
          <a:off x="9541754" y="4311757"/>
          <a:ext cx="7608087" cy="353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D9E2271B-FC33-FE49-92CC-CD5EC75E3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138398"/>
              </p:ext>
            </p:extLst>
          </p:nvPr>
        </p:nvGraphicFramePr>
        <p:xfrm>
          <a:off x="9541754" y="8749861"/>
          <a:ext cx="7608087" cy="3512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" name="Grupo 349">
            <a:extLst>
              <a:ext uri="{FF2B5EF4-FFF2-40B4-BE49-F238E27FC236}">
                <a16:creationId xmlns:a16="http://schemas.microsoft.com/office/drawing/2014/main" id="{E2F05E07-5573-A244-A8F3-303CD0877C2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77C47064-7880-6142-A53E-CA68502A600F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24B65C9F-F48D-6347-919E-458DF624A93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3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80EC4A5-F0C1-114F-9B99-FDAB1214D913}"/>
              </a:ext>
            </a:extLst>
          </p:cNvPr>
          <p:cNvGrpSpPr/>
          <p:nvPr/>
        </p:nvGrpSpPr>
        <p:grpSpPr>
          <a:xfrm>
            <a:off x="3355077" y="3693233"/>
            <a:ext cx="5233233" cy="1737956"/>
            <a:chOff x="2717755" y="15732877"/>
            <a:chExt cx="5243759" cy="17379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895D79-BFDE-AB42-8938-547BC81BB171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05C15E-5E84-104F-BCE9-CE45DBDEA720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F43277-5CC8-E044-971E-F4C03B341F84}"/>
              </a:ext>
            </a:extLst>
          </p:cNvPr>
          <p:cNvGrpSpPr/>
          <p:nvPr/>
        </p:nvGrpSpPr>
        <p:grpSpPr>
          <a:xfrm>
            <a:off x="11909831" y="3693233"/>
            <a:ext cx="5233233" cy="1737956"/>
            <a:chOff x="2717755" y="15732877"/>
            <a:chExt cx="5243759" cy="17379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3ACD9C-C419-1849-8BC1-D73BFD9AB3C8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6A56C7-C2C8-E64B-851D-6AE402B17FE0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7" name="Freeform 641">
            <a:extLst>
              <a:ext uri="{FF2B5EF4-FFF2-40B4-BE49-F238E27FC236}">
                <a16:creationId xmlns:a16="http://schemas.microsoft.com/office/drawing/2014/main" id="{405C058E-73FE-4A4C-9D92-DB63D8EB35A5}"/>
              </a:ext>
            </a:extLst>
          </p:cNvPr>
          <p:cNvSpPr>
            <a:spLocks/>
          </p:cNvSpPr>
          <p:nvPr/>
        </p:nvSpPr>
        <p:spPr bwMode="auto">
          <a:xfrm>
            <a:off x="18653974" y="3467168"/>
            <a:ext cx="4179209" cy="2192984"/>
          </a:xfrm>
          <a:custGeom>
            <a:avLst/>
            <a:gdLst>
              <a:gd name="T0" fmla="*/ 84 w 289"/>
              <a:gd name="T1" fmla="*/ 106 h 143"/>
              <a:gd name="T2" fmla="*/ 105 w 289"/>
              <a:gd name="T3" fmla="*/ 119 h 143"/>
              <a:gd name="T4" fmla="*/ 125 w 289"/>
              <a:gd name="T5" fmla="*/ 127 h 143"/>
              <a:gd name="T6" fmla="*/ 137 w 289"/>
              <a:gd name="T7" fmla="*/ 127 h 143"/>
              <a:gd name="T8" fmla="*/ 149 w 289"/>
              <a:gd name="T9" fmla="*/ 119 h 143"/>
              <a:gd name="T10" fmla="*/ 162 w 289"/>
              <a:gd name="T11" fmla="*/ 118 h 143"/>
              <a:gd name="T12" fmla="*/ 177 w 289"/>
              <a:gd name="T13" fmla="*/ 119 h 143"/>
              <a:gd name="T14" fmla="*/ 171 w 289"/>
              <a:gd name="T15" fmla="*/ 113 h 143"/>
              <a:gd name="T16" fmla="*/ 186 w 289"/>
              <a:gd name="T17" fmla="*/ 113 h 143"/>
              <a:gd name="T18" fmla="*/ 209 w 289"/>
              <a:gd name="T19" fmla="*/ 122 h 143"/>
              <a:gd name="T20" fmla="*/ 213 w 289"/>
              <a:gd name="T21" fmla="*/ 133 h 143"/>
              <a:gd name="T22" fmla="*/ 220 w 289"/>
              <a:gd name="T23" fmla="*/ 143 h 143"/>
              <a:gd name="T24" fmla="*/ 215 w 289"/>
              <a:gd name="T25" fmla="*/ 108 h 143"/>
              <a:gd name="T26" fmla="*/ 234 w 289"/>
              <a:gd name="T27" fmla="*/ 92 h 143"/>
              <a:gd name="T28" fmla="*/ 239 w 289"/>
              <a:gd name="T29" fmla="*/ 86 h 143"/>
              <a:gd name="T30" fmla="*/ 244 w 289"/>
              <a:gd name="T31" fmla="*/ 82 h 143"/>
              <a:gd name="T32" fmla="*/ 242 w 289"/>
              <a:gd name="T33" fmla="*/ 78 h 143"/>
              <a:gd name="T34" fmla="*/ 238 w 289"/>
              <a:gd name="T35" fmla="*/ 71 h 143"/>
              <a:gd name="T36" fmla="*/ 239 w 289"/>
              <a:gd name="T37" fmla="*/ 69 h 143"/>
              <a:gd name="T38" fmla="*/ 242 w 289"/>
              <a:gd name="T39" fmla="*/ 75 h 143"/>
              <a:gd name="T40" fmla="*/ 246 w 289"/>
              <a:gd name="T41" fmla="*/ 62 h 143"/>
              <a:gd name="T42" fmla="*/ 253 w 289"/>
              <a:gd name="T43" fmla="*/ 52 h 143"/>
              <a:gd name="T44" fmla="*/ 265 w 289"/>
              <a:gd name="T45" fmla="*/ 48 h 143"/>
              <a:gd name="T46" fmla="*/ 271 w 289"/>
              <a:gd name="T47" fmla="*/ 48 h 143"/>
              <a:gd name="T48" fmla="*/ 274 w 289"/>
              <a:gd name="T49" fmla="*/ 35 h 143"/>
              <a:gd name="T50" fmla="*/ 288 w 289"/>
              <a:gd name="T51" fmla="*/ 28 h 143"/>
              <a:gd name="T52" fmla="*/ 276 w 289"/>
              <a:gd name="T53" fmla="*/ 13 h 143"/>
              <a:gd name="T54" fmla="*/ 264 w 289"/>
              <a:gd name="T55" fmla="*/ 28 h 143"/>
              <a:gd name="T56" fmla="*/ 237 w 289"/>
              <a:gd name="T57" fmla="*/ 39 h 143"/>
              <a:gd name="T58" fmla="*/ 224 w 289"/>
              <a:gd name="T59" fmla="*/ 45 h 143"/>
              <a:gd name="T60" fmla="*/ 208 w 289"/>
              <a:gd name="T61" fmla="*/ 44 h 143"/>
              <a:gd name="T62" fmla="*/ 203 w 289"/>
              <a:gd name="T63" fmla="*/ 36 h 143"/>
              <a:gd name="T64" fmla="*/ 196 w 289"/>
              <a:gd name="T65" fmla="*/ 28 h 143"/>
              <a:gd name="T66" fmla="*/ 185 w 289"/>
              <a:gd name="T67" fmla="*/ 48 h 143"/>
              <a:gd name="T68" fmla="*/ 187 w 289"/>
              <a:gd name="T69" fmla="*/ 25 h 143"/>
              <a:gd name="T70" fmla="*/ 196 w 289"/>
              <a:gd name="T71" fmla="*/ 17 h 143"/>
              <a:gd name="T72" fmla="*/ 184 w 289"/>
              <a:gd name="T73" fmla="*/ 13 h 143"/>
              <a:gd name="T74" fmla="*/ 165 w 289"/>
              <a:gd name="T75" fmla="*/ 15 h 143"/>
              <a:gd name="T76" fmla="*/ 158 w 289"/>
              <a:gd name="T77" fmla="*/ 5 h 143"/>
              <a:gd name="T78" fmla="*/ 147 w 289"/>
              <a:gd name="T79" fmla="*/ 4 h 143"/>
              <a:gd name="T80" fmla="*/ 30 w 289"/>
              <a:gd name="T81" fmla="*/ 4 h 143"/>
              <a:gd name="T82" fmla="*/ 7 w 289"/>
              <a:gd name="T83" fmla="*/ 9 h 143"/>
              <a:gd name="T84" fmla="*/ 8 w 289"/>
              <a:gd name="T85" fmla="*/ 21 h 143"/>
              <a:gd name="T86" fmla="*/ 2 w 289"/>
              <a:gd name="T87" fmla="*/ 40 h 143"/>
              <a:gd name="T88" fmla="*/ 5 w 289"/>
              <a:gd name="T89" fmla="*/ 63 h 143"/>
              <a:gd name="T90" fmla="*/ 12 w 289"/>
              <a:gd name="T91" fmla="*/ 73 h 143"/>
              <a:gd name="T92" fmla="*/ 21 w 289"/>
              <a:gd name="T93" fmla="*/ 88 h 143"/>
              <a:gd name="T94" fmla="*/ 39 w 289"/>
              <a:gd name="T95" fmla="*/ 10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143">
                <a:moveTo>
                  <a:pt x="68" y="108"/>
                </a:moveTo>
                <a:cubicBezTo>
                  <a:pt x="71" y="108"/>
                  <a:pt x="74" y="108"/>
                  <a:pt x="78" y="108"/>
                </a:cubicBezTo>
                <a:cubicBezTo>
                  <a:pt x="79" y="108"/>
                  <a:pt x="81" y="108"/>
                  <a:pt x="82" y="108"/>
                </a:cubicBezTo>
                <a:cubicBezTo>
                  <a:pt x="83" y="108"/>
                  <a:pt x="83" y="106"/>
                  <a:pt x="84" y="106"/>
                </a:cubicBezTo>
                <a:cubicBezTo>
                  <a:pt x="85" y="105"/>
                  <a:pt x="91" y="105"/>
                  <a:pt x="91" y="106"/>
                </a:cubicBezTo>
                <a:cubicBezTo>
                  <a:pt x="94" y="108"/>
                  <a:pt x="97" y="110"/>
                  <a:pt x="100" y="112"/>
                </a:cubicBezTo>
                <a:cubicBezTo>
                  <a:pt x="100" y="112"/>
                  <a:pt x="101" y="115"/>
                  <a:pt x="101" y="116"/>
                </a:cubicBezTo>
                <a:cubicBezTo>
                  <a:pt x="102" y="118"/>
                  <a:pt x="102" y="118"/>
                  <a:pt x="105" y="119"/>
                </a:cubicBezTo>
                <a:cubicBezTo>
                  <a:pt x="107" y="120"/>
                  <a:pt x="108" y="121"/>
                  <a:pt x="109" y="119"/>
                </a:cubicBezTo>
                <a:cubicBezTo>
                  <a:pt x="110" y="116"/>
                  <a:pt x="111" y="116"/>
                  <a:pt x="114" y="117"/>
                </a:cubicBezTo>
                <a:cubicBezTo>
                  <a:pt x="116" y="117"/>
                  <a:pt x="119" y="118"/>
                  <a:pt x="119" y="120"/>
                </a:cubicBezTo>
                <a:cubicBezTo>
                  <a:pt x="121" y="123"/>
                  <a:pt x="123" y="124"/>
                  <a:pt x="125" y="127"/>
                </a:cubicBezTo>
                <a:cubicBezTo>
                  <a:pt x="127" y="129"/>
                  <a:pt x="126" y="133"/>
                  <a:pt x="129" y="134"/>
                </a:cubicBezTo>
                <a:cubicBezTo>
                  <a:pt x="131" y="136"/>
                  <a:pt x="135" y="136"/>
                  <a:pt x="137" y="137"/>
                </a:cubicBezTo>
                <a:cubicBezTo>
                  <a:pt x="137" y="136"/>
                  <a:pt x="135" y="129"/>
                  <a:pt x="135" y="129"/>
                </a:cubicBezTo>
                <a:cubicBezTo>
                  <a:pt x="137" y="130"/>
                  <a:pt x="136" y="127"/>
                  <a:pt x="137" y="127"/>
                </a:cubicBezTo>
                <a:cubicBezTo>
                  <a:pt x="137" y="126"/>
                  <a:pt x="139" y="126"/>
                  <a:pt x="140" y="125"/>
                </a:cubicBezTo>
                <a:cubicBezTo>
                  <a:pt x="141" y="125"/>
                  <a:pt x="142" y="122"/>
                  <a:pt x="142" y="122"/>
                </a:cubicBezTo>
                <a:cubicBezTo>
                  <a:pt x="143" y="123"/>
                  <a:pt x="144" y="123"/>
                  <a:pt x="145" y="122"/>
                </a:cubicBezTo>
                <a:cubicBezTo>
                  <a:pt x="147" y="121"/>
                  <a:pt x="148" y="121"/>
                  <a:pt x="149" y="119"/>
                </a:cubicBezTo>
                <a:cubicBezTo>
                  <a:pt x="151" y="118"/>
                  <a:pt x="148" y="118"/>
                  <a:pt x="148" y="117"/>
                </a:cubicBezTo>
                <a:cubicBezTo>
                  <a:pt x="148" y="117"/>
                  <a:pt x="151" y="118"/>
                  <a:pt x="152" y="117"/>
                </a:cubicBezTo>
                <a:cubicBezTo>
                  <a:pt x="154" y="116"/>
                  <a:pt x="155" y="116"/>
                  <a:pt x="157" y="116"/>
                </a:cubicBezTo>
                <a:cubicBezTo>
                  <a:pt x="159" y="116"/>
                  <a:pt x="160" y="119"/>
                  <a:pt x="162" y="118"/>
                </a:cubicBezTo>
                <a:cubicBezTo>
                  <a:pt x="165" y="116"/>
                  <a:pt x="166" y="118"/>
                  <a:pt x="168" y="119"/>
                </a:cubicBezTo>
                <a:cubicBezTo>
                  <a:pt x="170" y="120"/>
                  <a:pt x="171" y="118"/>
                  <a:pt x="172" y="118"/>
                </a:cubicBezTo>
                <a:cubicBezTo>
                  <a:pt x="173" y="117"/>
                  <a:pt x="176" y="119"/>
                  <a:pt x="176" y="120"/>
                </a:cubicBezTo>
                <a:cubicBezTo>
                  <a:pt x="177" y="121"/>
                  <a:pt x="178" y="120"/>
                  <a:pt x="177" y="119"/>
                </a:cubicBezTo>
                <a:cubicBezTo>
                  <a:pt x="177" y="119"/>
                  <a:pt x="176" y="118"/>
                  <a:pt x="175" y="118"/>
                </a:cubicBezTo>
                <a:cubicBezTo>
                  <a:pt x="174" y="117"/>
                  <a:pt x="176" y="117"/>
                  <a:pt x="176" y="117"/>
                </a:cubicBezTo>
                <a:cubicBezTo>
                  <a:pt x="175" y="115"/>
                  <a:pt x="175" y="114"/>
                  <a:pt x="173" y="115"/>
                </a:cubicBezTo>
                <a:cubicBezTo>
                  <a:pt x="173" y="115"/>
                  <a:pt x="169" y="115"/>
                  <a:pt x="171" y="113"/>
                </a:cubicBezTo>
                <a:cubicBezTo>
                  <a:pt x="173" y="113"/>
                  <a:pt x="174" y="114"/>
                  <a:pt x="175" y="114"/>
                </a:cubicBezTo>
                <a:cubicBezTo>
                  <a:pt x="178" y="113"/>
                  <a:pt x="180" y="113"/>
                  <a:pt x="183" y="113"/>
                </a:cubicBezTo>
                <a:cubicBezTo>
                  <a:pt x="184" y="113"/>
                  <a:pt x="183" y="113"/>
                  <a:pt x="184" y="114"/>
                </a:cubicBezTo>
                <a:cubicBezTo>
                  <a:pt x="184" y="114"/>
                  <a:pt x="185" y="114"/>
                  <a:pt x="186" y="113"/>
                </a:cubicBezTo>
                <a:cubicBezTo>
                  <a:pt x="188" y="113"/>
                  <a:pt x="190" y="113"/>
                  <a:pt x="192" y="113"/>
                </a:cubicBezTo>
                <a:cubicBezTo>
                  <a:pt x="194" y="113"/>
                  <a:pt x="194" y="115"/>
                  <a:pt x="196" y="116"/>
                </a:cubicBezTo>
                <a:cubicBezTo>
                  <a:pt x="198" y="118"/>
                  <a:pt x="200" y="116"/>
                  <a:pt x="202" y="115"/>
                </a:cubicBezTo>
                <a:cubicBezTo>
                  <a:pt x="203" y="115"/>
                  <a:pt x="209" y="121"/>
                  <a:pt x="209" y="122"/>
                </a:cubicBezTo>
                <a:cubicBezTo>
                  <a:pt x="210" y="123"/>
                  <a:pt x="208" y="125"/>
                  <a:pt x="209" y="126"/>
                </a:cubicBezTo>
                <a:cubicBezTo>
                  <a:pt x="210" y="128"/>
                  <a:pt x="209" y="128"/>
                  <a:pt x="210" y="130"/>
                </a:cubicBezTo>
                <a:cubicBezTo>
                  <a:pt x="210" y="131"/>
                  <a:pt x="211" y="132"/>
                  <a:pt x="211" y="132"/>
                </a:cubicBezTo>
                <a:cubicBezTo>
                  <a:pt x="212" y="132"/>
                  <a:pt x="212" y="133"/>
                  <a:pt x="213" y="133"/>
                </a:cubicBezTo>
                <a:cubicBezTo>
                  <a:pt x="214" y="134"/>
                  <a:pt x="213" y="136"/>
                  <a:pt x="214" y="137"/>
                </a:cubicBezTo>
                <a:cubicBezTo>
                  <a:pt x="215" y="138"/>
                  <a:pt x="216" y="138"/>
                  <a:pt x="217" y="140"/>
                </a:cubicBezTo>
                <a:cubicBezTo>
                  <a:pt x="219" y="143"/>
                  <a:pt x="218" y="140"/>
                  <a:pt x="220" y="141"/>
                </a:cubicBezTo>
                <a:cubicBezTo>
                  <a:pt x="220" y="141"/>
                  <a:pt x="220" y="143"/>
                  <a:pt x="220" y="143"/>
                </a:cubicBezTo>
                <a:cubicBezTo>
                  <a:pt x="221" y="143"/>
                  <a:pt x="222" y="136"/>
                  <a:pt x="222" y="135"/>
                </a:cubicBezTo>
                <a:cubicBezTo>
                  <a:pt x="222" y="132"/>
                  <a:pt x="221" y="130"/>
                  <a:pt x="220" y="126"/>
                </a:cubicBezTo>
                <a:cubicBezTo>
                  <a:pt x="218" y="123"/>
                  <a:pt x="218" y="120"/>
                  <a:pt x="217" y="117"/>
                </a:cubicBezTo>
                <a:cubicBezTo>
                  <a:pt x="215" y="115"/>
                  <a:pt x="214" y="111"/>
                  <a:pt x="215" y="108"/>
                </a:cubicBezTo>
                <a:cubicBezTo>
                  <a:pt x="216" y="105"/>
                  <a:pt x="218" y="103"/>
                  <a:pt x="221" y="101"/>
                </a:cubicBezTo>
                <a:cubicBezTo>
                  <a:pt x="222" y="100"/>
                  <a:pt x="223" y="100"/>
                  <a:pt x="224" y="99"/>
                </a:cubicBezTo>
                <a:cubicBezTo>
                  <a:pt x="225" y="98"/>
                  <a:pt x="226" y="96"/>
                  <a:pt x="227" y="96"/>
                </a:cubicBezTo>
                <a:cubicBezTo>
                  <a:pt x="229" y="94"/>
                  <a:pt x="232" y="94"/>
                  <a:pt x="234" y="92"/>
                </a:cubicBezTo>
                <a:cubicBezTo>
                  <a:pt x="235" y="91"/>
                  <a:pt x="236" y="89"/>
                  <a:pt x="238" y="89"/>
                </a:cubicBezTo>
                <a:cubicBezTo>
                  <a:pt x="238" y="89"/>
                  <a:pt x="242" y="89"/>
                  <a:pt x="241" y="87"/>
                </a:cubicBezTo>
                <a:cubicBezTo>
                  <a:pt x="241" y="87"/>
                  <a:pt x="238" y="88"/>
                  <a:pt x="238" y="88"/>
                </a:cubicBezTo>
                <a:cubicBezTo>
                  <a:pt x="238" y="87"/>
                  <a:pt x="240" y="88"/>
                  <a:pt x="239" y="86"/>
                </a:cubicBezTo>
                <a:cubicBezTo>
                  <a:pt x="239" y="86"/>
                  <a:pt x="238" y="85"/>
                  <a:pt x="239" y="85"/>
                </a:cubicBezTo>
                <a:cubicBezTo>
                  <a:pt x="239" y="84"/>
                  <a:pt x="239" y="85"/>
                  <a:pt x="240" y="84"/>
                </a:cubicBezTo>
                <a:cubicBezTo>
                  <a:pt x="239" y="85"/>
                  <a:pt x="241" y="86"/>
                  <a:pt x="241" y="85"/>
                </a:cubicBezTo>
                <a:cubicBezTo>
                  <a:pt x="242" y="85"/>
                  <a:pt x="245" y="83"/>
                  <a:pt x="244" y="82"/>
                </a:cubicBezTo>
                <a:cubicBezTo>
                  <a:pt x="244" y="83"/>
                  <a:pt x="238" y="82"/>
                  <a:pt x="239" y="81"/>
                </a:cubicBezTo>
                <a:cubicBezTo>
                  <a:pt x="239" y="80"/>
                  <a:pt x="240" y="82"/>
                  <a:pt x="241" y="81"/>
                </a:cubicBezTo>
                <a:cubicBezTo>
                  <a:pt x="241" y="81"/>
                  <a:pt x="243" y="80"/>
                  <a:pt x="243" y="80"/>
                </a:cubicBezTo>
                <a:cubicBezTo>
                  <a:pt x="243" y="80"/>
                  <a:pt x="242" y="79"/>
                  <a:pt x="242" y="78"/>
                </a:cubicBezTo>
                <a:cubicBezTo>
                  <a:pt x="243" y="77"/>
                  <a:pt x="243" y="76"/>
                  <a:pt x="241" y="76"/>
                </a:cubicBezTo>
                <a:cubicBezTo>
                  <a:pt x="241" y="76"/>
                  <a:pt x="237" y="74"/>
                  <a:pt x="237" y="74"/>
                </a:cubicBezTo>
                <a:cubicBezTo>
                  <a:pt x="238" y="73"/>
                  <a:pt x="239" y="74"/>
                  <a:pt x="240" y="74"/>
                </a:cubicBezTo>
                <a:cubicBezTo>
                  <a:pt x="241" y="73"/>
                  <a:pt x="239" y="71"/>
                  <a:pt x="238" y="71"/>
                </a:cubicBezTo>
                <a:cubicBezTo>
                  <a:pt x="237" y="70"/>
                  <a:pt x="236" y="69"/>
                  <a:pt x="236" y="68"/>
                </a:cubicBezTo>
                <a:cubicBezTo>
                  <a:pt x="235" y="67"/>
                  <a:pt x="238" y="65"/>
                  <a:pt x="237" y="64"/>
                </a:cubicBezTo>
                <a:cubicBezTo>
                  <a:pt x="238" y="65"/>
                  <a:pt x="237" y="66"/>
                  <a:pt x="237" y="67"/>
                </a:cubicBezTo>
                <a:cubicBezTo>
                  <a:pt x="237" y="67"/>
                  <a:pt x="239" y="69"/>
                  <a:pt x="239" y="69"/>
                </a:cubicBezTo>
                <a:cubicBezTo>
                  <a:pt x="241" y="67"/>
                  <a:pt x="239" y="62"/>
                  <a:pt x="242" y="61"/>
                </a:cubicBezTo>
                <a:cubicBezTo>
                  <a:pt x="241" y="61"/>
                  <a:pt x="241" y="66"/>
                  <a:pt x="242" y="67"/>
                </a:cubicBezTo>
                <a:cubicBezTo>
                  <a:pt x="242" y="69"/>
                  <a:pt x="244" y="69"/>
                  <a:pt x="244" y="71"/>
                </a:cubicBezTo>
                <a:cubicBezTo>
                  <a:pt x="244" y="72"/>
                  <a:pt x="241" y="74"/>
                  <a:pt x="242" y="75"/>
                </a:cubicBezTo>
                <a:cubicBezTo>
                  <a:pt x="242" y="75"/>
                  <a:pt x="248" y="69"/>
                  <a:pt x="247" y="67"/>
                </a:cubicBezTo>
                <a:cubicBezTo>
                  <a:pt x="247" y="65"/>
                  <a:pt x="245" y="64"/>
                  <a:pt x="245" y="62"/>
                </a:cubicBezTo>
                <a:cubicBezTo>
                  <a:pt x="244" y="61"/>
                  <a:pt x="245" y="58"/>
                  <a:pt x="247" y="59"/>
                </a:cubicBezTo>
                <a:cubicBezTo>
                  <a:pt x="246" y="58"/>
                  <a:pt x="245" y="61"/>
                  <a:pt x="246" y="62"/>
                </a:cubicBezTo>
                <a:cubicBezTo>
                  <a:pt x="248" y="64"/>
                  <a:pt x="248" y="65"/>
                  <a:pt x="250" y="62"/>
                </a:cubicBezTo>
                <a:cubicBezTo>
                  <a:pt x="251" y="61"/>
                  <a:pt x="253" y="58"/>
                  <a:pt x="252" y="56"/>
                </a:cubicBezTo>
                <a:cubicBezTo>
                  <a:pt x="252" y="56"/>
                  <a:pt x="251" y="55"/>
                  <a:pt x="252" y="54"/>
                </a:cubicBezTo>
                <a:cubicBezTo>
                  <a:pt x="252" y="54"/>
                  <a:pt x="253" y="52"/>
                  <a:pt x="253" y="52"/>
                </a:cubicBezTo>
                <a:cubicBezTo>
                  <a:pt x="253" y="52"/>
                  <a:pt x="253" y="54"/>
                  <a:pt x="253" y="54"/>
                </a:cubicBezTo>
                <a:cubicBezTo>
                  <a:pt x="253" y="54"/>
                  <a:pt x="258" y="51"/>
                  <a:pt x="260" y="51"/>
                </a:cubicBezTo>
                <a:cubicBezTo>
                  <a:pt x="261" y="50"/>
                  <a:pt x="263" y="51"/>
                  <a:pt x="264" y="51"/>
                </a:cubicBezTo>
                <a:cubicBezTo>
                  <a:pt x="266" y="50"/>
                  <a:pt x="265" y="49"/>
                  <a:pt x="265" y="48"/>
                </a:cubicBezTo>
                <a:cubicBezTo>
                  <a:pt x="266" y="48"/>
                  <a:pt x="266" y="50"/>
                  <a:pt x="267" y="50"/>
                </a:cubicBezTo>
                <a:cubicBezTo>
                  <a:pt x="267" y="50"/>
                  <a:pt x="269" y="49"/>
                  <a:pt x="269" y="49"/>
                </a:cubicBezTo>
                <a:cubicBezTo>
                  <a:pt x="271" y="51"/>
                  <a:pt x="275" y="46"/>
                  <a:pt x="272" y="46"/>
                </a:cubicBezTo>
                <a:cubicBezTo>
                  <a:pt x="272" y="46"/>
                  <a:pt x="272" y="48"/>
                  <a:pt x="271" y="48"/>
                </a:cubicBezTo>
                <a:cubicBezTo>
                  <a:pt x="270" y="48"/>
                  <a:pt x="268" y="44"/>
                  <a:pt x="268" y="44"/>
                </a:cubicBezTo>
                <a:cubicBezTo>
                  <a:pt x="269" y="43"/>
                  <a:pt x="268" y="42"/>
                  <a:pt x="269" y="41"/>
                </a:cubicBezTo>
                <a:cubicBezTo>
                  <a:pt x="270" y="39"/>
                  <a:pt x="271" y="37"/>
                  <a:pt x="272" y="36"/>
                </a:cubicBezTo>
                <a:cubicBezTo>
                  <a:pt x="273" y="36"/>
                  <a:pt x="274" y="35"/>
                  <a:pt x="274" y="35"/>
                </a:cubicBezTo>
                <a:cubicBezTo>
                  <a:pt x="276" y="36"/>
                  <a:pt x="277" y="33"/>
                  <a:pt x="278" y="32"/>
                </a:cubicBezTo>
                <a:cubicBezTo>
                  <a:pt x="278" y="32"/>
                  <a:pt x="280" y="33"/>
                  <a:pt x="281" y="32"/>
                </a:cubicBezTo>
                <a:cubicBezTo>
                  <a:pt x="283" y="31"/>
                  <a:pt x="285" y="31"/>
                  <a:pt x="286" y="30"/>
                </a:cubicBezTo>
                <a:cubicBezTo>
                  <a:pt x="287" y="30"/>
                  <a:pt x="289" y="29"/>
                  <a:pt x="288" y="28"/>
                </a:cubicBezTo>
                <a:cubicBezTo>
                  <a:pt x="286" y="26"/>
                  <a:pt x="286" y="25"/>
                  <a:pt x="285" y="24"/>
                </a:cubicBezTo>
                <a:cubicBezTo>
                  <a:pt x="281" y="23"/>
                  <a:pt x="287" y="14"/>
                  <a:pt x="281" y="14"/>
                </a:cubicBezTo>
                <a:cubicBezTo>
                  <a:pt x="280" y="13"/>
                  <a:pt x="279" y="15"/>
                  <a:pt x="278" y="14"/>
                </a:cubicBezTo>
                <a:cubicBezTo>
                  <a:pt x="277" y="13"/>
                  <a:pt x="277" y="12"/>
                  <a:pt x="276" y="13"/>
                </a:cubicBezTo>
                <a:cubicBezTo>
                  <a:pt x="275" y="14"/>
                  <a:pt x="274" y="16"/>
                  <a:pt x="273" y="17"/>
                </a:cubicBezTo>
                <a:cubicBezTo>
                  <a:pt x="272" y="18"/>
                  <a:pt x="272" y="20"/>
                  <a:pt x="271" y="21"/>
                </a:cubicBezTo>
                <a:cubicBezTo>
                  <a:pt x="271" y="23"/>
                  <a:pt x="270" y="26"/>
                  <a:pt x="268" y="26"/>
                </a:cubicBezTo>
                <a:cubicBezTo>
                  <a:pt x="266" y="26"/>
                  <a:pt x="266" y="28"/>
                  <a:pt x="264" y="28"/>
                </a:cubicBezTo>
                <a:cubicBezTo>
                  <a:pt x="259" y="28"/>
                  <a:pt x="254" y="28"/>
                  <a:pt x="249" y="28"/>
                </a:cubicBezTo>
                <a:cubicBezTo>
                  <a:pt x="247" y="28"/>
                  <a:pt x="247" y="28"/>
                  <a:pt x="246" y="29"/>
                </a:cubicBezTo>
                <a:cubicBezTo>
                  <a:pt x="245" y="31"/>
                  <a:pt x="241" y="33"/>
                  <a:pt x="241" y="34"/>
                </a:cubicBezTo>
                <a:cubicBezTo>
                  <a:pt x="242" y="37"/>
                  <a:pt x="239" y="39"/>
                  <a:pt x="237" y="39"/>
                </a:cubicBezTo>
                <a:cubicBezTo>
                  <a:pt x="235" y="39"/>
                  <a:pt x="234" y="38"/>
                  <a:pt x="232" y="38"/>
                </a:cubicBezTo>
                <a:cubicBezTo>
                  <a:pt x="230" y="38"/>
                  <a:pt x="228" y="39"/>
                  <a:pt x="227" y="39"/>
                </a:cubicBezTo>
                <a:cubicBezTo>
                  <a:pt x="227" y="39"/>
                  <a:pt x="227" y="42"/>
                  <a:pt x="228" y="42"/>
                </a:cubicBezTo>
                <a:cubicBezTo>
                  <a:pt x="227" y="43"/>
                  <a:pt x="226" y="44"/>
                  <a:pt x="224" y="45"/>
                </a:cubicBezTo>
                <a:cubicBezTo>
                  <a:pt x="222" y="46"/>
                  <a:pt x="219" y="48"/>
                  <a:pt x="216" y="49"/>
                </a:cubicBezTo>
                <a:cubicBezTo>
                  <a:pt x="213" y="50"/>
                  <a:pt x="210" y="50"/>
                  <a:pt x="207" y="49"/>
                </a:cubicBezTo>
                <a:cubicBezTo>
                  <a:pt x="206" y="48"/>
                  <a:pt x="205" y="47"/>
                  <a:pt x="206" y="46"/>
                </a:cubicBezTo>
                <a:cubicBezTo>
                  <a:pt x="206" y="46"/>
                  <a:pt x="207" y="44"/>
                  <a:pt x="208" y="44"/>
                </a:cubicBezTo>
                <a:cubicBezTo>
                  <a:pt x="208" y="44"/>
                  <a:pt x="208" y="45"/>
                  <a:pt x="208" y="46"/>
                </a:cubicBezTo>
                <a:cubicBezTo>
                  <a:pt x="210" y="42"/>
                  <a:pt x="211" y="39"/>
                  <a:pt x="209" y="35"/>
                </a:cubicBezTo>
                <a:cubicBezTo>
                  <a:pt x="208" y="34"/>
                  <a:pt x="206" y="36"/>
                  <a:pt x="205" y="36"/>
                </a:cubicBezTo>
                <a:cubicBezTo>
                  <a:pt x="204" y="37"/>
                  <a:pt x="204" y="36"/>
                  <a:pt x="203" y="36"/>
                </a:cubicBezTo>
                <a:cubicBezTo>
                  <a:pt x="202" y="35"/>
                  <a:pt x="204" y="34"/>
                  <a:pt x="204" y="34"/>
                </a:cubicBezTo>
                <a:cubicBezTo>
                  <a:pt x="208" y="30"/>
                  <a:pt x="205" y="26"/>
                  <a:pt x="201" y="25"/>
                </a:cubicBezTo>
                <a:cubicBezTo>
                  <a:pt x="198" y="24"/>
                  <a:pt x="198" y="25"/>
                  <a:pt x="196" y="26"/>
                </a:cubicBezTo>
                <a:cubicBezTo>
                  <a:pt x="196" y="27"/>
                  <a:pt x="196" y="27"/>
                  <a:pt x="196" y="28"/>
                </a:cubicBezTo>
                <a:cubicBezTo>
                  <a:pt x="196" y="29"/>
                  <a:pt x="194" y="28"/>
                  <a:pt x="193" y="28"/>
                </a:cubicBezTo>
                <a:cubicBezTo>
                  <a:pt x="192" y="28"/>
                  <a:pt x="190" y="36"/>
                  <a:pt x="190" y="37"/>
                </a:cubicBezTo>
                <a:cubicBezTo>
                  <a:pt x="191" y="42"/>
                  <a:pt x="192" y="45"/>
                  <a:pt x="188" y="47"/>
                </a:cubicBezTo>
                <a:cubicBezTo>
                  <a:pt x="188" y="48"/>
                  <a:pt x="185" y="49"/>
                  <a:pt x="185" y="48"/>
                </a:cubicBezTo>
                <a:cubicBezTo>
                  <a:pt x="185" y="46"/>
                  <a:pt x="184" y="44"/>
                  <a:pt x="184" y="42"/>
                </a:cubicBezTo>
                <a:cubicBezTo>
                  <a:pt x="184" y="41"/>
                  <a:pt x="186" y="30"/>
                  <a:pt x="186" y="30"/>
                </a:cubicBezTo>
                <a:cubicBezTo>
                  <a:pt x="185" y="30"/>
                  <a:pt x="183" y="32"/>
                  <a:pt x="183" y="31"/>
                </a:cubicBezTo>
                <a:cubicBezTo>
                  <a:pt x="183" y="30"/>
                  <a:pt x="186" y="26"/>
                  <a:pt x="187" y="25"/>
                </a:cubicBezTo>
                <a:cubicBezTo>
                  <a:pt x="188" y="23"/>
                  <a:pt x="191" y="23"/>
                  <a:pt x="193" y="22"/>
                </a:cubicBezTo>
                <a:cubicBezTo>
                  <a:pt x="196" y="22"/>
                  <a:pt x="199" y="23"/>
                  <a:pt x="202" y="23"/>
                </a:cubicBezTo>
                <a:cubicBezTo>
                  <a:pt x="205" y="23"/>
                  <a:pt x="201" y="20"/>
                  <a:pt x="199" y="20"/>
                </a:cubicBezTo>
                <a:cubicBezTo>
                  <a:pt x="197" y="20"/>
                  <a:pt x="199" y="17"/>
                  <a:pt x="196" y="17"/>
                </a:cubicBezTo>
                <a:cubicBezTo>
                  <a:pt x="194" y="18"/>
                  <a:pt x="192" y="19"/>
                  <a:pt x="189" y="19"/>
                </a:cubicBezTo>
                <a:cubicBezTo>
                  <a:pt x="187" y="19"/>
                  <a:pt x="185" y="17"/>
                  <a:pt x="183" y="16"/>
                </a:cubicBezTo>
                <a:cubicBezTo>
                  <a:pt x="183" y="16"/>
                  <a:pt x="180" y="16"/>
                  <a:pt x="181" y="15"/>
                </a:cubicBezTo>
                <a:cubicBezTo>
                  <a:pt x="182" y="15"/>
                  <a:pt x="184" y="14"/>
                  <a:pt x="184" y="13"/>
                </a:cubicBezTo>
                <a:cubicBezTo>
                  <a:pt x="184" y="13"/>
                  <a:pt x="176" y="16"/>
                  <a:pt x="175" y="16"/>
                </a:cubicBezTo>
                <a:cubicBezTo>
                  <a:pt x="174" y="17"/>
                  <a:pt x="173" y="18"/>
                  <a:pt x="172" y="18"/>
                </a:cubicBezTo>
                <a:cubicBezTo>
                  <a:pt x="170" y="18"/>
                  <a:pt x="170" y="16"/>
                  <a:pt x="168" y="16"/>
                </a:cubicBezTo>
                <a:cubicBezTo>
                  <a:pt x="167" y="16"/>
                  <a:pt x="162" y="18"/>
                  <a:pt x="165" y="15"/>
                </a:cubicBezTo>
                <a:cubicBezTo>
                  <a:pt x="168" y="13"/>
                  <a:pt x="171" y="11"/>
                  <a:pt x="174" y="9"/>
                </a:cubicBezTo>
                <a:cubicBezTo>
                  <a:pt x="172" y="9"/>
                  <a:pt x="170" y="7"/>
                  <a:pt x="168" y="9"/>
                </a:cubicBezTo>
                <a:cubicBezTo>
                  <a:pt x="165" y="10"/>
                  <a:pt x="164" y="8"/>
                  <a:pt x="161" y="7"/>
                </a:cubicBezTo>
                <a:cubicBezTo>
                  <a:pt x="160" y="7"/>
                  <a:pt x="159" y="6"/>
                  <a:pt x="158" y="5"/>
                </a:cubicBezTo>
                <a:cubicBezTo>
                  <a:pt x="156" y="5"/>
                  <a:pt x="155" y="6"/>
                  <a:pt x="153" y="6"/>
                </a:cubicBezTo>
                <a:cubicBezTo>
                  <a:pt x="152" y="5"/>
                  <a:pt x="150" y="5"/>
                  <a:pt x="150" y="3"/>
                </a:cubicBezTo>
                <a:cubicBezTo>
                  <a:pt x="150" y="3"/>
                  <a:pt x="148" y="0"/>
                  <a:pt x="148" y="1"/>
                </a:cubicBezTo>
                <a:cubicBezTo>
                  <a:pt x="147" y="1"/>
                  <a:pt x="148" y="4"/>
                  <a:pt x="147" y="4"/>
                </a:cubicBezTo>
                <a:cubicBezTo>
                  <a:pt x="146" y="4"/>
                  <a:pt x="145" y="4"/>
                  <a:pt x="145" y="4"/>
                </a:cubicBezTo>
                <a:cubicBezTo>
                  <a:pt x="142" y="4"/>
                  <a:pt x="139" y="4"/>
                  <a:pt x="136" y="4"/>
                </a:cubicBezTo>
                <a:cubicBezTo>
                  <a:pt x="125" y="4"/>
                  <a:pt x="115" y="4"/>
                  <a:pt x="105" y="4"/>
                </a:cubicBezTo>
                <a:cubicBezTo>
                  <a:pt x="80" y="4"/>
                  <a:pt x="55" y="4"/>
                  <a:pt x="30" y="4"/>
                </a:cubicBezTo>
                <a:cubicBezTo>
                  <a:pt x="24" y="4"/>
                  <a:pt x="17" y="4"/>
                  <a:pt x="11" y="4"/>
                </a:cubicBezTo>
                <a:cubicBezTo>
                  <a:pt x="12" y="5"/>
                  <a:pt x="14" y="13"/>
                  <a:pt x="11" y="14"/>
                </a:cubicBezTo>
                <a:cubicBezTo>
                  <a:pt x="9" y="14"/>
                  <a:pt x="8" y="14"/>
                  <a:pt x="10" y="12"/>
                </a:cubicBezTo>
                <a:cubicBezTo>
                  <a:pt x="12" y="9"/>
                  <a:pt x="9" y="9"/>
                  <a:pt x="7" y="9"/>
                </a:cubicBezTo>
                <a:cubicBezTo>
                  <a:pt x="5" y="9"/>
                  <a:pt x="2" y="7"/>
                  <a:pt x="1" y="7"/>
                </a:cubicBezTo>
                <a:cubicBezTo>
                  <a:pt x="0" y="8"/>
                  <a:pt x="2" y="12"/>
                  <a:pt x="2" y="12"/>
                </a:cubicBezTo>
                <a:cubicBezTo>
                  <a:pt x="3" y="15"/>
                  <a:pt x="4" y="16"/>
                  <a:pt x="4" y="18"/>
                </a:cubicBezTo>
                <a:cubicBezTo>
                  <a:pt x="4" y="19"/>
                  <a:pt x="7" y="21"/>
                  <a:pt x="8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4" y="23"/>
                  <a:pt x="5" y="24"/>
                  <a:pt x="5" y="25"/>
                </a:cubicBezTo>
                <a:cubicBezTo>
                  <a:pt x="5" y="28"/>
                  <a:pt x="5" y="30"/>
                  <a:pt x="4" y="32"/>
                </a:cubicBezTo>
                <a:cubicBezTo>
                  <a:pt x="4" y="35"/>
                  <a:pt x="3" y="37"/>
                  <a:pt x="2" y="40"/>
                </a:cubicBezTo>
                <a:cubicBezTo>
                  <a:pt x="1" y="43"/>
                  <a:pt x="3" y="46"/>
                  <a:pt x="4" y="49"/>
                </a:cubicBezTo>
                <a:cubicBezTo>
                  <a:pt x="4" y="52"/>
                  <a:pt x="3" y="54"/>
                  <a:pt x="3" y="56"/>
                </a:cubicBezTo>
                <a:cubicBezTo>
                  <a:pt x="3" y="57"/>
                  <a:pt x="4" y="58"/>
                  <a:pt x="4" y="59"/>
                </a:cubicBezTo>
                <a:cubicBezTo>
                  <a:pt x="5" y="60"/>
                  <a:pt x="5" y="62"/>
                  <a:pt x="5" y="63"/>
                </a:cubicBezTo>
                <a:cubicBezTo>
                  <a:pt x="6" y="66"/>
                  <a:pt x="9" y="67"/>
                  <a:pt x="10" y="70"/>
                </a:cubicBezTo>
                <a:cubicBezTo>
                  <a:pt x="11" y="72"/>
                  <a:pt x="11" y="71"/>
                  <a:pt x="12" y="70"/>
                </a:cubicBezTo>
                <a:cubicBezTo>
                  <a:pt x="12" y="70"/>
                  <a:pt x="13" y="73"/>
                  <a:pt x="13" y="73"/>
                </a:cubicBezTo>
                <a:cubicBezTo>
                  <a:pt x="13" y="73"/>
                  <a:pt x="12" y="72"/>
                  <a:pt x="12" y="73"/>
                </a:cubicBezTo>
                <a:cubicBezTo>
                  <a:pt x="12" y="74"/>
                  <a:pt x="12" y="75"/>
                  <a:pt x="13" y="76"/>
                </a:cubicBezTo>
                <a:cubicBezTo>
                  <a:pt x="14" y="76"/>
                  <a:pt x="14" y="76"/>
                  <a:pt x="15" y="77"/>
                </a:cubicBezTo>
                <a:cubicBezTo>
                  <a:pt x="16" y="78"/>
                  <a:pt x="14" y="79"/>
                  <a:pt x="15" y="80"/>
                </a:cubicBezTo>
                <a:cubicBezTo>
                  <a:pt x="17" y="83"/>
                  <a:pt x="21" y="85"/>
                  <a:pt x="21" y="88"/>
                </a:cubicBezTo>
                <a:cubicBezTo>
                  <a:pt x="22" y="90"/>
                  <a:pt x="23" y="90"/>
                  <a:pt x="25" y="91"/>
                </a:cubicBezTo>
                <a:cubicBezTo>
                  <a:pt x="27" y="92"/>
                  <a:pt x="29" y="93"/>
                  <a:pt x="31" y="93"/>
                </a:cubicBezTo>
                <a:cubicBezTo>
                  <a:pt x="33" y="93"/>
                  <a:pt x="35" y="95"/>
                  <a:pt x="36" y="96"/>
                </a:cubicBezTo>
                <a:cubicBezTo>
                  <a:pt x="36" y="97"/>
                  <a:pt x="40" y="101"/>
                  <a:pt x="39" y="102"/>
                </a:cubicBezTo>
                <a:cubicBezTo>
                  <a:pt x="43" y="101"/>
                  <a:pt x="48" y="100"/>
                  <a:pt x="52" y="101"/>
                </a:cubicBezTo>
                <a:cubicBezTo>
                  <a:pt x="58" y="103"/>
                  <a:pt x="63" y="106"/>
                  <a:pt x="68" y="108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EF28F8-50AA-004A-95C9-EC26625B8002}"/>
              </a:ext>
            </a:extLst>
          </p:cNvPr>
          <p:cNvGrpSpPr/>
          <p:nvPr/>
        </p:nvGrpSpPr>
        <p:grpSpPr>
          <a:xfrm>
            <a:off x="1604574" y="3876298"/>
            <a:ext cx="1322932" cy="1322930"/>
            <a:chOff x="1604574" y="4411138"/>
            <a:chExt cx="1322932" cy="132293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923446-3FA9-9949-88D9-86A4ABFEC3B5}"/>
                </a:ext>
              </a:extLst>
            </p:cNvPr>
            <p:cNvSpPr/>
            <p:nvPr/>
          </p:nvSpPr>
          <p:spPr>
            <a:xfrm>
              <a:off x="1604574" y="4411138"/>
              <a:ext cx="1322932" cy="1322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267">
              <a:extLst>
                <a:ext uri="{FF2B5EF4-FFF2-40B4-BE49-F238E27FC236}">
                  <a16:creationId xmlns:a16="http://schemas.microsoft.com/office/drawing/2014/main" id="{6116E4FA-3CF6-DD45-A42B-7F0BD473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136" y="4611163"/>
              <a:ext cx="780493" cy="851878"/>
            </a:xfrm>
            <a:custGeom>
              <a:avLst/>
              <a:gdLst>
                <a:gd name="T0" fmla="*/ 668 w 724"/>
                <a:gd name="T1" fmla="*/ 506 h 788"/>
                <a:gd name="T2" fmla="*/ 479 w 724"/>
                <a:gd name="T3" fmla="*/ 380 h 788"/>
                <a:gd name="T4" fmla="*/ 235 w 724"/>
                <a:gd name="T5" fmla="*/ 497 h 788"/>
                <a:gd name="T6" fmla="*/ 244 w 724"/>
                <a:gd name="T7" fmla="*/ 289 h 788"/>
                <a:gd name="T8" fmla="*/ 325 w 724"/>
                <a:gd name="T9" fmla="*/ 235 h 788"/>
                <a:gd name="T10" fmla="*/ 361 w 724"/>
                <a:gd name="T11" fmla="*/ 199 h 788"/>
                <a:gd name="T12" fmla="*/ 334 w 724"/>
                <a:gd name="T13" fmla="*/ 118 h 788"/>
                <a:gd name="T14" fmla="*/ 289 w 724"/>
                <a:gd name="T15" fmla="*/ 127 h 788"/>
                <a:gd name="T16" fmla="*/ 253 w 724"/>
                <a:gd name="T17" fmla="*/ 136 h 788"/>
                <a:gd name="T18" fmla="*/ 253 w 724"/>
                <a:gd name="T19" fmla="*/ 127 h 788"/>
                <a:gd name="T20" fmla="*/ 280 w 724"/>
                <a:gd name="T21" fmla="*/ 118 h 788"/>
                <a:gd name="T22" fmla="*/ 271 w 724"/>
                <a:gd name="T23" fmla="*/ 81 h 788"/>
                <a:gd name="T24" fmla="*/ 244 w 724"/>
                <a:gd name="T25" fmla="*/ 91 h 788"/>
                <a:gd name="T26" fmla="*/ 208 w 724"/>
                <a:gd name="T27" fmla="*/ 63 h 788"/>
                <a:gd name="T28" fmla="*/ 217 w 724"/>
                <a:gd name="T29" fmla="*/ 118 h 788"/>
                <a:gd name="T30" fmla="*/ 217 w 724"/>
                <a:gd name="T31" fmla="*/ 127 h 788"/>
                <a:gd name="T32" fmla="*/ 208 w 724"/>
                <a:gd name="T33" fmla="*/ 172 h 788"/>
                <a:gd name="T34" fmla="*/ 307 w 724"/>
                <a:gd name="T35" fmla="*/ 163 h 788"/>
                <a:gd name="T36" fmla="*/ 334 w 724"/>
                <a:gd name="T37" fmla="*/ 154 h 788"/>
                <a:gd name="T38" fmla="*/ 334 w 724"/>
                <a:gd name="T39" fmla="*/ 172 h 788"/>
                <a:gd name="T40" fmla="*/ 298 w 724"/>
                <a:gd name="T41" fmla="*/ 199 h 788"/>
                <a:gd name="T42" fmla="*/ 217 w 724"/>
                <a:gd name="T43" fmla="*/ 253 h 788"/>
                <a:gd name="T44" fmla="*/ 189 w 724"/>
                <a:gd name="T45" fmla="*/ 570 h 788"/>
                <a:gd name="T46" fmla="*/ 189 w 724"/>
                <a:gd name="T47" fmla="*/ 606 h 788"/>
                <a:gd name="T48" fmla="*/ 217 w 724"/>
                <a:gd name="T49" fmla="*/ 597 h 788"/>
                <a:gd name="T50" fmla="*/ 352 w 724"/>
                <a:gd name="T51" fmla="*/ 443 h 788"/>
                <a:gd name="T52" fmla="*/ 642 w 724"/>
                <a:gd name="T53" fmla="*/ 534 h 788"/>
                <a:gd name="T54" fmla="*/ 660 w 724"/>
                <a:gd name="T55" fmla="*/ 633 h 788"/>
                <a:gd name="T56" fmla="*/ 108 w 724"/>
                <a:gd name="T57" fmla="*/ 742 h 788"/>
                <a:gd name="T58" fmla="*/ 36 w 724"/>
                <a:gd name="T59" fmla="*/ 624 h 788"/>
                <a:gd name="T60" fmla="*/ 90 w 724"/>
                <a:gd name="T61" fmla="*/ 344 h 788"/>
                <a:gd name="T62" fmla="*/ 126 w 724"/>
                <a:gd name="T63" fmla="*/ 181 h 788"/>
                <a:gd name="T64" fmla="*/ 162 w 724"/>
                <a:gd name="T65" fmla="*/ 91 h 788"/>
                <a:gd name="T66" fmla="*/ 298 w 724"/>
                <a:gd name="T67" fmla="*/ 54 h 788"/>
                <a:gd name="T68" fmla="*/ 325 w 724"/>
                <a:gd name="T69" fmla="*/ 100 h 788"/>
                <a:gd name="T70" fmla="*/ 361 w 724"/>
                <a:gd name="T71" fmla="*/ 109 h 788"/>
                <a:gd name="T72" fmla="*/ 307 w 724"/>
                <a:gd name="T73" fmla="*/ 18 h 788"/>
                <a:gd name="T74" fmla="*/ 189 w 724"/>
                <a:gd name="T75" fmla="*/ 9 h 788"/>
                <a:gd name="T76" fmla="*/ 90 w 724"/>
                <a:gd name="T77" fmla="*/ 163 h 788"/>
                <a:gd name="T78" fmla="*/ 54 w 724"/>
                <a:gd name="T79" fmla="*/ 308 h 788"/>
                <a:gd name="T80" fmla="*/ 27 w 724"/>
                <a:gd name="T81" fmla="*/ 470 h 788"/>
                <a:gd name="T82" fmla="*/ 0 w 724"/>
                <a:gd name="T83" fmla="*/ 660 h 788"/>
                <a:gd name="T84" fmla="*/ 108 w 724"/>
                <a:gd name="T85" fmla="*/ 778 h 788"/>
                <a:gd name="T86" fmla="*/ 434 w 724"/>
                <a:gd name="T87" fmla="*/ 768 h 788"/>
                <a:gd name="T88" fmla="*/ 668 w 724"/>
                <a:gd name="T89" fmla="*/ 506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4" h="788">
                  <a:moveTo>
                    <a:pt x="668" y="506"/>
                  </a:moveTo>
                  <a:lnTo>
                    <a:pt x="668" y="506"/>
                  </a:lnTo>
                  <a:lnTo>
                    <a:pt x="668" y="506"/>
                  </a:lnTo>
                  <a:cubicBezTo>
                    <a:pt x="605" y="434"/>
                    <a:pt x="542" y="398"/>
                    <a:pt x="479" y="380"/>
                  </a:cubicBezTo>
                  <a:cubicBezTo>
                    <a:pt x="425" y="371"/>
                    <a:pt x="370" y="389"/>
                    <a:pt x="334" y="407"/>
                  </a:cubicBezTo>
                  <a:cubicBezTo>
                    <a:pt x="307" y="416"/>
                    <a:pt x="271" y="452"/>
                    <a:pt x="235" y="497"/>
                  </a:cubicBezTo>
                  <a:cubicBezTo>
                    <a:pt x="244" y="470"/>
                    <a:pt x="244" y="443"/>
                    <a:pt x="244" y="407"/>
                  </a:cubicBezTo>
                  <a:cubicBezTo>
                    <a:pt x="244" y="353"/>
                    <a:pt x="244" y="308"/>
                    <a:pt x="244" y="289"/>
                  </a:cubicBezTo>
                  <a:cubicBezTo>
                    <a:pt x="262" y="280"/>
                    <a:pt x="280" y="271"/>
                    <a:pt x="289" y="262"/>
                  </a:cubicBezTo>
                  <a:cubicBezTo>
                    <a:pt x="307" y="253"/>
                    <a:pt x="316" y="244"/>
                    <a:pt x="325" y="235"/>
                  </a:cubicBezTo>
                  <a:cubicBezTo>
                    <a:pt x="334" y="226"/>
                    <a:pt x="343" y="217"/>
                    <a:pt x="343" y="217"/>
                  </a:cubicBezTo>
                  <a:cubicBezTo>
                    <a:pt x="352" y="208"/>
                    <a:pt x="361" y="208"/>
                    <a:pt x="361" y="199"/>
                  </a:cubicBezTo>
                  <a:cubicBezTo>
                    <a:pt x="379" y="181"/>
                    <a:pt x="388" y="154"/>
                    <a:pt x="370" y="136"/>
                  </a:cubicBezTo>
                  <a:cubicBezTo>
                    <a:pt x="361" y="127"/>
                    <a:pt x="352" y="118"/>
                    <a:pt x="334" y="118"/>
                  </a:cubicBezTo>
                  <a:cubicBezTo>
                    <a:pt x="325" y="109"/>
                    <a:pt x="316" y="118"/>
                    <a:pt x="298" y="118"/>
                  </a:cubicBezTo>
                  <a:lnTo>
                    <a:pt x="289" y="127"/>
                  </a:lnTo>
                  <a:cubicBezTo>
                    <a:pt x="280" y="127"/>
                    <a:pt x="271" y="136"/>
                    <a:pt x="271" y="136"/>
                  </a:cubicBezTo>
                  <a:cubicBezTo>
                    <a:pt x="262" y="136"/>
                    <a:pt x="262" y="136"/>
                    <a:pt x="253" y="136"/>
                  </a:cubicBezTo>
                  <a:lnTo>
                    <a:pt x="253" y="136"/>
                  </a:lnTo>
                  <a:cubicBezTo>
                    <a:pt x="253" y="127"/>
                    <a:pt x="253" y="127"/>
                    <a:pt x="253" y="127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98" y="118"/>
                    <a:pt x="298" y="109"/>
                    <a:pt x="298" y="91"/>
                  </a:cubicBezTo>
                  <a:cubicBezTo>
                    <a:pt x="298" y="81"/>
                    <a:pt x="280" y="81"/>
                    <a:pt x="271" y="81"/>
                  </a:cubicBezTo>
                  <a:cubicBezTo>
                    <a:pt x="253" y="91"/>
                    <a:pt x="253" y="91"/>
                    <a:pt x="253" y="91"/>
                  </a:cubicBezTo>
                  <a:cubicBezTo>
                    <a:pt x="253" y="91"/>
                    <a:pt x="253" y="91"/>
                    <a:pt x="244" y="91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26" y="63"/>
                    <a:pt x="208" y="54"/>
                    <a:pt x="208" y="63"/>
                  </a:cubicBezTo>
                  <a:cubicBezTo>
                    <a:pt x="198" y="72"/>
                    <a:pt x="189" y="81"/>
                    <a:pt x="198" y="91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7" y="127"/>
                    <a:pt x="217" y="127"/>
                    <a:pt x="217" y="127"/>
                  </a:cubicBezTo>
                  <a:lnTo>
                    <a:pt x="217" y="127"/>
                  </a:lnTo>
                  <a:cubicBezTo>
                    <a:pt x="208" y="127"/>
                    <a:pt x="198" y="136"/>
                    <a:pt x="198" y="145"/>
                  </a:cubicBezTo>
                  <a:cubicBezTo>
                    <a:pt x="189" y="154"/>
                    <a:pt x="198" y="163"/>
                    <a:pt x="208" y="172"/>
                  </a:cubicBezTo>
                  <a:cubicBezTo>
                    <a:pt x="217" y="172"/>
                    <a:pt x="253" y="181"/>
                    <a:pt x="289" y="172"/>
                  </a:cubicBezTo>
                  <a:cubicBezTo>
                    <a:pt x="289" y="172"/>
                    <a:pt x="298" y="163"/>
                    <a:pt x="307" y="163"/>
                  </a:cubicBezTo>
                  <a:cubicBezTo>
                    <a:pt x="316" y="154"/>
                    <a:pt x="316" y="154"/>
                    <a:pt x="325" y="154"/>
                  </a:cubicBezTo>
                  <a:cubicBezTo>
                    <a:pt x="325" y="154"/>
                    <a:pt x="325" y="154"/>
                    <a:pt x="334" y="154"/>
                  </a:cubicBezTo>
                  <a:lnTo>
                    <a:pt x="334" y="154"/>
                  </a:lnTo>
                  <a:cubicBezTo>
                    <a:pt x="343" y="163"/>
                    <a:pt x="343" y="172"/>
                    <a:pt x="334" y="172"/>
                  </a:cubicBezTo>
                  <a:lnTo>
                    <a:pt x="325" y="181"/>
                  </a:lnTo>
                  <a:cubicBezTo>
                    <a:pt x="316" y="190"/>
                    <a:pt x="307" y="199"/>
                    <a:pt x="298" y="199"/>
                  </a:cubicBezTo>
                  <a:cubicBezTo>
                    <a:pt x="271" y="235"/>
                    <a:pt x="244" y="253"/>
                    <a:pt x="226" y="253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08" y="262"/>
                    <a:pt x="208" y="262"/>
                    <a:pt x="208" y="271"/>
                  </a:cubicBezTo>
                  <a:cubicBezTo>
                    <a:pt x="208" y="371"/>
                    <a:pt x="198" y="534"/>
                    <a:pt x="189" y="570"/>
                  </a:cubicBezTo>
                  <a:cubicBezTo>
                    <a:pt x="180" y="570"/>
                    <a:pt x="180" y="579"/>
                    <a:pt x="180" y="579"/>
                  </a:cubicBezTo>
                  <a:cubicBezTo>
                    <a:pt x="172" y="597"/>
                    <a:pt x="189" y="606"/>
                    <a:pt x="189" y="606"/>
                  </a:cubicBezTo>
                  <a:cubicBezTo>
                    <a:pt x="198" y="606"/>
                    <a:pt x="208" y="606"/>
                    <a:pt x="217" y="597"/>
                  </a:cubicBezTo>
                  <a:lnTo>
                    <a:pt x="217" y="597"/>
                  </a:lnTo>
                  <a:cubicBezTo>
                    <a:pt x="217" y="588"/>
                    <a:pt x="226" y="588"/>
                    <a:pt x="226" y="579"/>
                  </a:cubicBezTo>
                  <a:cubicBezTo>
                    <a:pt x="244" y="551"/>
                    <a:pt x="307" y="461"/>
                    <a:pt x="352" y="443"/>
                  </a:cubicBezTo>
                  <a:cubicBezTo>
                    <a:pt x="388" y="425"/>
                    <a:pt x="425" y="407"/>
                    <a:pt x="470" y="416"/>
                  </a:cubicBezTo>
                  <a:cubicBezTo>
                    <a:pt x="524" y="434"/>
                    <a:pt x="578" y="470"/>
                    <a:pt x="642" y="534"/>
                  </a:cubicBezTo>
                  <a:cubicBezTo>
                    <a:pt x="642" y="534"/>
                    <a:pt x="651" y="543"/>
                    <a:pt x="660" y="561"/>
                  </a:cubicBezTo>
                  <a:cubicBezTo>
                    <a:pt x="668" y="588"/>
                    <a:pt x="668" y="606"/>
                    <a:pt x="660" y="633"/>
                  </a:cubicBezTo>
                  <a:cubicBezTo>
                    <a:pt x="642" y="669"/>
                    <a:pt x="587" y="714"/>
                    <a:pt x="425" y="732"/>
                  </a:cubicBezTo>
                  <a:cubicBezTo>
                    <a:pt x="289" y="742"/>
                    <a:pt x="180" y="750"/>
                    <a:pt x="108" y="742"/>
                  </a:cubicBezTo>
                  <a:cubicBezTo>
                    <a:pt x="72" y="742"/>
                    <a:pt x="36" y="705"/>
                    <a:pt x="36" y="660"/>
                  </a:cubicBezTo>
                  <a:cubicBezTo>
                    <a:pt x="45" y="651"/>
                    <a:pt x="36" y="633"/>
                    <a:pt x="36" y="624"/>
                  </a:cubicBezTo>
                  <a:cubicBezTo>
                    <a:pt x="36" y="588"/>
                    <a:pt x="45" y="515"/>
                    <a:pt x="63" y="479"/>
                  </a:cubicBezTo>
                  <a:cubicBezTo>
                    <a:pt x="81" y="425"/>
                    <a:pt x="90" y="380"/>
                    <a:pt x="90" y="344"/>
                  </a:cubicBezTo>
                  <a:cubicBezTo>
                    <a:pt x="90" y="335"/>
                    <a:pt x="99" y="326"/>
                    <a:pt x="99" y="317"/>
                  </a:cubicBezTo>
                  <a:cubicBezTo>
                    <a:pt x="99" y="271"/>
                    <a:pt x="108" y="226"/>
                    <a:pt x="126" y="18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44" y="136"/>
                    <a:pt x="153" y="91"/>
                    <a:pt x="162" y="91"/>
                  </a:cubicBezTo>
                  <a:cubicBezTo>
                    <a:pt x="180" y="45"/>
                    <a:pt x="208" y="27"/>
                    <a:pt x="271" y="45"/>
                  </a:cubicBezTo>
                  <a:cubicBezTo>
                    <a:pt x="280" y="54"/>
                    <a:pt x="289" y="54"/>
                    <a:pt x="298" y="54"/>
                  </a:cubicBezTo>
                  <a:cubicBezTo>
                    <a:pt x="307" y="54"/>
                    <a:pt x="316" y="63"/>
                    <a:pt x="325" y="72"/>
                  </a:cubicBezTo>
                  <a:cubicBezTo>
                    <a:pt x="325" y="81"/>
                    <a:pt x="325" y="100"/>
                    <a:pt x="325" y="100"/>
                  </a:cubicBezTo>
                  <a:lnTo>
                    <a:pt x="325" y="100"/>
                  </a:lnTo>
                  <a:cubicBezTo>
                    <a:pt x="361" y="109"/>
                    <a:pt x="361" y="109"/>
                    <a:pt x="361" y="109"/>
                  </a:cubicBezTo>
                  <a:cubicBezTo>
                    <a:pt x="361" y="109"/>
                    <a:pt x="370" y="81"/>
                    <a:pt x="352" y="54"/>
                  </a:cubicBezTo>
                  <a:cubicBezTo>
                    <a:pt x="352" y="36"/>
                    <a:pt x="334" y="27"/>
                    <a:pt x="307" y="18"/>
                  </a:cubicBezTo>
                  <a:cubicBezTo>
                    <a:pt x="298" y="18"/>
                    <a:pt x="289" y="9"/>
                    <a:pt x="280" y="9"/>
                  </a:cubicBezTo>
                  <a:cubicBezTo>
                    <a:pt x="244" y="0"/>
                    <a:pt x="217" y="0"/>
                    <a:pt x="189" y="9"/>
                  </a:cubicBezTo>
                  <a:cubicBezTo>
                    <a:pt x="162" y="18"/>
                    <a:pt x="135" y="36"/>
                    <a:pt x="126" y="72"/>
                  </a:cubicBezTo>
                  <a:cubicBezTo>
                    <a:pt x="126" y="72"/>
                    <a:pt x="126" y="72"/>
                    <a:pt x="90" y="163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72" y="217"/>
                    <a:pt x="63" y="262"/>
                    <a:pt x="54" y="308"/>
                  </a:cubicBezTo>
                  <a:cubicBezTo>
                    <a:pt x="54" y="317"/>
                    <a:pt x="54" y="326"/>
                    <a:pt x="54" y="335"/>
                  </a:cubicBezTo>
                  <a:cubicBezTo>
                    <a:pt x="45" y="380"/>
                    <a:pt x="45" y="416"/>
                    <a:pt x="27" y="470"/>
                  </a:cubicBezTo>
                  <a:cubicBezTo>
                    <a:pt x="9" y="506"/>
                    <a:pt x="0" y="579"/>
                    <a:pt x="0" y="624"/>
                  </a:cubicBezTo>
                  <a:cubicBezTo>
                    <a:pt x="0" y="633"/>
                    <a:pt x="0" y="651"/>
                    <a:pt x="0" y="660"/>
                  </a:cubicBezTo>
                  <a:cubicBezTo>
                    <a:pt x="0" y="687"/>
                    <a:pt x="9" y="714"/>
                    <a:pt x="27" y="742"/>
                  </a:cubicBezTo>
                  <a:cubicBezTo>
                    <a:pt x="45" y="759"/>
                    <a:pt x="81" y="778"/>
                    <a:pt x="108" y="778"/>
                  </a:cubicBezTo>
                  <a:cubicBezTo>
                    <a:pt x="135" y="787"/>
                    <a:pt x="162" y="787"/>
                    <a:pt x="198" y="787"/>
                  </a:cubicBezTo>
                  <a:cubicBezTo>
                    <a:pt x="262" y="787"/>
                    <a:pt x="343" y="778"/>
                    <a:pt x="434" y="768"/>
                  </a:cubicBezTo>
                  <a:cubicBezTo>
                    <a:pt x="578" y="750"/>
                    <a:pt x="668" y="714"/>
                    <a:pt x="696" y="642"/>
                  </a:cubicBezTo>
                  <a:cubicBezTo>
                    <a:pt x="723" y="579"/>
                    <a:pt x="668" y="506"/>
                    <a:pt x="668" y="5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C1158-47F4-7140-BE49-0F3D5EEAEC91}"/>
              </a:ext>
            </a:extLst>
          </p:cNvPr>
          <p:cNvGrpSpPr/>
          <p:nvPr/>
        </p:nvGrpSpPr>
        <p:grpSpPr>
          <a:xfrm>
            <a:off x="10149594" y="3876298"/>
            <a:ext cx="1322932" cy="1322930"/>
            <a:chOff x="1604574" y="9373125"/>
            <a:chExt cx="1322932" cy="132293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779DFD-826A-2C4E-98A9-69579161439B}"/>
                </a:ext>
              </a:extLst>
            </p:cNvPr>
            <p:cNvSpPr/>
            <p:nvPr/>
          </p:nvSpPr>
          <p:spPr>
            <a:xfrm>
              <a:off x="1604574" y="9373125"/>
              <a:ext cx="1322932" cy="1322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268">
              <a:extLst>
                <a:ext uri="{FF2B5EF4-FFF2-40B4-BE49-F238E27FC236}">
                  <a16:creationId xmlns:a16="http://schemas.microsoft.com/office/drawing/2014/main" id="{E82474D6-51AA-4449-A747-3C031748D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399" y="9834707"/>
              <a:ext cx="1004170" cy="399765"/>
            </a:xfrm>
            <a:custGeom>
              <a:avLst/>
              <a:gdLst>
                <a:gd name="T0" fmla="*/ 913 w 932"/>
                <a:gd name="T1" fmla="*/ 108 h 371"/>
                <a:gd name="T2" fmla="*/ 868 w 932"/>
                <a:gd name="T3" fmla="*/ 63 h 371"/>
                <a:gd name="T4" fmla="*/ 805 w 932"/>
                <a:gd name="T5" fmla="*/ 45 h 371"/>
                <a:gd name="T6" fmla="*/ 778 w 932"/>
                <a:gd name="T7" fmla="*/ 0 h 371"/>
                <a:gd name="T8" fmla="*/ 696 w 932"/>
                <a:gd name="T9" fmla="*/ 18 h 371"/>
                <a:gd name="T10" fmla="*/ 235 w 932"/>
                <a:gd name="T11" fmla="*/ 117 h 371"/>
                <a:gd name="T12" fmla="*/ 217 w 932"/>
                <a:gd name="T13" fmla="*/ 0 h 371"/>
                <a:gd name="T14" fmla="*/ 136 w 932"/>
                <a:gd name="T15" fmla="*/ 18 h 371"/>
                <a:gd name="T16" fmla="*/ 90 w 932"/>
                <a:gd name="T17" fmla="*/ 45 h 371"/>
                <a:gd name="T18" fmla="*/ 73 w 932"/>
                <a:gd name="T19" fmla="*/ 108 h 371"/>
                <a:gd name="T20" fmla="*/ 0 w 932"/>
                <a:gd name="T21" fmla="*/ 126 h 371"/>
                <a:gd name="T22" fmla="*/ 18 w 932"/>
                <a:gd name="T23" fmla="*/ 262 h 371"/>
                <a:gd name="T24" fmla="*/ 73 w 932"/>
                <a:gd name="T25" fmla="*/ 298 h 371"/>
                <a:gd name="T26" fmla="*/ 136 w 932"/>
                <a:gd name="T27" fmla="*/ 325 h 371"/>
                <a:gd name="T28" fmla="*/ 154 w 932"/>
                <a:gd name="T29" fmla="*/ 370 h 371"/>
                <a:gd name="T30" fmla="*/ 235 w 932"/>
                <a:gd name="T31" fmla="*/ 352 h 371"/>
                <a:gd name="T32" fmla="*/ 696 w 932"/>
                <a:gd name="T33" fmla="*/ 244 h 371"/>
                <a:gd name="T34" fmla="*/ 714 w 932"/>
                <a:gd name="T35" fmla="*/ 361 h 371"/>
                <a:gd name="T36" fmla="*/ 805 w 932"/>
                <a:gd name="T37" fmla="*/ 343 h 371"/>
                <a:gd name="T38" fmla="*/ 850 w 932"/>
                <a:gd name="T39" fmla="*/ 316 h 371"/>
                <a:gd name="T40" fmla="*/ 868 w 932"/>
                <a:gd name="T41" fmla="*/ 262 h 371"/>
                <a:gd name="T42" fmla="*/ 931 w 932"/>
                <a:gd name="T43" fmla="*/ 244 h 371"/>
                <a:gd name="T44" fmla="*/ 913 w 932"/>
                <a:gd name="T45" fmla="*/ 108 h 371"/>
                <a:gd name="T46" fmla="*/ 36 w 932"/>
                <a:gd name="T47" fmla="*/ 226 h 371"/>
                <a:gd name="T48" fmla="*/ 73 w 932"/>
                <a:gd name="T49" fmla="*/ 144 h 371"/>
                <a:gd name="T50" fmla="*/ 36 w 932"/>
                <a:gd name="T51" fmla="*/ 226 h 371"/>
                <a:gd name="T52" fmla="*/ 109 w 932"/>
                <a:gd name="T53" fmla="*/ 280 h 371"/>
                <a:gd name="T54" fmla="*/ 109 w 932"/>
                <a:gd name="T55" fmla="*/ 126 h 371"/>
                <a:gd name="T56" fmla="*/ 136 w 932"/>
                <a:gd name="T57" fmla="*/ 81 h 371"/>
                <a:gd name="T58" fmla="*/ 109 w 932"/>
                <a:gd name="T59" fmla="*/ 280 h 371"/>
                <a:gd name="T60" fmla="*/ 199 w 932"/>
                <a:gd name="T61" fmla="*/ 334 h 371"/>
                <a:gd name="T62" fmla="*/ 172 w 932"/>
                <a:gd name="T63" fmla="*/ 316 h 371"/>
                <a:gd name="T64" fmla="*/ 172 w 932"/>
                <a:gd name="T65" fmla="*/ 63 h 371"/>
                <a:gd name="T66" fmla="*/ 172 w 932"/>
                <a:gd name="T67" fmla="*/ 36 h 371"/>
                <a:gd name="T68" fmla="*/ 199 w 932"/>
                <a:gd name="T69" fmla="*/ 135 h 371"/>
                <a:gd name="T70" fmla="*/ 199 w 932"/>
                <a:gd name="T71" fmla="*/ 334 h 371"/>
                <a:gd name="T72" fmla="*/ 235 w 932"/>
                <a:gd name="T73" fmla="*/ 207 h 371"/>
                <a:gd name="T74" fmla="*/ 696 w 932"/>
                <a:gd name="T75" fmla="*/ 153 h 371"/>
                <a:gd name="T76" fmla="*/ 235 w 932"/>
                <a:gd name="T77" fmla="*/ 207 h 371"/>
                <a:gd name="T78" fmla="*/ 760 w 932"/>
                <a:gd name="T79" fmla="*/ 325 h 371"/>
                <a:gd name="T80" fmla="*/ 732 w 932"/>
                <a:gd name="T81" fmla="*/ 226 h 371"/>
                <a:gd name="T82" fmla="*/ 732 w 932"/>
                <a:gd name="T83" fmla="*/ 36 h 371"/>
                <a:gd name="T84" fmla="*/ 760 w 932"/>
                <a:gd name="T85" fmla="*/ 63 h 371"/>
                <a:gd name="T86" fmla="*/ 760 w 932"/>
                <a:gd name="T87" fmla="*/ 325 h 371"/>
                <a:gd name="T88" fmla="*/ 832 w 932"/>
                <a:gd name="T89" fmla="*/ 280 h 371"/>
                <a:gd name="T90" fmla="*/ 805 w 932"/>
                <a:gd name="T91" fmla="*/ 81 h 371"/>
                <a:gd name="T92" fmla="*/ 832 w 932"/>
                <a:gd name="T93" fmla="*/ 126 h 371"/>
                <a:gd name="T94" fmla="*/ 832 w 932"/>
                <a:gd name="T95" fmla="*/ 280 h 371"/>
                <a:gd name="T96" fmla="*/ 895 w 932"/>
                <a:gd name="T97" fmla="*/ 226 h 371"/>
                <a:gd name="T98" fmla="*/ 868 w 932"/>
                <a:gd name="T99" fmla="*/ 144 h 371"/>
                <a:gd name="T100" fmla="*/ 895 w 932"/>
                <a:gd name="T101" fmla="*/ 22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371">
                  <a:moveTo>
                    <a:pt x="913" y="108"/>
                  </a:moveTo>
                  <a:lnTo>
                    <a:pt x="913" y="108"/>
                  </a:lnTo>
                  <a:cubicBezTo>
                    <a:pt x="868" y="108"/>
                    <a:pt x="868" y="108"/>
                    <a:pt x="868" y="108"/>
                  </a:cubicBezTo>
                  <a:cubicBezTo>
                    <a:pt x="868" y="63"/>
                    <a:pt x="868" y="63"/>
                    <a:pt x="868" y="63"/>
                  </a:cubicBezTo>
                  <a:cubicBezTo>
                    <a:pt x="868" y="54"/>
                    <a:pt x="859" y="45"/>
                    <a:pt x="850" y="45"/>
                  </a:cubicBezTo>
                  <a:cubicBezTo>
                    <a:pt x="805" y="45"/>
                    <a:pt x="805" y="45"/>
                    <a:pt x="805" y="45"/>
                  </a:cubicBezTo>
                  <a:cubicBezTo>
                    <a:pt x="805" y="18"/>
                    <a:pt x="805" y="18"/>
                    <a:pt x="805" y="18"/>
                  </a:cubicBezTo>
                  <a:cubicBezTo>
                    <a:pt x="805" y="9"/>
                    <a:pt x="796" y="0"/>
                    <a:pt x="778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705" y="0"/>
                    <a:pt x="696" y="9"/>
                    <a:pt x="696" y="18"/>
                  </a:cubicBezTo>
                  <a:cubicBezTo>
                    <a:pt x="696" y="117"/>
                    <a:pt x="696" y="117"/>
                    <a:pt x="696" y="117"/>
                  </a:cubicBezTo>
                  <a:cubicBezTo>
                    <a:pt x="235" y="117"/>
                    <a:pt x="235" y="117"/>
                    <a:pt x="235" y="117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5" y="9"/>
                    <a:pt x="235" y="0"/>
                    <a:pt x="217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5" y="0"/>
                    <a:pt x="136" y="9"/>
                    <a:pt x="136" y="18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82" y="45"/>
                    <a:pt x="73" y="54"/>
                    <a:pt x="73" y="63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9" y="108"/>
                    <a:pt x="0" y="117"/>
                    <a:pt x="0" y="12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53"/>
                    <a:pt x="9" y="262"/>
                    <a:pt x="18" y="262"/>
                  </a:cubicBezTo>
                  <a:cubicBezTo>
                    <a:pt x="73" y="262"/>
                    <a:pt x="73" y="262"/>
                    <a:pt x="73" y="262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3" y="316"/>
                    <a:pt x="82" y="325"/>
                    <a:pt x="90" y="325"/>
                  </a:cubicBezTo>
                  <a:cubicBezTo>
                    <a:pt x="136" y="325"/>
                    <a:pt x="136" y="325"/>
                    <a:pt x="136" y="325"/>
                  </a:cubicBezTo>
                  <a:cubicBezTo>
                    <a:pt x="136" y="352"/>
                    <a:pt x="136" y="352"/>
                    <a:pt x="136" y="352"/>
                  </a:cubicBezTo>
                  <a:cubicBezTo>
                    <a:pt x="136" y="361"/>
                    <a:pt x="145" y="370"/>
                    <a:pt x="154" y="370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35" y="370"/>
                    <a:pt x="235" y="361"/>
                    <a:pt x="235" y="352"/>
                  </a:cubicBezTo>
                  <a:cubicBezTo>
                    <a:pt x="235" y="244"/>
                    <a:pt x="235" y="244"/>
                    <a:pt x="235" y="244"/>
                  </a:cubicBezTo>
                  <a:cubicBezTo>
                    <a:pt x="696" y="244"/>
                    <a:pt x="696" y="244"/>
                    <a:pt x="696" y="244"/>
                  </a:cubicBezTo>
                  <a:cubicBezTo>
                    <a:pt x="696" y="343"/>
                    <a:pt x="696" y="343"/>
                    <a:pt x="696" y="343"/>
                  </a:cubicBezTo>
                  <a:cubicBezTo>
                    <a:pt x="696" y="352"/>
                    <a:pt x="705" y="361"/>
                    <a:pt x="714" y="361"/>
                  </a:cubicBezTo>
                  <a:cubicBezTo>
                    <a:pt x="778" y="361"/>
                    <a:pt x="778" y="361"/>
                    <a:pt x="778" y="361"/>
                  </a:cubicBezTo>
                  <a:cubicBezTo>
                    <a:pt x="796" y="361"/>
                    <a:pt x="805" y="352"/>
                    <a:pt x="805" y="343"/>
                  </a:cubicBezTo>
                  <a:cubicBezTo>
                    <a:pt x="805" y="316"/>
                    <a:pt x="805" y="316"/>
                    <a:pt x="805" y="316"/>
                  </a:cubicBezTo>
                  <a:cubicBezTo>
                    <a:pt x="850" y="316"/>
                    <a:pt x="850" y="316"/>
                    <a:pt x="850" y="316"/>
                  </a:cubicBezTo>
                  <a:cubicBezTo>
                    <a:pt x="859" y="316"/>
                    <a:pt x="868" y="316"/>
                    <a:pt x="868" y="298"/>
                  </a:cubicBezTo>
                  <a:cubicBezTo>
                    <a:pt x="868" y="262"/>
                    <a:pt x="868" y="262"/>
                    <a:pt x="868" y="262"/>
                  </a:cubicBezTo>
                  <a:cubicBezTo>
                    <a:pt x="913" y="262"/>
                    <a:pt x="913" y="262"/>
                    <a:pt x="913" y="262"/>
                  </a:cubicBezTo>
                  <a:cubicBezTo>
                    <a:pt x="922" y="262"/>
                    <a:pt x="931" y="253"/>
                    <a:pt x="931" y="244"/>
                  </a:cubicBezTo>
                  <a:cubicBezTo>
                    <a:pt x="931" y="126"/>
                    <a:pt x="931" y="126"/>
                    <a:pt x="931" y="126"/>
                  </a:cubicBezTo>
                  <a:cubicBezTo>
                    <a:pt x="931" y="117"/>
                    <a:pt x="922" y="108"/>
                    <a:pt x="913" y="108"/>
                  </a:cubicBezTo>
                  <a:close/>
                  <a:moveTo>
                    <a:pt x="36" y="226"/>
                  </a:moveTo>
                  <a:lnTo>
                    <a:pt x="36" y="226"/>
                  </a:lnTo>
                  <a:cubicBezTo>
                    <a:pt x="36" y="144"/>
                    <a:pt x="36" y="144"/>
                    <a:pt x="36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3" y="226"/>
                    <a:pt x="73" y="226"/>
                    <a:pt x="73" y="226"/>
                  </a:cubicBezTo>
                  <a:lnTo>
                    <a:pt x="36" y="226"/>
                  </a:lnTo>
                  <a:close/>
                  <a:moveTo>
                    <a:pt x="109" y="280"/>
                  </a:moveTo>
                  <a:lnTo>
                    <a:pt x="109" y="280"/>
                  </a:lnTo>
                  <a:cubicBezTo>
                    <a:pt x="109" y="244"/>
                    <a:pt x="109" y="244"/>
                    <a:pt x="109" y="244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280"/>
                    <a:pt x="136" y="280"/>
                    <a:pt x="136" y="280"/>
                  </a:cubicBezTo>
                  <a:lnTo>
                    <a:pt x="109" y="280"/>
                  </a:lnTo>
                  <a:close/>
                  <a:moveTo>
                    <a:pt x="199" y="334"/>
                  </a:moveTo>
                  <a:lnTo>
                    <a:pt x="199" y="334"/>
                  </a:lnTo>
                  <a:cubicBezTo>
                    <a:pt x="172" y="334"/>
                    <a:pt x="172" y="334"/>
                    <a:pt x="172" y="334"/>
                  </a:cubicBezTo>
                  <a:cubicBezTo>
                    <a:pt x="172" y="316"/>
                    <a:pt x="172" y="316"/>
                    <a:pt x="172" y="316"/>
                  </a:cubicBezTo>
                  <a:cubicBezTo>
                    <a:pt x="172" y="307"/>
                    <a:pt x="172" y="307"/>
                    <a:pt x="172" y="29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72" y="63"/>
                    <a:pt x="172" y="54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226"/>
                    <a:pt x="199" y="226"/>
                    <a:pt x="199" y="226"/>
                  </a:cubicBezTo>
                  <a:lnTo>
                    <a:pt x="199" y="334"/>
                  </a:lnTo>
                  <a:close/>
                  <a:moveTo>
                    <a:pt x="235" y="207"/>
                  </a:moveTo>
                  <a:lnTo>
                    <a:pt x="235" y="207"/>
                  </a:lnTo>
                  <a:cubicBezTo>
                    <a:pt x="235" y="153"/>
                    <a:pt x="235" y="153"/>
                    <a:pt x="235" y="153"/>
                  </a:cubicBezTo>
                  <a:cubicBezTo>
                    <a:pt x="696" y="153"/>
                    <a:pt x="696" y="153"/>
                    <a:pt x="696" y="153"/>
                  </a:cubicBezTo>
                  <a:cubicBezTo>
                    <a:pt x="696" y="207"/>
                    <a:pt x="696" y="207"/>
                    <a:pt x="696" y="207"/>
                  </a:cubicBezTo>
                  <a:lnTo>
                    <a:pt x="235" y="207"/>
                  </a:lnTo>
                  <a:close/>
                  <a:moveTo>
                    <a:pt x="760" y="325"/>
                  </a:moveTo>
                  <a:lnTo>
                    <a:pt x="760" y="325"/>
                  </a:lnTo>
                  <a:cubicBezTo>
                    <a:pt x="732" y="325"/>
                    <a:pt x="732" y="325"/>
                    <a:pt x="732" y="325"/>
                  </a:cubicBezTo>
                  <a:cubicBezTo>
                    <a:pt x="732" y="226"/>
                    <a:pt x="732" y="226"/>
                    <a:pt x="732" y="226"/>
                  </a:cubicBezTo>
                  <a:cubicBezTo>
                    <a:pt x="732" y="135"/>
                    <a:pt x="732" y="135"/>
                    <a:pt x="732" y="135"/>
                  </a:cubicBezTo>
                  <a:cubicBezTo>
                    <a:pt x="732" y="36"/>
                    <a:pt x="732" y="36"/>
                    <a:pt x="732" y="36"/>
                  </a:cubicBezTo>
                  <a:cubicBezTo>
                    <a:pt x="760" y="36"/>
                    <a:pt x="760" y="36"/>
                    <a:pt x="760" y="36"/>
                  </a:cubicBezTo>
                  <a:cubicBezTo>
                    <a:pt x="760" y="63"/>
                    <a:pt x="760" y="63"/>
                    <a:pt x="760" y="63"/>
                  </a:cubicBezTo>
                  <a:cubicBezTo>
                    <a:pt x="760" y="298"/>
                    <a:pt x="760" y="298"/>
                    <a:pt x="760" y="298"/>
                  </a:cubicBezTo>
                  <a:lnTo>
                    <a:pt x="760" y="325"/>
                  </a:lnTo>
                  <a:close/>
                  <a:moveTo>
                    <a:pt x="832" y="280"/>
                  </a:moveTo>
                  <a:lnTo>
                    <a:pt x="832" y="280"/>
                  </a:lnTo>
                  <a:cubicBezTo>
                    <a:pt x="805" y="280"/>
                    <a:pt x="805" y="280"/>
                    <a:pt x="805" y="280"/>
                  </a:cubicBezTo>
                  <a:cubicBezTo>
                    <a:pt x="805" y="81"/>
                    <a:pt x="805" y="81"/>
                    <a:pt x="805" y="81"/>
                  </a:cubicBezTo>
                  <a:cubicBezTo>
                    <a:pt x="832" y="81"/>
                    <a:pt x="832" y="81"/>
                    <a:pt x="832" y="81"/>
                  </a:cubicBezTo>
                  <a:cubicBezTo>
                    <a:pt x="832" y="126"/>
                    <a:pt x="832" y="126"/>
                    <a:pt x="832" y="126"/>
                  </a:cubicBezTo>
                  <a:cubicBezTo>
                    <a:pt x="832" y="244"/>
                    <a:pt x="832" y="244"/>
                    <a:pt x="832" y="244"/>
                  </a:cubicBezTo>
                  <a:lnTo>
                    <a:pt x="832" y="280"/>
                  </a:lnTo>
                  <a:close/>
                  <a:moveTo>
                    <a:pt x="895" y="226"/>
                  </a:moveTo>
                  <a:lnTo>
                    <a:pt x="895" y="226"/>
                  </a:lnTo>
                  <a:cubicBezTo>
                    <a:pt x="868" y="226"/>
                    <a:pt x="868" y="226"/>
                    <a:pt x="868" y="226"/>
                  </a:cubicBezTo>
                  <a:cubicBezTo>
                    <a:pt x="868" y="144"/>
                    <a:pt x="868" y="144"/>
                    <a:pt x="868" y="144"/>
                  </a:cubicBezTo>
                  <a:cubicBezTo>
                    <a:pt x="895" y="144"/>
                    <a:pt x="895" y="144"/>
                    <a:pt x="895" y="144"/>
                  </a:cubicBezTo>
                  <a:lnTo>
                    <a:pt x="895" y="2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AD0C4-A31A-BF47-8F00-78FE98124CE8}"/>
              </a:ext>
            </a:extLst>
          </p:cNvPr>
          <p:cNvGrpSpPr/>
          <p:nvPr/>
        </p:nvGrpSpPr>
        <p:grpSpPr>
          <a:xfrm>
            <a:off x="10149594" y="6448394"/>
            <a:ext cx="13015205" cy="5964106"/>
            <a:chOff x="9983278" y="4992795"/>
            <a:chExt cx="12475062" cy="7486338"/>
          </a:xfrm>
        </p:grpSpPr>
        <p:graphicFrame>
          <p:nvGraphicFramePr>
            <p:cNvPr id="74" name="차트 62">
              <a:extLst>
                <a:ext uri="{FF2B5EF4-FFF2-40B4-BE49-F238E27FC236}">
                  <a16:creationId xmlns:a16="http://schemas.microsoft.com/office/drawing/2014/main" id="{6CB81140-EC84-F24F-87E9-71B97E2F4C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9151295"/>
                </p:ext>
              </p:extLst>
            </p:nvPr>
          </p:nvGraphicFramePr>
          <p:xfrm>
            <a:off x="10652749" y="4992795"/>
            <a:ext cx="11805591" cy="60172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AB58B9-4B9E-484B-892D-FC648C7978EC}"/>
                </a:ext>
              </a:extLst>
            </p:cNvPr>
            <p:cNvSpPr/>
            <p:nvPr/>
          </p:nvSpPr>
          <p:spPr>
            <a:xfrm>
              <a:off x="9983280" y="11280112"/>
              <a:ext cx="12130224" cy="11990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35A154-A749-3442-A551-F70BF12D8631}"/>
                </a:ext>
              </a:extLst>
            </p:cNvPr>
            <p:cNvSpPr/>
            <p:nvPr/>
          </p:nvSpPr>
          <p:spPr>
            <a:xfrm>
              <a:off x="11232342" y="11562746"/>
              <a:ext cx="161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140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FC892B-47E4-C846-82AB-2CD558FE1DF3}"/>
                </a:ext>
              </a:extLst>
            </p:cNvPr>
            <p:cNvSpPr/>
            <p:nvPr/>
          </p:nvSpPr>
          <p:spPr>
            <a:xfrm>
              <a:off x="15080634" y="11562746"/>
              <a:ext cx="161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392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F4E332F-340A-9C4F-BDA1-5121760B15CD}"/>
                </a:ext>
              </a:extLst>
            </p:cNvPr>
            <p:cNvSpPr/>
            <p:nvPr/>
          </p:nvSpPr>
          <p:spPr>
            <a:xfrm>
              <a:off x="18928926" y="11562746"/>
              <a:ext cx="161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267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2DF5580-015E-2647-8C13-CBF67BC6CD8F}"/>
                </a:ext>
              </a:extLst>
            </p:cNvPr>
            <p:cNvSpPr/>
            <p:nvPr/>
          </p:nvSpPr>
          <p:spPr>
            <a:xfrm>
              <a:off x="9983278" y="10874615"/>
              <a:ext cx="12130226" cy="1196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E354B-3C2A-D746-A43B-0F1B8B45F52E}"/>
              </a:ext>
            </a:extLst>
          </p:cNvPr>
          <p:cNvGrpSpPr/>
          <p:nvPr/>
        </p:nvGrpSpPr>
        <p:grpSpPr>
          <a:xfrm>
            <a:off x="1566240" y="6858001"/>
            <a:ext cx="7896001" cy="5554500"/>
            <a:chOff x="1566240" y="2315766"/>
            <a:chExt cx="7896001" cy="55545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3A4759-021A-3446-B930-2A43FC681D1A}"/>
                </a:ext>
              </a:extLst>
            </p:cNvPr>
            <p:cNvSpPr/>
            <p:nvPr/>
          </p:nvSpPr>
          <p:spPr>
            <a:xfrm>
              <a:off x="1566240" y="2315766"/>
              <a:ext cx="7896001" cy="555450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4B11A8-16C3-B84D-BE97-5A1F711C4403}"/>
                </a:ext>
              </a:extLst>
            </p:cNvPr>
            <p:cNvGrpSpPr/>
            <p:nvPr/>
          </p:nvGrpSpPr>
          <p:grpSpPr>
            <a:xfrm>
              <a:off x="2121547" y="3035907"/>
              <a:ext cx="6785387" cy="2938111"/>
              <a:chOff x="1663199" y="4542232"/>
              <a:chExt cx="6150632" cy="505198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ABAE7C-57F9-2A40-847C-F78A21C2844A}"/>
                  </a:ext>
                </a:extLst>
              </p:cNvPr>
              <p:cNvSpPr txBox="1"/>
              <p:nvPr/>
            </p:nvSpPr>
            <p:spPr>
              <a:xfrm>
                <a:off x="2402642" y="4542232"/>
                <a:ext cx="4671746" cy="227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+2790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DA3B87-52CD-4B48-AAB6-38787B1D5A71}"/>
                  </a:ext>
                </a:extLst>
              </p:cNvPr>
              <p:cNvSpPr txBox="1"/>
              <p:nvPr/>
            </p:nvSpPr>
            <p:spPr>
              <a:xfrm>
                <a:off x="1663199" y="6817838"/>
                <a:ext cx="6150632" cy="27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sure, that’s why we provide point.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DBF3AB-84B6-BC42-9745-C2CA61FA3D16}"/>
              </a:ext>
            </a:extLst>
          </p:cNvPr>
          <p:cNvGrpSpPr/>
          <p:nvPr/>
        </p:nvGrpSpPr>
        <p:grpSpPr>
          <a:xfrm>
            <a:off x="2222342" y="10889631"/>
            <a:ext cx="6896109" cy="727636"/>
            <a:chOff x="2222342" y="11181905"/>
            <a:chExt cx="6896109" cy="72763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BEED077-74A4-4B48-B3B8-B694F7E8969B}"/>
                </a:ext>
              </a:extLst>
            </p:cNvPr>
            <p:cNvGrpSpPr/>
            <p:nvPr/>
          </p:nvGrpSpPr>
          <p:grpSpPr>
            <a:xfrm>
              <a:off x="5837260" y="11181905"/>
              <a:ext cx="3281191" cy="690329"/>
              <a:chOff x="20587670" y="9729640"/>
              <a:chExt cx="3281191" cy="690329"/>
            </a:xfrm>
          </p:grpSpPr>
          <p:sp>
            <p:nvSpPr>
              <p:cNvPr id="90" name="Subtitle 2">
                <a:extLst>
                  <a:ext uri="{FF2B5EF4-FFF2-40B4-BE49-F238E27FC236}">
                    <a16:creationId xmlns:a16="http://schemas.microsoft.com/office/drawing/2014/main" id="{A97BE6F7-F80C-9C4F-AB2F-2B4CFF581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3263" y="9729640"/>
                <a:ext cx="2635598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Analyze, 50%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1660748-9DC1-7046-BEFD-BB3E4087283F}"/>
                  </a:ext>
                </a:extLst>
              </p:cNvPr>
              <p:cNvSpPr/>
              <p:nvPr/>
            </p:nvSpPr>
            <p:spPr>
              <a:xfrm>
                <a:off x="20587670" y="9887507"/>
                <a:ext cx="468059" cy="4240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B02EAA8-69DF-664D-8ED6-050F180C2D11}"/>
                </a:ext>
              </a:extLst>
            </p:cNvPr>
            <p:cNvGrpSpPr/>
            <p:nvPr/>
          </p:nvGrpSpPr>
          <p:grpSpPr>
            <a:xfrm>
              <a:off x="2222342" y="11219212"/>
              <a:ext cx="3281188" cy="690329"/>
              <a:chOff x="20587670" y="8718033"/>
              <a:chExt cx="3281188" cy="690329"/>
            </a:xfrm>
          </p:grpSpPr>
          <p:sp>
            <p:nvSpPr>
              <p:cNvPr id="93" name="Subtitle 2">
                <a:extLst>
                  <a:ext uri="{FF2B5EF4-FFF2-40B4-BE49-F238E27FC236}">
                    <a16:creationId xmlns:a16="http://schemas.microsoft.com/office/drawing/2014/main" id="{3624F453-9731-FC43-8F56-10BCE27374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3263" y="8718033"/>
                <a:ext cx="2635595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Develop,15%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0F28B-0321-2F49-927A-A33C84C6C8A3}"/>
                  </a:ext>
                </a:extLst>
              </p:cNvPr>
              <p:cNvSpPr/>
              <p:nvPr/>
            </p:nvSpPr>
            <p:spPr>
              <a:xfrm>
                <a:off x="20587670" y="8875907"/>
                <a:ext cx="468059" cy="4240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37618ED2-8BA4-724E-8EAC-7BC6BD9010E8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8746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10618A"/>
      </a:accent1>
      <a:accent2>
        <a:srgbClr val="E98D24"/>
      </a:accent2>
      <a:accent3>
        <a:srgbClr val="014D74"/>
      </a:accent3>
      <a:accent4>
        <a:srgbClr val="F8B768"/>
      </a:accent4>
      <a:accent5>
        <a:srgbClr val="10618A"/>
      </a:accent5>
      <a:accent6>
        <a:srgbClr val="E98D24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114555</TotalTime>
  <Words>554</Words>
  <Application>Microsoft Macintosh PowerPoint</Application>
  <PresentationFormat>Custom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Regular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19104</cp:revision>
  <dcterms:created xsi:type="dcterms:W3CDTF">2014-11-12T21:47:38Z</dcterms:created>
  <dcterms:modified xsi:type="dcterms:W3CDTF">2020-01-23T17:49:44Z</dcterms:modified>
  <cp:category/>
</cp:coreProperties>
</file>