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9" r:id="rId2"/>
    <p:sldId id="4400" r:id="rId3"/>
    <p:sldId id="4401" r:id="rId4"/>
    <p:sldId id="4402" r:id="rId5"/>
    <p:sldId id="4376" r:id="rId6"/>
    <p:sldId id="4375" r:id="rId7"/>
    <p:sldId id="4377" r:id="rId8"/>
    <p:sldId id="44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F3F1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6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3-594F-A091-A8D35A0C18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233-594F-A091-A8D35A0C18A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233-594F-A091-A8D35A0C18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233-594F-A091-A8D35A0C18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4233-594F-A091-A8D35A0C18A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4233-594F-A091-A8D35A0C18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4233-594F-A091-A8D35A0C18A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4233-594F-A091-A8D35A0C18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233-594F-A091-A8D35A0C18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4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27-9941-B9E2-3B11780BC82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27-9941-B9E2-3B11780BC8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27-9941-B9E2-3B11780BC82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27-9941-B9E2-3B11780BC8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1E-854B-8061-9BFB0DE4817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1E-854B-8061-9BFB0DE481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1E-854B-8061-9BFB0DE4817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1E-854B-8061-9BFB0DE4817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0-5B48-96B1-A31207B60FA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10-5B48-96B1-A31207B60F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10-5B48-96B1-A31207B60FA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0-5B48-96B1-A31207B60FA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3-C24E-912E-753E0CCA858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3-C24E-912E-753E0CCA85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3-C24E-912E-753E0CCA858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03-C24E-912E-753E0CCA85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0-5B48-96B1-A31207B60FA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10-5B48-96B1-A31207B60F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10-5B48-96B1-A31207B60FA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0-5B48-96B1-A31207B60FA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3-C24E-912E-753E0CCA858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3-C24E-912E-753E0CCA85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3-C24E-912E-753E0CCA858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03-C24E-912E-753E0CCA85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0-0F42-9253-CB6059710D7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0-0F42-9253-CB6059710D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0-0F42-9253-CB6059710D7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A0-0F42-9253-CB6059710D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45-7C47-9C88-F4B3351F499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45-7C47-9C88-F4B3351F49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45-7C47-9C88-F4B3351F499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45-7C47-9C88-F4B3351F499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79-E14B-BE50-D0BBEDE6F12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79-E14B-BE50-D0BBEDE6F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79-E14B-BE50-D0BBEDE6F12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79-E14B-BE50-D0BBEDE6F1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C-5344-A8D3-A68FD188817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C-5344-A8D3-A68FD18881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4C-5344-A8D3-A68FD188817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C-5344-A8D3-A68FD188817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85-A84C-96CC-F13428ACC37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85-A84C-96CC-F13428ACC3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85-A84C-96CC-F13428ACC37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85-A84C-96CC-F13428ACC3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10-C249-95D9-1156C9CB695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10-C249-95D9-1156C9CB69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10-C249-95D9-1156C9CB695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10-C249-95D9-1156C9CB695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AD-4344-A4BB-08ECCB41158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AD-4344-A4BB-08ECCB4115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AD-4344-A4BB-08ECCB41158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AD-4344-A4BB-08ECCB4115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EF-1348-9A44-5149F3464B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EF-1348-9A44-5149F3464BA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EF-1348-9A44-5149F3464BA1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EF-1348-9A44-5149F3464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A</cx:pt>
          <cx:pt idx="1">B</cx:pt>
          <cx:pt idx="2">C</cx:pt>
          <cx:pt idx="3">D</cx:pt>
          <cx:pt idx="4">E</cx:pt>
          <cx:pt idx="5">F</cx:pt>
          <cx:pt idx="6">G</cx:pt>
          <cx:pt idx="7">H</cx:pt>
        </cx:lvl>
      </cx:strDim>
      <cx:numDim type="val">
        <cx:f>Sheet1!$B$2:$B$9</cx:f>
        <cx:lvl ptCount="8" formatCode="General">
          <cx:pt idx="0">245</cx:pt>
          <cx:pt idx="1">199</cx:pt>
          <cx:pt idx="2">79</cx:pt>
          <cx:pt idx="3">-60</cx:pt>
          <cx:pt idx="4">290</cx:pt>
          <cx:pt idx="5">-305</cx:pt>
          <cx:pt idx="6">134</cx:pt>
          <cx:pt idx="7">255</cx:pt>
        </cx:lvl>
      </cx:numDim>
    </cx:data>
  </cx:chartData>
  <cx:chart>
    <cx:plotArea>
      <cx:plotAreaRegion>
        <cx:series layoutId="waterfall" uniqueId="{260322D7-F48B-A24D-A48B-CDEC91092F30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rgbClr val="BDBDBD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2400" b="0" i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59147C62-03D8-C74D-A0E4-47DAF7381A09}"/>
              </a:ext>
            </a:extLst>
          </p:cNvPr>
          <p:cNvGrpSpPr/>
          <p:nvPr/>
        </p:nvGrpSpPr>
        <p:grpSpPr>
          <a:xfrm>
            <a:off x="2067904" y="4242816"/>
            <a:ext cx="11445314" cy="6496069"/>
            <a:chOff x="1813486" y="3945181"/>
            <a:chExt cx="11445314" cy="622799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8A0F50-C5F2-F848-BE0A-396E10EB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9925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DB3DED-9E07-B442-A68D-596670913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298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9509E6-DD9C-9545-9281-C674C4D9B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67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DCD640B-BF34-3146-ABF7-343764991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33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3" name="Chart 92">
              <a:extLst>
                <a:ext uri="{FF2B5EF4-FFF2-40B4-BE49-F238E27FC236}">
                  <a16:creationId xmlns:a16="http://schemas.microsoft.com/office/drawing/2014/main" id="{DB226D86-BA46-194C-8057-90D6CDC63F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4474803"/>
                </p:ext>
              </p:extLst>
            </p:nvPr>
          </p:nvGraphicFramePr>
          <p:xfrm>
            <a:off x="1813486" y="4670854"/>
            <a:ext cx="11445314" cy="55023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6C3933F-42F7-2741-90F3-B3F801D2177F}"/>
              </a:ext>
            </a:extLst>
          </p:cNvPr>
          <p:cNvGrpSpPr/>
          <p:nvPr/>
        </p:nvGrpSpPr>
        <p:grpSpPr>
          <a:xfrm>
            <a:off x="2604124" y="11135682"/>
            <a:ext cx="10189194" cy="1133772"/>
            <a:chOff x="2349706" y="11038935"/>
            <a:chExt cx="10189194" cy="113377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B44BEA-6E5E-114D-9BB1-812EF17F3D5B}"/>
                </a:ext>
              </a:extLst>
            </p:cNvPr>
            <p:cNvSpPr txBox="1"/>
            <p:nvPr/>
          </p:nvSpPr>
          <p:spPr>
            <a:xfrm>
              <a:off x="3005235" y="11038935"/>
              <a:ext cx="4047265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B6ECC9-177A-504B-80A2-882C1DFC89D7}"/>
                </a:ext>
              </a:extLst>
            </p:cNvPr>
            <p:cNvSpPr txBox="1"/>
            <p:nvPr/>
          </p:nvSpPr>
          <p:spPr>
            <a:xfrm>
              <a:off x="8491635" y="11038935"/>
              <a:ext cx="4047265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7E9C99D-6917-9A41-A476-546B688A3C0E}"/>
                </a:ext>
              </a:extLst>
            </p:cNvPr>
            <p:cNvSpPr/>
            <p:nvPr/>
          </p:nvSpPr>
          <p:spPr>
            <a:xfrm>
              <a:off x="2349706" y="11410121"/>
              <a:ext cx="455342" cy="4553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3CA2AA-0317-1040-A7F9-73FA95D89EB5}"/>
                </a:ext>
              </a:extLst>
            </p:cNvPr>
            <p:cNvSpPr/>
            <p:nvPr/>
          </p:nvSpPr>
          <p:spPr>
            <a:xfrm>
              <a:off x="7871956" y="11410121"/>
              <a:ext cx="455342" cy="455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EBECF57-92D8-0448-8538-A2E6E7D50AF0}"/>
              </a:ext>
            </a:extLst>
          </p:cNvPr>
          <p:cNvGrpSpPr/>
          <p:nvPr/>
        </p:nvGrpSpPr>
        <p:grpSpPr>
          <a:xfrm>
            <a:off x="14417063" y="4494090"/>
            <a:ext cx="3140611" cy="7541268"/>
            <a:chOff x="14162645" y="3965600"/>
            <a:chExt cx="3140611" cy="7541268"/>
          </a:xfrm>
        </p:grpSpPr>
        <p:graphicFrame>
          <p:nvGraphicFramePr>
            <p:cNvPr id="101" name="Chart 100">
              <a:extLst>
                <a:ext uri="{FF2B5EF4-FFF2-40B4-BE49-F238E27FC236}">
                  <a16:creationId xmlns:a16="http://schemas.microsoft.com/office/drawing/2014/main" id="{FF37024C-38B6-FC4F-B3F6-119BAC734D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1733793"/>
                </p:ext>
              </p:extLst>
            </p:nvPr>
          </p:nvGraphicFramePr>
          <p:xfrm>
            <a:off x="14162645" y="3965600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2" name="Chart 101">
              <a:extLst>
                <a:ext uri="{FF2B5EF4-FFF2-40B4-BE49-F238E27FC236}">
                  <a16:creationId xmlns:a16="http://schemas.microsoft.com/office/drawing/2014/main" id="{154B1A42-68F9-2045-95DF-E4528C553A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631642"/>
                </p:ext>
              </p:extLst>
            </p:nvPr>
          </p:nvGraphicFramePr>
          <p:xfrm>
            <a:off x="14162645" y="856260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A9C80F7-72F7-6247-89BC-5C09E9FCB065}"/>
              </a:ext>
            </a:extLst>
          </p:cNvPr>
          <p:cNvGrpSpPr/>
          <p:nvPr/>
        </p:nvGrpSpPr>
        <p:grpSpPr>
          <a:xfrm>
            <a:off x="17557674" y="5043208"/>
            <a:ext cx="4752072" cy="1846027"/>
            <a:chOff x="12907376" y="4893478"/>
            <a:chExt cx="4752072" cy="18460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5DFDDCC-C947-A143-BCA9-341A5FD84CE3}"/>
                </a:ext>
              </a:extLst>
            </p:cNvPr>
            <p:cNvSpPr txBox="1"/>
            <p:nvPr/>
          </p:nvSpPr>
          <p:spPr>
            <a:xfrm>
              <a:off x="12907376" y="5605733"/>
              <a:ext cx="475207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AAB5FAE-1B2B-8542-AFC4-56E46B4E38C9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60%, 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EDDFBF-9709-344F-A541-BA6537EBF440}"/>
              </a:ext>
            </a:extLst>
          </p:cNvPr>
          <p:cNvGrpSpPr/>
          <p:nvPr/>
        </p:nvGrpSpPr>
        <p:grpSpPr>
          <a:xfrm>
            <a:off x="17557674" y="9660841"/>
            <a:ext cx="4752072" cy="1846027"/>
            <a:chOff x="12907376" y="4893478"/>
            <a:chExt cx="4752072" cy="184602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45D8C8E-76EA-8446-9B2C-E6FACAFFEBAC}"/>
                </a:ext>
              </a:extLst>
            </p:cNvPr>
            <p:cNvSpPr txBox="1"/>
            <p:nvPr/>
          </p:nvSpPr>
          <p:spPr>
            <a:xfrm>
              <a:off x="12907376" y="5605733"/>
              <a:ext cx="475207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11DD7C4-3D94-C34D-9EF1-DB91D9606986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45%, 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2" name="Freeform 267">
            <a:extLst>
              <a:ext uri="{FF2B5EF4-FFF2-40B4-BE49-F238E27FC236}">
                <a16:creationId xmlns:a16="http://schemas.microsoft.com/office/drawing/2014/main" id="{C3ACB1F2-F271-ED49-A782-954D6E978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500" y="5434688"/>
            <a:ext cx="851854" cy="929766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68">
            <a:extLst>
              <a:ext uri="{FF2B5EF4-FFF2-40B4-BE49-F238E27FC236}">
                <a16:creationId xmlns:a16="http://schemas.microsoft.com/office/drawing/2014/main" id="{45E22E64-B8C2-AB4E-AEA3-1358220F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186" y="10307172"/>
            <a:ext cx="1286364" cy="512108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84696FAB-470C-F142-AD02-A0694F20970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967C480B-04E3-BE40-84B5-903053AFBA0B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FA5076A0-AE18-F144-B91A-2EA55A0AA0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7F41686B-C60A-2845-AF4D-C3F14203AA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0392531"/>
                  </p:ext>
                </p:extLst>
              </p:nvPr>
            </p:nvGraphicFramePr>
            <p:xfrm>
              <a:off x="1639569" y="3996267"/>
              <a:ext cx="21098512" cy="5249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7F41686B-C60A-2845-AF4D-C3F14203AA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9569" y="3996267"/>
                <a:ext cx="21098512" cy="5249333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61571E0-D79E-8F4E-A41E-044D17DDDF7E}"/>
              </a:ext>
            </a:extLst>
          </p:cNvPr>
          <p:cNvSpPr txBox="1"/>
          <p:nvPr/>
        </p:nvSpPr>
        <p:spPr>
          <a:xfrm>
            <a:off x="3703805" y="11025997"/>
            <a:ext cx="422739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32FB73-94E5-C34D-9F11-D13161436A4E}"/>
              </a:ext>
            </a:extLst>
          </p:cNvPr>
          <p:cNvSpPr/>
          <p:nvPr/>
        </p:nvSpPr>
        <p:spPr>
          <a:xfrm>
            <a:off x="3703805" y="10376929"/>
            <a:ext cx="4227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F5A77B-C028-CD46-B46F-BD2B8CE9584C}"/>
              </a:ext>
            </a:extLst>
          </p:cNvPr>
          <p:cNvSpPr txBox="1"/>
          <p:nvPr/>
        </p:nvSpPr>
        <p:spPr>
          <a:xfrm>
            <a:off x="11014756" y="11025997"/>
            <a:ext cx="422739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7BA6C5-53C6-E34C-AD2F-94D05C69D618}"/>
              </a:ext>
            </a:extLst>
          </p:cNvPr>
          <p:cNvSpPr/>
          <p:nvPr/>
        </p:nvSpPr>
        <p:spPr>
          <a:xfrm>
            <a:off x="11014756" y="10376929"/>
            <a:ext cx="4227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37FDDA-5D09-1548-892B-C2D0B484FCF1}"/>
              </a:ext>
            </a:extLst>
          </p:cNvPr>
          <p:cNvSpPr txBox="1"/>
          <p:nvPr/>
        </p:nvSpPr>
        <p:spPr>
          <a:xfrm>
            <a:off x="18325707" y="11025996"/>
            <a:ext cx="422739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69CC22-74C9-3E4E-BC82-782A041D0634}"/>
              </a:ext>
            </a:extLst>
          </p:cNvPr>
          <p:cNvSpPr/>
          <p:nvPr/>
        </p:nvSpPr>
        <p:spPr>
          <a:xfrm>
            <a:off x="18325707" y="10376928"/>
            <a:ext cx="4227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104837-E503-FD4C-9022-DD6FA4E7BFEC}"/>
              </a:ext>
            </a:extLst>
          </p:cNvPr>
          <p:cNvGrpSpPr/>
          <p:nvPr/>
        </p:nvGrpSpPr>
        <p:grpSpPr>
          <a:xfrm flipH="1">
            <a:off x="9149337" y="10574816"/>
            <a:ext cx="1388414" cy="1917382"/>
            <a:chOff x="2959100" y="782638"/>
            <a:chExt cx="4375150" cy="6042025"/>
          </a:xfrm>
        </p:grpSpPr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1B173C63-8A51-404F-8693-DDF9BF2D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EFE08031-7320-8A4B-BB56-08ED160B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20F186EC-93EB-2441-A01F-4C5605DA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E73F5DD-7B1D-4648-A2E4-481BA4AD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DCDDC1DF-EF73-E24C-92ED-D6F1C3B3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2CE7CB7F-35A6-D444-8EE6-81AE95D6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4D9D6DA-91DB-A54F-AD88-1AC48E01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C5F49E3-C732-254C-992D-B21B51B3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55C7719-91DE-9B40-B134-BFB66BC5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1A493C5-D568-4E4E-B76C-F421AD39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E4C06BF-BF31-554B-8E1B-055CCB15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8F64AE25-167D-8A47-851F-C9E4A915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6AF53A9-5A36-9844-9F7D-FFE903C3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FF48383-3F9B-1B41-AC5D-BF2A4CE7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16DDA9E-7C49-3146-8B12-42E11F612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D4AB86F-D6AA-AF40-8016-6DFFD919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3198E586-59B7-7444-BC4C-B2DE16431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8515DB6-A0F7-A845-B30B-71AFE8C5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19E3A27-087B-8B46-9A4F-8F343968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EE030E17-8AFF-1F4A-8B71-D33AABBE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7BDD15-2C2D-FB42-A0AF-DC3F04B9C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AF8AE491-DF10-4449-A683-0347CA8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AA8C4123-E01F-344D-9FFA-E13249DE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060F918C-9B10-F944-84EA-04C6D0466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07C48C4F-4907-374F-9F3A-59470D1D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886EAB64-6BA6-E24D-BB07-B3F4B6CEB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FC5BAA94-2C91-6B40-9204-A45A00F92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1525D74-1FDC-214B-BC75-A1795789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EDD6E55E-C003-A24B-9841-C8E0877A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6E3F859-2AC1-AD43-986F-88E849BB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110DF-6BAF-014A-982E-AA84101FB5AB}"/>
              </a:ext>
            </a:extLst>
          </p:cNvPr>
          <p:cNvGrpSpPr/>
          <p:nvPr/>
        </p:nvGrpSpPr>
        <p:grpSpPr>
          <a:xfrm flipH="1">
            <a:off x="1824551" y="10675335"/>
            <a:ext cx="1373646" cy="1885459"/>
            <a:chOff x="8874414" y="3933621"/>
            <a:chExt cx="5915420" cy="8119473"/>
          </a:xfrm>
        </p:grpSpPr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035E75FD-C5CC-724F-BC1A-74CBDF00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">
              <a:extLst>
                <a:ext uri="{FF2B5EF4-FFF2-40B4-BE49-F238E27FC236}">
                  <a16:creationId xmlns:a16="http://schemas.microsoft.com/office/drawing/2014/main" id="{D575D9EB-DF9E-8D4F-9222-637BDD38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4">
              <a:extLst>
                <a:ext uri="{FF2B5EF4-FFF2-40B4-BE49-F238E27FC236}">
                  <a16:creationId xmlns:a16="http://schemas.microsoft.com/office/drawing/2014/main" id="{C52554D1-8D4A-9D46-ACB9-6E98E01A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EB4DC55-ED83-964B-9823-799E3982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7F305EE3-D4A3-1C49-8606-3430C448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93D3DBB3-A280-6B45-9F69-1809333F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2FDD46E-9E69-E94D-8C9E-15A26579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878C7E2A-BD3D-FA4A-9A60-EBCC2168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771645D2-EB8C-484A-8F6D-44F63E066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07EE7-9A58-064E-884E-2A64FFA36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BFD6130-E12B-844D-8F6C-FC9E0F37A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6F3C961D-7FAC-2946-847E-D9D14995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4572645-D4AB-8242-808E-039D721AE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A244645C-7DF2-2F44-A3C2-9B40BC90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7AE963DF-0CBA-3545-AB19-9D0E6563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3CB956F3-FA18-B04C-98AD-E4956183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34643785-9435-8943-A874-D7579A56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9455369-CBE5-3F48-8610-F9704B647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6CD0BD2F-CAE4-2C41-9EDD-0931549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FD1CB450-40B4-A64D-9AD6-272D2E64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7D31BFD7-89BA-2741-A832-D0AF3EBF2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539F9A17-8387-9342-834A-33721531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3D0C6A3D-DFF0-124B-ADCE-EC447B266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104C856-BF49-FB4A-A275-C4D1C8B7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680F2-9293-B241-9B23-167703EF7B61}"/>
              </a:ext>
            </a:extLst>
          </p:cNvPr>
          <p:cNvGrpSpPr/>
          <p:nvPr/>
        </p:nvGrpSpPr>
        <p:grpSpPr>
          <a:xfrm>
            <a:off x="15863144" y="10543927"/>
            <a:ext cx="2091551" cy="1899485"/>
            <a:chOff x="1959951" y="3754254"/>
            <a:chExt cx="9125966" cy="8287928"/>
          </a:xfrm>
        </p:grpSpPr>
        <p:sp>
          <p:nvSpPr>
            <p:cNvPr id="122" name="Freeform 1">
              <a:extLst>
                <a:ext uri="{FF2B5EF4-FFF2-40B4-BE49-F238E27FC236}">
                  <a16:creationId xmlns:a16="http://schemas.microsoft.com/office/drawing/2014/main" id="{21258719-B4E1-B345-BA40-5ADEAEA4E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">
              <a:extLst>
                <a:ext uri="{FF2B5EF4-FFF2-40B4-BE49-F238E27FC236}">
                  <a16:creationId xmlns:a16="http://schemas.microsoft.com/office/drawing/2014/main" id="{8B10F41A-7443-824E-AE32-E93F73C3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96978107-6FB5-9947-A102-52FEFC8A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4">
              <a:extLst>
                <a:ext uri="{FF2B5EF4-FFF2-40B4-BE49-F238E27FC236}">
                  <a16:creationId xmlns:a16="http://schemas.microsoft.com/office/drawing/2014/main" id="{695E2287-5430-4C42-83D8-523635D9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5AB68E6F-F411-C246-9BB7-0A9DFFBA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0AC9030E-378D-1A49-BA80-A95D5E00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3FF648BA-8F75-B047-8C35-D23971F7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E66B6BB-27EC-B946-B428-05484B66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2E051BB3-76F3-D943-8B1B-039F572A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248DEBBF-B90C-024F-8536-E453A327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8CEABD86-C7D7-834C-9CE5-CD5FA1CE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707A0D9F-4C40-834E-940F-A1D9A2AD0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A030732-D808-BF40-8BFE-45437B08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B0B333AC-04FD-7347-9AC2-272E14A05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08FAAF4C-E483-2847-A78D-B0DC5982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4696B8CA-B8CB-954E-A95F-EC390FC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5B393753-5D0B-534B-975D-3955BA97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D6133F89-607B-2C4B-BF27-D03CA171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54326E7F-12AE-8544-93D9-D37DEC76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CFC55709-E4D2-964B-9DF7-D07DFCB6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9D74A8DD-B42C-4C4F-BE86-C868B81F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ED0DEF39-C12F-AE44-97FA-51285A21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595CCD07-FCE2-2046-B397-ABBA326C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D97719AD-FBAF-784A-AADE-46CD1308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B48FF83E-B589-F842-911D-3E904125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096AD3B8-1C43-3C41-A8F7-277B46022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BA3E85CA-30A7-8F45-82D5-1C53D761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D1C458B2-0513-4442-BFC9-D4931408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1DB2D4ED-CAFB-2545-9705-B80FC3016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5E11AD16-A1F3-2D43-AC40-F2B49C85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64CE70A6-1DD7-AC43-8BFB-B1E807C7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CB6240F3-AFCA-734C-81BB-E192A2238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AC72864E-603D-744E-8A69-0B36DA53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C42F45B2-5065-F843-935C-4B74AE4D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48F55A5C-D7A9-6942-B891-5EB55E792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25900D16-E656-BA44-96F3-7EE852618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E6762900-10F7-844D-ADFE-50C0E19F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4AF846FD-C6A6-9B4C-B098-230C5CBD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C9C2A17B-6804-BC40-B2A6-E13E01713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278A17C6-3027-AA49-9743-08512C344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41">
              <a:extLst>
                <a:ext uri="{FF2B5EF4-FFF2-40B4-BE49-F238E27FC236}">
                  <a16:creationId xmlns:a16="http://schemas.microsoft.com/office/drawing/2014/main" id="{B3C80809-332B-5240-8F3D-5A1AAD58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5FF7302F-982B-DF47-BA76-07D632857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id="{CCAE69E6-6B80-374D-BB52-21F0FDEC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id="{587989BD-AE17-D844-B5E9-511B575D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45">
              <a:extLst>
                <a:ext uri="{FF2B5EF4-FFF2-40B4-BE49-F238E27FC236}">
                  <a16:creationId xmlns:a16="http://schemas.microsoft.com/office/drawing/2014/main" id="{81324653-1099-6E4E-8678-5C816973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CC21B7F4-8E80-954A-A9D6-B9C590B7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7">
              <a:extLst>
                <a:ext uri="{FF2B5EF4-FFF2-40B4-BE49-F238E27FC236}">
                  <a16:creationId xmlns:a16="http://schemas.microsoft.com/office/drawing/2014/main" id="{DB541826-71E0-2642-BE10-239D2759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B7A11A84-B303-354C-90FF-5B85E5519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9">
              <a:extLst>
                <a:ext uri="{FF2B5EF4-FFF2-40B4-BE49-F238E27FC236}">
                  <a16:creationId xmlns:a16="http://schemas.microsoft.com/office/drawing/2014/main" id="{862D3493-4E97-D14F-8665-654D8B43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50">
              <a:extLst>
                <a:ext uri="{FF2B5EF4-FFF2-40B4-BE49-F238E27FC236}">
                  <a16:creationId xmlns:a16="http://schemas.microsoft.com/office/drawing/2014/main" id="{DA566941-959D-6740-B853-8B8486A41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51">
              <a:extLst>
                <a:ext uri="{FF2B5EF4-FFF2-40B4-BE49-F238E27FC236}">
                  <a16:creationId xmlns:a16="http://schemas.microsoft.com/office/drawing/2014/main" id="{ACD0110D-A86E-E148-AA01-39991974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52">
              <a:extLst>
                <a:ext uri="{FF2B5EF4-FFF2-40B4-BE49-F238E27FC236}">
                  <a16:creationId xmlns:a16="http://schemas.microsoft.com/office/drawing/2014/main" id="{46ED3DE4-58F4-FE4D-B6A7-DB3729A7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3">
              <a:extLst>
                <a:ext uri="{FF2B5EF4-FFF2-40B4-BE49-F238E27FC236}">
                  <a16:creationId xmlns:a16="http://schemas.microsoft.com/office/drawing/2014/main" id="{3F54A033-EEDA-D94E-87A6-E085BDC7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54">
              <a:extLst>
                <a:ext uri="{FF2B5EF4-FFF2-40B4-BE49-F238E27FC236}">
                  <a16:creationId xmlns:a16="http://schemas.microsoft.com/office/drawing/2014/main" id="{D8461258-3830-D443-B782-A913C357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C87FC5C9-4973-AC44-A179-10922821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6FAD4A99-6C99-E345-BDDA-DD37F7D4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D7009975-39C4-5D46-A9AB-1DAB4530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58">
              <a:extLst>
                <a:ext uri="{FF2B5EF4-FFF2-40B4-BE49-F238E27FC236}">
                  <a16:creationId xmlns:a16="http://schemas.microsoft.com/office/drawing/2014/main" id="{58DBA3D2-4790-884C-B4E5-E804EB65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59">
              <a:extLst>
                <a:ext uri="{FF2B5EF4-FFF2-40B4-BE49-F238E27FC236}">
                  <a16:creationId xmlns:a16="http://schemas.microsoft.com/office/drawing/2014/main" id="{A89BBA27-0EEA-1849-9C73-D5F71C57E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60">
              <a:extLst>
                <a:ext uri="{FF2B5EF4-FFF2-40B4-BE49-F238E27FC236}">
                  <a16:creationId xmlns:a16="http://schemas.microsoft.com/office/drawing/2014/main" id="{CF3DAD78-A7C7-0845-BA9B-51C2410D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61">
              <a:extLst>
                <a:ext uri="{FF2B5EF4-FFF2-40B4-BE49-F238E27FC236}">
                  <a16:creationId xmlns:a16="http://schemas.microsoft.com/office/drawing/2014/main" id="{87E55A6B-7234-1D42-8E13-D5C14B976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62">
              <a:extLst>
                <a:ext uri="{FF2B5EF4-FFF2-40B4-BE49-F238E27FC236}">
                  <a16:creationId xmlns:a16="http://schemas.microsoft.com/office/drawing/2014/main" id="{B8C07B08-41D0-E444-BDCB-503357C2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63">
              <a:extLst>
                <a:ext uri="{FF2B5EF4-FFF2-40B4-BE49-F238E27FC236}">
                  <a16:creationId xmlns:a16="http://schemas.microsoft.com/office/drawing/2014/main" id="{F9B886C0-5EAB-6843-83DA-80D06D0C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64">
              <a:extLst>
                <a:ext uri="{FF2B5EF4-FFF2-40B4-BE49-F238E27FC236}">
                  <a16:creationId xmlns:a16="http://schemas.microsoft.com/office/drawing/2014/main" id="{7572DC82-F935-D947-B655-6BEF4C77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65">
              <a:extLst>
                <a:ext uri="{FF2B5EF4-FFF2-40B4-BE49-F238E27FC236}">
                  <a16:creationId xmlns:a16="http://schemas.microsoft.com/office/drawing/2014/main" id="{4459DB02-70DA-F44A-8530-4AB2B4D8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66">
              <a:extLst>
                <a:ext uri="{FF2B5EF4-FFF2-40B4-BE49-F238E27FC236}">
                  <a16:creationId xmlns:a16="http://schemas.microsoft.com/office/drawing/2014/main" id="{F2B335EC-DC14-4047-BF17-BE828F07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67">
              <a:extLst>
                <a:ext uri="{FF2B5EF4-FFF2-40B4-BE49-F238E27FC236}">
                  <a16:creationId xmlns:a16="http://schemas.microsoft.com/office/drawing/2014/main" id="{B181D6D6-1A7E-6E44-8DB6-65566A51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68">
              <a:extLst>
                <a:ext uri="{FF2B5EF4-FFF2-40B4-BE49-F238E27FC236}">
                  <a16:creationId xmlns:a16="http://schemas.microsoft.com/office/drawing/2014/main" id="{6966E82F-9F8F-764F-BFBF-91A7E229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69">
              <a:extLst>
                <a:ext uri="{FF2B5EF4-FFF2-40B4-BE49-F238E27FC236}">
                  <a16:creationId xmlns:a16="http://schemas.microsoft.com/office/drawing/2014/main" id="{88736E58-AE0E-AD4F-9831-B21D5AB8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70">
              <a:extLst>
                <a:ext uri="{FF2B5EF4-FFF2-40B4-BE49-F238E27FC236}">
                  <a16:creationId xmlns:a16="http://schemas.microsoft.com/office/drawing/2014/main" id="{58D5D678-B084-5343-97C1-D8B472C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71">
              <a:extLst>
                <a:ext uri="{FF2B5EF4-FFF2-40B4-BE49-F238E27FC236}">
                  <a16:creationId xmlns:a16="http://schemas.microsoft.com/office/drawing/2014/main" id="{DC51ED1F-FF0B-DC49-B24B-F3CC75CE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8EAB3B4D-7119-DF4E-8C9A-49F30C65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73">
              <a:extLst>
                <a:ext uri="{FF2B5EF4-FFF2-40B4-BE49-F238E27FC236}">
                  <a16:creationId xmlns:a16="http://schemas.microsoft.com/office/drawing/2014/main" id="{C4D1C3F5-2C3F-0A45-BEBF-4846060EC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74">
              <a:extLst>
                <a:ext uri="{FF2B5EF4-FFF2-40B4-BE49-F238E27FC236}">
                  <a16:creationId xmlns:a16="http://schemas.microsoft.com/office/drawing/2014/main" id="{2BDE4846-DCCB-7947-9309-598E1A16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75">
              <a:extLst>
                <a:ext uri="{FF2B5EF4-FFF2-40B4-BE49-F238E27FC236}">
                  <a16:creationId xmlns:a16="http://schemas.microsoft.com/office/drawing/2014/main" id="{089F484A-BA4C-B749-A2DD-EBA3DED9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76">
              <a:extLst>
                <a:ext uri="{FF2B5EF4-FFF2-40B4-BE49-F238E27FC236}">
                  <a16:creationId xmlns:a16="http://schemas.microsoft.com/office/drawing/2014/main" id="{8262FED7-15C7-134D-B5CC-1CBCC1CCF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77">
              <a:extLst>
                <a:ext uri="{FF2B5EF4-FFF2-40B4-BE49-F238E27FC236}">
                  <a16:creationId xmlns:a16="http://schemas.microsoft.com/office/drawing/2014/main" id="{4EC5D757-BEC3-454D-B409-D88545E6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78">
              <a:extLst>
                <a:ext uri="{FF2B5EF4-FFF2-40B4-BE49-F238E27FC236}">
                  <a16:creationId xmlns:a16="http://schemas.microsoft.com/office/drawing/2014/main" id="{7DC5C8BF-1AAB-7040-A1AB-DFE7E44F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79">
              <a:extLst>
                <a:ext uri="{FF2B5EF4-FFF2-40B4-BE49-F238E27FC236}">
                  <a16:creationId xmlns:a16="http://schemas.microsoft.com/office/drawing/2014/main" id="{F34A398E-76DE-7E48-AC1E-8E7196A3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80">
              <a:extLst>
                <a:ext uri="{FF2B5EF4-FFF2-40B4-BE49-F238E27FC236}">
                  <a16:creationId xmlns:a16="http://schemas.microsoft.com/office/drawing/2014/main" id="{F2574F26-3473-A146-9FAB-482E1478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81">
              <a:extLst>
                <a:ext uri="{FF2B5EF4-FFF2-40B4-BE49-F238E27FC236}">
                  <a16:creationId xmlns:a16="http://schemas.microsoft.com/office/drawing/2014/main" id="{426F03E0-2177-E648-9668-CA7457D8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82">
              <a:extLst>
                <a:ext uri="{FF2B5EF4-FFF2-40B4-BE49-F238E27FC236}">
                  <a16:creationId xmlns:a16="http://schemas.microsoft.com/office/drawing/2014/main" id="{F5EDF80B-94DA-F84E-839D-4CBDF537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upo 349">
            <a:extLst>
              <a:ext uri="{FF2B5EF4-FFF2-40B4-BE49-F238E27FC236}">
                <a16:creationId xmlns:a16="http://schemas.microsoft.com/office/drawing/2014/main" id="{6C8359BA-035D-9449-B5E3-2E43C54C53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05" name="CuadroTexto 350">
              <a:extLst>
                <a:ext uri="{FF2B5EF4-FFF2-40B4-BE49-F238E27FC236}">
                  <a16:creationId xmlns:a16="http://schemas.microsoft.com/office/drawing/2014/main" id="{0E5C08A0-0DED-2545-9F96-92A671238D43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206" name="CuadroTexto 351">
              <a:extLst>
                <a:ext uri="{FF2B5EF4-FFF2-40B4-BE49-F238E27FC236}">
                  <a16:creationId xmlns:a16="http://schemas.microsoft.com/office/drawing/2014/main" id="{D7CE8C84-29C5-2A4F-8D10-D3BDA109DF0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4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6F0FF1-B90E-AE41-945C-6230020F440E}"/>
              </a:ext>
            </a:extLst>
          </p:cNvPr>
          <p:cNvGrpSpPr/>
          <p:nvPr/>
        </p:nvGrpSpPr>
        <p:grpSpPr>
          <a:xfrm>
            <a:off x="12982771" y="4047786"/>
            <a:ext cx="10654050" cy="8460844"/>
            <a:chOff x="12599226" y="4047786"/>
            <a:chExt cx="10654050" cy="8460844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9CE9E3A-A803-7743-82C6-88044951B51F}"/>
                </a:ext>
              </a:extLst>
            </p:cNvPr>
            <p:cNvSpPr txBox="1"/>
            <p:nvPr/>
          </p:nvSpPr>
          <p:spPr>
            <a:xfrm>
              <a:off x="15296240" y="5362505"/>
              <a:ext cx="7957036" cy="58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E42C5A0-F68E-6146-92EE-2C7C3885BE1D}"/>
                </a:ext>
              </a:extLst>
            </p:cNvPr>
            <p:cNvSpPr/>
            <p:nvPr/>
          </p:nvSpPr>
          <p:spPr>
            <a:xfrm>
              <a:off x="15296241" y="4650250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E67B0D1-C7E7-A646-88FB-260BBD3E09CD}"/>
                </a:ext>
              </a:extLst>
            </p:cNvPr>
            <p:cNvGrpSpPr/>
            <p:nvPr/>
          </p:nvGrpSpPr>
          <p:grpSpPr>
            <a:xfrm>
              <a:off x="12599226" y="4047786"/>
              <a:ext cx="2631788" cy="2467252"/>
              <a:chOff x="14417063" y="3622698"/>
              <a:chExt cx="3140611" cy="2944264"/>
            </a:xfrm>
          </p:grpSpPr>
          <p:graphicFrame>
            <p:nvGraphicFramePr>
              <p:cNvPr id="207" name="Chart 206">
                <a:extLst>
                  <a:ext uri="{FF2B5EF4-FFF2-40B4-BE49-F238E27FC236}">
                    <a16:creationId xmlns:a16="http://schemas.microsoft.com/office/drawing/2014/main" id="{E3AC2985-0412-BD40-8129-18107BC2D6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0729917"/>
                  </p:ext>
                </p:extLst>
              </p:nvPr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CF83C0E8-8157-4146-86EC-ECDA19EA9B2F}"/>
                  </a:ext>
                </a:extLst>
              </p:cNvPr>
              <p:cNvSpPr txBox="1"/>
              <p:nvPr/>
            </p:nvSpPr>
            <p:spPr>
              <a:xfrm>
                <a:off x="15058337" y="4684732"/>
                <a:ext cx="1858062" cy="84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F45F63F-AE73-1742-9017-0C3903ED8DC2}"/>
                </a:ext>
              </a:extLst>
            </p:cNvPr>
            <p:cNvSpPr txBox="1"/>
            <p:nvPr/>
          </p:nvSpPr>
          <p:spPr>
            <a:xfrm>
              <a:off x="15296240" y="8423661"/>
              <a:ext cx="7957036" cy="58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935DBFE-75AF-EC49-B0A7-512F0002F467}"/>
                </a:ext>
              </a:extLst>
            </p:cNvPr>
            <p:cNvSpPr/>
            <p:nvPr/>
          </p:nvSpPr>
          <p:spPr>
            <a:xfrm>
              <a:off x="15296241" y="7711406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35D6A18-C62E-8846-B0AB-E0D20C4776AD}"/>
                </a:ext>
              </a:extLst>
            </p:cNvPr>
            <p:cNvGrpSpPr/>
            <p:nvPr/>
          </p:nvGrpSpPr>
          <p:grpSpPr>
            <a:xfrm>
              <a:off x="12599226" y="7044582"/>
              <a:ext cx="2631788" cy="2467252"/>
              <a:chOff x="14417063" y="9091094"/>
              <a:chExt cx="3140611" cy="2944264"/>
            </a:xfrm>
          </p:grpSpPr>
          <p:graphicFrame>
            <p:nvGraphicFramePr>
              <p:cNvPr id="212" name="Chart 211">
                <a:extLst>
                  <a:ext uri="{FF2B5EF4-FFF2-40B4-BE49-F238E27FC236}">
                    <a16:creationId xmlns:a16="http://schemas.microsoft.com/office/drawing/2014/main" id="{D903080F-EB84-224A-B7DC-88A17FDAD6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8026459"/>
                  </p:ext>
                </p:extLst>
              </p:nvPr>
            </p:nvGraphicFramePr>
            <p:xfrm>
              <a:off x="14417063" y="9091094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B2C10AB-CD7A-6549-A84C-92BC85C8EBB0}"/>
                  </a:ext>
                </a:extLst>
              </p:cNvPr>
              <p:cNvSpPr txBox="1"/>
              <p:nvPr/>
            </p:nvSpPr>
            <p:spPr>
              <a:xfrm>
                <a:off x="15058337" y="10127752"/>
                <a:ext cx="1858062" cy="84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802451-7328-3A4E-830C-6D45B360DFA6}"/>
                </a:ext>
              </a:extLst>
            </p:cNvPr>
            <p:cNvSpPr txBox="1"/>
            <p:nvPr/>
          </p:nvSpPr>
          <p:spPr>
            <a:xfrm>
              <a:off x="15296240" y="11420457"/>
              <a:ext cx="7957036" cy="58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278EF57-9AEB-2A4F-9A61-A7A84D51F106}"/>
                </a:ext>
              </a:extLst>
            </p:cNvPr>
            <p:cNvSpPr/>
            <p:nvPr/>
          </p:nvSpPr>
          <p:spPr>
            <a:xfrm>
              <a:off x="15296241" y="10708202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58B619A-F0FA-3643-8BBA-09A8798A19E5}"/>
                </a:ext>
              </a:extLst>
            </p:cNvPr>
            <p:cNvGrpSpPr/>
            <p:nvPr/>
          </p:nvGrpSpPr>
          <p:grpSpPr>
            <a:xfrm>
              <a:off x="12599226" y="10041378"/>
              <a:ext cx="2631788" cy="2467252"/>
              <a:chOff x="14417063" y="9091094"/>
              <a:chExt cx="3140611" cy="2944264"/>
            </a:xfrm>
          </p:grpSpPr>
          <p:graphicFrame>
            <p:nvGraphicFramePr>
              <p:cNvPr id="217" name="Chart 216">
                <a:extLst>
                  <a:ext uri="{FF2B5EF4-FFF2-40B4-BE49-F238E27FC236}">
                    <a16:creationId xmlns:a16="http://schemas.microsoft.com/office/drawing/2014/main" id="{5991139A-0419-234E-9154-1AA01BDA27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6223991"/>
                  </p:ext>
                </p:extLst>
              </p:nvPr>
            </p:nvGraphicFramePr>
            <p:xfrm>
              <a:off x="14417063" y="9091094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47A7EBC-057F-C146-8ECF-91663118F194}"/>
                  </a:ext>
                </a:extLst>
              </p:cNvPr>
              <p:cNvSpPr txBox="1"/>
              <p:nvPr/>
            </p:nvSpPr>
            <p:spPr>
              <a:xfrm>
                <a:off x="15058337" y="10127752"/>
                <a:ext cx="1858062" cy="84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37%</a:t>
                </a:r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F248C86-8267-D341-9F77-5D3D4935FAAD}"/>
              </a:ext>
            </a:extLst>
          </p:cNvPr>
          <p:cNvGrpSpPr/>
          <p:nvPr/>
        </p:nvGrpSpPr>
        <p:grpSpPr>
          <a:xfrm>
            <a:off x="1485991" y="4962283"/>
            <a:ext cx="10387524" cy="6790908"/>
            <a:chOff x="5157992" y="1665629"/>
            <a:chExt cx="2936367" cy="191917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EB08AB8E-8B29-554B-B011-EC93DA124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0B05580B-5338-D642-9414-6DED5456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6C361E02-1C5A-BF46-AF1D-3E21A1FCA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3" name="Freeform 8">
              <a:extLst>
                <a:ext uri="{FF2B5EF4-FFF2-40B4-BE49-F238E27FC236}">
                  <a16:creationId xmlns:a16="http://schemas.microsoft.com/office/drawing/2014/main" id="{871EA743-424F-8446-B2AA-EE0C36EA4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E17B4E60-C9EE-9B47-82DC-76045EBC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019DBAB1-6965-794A-80E1-37E3EE84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25AB5D71-15D0-0144-9576-A9F0D20B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61E17E4F-B443-4445-8AC7-F0A1FF780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95E5E84F-1B96-D24E-B806-1394E57F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E427E8F8-A929-9746-BEE0-4B629466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0" name="Freeform 15">
              <a:extLst>
                <a:ext uri="{FF2B5EF4-FFF2-40B4-BE49-F238E27FC236}">
                  <a16:creationId xmlns:a16="http://schemas.microsoft.com/office/drawing/2014/main" id="{E9C42A98-A9A7-FD4E-A23C-24DEB0EC4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1" name="Freeform 16">
              <a:extLst>
                <a:ext uri="{FF2B5EF4-FFF2-40B4-BE49-F238E27FC236}">
                  <a16:creationId xmlns:a16="http://schemas.microsoft.com/office/drawing/2014/main" id="{1E94B478-20B7-B64D-B042-55FD3233E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2" name="Freeform 17">
              <a:extLst>
                <a:ext uri="{FF2B5EF4-FFF2-40B4-BE49-F238E27FC236}">
                  <a16:creationId xmlns:a16="http://schemas.microsoft.com/office/drawing/2014/main" id="{B79BE2D8-56FB-2A47-926C-8C6FFD54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ABB2CE74-3A82-C649-A1EA-64355A909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4" name="Freeform 19">
              <a:extLst>
                <a:ext uri="{FF2B5EF4-FFF2-40B4-BE49-F238E27FC236}">
                  <a16:creationId xmlns:a16="http://schemas.microsoft.com/office/drawing/2014/main" id="{5700FCC4-1ED1-FA45-A6E4-41D736293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5" name="Freeform 20">
              <a:extLst>
                <a:ext uri="{FF2B5EF4-FFF2-40B4-BE49-F238E27FC236}">
                  <a16:creationId xmlns:a16="http://schemas.microsoft.com/office/drawing/2014/main" id="{84E81DCA-7923-0C44-8EB1-B9BF6B9BF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6" name="Freeform 21">
              <a:extLst>
                <a:ext uri="{FF2B5EF4-FFF2-40B4-BE49-F238E27FC236}">
                  <a16:creationId xmlns:a16="http://schemas.microsoft.com/office/drawing/2014/main" id="{C3E40494-83DB-6B4D-92AC-8AB290BF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7" name="Freeform 22">
              <a:extLst>
                <a:ext uri="{FF2B5EF4-FFF2-40B4-BE49-F238E27FC236}">
                  <a16:creationId xmlns:a16="http://schemas.microsoft.com/office/drawing/2014/main" id="{60158431-DE7B-2146-B41F-9B1A5DA31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8" name="Freeform 23">
              <a:extLst>
                <a:ext uri="{FF2B5EF4-FFF2-40B4-BE49-F238E27FC236}">
                  <a16:creationId xmlns:a16="http://schemas.microsoft.com/office/drawing/2014/main" id="{828FD6D7-BFA3-9B42-8BE6-BFB7918E4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9" name="Freeform 24">
              <a:extLst>
                <a:ext uri="{FF2B5EF4-FFF2-40B4-BE49-F238E27FC236}">
                  <a16:creationId xmlns:a16="http://schemas.microsoft.com/office/drawing/2014/main" id="{688AE22A-8767-0448-9466-0C4BFBD51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0" name="Freeform 25">
              <a:extLst>
                <a:ext uri="{FF2B5EF4-FFF2-40B4-BE49-F238E27FC236}">
                  <a16:creationId xmlns:a16="http://schemas.microsoft.com/office/drawing/2014/main" id="{AD0F6C04-7CD0-4B4F-8F5A-776C1221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1" name="Freeform 26">
              <a:extLst>
                <a:ext uri="{FF2B5EF4-FFF2-40B4-BE49-F238E27FC236}">
                  <a16:creationId xmlns:a16="http://schemas.microsoft.com/office/drawing/2014/main" id="{2A7CC60F-AB4C-EF4D-9326-CB5212710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2" name="Freeform 27">
              <a:extLst>
                <a:ext uri="{FF2B5EF4-FFF2-40B4-BE49-F238E27FC236}">
                  <a16:creationId xmlns:a16="http://schemas.microsoft.com/office/drawing/2014/main" id="{3122F609-E052-1A44-94A2-65F1BA6DD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3" name="Freeform 28">
              <a:extLst>
                <a:ext uri="{FF2B5EF4-FFF2-40B4-BE49-F238E27FC236}">
                  <a16:creationId xmlns:a16="http://schemas.microsoft.com/office/drawing/2014/main" id="{F6F98339-7438-A341-8CD1-F100761F8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5526079C-C821-524F-802A-0A9CE4A02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5F97A2F7-30B5-854C-B499-79DBD6F01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6" name="Freeform 31">
              <a:extLst>
                <a:ext uri="{FF2B5EF4-FFF2-40B4-BE49-F238E27FC236}">
                  <a16:creationId xmlns:a16="http://schemas.microsoft.com/office/drawing/2014/main" id="{3DC1027F-6A23-D344-A2BB-8CCA0A2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E191F2DA-EA3A-AD49-BDA9-95B8F3412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8" name="Freeform 33">
              <a:extLst>
                <a:ext uri="{FF2B5EF4-FFF2-40B4-BE49-F238E27FC236}">
                  <a16:creationId xmlns:a16="http://schemas.microsoft.com/office/drawing/2014/main" id="{689EFD02-EC58-4F49-8011-49B3200E7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F064743B-4F9B-814A-9AAE-1BDC06624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0" name="Freeform 35">
              <a:extLst>
                <a:ext uri="{FF2B5EF4-FFF2-40B4-BE49-F238E27FC236}">
                  <a16:creationId xmlns:a16="http://schemas.microsoft.com/office/drawing/2014/main" id="{45174AB1-F5CD-0847-8483-20A3222A1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1" name="Freeform 36">
              <a:extLst>
                <a:ext uri="{FF2B5EF4-FFF2-40B4-BE49-F238E27FC236}">
                  <a16:creationId xmlns:a16="http://schemas.microsoft.com/office/drawing/2014/main" id="{DB69FC9E-DD4B-E643-B5B7-2FEA31D00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2" name="Freeform 37">
              <a:extLst>
                <a:ext uri="{FF2B5EF4-FFF2-40B4-BE49-F238E27FC236}">
                  <a16:creationId xmlns:a16="http://schemas.microsoft.com/office/drawing/2014/main" id="{91431B1D-D35D-FC45-9D75-742F57C6C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3" name="Freeform 38">
              <a:extLst>
                <a:ext uri="{FF2B5EF4-FFF2-40B4-BE49-F238E27FC236}">
                  <a16:creationId xmlns:a16="http://schemas.microsoft.com/office/drawing/2014/main" id="{2002FBDE-852F-4945-A8E3-6E800446B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254" name="Freeform 39">
              <a:extLst>
                <a:ext uri="{FF2B5EF4-FFF2-40B4-BE49-F238E27FC236}">
                  <a16:creationId xmlns:a16="http://schemas.microsoft.com/office/drawing/2014/main" id="{75DB7B44-E407-804B-82FF-6F20F768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5" name="Freeform 40">
              <a:extLst>
                <a:ext uri="{FF2B5EF4-FFF2-40B4-BE49-F238E27FC236}">
                  <a16:creationId xmlns:a16="http://schemas.microsoft.com/office/drawing/2014/main" id="{CD9E3723-3238-3B43-88EA-18F868647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6" name="Freeform 41">
              <a:extLst>
                <a:ext uri="{FF2B5EF4-FFF2-40B4-BE49-F238E27FC236}">
                  <a16:creationId xmlns:a16="http://schemas.microsoft.com/office/drawing/2014/main" id="{F695D026-3262-2342-A1F0-51D6E1D2D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7" name="Freeform 42">
              <a:extLst>
                <a:ext uri="{FF2B5EF4-FFF2-40B4-BE49-F238E27FC236}">
                  <a16:creationId xmlns:a16="http://schemas.microsoft.com/office/drawing/2014/main" id="{D5422076-E853-BE44-8866-6F2C37EA5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8" name="Freeform 43">
              <a:extLst>
                <a:ext uri="{FF2B5EF4-FFF2-40B4-BE49-F238E27FC236}">
                  <a16:creationId xmlns:a16="http://schemas.microsoft.com/office/drawing/2014/main" id="{278388D0-59DA-9A47-97EF-DB00F5DBC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9" name="Freeform 44">
              <a:extLst>
                <a:ext uri="{FF2B5EF4-FFF2-40B4-BE49-F238E27FC236}">
                  <a16:creationId xmlns:a16="http://schemas.microsoft.com/office/drawing/2014/main" id="{E422AF76-9274-724A-961D-1AF6516FD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0" name="Freeform 45">
              <a:extLst>
                <a:ext uri="{FF2B5EF4-FFF2-40B4-BE49-F238E27FC236}">
                  <a16:creationId xmlns:a16="http://schemas.microsoft.com/office/drawing/2014/main" id="{95A7419F-2519-0C4E-B527-D696D3BD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1" name="Freeform 46">
              <a:extLst>
                <a:ext uri="{FF2B5EF4-FFF2-40B4-BE49-F238E27FC236}">
                  <a16:creationId xmlns:a16="http://schemas.microsoft.com/office/drawing/2014/main" id="{C0D36C03-881E-BC4E-9501-CF8AF691E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2" name="Freeform 47">
              <a:extLst>
                <a:ext uri="{FF2B5EF4-FFF2-40B4-BE49-F238E27FC236}">
                  <a16:creationId xmlns:a16="http://schemas.microsoft.com/office/drawing/2014/main" id="{DEC29851-8E84-AB44-B1D5-5C505BB1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3" name="Line 48">
              <a:extLst>
                <a:ext uri="{FF2B5EF4-FFF2-40B4-BE49-F238E27FC236}">
                  <a16:creationId xmlns:a16="http://schemas.microsoft.com/office/drawing/2014/main" id="{F4FD53BE-7D6F-5149-AFA2-6B9F5330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4" name="Line 49">
              <a:extLst>
                <a:ext uri="{FF2B5EF4-FFF2-40B4-BE49-F238E27FC236}">
                  <a16:creationId xmlns:a16="http://schemas.microsoft.com/office/drawing/2014/main" id="{DC311574-FF3D-AF46-9325-1A737B4B7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5" name="Freeform 50">
              <a:extLst>
                <a:ext uri="{FF2B5EF4-FFF2-40B4-BE49-F238E27FC236}">
                  <a16:creationId xmlns:a16="http://schemas.microsoft.com/office/drawing/2014/main" id="{E61B14E0-EE8B-884D-A437-66C35CA7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6" name="Freeform 51">
              <a:extLst>
                <a:ext uri="{FF2B5EF4-FFF2-40B4-BE49-F238E27FC236}">
                  <a16:creationId xmlns:a16="http://schemas.microsoft.com/office/drawing/2014/main" id="{6E8AC299-25C9-D44C-9268-4F5B0619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7" name="Freeform 52">
              <a:extLst>
                <a:ext uri="{FF2B5EF4-FFF2-40B4-BE49-F238E27FC236}">
                  <a16:creationId xmlns:a16="http://schemas.microsoft.com/office/drawing/2014/main" id="{7401A998-20B6-2649-86D3-D2233BE30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8" name="Freeform 53">
              <a:extLst>
                <a:ext uri="{FF2B5EF4-FFF2-40B4-BE49-F238E27FC236}">
                  <a16:creationId xmlns:a16="http://schemas.microsoft.com/office/drawing/2014/main" id="{D56898AA-0348-9245-B0B7-DCB6231F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9" name="Freeform 54">
              <a:extLst>
                <a:ext uri="{FF2B5EF4-FFF2-40B4-BE49-F238E27FC236}">
                  <a16:creationId xmlns:a16="http://schemas.microsoft.com/office/drawing/2014/main" id="{05AC5DF9-3759-1A41-8F4E-0FB23D4B5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0" name="Freeform 55">
              <a:extLst>
                <a:ext uri="{FF2B5EF4-FFF2-40B4-BE49-F238E27FC236}">
                  <a16:creationId xmlns:a16="http://schemas.microsoft.com/office/drawing/2014/main" id="{FC00E2A4-914E-6643-AC12-ADCF6FD36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2333597-948C-DE49-9994-BE150E99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A78F0F7-7B2E-0B4E-9016-D6D6508CB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96877-2C18-554D-9D44-789B479B58D2}"/>
              </a:ext>
            </a:extLst>
          </p:cNvPr>
          <p:cNvGrpSpPr/>
          <p:nvPr/>
        </p:nvGrpSpPr>
        <p:grpSpPr>
          <a:xfrm>
            <a:off x="5390398" y="9457358"/>
            <a:ext cx="1322932" cy="1322930"/>
            <a:chOff x="1604574" y="3876298"/>
            <a:chExt cx="1322932" cy="1322930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BF76C08-75B7-5E4E-8B34-DCF3C1DC22A9}"/>
                </a:ext>
              </a:extLst>
            </p:cNvPr>
            <p:cNvSpPr/>
            <p:nvPr/>
          </p:nvSpPr>
          <p:spPr>
            <a:xfrm>
              <a:off x="1604574" y="3876298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reeform 267">
              <a:extLst>
                <a:ext uri="{FF2B5EF4-FFF2-40B4-BE49-F238E27FC236}">
                  <a16:creationId xmlns:a16="http://schemas.microsoft.com/office/drawing/2014/main" id="{5A9D471C-46DA-C949-AD2E-8BEE7E41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136" y="4076323"/>
              <a:ext cx="780493" cy="851878"/>
            </a:xfrm>
            <a:custGeom>
              <a:avLst/>
              <a:gdLst>
                <a:gd name="T0" fmla="*/ 668 w 724"/>
                <a:gd name="T1" fmla="*/ 506 h 788"/>
                <a:gd name="T2" fmla="*/ 479 w 724"/>
                <a:gd name="T3" fmla="*/ 380 h 788"/>
                <a:gd name="T4" fmla="*/ 235 w 724"/>
                <a:gd name="T5" fmla="*/ 497 h 788"/>
                <a:gd name="T6" fmla="*/ 244 w 724"/>
                <a:gd name="T7" fmla="*/ 289 h 788"/>
                <a:gd name="T8" fmla="*/ 325 w 724"/>
                <a:gd name="T9" fmla="*/ 235 h 788"/>
                <a:gd name="T10" fmla="*/ 361 w 724"/>
                <a:gd name="T11" fmla="*/ 199 h 788"/>
                <a:gd name="T12" fmla="*/ 334 w 724"/>
                <a:gd name="T13" fmla="*/ 118 h 788"/>
                <a:gd name="T14" fmla="*/ 289 w 724"/>
                <a:gd name="T15" fmla="*/ 127 h 788"/>
                <a:gd name="T16" fmla="*/ 253 w 724"/>
                <a:gd name="T17" fmla="*/ 136 h 788"/>
                <a:gd name="T18" fmla="*/ 253 w 724"/>
                <a:gd name="T19" fmla="*/ 127 h 788"/>
                <a:gd name="T20" fmla="*/ 280 w 724"/>
                <a:gd name="T21" fmla="*/ 118 h 788"/>
                <a:gd name="T22" fmla="*/ 271 w 724"/>
                <a:gd name="T23" fmla="*/ 81 h 788"/>
                <a:gd name="T24" fmla="*/ 244 w 724"/>
                <a:gd name="T25" fmla="*/ 91 h 788"/>
                <a:gd name="T26" fmla="*/ 208 w 724"/>
                <a:gd name="T27" fmla="*/ 63 h 788"/>
                <a:gd name="T28" fmla="*/ 217 w 724"/>
                <a:gd name="T29" fmla="*/ 118 h 788"/>
                <a:gd name="T30" fmla="*/ 217 w 724"/>
                <a:gd name="T31" fmla="*/ 127 h 788"/>
                <a:gd name="T32" fmla="*/ 208 w 724"/>
                <a:gd name="T33" fmla="*/ 172 h 788"/>
                <a:gd name="T34" fmla="*/ 307 w 724"/>
                <a:gd name="T35" fmla="*/ 163 h 788"/>
                <a:gd name="T36" fmla="*/ 334 w 724"/>
                <a:gd name="T37" fmla="*/ 154 h 788"/>
                <a:gd name="T38" fmla="*/ 334 w 724"/>
                <a:gd name="T39" fmla="*/ 172 h 788"/>
                <a:gd name="T40" fmla="*/ 298 w 724"/>
                <a:gd name="T41" fmla="*/ 199 h 788"/>
                <a:gd name="T42" fmla="*/ 217 w 724"/>
                <a:gd name="T43" fmla="*/ 253 h 788"/>
                <a:gd name="T44" fmla="*/ 189 w 724"/>
                <a:gd name="T45" fmla="*/ 570 h 788"/>
                <a:gd name="T46" fmla="*/ 189 w 724"/>
                <a:gd name="T47" fmla="*/ 606 h 788"/>
                <a:gd name="T48" fmla="*/ 217 w 724"/>
                <a:gd name="T49" fmla="*/ 597 h 788"/>
                <a:gd name="T50" fmla="*/ 352 w 724"/>
                <a:gd name="T51" fmla="*/ 443 h 788"/>
                <a:gd name="T52" fmla="*/ 642 w 724"/>
                <a:gd name="T53" fmla="*/ 534 h 788"/>
                <a:gd name="T54" fmla="*/ 660 w 724"/>
                <a:gd name="T55" fmla="*/ 633 h 788"/>
                <a:gd name="T56" fmla="*/ 108 w 724"/>
                <a:gd name="T57" fmla="*/ 742 h 788"/>
                <a:gd name="T58" fmla="*/ 36 w 724"/>
                <a:gd name="T59" fmla="*/ 624 h 788"/>
                <a:gd name="T60" fmla="*/ 90 w 724"/>
                <a:gd name="T61" fmla="*/ 344 h 788"/>
                <a:gd name="T62" fmla="*/ 126 w 724"/>
                <a:gd name="T63" fmla="*/ 181 h 788"/>
                <a:gd name="T64" fmla="*/ 162 w 724"/>
                <a:gd name="T65" fmla="*/ 91 h 788"/>
                <a:gd name="T66" fmla="*/ 298 w 724"/>
                <a:gd name="T67" fmla="*/ 54 h 788"/>
                <a:gd name="T68" fmla="*/ 325 w 724"/>
                <a:gd name="T69" fmla="*/ 100 h 788"/>
                <a:gd name="T70" fmla="*/ 361 w 724"/>
                <a:gd name="T71" fmla="*/ 109 h 788"/>
                <a:gd name="T72" fmla="*/ 307 w 724"/>
                <a:gd name="T73" fmla="*/ 18 h 788"/>
                <a:gd name="T74" fmla="*/ 189 w 724"/>
                <a:gd name="T75" fmla="*/ 9 h 788"/>
                <a:gd name="T76" fmla="*/ 90 w 724"/>
                <a:gd name="T77" fmla="*/ 163 h 788"/>
                <a:gd name="T78" fmla="*/ 54 w 724"/>
                <a:gd name="T79" fmla="*/ 308 h 788"/>
                <a:gd name="T80" fmla="*/ 27 w 724"/>
                <a:gd name="T81" fmla="*/ 470 h 788"/>
                <a:gd name="T82" fmla="*/ 0 w 724"/>
                <a:gd name="T83" fmla="*/ 660 h 788"/>
                <a:gd name="T84" fmla="*/ 108 w 724"/>
                <a:gd name="T85" fmla="*/ 778 h 788"/>
                <a:gd name="T86" fmla="*/ 434 w 724"/>
                <a:gd name="T87" fmla="*/ 768 h 788"/>
                <a:gd name="T88" fmla="*/ 668 w 724"/>
                <a:gd name="T89" fmla="*/ 50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4" h="788">
                  <a:moveTo>
                    <a:pt x="668" y="506"/>
                  </a:moveTo>
                  <a:lnTo>
                    <a:pt x="668" y="506"/>
                  </a:lnTo>
                  <a:lnTo>
                    <a:pt x="668" y="506"/>
                  </a:lnTo>
                  <a:cubicBezTo>
                    <a:pt x="605" y="434"/>
                    <a:pt x="542" y="398"/>
                    <a:pt x="479" y="380"/>
                  </a:cubicBezTo>
                  <a:cubicBezTo>
                    <a:pt x="425" y="371"/>
                    <a:pt x="370" y="389"/>
                    <a:pt x="334" y="407"/>
                  </a:cubicBezTo>
                  <a:cubicBezTo>
                    <a:pt x="307" y="416"/>
                    <a:pt x="271" y="452"/>
                    <a:pt x="235" y="497"/>
                  </a:cubicBezTo>
                  <a:cubicBezTo>
                    <a:pt x="244" y="470"/>
                    <a:pt x="244" y="443"/>
                    <a:pt x="244" y="407"/>
                  </a:cubicBezTo>
                  <a:cubicBezTo>
                    <a:pt x="244" y="353"/>
                    <a:pt x="244" y="308"/>
                    <a:pt x="244" y="289"/>
                  </a:cubicBezTo>
                  <a:cubicBezTo>
                    <a:pt x="262" y="280"/>
                    <a:pt x="280" y="271"/>
                    <a:pt x="289" y="262"/>
                  </a:cubicBezTo>
                  <a:cubicBezTo>
                    <a:pt x="307" y="253"/>
                    <a:pt x="316" y="244"/>
                    <a:pt x="325" y="235"/>
                  </a:cubicBezTo>
                  <a:cubicBezTo>
                    <a:pt x="334" y="226"/>
                    <a:pt x="343" y="217"/>
                    <a:pt x="343" y="217"/>
                  </a:cubicBezTo>
                  <a:cubicBezTo>
                    <a:pt x="352" y="208"/>
                    <a:pt x="361" y="208"/>
                    <a:pt x="361" y="199"/>
                  </a:cubicBezTo>
                  <a:cubicBezTo>
                    <a:pt x="379" y="181"/>
                    <a:pt x="388" y="154"/>
                    <a:pt x="370" y="136"/>
                  </a:cubicBezTo>
                  <a:cubicBezTo>
                    <a:pt x="361" y="127"/>
                    <a:pt x="352" y="118"/>
                    <a:pt x="334" y="118"/>
                  </a:cubicBezTo>
                  <a:cubicBezTo>
                    <a:pt x="325" y="109"/>
                    <a:pt x="316" y="118"/>
                    <a:pt x="298" y="118"/>
                  </a:cubicBezTo>
                  <a:lnTo>
                    <a:pt x="289" y="127"/>
                  </a:lnTo>
                  <a:cubicBezTo>
                    <a:pt x="280" y="127"/>
                    <a:pt x="271" y="136"/>
                    <a:pt x="271" y="136"/>
                  </a:cubicBezTo>
                  <a:cubicBezTo>
                    <a:pt x="262" y="136"/>
                    <a:pt x="262" y="136"/>
                    <a:pt x="253" y="136"/>
                  </a:cubicBezTo>
                  <a:lnTo>
                    <a:pt x="253" y="136"/>
                  </a:lnTo>
                  <a:cubicBezTo>
                    <a:pt x="253" y="127"/>
                    <a:pt x="253" y="127"/>
                    <a:pt x="253" y="127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98" y="118"/>
                    <a:pt x="298" y="109"/>
                    <a:pt x="298" y="91"/>
                  </a:cubicBezTo>
                  <a:cubicBezTo>
                    <a:pt x="298" y="81"/>
                    <a:pt x="280" y="81"/>
                    <a:pt x="271" y="81"/>
                  </a:cubicBezTo>
                  <a:cubicBezTo>
                    <a:pt x="253" y="91"/>
                    <a:pt x="253" y="91"/>
                    <a:pt x="253" y="91"/>
                  </a:cubicBezTo>
                  <a:cubicBezTo>
                    <a:pt x="253" y="91"/>
                    <a:pt x="253" y="91"/>
                    <a:pt x="244" y="9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26" y="63"/>
                    <a:pt x="208" y="54"/>
                    <a:pt x="208" y="63"/>
                  </a:cubicBezTo>
                  <a:cubicBezTo>
                    <a:pt x="198" y="72"/>
                    <a:pt x="189" y="81"/>
                    <a:pt x="198" y="91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7"/>
                    <a:pt x="217" y="127"/>
                    <a:pt x="217" y="127"/>
                  </a:cubicBezTo>
                  <a:lnTo>
                    <a:pt x="217" y="127"/>
                  </a:lnTo>
                  <a:cubicBezTo>
                    <a:pt x="208" y="127"/>
                    <a:pt x="198" y="136"/>
                    <a:pt x="198" y="145"/>
                  </a:cubicBezTo>
                  <a:cubicBezTo>
                    <a:pt x="189" y="154"/>
                    <a:pt x="198" y="163"/>
                    <a:pt x="208" y="172"/>
                  </a:cubicBezTo>
                  <a:cubicBezTo>
                    <a:pt x="217" y="172"/>
                    <a:pt x="253" y="181"/>
                    <a:pt x="289" y="172"/>
                  </a:cubicBezTo>
                  <a:cubicBezTo>
                    <a:pt x="289" y="172"/>
                    <a:pt x="298" y="163"/>
                    <a:pt x="307" y="163"/>
                  </a:cubicBezTo>
                  <a:cubicBezTo>
                    <a:pt x="316" y="154"/>
                    <a:pt x="316" y="154"/>
                    <a:pt x="325" y="154"/>
                  </a:cubicBezTo>
                  <a:cubicBezTo>
                    <a:pt x="325" y="154"/>
                    <a:pt x="325" y="154"/>
                    <a:pt x="334" y="154"/>
                  </a:cubicBezTo>
                  <a:lnTo>
                    <a:pt x="334" y="154"/>
                  </a:lnTo>
                  <a:cubicBezTo>
                    <a:pt x="343" y="163"/>
                    <a:pt x="343" y="172"/>
                    <a:pt x="334" y="172"/>
                  </a:cubicBezTo>
                  <a:lnTo>
                    <a:pt x="325" y="181"/>
                  </a:lnTo>
                  <a:cubicBezTo>
                    <a:pt x="316" y="190"/>
                    <a:pt x="307" y="199"/>
                    <a:pt x="298" y="199"/>
                  </a:cubicBezTo>
                  <a:cubicBezTo>
                    <a:pt x="271" y="235"/>
                    <a:pt x="244" y="253"/>
                    <a:pt x="226" y="253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08" y="262"/>
                    <a:pt x="208" y="262"/>
                    <a:pt x="208" y="271"/>
                  </a:cubicBezTo>
                  <a:cubicBezTo>
                    <a:pt x="208" y="371"/>
                    <a:pt x="198" y="534"/>
                    <a:pt x="189" y="570"/>
                  </a:cubicBezTo>
                  <a:cubicBezTo>
                    <a:pt x="180" y="570"/>
                    <a:pt x="180" y="579"/>
                    <a:pt x="180" y="579"/>
                  </a:cubicBezTo>
                  <a:cubicBezTo>
                    <a:pt x="172" y="597"/>
                    <a:pt x="189" y="606"/>
                    <a:pt x="189" y="606"/>
                  </a:cubicBezTo>
                  <a:cubicBezTo>
                    <a:pt x="198" y="606"/>
                    <a:pt x="208" y="606"/>
                    <a:pt x="217" y="597"/>
                  </a:cubicBezTo>
                  <a:lnTo>
                    <a:pt x="217" y="597"/>
                  </a:lnTo>
                  <a:cubicBezTo>
                    <a:pt x="217" y="588"/>
                    <a:pt x="226" y="588"/>
                    <a:pt x="226" y="579"/>
                  </a:cubicBezTo>
                  <a:cubicBezTo>
                    <a:pt x="244" y="551"/>
                    <a:pt x="307" y="461"/>
                    <a:pt x="352" y="443"/>
                  </a:cubicBezTo>
                  <a:cubicBezTo>
                    <a:pt x="388" y="425"/>
                    <a:pt x="425" y="407"/>
                    <a:pt x="470" y="416"/>
                  </a:cubicBezTo>
                  <a:cubicBezTo>
                    <a:pt x="524" y="434"/>
                    <a:pt x="578" y="470"/>
                    <a:pt x="642" y="534"/>
                  </a:cubicBezTo>
                  <a:cubicBezTo>
                    <a:pt x="642" y="534"/>
                    <a:pt x="651" y="543"/>
                    <a:pt x="660" y="561"/>
                  </a:cubicBezTo>
                  <a:cubicBezTo>
                    <a:pt x="668" y="588"/>
                    <a:pt x="668" y="606"/>
                    <a:pt x="660" y="633"/>
                  </a:cubicBezTo>
                  <a:cubicBezTo>
                    <a:pt x="642" y="669"/>
                    <a:pt x="587" y="714"/>
                    <a:pt x="425" y="732"/>
                  </a:cubicBezTo>
                  <a:cubicBezTo>
                    <a:pt x="289" y="742"/>
                    <a:pt x="180" y="750"/>
                    <a:pt x="108" y="742"/>
                  </a:cubicBezTo>
                  <a:cubicBezTo>
                    <a:pt x="72" y="742"/>
                    <a:pt x="36" y="705"/>
                    <a:pt x="36" y="660"/>
                  </a:cubicBezTo>
                  <a:cubicBezTo>
                    <a:pt x="45" y="651"/>
                    <a:pt x="36" y="633"/>
                    <a:pt x="36" y="624"/>
                  </a:cubicBezTo>
                  <a:cubicBezTo>
                    <a:pt x="36" y="588"/>
                    <a:pt x="45" y="515"/>
                    <a:pt x="63" y="479"/>
                  </a:cubicBezTo>
                  <a:cubicBezTo>
                    <a:pt x="81" y="425"/>
                    <a:pt x="90" y="380"/>
                    <a:pt x="90" y="344"/>
                  </a:cubicBezTo>
                  <a:cubicBezTo>
                    <a:pt x="90" y="335"/>
                    <a:pt x="99" y="326"/>
                    <a:pt x="99" y="317"/>
                  </a:cubicBezTo>
                  <a:cubicBezTo>
                    <a:pt x="99" y="271"/>
                    <a:pt x="108" y="226"/>
                    <a:pt x="126" y="18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44" y="136"/>
                    <a:pt x="153" y="91"/>
                    <a:pt x="162" y="91"/>
                  </a:cubicBezTo>
                  <a:cubicBezTo>
                    <a:pt x="180" y="45"/>
                    <a:pt x="208" y="27"/>
                    <a:pt x="271" y="45"/>
                  </a:cubicBezTo>
                  <a:cubicBezTo>
                    <a:pt x="280" y="54"/>
                    <a:pt x="289" y="54"/>
                    <a:pt x="298" y="54"/>
                  </a:cubicBezTo>
                  <a:cubicBezTo>
                    <a:pt x="307" y="54"/>
                    <a:pt x="316" y="63"/>
                    <a:pt x="325" y="72"/>
                  </a:cubicBezTo>
                  <a:cubicBezTo>
                    <a:pt x="325" y="81"/>
                    <a:pt x="325" y="100"/>
                    <a:pt x="325" y="100"/>
                  </a:cubicBezTo>
                  <a:lnTo>
                    <a:pt x="325" y="100"/>
                  </a:lnTo>
                  <a:cubicBezTo>
                    <a:pt x="361" y="109"/>
                    <a:pt x="361" y="109"/>
                    <a:pt x="361" y="109"/>
                  </a:cubicBezTo>
                  <a:cubicBezTo>
                    <a:pt x="361" y="109"/>
                    <a:pt x="370" y="81"/>
                    <a:pt x="352" y="54"/>
                  </a:cubicBezTo>
                  <a:cubicBezTo>
                    <a:pt x="352" y="36"/>
                    <a:pt x="334" y="27"/>
                    <a:pt x="307" y="18"/>
                  </a:cubicBezTo>
                  <a:cubicBezTo>
                    <a:pt x="298" y="18"/>
                    <a:pt x="289" y="9"/>
                    <a:pt x="280" y="9"/>
                  </a:cubicBezTo>
                  <a:cubicBezTo>
                    <a:pt x="244" y="0"/>
                    <a:pt x="217" y="0"/>
                    <a:pt x="189" y="9"/>
                  </a:cubicBezTo>
                  <a:cubicBezTo>
                    <a:pt x="162" y="18"/>
                    <a:pt x="135" y="36"/>
                    <a:pt x="126" y="72"/>
                  </a:cubicBezTo>
                  <a:cubicBezTo>
                    <a:pt x="126" y="72"/>
                    <a:pt x="126" y="72"/>
                    <a:pt x="90" y="163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72" y="217"/>
                    <a:pt x="63" y="262"/>
                    <a:pt x="54" y="308"/>
                  </a:cubicBezTo>
                  <a:cubicBezTo>
                    <a:pt x="54" y="317"/>
                    <a:pt x="54" y="326"/>
                    <a:pt x="54" y="335"/>
                  </a:cubicBezTo>
                  <a:cubicBezTo>
                    <a:pt x="45" y="380"/>
                    <a:pt x="45" y="416"/>
                    <a:pt x="27" y="470"/>
                  </a:cubicBezTo>
                  <a:cubicBezTo>
                    <a:pt x="9" y="506"/>
                    <a:pt x="0" y="579"/>
                    <a:pt x="0" y="624"/>
                  </a:cubicBezTo>
                  <a:cubicBezTo>
                    <a:pt x="0" y="633"/>
                    <a:pt x="0" y="651"/>
                    <a:pt x="0" y="660"/>
                  </a:cubicBezTo>
                  <a:cubicBezTo>
                    <a:pt x="0" y="687"/>
                    <a:pt x="9" y="714"/>
                    <a:pt x="27" y="742"/>
                  </a:cubicBezTo>
                  <a:cubicBezTo>
                    <a:pt x="45" y="759"/>
                    <a:pt x="81" y="778"/>
                    <a:pt x="108" y="778"/>
                  </a:cubicBezTo>
                  <a:cubicBezTo>
                    <a:pt x="135" y="787"/>
                    <a:pt x="162" y="787"/>
                    <a:pt x="198" y="787"/>
                  </a:cubicBezTo>
                  <a:cubicBezTo>
                    <a:pt x="262" y="787"/>
                    <a:pt x="343" y="778"/>
                    <a:pt x="434" y="768"/>
                  </a:cubicBezTo>
                  <a:cubicBezTo>
                    <a:pt x="578" y="750"/>
                    <a:pt x="668" y="714"/>
                    <a:pt x="696" y="642"/>
                  </a:cubicBezTo>
                  <a:cubicBezTo>
                    <a:pt x="723" y="579"/>
                    <a:pt x="668" y="506"/>
                    <a:pt x="668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37C121-4C47-D849-9687-642B07327F01}"/>
              </a:ext>
            </a:extLst>
          </p:cNvPr>
          <p:cNvGrpSpPr/>
          <p:nvPr/>
        </p:nvGrpSpPr>
        <p:grpSpPr>
          <a:xfrm>
            <a:off x="6957647" y="6565451"/>
            <a:ext cx="1322932" cy="1322930"/>
            <a:chOff x="1629380" y="6159855"/>
            <a:chExt cx="1322932" cy="132293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E8FABB1D-4AA8-644A-B9EC-B16B0980228E}"/>
                </a:ext>
              </a:extLst>
            </p:cNvPr>
            <p:cNvSpPr/>
            <p:nvPr/>
          </p:nvSpPr>
          <p:spPr>
            <a:xfrm>
              <a:off x="1629380" y="6159855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 268">
              <a:extLst>
                <a:ext uri="{FF2B5EF4-FFF2-40B4-BE49-F238E27FC236}">
                  <a16:creationId xmlns:a16="http://schemas.microsoft.com/office/drawing/2014/main" id="{8E2A9256-FC47-1B46-BF90-0DF2CD68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205" y="6621437"/>
              <a:ext cx="1004170" cy="399765"/>
            </a:xfrm>
            <a:custGeom>
              <a:avLst/>
              <a:gdLst>
                <a:gd name="T0" fmla="*/ 913 w 932"/>
                <a:gd name="T1" fmla="*/ 108 h 371"/>
                <a:gd name="T2" fmla="*/ 868 w 932"/>
                <a:gd name="T3" fmla="*/ 63 h 371"/>
                <a:gd name="T4" fmla="*/ 805 w 932"/>
                <a:gd name="T5" fmla="*/ 45 h 371"/>
                <a:gd name="T6" fmla="*/ 778 w 932"/>
                <a:gd name="T7" fmla="*/ 0 h 371"/>
                <a:gd name="T8" fmla="*/ 696 w 932"/>
                <a:gd name="T9" fmla="*/ 18 h 371"/>
                <a:gd name="T10" fmla="*/ 235 w 932"/>
                <a:gd name="T11" fmla="*/ 117 h 371"/>
                <a:gd name="T12" fmla="*/ 217 w 932"/>
                <a:gd name="T13" fmla="*/ 0 h 371"/>
                <a:gd name="T14" fmla="*/ 136 w 932"/>
                <a:gd name="T15" fmla="*/ 18 h 371"/>
                <a:gd name="T16" fmla="*/ 90 w 932"/>
                <a:gd name="T17" fmla="*/ 45 h 371"/>
                <a:gd name="T18" fmla="*/ 73 w 932"/>
                <a:gd name="T19" fmla="*/ 108 h 371"/>
                <a:gd name="T20" fmla="*/ 0 w 932"/>
                <a:gd name="T21" fmla="*/ 126 h 371"/>
                <a:gd name="T22" fmla="*/ 18 w 932"/>
                <a:gd name="T23" fmla="*/ 262 h 371"/>
                <a:gd name="T24" fmla="*/ 73 w 932"/>
                <a:gd name="T25" fmla="*/ 298 h 371"/>
                <a:gd name="T26" fmla="*/ 136 w 932"/>
                <a:gd name="T27" fmla="*/ 325 h 371"/>
                <a:gd name="T28" fmla="*/ 154 w 932"/>
                <a:gd name="T29" fmla="*/ 370 h 371"/>
                <a:gd name="T30" fmla="*/ 235 w 932"/>
                <a:gd name="T31" fmla="*/ 352 h 371"/>
                <a:gd name="T32" fmla="*/ 696 w 932"/>
                <a:gd name="T33" fmla="*/ 244 h 371"/>
                <a:gd name="T34" fmla="*/ 714 w 932"/>
                <a:gd name="T35" fmla="*/ 361 h 371"/>
                <a:gd name="T36" fmla="*/ 805 w 932"/>
                <a:gd name="T37" fmla="*/ 343 h 371"/>
                <a:gd name="T38" fmla="*/ 850 w 932"/>
                <a:gd name="T39" fmla="*/ 316 h 371"/>
                <a:gd name="T40" fmla="*/ 868 w 932"/>
                <a:gd name="T41" fmla="*/ 262 h 371"/>
                <a:gd name="T42" fmla="*/ 931 w 932"/>
                <a:gd name="T43" fmla="*/ 244 h 371"/>
                <a:gd name="T44" fmla="*/ 913 w 932"/>
                <a:gd name="T45" fmla="*/ 108 h 371"/>
                <a:gd name="T46" fmla="*/ 36 w 932"/>
                <a:gd name="T47" fmla="*/ 226 h 371"/>
                <a:gd name="T48" fmla="*/ 73 w 932"/>
                <a:gd name="T49" fmla="*/ 144 h 371"/>
                <a:gd name="T50" fmla="*/ 36 w 932"/>
                <a:gd name="T51" fmla="*/ 226 h 371"/>
                <a:gd name="T52" fmla="*/ 109 w 932"/>
                <a:gd name="T53" fmla="*/ 280 h 371"/>
                <a:gd name="T54" fmla="*/ 109 w 932"/>
                <a:gd name="T55" fmla="*/ 126 h 371"/>
                <a:gd name="T56" fmla="*/ 136 w 932"/>
                <a:gd name="T57" fmla="*/ 81 h 371"/>
                <a:gd name="T58" fmla="*/ 109 w 932"/>
                <a:gd name="T59" fmla="*/ 280 h 371"/>
                <a:gd name="T60" fmla="*/ 199 w 932"/>
                <a:gd name="T61" fmla="*/ 334 h 371"/>
                <a:gd name="T62" fmla="*/ 172 w 932"/>
                <a:gd name="T63" fmla="*/ 316 h 371"/>
                <a:gd name="T64" fmla="*/ 172 w 932"/>
                <a:gd name="T65" fmla="*/ 63 h 371"/>
                <a:gd name="T66" fmla="*/ 172 w 932"/>
                <a:gd name="T67" fmla="*/ 36 h 371"/>
                <a:gd name="T68" fmla="*/ 199 w 932"/>
                <a:gd name="T69" fmla="*/ 135 h 371"/>
                <a:gd name="T70" fmla="*/ 199 w 932"/>
                <a:gd name="T71" fmla="*/ 334 h 371"/>
                <a:gd name="T72" fmla="*/ 235 w 932"/>
                <a:gd name="T73" fmla="*/ 207 h 371"/>
                <a:gd name="T74" fmla="*/ 696 w 932"/>
                <a:gd name="T75" fmla="*/ 153 h 371"/>
                <a:gd name="T76" fmla="*/ 235 w 932"/>
                <a:gd name="T77" fmla="*/ 207 h 371"/>
                <a:gd name="T78" fmla="*/ 760 w 932"/>
                <a:gd name="T79" fmla="*/ 325 h 371"/>
                <a:gd name="T80" fmla="*/ 732 w 932"/>
                <a:gd name="T81" fmla="*/ 226 h 371"/>
                <a:gd name="T82" fmla="*/ 732 w 932"/>
                <a:gd name="T83" fmla="*/ 36 h 371"/>
                <a:gd name="T84" fmla="*/ 760 w 932"/>
                <a:gd name="T85" fmla="*/ 63 h 371"/>
                <a:gd name="T86" fmla="*/ 760 w 932"/>
                <a:gd name="T87" fmla="*/ 325 h 371"/>
                <a:gd name="T88" fmla="*/ 832 w 932"/>
                <a:gd name="T89" fmla="*/ 280 h 371"/>
                <a:gd name="T90" fmla="*/ 805 w 932"/>
                <a:gd name="T91" fmla="*/ 81 h 371"/>
                <a:gd name="T92" fmla="*/ 832 w 932"/>
                <a:gd name="T93" fmla="*/ 126 h 371"/>
                <a:gd name="T94" fmla="*/ 832 w 932"/>
                <a:gd name="T95" fmla="*/ 280 h 371"/>
                <a:gd name="T96" fmla="*/ 895 w 932"/>
                <a:gd name="T97" fmla="*/ 226 h 371"/>
                <a:gd name="T98" fmla="*/ 868 w 932"/>
                <a:gd name="T99" fmla="*/ 144 h 371"/>
                <a:gd name="T100" fmla="*/ 895 w 932"/>
                <a:gd name="T101" fmla="*/ 22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371">
                  <a:moveTo>
                    <a:pt x="913" y="108"/>
                  </a:moveTo>
                  <a:lnTo>
                    <a:pt x="913" y="108"/>
                  </a:lnTo>
                  <a:cubicBezTo>
                    <a:pt x="868" y="108"/>
                    <a:pt x="868" y="108"/>
                    <a:pt x="868" y="108"/>
                  </a:cubicBezTo>
                  <a:cubicBezTo>
                    <a:pt x="868" y="63"/>
                    <a:pt x="868" y="63"/>
                    <a:pt x="868" y="63"/>
                  </a:cubicBezTo>
                  <a:cubicBezTo>
                    <a:pt x="868" y="54"/>
                    <a:pt x="859" y="45"/>
                    <a:pt x="850" y="45"/>
                  </a:cubicBezTo>
                  <a:cubicBezTo>
                    <a:pt x="805" y="45"/>
                    <a:pt x="805" y="45"/>
                    <a:pt x="805" y="45"/>
                  </a:cubicBezTo>
                  <a:cubicBezTo>
                    <a:pt x="805" y="18"/>
                    <a:pt x="805" y="18"/>
                    <a:pt x="805" y="18"/>
                  </a:cubicBezTo>
                  <a:cubicBezTo>
                    <a:pt x="805" y="9"/>
                    <a:pt x="796" y="0"/>
                    <a:pt x="778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705" y="0"/>
                    <a:pt x="696" y="9"/>
                    <a:pt x="696" y="18"/>
                  </a:cubicBezTo>
                  <a:cubicBezTo>
                    <a:pt x="696" y="117"/>
                    <a:pt x="696" y="117"/>
                    <a:pt x="696" y="117"/>
                  </a:cubicBezTo>
                  <a:cubicBezTo>
                    <a:pt x="235" y="117"/>
                    <a:pt x="235" y="117"/>
                    <a:pt x="235" y="117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9"/>
                    <a:pt x="235" y="0"/>
                    <a:pt x="217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5" y="0"/>
                    <a:pt x="136" y="9"/>
                    <a:pt x="136" y="18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2" y="45"/>
                    <a:pt x="73" y="54"/>
                    <a:pt x="73" y="63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117"/>
                    <a:pt x="0" y="12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53"/>
                    <a:pt x="9" y="262"/>
                    <a:pt x="18" y="262"/>
                  </a:cubicBezTo>
                  <a:cubicBezTo>
                    <a:pt x="73" y="262"/>
                    <a:pt x="73" y="262"/>
                    <a:pt x="73" y="262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3" y="316"/>
                    <a:pt x="82" y="325"/>
                    <a:pt x="90" y="325"/>
                  </a:cubicBezTo>
                  <a:cubicBezTo>
                    <a:pt x="136" y="325"/>
                    <a:pt x="136" y="325"/>
                    <a:pt x="136" y="325"/>
                  </a:cubicBezTo>
                  <a:cubicBezTo>
                    <a:pt x="136" y="352"/>
                    <a:pt x="136" y="352"/>
                    <a:pt x="136" y="352"/>
                  </a:cubicBezTo>
                  <a:cubicBezTo>
                    <a:pt x="136" y="361"/>
                    <a:pt x="145" y="370"/>
                    <a:pt x="154" y="370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35" y="370"/>
                    <a:pt x="235" y="361"/>
                    <a:pt x="235" y="352"/>
                  </a:cubicBezTo>
                  <a:cubicBezTo>
                    <a:pt x="235" y="244"/>
                    <a:pt x="235" y="244"/>
                    <a:pt x="235" y="244"/>
                  </a:cubicBezTo>
                  <a:cubicBezTo>
                    <a:pt x="696" y="244"/>
                    <a:pt x="696" y="244"/>
                    <a:pt x="696" y="244"/>
                  </a:cubicBezTo>
                  <a:cubicBezTo>
                    <a:pt x="696" y="343"/>
                    <a:pt x="696" y="343"/>
                    <a:pt x="696" y="343"/>
                  </a:cubicBezTo>
                  <a:cubicBezTo>
                    <a:pt x="696" y="352"/>
                    <a:pt x="705" y="361"/>
                    <a:pt x="714" y="361"/>
                  </a:cubicBezTo>
                  <a:cubicBezTo>
                    <a:pt x="778" y="361"/>
                    <a:pt x="778" y="361"/>
                    <a:pt x="778" y="361"/>
                  </a:cubicBezTo>
                  <a:cubicBezTo>
                    <a:pt x="796" y="361"/>
                    <a:pt x="805" y="352"/>
                    <a:pt x="805" y="343"/>
                  </a:cubicBezTo>
                  <a:cubicBezTo>
                    <a:pt x="805" y="316"/>
                    <a:pt x="805" y="316"/>
                    <a:pt x="805" y="316"/>
                  </a:cubicBezTo>
                  <a:cubicBezTo>
                    <a:pt x="850" y="316"/>
                    <a:pt x="850" y="316"/>
                    <a:pt x="850" y="316"/>
                  </a:cubicBezTo>
                  <a:cubicBezTo>
                    <a:pt x="859" y="316"/>
                    <a:pt x="868" y="316"/>
                    <a:pt x="868" y="298"/>
                  </a:cubicBezTo>
                  <a:cubicBezTo>
                    <a:pt x="868" y="262"/>
                    <a:pt x="868" y="262"/>
                    <a:pt x="868" y="262"/>
                  </a:cubicBezTo>
                  <a:cubicBezTo>
                    <a:pt x="913" y="262"/>
                    <a:pt x="913" y="262"/>
                    <a:pt x="913" y="262"/>
                  </a:cubicBezTo>
                  <a:cubicBezTo>
                    <a:pt x="922" y="262"/>
                    <a:pt x="931" y="253"/>
                    <a:pt x="931" y="244"/>
                  </a:cubicBezTo>
                  <a:cubicBezTo>
                    <a:pt x="931" y="126"/>
                    <a:pt x="931" y="126"/>
                    <a:pt x="931" y="126"/>
                  </a:cubicBezTo>
                  <a:cubicBezTo>
                    <a:pt x="931" y="117"/>
                    <a:pt x="922" y="108"/>
                    <a:pt x="913" y="108"/>
                  </a:cubicBezTo>
                  <a:close/>
                  <a:moveTo>
                    <a:pt x="36" y="226"/>
                  </a:moveTo>
                  <a:lnTo>
                    <a:pt x="36" y="226"/>
                  </a:lnTo>
                  <a:cubicBezTo>
                    <a:pt x="36" y="144"/>
                    <a:pt x="36" y="144"/>
                    <a:pt x="36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3" y="226"/>
                    <a:pt x="73" y="226"/>
                    <a:pt x="73" y="226"/>
                  </a:cubicBezTo>
                  <a:lnTo>
                    <a:pt x="36" y="226"/>
                  </a:lnTo>
                  <a:close/>
                  <a:moveTo>
                    <a:pt x="109" y="280"/>
                  </a:moveTo>
                  <a:lnTo>
                    <a:pt x="109" y="280"/>
                  </a:lnTo>
                  <a:cubicBezTo>
                    <a:pt x="109" y="244"/>
                    <a:pt x="109" y="244"/>
                    <a:pt x="109" y="244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280"/>
                    <a:pt x="136" y="280"/>
                    <a:pt x="136" y="280"/>
                  </a:cubicBezTo>
                  <a:lnTo>
                    <a:pt x="109" y="280"/>
                  </a:lnTo>
                  <a:close/>
                  <a:moveTo>
                    <a:pt x="199" y="334"/>
                  </a:moveTo>
                  <a:lnTo>
                    <a:pt x="199" y="334"/>
                  </a:lnTo>
                  <a:cubicBezTo>
                    <a:pt x="172" y="334"/>
                    <a:pt x="172" y="334"/>
                    <a:pt x="172" y="334"/>
                  </a:cubicBezTo>
                  <a:cubicBezTo>
                    <a:pt x="172" y="316"/>
                    <a:pt x="172" y="316"/>
                    <a:pt x="172" y="316"/>
                  </a:cubicBezTo>
                  <a:cubicBezTo>
                    <a:pt x="172" y="307"/>
                    <a:pt x="172" y="307"/>
                    <a:pt x="172" y="29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2" y="63"/>
                    <a:pt x="172" y="54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226"/>
                    <a:pt x="199" y="226"/>
                    <a:pt x="199" y="226"/>
                  </a:cubicBezTo>
                  <a:lnTo>
                    <a:pt x="199" y="334"/>
                  </a:lnTo>
                  <a:close/>
                  <a:moveTo>
                    <a:pt x="235" y="207"/>
                  </a:moveTo>
                  <a:lnTo>
                    <a:pt x="235" y="207"/>
                  </a:lnTo>
                  <a:cubicBezTo>
                    <a:pt x="235" y="153"/>
                    <a:pt x="235" y="153"/>
                    <a:pt x="235" y="153"/>
                  </a:cubicBezTo>
                  <a:cubicBezTo>
                    <a:pt x="696" y="153"/>
                    <a:pt x="696" y="153"/>
                    <a:pt x="696" y="153"/>
                  </a:cubicBezTo>
                  <a:cubicBezTo>
                    <a:pt x="696" y="207"/>
                    <a:pt x="696" y="207"/>
                    <a:pt x="696" y="207"/>
                  </a:cubicBezTo>
                  <a:lnTo>
                    <a:pt x="235" y="207"/>
                  </a:lnTo>
                  <a:close/>
                  <a:moveTo>
                    <a:pt x="760" y="325"/>
                  </a:moveTo>
                  <a:lnTo>
                    <a:pt x="760" y="325"/>
                  </a:lnTo>
                  <a:cubicBezTo>
                    <a:pt x="732" y="325"/>
                    <a:pt x="732" y="325"/>
                    <a:pt x="732" y="325"/>
                  </a:cubicBezTo>
                  <a:cubicBezTo>
                    <a:pt x="732" y="226"/>
                    <a:pt x="732" y="226"/>
                    <a:pt x="732" y="226"/>
                  </a:cubicBezTo>
                  <a:cubicBezTo>
                    <a:pt x="732" y="135"/>
                    <a:pt x="732" y="135"/>
                    <a:pt x="732" y="135"/>
                  </a:cubicBezTo>
                  <a:cubicBezTo>
                    <a:pt x="732" y="36"/>
                    <a:pt x="732" y="36"/>
                    <a:pt x="732" y="36"/>
                  </a:cubicBezTo>
                  <a:cubicBezTo>
                    <a:pt x="760" y="36"/>
                    <a:pt x="760" y="36"/>
                    <a:pt x="760" y="36"/>
                  </a:cubicBezTo>
                  <a:cubicBezTo>
                    <a:pt x="760" y="63"/>
                    <a:pt x="760" y="63"/>
                    <a:pt x="760" y="63"/>
                  </a:cubicBezTo>
                  <a:cubicBezTo>
                    <a:pt x="760" y="298"/>
                    <a:pt x="760" y="298"/>
                    <a:pt x="760" y="298"/>
                  </a:cubicBezTo>
                  <a:lnTo>
                    <a:pt x="760" y="325"/>
                  </a:lnTo>
                  <a:close/>
                  <a:moveTo>
                    <a:pt x="832" y="280"/>
                  </a:moveTo>
                  <a:lnTo>
                    <a:pt x="832" y="280"/>
                  </a:lnTo>
                  <a:cubicBezTo>
                    <a:pt x="805" y="280"/>
                    <a:pt x="805" y="280"/>
                    <a:pt x="805" y="280"/>
                  </a:cubicBezTo>
                  <a:cubicBezTo>
                    <a:pt x="805" y="81"/>
                    <a:pt x="805" y="81"/>
                    <a:pt x="805" y="81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832" y="126"/>
                    <a:pt x="832" y="126"/>
                    <a:pt x="832" y="126"/>
                  </a:cubicBezTo>
                  <a:cubicBezTo>
                    <a:pt x="832" y="244"/>
                    <a:pt x="832" y="244"/>
                    <a:pt x="832" y="244"/>
                  </a:cubicBezTo>
                  <a:lnTo>
                    <a:pt x="832" y="280"/>
                  </a:lnTo>
                  <a:close/>
                  <a:moveTo>
                    <a:pt x="895" y="226"/>
                  </a:moveTo>
                  <a:lnTo>
                    <a:pt x="895" y="226"/>
                  </a:lnTo>
                  <a:cubicBezTo>
                    <a:pt x="868" y="226"/>
                    <a:pt x="868" y="226"/>
                    <a:pt x="868" y="226"/>
                  </a:cubicBezTo>
                  <a:cubicBezTo>
                    <a:pt x="868" y="144"/>
                    <a:pt x="868" y="144"/>
                    <a:pt x="868" y="144"/>
                  </a:cubicBezTo>
                  <a:cubicBezTo>
                    <a:pt x="895" y="144"/>
                    <a:pt x="895" y="144"/>
                    <a:pt x="895" y="144"/>
                  </a:cubicBezTo>
                  <a:lnTo>
                    <a:pt x="895" y="2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310D42C-B13D-AD45-BE94-81E772C2AFC6}"/>
              </a:ext>
            </a:extLst>
          </p:cNvPr>
          <p:cNvGrpSpPr/>
          <p:nvPr/>
        </p:nvGrpSpPr>
        <p:grpSpPr>
          <a:xfrm>
            <a:off x="1636840" y="7494996"/>
            <a:ext cx="1322932" cy="1322930"/>
            <a:chOff x="1604574" y="4411138"/>
            <a:chExt cx="1322932" cy="13229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226D5C-9697-EE47-9CC8-0C5053F7E1B3}"/>
                </a:ext>
              </a:extLst>
            </p:cNvPr>
            <p:cNvSpPr/>
            <p:nvPr/>
          </p:nvSpPr>
          <p:spPr>
            <a:xfrm>
              <a:off x="1604574" y="4411138"/>
              <a:ext cx="1322932" cy="1322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267">
              <a:extLst>
                <a:ext uri="{FF2B5EF4-FFF2-40B4-BE49-F238E27FC236}">
                  <a16:creationId xmlns:a16="http://schemas.microsoft.com/office/drawing/2014/main" id="{066319D9-5DB8-2B4C-A508-50BEFD6E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136" y="4611163"/>
              <a:ext cx="780493" cy="851878"/>
            </a:xfrm>
            <a:custGeom>
              <a:avLst/>
              <a:gdLst>
                <a:gd name="T0" fmla="*/ 668 w 724"/>
                <a:gd name="T1" fmla="*/ 506 h 788"/>
                <a:gd name="T2" fmla="*/ 479 w 724"/>
                <a:gd name="T3" fmla="*/ 380 h 788"/>
                <a:gd name="T4" fmla="*/ 235 w 724"/>
                <a:gd name="T5" fmla="*/ 497 h 788"/>
                <a:gd name="T6" fmla="*/ 244 w 724"/>
                <a:gd name="T7" fmla="*/ 289 h 788"/>
                <a:gd name="T8" fmla="*/ 325 w 724"/>
                <a:gd name="T9" fmla="*/ 235 h 788"/>
                <a:gd name="T10" fmla="*/ 361 w 724"/>
                <a:gd name="T11" fmla="*/ 199 h 788"/>
                <a:gd name="T12" fmla="*/ 334 w 724"/>
                <a:gd name="T13" fmla="*/ 118 h 788"/>
                <a:gd name="T14" fmla="*/ 289 w 724"/>
                <a:gd name="T15" fmla="*/ 127 h 788"/>
                <a:gd name="T16" fmla="*/ 253 w 724"/>
                <a:gd name="T17" fmla="*/ 136 h 788"/>
                <a:gd name="T18" fmla="*/ 253 w 724"/>
                <a:gd name="T19" fmla="*/ 127 h 788"/>
                <a:gd name="T20" fmla="*/ 280 w 724"/>
                <a:gd name="T21" fmla="*/ 118 h 788"/>
                <a:gd name="T22" fmla="*/ 271 w 724"/>
                <a:gd name="T23" fmla="*/ 81 h 788"/>
                <a:gd name="T24" fmla="*/ 244 w 724"/>
                <a:gd name="T25" fmla="*/ 91 h 788"/>
                <a:gd name="T26" fmla="*/ 208 w 724"/>
                <a:gd name="T27" fmla="*/ 63 h 788"/>
                <a:gd name="T28" fmla="*/ 217 w 724"/>
                <a:gd name="T29" fmla="*/ 118 h 788"/>
                <a:gd name="T30" fmla="*/ 217 w 724"/>
                <a:gd name="T31" fmla="*/ 127 h 788"/>
                <a:gd name="T32" fmla="*/ 208 w 724"/>
                <a:gd name="T33" fmla="*/ 172 h 788"/>
                <a:gd name="T34" fmla="*/ 307 w 724"/>
                <a:gd name="T35" fmla="*/ 163 h 788"/>
                <a:gd name="T36" fmla="*/ 334 w 724"/>
                <a:gd name="T37" fmla="*/ 154 h 788"/>
                <a:gd name="T38" fmla="*/ 334 w 724"/>
                <a:gd name="T39" fmla="*/ 172 h 788"/>
                <a:gd name="T40" fmla="*/ 298 w 724"/>
                <a:gd name="T41" fmla="*/ 199 h 788"/>
                <a:gd name="T42" fmla="*/ 217 w 724"/>
                <a:gd name="T43" fmla="*/ 253 h 788"/>
                <a:gd name="T44" fmla="*/ 189 w 724"/>
                <a:gd name="T45" fmla="*/ 570 h 788"/>
                <a:gd name="T46" fmla="*/ 189 w 724"/>
                <a:gd name="T47" fmla="*/ 606 h 788"/>
                <a:gd name="T48" fmla="*/ 217 w 724"/>
                <a:gd name="T49" fmla="*/ 597 h 788"/>
                <a:gd name="T50" fmla="*/ 352 w 724"/>
                <a:gd name="T51" fmla="*/ 443 h 788"/>
                <a:gd name="T52" fmla="*/ 642 w 724"/>
                <a:gd name="T53" fmla="*/ 534 h 788"/>
                <a:gd name="T54" fmla="*/ 660 w 724"/>
                <a:gd name="T55" fmla="*/ 633 h 788"/>
                <a:gd name="T56" fmla="*/ 108 w 724"/>
                <a:gd name="T57" fmla="*/ 742 h 788"/>
                <a:gd name="T58" fmla="*/ 36 w 724"/>
                <a:gd name="T59" fmla="*/ 624 h 788"/>
                <a:gd name="T60" fmla="*/ 90 w 724"/>
                <a:gd name="T61" fmla="*/ 344 h 788"/>
                <a:gd name="T62" fmla="*/ 126 w 724"/>
                <a:gd name="T63" fmla="*/ 181 h 788"/>
                <a:gd name="T64" fmla="*/ 162 w 724"/>
                <a:gd name="T65" fmla="*/ 91 h 788"/>
                <a:gd name="T66" fmla="*/ 298 w 724"/>
                <a:gd name="T67" fmla="*/ 54 h 788"/>
                <a:gd name="T68" fmla="*/ 325 w 724"/>
                <a:gd name="T69" fmla="*/ 100 h 788"/>
                <a:gd name="T70" fmla="*/ 361 w 724"/>
                <a:gd name="T71" fmla="*/ 109 h 788"/>
                <a:gd name="T72" fmla="*/ 307 w 724"/>
                <a:gd name="T73" fmla="*/ 18 h 788"/>
                <a:gd name="T74" fmla="*/ 189 w 724"/>
                <a:gd name="T75" fmla="*/ 9 h 788"/>
                <a:gd name="T76" fmla="*/ 90 w 724"/>
                <a:gd name="T77" fmla="*/ 163 h 788"/>
                <a:gd name="T78" fmla="*/ 54 w 724"/>
                <a:gd name="T79" fmla="*/ 308 h 788"/>
                <a:gd name="T80" fmla="*/ 27 w 724"/>
                <a:gd name="T81" fmla="*/ 470 h 788"/>
                <a:gd name="T82" fmla="*/ 0 w 724"/>
                <a:gd name="T83" fmla="*/ 660 h 788"/>
                <a:gd name="T84" fmla="*/ 108 w 724"/>
                <a:gd name="T85" fmla="*/ 778 h 788"/>
                <a:gd name="T86" fmla="*/ 434 w 724"/>
                <a:gd name="T87" fmla="*/ 768 h 788"/>
                <a:gd name="T88" fmla="*/ 668 w 724"/>
                <a:gd name="T89" fmla="*/ 50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4" h="788">
                  <a:moveTo>
                    <a:pt x="668" y="506"/>
                  </a:moveTo>
                  <a:lnTo>
                    <a:pt x="668" y="506"/>
                  </a:lnTo>
                  <a:lnTo>
                    <a:pt x="668" y="506"/>
                  </a:lnTo>
                  <a:cubicBezTo>
                    <a:pt x="605" y="434"/>
                    <a:pt x="542" y="398"/>
                    <a:pt x="479" y="380"/>
                  </a:cubicBezTo>
                  <a:cubicBezTo>
                    <a:pt x="425" y="371"/>
                    <a:pt x="370" y="389"/>
                    <a:pt x="334" y="407"/>
                  </a:cubicBezTo>
                  <a:cubicBezTo>
                    <a:pt x="307" y="416"/>
                    <a:pt x="271" y="452"/>
                    <a:pt x="235" y="497"/>
                  </a:cubicBezTo>
                  <a:cubicBezTo>
                    <a:pt x="244" y="470"/>
                    <a:pt x="244" y="443"/>
                    <a:pt x="244" y="407"/>
                  </a:cubicBezTo>
                  <a:cubicBezTo>
                    <a:pt x="244" y="353"/>
                    <a:pt x="244" y="308"/>
                    <a:pt x="244" y="289"/>
                  </a:cubicBezTo>
                  <a:cubicBezTo>
                    <a:pt x="262" y="280"/>
                    <a:pt x="280" y="271"/>
                    <a:pt x="289" y="262"/>
                  </a:cubicBezTo>
                  <a:cubicBezTo>
                    <a:pt x="307" y="253"/>
                    <a:pt x="316" y="244"/>
                    <a:pt x="325" y="235"/>
                  </a:cubicBezTo>
                  <a:cubicBezTo>
                    <a:pt x="334" y="226"/>
                    <a:pt x="343" y="217"/>
                    <a:pt x="343" y="217"/>
                  </a:cubicBezTo>
                  <a:cubicBezTo>
                    <a:pt x="352" y="208"/>
                    <a:pt x="361" y="208"/>
                    <a:pt x="361" y="199"/>
                  </a:cubicBezTo>
                  <a:cubicBezTo>
                    <a:pt x="379" y="181"/>
                    <a:pt x="388" y="154"/>
                    <a:pt x="370" y="136"/>
                  </a:cubicBezTo>
                  <a:cubicBezTo>
                    <a:pt x="361" y="127"/>
                    <a:pt x="352" y="118"/>
                    <a:pt x="334" y="118"/>
                  </a:cubicBezTo>
                  <a:cubicBezTo>
                    <a:pt x="325" y="109"/>
                    <a:pt x="316" y="118"/>
                    <a:pt x="298" y="118"/>
                  </a:cubicBezTo>
                  <a:lnTo>
                    <a:pt x="289" y="127"/>
                  </a:lnTo>
                  <a:cubicBezTo>
                    <a:pt x="280" y="127"/>
                    <a:pt x="271" y="136"/>
                    <a:pt x="271" y="136"/>
                  </a:cubicBezTo>
                  <a:cubicBezTo>
                    <a:pt x="262" y="136"/>
                    <a:pt x="262" y="136"/>
                    <a:pt x="253" y="136"/>
                  </a:cubicBezTo>
                  <a:lnTo>
                    <a:pt x="253" y="136"/>
                  </a:lnTo>
                  <a:cubicBezTo>
                    <a:pt x="253" y="127"/>
                    <a:pt x="253" y="127"/>
                    <a:pt x="253" y="127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98" y="118"/>
                    <a:pt x="298" y="109"/>
                    <a:pt x="298" y="91"/>
                  </a:cubicBezTo>
                  <a:cubicBezTo>
                    <a:pt x="298" y="81"/>
                    <a:pt x="280" y="81"/>
                    <a:pt x="271" y="81"/>
                  </a:cubicBezTo>
                  <a:cubicBezTo>
                    <a:pt x="253" y="91"/>
                    <a:pt x="253" y="91"/>
                    <a:pt x="253" y="91"/>
                  </a:cubicBezTo>
                  <a:cubicBezTo>
                    <a:pt x="253" y="91"/>
                    <a:pt x="253" y="91"/>
                    <a:pt x="244" y="9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26" y="63"/>
                    <a:pt x="208" y="54"/>
                    <a:pt x="208" y="63"/>
                  </a:cubicBezTo>
                  <a:cubicBezTo>
                    <a:pt x="198" y="72"/>
                    <a:pt x="189" y="81"/>
                    <a:pt x="198" y="91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7"/>
                    <a:pt x="217" y="127"/>
                    <a:pt x="217" y="127"/>
                  </a:cubicBezTo>
                  <a:lnTo>
                    <a:pt x="217" y="127"/>
                  </a:lnTo>
                  <a:cubicBezTo>
                    <a:pt x="208" y="127"/>
                    <a:pt x="198" y="136"/>
                    <a:pt x="198" y="145"/>
                  </a:cubicBezTo>
                  <a:cubicBezTo>
                    <a:pt x="189" y="154"/>
                    <a:pt x="198" y="163"/>
                    <a:pt x="208" y="172"/>
                  </a:cubicBezTo>
                  <a:cubicBezTo>
                    <a:pt x="217" y="172"/>
                    <a:pt x="253" y="181"/>
                    <a:pt x="289" y="172"/>
                  </a:cubicBezTo>
                  <a:cubicBezTo>
                    <a:pt x="289" y="172"/>
                    <a:pt x="298" y="163"/>
                    <a:pt x="307" y="163"/>
                  </a:cubicBezTo>
                  <a:cubicBezTo>
                    <a:pt x="316" y="154"/>
                    <a:pt x="316" y="154"/>
                    <a:pt x="325" y="154"/>
                  </a:cubicBezTo>
                  <a:cubicBezTo>
                    <a:pt x="325" y="154"/>
                    <a:pt x="325" y="154"/>
                    <a:pt x="334" y="154"/>
                  </a:cubicBezTo>
                  <a:lnTo>
                    <a:pt x="334" y="154"/>
                  </a:lnTo>
                  <a:cubicBezTo>
                    <a:pt x="343" y="163"/>
                    <a:pt x="343" y="172"/>
                    <a:pt x="334" y="172"/>
                  </a:cubicBezTo>
                  <a:lnTo>
                    <a:pt x="325" y="181"/>
                  </a:lnTo>
                  <a:cubicBezTo>
                    <a:pt x="316" y="190"/>
                    <a:pt x="307" y="199"/>
                    <a:pt x="298" y="199"/>
                  </a:cubicBezTo>
                  <a:cubicBezTo>
                    <a:pt x="271" y="235"/>
                    <a:pt x="244" y="253"/>
                    <a:pt x="226" y="253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08" y="262"/>
                    <a:pt x="208" y="262"/>
                    <a:pt x="208" y="271"/>
                  </a:cubicBezTo>
                  <a:cubicBezTo>
                    <a:pt x="208" y="371"/>
                    <a:pt x="198" y="534"/>
                    <a:pt x="189" y="570"/>
                  </a:cubicBezTo>
                  <a:cubicBezTo>
                    <a:pt x="180" y="570"/>
                    <a:pt x="180" y="579"/>
                    <a:pt x="180" y="579"/>
                  </a:cubicBezTo>
                  <a:cubicBezTo>
                    <a:pt x="172" y="597"/>
                    <a:pt x="189" y="606"/>
                    <a:pt x="189" y="606"/>
                  </a:cubicBezTo>
                  <a:cubicBezTo>
                    <a:pt x="198" y="606"/>
                    <a:pt x="208" y="606"/>
                    <a:pt x="217" y="597"/>
                  </a:cubicBezTo>
                  <a:lnTo>
                    <a:pt x="217" y="597"/>
                  </a:lnTo>
                  <a:cubicBezTo>
                    <a:pt x="217" y="588"/>
                    <a:pt x="226" y="588"/>
                    <a:pt x="226" y="579"/>
                  </a:cubicBezTo>
                  <a:cubicBezTo>
                    <a:pt x="244" y="551"/>
                    <a:pt x="307" y="461"/>
                    <a:pt x="352" y="443"/>
                  </a:cubicBezTo>
                  <a:cubicBezTo>
                    <a:pt x="388" y="425"/>
                    <a:pt x="425" y="407"/>
                    <a:pt x="470" y="416"/>
                  </a:cubicBezTo>
                  <a:cubicBezTo>
                    <a:pt x="524" y="434"/>
                    <a:pt x="578" y="470"/>
                    <a:pt x="642" y="534"/>
                  </a:cubicBezTo>
                  <a:cubicBezTo>
                    <a:pt x="642" y="534"/>
                    <a:pt x="651" y="543"/>
                    <a:pt x="660" y="561"/>
                  </a:cubicBezTo>
                  <a:cubicBezTo>
                    <a:pt x="668" y="588"/>
                    <a:pt x="668" y="606"/>
                    <a:pt x="660" y="633"/>
                  </a:cubicBezTo>
                  <a:cubicBezTo>
                    <a:pt x="642" y="669"/>
                    <a:pt x="587" y="714"/>
                    <a:pt x="425" y="732"/>
                  </a:cubicBezTo>
                  <a:cubicBezTo>
                    <a:pt x="289" y="742"/>
                    <a:pt x="180" y="750"/>
                    <a:pt x="108" y="742"/>
                  </a:cubicBezTo>
                  <a:cubicBezTo>
                    <a:pt x="72" y="742"/>
                    <a:pt x="36" y="705"/>
                    <a:pt x="36" y="660"/>
                  </a:cubicBezTo>
                  <a:cubicBezTo>
                    <a:pt x="45" y="651"/>
                    <a:pt x="36" y="633"/>
                    <a:pt x="36" y="624"/>
                  </a:cubicBezTo>
                  <a:cubicBezTo>
                    <a:pt x="36" y="588"/>
                    <a:pt x="45" y="515"/>
                    <a:pt x="63" y="479"/>
                  </a:cubicBezTo>
                  <a:cubicBezTo>
                    <a:pt x="81" y="425"/>
                    <a:pt x="90" y="380"/>
                    <a:pt x="90" y="344"/>
                  </a:cubicBezTo>
                  <a:cubicBezTo>
                    <a:pt x="90" y="335"/>
                    <a:pt x="99" y="326"/>
                    <a:pt x="99" y="317"/>
                  </a:cubicBezTo>
                  <a:cubicBezTo>
                    <a:pt x="99" y="271"/>
                    <a:pt x="108" y="226"/>
                    <a:pt x="126" y="18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44" y="136"/>
                    <a:pt x="153" y="91"/>
                    <a:pt x="162" y="91"/>
                  </a:cubicBezTo>
                  <a:cubicBezTo>
                    <a:pt x="180" y="45"/>
                    <a:pt x="208" y="27"/>
                    <a:pt x="271" y="45"/>
                  </a:cubicBezTo>
                  <a:cubicBezTo>
                    <a:pt x="280" y="54"/>
                    <a:pt x="289" y="54"/>
                    <a:pt x="298" y="54"/>
                  </a:cubicBezTo>
                  <a:cubicBezTo>
                    <a:pt x="307" y="54"/>
                    <a:pt x="316" y="63"/>
                    <a:pt x="325" y="72"/>
                  </a:cubicBezTo>
                  <a:cubicBezTo>
                    <a:pt x="325" y="81"/>
                    <a:pt x="325" y="100"/>
                    <a:pt x="325" y="100"/>
                  </a:cubicBezTo>
                  <a:lnTo>
                    <a:pt x="325" y="100"/>
                  </a:lnTo>
                  <a:cubicBezTo>
                    <a:pt x="361" y="109"/>
                    <a:pt x="361" y="109"/>
                    <a:pt x="361" y="109"/>
                  </a:cubicBezTo>
                  <a:cubicBezTo>
                    <a:pt x="361" y="109"/>
                    <a:pt x="370" y="81"/>
                    <a:pt x="352" y="54"/>
                  </a:cubicBezTo>
                  <a:cubicBezTo>
                    <a:pt x="352" y="36"/>
                    <a:pt x="334" y="27"/>
                    <a:pt x="307" y="18"/>
                  </a:cubicBezTo>
                  <a:cubicBezTo>
                    <a:pt x="298" y="18"/>
                    <a:pt x="289" y="9"/>
                    <a:pt x="280" y="9"/>
                  </a:cubicBezTo>
                  <a:cubicBezTo>
                    <a:pt x="244" y="0"/>
                    <a:pt x="217" y="0"/>
                    <a:pt x="189" y="9"/>
                  </a:cubicBezTo>
                  <a:cubicBezTo>
                    <a:pt x="162" y="18"/>
                    <a:pt x="135" y="36"/>
                    <a:pt x="126" y="72"/>
                  </a:cubicBezTo>
                  <a:cubicBezTo>
                    <a:pt x="126" y="72"/>
                    <a:pt x="126" y="72"/>
                    <a:pt x="90" y="163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72" y="217"/>
                    <a:pt x="63" y="262"/>
                    <a:pt x="54" y="308"/>
                  </a:cubicBezTo>
                  <a:cubicBezTo>
                    <a:pt x="54" y="317"/>
                    <a:pt x="54" y="326"/>
                    <a:pt x="54" y="335"/>
                  </a:cubicBezTo>
                  <a:cubicBezTo>
                    <a:pt x="45" y="380"/>
                    <a:pt x="45" y="416"/>
                    <a:pt x="27" y="470"/>
                  </a:cubicBezTo>
                  <a:cubicBezTo>
                    <a:pt x="9" y="506"/>
                    <a:pt x="0" y="579"/>
                    <a:pt x="0" y="624"/>
                  </a:cubicBezTo>
                  <a:cubicBezTo>
                    <a:pt x="0" y="633"/>
                    <a:pt x="0" y="651"/>
                    <a:pt x="0" y="660"/>
                  </a:cubicBezTo>
                  <a:cubicBezTo>
                    <a:pt x="0" y="687"/>
                    <a:pt x="9" y="714"/>
                    <a:pt x="27" y="742"/>
                  </a:cubicBezTo>
                  <a:cubicBezTo>
                    <a:pt x="45" y="759"/>
                    <a:pt x="81" y="778"/>
                    <a:pt x="108" y="778"/>
                  </a:cubicBezTo>
                  <a:cubicBezTo>
                    <a:pt x="135" y="787"/>
                    <a:pt x="162" y="787"/>
                    <a:pt x="198" y="787"/>
                  </a:cubicBezTo>
                  <a:cubicBezTo>
                    <a:pt x="262" y="787"/>
                    <a:pt x="343" y="778"/>
                    <a:pt x="434" y="768"/>
                  </a:cubicBezTo>
                  <a:cubicBezTo>
                    <a:pt x="578" y="750"/>
                    <a:pt x="668" y="714"/>
                    <a:pt x="696" y="642"/>
                  </a:cubicBezTo>
                  <a:cubicBezTo>
                    <a:pt x="723" y="579"/>
                    <a:pt x="668" y="506"/>
                    <a:pt x="668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4" name="Grupo 349">
            <a:extLst>
              <a:ext uri="{FF2B5EF4-FFF2-40B4-BE49-F238E27FC236}">
                <a16:creationId xmlns:a16="http://schemas.microsoft.com/office/drawing/2014/main" id="{1011438D-2BA5-0E45-9AFA-B60B438C89B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5" name="CuadroTexto 350">
              <a:extLst>
                <a:ext uri="{FF2B5EF4-FFF2-40B4-BE49-F238E27FC236}">
                  <a16:creationId xmlns:a16="http://schemas.microsoft.com/office/drawing/2014/main" id="{9C404F7A-CA67-B542-A32F-365C87BB823D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86" name="CuadroTexto 351">
              <a:extLst>
                <a:ext uri="{FF2B5EF4-FFF2-40B4-BE49-F238E27FC236}">
                  <a16:creationId xmlns:a16="http://schemas.microsoft.com/office/drawing/2014/main" id="{03AE0DD9-211D-A64E-8554-9179EA6315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2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8F3614C-804B-C344-B2BF-10A7CF1D1EA1}"/>
              </a:ext>
            </a:extLst>
          </p:cNvPr>
          <p:cNvSpPr/>
          <p:nvPr/>
        </p:nvSpPr>
        <p:spPr>
          <a:xfrm>
            <a:off x="1388666" y="10026139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F54FC18-C42B-CC4B-BCED-8349E912E3EA}"/>
              </a:ext>
            </a:extLst>
          </p:cNvPr>
          <p:cNvGrpSpPr/>
          <p:nvPr/>
        </p:nvGrpSpPr>
        <p:grpSpPr>
          <a:xfrm>
            <a:off x="3199277" y="10491269"/>
            <a:ext cx="5233233" cy="1737956"/>
            <a:chOff x="2717755" y="15732877"/>
            <a:chExt cx="5243759" cy="17379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6A6586-4F8F-F242-95B8-BD30FD638534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9780B71-60FB-974C-80E2-C943270F5553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36F4740-A8B6-F147-936B-E3C97236BB06}"/>
              </a:ext>
            </a:extLst>
          </p:cNvPr>
          <p:cNvSpPr/>
          <p:nvPr/>
        </p:nvSpPr>
        <p:spPr>
          <a:xfrm>
            <a:off x="9943420" y="10026139"/>
            <a:ext cx="7729581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7414C34-A47E-FD4B-9314-A42675324CEF}"/>
              </a:ext>
            </a:extLst>
          </p:cNvPr>
          <p:cNvGrpSpPr/>
          <p:nvPr/>
        </p:nvGrpSpPr>
        <p:grpSpPr>
          <a:xfrm>
            <a:off x="11754031" y="10491269"/>
            <a:ext cx="5233233" cy="1737956"/>
            <a:chOff x="2717755" y="15732877"/>
            <a:chExt cx="5243759" cy="17379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152A6DD-E0E4-B94E-A0C9-4E9B2F381399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A44F09D-D722-424A-952D-C807EBD38E8F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651233-889D-C84B-A9C6-DDAA8E02FB5D}"/>
              </a:ext>
            </a:extLst>
          </p:cNvPr>
          <p:cNvGrpSpPr/>
          <p:nvPr/>
        </p:nvGrpSpPr>
        <p:grpSpPr>
          <a:xfrm>
            <a:off x="2083195" y="5530635"/>
            <a:ext cx="14874143" cy="3738889"/>
            <a:chOff x="2083195" y="4730493"/>
            <a:chExt cx="14874143" cy="37388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4CB2BB-6C89-744D-B0E4-429372AF1315}"/>
                </a:ext>
              </a:extLst>
            </p:cNvPr>
            <p:cNvGrpSpPr/>
            <p:nvPr/>
          </p:nvGrpSpPr>
          <p:grpSpPr>
            <a:xfrm>
              <a:off x="2083195" y="4860197"/>
              <a:ext cx="6340522" cy="3609185"/>
              <a:chOff x="1171461" y="4860197"/>
              <a:chExt cx="6340522" cy="360918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4938830-6874-8E49-A5B8-E206E1E2EE06}"/>
                  </a:ext>
                </a:extLst>
              </p:cNvPr>
              <p:cNvGrpSpPr/>
              <p:nvPr/>
            </p:nvGrpSpPr>
            <p:grpSpPr>
              <a:xfrm flipH="1">
                <a:off x="4882521" y="4860197"/>
                <a:ext cx="2629462" cy="3609185"/>
                <a:chOff x="8874414" y="3933621"/>
                <a:chExt cx="5915420" cy="8119473"/>
              </a:xfrm>
            </p:grpSpPr>
            <p:sp>
              <p:nvSpPr>
                <p:cNvPr id="198" name="Freeform 2">
                  <a:extLst>
                    <a:ext uri="{FF2B5EF4-FFF2-40B4-BE49-F238E27FC236}">
                      <a16:creationId xmlns:a16="http://schemas.microsoft.com/office/drawing/2014/main" id="{FE5F4D53-8ED3-CA48-AA5D-4DD9AAFD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36492" y="7339636"/>
                  <a:ext cx="2859165" cy="3725242"/>
                </a:xfrm>
                <a:custGeom>
                  <a:avLst/>
                  <a:gdLst>
                    <a:gd name="T0" fmla="*/ 24 w 4541"/>
                    <a:gd name="T1" fmla="*/ 1546 h 5918"/>
                    <a:gd name="T2" fmla="*/ 24 w 4541"/>
                    <a:gd name="T3" fmla="*/ 1546 h 5918"/>
                    <a:gd name="T4" fmla="*/ 1546 w 4541"/>
                    <a:gd name="T5" fmla="*/ 4178 h 5918"/>
                    <a:gd name="T6" fmla="*/ 4226 w 4541"/>
                    <a:gd name="T7" fmla="*/ 5917 h 5918"/>
                    <a:gd name="T8" fmla="*/ 4540 w 4541"/>
                    <a:gd name="T9" fmla="*/ 5482 h 5918"/>
                    <a:gd name="T10" fmla="*/ 2487 w 4541"/>
                    <a:gd name="T11" fmla="*/ 3888 h 5918"/>
                    <a:gd name="T12" fmla="*/ 1883 w 4541"/>
                    <a:gd name="T13" fmla="*/ 2826 h 5918"/>
                    <a:gd name="T14" fmla="*/ 290 w 4541"/>
                    <a:gd name="T15" fmla="*/ 0 h 5918"/>
                    <a:gd name="T16" fmla="*/ 24 w 4541"/>
                    <a:gd name="T17" fmla="*/ 1546 h 59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41" h="5918">
                      <a:moveTo>
                        <a:pt x="24" y="1546"/>
                      </a:moveTo>
                      <a:lnTo>
                        <a:pt x="24" y="1546"/>
                      </a:lnTo>
                      <a:cubicBezTo>
                        <a:pt x="24" y="1546"/>
                        <a:pt x="1256" y="3936"/>
                        <a:pt x="1546" y="4178"/>
                      </a:cubicBezTo>
                      <a:cubicBezTo>
                        <a:pt x="1835" y="4419"/>
                        <a:pt x="4226" y="5917"/>
                        <a:pt x="4226" y="5917"/>
                      </a:cubicBezTo>
                      <a:cubicBezTo>
                        <a:pt x="4226" y="5917"/>
                        <a:pt x="4468" y="5893"/>
                        <a:pt x="4540" y="5482"/>
                      </a:cubicBezTo>
                      <a:cubicBezTo>
                        <a:pt x="4540" y="5482"/>
                        <a:pt x="3115" y="4178"/>
                        <a:pt x="2487" y="3888"/>
                      </a:cubicBezTo>
                      <a:cubicBezTo>
                        <a:pt x="1956" y="3646"/>
                        <a:pt x="1956" y="3188"/>
                        <a:pt x="1883" y="2826"/>
                      </a:cubicBezTo>
                      <a:cubicBezTo>
                        <a:pt x="1787" y="2463"/>
                        <a:pt x="1594" y="218"/>
                        <a:pt x="290" y="0"/>
                      </a:cubicBezTo>
                      <a:cubicBezTo>
                        <a:pt x="290" y="0"/>
                        <a:pt x="0" y="1135"/>
                        <a:pt x="24" y="1546"/>
                      </a:cubicBezTo>
                    </a:path>
                  </a:pathLst>
                </a:custGeom>
                <a:solidFill>
                  <a:srgbClr val="F2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Freeform 3">
                  <a:extLst>
                    <a:ext uri="{FF2B5EF4-FFF2-40B4-BE49-F238E27FC236}">
                      <a16:creationId xmlns:a16="http://schemas.microsoft.com/office/drawing/2014/main" id="{23166EC4-E9BB-0849-B185-4F07C421C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8068" y="10637391"/>
                  <a:ext cx="519090" cy="1354633"/>
                </a:xfrm>
                <a:custGeom>
                  <a:avLst/>
                  <a:gdLst>
                    <a:gd name="T0" fmla="*/ 290 w 823"/>
                    <a:gd name="T1" fmla="*/ 72 h 2150"/>
                    <a:gd name="T2" fmla="*/ 290 w 823"/>
                    <a:gd name="T3" fmla="*/ 72 h 2150"/>
                    <a:gd name="T4" fmla="*/ 556 w 823"/>
                    <a:gd name="T5" fmla="*/ 24 h 2150"/>
                    <a:gd name="T6" fmla="*/ 797 w 823"/>
                    <a:gd name="T7" fmla="*/ 72 h 2150"/>
                    <a:gd name="T8" fmla="*/ 773 w 823"/>
                    <a:gd name="T9" fmla="*/ 337 h 2150"/>
                    <a:gd name="T10" fmla="*/ 676 w 823"/>
                    <a:gd name="T11" fmla="*/ 1207 h 2150"/>
                    <a:gd name="T12" fmla="*/ 193 w 823"/>
                    <a:gd name="T13" fmla="*/ 2101 h 2150"/>
                    <a:gd name="T14" fmla="*/ 145 w 823"/>
                    <a:gd name="T15" fmla="*/ 1908 h 2150"/>
                    <a:gd name="T16" fmla="*/ 193 w 823"/>
                    <a:gd name="T17" fmla="*/ 1207 h 2150"/>
                    <a:gd name="T18" fmla="*/ 49 w 823"/>
                    <a:gd name="T19" fmla="*/ 676 h 2150"/>
                    <a:gd name="T20" fmla="*/ 339 w 823"/>
                    <a:gd name="T21" fmla="*/ 410 h 2150"/>
                    <a:gd name="T22" fmla="*/ 290 w 823"/>
                    <a:gd name="T23" fmla="*/ 72 h 2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3" h="2150">
                      <a:moveTo>
                        <a:pt x="290" y="72"/>
                      </a:moveTo>
                      <a:lnTo>
                        <a:pt x="290" y="72"/>
                      </a:lnTo>
                      <a:cubicBezTo>
                        <a:pt x="290" y="72"/>
                        <a:pt x="387" y="0"/>
                        <a:pt x="556" y="24"/>
                      </a:cubicBezTo>
                      <a:cubicBezTo>
                        <a:pt x="700" y="48"/>
                        <a:pt x="749" y="72"/>
                        <a:pt x="797" y="72"/>
                      </a:cubicBezTo>
                      <a:cubicBezTo>
                        <a:pt x="797" y="72"/>
                        <a:pt x="822" y="72"/>
                        <a:pt x="773" y="337"/>
                      </a:cubicBezTo>
                      <a:cubicBezTo>
                        <a:pt x="725" y="579"/>
                        <a:pt x="676" y="917"/>
                        <a:pt x="676" y="1207"/>
                      </a:cubicBezTo>
                      <a:cubicBezTo>
                        <a:pt x="652" y="1497"/>
                        <a:pt x="459" y="2149"/>
                        <a:pt x="193" y="2101"/>
                      </a:cubicBezTo>
                      <a:cubicBezTo>
                        <a:pt x="193" y="2101"/>
                        <a:pt x="121" y="2052"/>
                        <a:pt x="145" y="1908"/>
                      </a:cubicBezTo>
                      <a:cubicBezTo>
                        <a:pt x="169" y="1762"/>
                        <a:pt x="242" y="1521"/>
                        <a:pt x="193" y="1207"/>
                      </a:cubicBezTo>
                      <a:cubicBezTo>
                        <a:pt x="121" y="869"/>
                        <a:pt x="0" y="749"/>
                        <a:pt x="49" y="676"/>
                      </a:cubicBezTo>
                      <a:cubicBezTo>
                        <a:pt x="97" y="603"/>
                        <a:pt x="217" y="724"/>
                        <a:pt x="339" y="410"/>
                      </a:cubicBezTo>
                      <a:cubicBezTo>
                        <a:pt x="410" y="217"/>
                        <a:pt x="290" y="72"/>
                        <a:pt x="290" y="72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" name="Freeform 4">
                  <a:extLst>
                    <a:ext uri="{FF2B5EF4-FFF2-40B4-BE49-F238E27FC236}">
                      <a16:creationId xmlns:a16="http://schemas.microsoft.com/office/drawing/2014/main" id="{14D901FD-68BF-E94E-8E10-DB82ED7B2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0208" y="10654047"/>
                  <a:ext cx="549626" cy="1354633"/>
                </a:xfrm>
                <a:custGeom>
                  <a:avLst/>
                  <a:gdLst>
                    <a:gd name="T0" fmla="*/ 0 w 871"/>
                    <a:gd name="T1" fmla="*/ 2077 h 2150"/>
                    <a:gd name="T2" fmla="*/ 0 w 871"/>
                    <a:gd name="T3" fmla="*/ 2077 h 2150"/>
                    <a:gd name="T4" fmla="*/ 483 w 871"/>
                    <a:gd name="T5" fmla="*/ 1183 h 2150"/>
                    <a:gd name="T6" fmla="*/ 580 w 871"/>
                    <a:gd name="T7" fmla="*/ 313 h 2150"/>
                    <a:gd name="T8" fmla="*/ 604 w 871"/>
                    <a:gd name="T9" fmla="*/ 48 h 2150"/>
                    <a:gd name="T10" fmla="*/ 749 w 871"/>
                    <a:gd name="T11" fmla="*/ 24 h 2150"/>
                    <a:gd name="T12" fmla="*/ 797 w 871"/>
                    <a:gd name="T13" fmla="*/ 386 h 2150"/>
                    <a:gd name="T14" fmla="*/ 653 w 871"/>
                    <a:gd name="T15" fmla="*/ 1014 h 2150"/>
                    <a:gd name="T16" fmla="*/ 339 w 871"/>
                    <a:gd name="T17" fmla="*/ 1932 h 2150"/>
                    <a:gd name="T18" fmla="*/ 0 w 871"/>
                    <a:gd name="T19" fmla="*/ 2077 h 2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71" h="2150">
                      <a:moveTo>
                        <a:pt x="0" y="2077"/>
                      </a:moveTo>
                      <a:lnTo>
                        <a:pt x="0" y="2077"/>
                      </a:lnTo>
                      <a:cubicBezTo>
                        <a:pt x="266" y="2125"/>
                        <a:pt x="459" y="1473"/>
                        <a:pt x="483" y="1183"/>
                      </a:cubicBezTo>
                      <a:cubicBezTo>
                        <a:pt x="483" y="893"/>
                        <a:pt x="532" y="555"/>
                        <a:pt x="580" y="313"/>
                      </a:cubicBezTo>
                      <a:cubicBezTo>
                        <a:pt x="629" y="48"/>
                        <a:pt x="604" y="48"/>
                        <a:pt x="604" y="48"/>
                      </a:cubicBezTo>
                      <a:cubicBezTo>
                        <a:pt x="604" y="48"/>
                        <a:pt x="749" y="0"/>
                        <a:pt x="749" y="24"/>
                      </a:cubicBezTo>
                      <a:cubicBezTo>
                        <a:pt x="773" y="24"/>
                        <a:pt x="870" y="120"/>
                        <a:pt x="797" y="386"/>
                      </a:cubicBezTo>
                      <a:cubicBezTo>
                        <a:pt x="749" y="652"/>
                        <a:pt x="700" y="772"/>
                        <a:pt x="653" y="1014"/>
                      </a:cubicBezTo>
                      <a:cubicBezTo>
                        <a:pt x="629" y="1255"/>
                        <a:pt x="556" y="1714"/>
                        <a:pt x="339" y="1932"/>
                      </a:cubicBezTo>
                      <a:cubicBezTo>
                        <a:pt x="146" y="2149"/>
                        <a:pt x="97" y="2149"/>
                        <a:pt x="0" y="2077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Freeform 5">
                  <a:extLst>
                    <a:ext uri="{FF2B5EF4-FFF2-40B4-BE49-F238E27FC236}">
                      <a16:creationId xmlns:a16="http://schemas.microsoft.com/office/drawing/2014/main" id="{0DA5A5CD-2470-D24C-8C1C-4D32BAE95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8068" y="11048223"/>
                  <a:ext cx="244278" cy="624574"/>
                </a:xfrm>
                <a:custGeom>
                  <a:avLst/>
                  <a:gdLst>
                    <a:gd name="T0" fmla="*/ 193 w 388"/>
                    <a:gd name="T1" fmla="*/ 966 h 991"/>
                    <a:gd name="T2" fmla="*/ 193 w 388"/>
                    <a:gd name="T3" fmla="*/ 966 h 991"/>
                    <a:gd name="T4" fmla="*/ 193 w 388"/>
                    <a:gd name="T5" fmla="*/ 966 h 991"/>
                    <a:gd name="T6" fmla="*/ 193 w 388"/>
                    <a:gd name="T7" fmla="*/ 555 h 991"/>
                    <a:gd name="T8" fmla="*/ 49 w 388"/>
                    <a:gd name="T9" fmla="*/ 24 h 991"/>
                    <a:gd name="T10" fmla="*/ 145 w 388"/>
                    <a:gd name="T11" fmla="*/ 0 h 991"/>
                    <a:gd name="T12" fmla="*/ 217 w 388"/>
                    <a:gd name="T13" fmla="*/ 144 h 991"/>
                    <a:gd name="T14" fmla="*/ 339 w 388"/>
                    <a:gd name="T15" fmla="*/ 724 h 991"/>
                    <a:gd name="T16" fmla="*/ 193 w 388"/>
                    <a:gd name="T17" fmla="*/ 966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8" h="991">
                      <a:moveTo>
                        <a:pt x="193" y="966"/>
                      </a:moveTo>
                      <a:lnTo>
                        <a:pt x="193" y="966"/>
                      </a:lnTo>
                      <a:lnTo>
                        <a:pt x="193" y="966"/>
                      </a:lnTo>
                      <a:cubicBezTo>
                        <a:pt x="217" y="845"/>
                        <a:pt x="217" y="724"/>
                        <a:pt x="193" y="555"/>
                      </a:cubicBezTo>
                      <a:cubicBezTo>
                        <a:pt x="121" y="217"/>
                        <a:pt x="0" y="97"/>
                        <a:pt x="49" y="24"/>
                      </a:cubicBezTo>
                      <a:cubicBezTo>
                        <a:pt x="73" y="0"/>
                        <a:pt x="97" y="0"/>
                        <a:pt x="145" y="0"/>
                      </a:cubicBezTo>
                      <a:cubicBezTo>
                        <a:pt x="217" y="144"/>
                        <a:pt x="217" y="144"/>
                        <a:pt x="217" y="144"/>
                      </a:cubicBezTo>
                      <a:cubicBezTo>
                        <a:pt x="266" y="265"/>
                        <a:pt x="387" y="458"/>
                        <a:pt x="339" y="724"/>
                      </a:cubicBezTo>
                      <a:cubicBezTo>
                        <a:pt x="290" y="990"/>
                        <a:pt x="193" y="966"/>
                        <a:pt x="193" y="96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Freeform 7">
                  <a:extLst>
                    <a:ext uri="{FF2B5EF4-FFF2-40B4-BE49-F238E27FC236}">
                      <a16:creationId xmlns:a16="http://schemas.microsoft.com/office/drawing/2014/main" id="{12D62369-A83A-3C4D-BFC0-3EAB62FE1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51379" y="11123171"/>
                  <a:ext cx="105484" cy="77725"/>
                </a:xfrm>
                <a:custGeom>
                  <a:avLst/>
                  <a:gdLst>
                    <a:gd name="T0" fmla="*/ 144 w 169"/>
                    <a:gd name="T1" fmla="*/ 0 h 122"/>
                    <a:gd name="T2" fmla="*/ 144 w 169"/>
                    <a:gd name="T3" fmla="*/ 0 h 122"/>
                    <a:gd name="T4" fmla="*/ 24 w 169"/>
                    <a:gd name="T5" fmla="*/ 97 h 122"/>
                    <a:gd name="T6" fmla="*/ 48 w 169"/>
                    <a:gd name="T7" fmla="*/ 121 h 122"/>
                    <a:gd name="T8" fmla="*/ 168 w 169"/>
                    <a:gd name="T9" fmla="*/ 48 h 122"/>
                    <a:gd name="T10" fmla="*/ 144 w 169"/>
                    <a:gd name="T11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9" h="122">
                      <a:moveTo>
                        <a:pt x="144" y="0"/>
                      </a:moveTo>
                      <a:lnTo>
                        <a:pt x="144" y="0"/>
                      </a:lnTo>
                      <a:cubicBezTo>
                        <a:pt x="144" y="0"/>
                        <a:pt x="72" y="97"/>
                        <a:pt x="24" y="97"/>
                      </a:cubicBezTo>
                      <a:cubicBezTo>
                        <a:pt x="24" y="97"/>
                        <a:pt x="0" y="97"/>
                        <a:pt x="48" y="121"/>
                      </a:cubicBezTo>
                      <a:cubicBezTo>
                        <a:pt x="48" y="121"/>
                        <a:pt x="96" y="121"/>
                        <a:pt x="168" y="48"/>
                      </a:cubicBezTo>
                      <a:cubicBezTo>
                        <a:pt x="168" y="48"/>
                        <a:pt x="168" y="0"/>
                        <a:pt x="144" y="0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Freeform 9">
                  <a:extLst>
                    <a:ext uri="{FF2B5EF4-FFF2-40B4-BE49-F238E27FC236}">
                      <a16:creationId xmlns:a16="http://schemas.microsoft.com/office/drawing/2014/main" id="{9C7801B7-FA3A-C843-87C7-E260D64F4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5793" y="11261965"/>
                  <a:ext cx="108259" cy="74950"/>
                </a:xfrm>
                <a:custGeom>
                  <a:avLst/>
                  <a:gdLst>
                    <a:gd name="T0" fmla="*/ 145 w 170"/>
                    <a:gd name="T1" fmla="*/ 0 h 121"/>
                    <a:gd name="T2" fmla="*/ 145 w 170"/>
                    <a:gd name="T3" fmla="*/ 0 h 121"/>
                    <a:gd name="T4" fmla="*/ 24 w 170"/>
                    <a:gd name="T5" fmla="*/ 72 h 121"/>
                    <a:gd name="T6" fmla="*/ 48 w 170"/>
                    <a:gd name="T7" fmla="*/ 96 h 121"/>
                    <a:gd name="T8" fmla="*/ 169 w 170"/>
                    <a:gd name="T9" fmla="*/ 24 h 121"/>
                    <a:gd name="T10" fmla="*/ 145 w 17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0" h="121">
                      <a:moveTo>
                        <a:pt x="145" y="0"/>
                      </a:moveTo>
                      <a:lnTo>
                        <a:pt x="145" y="0"/>
                      </a:lnTo>
                      <a:cubicBezTo>
                        <a:pt x="145" y="0"/>
                        <a:pt x="72" y="72"/>
                        <a:pt x="24" y="72"/>
                      </a:cubicBezTo>
                      <a:cubicBezTo>
                        <a:pt x="24" y="72"/>
                        <a:pt x="0" y="96"/>
                        <a:pt x="48" y="96"/>
                      </a:cubicBezTo>
                      <a:cubicBezTo>
                        <a:pt x="48" y="96"/>
                        <a:pt x="96" y="120"/>
                        <a:pt x="169" y="24"/>
                      </a:cubicBezTo>
                      <a:cubicBezTo>
                        <a:pt x="169" y="24"/>
                        <a:pt x="169" y="0"/>
                        <a:pt x="145" y="0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0" name="Freeform 11">
                  <a:extLst>
                    <a:ext uri="{FF2B5EF4-FFF2-40B4-BE49-F238E27FC236}">
                      <a16:creationId xmlns:a16="http://schemas.microsoft.com/office/drawing/2014/main" id="{6E209D3D-3A40-2947-A1A9-2F973215C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6327" y="11397985"/>
                  <a:ext cx="122139" cy="61070"/>
                </a:xfrm>
                <a:custGeom>
                  <a:avLst/>
                  <a:gdLst>
                    <a:gd name="T0" fmla="*/ 145 w 195"/>
                    <a:gd name="T1" fmla="*/ 0 h 97"/>
                    <a:gd name="T2" fmla="*/ 145 w 195"/>
                    <a:gd name="T3" fmla="*/ 0 h 97"/>
                    <a:gd name="T4" fmla="*/ 24 w 195"/>
                    <a:gd name="T5" fmla="*/ 48 h 97"/>
                    <a:gd name="T6" fmla="*/ 24 w 195"/>
                    <a:gd name="T7" fmla="*/ 72 h 97"/>
                    <a:gd name="T8" fmla="*/ 170 w 195"/>
                    <a:gd name="T9" fmla="*/ 25 h 97"/>
                    <a:gd name="T10" fmla="*/ 145 w 195"/>
                    <a:gd name="T11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5" h="97">
                      <a:moveTo>
                        <a:pt x="145" y="0"/>
                      </a:moveTo>
                      <a:lnTo>
                        <a:pt x="145" y="0"/>
                      </a:lnTo>
                      <a:cubicBezTo>
                        <a:pt x="145" y="0"/>
                        <a:pt x="73" y="48"/>
                        <a:pt x="24" y="48"/>
                      </a:cubicBezTo>
                      <a:cubicBezTo>
                        <a:pt x="24" y="48"/>
                        <a:pt x="0" y="48"/>
                        <a:pt x="24" y="72"/>
                      </a:cubicBezTo>
                      <a:cubicBezTo>
                        <a:pt x="24" y="72"/>
                        <a:pt x="97" y="96"/>
                        <a:pt x="170" y="25"/>
                      </a:cubicBezTo>
                      <a:cubicBezTo>
                        <a:pt x="170" y="25"/>
                        <a:pt x="194" y="0"/>
                        <a:pt x="145" y="0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Freeform 12">
                  <a:extLst>
                    <a:ext uri="{FF2B5EF4-FFF2-40B4-BE49-F238E27FC236}">
                      <a16:creationId xmlns:a16="http://schemas.microsoft.com/office/drawing/2014/main" id="{8B761865-1EDC-DD44-9D2C-FE32833C8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77993" y="7978091"/>
                  <a:ext cx="821663" cy="1004871"/>
                </a:xfrm>
                <a:custGeom>
                  <a:avLst/>
                  <a:gdLst>
                    <a:gd name="T0" fmla="*/ 193 w 1304"/>
                    <a:gd name="T1" fmla="*/ 1595 h 1596"/>
                    <a:gd name="T2" fmla="*/ 193 w 1304"/>
                    <a:gd name="T3" fmla="*/ 1595 h 1596"/>
                    <a:gd name="T4" fmla="*/ 1303 w 1304"/>
                    <a:gd name="T5" fmla="*/ 894 h 1596"/>
                    <a:gd name="T6" fmla="*/ 1013 w 1304"/>
                    <a:gd name="T7" fmla="*/ 0 h 1596"/>
                    <a:gd name="T8" fmla="*/ 0 w 1304"/>
                    <a:gd name="T9" fmla="*/ 1305 h 1596"/>
                    <a:gd name="T10" fmla="*/ 193 w 1304"/>
                    <a:gd name="T11" fmla="*/ 1595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4" h="1596">
                      <a:moveTo>
                        <a:pt x="193" y="1595"/>
                      </a:moveTo>
                      <a:lnTo>
                        <a:pt x="193" y="1595"/>
                      </a:lnTo>
                      <a:cubicBezTo>
                        <a:pt x="193" y="1595"/>
                        <a:pt x="1086" y="1305"/>
                        <a:pt x="1303" y="894"/>
                      </a:cubicBezTo>
                      <a:cubicBezTo>
                        <a:pt x="1303" y="894"/>
                        <a:pt x="1207" y="242"/>
                        <a:pt x="1013" y="0"/>
                      </a:cubicBezTo>
                      <a:cubicBezTo>
                        <a:pt x="0" y="1305"/>
                        <a:pt x="0" y="1305"/>
                        <a:pt x="0" y="1305"/>
                      </a:cubicBezTo>
                      <a:lnTo>
                        <a:pt x="193" y="1595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2" name="Freeform 13">
                  <a:extLst>
                    <a:ext uri="{FF2B5EF4-FFF2-40B4-BE49-F238E27FC236}">
                      <a16:creationId xmlns:a16="http://schemas.microsoft.com/office/drawing/2014/main" id="{38A4C502-870A-A04F-A5B9-67BF2C30DC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79422" y="7869830"/>
                  <a:ext cx="2750906" cy="3755777"/>
                </a:xfrm>
                <a:custGeom>
                  <a:avLst/>
                  <a:gdLst>
                    <a:gd name="T0" fmla="*/ 2825 w 4371"/>
                    <a:gd name="T1" fmla="*/ 121 h 5966"/>
                    <a:gd name="T2" fmla="*/ 2825 w 4371"/>
                    <a:gd name="T3" fmla="*/ 121 h 5966"/>
                    <a:gd name="T4" fmla="*/ 869 w 4371"/>
                    <a:gd name="T5" fmla="*/ 2415 h 5966"/>
                    <a:gd name="T6" fmla="*/ 0 w 4371"/>
                    <a:gd name="T7" fmla="*/ 5699 h 5966"/>
                    <a:gd name="T8" fmla="*/ 459 w 4371"/>
                    <a:gd name="T9" fmla="*/ 5941 h 5966"/>
                    <a:gd name="T10" fmla="*/ 1352 w 4371"/>
                    <a:gd name="T11" fmla="*/ 3357 h 5966"/>
                    <a:gd name="T12" fmla="*/ 2125 w 4371"/>
                    <a:gd name="T13" fmla="*/ 2440 h 5966"/>
                    <a:gd name="T14" fmla="*/ 4226 w 4371"/>
                    <a:gd name="T15" fmla="*/ 49 h 5966"/>
                    <a:gd name="T16" fmla="*/ 2825 w 4371"/>
                    <a:gd name="T17" fmla="*/ 121 h 59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71" h="5966">
                      <a:moveTo>
                        <a:pt x="2825" y="121"/>
                      </a:moveTo>
                      <a:lnTo>
                        <a:pt x="2825" y="121"/>
                      </a:lnTo>
                      <a:cubicBezTo>
                        <a:pt x="2825" y="121"/>
                        <a:pt x="1014" y="2053"/>
                        <a:pt x="869" y="2415"/>
                      </a:cubicBezTo>
                      <a:cubicBezTo>
                        <a:pt x="724" y="2777"/>
                        <a:pt x="0" y="5699"/>
                        <a:pt x="0" y="5699"/>
                      </a:cubicBezTo>
                      <a:cubicBezTo>
                        <a:pt x="0" y="5699"/>
                        <a:pt x="72" y="5965"/>
                        <a:pt x="459" y="5941"/>
                      </a:cubicBezTo>
                      <a:cubicBezTo>
                        <a:pt x="459" y="5941"/>
                        <a:pt x="1255" y="4106"/>
                        <a:pt x="1352" y="3357"/>
                      </a:cubicBezTo>
                      <a:cubicBezTo>
                        <a:pt x="1425" y="2730"/>
                        <a:pt x="1835" y="2608"/>
                        <a:pt x="2125" y="2440"/>
                      </a:cubicBezTo>
                      <a:cubicBezTo>
                        <a:pt x="2438" y="2247"/>
                        <a:pt x="4370" y="1498"/>
                        <a:pt x="4226" y="49"/>
                      </a:cubicBezTo>
                      <a:cubicBezTo>
                        <a:pt x="4226" y="49"/>
                        <a:pt x="3163" y="0"/>
                        <a:pt x="2825" y="121"/>
                      </a:cubicBezTo>
                    </a:path>
                  </a:pathLst>
                </a:custGeom>
                <a:solidFill>
                  <a:srgbClr val="F8BA8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3" name="Freeform 14">
                  <a:extLst>
                    <a:ext uri="{FF2B5EF4-FFF2-40B4-BE49-F238E27FC236}">
                      <a16:creationId xmlns:a16="http://schemas.microsoft.com/office/drawing/2014/main" id="{9835453E-AA28-4247-BD45-8FB56452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4950" y="11384104"/>
                  <a:ext cx="1215839" cy="563506"/>
                </a:xfrm>
                <a:custGeom>
                  <a:avLst/>
                  <a:gdLst>
                    <a:gd name="T0" fmla="*/ 1787 w 1933"/>
                    <a:gd name="T1" fmla="*/ 169 h 894"/>
                    <a:gd name="T2" fmla="*/ 1787 w 1933"/>
                    <a:gd name="T3" fmla="*/ 169 h 894"/>
                    <a:gd name="T4" fmla="*/ 1908 w 1933"/>
                    <a:gd name="T5" fmla="*/ 410 h 894"/>
                    <a:gd name="T6" fmla="*/ 1932 w 1933"/>
                    <a:gd name="T7" fmla="*/ 676 h 894"/>
                    <a:gd name="T8" fmla="*/ 1691 w 1933"/>
                    <a:gd name="T9" fmla="*/ 725 h 894"/>
                    <a:gd name="T10" fmla="*/ 894 w 1933"/>
                    <a:gd name="T11" fmla="*/ 845 h 894"/>
                    <a:gd name="T12" fmla="*/ 0 w 1933"/>
                    <a:gd name="T13" fmla="*/ 555 h 894"/>
                    <a:gd name="T14" fmla="*/ 145 w 1933"/>
                    <a:gd name="T15" fmla="*/ 459 h 894"/>
                    <a:gd name="T16" fmla="*/ 773 w 1933"/>
                    <a:gd name="T17" fmla="*/ 314 h 894"/>
                    <a:gd name="T18" fmla="*/ 1208 w 1933"/>
                    <a:gd name="T19" fmla="*/ 49 h 894"/>
                    <a:gd name="T20" fmla="*/ 1497 w 1933"/>
                    <a:gd name="T21" fmla="*/ 290 h 894"/>
                    <a:gd name="T22" fmla="*/ 1787 w 1933"/>
                    <a:gd name="T23" fmla="*/ 169 h 8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3" h="894">
                      <a:moveTo>
                        <a:pt x="1787" y="169"/>
                      </a:moveTo>
                      <a:lnTo>
                        <a:pt x="1787" y="169"/>
                      </a:lnTo>
                      <a:cubicBezTo>
                        <a:pt x="1787" y="169"/>
                        <a:pt x="1884" y="266"/>
                        <a:pt x="1908" y="410"/>
                      </a:cubicBezTo>
                      <a:cubicBezTo>
                        <a:pt x="1908" y="579"/>
                        <a:pt x="1932" y="652"/>
                        <a:pt x="1932" y="676"/>
                      </a:cubicBezTo>
                      <a:cubicBezTo>
                        <a:pt x="1932" y="676"/>
                        <a:pt x="1932" y="725"/>
                        <a:pt x="1691" y="725"/>
                      </a:cubicBezTo>
                      <a:cubicBezTo>
                        <a:pt x="1473" y="749"/>
                        <a:pt x="1159" y="773"/>
                        <a:pt x="894" y="845"/>
                      </a:cubicBezTo>
                      <a:cubicBezTo>
                        <a:pt x="628" y="893"/>
                        <a:pt x="0" y="869"/>
                        <a:pt x="0" y="555"/>
                      </a:cubicBezTo>
                      <a:cubicBezTo>
                        <a:pt x="0" y="555"/>
                        <a:pt x="0" y="459"/>
                        <a:pt x="145" y="459"/>
                      </a:cubicBezTo>
                      <a:cubicBezTo>
                        <a:pt x="290" y="459"/>
                        <a:pt x="507" y="483"/>
                        <a:pt x="773" y="314"/>
                      </a:cubicBezTo>
                      <a:cubicBezTo>
                        <a:pt x="1062" y="169"/>
                        <a:pt x="1135" y="0"/>
                        <a:pt x="1208" y="49"/>
                      </a:cubicBezTo>
                      <a:cubicBezTo>
                        <a:pt x="1280" y="96"/>
                        <a:pt x="1208" y="242"/>
                        <a:pt x="1497" y="290"/>
                      </a:cubicBezTo>
                      <a:cubicBezTo>
                        <a:pt x="1691" y="314"/>
                        <a:pt x="1787" y="169"/>
                        <a:pt x="1787" y="16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4" name="Freeform 15">
                  <a:extLst>
                    <a:ext uri="{FF2B5EF4-FFF2-40B4-BE49-F238E27FC236}">
                      <a16:creationId xmlns:a16="http://schemas.microsoft.com/office/drawing/2014/main" id="{89DB9DA9-95B3-4E49-BB83-7CFEE35E8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4414" y="11733866"/>
                  <a:ext cx="1293564" cy="319228"/>
                </a:xfrm>
                <a:custGeom>
                  <a:avLst/>
                  <a:gdLst>
                    <a:gd name="T0" fmla="*/ 48 w 2053"/>
                    <a:gd name="T1" fmla="*/ 0 h 508"/>
                    <a:gd name="T2" fmla="*/ 48 w 2053"/>
                    <a:gd name="T3" fmla="*/ 0 h 508"/>
                    <a:gd name="T4" fmla="*/ 942 w 2053"/>
                    <a:gd name="T5" fmla="*/ 290 h 508"/>
                    <a:gd name="T6" fmla="*/ 1739 w 2053"/>
                    <a:gd name="T7" fmla="*/ 170 h 508"/>
                    <a:gd name="T8" fmla="*/ 1980 w 2053"/>
                    <a:gd name="T9" fmla="*/ 121 h 508"/>
                    <a:gd name="T10" fmla="*/ 2052 w 2053"/>
                    <a:gd name="T11" fmla="*/ 290 h 508"/>
                    <a:gd name="T12" fmla="*/ 1739 w 2053"/>
                    <a:gd name="T13" fmla="*/ 435 h 508"/>
                    <a:gd name="T14" fmla="*/ 1159 w 2053"/>
                    <a:gd name="T15" fmla="*/ 435 h 508"/>
                    <a:gd name="T16" fmla="*/ 241 w 2053"/>
                    <a:gd name="T17" fmla="*/ 338 h 508"/>
                    <a:gd name="T18" fmla="*/ 48 w 2053"/>
                    <a:gd name="T19" fmla="*/ 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53" h="508">
                      <a:moveTo>
                        <a:pt x="48" y="0"/>
                      </a:moveTo>
                      <a:lnTo>
                        <a:pt x="48" y="0"/>
                      </a:lnTo>
                      <a:cubicBezTo>
                        <a:pt x="48" y="314"/>
                        <a:pt x="676" y="338"/>
                        <a:pt x="942" y="290"/>
                      </a:cubicBezTo>
                      <a:cubicBezTo>
                        <a:pt x="1207" y="218"/>
                        <a:pt x="1521" y="194"/>
                        <a:pt x="1739" y="170"/>
                      </a:cubicBezTo>
                      <a:cubicBezTo>
                        <a:pt x="1980" y="170"/>
                        <a:pt x="1980" y="121"/>
                        <a:pt x="1980" y="121"/>
                      </a:cubicBezTo>
                      <a:cubicBezTo>
                        <a:pt x="1980" y="121"/>
                        <a:pt x="2052" y="266"/>
                        <a:pt x="2052" y="290"/>
                      </a:cubicBezTo>
                      <a:cubicBezTo>
                        <a:pt x="2052" y="314"/>
                        <a:pt x="1980" y="435"/>
                        <a:pt x="1739" y="435"/>
                      </a:cubicBezTo>
                      <a:cubicBezTo>
                        <a:pt x="1473" y="435"/>
                        <a:pt x="1376" y="411"/>
                        <a:pt x="1159" y="435"/>
                      </a:cubicBezTo>
                      <a:cubicBezTo>
                        <a:pt x="917" y="459"/>
                        <a:pt x="483" y="507"/>
                        <a:pt x="241" y="338"/>
                      </a:cubicBezTo>
                      <a:cubicBezTo>
                        <a:pt x="0" y="170"/>
                        <a:pt x="0" y="121"/>
                        <a:pt x="48" y="0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5" name="Freeform 16">
                  <a:extLst>
                    <a:ext uri="{FF2B5EF4-FFF2-40B4-BE49-F238E27FC236}">
                      <a16:creationId xmlns:a16="http://schemas.microsoft.com/office/drawing/2014/main" id="{7A89EBBF-FCB2-734B-B70A-7825BFF24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3106" y="11384104"/>
                  <a:ext cx="546851" cy="335883"/>
                </a:xfrm>
                <a:custGeom>
                  <a:avLst/>
                  <a:gdLst>
                    <a:gd name="T0" fmla="*/ 0 w 870"/>
                    <a:gd name="T1" fmla="*/ 435 h 532"/>
                    <a:gd name="T2" fmla="*/ 0 w 870"/>
                    <a:gd name="T3" fmla="*/ 435 h 532"/>
                    <a:gd name="T4" fmla="*/ 0 w 870"/>
                    <a:gd name="T5" fmla="*/ 435 h 532"/>
                    <a:gd name="T6" fmla="*/ 362 w 870"/>
                    <a:gd name="T7" fmla="*/ 314 h 532"/>
                    <a:gd name="T8" fmla="*/ 797 w 870"/>
                    <a:gd name="T9" fmla="*/ 49 h 532"/>
                    <a:gd name="T10" fmla="*/ 869 w 870"/>
                    <a:gd name="T11" fmla="*/ 145 h 532"/>
                    <a:gd name="T12" fmla="*/ 748 w 870"/>
                    <a:gd name="T13" fmla="*/ 266 h 532"/>
                    <a:gd name="T14" fmla="*/ 265 w 870"/>
                    <a:gd name="T15" fmla="*/ 531 h 532"/>
                    <a:gd name="T16" fmla="*/ 0 w 870"/>
                    <a:gd name="T17" fmla="*/ 435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0" h="532">
                      <a:moveTo>
                        <a:pt x="0" y="435"/>
                      </a:moveTo>
                      <a:lnTo>
                        <a:pt x="0" y="435"/>
                      </a:lnTo>
                      <a:lnTo>
                        <a:pt x="0" y="435"/>
                      </a:lnTo>
                      <a:cubicBezTo>
                        <a:pt x="120" y="435"/>
                        <a:pt x="241" y="410"/>
                        <a:pt x="362" y="314"/>
                      </a:cubicBezTo>
                      <a:cubicBezTo>
                        <a:pt x="651" y="169"/>
                        <a:pt x="724" y="0"/>
                        <a:pt x="797" y="49"/>
                      </a:cubicBezTo>
                      <a:cubicBezTo>
                        <a:pt x="821" y="72"/>
                        <a:pt x="844" y="96"/>
                        <a:pt x="869" y="145"/>
                      </a:cubicBezTo>
                      <a:cubicBezTo>
                        <a:pt x="748" y="266"/>
                        <a:pt x="748" y="266"/>
                        <a:pt x="748" y="266"/>
                      </a:cubicBezTo>
                      <a:cubicBezTo>
                        <a:pt x="651" y="338"/>
                        <a:pt x="507" y="507"/>
                        <a:pt x="265" y="531"/>
                      </a:cubicBezTo>
                      <a:cubicBezTo>
                        <a:pt x="24" y="531"/>
                        <a:pt x="0" y="435"/>
                        <a:pt x="0" y="43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" name="Freeform 18">
                  <a:extLst>
                    <a:ext uri="{FF2B5EF4-FFF2-40B4-BE49-F238E27FC236}">
                      <a16:creationId xmlns:a16="http://schemas.microsoft.com/office/drawing/2014/main" id="{1F4E31B5-192F-3A4F-8AB3-FF7ABCFF5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57283" y="11442399"/>
                  <a:ext cx="77725" cy="108259"/>
                </a:xfrm>
                <a:custGeom>
                  <a:avLst/>
                  <a:gdLst>
                    <a:gd name="T0" fmla="*/ 121 w 122"/>
                    <a:gd name="T1" fmla="*/ 121 h 171"/>
                    <a:gd name="T2" fmla="*/ 121 w 122"/>
                    <a:gd name="T3" fmla="*/ 121 h 171"/>
                    <a:gd name="T4" fmla="*/ 24 w 122"/>
                    <a:gd name="T5" fmla="*/ 24 h 171"/>
                    <a:gd name="T6" fmla="*/ 0 w 122"/>
                    <a:gd name="T7" fmla="*/ 49 h 171"/>
                    <a:gd name="T8" fmla="*/ 97 w 122"/>
                    <a:gd name="T9" fmla="*/ 170 h 171"/>
                    <a:gd name="T10" fmla="*/ 121 w 122"/>
                    <a:gd name="T11" fmla="*/ 12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2" h="171">
                      <a:moveTo>
                        <a:pt x="121" y="121"/>
                      </a:moveTo>
                      <a:lnTo>
                        <a:pt x="121" y="121"/>
                      </a:lnTo>
                      <a:cubicBezTo>
                        <a:pt x="121" y="121"/>
                        <a:pt x="24" y="73"/>
                        <a:pt x="24" y="24"/>
                      </a:cubicBezTo>
                      <a:cubicBezTo>
                        <a:pt x="24" y="24"/>
                        <a:pt x="0" y="0"/>
                        <a:pt x="0" y="49"/>
                      </a:cubicBezTo>
                      <a:cubicBezTo>
                        <a:pt x="0" y="49"/>
                        <a:pt x="0" y="121"/>
                        <a:pt x="97" y="170"/>
                      </a:cubicBezTo>
                      <a:cubicBezTo>
                        <a:pt x="97" y="170"/>
                        <a:pt x="121" y="170"/>
                        <a:pt x="121" y="121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Freeform 20">
                  <a:extLst>
                    <a:ext uri="{FF2B5EF4-FFF2-40B4-BE49-F238E27FC236}">
                      <a16:creationId xmlns:a16="http://schemas.microsoft.com/office/drawing/2014/main" id="{B2F5F9EF-2A6B-A844-8C77-9BA308CB5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1799" y="11536779"/>
                  <a:ext cx="77725" cy="91603"/>
                </a:xfrm>
                <a:custGeom>
                  <a:avLst/>
                  <a:gdLst>
                    <a:gd name="T0" fmla="*/ 121 w 122"/>
                    <a:gd name="T1" fmla="*/ 96 h 145"/>
                    <a:gd name="T2" fmla="*/ 121 w 122"/>
                    <a:gd name="T3" fmla="*/ 96 h 145"/>
                    <a:gd name="T4" fmla="*/ 25 w 122"/>
                    <a:gd name="T5" fmla="*/ 0 h 145"/>
                    <a:gd name="T6" fmla="*/ 0 w 122"/>
                    <a:gd name="T7" fmla="*/ 24 h 145"/>
                    <a:gd name="T8" fmla="*/ 97 w 122"/>
                    <a:gd name="T9" fmla="*/ 144 h 145"/>
                    <a:gd name="T10" fmla="*/ 121 w 122"/>
                    <a:gd name="T11" fmla="*/ 96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2" h="145">
                      <a:moveTo>
                        <a:pt x="121" y="96"/>
                      </a:moveTo>
                      <a:lnTo>
                        <a:pt x="121" y="96"/>
                      </a:lnTo>
                      <a:cubicBezTo>
                        <a:pt x="121" y="96"/>
                        <a:pt x="49" y="48"/>
                        <a:pt x="25" y="0"/>
                      </a:cubicBezTo>
                      <a:cubicBezTo>
                        <a:pt x="25" y="0"/>
                        <a:pt x="0" y="0"/>
                        <a:pt x="0" y="24"/>
                      </a:cubicBezTo>
                      <a:cubicBezTo>
                        <a:pt x="0" y="24"/>
                        <a:pt x="0" y="96"/>
                        <a:pt x="97" y="144"/>
                      </a:cubicBezTo>
                      <a:cubicBezTo>
                        <a:pt x="97" y="144"/>
                        <a:pt x="121" y="144"/>
                        <a:pt x="121" y="96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" name="Freeform 22">
                  <a:extLst>
                    <a:ext uri="{FF2B5EF4-FFF2-40B4-BE49-F238E27FC236}">
                      <a16:creationId xmlns:a16="http://schemas.microsoft.com/office/drawing/2014/main" id="{CD002673-756C-E04F-B247-E726F94C1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6315" y="11581193"/>
                  <a:ext cx="74950" cy="122139"/>
                </a:xfrm>
                <a:custGeom>
                  <a:avLst/>
                  <a:gdLst>
                    <a:gd name="T0" fmla="*/ 120 w 121"/>
                    <a:gd name="T1" fmla="*/ 145 h 194"/>
                    <a:gd name="T2" fmla="*/ 120 w 121"/>
                    <a:gd name="T3" fmla="*/ 145 h 194"/>
                    <a:gd name="T4" fmla="*/ 48 w 121"/>
                    <a:gd name="T5" fmla="*/ 24 h 194"/>
                    <a:gd name="T6" fmla="*/ 24 w 121"/>
                    <a:gd name="T7" fmla="*/ 48 h 194"/>
                    <a:gd name="T8" fmla="*/ 96 w 121"/>
                    <a:gd name="T9" fmla="*/ 169 h 194"/>
                    <a:gd name="T10" fmla="*/ 120 w 121"/>
                    <a:gd name="T11" fmla="*/ 14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1" h="194">
                      <a:moveTo>
                        <a:pt x="120" y="145"/>
                      </a:moveTo>
                      <a:lnTo>
                        <a:pt x="120" y="145"/>
                      </a:lnTo>
                      <a:cubicBezTo>
                        <a:pt x="120" y="145"/>
                        <a:pt x="48" y="72"/>
                        <a:pt x="48" y="24"/>
                      </a:cubicBezTo>
                      <a:cubicBezTo>
                        <a:pt x="48" y="24"/>
                        <a:pt x="24" y="0"/>
                        <a:pt x="24" y="48"/>
                      </a:cubicBezTo>
                      <a:cubicBezTo>
                        <a:pt x="24" y="48"/>
                        <a:pt x="0" y="121"/>
                        <a:pt x="96" y="169"/>
                      </a:cubicBezTo>
                      <a:cubicBezTo>
                        <a:pt x="96" y="169"/>
                        <a:pt x="120" y="193"/>
                        <a:pt x="120" y="145"/>
                      </a:cubicBezTo>
                    </a:path>
                  </a:pathLst>
                </a:custGeom>
                <a:solidFill>
                  <a:srgbClr val="F4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Freeform 23">
                  <a:extLst>
                    <a:ext uri="{FF2B5EF4-FFF2-40B4-BE49-F238E27FC236}">
                      <a16:creationId xmlns:a16="http://schemas.microsoft.com/office/drawing/2014/main" id="{030C78F3-17A7-3341-8146-C91182053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64727" y="7781002"/>
                  <a:ext cx="1718274" cy="1201960"/>
                </a:xfrm>
                <a:custGeom>
                  <a:avLst/>
                  <a:gdLst>
                    <a:gd name="T0" fmla="*/ 821 w 2730"/>
                    <a:gd name="T1" fmla="*/ 265 h 1909"/>
                    <a:gd name="T2" fmla="*/ 821 w 2730"/>
                    <a:gd name="T3" fmla="*/ 265 h 1909"/>
                    <a:gd name="T4" fmla="*/ 0 w 2730"/>
                    <a:gd name="T5" fmla="*/ 1255 h 1909"/>
                    <a:gd name="T6" fmla="*/ 1473 w 2730"/>
                    <a:gd name="T7" fmla="*/ 1908 h 1909"/>
                    <a:gd name="T8" fmla="*/ 2536 w 2730"/>
                    <a:gd name="T9" fmla="*/ 72 h 1909"/>
                    <a:gd name="T10" fmla="*/ 821 w 2730"/>
                    <a:gd name="T11" fmla="*/ 265 h 1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30" h="1909">
                      <a:moveTo>
                        <a:pt x="821" y="265"/>
                      </a:moveTo>
                      <a:lnTo>
                        <a:pt x="821" y="265"/>
                      </a:lnTo>
                      <a:cubicBezTo>
                        <a:pt x="821" y="265"/>
                        <a:pt x="362" y="748"/>
                        <a:pt x="0" y="1255"/>
                      </a:cubicBezTo>
                      <a:cubicBezTo>
                        <a:pt x="0" y="1255"/>
                        <a:pt x="1135" y="1449"/>
                        <a:pt x="1473" y="1908"/>
                      </a:cubicBezTo>
                      <a:cubicBezTo>
                        <a:pt x="1473" y="1908"/>
                        <a:pt x="2729" y="1400"/>
                        <a:pt x="2536" y="72"/>
                      </a:cubicBezTo>
                      <a:cubicBezTo>
                        <a:pt x="2536" y="72"/>
                        <a:pt x="1643" y="0"/>
                        <a:pt x="821" y="26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24">
                  <a:extLst>
                    <a:ext uri="{FF2B5EF4-FFF2-40B4-BE49-F238E27FC236}">
                      <a16:creationId xmlns:a16="http://schemas.microsoft.com/office/drawing/2014/main" id="{A8386600-FCB5-0B43-B129-BD408EDCEB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36628" y="7886485"/>
                  <a:ext cx="866077" cy="866077"/>
                </a:xfrm>
                <a:custGeom>
                  <a:avLst/>
                  <a:gdLst>
                    <a:gd name="T0" fmla="*/ 0 w 1378"/>
                    <a:gd name="T1" fmla="*/ 1280 h 1377"/>
                    <a:gd name="T2" fmla="*/ 0 w 1378"/>
                    <a:gd name="T3" fmla="*/ 1280 h 1377"/>
                    <a:gd name="T4" fmla="*/ 1255 w 1378"/>
                    <a:gd name="T5" fmla="*/ 48 h 1377"/>
                    <a:gd name="T6" fmla="*/ 1377 w 1378"/>
                    <a:gd name="T7" fmla="*/ 0 h 1377"/>
                    <a:gd name="T8" fmla="*/ 218 w 1378"/>
                    <a:gd name="T9" fmla="*/ 1376 h 1377"/>
                    <a:gd name="T10" fmla="*/ 0 w 1378"/>
                    <a:gd name="T11" fmla="*/ 1280 h 1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78" h="1377">
                      <a:moveTo>
                        <a:pt x="0" y="1280"/>
                      </a:moveTo>
                      <a:lnTo>
                        <a:pt x="0" y="1280"/>
                      </a:lnTo>
                      <a:cubicBezTo>
                        <a:pt x="0" y="1280"/>
                        <a:pt x="1135" y="700"/>
                        <a:pt x="1255" y="48"/>
                      </a:cubicBezTo>
                      <a:cubicBezTo>
                        <a:pt x="1377" y="0"/>
                        <a:pt x="1377" y="0"/>
                        <a:pt x="1377" y="0"/>
                      </a:cubicBezTo>
                      <a:cubicBezTo>
                        <a:pt x="1377" y="0"/>
                        <a:pt x="1377" y="700"/>
                        <a:pt x="218" y="1376"/>
                      </a:cubicBezTo>
                      <a:lnTo>
                        <a:pt x="0" y="1280"/>
                      </a:lnTo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" name="Freeform 25">
                  <a:extLst>
                    <a:ext uri="{FF2B5EF4-FFF2-40B4-BE49-F238E27FC236}">
                      <a16:creationId xmlns:a16="http://schemas.microsoft.com/office/drawing/2014/main" id="{6E4043D4-784E-1344-97B1-6FE53DBB2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2452" y="3933621"/>
                  <a:ext cx="2370609" cy="1246375"/>
                </a:xfrm>
                <a:custGeom>
                  <a:avLst/>
                  <a:gdLst>
                    <a:gd name="T0" fmla="*/ 193 w 3768"/>
                    <a:gd name="T1" fmla="*/ 798 h 1982"/>
                    <a:gd name="T2" fmla="*/ 193 w 3768"/>
                    <a:gd name="T3" fmla="*/ 798 h 1982"/>
                    <a:gd name="T4" fmla="*/ 604 w 3768"/>
                    <a:gd name="T5" fmla="*/ 145 h 1982"/>
                    <a:gd name="T6" fmla="*/ 1835 w 3768"/>
                    <a:gd name="T7" fmla="*/ 508 h 1982"/>
                    <a:gd name="T8" fmla="*/ 2439 w 3768"/>
                    <a:gd name="T9" fmla="*/ 49 h 1982"/>
                    <a:gd name="T10" fmla="*/ 3767 w 3768"/>
                    <a:gd name="T11" fmla="*/ 508 h 1982"/>
                    <a:gd name="T12" fmla="*/ 1980 w 3768"/>
                    <a:gd name="T13" fmla="*/ 918 h 1982"/>
                    <a:gd name="T14" fmla="*/ 1546 w 3768"/>
                    <a:gd name="T15" fmla="*/ 1981 h 1982"/>
                    <a:gd name="T16" fmla="*/ 193 w 3768"/>
                    <a:gd name="T17" fmla="*/ 798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68" h="1982">
                      <a:moveTo>
                        <a:pt x="193" y="798"/>
                      </a:moveTo>
                      <a:lnTo>
                        <a:pt x="193" y="798"/>
                      </a:lnTo>
                      <a:cubicBezTo>
                        <a:pt x="193" y="798"/>
                        <a:pt x="0" y="315"/>
                        <a:pt x="604" y="145"/>
                      </a:cubicBezTo>
                      <a:cubicBezTo>
                        <a:pt x="1207" y="0"/>
                        <a:pt x="1690" y="291"/>
                        <a:pt x="1835" y="508"/>
                      </a:cubicBezTo>
                      <a:cubicBezTo>
                        <a:pt x="1835" y="508"/>
                        <a:pt x="1956" y="25"/>
                        <a:pt x="2439" y="49"/>
                      </a:cubicBezTo>
                      <a:cubicBezTo>
                        <a:pt x="3043" y="73"/>
                        <a:pt x="3043" y="508"/>
                        <a:pt x="3767" y="508"/>
                      </a:cubicBezTo>
                      <a:cubicBezTo>
                        <a:pt x="3767" y="508"/>
                        <a:pt x="2971" y="1715"/>
                        <a:pt x="1980" y="918"/>
                      </a:cubicBezTo>
                      <a:cubicBezTo>
                        <a:pt x="1980" y="918"/>
                        <a:pt x="2391" y="1618"/>
                        <a:pt x="1546" y="1981"/>
                      </a:cubicBezTo>
                      <a:lnTo>
                        <a:pt x="193" y="798"/>
                      </a:lnTo>
                    </a:path>
                  </a:pathLst>
                </a:custGeom>
                <a:solidFill>
                  <a:srgbClr val="705F5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Freeform 26">
                  <a:extLst>
                    <a:ext uri="{FF2B5EF4-FFF2-40B4-BE49-F238E27FC236}">
                      <a16:creationId xmlns:a16="http://schemas.microsoft.com/office/drawing/2014/main" id="{182E886E-5127-A24D-B63B-0CC3F70C2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25797" y="4116830"/>
                  <a:ext cx="1201959" cy="1504531"/>
                </a:xfrm>
                <a:custGeom>
                  <a:avLst/>
                  <a:gdLst>
                    <a:gd name="T0" fmla="*/ 314 w 1908"/>
                    <a:gd name="T1" fmla="*/ 313 h 2391"/>
                    <a:gd name="T2" fmla="*/ 314 w 1908"/>
                    <a:gd name="T3" fmla="*/ 313 h 2391"/>
                    <a:gd name="T4" fmla="*/ 193 w 1908"/>
                    <a:gd name="T5" fmla="*/ 724 h 2391"/>
                    <a:gd name="T6" fmla="*/ 724 w 1908"/>
                    <a:gd name="T7" fmla="*/ 2052 h 2391"/>
                    <a:gd name="T8" fmla="*/ 724 w 1908"/>
                    <a:gd name="T9" fmla="*/ 2390 h 2391"/>
                    <a:gd name="T10" fmla="*/ 1546 w 1908"/>
                    <a:gd name="T11" fmla="*/ 2269 h 2391"/>
                    <a:gd name="T12" fmla="*/ 1618 w 1908"/>
                    <a:gd name="T13" fmla="*/ 1617 h 2391"/>
                    <a:gd name="T14" fmla="*/ 1811 w 1908"/>
                    <a:gd name="T15" fmla="*/ 1134 h 2391"/>
                    <a:gd name="T16" fmla="*/ 1594 w 1908"/>
                    <a:gd name="T17" fmla="*/ 1207 h 2391"/>
                    <a:gd name="T18" fmla="*/ 1424 w 1908"/>
                    <a:gd name="T19" fmla="*/ 844 h 2391"/>
                    <a:gd name="T20" fmla="*/ 314 w 1908"/>
                    <a:gd name="T21" fmla="*/ 313 h 2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8" h="2391">
                      <a:moveTo>
                        <a:pt x="314" y="313"/>
                      </a:moveTo>
                      <a:lnTo>
                        <a:pt x="314" y="313"/>
                      </a:lnTo>
                      <a:cubicBezTo>
                        <a:pt x="265" y="361"/>
                        <a:pt x="193" y="434"/>
                        <a:pt x="193" y="724"/>
                      </a:cubicBezTo>
                      <a:cubicBezTo>
                        <a:pt x="193" y="990"/>
                        <a:pt x="0" y="2028"/>
                        <a:pt x="724" y="2052"/>
                      </a:cubicBezTo>
                      <a:cubicBezTo>
                        <a:pt x="724" y="2390"/>
                        <a:pt x="724" y="2390"/>
                        <a:pt x="724" y="2390"/>
                      </a:cubicBezTo>
                      <a:cubicBezTo>
                        <a:pt x="1546" y="2269"/>
                        <a:pt x="1546" y="2269"/>
                        <a:pt x="1546" y="2269"/>
                      </a:cubicBezTo>
                      <a:cubicBezTo>
                        <a:pt x="1546" y="2269"/>
                        <a:pt x="1497" y="1738"/>
                        <a:pt x="1618" y="1617"/>
                      </a:cubicBezTo>
                      <a:cubicBezTo>
                        <a:pt x="1739" y="1473"/>
                        <a:pt x="1907" y="1279"/>
                        <a:pt x="1811" y="1134"/>
                      </a:cubicBezTo>
                      <a:cubicBezTo>
                        <a:pt x="1811" y="1134"/>
                        <a:pt x="1714" y="1014"/>
                        <a:pt x="1594" y="1207"/>
                      </a:cubicBezTo>
                      <a:cubicBezTo>
                        <a:pt x="1594" y="1207"/>
                        <a:pt x="1497" y="1159"/>
                        <a:pt x="1424" y="844"/>
                      </a:cubicBezTo>
                      <a:cubicBezTo>
                        <a:pt x="1328" y="483"/>
                        <a:pt x="604" y="0"/>
                        <a:pt x="314" y="313"/>
                      </a:cubicBezTo>
                    </a:path>
                  </a:pathLst>
                </a:custGeom>
                <a:solidFill>
                  <a:srgbClr val="F8BA8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Freeform 27">
                  <a:extLst>
                    <a:ext uri="{FF2B5EF4-FFF2-40B4-BE49-F238E27FC236}">
                      <a16:creationId xmlns:a16="http://schemas.microsoft.com/office/drawing/2014/main" id="{BD3958A8-38A3-7F46-BB4D-B71067B98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82334" y="5060632"/>
                  <a:ext cx="563505" cy="655110"/>
                </a:xfrm>
                <a:custGeom>
                  <a:avLst/>
                  <a:gdLst>
                    <a:gd name="T0" fmla="*/ 869 w 894"/>
                    <a:gd name="T1" fmla="*/ 942 h 1039"/>
                    <a:gd name="T2" fmla="*/ 869 w 894"/>
                    <a:gd name="T3" fmla="*/ 942 h 1039"/>
                    <a:gd name="T4" fmla="*/ 820 w 894"/>
                    <a:gd name="T5" fmla="*/ 506 h 1039"/>
                    <a:gd name="T6" fmla="*/ 749 w 894"/>
                    <a:gd name="T7" fmla="*/ 193 h 1039"/>
                    <a:gd name="T8" fmla="*/ 652 w 894"/>
                    <a:gd name="T9" fmla="*/ 435 h 1039"/>
                    <a:gd name="T10" fmla="*/ 603 w 894"/>
                    <a:gd name="T11" fmla="*/ 410 h 1039"/>
                    <a:gd name="T12" fmla="*/ 362 w 894"/>
                    <a:gd name="T13" fmla="*/ 24 h 1039"/>
                    <a:gd name="T14" fmla="*/ 48 w 894"/>
                    <a:gd name="T15" fmla="*/ 337 h 1039"/>
                    <a:gd name="T16" fmla="*/ 579 w 894"/>
                    <a:gd name="T17" fmla="*/ 1038 h 1039"/>
                    <a:gd name="T18" fmla="*/ 869 w 894"/>
                    <a:gd name="T19" fmla="*/ 942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4" h="1039">
                      <a:moveTo>
                        <a:pt x="869" y="942"/>
                      </a:moveTo>
                      <a:lnTo>
                        <a:pt x="869" y="942"/>
                      </a:lnTo>
                      <a:cubicBezTo>
                        <a:pt x="869" y="942"/>
                        <a:pt x="893" y="700"/>
                        <a:pt x="820" y="506"/>
                      </a:cubicBezTo>
                      <a:cubicBezTo>
                        <a:pt x="749" y="313"/>
                        <a:pt x="749" y="217"/>
                        <a:pt x="749" y="193"/>
                      </a:cubicBezTo>
                      <a:cubicBezTo>
                        <a:pt x="724" y="169"/>
                        <a:pt x="652" y="217"/>
                        <a:pt x="652" y="435"/>
                      </a:cubicBezTo>
                      <a:cubicBezTo>
                        <a:pt x="652" y="435"/>
                        <a:pt x="652" y="506"/>
                        <a:pt x="603" y="410"/>
                      </a:cubicBezTo>
                      <a:cubicBezTo>
                        <a:pt x="579" y="337"/>
                        <a:pt x="459" y="72"/>
                        <a:pt x="362" y="24"/>
                      </a:cubicBezTo>
                      <a:cubicBezTo>
                        <a:pt x="290" y="0"/>
                        <a:pt x="0" y="169"/>
                        <a:pt x="48" y="337"/>
                      </a:cubicBezTo>
                      <a:cubicBezTo>
                        <a:pt x="120" y="506"/>
                        <a:pt x="386" y="918"/>
                        <a:pt x="579" y="1038"/>
                      </a:cubicBezTo>
                      <a:lnTo>
                        <a:pt x="869" y="942"/>
                      </a:lnTo>
                    </a:path>
                  </a:pathLst>
                </a:custGeom>
                <a:solidFill>
                  <a:srgbClr val="F8BA8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Freeform 28">
                  <a:extLst>
                    <a:ext uri="{FF2B5EF4-FFF2-40B4-BE49-F238E27FC236}">
                      <a16:creationId xmlns:a16="http://schemas.microsoft.com/office/drawing/2014/main" id="{DF9BD42E-9EE8-7647-8D25-60699DAD0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71027" y="5529757"/>
                  <a:ext cx="1612790" cy="1232494"/>
                </a:xfrm>
                <a:custGeom>
                  <a:avLst/>
                  <a:gdLst>
                    <a:gd name="T0" fmla="*/ 2559 w 2560"/>
                    <a:gd name="T1" fmla="*/ 145 h 1957"/>
                    <a:gd name="T2" fmla="*/ 2559 w 2560"/>
                    <a:gd name="T3" fmla="*/ 145 h 1957"/>
                    <a:gd name="T4" fmla="*/ 1376 w 2560"/>
                    <a:gd name="T5" fmla="*/ 1111 h 1957"/>
                    <a:gd name="T6" fmla="*/ 410 w 2560"/>
                    <a:gd name="T7" fmla="*/ 0 h 1957"/>
                    <a:gd name="T8" fmla="*/ 0 w 2560"/>
                    <a:gd name="T9" fmla="*/ 266 h 1957"/>
                    <a:gd name="T10" fmla="*/ 1376 w 2560"/>
                    <a:gd name="T11" fmla="*/ 1908 h 1957"/>
                    <a:gd name="T12" fmla="*/ 2173 w 2560"/>
                    <a:gd name="T13" fmla="*/ 1304 h 1957"/>
                    <a:gd name="T14" fmla="*/ 2559 w 2560"/>
                    <a:gd name="T15" fmla="*/ 145 h 1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0" h="1957">
                      <a:moveTo>
                        <a:pt x="2559" y="145"/>
                      </a:moveTo>
                      <a:lnTo>
                        <a:pt x="2559" y="145"/>
                      </a:lnTo>
                      <a:cubicBezTo>
                        <a:pt x="2559" y="145"/>
                        <a:pt x="1473" y="1136"/>
                        <a:pt x="1376" y="1111"/>
                      </a:cubicBezTo>
                      <a:cubicBezTo>
                        <a:pt x="1280" y="1087"/>
                        <a:pt x="410" y="0"/>
                        <a:pt x="410" y="0"/>
                      </a:cubicBezTo>
                      <a:cubicBezTo>
                        <a:pt x="0" y="266"/>
                        <a:pt x="0" y="266"/>
                        <a:pt x="0" y="266"/>
                      </a:cubicBezTo>
                      <a:cubicBezTo>
                        <a:pt x="0" y="266"/>
                        <a:pt x="1062" y="1956"/>
                        <a:pt x="1376" y="1908"/>
                      </a:cubicBezTo>
                      <a:cubicBezTo>
                        <a:pt x="1666" y="1860"/>
                        <a:pt x="2173" y="1304"/>
                        <a:pt x="2173" y="1304"/>
                      </a:cubicBezTo>
                      <a:lnTo>
                        <a:pt x="2559" y="145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Freeform 29">
                  <a:extLst>
                    <a:ext uri="{FF2B5EF4-FFF2-40B4-BE49-F238E27FC236}">
                      <a16:creationId xmlns:a16="http://schemas.microsoft.com/office/drawing/2014/main" id="{B266A12A-C269-E34C-BBE2-B2A7FBE12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64727" y="5438152"/>
                  <a:ext cx="1596135" cy="2553817"/>
                </a:xfrm>
                <a:custGeom>
                  <a:avLst/>
                  <a:gdLst>
                    <a:gd name="T0" fmla="*/ 821 w 2537"/>
                    <a:gd name="T1" fmla="*/ 193 h 4058"/>
                    <a:gd name="T2" fmla="*/ 821 w 2537"/>
                    <a:gd name="T3" fmla="*/ 193 h 4058"/>
                    <a:gd name="T4" fmla="*/ 1643 w 2537"/>
                    <a:gd name="T5" fmla="*/ 0 h 4058"/>
                    <a:gd name="T6" fmla="*/ 2126 w 2537"/>
                    <a:gd name="T7" fmla="*/ 846 h 4058"/>
                    <a:gd name="T8" fmla="*/ 2029 w 2537"/>
                    <a:gd name="T9" fmla="*/ 2415 h 4058"/>
                    <a:gd name="T10" fmla="*/ 2536 w 2537"/>
                    <a:gd name="T11" fmla="*/ 3816 h 4058"/>
                    <a:gd name="T12" fmla="*/ 677 w 2537"/>
                    <a:gd name="T13" fmla="*/ 3961 h 4058"/>
                    <a:gd name="T14" fmla="*/ 218 w 2537"/>
                    <a:gd name="T15" fmla="*/ 1691 h 4058"/>
                    <a:gd name="T16" fmla="*/ 821 w 2537"/>
                    <a:gd name="T17" fmla="*/ 193 h 4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37" h="4058">
                      <a:moveTo>
                        <a:pt x="821" y="193"/>
                      </a:moveTo>
                      <a:lnTo>
                        <a:pt x="821" y="193"/>
                      </a:lnTo>
                      <a:cubicBezTo>
                        <a:pt x="821" y="193"/>
                        <a:pt x="1280" y="290"/>
                        <a:pt x="1643" y="0"/>
                      </a:cubicBezTo>
                      <a:cubicBezTo>
                        <a:pt x="1643" y="0"/>
                        <a:pt x="2077" y="315"/>
                        <a:pt x="2126" y="846"/>
                      </a:cubicBezTo>
                      <a:cubicBezTo>
                        <a:pt x="2198" y="1352"/>
                        <a:pt x="1980" y="2174"/>
                        <a:pt x="2029" y="2415"/>
                      </a:cubicBezTo>
                      <a:cubicBezTo>
                        <a:pt x="2077" y="2633"/>
                        <a:pt x="2463" y="3309"/>
                        <a:pt x="2536" y="3816"/>
                      </a:cubicBezTo>
                      <a:cubicBezTo>
                        <a:pt x="2536" y="3816"/>
                        <a:pt x="1473" y="4057"/>
                        <a:pt x="677" y="3961"/>
                      </a:cubicBezTo>
                      <a:cubicBezTo>
                        <a:pt x="677" y="3961"/>
                        <a:pt x="580" y="2657"/>
                        <a:pt x="218" y="1691"/>
                      </a:cubicBezTo>
                      <a:cubicBezTo>
                        <a:pt x="0" y="1159"/>
                        <a:pt x="821" y="193"/>
                        <a:pt x="821" y="19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Freeform 30">
                  <a:extLst>
                    <a:ext uri="{FF2B5EF4-FFF2-40B4-BE49-F238E27FC236}">
                      <a16:creationId xmlns:a16="http://schemas.microsoft.com/office/drawing/2014/main" id="{552F8333-716C-BB40-A76D-0B6788D08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22408" y="7278567"/>
                  <a:ext cx="594040" cy="685643"/>
                </a:xfrm>
                <a:custGeom>
                  <a:avLst/>
                  <a:gdLst>
                    <a:gd name="T0" fmla="*/ 773 w 943"/>
                    <a:gd name="T1" fmla="*/ 0 h 1087"/>
                    <a:gd name="T2" fmla="*/ 773 w 943"/>
                    <a:gd name="T3" fmla="*/ 0 h 1087"/>
                    <a:gd name="T4" fmla="*/ 363 w 943"/>
                    <a:gd name="T5" fmla="*/ 168 h 1087"/>
                    <a:gd name="T6" fmla="*/ 73 w 943"/>
                    <a:gd name="T7" fmla="*/ 337 h 1087"/>
                    <a:gd name="T8" fmla="*/ 339 w 943"/>
                    <a:gd name="T9" fmla="*/ 361 h 1087"/>
                    <a:gd name="T10" fmla="*/ 339 w 943"/>
                    <a:gd name="T11" fmla="*/ 386 h 1087"/>
                    <a:gd name="T12" fmla="*/ 0 w 943"/>
                    <a:gd name="T13" fmla="*/ 773 h 1087"/>
                    <a:gd name="T14" fmla="*/ 412 w 943"/>
                    <a:gd name="T15" fmla="*/ 966 h 1087"/>
                    <a:gd name="T16" fmla="*/ 942 w 943"/>
                    <a:gd name="T17" fmla="*/ 241 h 1087"/>
                    <a:gd name="T18" fmla="*/ 773 w 943"/>
                    <a:gd name="T19" fmla="*/ 0 h 10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43" h="1087">
                      <a:moveTo>
                        <a:pt x="773" y="0"/>
                      </a:moveTo>
                      <a:lnTo>
                        <a:pt x="773" y="0"/>
                      </a:lnTo>
                      <a:cubicBezTo>
                        <a:pt x="773" y="0"/>
                        <a:pt x="532" y="48"/>
                        <a:pt x="363" y="168"/>
                      </a:cubicBezTo>
                      <a:cubicBezTo>
                        <a:pt x="194" y="290"/>
                        <a:pt x="97" y="314"/>
                        <a:pt x="73" y="337"/>
                      </a:cubicBezTo>
                      <a:cubicBezTo>
                        <a:pt x="73" y="361"/>
                        <a:pt x="146" y="434"/>
                        <a:pt x="339" y="361"/>
                      </a:cubicBezTo>
                      <a:cubicBezTo>
                        <a:pt x="339" y="361"/>
                        <a:pt x="412" y="337"/>
                        <a:pt x="339" y="386"/>
                      </a:cubicBezTo>
                      <a:cubicBezTo>
                        <a:pt x="242" y="458"/>
                        <a:pt x="24" y="627"/>
                        <a:pt x="0" y="773"/>
                      </a:cubicBezTo>
                      <a:cubicBezTo>
                        <a:pt x="0" y="844"/>
                        <a:pt x="266" y="1086"/>
                        <a:pt x="412" y="966"/>
                      </a:cubicBezTo>
                      <a:cubicBezTo>
                        <a:pt x="556" y="869"/>
                        <a:pt x="895" y="458"/>
                        <a:pt x="942" y="241"/>
                      </a:cubicBezTo>
                      <a:lnTo>
                        <a:pt x="773" y="0"/>
                      </a:lnTo>
                    </a:path>
                  </a:pathLst>
                </a:custGeom>
                <a:solidFill>
                  <a:srgbClr val="F8BA8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31">
                  <a:extLst>
                    <a:ext uri="{FF2B5EF4-FFF2-40B4-BE49-F238E27FC236}">
                      <a16:creationId xmlns:a16="http://schemas.microsoft.com/office/drawing/2014/main" id="{7B37A550-7D92-2747-8479-6CE8BDA21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5616" y="5546413"/>
                  <a:ext cx="1246375" cy="1976432"/>
                </a:xfrm>
                <a:custGeom>
                  <a:avLst/>
                  <a:gdLst>
                    <a:gd name="T0" fmla="*/ 73 w 1982"/>
                    <a:gd name="T1" fmla="*/ 894 h 3141"/>
                    <a:gd name="T2" fmla="*/ 73 w 1982"/>
                    <a:gd name="T3" fmla="*/ 894 h 3141"/>
                    <a:gd name="T4" fmla="*/ 1087 w 1982"/>
                    <a:gd name="T5" fmla="*/ 1546 h 3141"/>
                    <a:gd name="T6" fmla="*/ 290 w 1982"/>
                    <a:gd name="T7" fmla="*/ 2802 h 3141"/>
                    <a:gd name="T8" fmla="*/ 652 w 1982"/>
                    <a:gd name="T9" fmla="*/ 3140 h 3141"/>
                    <a:gd name="T10" fmla="*/ 1836 w 1982"/>
                    <a:gd name="T11" fmla="*/ 1329 h 3141"/>
                    <a:gd name="T12" fmla="*/ 0 w 1982"/>
                    <a:gd name="T13" fmla="*/ 0 h 3141"/>
                    <a:gd name="T14" fmla="*/ 73 w 1982"/>
                    <a:gd name="T15" fmla="*/ 894 h 3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2" h="3141">
                      <a:moveTo>
                        <a:pt x="73" y="894"/>
                      </a:moveTo>
                      <a:lnTo>
                        <a:pt x="73" y="894"/>
                      </a:lnTo>
                      <a:cubicBezTo>
                        <a:pt x="73" y="894"/>
                        <a:pt x="1063" y="1449"/>
                        <a:pt x="1087" y="1546"/>
                      </a:cubicBezTo>
                      <a:cubicBezTo>
                        <a:pt x="1111" y="1666"/>
                        <a:pt x="290" y="2802"/>
                        <a:pt x="290" y="2802"/>
                      </a:cubicBezTo>
                      <a:cubicBezTo>
                        <a:pt x="652" y="3140"/>
                        <a:pt x="652" y="3140"/>
                        <a:pt x="652" y="3140"/>
                      </a:cubicBezTo>
                      <a:cubicBezTo>
                        <a:pt x="652" y="3140"/>
                        <a:pt x="1981" y="1619"/>
                        <a:pt x="1836" y="1329"/>
                      </a:cubicBezTo>
                      <a:cubicBezTo>
                        <a:pt x="1715" y="1063"/>
                        <a:pt x="0" y="0"/>
                        <a:pt x="0" y="0"/>
                      </a:cubicBezTo>
                      <a:lnTo>
                        <a:pt x="73" y="89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99" name="Chart 298">
                <a:extLst>
                  <a:ext uri="{FF2B5EF4-FFF2-40B4-BE49-F238E27FC236}">
                    <a16:creationId xmlns:a16="http://schemas.microsoft.com/office/drawing/2014/main" id="{21BBB1A6-EB5C-3541-97A1-5D41D9128F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2634523"/>
                  </p:ext>
                </p:extLst>
              </p:nvPr>
            </p:nvGraphicFramePr>
            <p:xfrm>
              <a:off x="1171461" y="5173005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36A430-765F-4F49-A2DF-FAB95163AE1D}"/>
                </a:ext>
              </a:extLst>
            </p:cNvPr>
            <p:cNvGrpSpPr/>
            <p:nvPr/>
          </p:nvGrpSpPr>
          <p:grpSpPr>
            <a:xfrm>
              <a:off x="10659081" y="4730493"/>
              <a:ext cx="6298257" cy="3670293"/>
              <a:chOff x="9608862" y="4730493"/>
              <a:chExt cx="6298257" cy="3670293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C0CB2294-34A7-C249-80AB-607643065AAE}"/>
                  </a:ext>
                </a:extLst>
              </p:cNvPr>
              <p:cNvGrpSpPr/>
              <p:nvPr/>
            </p:nvGrpSpPr>
            <p:grpSpPr>
              <a:xfrm flipH="1">
                <a:off x="13249388" y="4730493"/>
                <a:ext cx="2657731" cy="3670293"/>
                <a:chOff x="2959100" y="782638"/>
                <a:chExt cx="4375150" cy="6042025"/>
              </a:xfrm>
            </p:grpSpPr>
            <p:sp>
              <p:nvSpPr>
                <p:cNvPr id="167" name="Freeform 2">
                  <a:extLst>
                    <a:ext uri="{FF2B5EF4-FFF2-40B4-BE49-F238E27FC236}">
                      <a16:creationId xmlns:a16="http://schemas.microsoft.com/office/drawing/2014/main" id="{DF4B8DC1-273E-864E-AC49-22C3BF130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7600" y="3336925"/>
                  <a:ext cx="2114550" cy="2744788"/>
                </a:xfrm>
                <a:custGeom>
                  <a:avLst/>
                  <a:gdLst>
                    <a:gd name="T0" fmla="*/ 32 w 5875"/>
                    <a:gd name="T1" fmla="*/ 1968 h 7625"/>
                    <a:gd name="T2" fmla="*/ 32 w 5875"/>
                    <a:gd name="T3" fmla="*/ 1968 h 7625"/>
                    <a:gd name="T4" fmla="*/ 1999 w 5875"/>
                    <a:gd name="T5" fmla="*/ 5406 h 7625"/>
                    <a:gd name="T6" fmla="*/ 5468 w 5875"/>
                    <a:gd name="T7" fmla="*/ 7624 h 7625"/>
                    <a:gd name="T8" fmla="*/ 5874 w 5875"/>
                    <a:gd name="T9" fmla="*/ 7093 h 7625"/>
                    <a:gd name="T10" fmla="*/ 3406 w 5875"/>
                    <a:gd name="T11" fmla="*/ 4937 h 7625"/>
                    <a:gd name="T12" fmla="*/ 2593 w 5875"/>
                    <a:gd name="T13" fmla="*/ 3562 h 7625"/>
                    <a:gd name="T14" fmla="*/ 375 w 5875"/>
                    <a:gd name="T15" fmla="*/ 0 h 7625"/>
                    <a:gd name="T16" fmla="*/ 32 w 5875"/>
                    <a:gd name="T17" fmla="*/ 1968 h 7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75" h="7625">
                      <a:moveTo>
                        <a:pt x="32" y="1968"/>
                      </a:moveTo>
                      <a:lnTo>
                        <a:pt x="32" y="1968"/>
                      </a:lnTo>
                      <a:cubicBezTo>
                        <a:pt x="32" y="1968"/>
                        <a:pt x="1624" y="5093"/>
                        <a:pt x="1999" y="5406"/>
                      </a:cubicBezTo>
                      <a:cubicBezTo>
                        <a:pt x="2374" y="5718"/>
                        <a:pt x="5468" y="7624"/>
                        <a:pt x="5468" y="7624"/>
                      </a:cubicBezTo>
                      <a:cubicBezTo>
                        <a:pt x="5468" y="7624"/>
                        <a:pt x="5781" y="7624"/>
                        <a:pt x="5874" y="7093"/>
                      </a:cubicBezTo>
                      <a:cubicBezTo>
                        <a:pt x="5874" y="7093"/>
                        <a:pt x="4437" y="5406"/>
                        <a:pt x="3406" y="4937"/>
                      </a:cubicBezTo>
                      <a:cubicBezTo>
                        <a:pt x="2687" y="4656"/>
                        <a:pt x="2718" y="4156"/>
                        <a:pt x="2593" y="3562"/>
                      </a:cubicBezTo>
                      <a:cubicBezTo>
                        <a:pt x="2499" y="3124"/>
                        <a:pt x="2062" y="282"/>
                        <a:pt x="375" y="0"/>
                      </a:cubicBezTo>
                      <a:cubicBezTo>
                        <a:pt x="375" y="0"/>
                        <a:pt x="0" y="1438"/>
                        <a:pt x="32" y="1968"/>
                      </a:cubicBezTo>
                    </a:path>
                  </a:pathLst>
                </a:custGeom>
                <a:solidFill>
                  <a:srgbClr val="F1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Freeform 3">
                  <a:extLst>
                    <a:ext uri="{FF2B5EF4-FFF2-40B4-BE49-F238E27FC236}">
                      <a16:creationId xmlns:a16="http://schemas.microsoft.com/office/drawing/2014/main" id="{A5AB0775-5B31-AA45-8EC7-C89F8FFF78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0538" y="5776913"/>
                  <a:ext cx="382587" cy="1001712"/>
                </a:xfrm>
                <a:custGeom>
                  <a:avLst/>
                  <a:gdLst>
                    <a:gd name="T0" fmla="*/ 375 w 1063"/>
                    <a:gd name="T1" fmla="*/ 94 h 2783"/>
                    <a:gd name="T2" fmla="*/ 375 w 1063"/>
                    <a:gd name="T3" fmla="*/ 94 h 2783"/>
                    <a:gd name="T4" fmla="*/ 719 w 1063"/>
                    <a:gd name="T5" fmla="*/ 32 h 2783"/>
                    <a:gd name="T6" fmla="*/ 1031 w 1063"/>
                    <a:gd name="T7" fmla="*/ 94 h 2783"/>
                    <a:gd name="T8" fmla="*/ 1000 w 1063"/>
                    <a:gd name="T9" fmla="*/ 407 h 2783"/>
                    <a:gd name="T10" fmla="*/ 875 w 1063"/>
                    <a:gd name="T11" fmla="*/ 1563 h 2783"/>
                    <a:gd name="T12" fmla="*/ 250 w 1063"/>
                    <a:gd name="T13" fmla="*/ 2719 h 2783"/>
                    <a:gd name="T14" fmla="*/ 187 w 1063"/>
                    <a:gd name="T15" fmla="*/ 2469 h 2783"/>
                    <a:gd name="T16" fmla="*/ 250 w 1063"/>
                    <a:gd name="T17" fmla="*/ 1563 h 2783"/>
                    <a:gd name="T18" fmla="*/ 62 w 1063"/>
                    <a:gd name="T19" fmla="*/ 876 h 2783"/>
                    <a:gd name="T20" fmla="*/ 437 w 1063"/>
                    <a:gd name="T21" fmla="*/ 532 h 2783"/>
                    <a:gd name="T22" fmla="*/ 375 w 1063"/>
                    <a:gd name="T23" fmla="*/ 94 h 27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3" h="2783">
                      <a:moveTo>
                        <a:pt x="375" y="94"/>
                      </a:moveTo>
                      <a:lnTo>
                        <a:pt x="375" y="94"/>
                      </a:lnTo>
                      <a:cubicBezTo>
                        <a:pt x="375" y="94"/>
                        <a:pt x="500" y="0"/>
                        <a:pt x="719" y="32"/>
                      </a:cubicBezTo>
                      <a:cubicBezTo>
                        <a:pt x="906" y="63"/>
                        <a:pt x="969" y="94"/>
                        <a:pt x="1031" y="94"/>
                      </a:cubicBezTo>
                      <a:cubicBezTo>
                        <a:pt x="1031" y="94"/>
                        <a:pt x="1062" y="94"/>
                        <a:pt x="1000" y="407"/>
                      </a:cubicBezTo>
                      <a:cubicBezTo>
                        <a:pt x="937" y="751"/>
                        <a:pt x="875" y="1188"/>
                        <a:pt x="875" y="1563"/>
                      </a:cubicBezTo>
                      <a:cubicBezTo>
                        <a:pt x="844" y="1938"/>
                        <a:pt x="594" y="2782"/>
                        <a:pt x="250" y="2719"/>
                      </a:cubicBezTo>
                      <a:cubicBezTo>
                        <a:pt x="250" y="2719"/>
                        <a:pt x="156" y="2657"/>
                        <a:pt x="187" y="2469"/>
                      </a:cubicBezTo>
                      <a:cubicBezTo>
                        <a:pt x="219" y="2251"/>
                        <a:pt x="312" y="1969"/>
                        <a:pt x="250" y="1563"/>
                      </a:cubicBezTo>
                      <a:cubicBezTo>
                        <a:pt x="156" y="1126"/>
                        <a:pt x="0" y="969"/>
                        <a:pt x="62" y="876"/>
                      </a:cubicBezTo>
                      <a:cubicBezTo>
                        <a:pt x="125" y="782"/>
                        <a:pt x="281" y="938"/>
                        <a:pt x="437" y="532"/>
                      </a:cubicBezTo>
                      <a:cubicBezTo>
                        <a:pt x="531" y="282"/>
                        <a:pt x="375" y="94"/>
                        <a:pt x="375" y="94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Freeform 4">
                  <a:extLst>
                    <a:ext uri="{FF2B5EF4-FFF2-40B4-BE49-F238E27FC236}">
                      <a16:creationId xmlns:a16="http://schemas.microsoft.com/office/drawing/2014/main" id="{372955A5-F7F6-2641-8C1C-562069974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9438" y="5789613"/>
                  <a:ext cx="404812" cy="1001712"/>
                </a:xfrm>
                <a:custGeom>
                  <a:avLst/>
                  <a:gdLst>
                    <a:gd name="T0" fmla="*/ 0 w 1126"/>
                    <a:gd name="T1" fmla="*/ 2687 h 2782"/>
                    <a:gd name="T2" fmla="*/ 0 w 1126"/>
                    <a:gd name="T3" fmla="*/ 2687 h 2782"/>
                    <a:gd name="T4" fmla="*/ 625 w 1126"/>
                    <a:gd name="T5" fmla="*/ 1531 h 2782"/>
                    <a:gd name="T6" fmla="*/ 750 w 1126"/>
                    <a:gd name="T7" fmla="*/ 375 h 2782"/>
                    <a:gd name="T8" fmla="*/ 781 w 1126"/>
                    <a:gd name="T9" fmla="*/ 62 h 2782"/>
                    <a:gd name="T10" fmla="*/ 969 w 1126"/>
                    <a:gd name="T11" fmla="*/ 0 h 2782"/>
                    <a:gd name="T12" fmla="*/ 1031 w 1126"/>
                    <a:gd name="T13" fmla="*/ 500 h 2782"/>
                    <a:gd name="T14" fmla="*/ 844 w 1126"/>
                    <a:gd name="T15" fmla="*/ 1281 h 2782"/>
                    <a:gd name="T16" fmla="*/ 437 w 1126"/>
                    <a:gd name="T17" fmla="*/ 2500 h 2782"/>
                    <a:gd name="T18" fmla="*/ 0 w 1126"/>
                    <a:gd name="T19" fmla="*/ 2687 h 2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26" h="2782">
                      <a:moveTo>
                        <a:pt x="0" y="2687"/>
                      </a:moveTo>
                      <a:lnTo>
                        <a:pt x="0" y="2687"/>
                      </a:lnTo>
                      <a:cubicBezTo>
                        <a:pt x="344" y="2750"/>
                        <a:pt x="594" y="1906"/>
                        <a:pt x="625" y="1531"/>
                      </a:cubicBezTo>
                      <a:cubicBezTo>
                        <a:pt x="625" y="1156"/>
                        <a:pt x="687" y="719"/>
                        <a:pt x="750" y="375"/>
                      </a:cubicBezTo>
                      <a:cubicBezTo>
                        <a:pt x="812" y="62"/>
                        <a:pt x="781" y="62"/>
                        <a:pt x="781" y="62"/>
                      </a:cubicBezTo>
                      <a:lnTo>
                        <a:pt x="969" y="0"/>
                      </a:lnTo>
                      <a:cubicBezTo>
                        <a:pt x="1000" y="31"/>
                        <a:pt x="1125" y="125"/>
                        <a:pt x="1031" y="500"/>
                      </a:cubicBezTo>
                      <a:cubicBezTo>
                        <a:pt x="969" y="844"/>
                        <a:pt x="906" y="969"/>
                        <a:pt x="844" y="1281"/>
                      </a:cubicBezTo>
                      <a:cubicBezTo>
                        <a:pt x="812" y="1625"/>
                        <a:pt x="719" y="2219"/>
                        <a:pt x="437" y="2500"/>
                      </a:cubicBezTo>
                      <a:cubicBezTo>
                        <a:pt x="187" y="2781"/>
                        <a:pt x="125" y="2750"/>
                        <a:pt x="0" y="2687"/>
                      </a:cubicBez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Freeform 5">
                  <a:extLst>
                    <a:ext uri="{FF2B5EF4-FFF2-40B4-BE49-F238E27FC236}">
                      <a16:creationId xmlns:a16="http://schemas.microsoft.com/office/drawing/2014/main" id="{11B01980-2422-5741-931C-FDFB293A48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0538" y="6070600"/>
                  <a:ext cx="180975" cy="473075"/>
                </a:xfrm>
                <a:custGeom>
                  <a:avLst/>
                  <a:gdLst>
                    <a:gd name="T0" fmla="*/ 250 w 501"/>
                    <a:gd name="T1" fmla="*/ 1281 h 1314"/>
                    <a:gd name="T2" fmla="*/ 250 w 501"/>
                    <a:gd name="T3" fmla="*/ 1281 h 1314"/>
                    <a:gd name="T4" fmla="*/ 250 w 501"/>
                    <a:gd name="T5" fmla="*/ 1281 h 1314"/>
                    <a:gd name="T6" fmla="*/ 250 w 501"/>
                    <a:gd name="T7" fmla="*/ 750 h 1314"/>
                    <a:gd name="T8" fmla="*/ 62 w 501"/>
                    <a:gd name="T9" fmla="*/ 63 h 1314"/>
                    <a:gd name="T10" fmla="*/ 187 w 501"/>
                    <a:gd name="T11" fmla="*/ 0 h 1314"/>
                    <a:gd name="T12" fmla="*/ 281 w 501"/>
                    <a:gd name="T13" fmla="*/ 188 h 1314"/>
                    <a:gd name="T14" fmla="*/ 437 w 501"/>
                    <a:gd name="T15" fmla="*/ 969 h 1314"/>
                    <a:gd name="T16" fmla="*/ 250 w 501"/>
                    <a:gd name="T17" fmla="*/ 1281 h 1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1" h="1314">
                      <a:moveTo>
                        <a:pt x="250" y="1281"/>
                      </a:moveTo>
                      <a:lnTo>
                        <a:pt x="250" y="1281"/>
                      </a:lnTo>
                      <a:lnTo>
                        <a:pt x="250" y="1281"/>
                      </a:lnTo>
                      <a:cubicBezTo>
                        <a:pt x="281" y="1125"/>
                        <a:pt x="281" y="969"/>
                        <a:pt x="250" y="750"/>
                      </a:cubicBezTo>
                      <a:cubicBezTo>
                        <a:pt x="156" y="313"/>
                        <a:pt x="0" y="156"/>
                        <a:pt x="62" y="63"/>
                      </a:cubicBezTo>
                      <a:cubicBezTo>
                        <a:pt x="94" y="31"/>
                        <a:pt x="125" y="31"/>
                        <a:pt x="187" y="0"/>
                      </a:cubicBezTo>
                      <a:cubicBezTo>
                        <a:pt x="281" y="188"/>
                        <a:pt x="281" y="188"/>
                        <a:pt x="281" y="188"/>
                      </a:cubicBezTo>
                      <a:cubicBezTo>
                        <a:pt x="344" y="375"/>
                        <a:pt x="500" y="625"/>
                        <a:pt x="437" y="969"/>
                      </a:cubicBezTo>
                      <a:cubicBezTo>
                        <a:pt x="375" y="1313"/>
                        <a:pt x="250" y="1281"/>
                        <a:pt x="250" y="128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Freeform 6">
                  <a:extLst>
                    <a:ext uri="{FF2B5EF4-FFF2-40B4-BE49-F238E27FC236}">
                      <a16:creationId xmlns:a16="http://schemas.microsoft.com/office/drawing/2014/main" id="{C21BE964-CFBB-1344-9EBF-C5DA33D0C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325" y="6126163"/>
                  <a:ext cx="22225" cy="46037"/>
                </a:xfrm>
                <a:custGeom>
                  <a:avLst/>
                  <a:gdLst>
                    <a:gd name="T0" fmla="*/ 31 w 63"/>
                    <a:gd name="T1" fmla="*/ 94 h 126"/>
                    <a:gd name="T2" fmla="*/ 31 w 63"/>
                    <a:gd name="T3" fmla="*/ 94 h 126"/>
                    <a:gd name="T4" fmla="*/ 62 w 63"/>
                    <a:gd name="T5" fmla="*/ 63 h 126"/>
                    <a:gd name="T6" fmla="*/ 31 w 63"/>
                    <a:gd name="T7" fmla="*/ 32 h 126"/>
                    <a:gd name="T8" fmla="*/ 0 w 63"/>
                    <a:gd name="T9" fmla="*/ 63 h 126"/>
                    <a:gd name="T10" fmla="*/ 31 w 63"/>
                    <a:gd name="T11" fmla="*/ 9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126">
                      <a:moveTo>
                        <a:pt x="31" y="94"/>
                      </a:moveTo>
                      <a:lnTo>
                        <a:pt x="31" y="94"/>
                      </a:lnTo>
                      <a:cubicBezTo>
                        <a:pt x="31" y="125"/>
                        <a:pt x="62" y="94"/>
                        <a:pt x="62" y="63"/>
                      </a:cubicBezTo>
                      <a:cubicBezTo>
                        <a:pt x="62" y="63"/>
                        <a:pt x="62" y="32"/>
                        <a:pt x="31" y="32"/>
                      </a:cubicBezTo>
                      <a:cubicBezTo>
                        <a:pt x="31" y="0"/>
                        <a:pt x="0" y="32"/>
                        <a:pt x="0" y="63"/>
                      </a:cubicBezTo>
                      <a:cubicBezTo>
                        <a:pt x="0" y="63"/>
                        <a:pt x="0" y="94"/>
                        <a:pt x="31" y="94"/>
                      </a:cubicBezTo>
                    </a:path>
                  </a:pathLst>
                </a:custGeom>
                <a:solidFill>
                  <a:srgbClr val="25637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Freeform 7">
                  <a:extLst>
                    <a:ext uri="{FF2B5EF4-FFF2-40B4-BE49-F238E27FC236}">
                      <a16:creationId xmlns:a16="http://schemas.microsoft.com/office/drawing/2014/main" id="{76683067-750B-ED47-B564-793BB08EF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62763" y="6137275"/>
                  <a:ext cx="79375" cy="57150"/>
                </a:xfrm>
                <a:custGeom>
                  <a:avLst/>
                  <a:gdLst>
                    <a:gd name="T0" fmla="*/ 188 w 220"/>
                    <a:gd name="T1" fmla="*/ 0 h 157"/>
                    <a:gd name="T2" fmla="*/ 188 w 220"/>
                    <a:gd name="T3" fmla="*/ 0 h 157"/>
                    <a:gd name="T4" fmla="*/ 32 w 220"/>
                    <a:gd name="T5" fmla="*/ 93 h 157"/>
                    <a:gd name="T6" fmla="*/ 63 w 220"/>
                    <a:gd name="T7" fmla="*/ 156 h 157"/>
                    <a:gd name="T8" fmla="*/ 219 w 220"/>
                    <a:gd name="T9" fmla="*/ 31 h 157"/>
                    <a:gd name="T10" fmla="*/ 188 w 220"/>
                    <a:gd name="T11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157">
                      <a:moveTo>
                        <a:pt x="188" y="0"/>
                      </a:moveTo>
                      <a:lnTo>
                        <a:pt x="188" y="0"/>
                      </a:lnTo>
                      <a:cubicBezTo>
                        <a:pt x="188" y="0"/>
                        <a:pt x="94" y="93"/>
                        <a:pt x="32" y="93"/>
                      </a:cubicBezTo>
                      <a:cubicBezTo>
                        <a:pt x="32" y="93"/>
                        <a:pt x="0" y="125"/>
                        <a:pt x="63" y="156"/>
                      </a:cubicBezTo>
                      <a:cubicBezTo>
                        <a:pt x="63" y="156"/>
                        <a:pt x="125" y="156"/>
                        <a:pt x="219" y="31"/>
                      </a:cubicBezTo>
                      <a:cubicBezTo>
                        <a:pt x="219" y="31"/>
                        <a:pt x="219" y="0"/>
                        <a:pt x="188" y="0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Freeform 8">
                  <a:extLst>
                    <a:ext uri="{FF2B5EF4-FFF2-40B4-BE49-F238E27FC236}">
                      <a16:creationId xmlns:a16="http://schemas.microsoft.com/office/drawing/2014/main" id="{FE9600ED-FC28-2F47-95ED-912858379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40550" y="6227763"/>
                  <a:ext cx="34925" cy="33337"/>
                </a:xfrm>
                <a:custGeom>
                  <a:avLst/>
                  <a:gdLst>
                    <a:gd name="T0" fmla="*/ 63 w 95"/>
                    <a:gd name="T1" fmla="*/ 93 h 94"/>
                    <a:gd name="T2" fmla="*/ 63 w 95"/>
                    <a:gd name="T3" fmla="*/ 93 h 94"/>
                    <a:gd name="T4" fmla="*/ 94 w 95"/>
                    <a:gd name="T5" fmla="*/ 62 h 94"/>
                    <a:gd name="T6" fmla="*/ 63 w 95"/>
                    <a:gd name="T7" fmla="*/ 0 h 94"/>
                    <a:gd name="T8" fmla="*/ 31 w 95"/>
                    <a:gd name="T9" fmla="*/ 31 h 94"/>
                    <a:gd name="T10" fmla="*/ 63 w 95"/>
                    <a:gd name="T11" fmla="*/ 9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94">
                      <a:moveTo>
                        <a:pt x="63" y="93"/>
                      </a:moveTo>
                      <a:lnTo>
                        <a:pt x="63" y="93"/>
                      </a:lnTo>
                      <a:lnTo>
                        <a:pt x="94" y="62"/>
                      </a:lnTo>
                      <a:cubicBezTo>
                        <a:pt x="94" y="31"/>
                        <a:pt x="94" y="0"/>
                        <a:pt x="63" y="0"/>
                      </a:cubicBezTo>
                      <a:cubicBezTo>
                        <a:pt x="63" y="0"/>
                        <a:pt x="31" y="0"/>
                        <a:pt x="31" y="31"/>
                      </a:cubicBezTo>
                      <a:cubicBezTo>
                        <a:pt x="0" y="62"/>
                        <a:pt x="31" y="62"/>
                        <a:pt x="63" y="93"/>
                      </a:cubicBezTo>
                    </a:path>
                  </a:pathLst>
                </a:custGeom>
                <a:solidFill>
                  <a:srgbClr val="25637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Freeform 9">
                  <a:extLst>
                    <a:ext uri="{FF2B5EF4-FFF2-40B4-BE49-F238E27FC236}">
                      <a16:creationId xmlns:a16="http://schemas.microsoft.com/office/drawing/2014/main" id="{7169165E-8D69-A94F-B873-5DB8AD3C9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6100" y="6227763"/>
                  <a:ext cx="79375" cy="57150"/>
                </a:xfrm>
                <a:custGeom>
                  <a:avLst/>
                  <a:gdLst>
                    <a:gd name="T0" fmla="*/ 188 w 220"/>
                    <a:gd name="T1" fmla="*/ 0 h 157"/>
                    <a:gd name="T2" fmla="*/ 188 w 220"/>
                    <a:gd name="T3" fmla="*/ 0 h 157"/>
                    <a:gd name="T4" fmla="*/ 31 w 220"/>
                    <a:gd name="T5" fmla="*/ 125 h 157"/>
                    <a:gd name="T6" fmla="*/ 63 w 220"/>
                    <a:gd name="T7" fmla="*/ 156 h 157"/>
                    <a:gd name="T8" fmla="*/ 219 w 220"/>
                    <a:gd name="T9" fmla="*/ 62 h 157"/>
                    <a:gd name="T10" fmla="*/ 188 w 220"/>
                    <a:gd name="T11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157">
                      <a:moveTo>
                        <a:pt x="188" y="0"/>
                      </a:moveTo>
                      <a:lnTo>
                        <a:pt x="188" y="0"/>
                      </a:lnTo>
                      <a:cubicBezTo>
                        <a:pt x="188" y="0"/>
                        <a:pt x="94" y="125"/>
                        <a:pt x="31" y="125"/>
                      </a:cubicBezTo>
                      <a:cubicBezTo>
                        <a:pt x="31" y="125"/>
                        <a:pt x="0" y="125"/>
                        <a:pt x="63" y="156"/>
                      </a:cubicBezTo>
                      <a:cubicBezTo>
                        <a:pt x="63" y="156"/>
                        <a:pt x="125" y="156"/>
                        <a:pt x="219" y="62"/>
                      </a:cubicBezTo>
                      <a:cubicBezTo>
                        <a:pt x="219" y="62"/>
                        <a:pt x="219" y="31"/>
                        <a:pt x="188" y="0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0">
                  <a:extLst>
                    <a:ext uri="{FF2B5EF4-FFF2-40B4-BE49-F238E27FC236}">
                      <a16:creationId xmlns:a16="http://schemas.microsoft.com/office/drawing/2014/main" id="{00D30692-9804-8345-BC2D-DB208BF7F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5475" y="6329363"/>
                  <a:ext cx="34925" cy="34925"/>
                </a:xfrm>
                <a:custGeom>
                  <a:avLst/>
                  <a:gdLst>
                    <a:gd name="T0" fmla="*/ 31 w 95"/>
                    <a:gd name="T1" fmla="*/ 94 h 95"/>
                    <a:gd name="T2" fmla="*/ 31 w 95"/>
                    <a:gd name="T3" fmla="*/ 94 h 95"/>
                    <a:gd name="T4" fmla="*/ 62 w 95"/>
                    <a:gd name="T5" fmla="*/ 62 h 95"/>
                    <a:gd name="T6" fmla="*/ 62 w 95"/>
                    <a:gd name="T7" fmla="*/ 0 h 95"/>
                    <a:gd name="T8" fmla="*/ 0 w 95"/>
                    <a:gd name="T9" fmla="*/ 31 h 95"/>
                    <a:gd name="T10" fmla="*/ 31 w 95"/>
                    <a:gd name="T11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95">
                      <a:moveTo>
                        <a:pt x="31" y="94"/>
                      </a:moveTo>
                      <a:lnTo>
                        <a:pt x="31" y="94"/>
                      </a:lnTo>
                      <a:cubicBezTo>
                        <a:pt x="31" y="94"/>
                        <a:pt x="62" y="94"/>
                        <a:pt x="62" y="62"/>
                      </a:cubicBezTo>
                      <a:cubicBezTo>
                        <a:pt x="94" y="31"/>
                        <a:pt x="62" y="0"/>
                        <a:pt x="62" y="0"/>
                      </a:cubicBezTo>
                      <a:cubicBezTo>
                        <a:pt x="31" y="0"/>
                        <a:pt x="0" y="0"/>
                        <a:pt x="0" y="31"/>
                      </a:cubicBezTo>
                      <a:cubicBezTo>
                        <a:pt x="0" y="31"/>
                        <a:pt x="0" y="62"/>
                        <a:pt x="31" y="94"/>
                      </a:cubicBezTo>
                    </a:path>
                  </a:pathLst>
                </a:custGeom>
                <a:solidFill>
                  <a:srgbClr val="25637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Freeform 11">
                  <a:extLst>
                    <a:ext uri="{FF2B5EF4-FFF2-40B4-BE49-F238E27FC236}">
                      <a16:creationId xmlns:a16="http://schemas.microsoft.com/office/drawing/2014/main" id="{21BE7A06-5EC6-3A40-901D-451D2C5C9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325" y="6329363"/>
                  <a:ext cx="90488" cy="57150"/>
                </a:xfrm>
                <a:custGeom>
                  <a:avLst/>
                  <a:gdLst>
                    <a:gd name="T0" fmla="*/ 187 w 251"/>
                    <a:gd name="T1" fmla="*/ 0 h 157"/>
                    <a:gd name="T2" fmla="*/ 187 w 251"/>
                    <a:gd name="T3" fmla="*/ 0 h 157"/>
                    <a:gd name="T4" fmla="*/ 31 w 251"/>
                    <a:gd name="T5" fmla="*/ 62 h 157"/>
                    <a:gd name="T6" fmla="*/ 31 w 251"/>
                    <a:gd name="T7" fmla="*/ 125 h 157"/>
                    <a:gd name="T8" fmla="*/ 218 w 251"/>
                    <a:gd name="T9" fmla="*/ 62 h 157"/>
                    <a:gd name="T10" fmla="*/ 187 w 251"/>
                    <a:gd name="T11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1" h="157">
                      <a:moveTo>
                        <a:pt x="187" y="0"/>
                      </a:moveTo>
                      <a:lnTo>
                        <a:pt x="187" y="0"/>
                      </a:lnTo>
                      <a:cubicBezTo>
                        <a:pt x="187" y="0"/>
                        <a:pt x="93" y="94"/>
                        <a:pt x="31" y="62"/>
                      </a:cubicBezTo>
                      <a:cubicBezTo>
                        <a:pt x="31" y="62"/>
                        <a:pt x="0" y="94"/>
                        <a:pt x="31" y="125"/>
                      </a:cubicBezTo>
                      <a:cubicBezTo>
                        <a:pt x="31" y="125"/>
                        <a:pt x="125" y="156"/>
                        <a:pt x="218" y="62"/>
                      </a:cubicBezTo>
                      <a:cubicBezTo>
                        <a:pt x="218" y="62"/>
                        <a:pt x="250" y="31"/>
                        <a:pt x="187" y="0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Freeform 13">
                  <a:extLst>
                    <a:ext uri="{FF2B5EF4-FFF2-40B4-BE49-F238E27FC236}">
                      <a16:creationId xmlns:a16="http://schemas.microsoft.com/office/drawing/2014/main" id="{9195D531-4CD4-5344-A0F0-A2B15211F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6988" y="3810000"/>
                  <a:ext cx="776287" cy="955675"/>
                </a:xfrm>
                <a:custGeom>
                  <a:avLst/>
                  <a:gdLst>
                    <a:gd name="T0" fmla="*/ 469 w 2157"/>
                    <a:gd name="T1" fmla="*/ 2655 h 2656"/>
                    <a:gd name="T2" fmla="*/ 469 w 2157"/>
                    <a:gd name="T3" fmla="*/ 2655 h 2656"/>
                    <a:gd name="T4" fmla="*/ 2156 w 2157"/>
                    <a:gd name="T5" fmla="*/ 1593 h 2656"/>
                    <a:gd name="T6" fmla="*/ 1624 w 2157"/>
                    <a:gd name="T7" fmla="*/ 0 h 2656"/>
                    <a:gd name="T8" fmla="*/ 0 w 2157"/>
                    <a:gd name="T9" fmla="*/ 1686 h 2656"/>
                    <a:gd name="T10" fmla="*/ 469 w 2157"/>
                    <a:gd name="T11" fmla="*/ 2655 h 26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7" h="2656">
                      <a:moveTo>
                        <a:pt x="469" y="2655"/>
                      </a:moveTo>
                      <a:lnTo>
                        <a:pt x="469" y="2655"/>
                      </a:lnTo>
                      <a:cubicBezTo>
                        <a:pt x="469" y="2655"/>
                        <a:pt x="1874" y="2124"/>
                        <a:pt x="2156" y="1593"/>
                      </a:cubicBezTo>
                      <a:cubicBezTo>
                        <a:pt x="2156" y="1593"/>
                        <a:pt x="1843" y="311"/>
                        <a:pt x="1624" y="0"/>
                      </a:cubicBezTo>
                      <a:cubicBezTo>
                        <a:pt x="0" y="1686"/>
                        <a:pt x="0" y="1686"/>
                        <a:pt x="0" y="1686"/>
                      </a:cubicBezTo>
                      <a:lnTo>
                        <a:pt x="469" y="2655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Freeform 14">
                  <a:extLst>
                    <a:ext uri="{FF2B5EF4-FFF2-40B4-BE49-F238E27FC236}">
                      <a16:creationId xmlns:a16="http://schemas.microsoft.com/office/drawing/2014/main" id="{00EF185F-EF08-B24D-9BBE-9B07CB84E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6000" y="3730625"/>
                  <a:ext cx="2036763" cy="2778125"/>
                </a:xfrm>
                <a:custGeom>
                  <a:avLst/>
                  <a:gdLst>
                    <a:gd name="T0" fmla="*/ 3656 w 5656"/>
                    <a:gd name="T1" fmla="*/ 156 h 7719"/>
                    <a:gd name="T2" fmla="*/ 3656 w 5656"/>
                    <a:gd name="T3" fmla="*/ 156 h 7719"/>
                    <a:gd name="T4" fmla="*/ 1125 w 5656"/>
                    <a:gd name="T5" fmla="*/ 3124 h 7719"/>
                    <a:gd name="T6" fmla="*/ 0 w 5656"/>
                    <a:gd name="T7" fmla="*/ 7374 h 7719"/>
                    <a:gd name="T8" fmla="*/ 594 w 5656"/>
                    <a:gd name="T9" fmla="*/ 7687 h 7719"/>
                    <a:gd name="T10" fmla="*/ 1906 w 5656"/>
                    <a:gd name="T11" fmla="*/ 4405 h 7719"/>
                    <a:gd name="T12" fmla="*/ 2937 w 5656"/>
                    <a:gd name="T13" fmla="*/ 3218 h 7719"/>
                    <a:gd name="T14" fmla="*/ 5468 w 5656"/>
                    <a:gd name="T15" fmla="*/ 63 h 7719"/>
                    <a:gd name="T16" fmla="*/ 3656 w 5656"/>
                    <a:gd name="T17" fmla="*/ 156 h 7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56" h="7719">
                      <a:moveTo>
                        <a:pt x="3656" y="156"/>
                      </a:moveTo>
                      <a:lnTo>
                        <a:pt x="3656" y="156"/>
                      </a:lnTo>
                      <a:cubicBezTo>
                        <a:pt x="3656" y="156"/>
                        <a:pt x="1312" y="2655"/>
                        <a:pt x="1125" y="3124"/>
                      </a:cubicBezTo>
                      <a:cubicBezTo>
                        <a:pt x="937" y="3593"/>
                        <a:pt x="0" y="7374"/>
                        <a:pt x="0" y="7374"/>
                      </a:cubicBezTo>
                      <a:cubicBezTo>
                        <a:pt x="0" y="7374"/>
                        <a:pt x="94" y="7718"/>
                        <a:pt x="594" y="7687"/>
                      </a:cubicBezTo>
                      <a:cubicBezTo>
                        <a:pt x="594" y="7687"/>
                        <a:pt x="1781" y="5374"/>
                        <a:pt x="1906" y="4405"/>
                      </a:cubicBezTo>
                      <a:cubicBezTo>
                        <a:pt x="2031" y="3593"/>
                        <a:pt x="2562" y="3468"/>
                        <a:pt x="2937" y="3218"/>
                      </a:cubicBezTo>
                      <a:cubicBezTo>
                        <a:pt x="3312" y="2999"/>
                        <a:pt x="5655" y="1937"/>
                        <a:pt x="5468" y="63"/>
                      </a:cubicBezTo>
                      <a:cubicBezTo>
                        <a:pt x="5468" y="63"/>
                        <a:pt x="4093" y="0"/>
                        <a:pt x="3656" y="156"/>
                      </a:cubicBezTo>
                    </a:path>
                  </a:pathLst>
                </a:custGeom>
                <a:solidFill>
                  <a:srgbClr val="F1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Freeform 15">
                  <a:extLst>
                    <a:ext uri="{FF2B5EF4-FFF2-40B4-BE49-F238E27FC236}">
                      <a16:creationId xmlns:a16="http://schemas.microsoft.com/office/drawing/2014/main" id="{7A26F3C2-768E-A04A-ACDB-25F112BD6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325" y="6329363"/>
                  <a:ext cx="900113" cy="415925"/>
                </a:xfrm>
                <a:custGeom>
                  <a:avLst/>
                  <a:gdLst>
                    <a:gd name="T0" fmla="*/ 2313 w 2501"/>
                    <a:gd name="T1" fmla="*/ 187 h 1157"/>
                    <a:gd name="T2" fmla="*/ 2313 w 2501"/>
                    <a:gd name="T3" fmla="*/ 187 h 1157"/>
                    <a:gd name="T4" fmla="*/ 2469 w 2501"/>
                    <a:gd name="T5" fmla="*/ 531 h 1157"/>
                    <a:gd name="T6" fmla="*/ 2500 w 2501"/>
                    <a:gd name="T7" fmla="*/ 875 h 1157"/>
                    <a:gd name="T8" fmla="*/ 2188 w 2501"/>
                    <a:gd name="T9" fmla="*/ 937 h 1157"/>
                    <a:gd name="T10" fmla="*/ 1156 w 2501"/>
                    <a:gd name="T11" fmla="*/ 1062 h 1157"/>
                    <a:gd name="T12" fmla="*/ 0 w 2501"/>
                    <a:gd name="T13" fmla="*/ 719 h 1157"/>
                    <a:gd name="T14" fmla="*/ 188 w 2501"/>
                    <a:gd name="T15" fmla="*/ 594 h 1157"/>
                    <a:gd name="T16" fmla="*/ 1000 w 2501"/>
                    <a:gd name="T17" fmla="*/ 406 h 1157"/>
                    <a:gd name="T18" fmla="*/ 1563 w 2501"/>
                    <a:gd name="T19" fmla="*/ 62 h 1157"/>
                    <a:gd name="T20" fmla="*/ 1938 w 2501"/>
                    <a:gd name="T21" fmla="*/ 375 h 1157"/>
                    <a:gd name="T22" fmla="*/ 2313 w 2501"/>
                    <a:gd name="T23" fmla="*/ 187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1" h="1157">
                      <a:moveTo>
                        <a:pt x="2313" y="187"/>
                      </a:moveTo>
                      <a:lnTo>
                        <a:pt x="2313" y="187"/>
                      </a:lnTo>
                      <a:cubicBezTo>
                        <a:pt x="2313" y="187"/>
                        <a:pt x="2438" y="312"/>
                        <a:pt x="2469" y="531"/>
                      </a:cubicBezTo>
                      <a:cubicBezTo>
                        <a:pt x="2469" y="750"/>
                        <a:pt x="2500" y="844"/>
                        <a:pt x="2500" y="875"/>
                      </a:cubicBezTo>
                      <a:cubicBezTo>
                        <a:pt x="2500" y="875"/>
                        <a:pt x="2500" y="937"/>
                        <a:pt x="2188" y="937"/>
                      </a:cubicBezTo>
                      <a:cubicBezTo>
                        <a:pt x="1906" y="937"/>
                        <a:pt x="1500" y="1000"/>
                        <a:pt x="1156" y="1062"/>
                      </a:cubicBezTo>
                      <a:cubicBezTo>
                        <a:pt x="813" y="1156"/>
                        <a:pt x="0" y="1094"/>
                        <a:pt x="0" y="719"/>
                      </a:cubicBezTo>
                      <a:cubicBezTo>
                        <a:pt x="0" y="719"/>
                        <a:pt x="0" y="594"/>
                        <a:pt x="188" y="594"/>
                      </a:cubicBezTo>
                      <a:cubicBezTo>
                        <a:pt x="375" y="562"/>
                        <a:pt x="656" y="625"/>
                        <a:pt x="1000" y="406"/>
                      </a:cubicBezTo>
                      <a:cubicBezTo>
                        <a:pt x="1375" y="219"/>
                        <a:pt x="1469" y="0"/>
                        <a:pt x="1563" y="62"/>
                      </a:cubicBezTo>
                      <a:cubicBezTo>
                        <a:pt x="1656" y="94"/>
                        <a:pt x="1563" y="281"/>
                        <a:pt x="1938" y="375"/>
                      </a:cubicBezTo>
                      <a:cubicBezTo>
                        <a:pt x="2188" y="406"/>
                        <a:pt x="2313" y="187"/>
                        <a:pt x="2313" y="18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" name="Freeform 16">
                  <a:extLst>
                    <a:ext uri="{FF2B5EF4-FFF2-40B4-BE49-F238E27FC236}">
                      <a16:creationId xmlns:a16="http://schemas.microsoft.com/office/drawing/2014/main" id="{C425E774-C11A-AA48-97EF-A61389671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00" y="6588125"/>
                  <a:ext cx="957263" cy="236538"/>
                </a:xfrm>
                <a:custGeom>
                  <a:avLst/>
                  <a:gdLst>
                    <a:gd name="T0" fmla="*/ 63 w 2658"/>
                    <a:gd name="T1" fmla="*/ 0 h 657"/>
                    <a:gd name="T2" fmla="*/ 63 w 2658"/>
                    <a:gd name="T3" fmla="*/ 0 h 657"/>
                    <a:gd name="T4" fmla="*/ 1219 w 2658"/>
                    <a:gd name="T5" fmla="*/ 343 h 657"/>
                    <a:gd name="T6" fmla="*/ 2251 w 2658"/>
                    <a:gd name="T7" fmla="*/ 218 h 657"/>
                    <a:gd name="T8" fmla="*/ 2563 w 2658"/>
                    <a:gd name="T9" fmla="*/ 156 h 657"/>
                    <a:gd name="T10" fmla="*/ 2657 w 2658"/>
                    <a:gd name="T11" fmla="*/ 375 h 657"/>
                    <a:gd name="T12" fmla="*/ 2251 w 2658"/>
                    <a:gd name="T13" fmla="*/ 562 h 657"/>
                    <a:gd name="T14" fmla="*/ 1501 w 2658"/>
                    <a:gd name="T15" fmla="*/ 562 h 657"/>
                    <a:gd name="T16" fmla="*/ 313 w 2658"/>
                    <a:gd name="T17" fmla="*/ 437 h 657"/>
                    <a:gd name="T18" fmla="*/ 63 w 2658"/>
                    <a:gd name="T19" fmla="*/ 0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58" h="657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63" y="375"/>
                        <a:pt x="876" y="437"/>
                        <a:pt x="1219" y="343"/>
                      </a:cubicBezTo>
                      <a:cubicBezTo>
                        <a:pt x="1563" y="281"/>
                        <a:pt x="1969" y="218"/>
                        <a:pt x="2251" y="218"/>
                      </a:cubicBezTo>
                      <a:cubicBezTo>
                        <a:pt x="2563" y="218"/>
                        <a:pt x="2563" y="156"/>
                        <a:pt x="2563" y="156"/>
                      </a:cubicBezTo>
                      <a:cubicBezTo>
                        <a:pt x="2563" y="156"/>
                        <a:pt x="2657" y="343"/>
                        <a:pt x="2657" y="375"/>
                      </a:cubicBezTo>
                      <a:cubicBezTo>
                        <a:pt x="2657" y="406"/>
                        <a:pt x="2563" y="562"/>
                        <a:pt x="2251" y="562"/>
                      </a:cubicBezTo>
                      <a:cubicBezTo>
                        <a:pt x="1907" y="562"/>
                        <a:pt x="1782" y="531"/>
                        <a:pt x="1501" y="562"/>
                      </a:cubicBezTo>
                      <a:cubicBezTo>
                        <a:pt x="1188" y="593"/>
                        <a:pt x="626" y="656"/>
                        <a:pt x="313" y="437"/>
                      </a:cubicBezTo>
                      <a:cubicBezTo>
                        <a:pt x="0" y="218"/>
                        <a:pt x="0" y="156"/>
                        <a:pt x="63" y="0"/>
                      </a:cubicBez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Freeform 17">
                  <a:extLst>
                    <a:ext uri="{FF2B5EF4-FFF2-40B4-BE49-F238E27FC236}">
                      <a16:creationId xmlns:a16="http://schemas.microsoft.com/office/drawing/2014/main" id="{56FFA615-3B06-6649-86EC-4876DCC07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3413" y="6329363"/>
                  <a:ext cx="404812" cy="247650"/>
                </a:xfrm>
                <a:custGeom>
                  <a:avLst/>
                  <a:gdLst>
                    <a:gd name="T0" fmla="*/ 0 w 1126"/>
                    <a:gd name="T1" fmla="*/ 562 h 688"/>
                    <a:gd name="T2" fmla="*/ 0 w 1126"/>
                    <a:gd name="T3" fmla="*/ 562 h 688"/>
                    <a:gd name="T4" fmla="*/ 0 w 1126"/>
                    <a:gd name="T5" fmla="*/ 562 h 688"/>
                    <a:gd name="T6" fmla="*/ 469 w 1126"/>
                    <a:gd name="T7" fmla="*/ 406 h 688"/>
                    <a:gd name="T8" fmla="*/ 1032 w 1126"/>
                    <a:gd name="T9" fmla="*/ 62 h 688"/>
                    <a:gd name="T10" fmla="*/ 1125 w 1126"/>
                    <a:gd name="T11" fmla="*/ 187 h 688"/>
                    <a:gd name="T12" fmla="*/ 969 w 1126"/>
                    <a:gd name="T13" fmla="*/ 344 h 688"/>
                    <a:gd name="T14" fmla="*/ 344 w 1126"/>
                    <a:gd name="T15" fmla="*/ 687 h 688"/>
                    <a:gd name="T16" fmla="*/ 0 w 1126"/>
                    <a:gd name="T17" fmla="*/ 562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6" h="688">
                      <a:moveTo>
                        <a:pt x="0" y="562"/>
                      </a:moveTo>
                      <a:lnTo>
                        <a:pt x="0" y="562"/>
                      </a:lnTo>
                      <a:lnTo>
                        <a:pt x="0" y="562"/>
                      </a:lnTo>
                      <a:cubicBezTo>
                        <a:pt x="157" y="562"/>
                        <a:pt x="313" y="500"/>
                        <a:pt x="469" y="406"/>
                      </a:cubicBezTo>
                      <a:cubicBezTo>
                        <a:pt x="844" y="219"/>
                        <a:pt x="938" y="0"/>
                        <a:pt x="1032" y="62"/>
                      </a:cubicBezTo>
                      <a:cubicBezTo>
                        <a:pt x="1063" y="62"/>
                        <a:pt x="1094" y="125"/>
                        <a:pt x="1125" y="187"/>
                      </a:cubicBezTo>
                      <a:cubicBezTo>
                        <a:pt x="969" y="344"/>
                        <a:pt x="969" y="344"/>
                        <a:pt x="969" y="344"/>
                      </a:cubicBezTo>
                      <a:cubicBezTo>
                        <a:pt x="844" y="437"/>
                        <a:pt x="657" y="656"/>
                        <a:pt x="344" y="687"/>
                      </a:cubicBezTo>
                      <a:cubicBezTo>
                        <a:pt x="32" y="687"/>
                        <a:pt x="0" y="562"/>
                        <a:pt x="0" y="56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Freeform 18">
                  <a:extLst>
                    <a:ext uri="{FF2B5EF4-FFF2-40B4-BE49-F238E27FC236}">
                      <a16:creationId xmlns:a16="http://schemas.microsoft.com/office/drawing/2014/main" id="{E9D810F1-734A-EB4D-AE79-D7A84072B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8850" y="6419850"/>
                  <a:ext cx="22225" cy="34925"/>
                </a:xfrm>
                <a:custGeom>
                  <a:avLst/>
                  <a:gdLst>
                    <a:gd name="T0" fmla="*/ 0 w 63"/>
                    <a:gd name="T1" fmla="*/ 62 h 95"/>
                    <a:gd name="T2" fmla="*/ 0 w 63"/>
                    <a:gd name="T3" fmla="*/ 62 h 95"/>
                    <a:gd name="T4" fmla="*/ 31 w 63"/>
                    <a:gd name="T5" fmla="*/ 94 h 95"/>
                    <a:gd name="T6" fmla="*/ 62 w 63"/>
                    <a:gd name="T7" fmla="*/ 62 h 95"/>
                    <a:gd name="T8" fmla="*/ 31 w 63"/>
                    <a:gd name="T9" fmla="*/ 0 h 95"/>
                    <a:gd name="T10" fmla="*/ 0 w 63"/>
                    <a:gd name="T11" fmla="*/ 6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95">
                      <a:moveTo>
                        <a:pt x="0" y="62"/>
                      </a:moveTo>
                      <a:lnTo>
                        <a:pt x="0" y="62"/>
                      </a:lnTo>
                      <a:cubicBezTo>
                        <a:pt x="0" y="62"/>
                        <a:pt x="0" y="94"/>
                        <a:pt x="31" y="94"/>
                      </a:cubicBezTo>
                      <a:cubicBezTo>
                        <a:pt x="62" y="94"/>
                        <a:pt x="62" y="62"/>
                        <a:pt x="62" y="62"/>
                      </a:cubicBezTo>
                      <a:cubicBezTo>
                        <a:pt x="62" y="31"/>
                        <a:pt x="62" y="0"/>
                        <a:pt x="31" y="0"/>
                      </a:cubicBezTo>
                      <a:cubicBezTo>
                        <a:pt x="0" y="0"/>
                        <a:pt x="0" y="31"/>
                        <a:pt x="0" y="62"/>
                      </a:cubicBezTo>
                    </a:path>
                  </a:pathLst>
                </a:custGeom>
                <a:solidFill>
                  <a:srgbClr val="2460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" name="Freeform 19">
                  <a:extLst>
                    <a:ext uri="{FF2B5EF4-FFF2-40B4-BE49-F238E27FC236}">
                      <a16:creationId xmlns:a16="http://schemas.microsoft.com/office/drawing/2014/main" id="{2991DA25-102E-C54E-8B61-ACD19E4D4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5513" y="6373813"/>
                  <a:ext cx="57150" cy="79375"/>
                </a:xfrm>
                <a:custGeom>
                  <a:avLst/>
                  <a:gdLst>
                    <a:gd name="T0" fmla="*/ 156 w 157"/>
                    <a:gd name="T1" fmla="*/ 156 h 220"/>
                    <a:gd name="T2" fmla="*/ 156 w 157"/>
                    <a:gd name="T3" fmla="*/ 156 h 220"/>
                    <a:gd name="T4" fmla="*/ 31 w 157"/>
                    <a:gd name="T5" fmla="*/ 31 h 220"/>
                    <a:gd name="T6" fmla="*/ 0 w 157"/>
                    <a:gd name="T7" fmla="*/ 62 h 220"/>
                    <a:gd name="T8" fmla="*/ 125 w 157"/>
                    <a:gd name="T9" fmla="*/ 219 h 220"/>
                    <a:gd name="T10" fmla="*/ 156 w 157"/>
                    <a:gd name="T11" fmla="*/ 156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7" h="220">
                      <a:moveTo>
                        <a:pt x="156" y="156"/>
                      </a:moveTo>
                      <a:lnTo>
                        <a:pt x="156" y="156"/>
                      </a:lnTo>
                      <a:cubicBezTo>
                        <a:pt x="156" y="156"/>
                        <a:pt x="31" y="94"/>
                        <a:pt x="31" y="31"/>
                      </a:cubicBezTo>
                      <a:cubicBezTo>
                        <a:pt x="31" y="31"/>
                        <a:pt x="0" y="0"/>
                        <a:pt x="0" y="62"/>
                      </a:cubicBezTo>
                      <a:cubicBezTo>
                        <a:pt x="0" y="62"/>
                        <a:pt x="0" y="156"/>
                        <a:pt x="125" y="219"/>
                      </a:cubicBezTo>
                      <a:cubicBezTo>
                        <a:pt x="125" y="219"/>
                        <a:pt x="156" y="219"/>
                        <a:pt x="156" y="156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Freeform 20">
                  <a:extLst>
                    <a:ext uri="{FF2B5EF4-FFF2-40B4-BE49-F238E27FC236}">
                      <a16:creationId xmlns:a16="http://schemas.microsoft.com/office/drawing/2014/main" id="{3A0FCE8A-4D3D-7844-86FA-90135A3A1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1063" y="6475413"/>
                  <a:ext cx="34925" cy="34925"/>
                </a:xfrm>
                <a:custGeom>
                  <a:avLst/>
                  <a:gdLst>
                    <a:gd name="T0" fmla="*/ 0 w 95"/>
                    <a:gd name="T1" fmla="*/ 63 h 95"/>
                    <a:gd name="T2" fmla="*/ 0 w 95"/>
                    <a:gd name="T3" fmla="*/ 63 h 95"/>
                    <a:gd name="T4" fmla="*/ 31 w 95"/>
                    <a:gd name="T5" fmla="*/ 94 h 95"/>
                    <a:gd name="T6" fmla="*/ 94 w 95"/>
                    <a:gd name="T7" fmla="*/ 63 h 95"/>
                    <a:gd name="T8" fmla="*/ 31 w 95"/>
                    <a:gd name="T9" fmla="*/ 0 h 95"/>
                    <a:gd name="T10" fmla="*/ 0 w 95"/>
                    <a:gd name="T11" fmla="*/ 63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95">
                      <a:moveTo>
                        <a:pt x="0" y="63"/>
                      </a:moveTo>
                      <a:lnTo>
                        <a:pt x="0" y="63"/>
                      </a:lnTo>
                      <a:lnTo>
                        <a:pt x="31" y="94"/>
                      </a:lnTo>
                      <a:cubicBezTo>
                        <a:pt x="62" y="94"/>
                        <a:pt x="94" y="63"/>
                        <a:pt x="94" y="63"/>
                      </a:cubicBezTo>
                      <a:cubicBezTo>
                        <a:pt x="94" y="31"/>
                        <a:pt x="62" y="0"/>
                        <a:pt x="31" y="0"/>
                      </a:cubicBezTo>
                      <a:cubicBezTo>
                        <a:pt x="31" y="0"/>
                        <a:pt x="0" y="31"/>
                        <a:pt x="0" y="63"/>
                      </a:cubicBezTo>
                    </a:path>
                  </a:pathLst>
                </a:custGeom>
                <a:solidFill>
                  <a:srgbClr val="2460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" name="Freeform 21">
                  <a:extLst>
                    <a:ext uri="{FF2B5EF4-FFF2-40B4-BE49-F238E27FC236}">
                      <a16:creationId xmlns:a16="http://schemas.microsoft.com/office/drawing/2014/main" id="{353E5356-28D1-8643-B899-3726DED6A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6138" y="6430963"/>
                  <a:ext cx="57150" cy="79375"/>
                </a:xfrm>
                <a:custGeom>
                  <a:avLst/>
                  <a:gdLst>
                    <a:gd name="T0" fmla="*/ 156 w 157"/>
                    <a:gd name="T1" fmla="*/ 156 h 220"/>
                    <a:gd name="T2" fmla="*/ 156 w 157"/>
                    <a:gd name="T3" fmla="*/ 156 h 220"/>
                    <a:gd name="T4" fmla="*/ 31 w 157"/>
                    <a:gd name="T5" fmla="*/ 31 h 220"/>
                    <a:gd name="T6" fmla="*/ 0 w 157"/>
                    <a:gd name="T7" fmla="*/ 63 h 220"/>
                    <a:gd name="T8" fmla="*/ 125 w 157"/>
                    <a:gd name="T9" fmla="*/ 219 h 220"/>
                    <a:gd name="T10" fmla="*/ 156 w 157"/>
                    <a:gd name="T11" fmla="*/ 156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7" h="220">
                      <a:moveTo>
                        <a:pt x="156" y="156"/>
                      </a:moveTo>
                      <a:lnTo>
                        <a:pt x="156" y="156"/>
                      </a:lnTo>
                      <a:cubicBezTo>
                        <a:pt x="156" y="156"/>
                        <a:pt x="63" y="94"/>
                        <a:pt x="31" y="31"/>
                      </a:cubicBezTo>
                      <a:cubicBezTo>
                        <a:pt x="31" y="31"/>
                        <a:pt x="0" y="0"/>
                        <a:pt x="0" y="63"/>
                      </a:cubicBezTo>
                      <a:cubicBezTo>
                        <a:pt x="0" y="63"/>
                        <a:pt x="31" y="156"/>
                        <a:pt x="125" y="219"/>
                      </a:cubicBezTo>
                      <a:cubicBezTo>
                        <a:pt x="125" y="219"/>
                        <a:pt x="156" y="219"/>
                        <a:pt x="156" y="156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Freeform 22">
                  <a:extLst>
                    <a:ext uri="{FF2B5EF4-FFF2-40B4-BE49-F238E27FC236}">
                      <a16:creationId xmlns:a16="http://schemas.microsoft.com/office/drawing/2014/main" id="{6B687119-511A-FC40-8ADE-110219BE1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1688" y="6530975"/>
                  <a:ext cx="34925" cy="34925"/>
                </a:xfrm>
                <a:custGeom>
                  <a:avLst/>
                  <a:gdLst>
                    <a:gd name="T0" fmla="*/ 0 w 95"/>
                    <a:gd name="T1" fmla="*/ 32 h 95"/>
                    <a:gd name="T2" fmla="*/ 0 w 95"/>
                    <a:gd name="T3" fmla="*/ 32 h 95"/>
                    <a:gd name="T4" fmla="*/ 31 w 95"/>
                    <a:gd name="T5" fmla="*/ 94 h 95"/>
                    <a:gd name="T6" fmla="*/ 63 w 95"/>
                    <a:gd name="T7" fmla="*/ 63 h 95"/>
                    <a:gd name="T8" fmla="*/ 31 w 95"/>
                    <a:gd name="T9" fmla="*/ 0 h 95"/>
                    <a:gd name="T10" fmla="*/ 0 w 95"/>
                    <a:gd name="T11" fmla="*/ 3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95">
                      <a:moveTo>
                        <a:pt x="0" y="32"/>
                      </a:moveTo>
                      <a:lnTo>
                        <a:pt x="0" y="32"/>
                      </a:lnTo>
                      <a:cubicBezTo>
                        <a:pt x="0" y="63"/>
                        <a:pt x="0" y="63"/>
                        <a:pt x="31" y="94"/>
                      </a:cubicBezTo>
                      <a:cubicBezTo>
                        <a:pt x="63" y="94"/>
                        <a:pt x="63" y="63"/>
                        <a:pt x="63" y="63"/>
                      </a:cubicBezTo>
                      <a:cubicBezTo>
                        <a:pt x="94" y="32"/>
                        <a:pt x="63" y="0"/>
                        <a:pt x="31" y="0"/>
                      </a:cubicBezTo>
                      <a:cubicBezTo>
                        <a:pt x="31" y="0"/>
                        <a:pt x="0" y="0"/>
                        <a:pt x="0" y="32"/>
                      </a:cubicBezTo>
                    </a:path>
                  </a:pathLst>
                </a:custGeom>
                <a:solidFill>
                  <a:srgbClr val="24607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Freeform 23">
                  <a:extLst>
                    <a:ext uri="{FF2B5EF4-FFF2-40B4-BE49-F238E27FC236}">
                      <a16:creationId xmlns:a16="http://schemas.microsoft.com/office/drawing/2014/main" id="{6EE23DF2-3A3D-4A43-B457-FC86B7FEB5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8350" y="6475413"/>
                  <a:ext cx="57150" cy="90487"/>
                </a:xfrm>
                <a:custGeom>
                  <a:avLst/>
                  <a:gdLst>
                    <a:gd name="T0" fmla="*/ 157 w 158"/>
                    <a:gd name="T1" fmla="*/ 188 h 251"/>
                    <a:gd name="T2" fmla="*/ 157 w 158"/>
                    <a:gd name="T3" fmla="*/ 188 h 251"/>
                    <a:gd name="T4" fmla="*/ 63 w 158"/>
                    <a:gd name="T5" fmla="*/ 31 h 251"/>
                    <a:gd name="T6" fmla="*/ 32 w 158"/>
                    <a:gd name="T7" fmla="*/ 63 h 251"/>
                    <a:gd name="T8" fmla="*/ 125 w 158"/>
                    <a:gd name="T9" fmla="*/ 219 h 251"/>
                    <a:gd name="T10" fmla="*/ 157 w 158"/>
                    <a:gd name="T11" fmla="*/ 188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8" h="251">
                      <a:moveTo>
                        <a:pt x="157" y="188"/>
                      </a:moveTo>
                      <a:lnTo>
                        <a:pt x="157" y="188"/>
                      </a:lnTo>
                      <a:cubicBezTo>
                        <a:pt x="157" y="188"/>
                        <a:pt x="63" y="94"/>
                        <a:pt x="63" y="31"/>
                      </a:cubicBezTo>
                      <a:cubicBezTo>
                        <a:pt x="63" y="31"/>
                        <a:pt x="32" y="0"/>
                        <a:pt x="32" y="63"/>
                      </a:cubicBezTo>
                      <a:cubicBezTo>
                        <a:pt x="32" y="63"/>
                        <a:pt x="0" y="156"/>
                        <a:pt x="125" y="219"/>
                      </a:cubicBezTo>
                      <a:cubicBezTo>
                        <a:pt x="125" y="219"/>
                        <a:pt x="157" y="250"/>
                        <a:pt x="157" y="188"/>
                      </a:cubicBezTo>
                    </a:path>
                  </a:pathLst>
                </a:custGeom>
                <a:solidFill>
                  <a:srgbClr val="F3E9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Freeform 25">
                  <a:extLst>
                    <a:ext uri="{FF2B5EF4-FFF2-40B4-BE49-F238E27FC236}">
                      <a16:creationId xmlns:a16="http://schemas.microsoft.com/office/drawing/2014/main" id="{7077052C-A37F-2640-8CD6-5B3543266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2300" y="3573463"/>
                  <a:ext cx="1362075" cy="1136650"/>
                </a:xfrm>
                <a:custGeom>
                  <a:avLst/>
                  <a:gdLst>
                    <a:gd name="T0" fmla="*/ 1063 w 3782"/>
                    <a:gd name="T1" fmla="*/ 593 h 3156"/>
                    <a:gd name="T2" fmla="*/ 1063 w 3782"/>
                    <a:gd name="T3" fmla="*/ 593 h 3156"/>
                    <a:gd name="T4" fmla="*/ 0 w 3782"/>
                    <a:gd name="T5" fmla="*/ 1842 h 3156"/>
                    <a:gd name="T6" fmla="*/ 1750 w 3782"/>
                    <a:gd name="T7" fmla="*/ 3155 h 3156"/>
                    <a:gd name="T8" fmla="*/ 3499 w 3782"/>
                    <a:gd name="T9" fmla="*/ 0 h 3156"/>
                    <a:gd name="T10" fmla="*/ 1063 w 3782"/>
                    <a:gd name="T11" fmla="*/ 593 h 3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82" h="3156">
                      <a:moveTo>
                        <a:pt x="1063" y="593"/>
                      </a:moveTo>
                      <a:lnTo>
                        <a:pt x="1063" y="593"/>
                      </a:lnTo>
                      <a:cubicBezTo>
                        <a:pt x="1063" y="593"/>
                        <a:pt x="469" y="1217"/>
                        <a:pt x="0" y="1842"/>
                      </a:cubicBezTo>
                      <a:cubicBezTo>
                        <a:pt x="0" y="1842"/>
                        <a:pt x="1313" y="2592"/>
                        <a:pt x="1750" y="3155"/>
                      </a:cubicBezTo>
                      <a:cubicBezTo>
                        <a:pt x="1750" y="3155"/>
                        <a:pt x="3781" y="1717"/>
                        <a:pt x="3499" y="0"/>
                      </a:cubicBezTo>
                      <a:cubicBezTo>
                        <a:pt x="3499" y="0"/>
                        <a:pt x="2125" y="250"/>
                        <a:pt x="1063" y="593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Freeform 26">
                  <a:extLst>
                    <a:ext uri="{FF2B5EF4-FFF2-40B4-BE49-F238E27FC236}">
                      <a16:creationId xmlns:a16="http://schemas.microsoft.com/office/drawing/2014/main" id="{9FF4E54E-FEEC-DC45-90E2-D8E729AD4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8338" y="952500"/>
                  <a:ext cx="889000" cy="1238250"/>
                </a:xfrm>
                <a:custGeom>
                  <a:avLst/>
                  <a:gdLst>
                    <a:gd name="T0" fmla="*/ 407 w 2470"/>
                    <a:gd name="T1" fmla="*/ 407 h 3439"/>
                    <a:gd name="T2" fmla="*/ 407 w 2470"/>
                    <a:gd name="T3" fmla="*/ 407 h 3439"/>
                    <a:gd name="T4" fmla="*/ 250 w 2470"/>
                    <a:gd name="T5" fmla="*/ 907 h 3439"/>
                    <a:gd name="T6" fmla="*/ 938 w 2470"/>
                    <a:gd name="T7" fmla="*/ 2625 h 3439"/>
                    <a:gd name="T8" fmla="*/ 907 w 2470"/>
                    <a:gd name="T9" fmla="*/ 3438 h 3439"/>
                    <a:gd name="T10" fmla="*/ 2000 w 2470"/>
                    <a:gd name="T11" fmla="*/ 3031 h 3439"/>
                    <a:gd name="T12" fmla="*/ 2094 w 2470"/>
                    <a:gd name="T13" fmla="*/ 2063 h 3439"/>
                    <a:gd name="T14" fmla="*/ 2344 w 2470"/>
                    <a:gd name="T15" fmla="*/ 1469 h 3439"/>
                    <a:gd name="T16" fmla="*/ 2063 w 2470"/>
                    <a:gd name="T17" fmla="*/ 1563 h 3439"/>
                    <a:gd name="T18" fmla="*/ 1844 w 2470"/>
                    <a:gd name="T19" fmla="*/ 1094 h 3439"/>
                    <a:gd name="T20" fmla="*/ 407 w 2470"/>
                    <a:gd name="T21" fmla="*/ 407 h 3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0" h="3439">
                      <a:moveTo>
                        <a:pt x="407" y="407"/>
                      </a:moveTo>
                      <a:lnTo>
                        <a:pt x="407" y="407"/>
                      </a:lnTo>
                      <a:cubicBezTo>
                        <a:pt x="344" y="469"/>
                        <a:pt x="250" y="563"/>
                        <a:pt x="250" y="907"/>
                      </a:cubicBezTo>
                      <a:cubicBezTo>
                        <a:pt x="250" y="1282"/>
                        <a:pt x="0" y="2594"/>
                        <a:pt x="938" y="2625"/>
                      </a:cubicBezTo>
                      <a:cubicBezTo>
                        <a:pt x="907" y="3438"/>
                        <a:pt x="907" y="3438"/>
                        <a:pt x="907" y="3438"/>
                      </a:cubicBezTo>
                      <a:cubicBezTo>
                        <a:pt x="2000" y="3031"/>
                        <a:pt x="2000" y="3031"/>
                        <a:pt x="2000" y="3031"/>
                      </a:cubicBezTo>
                      <a:cubicBezTo>
                        <a:pt x="2000" y="3031"/>
                        <a:pt x="1938" y="2250"/>
                        <a:pt x="2094" y="2063"/>
                      </a:cubicBezTo>
                      <a:cubicBezTo>
                        <a:pt x="2250" y="1907"/>
                        <a:pt x="2469" y="1625"/>
                        <a:pt x="2344" y="1469"/>
                      </a:cubicBezTo>
                      <a:cubicBezTo>
                        <a:pt x="2344" y="1469"/>
                        <a:pt x="2219" y="1313"/>
                        <a:pt x="2063" y="1563"/>
                      </a:cubicBezTo>
                      <a:cubicBezTo>
                        <a:pt x="2063" y="1563"/>
                        <a:pt x="1938" y="1469"/>
                        <a:pt x="1844" y="1094"/>
                      </a:cubicBezTo>
                      <a:cubicBezTo>
                        <a:pt x="1719" y="594"/>
                        <a:pt x="782" y="0"/>
                        <a:pt x="407" y="407"/>
                      </a:cubicBezTo>
                    </a:path>
                  </a:pathLst>
                </a:custGeom>
                <a:solidFill>
                  <a:srgbClr val="F1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27">
                  <a:extLst>
                    <a:ext uri="{FF2B5EF4-FFF2-40B4-BE49-F238E27FC236}">
                      <a16:creationId xmlns:a16="http://schemas.microsoft.com/office/drawing/2014/main" id="{A96D8B19-4964-C24E-B9CB-7A526CFC2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7850" y="782638"/>
                  <a:ext cx="1046163" cy="946150"/>
                </a:xfrm>
                <a:custGeom>
                  <a:avLst/>
                  <a:gdLst>
                    <a:gd name="T0" fmla="*/ 2313 w 2907"/>
                    <a:gd name="T1" fmla="*/ 688 h 2627"/>
                    <a:gd name="T2" fmla="*/ 2313 w 2907"/>
                    <a:gd name="T3" fmla="*/ 688 h 2627"/>
                    <a:gd name="T4" fmla="*/ 813 w 2907"/>
                    <a:gd name="T5" fmla="*/ 469 h 2627"/>
                    <a:gd name="T6" fmla="*/ 157 w 2907"/>
                    <a:gd name="T7" fmla="*/ 438 h 2627"/>
                    <a:gd name="T8" fmla="*/ 532 w 2907"/>
                    <a:gd name="T9" fmla="*/ 1126 h 2627"/>
                    <a:gd name="T10" fmla="*/ 532 w 2907"/>
                    <a:gd name="T11" fmla="*/ 1126 h 2627"/>
                    <a:gd name="T12" fmla="*/ 657 w 2907"/>
                    <a:gd name="T13" fmla="*/ 876 h 2627"/>
                    <a:gd name="T14" fmla="*/ 2094 w 2907"/>
                    <a:gd name="T15" fmla="*/ 1563 h 2627"/>
                    <a:gd name="T16" fmla="*/ 2313 w 2907"/>
                    <a:gd name="T17" fmla="*/ 2032 h 2627"/>
                    <a:gd name="T18" fmla="*/ 2594 w 2907"/>
                    <a:gd name="T19" fmla="*/ 1938 h 2627"/>
                    <a:gd name="T20" fmla="*/ 2344 w 2907"/>
                    <a:gd name="T21" fmla="*/ 2532 h 2627"/>
                    <a:gd name="T22" fmla="*/ 2313 w 2907"/>
                    <a:gd name="T23" fmla="*/ 2626 h 2627"/>
                    <a:gd name="T24" fmla="*/ 2906 w 2907"/>
                    <a:gd name="T25" fmla="*/ 1657 h 2627"/>
                    <a:gd name="T26" fmla="*/ 2313 w 2907"/>
                    <a:gd name="T27" fmla="*/ 68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07" h="2627">
                      <a:moveTo>
                        <a:pt x="2313" y="688"/>
                      </a:moveTo>
                      <a:lnTo>
                        <a:pt x="2313" y="688"/>
                      </a:lnTo>
                      <a:cubicBezTo>
                        <a:pt x="1907" y="0"/>
                        <a:pt x="1157" y="376"/>
                        <a:pt x="813" y="469"/>
                      </a:cubicBezTo>
                      <a:cubicBezTo>
                        <a:pt x="500" y="563"/>
                        <a:pt x="157" y="438"/>
                        <a:pt x="157" y="438"/>
                      </a:cubicBezTo>
                      <a:cubicBezTo>
                        <a:pt x="0" y="938"/>
                        <a:pt x="532" y="1126"/>
                        <a:pt x="532" y="1126"/>
                      </a:cubicBezTo>
                      <a:lnTo>
                        <a:pt x="532" y="1126"/>
                      </a:lnTo>
                      <a:cubicBezTo>
                        <a:pt x="563" y="969"/>
                        <a:pt x="594" y="907"/>
                        <a:pt x="657" y="876"/>
                      </a:cubicBezTo>
                      <a:cubicBezTo>
                        <a:pt x="1032" y="469"/>
                        <a:pt x="1969" y="1063"/>
                        <a:pt x="2094" y="1563"/>
                      </a:cubicBezTo>
                      <a:cubicBezTo>
                        <a:pt x="2188" y="1938"/>
                        <a:pt x="2313" y="2032"/>
                        <a:pt x="2313" y="2032"/>
                      </a:cubicBezTo>
                      <a:cubicBezTo>
                        <a:pt x="2469" y="1782"/>
                        <a:pt x="2594" y="1938"/>
                        <a:pt x="2594" y="1938"/>
                      </a:cubicBezTo>
                      <a:cubicBezTo>
                        <a:pt x="2719" y="2094"/>
                        <a:pt x="2500" y="2376"/>
                        <a:pt x="2344" y="2532"/>
                      </a:cubicBezTo>
                      <a:cubicBezTo>
                        <a:pt x="2313" y="2563"/>
                        <a:pt x="2313" y="2594"/>
                        <a:pt x="2313" y="2626"/>
                      </a:cubicBezTo>
                      <a:cubicBezTo>
                        <a:pt x="2750" y="2469"/>
                        <a:pt x="2906" y="2001"/>
                        <a:pt x="2906" y="1657"/>
                      </a:cubicBezTo>
                      <a:cubicBezTo>
                        <a:pt x="2906" y="969"/>
                        <a:pt x="2313" y="688"/>
                        <a:pt x="2313" y="688"/>
                      </a:cubicBezTo>
                    </a:path>
                  </a:pathLst>
                </a:custGeom>
                <a:solidFill>
                  <a:srgbClr val="45494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Freeform 28">
                  <a:extLst>
                    <a:ext uri="{FF2B5EF4-FFF2-40B4-BE49-F238E27FC236}">
                      <a16:creationId xmlns:a16="http://schemas.microsoft.com/office/drawing/2014/main" id="{A5F2012E-71CD-2141-BDB9-6A144CB8B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288" y="1492250"/>
                  <a:ext cx="382587" cy="506413"/>
                </a:xfrm>
                <a:custGeom>
                  <a:avLst/>
                  <a:gdLst>
                    <a:gd name="T0" fmla="*/ 1000 w 1064"/>
                    <a:gd name="T1" fmla="*/ 1313 h 1408"/>
                    <a:gd name="T2" fmla="*/ 1000 w 1064"/>
                    <a:gd name="T3" fmla="*/ 1313 h 1408"/>
                    <a:gd name="T4" fmla="*/ 1000 w 1064"/>
                    <a:gd name="T5" fmla="*/ 750 h 1408"/>
                    <a:gd name="T6" fmla="*/ 969 w 1064"/>
                    <a:gd name="T7" fmla="*/ 344 h 1408"/>
                    <a:gd name="T8" fmla="*/ 813 w 1064"/>
                    <a:gd name="T9" fmla="*/ 625 h 1408"/>
                    <a:gd name="T10" fmla="*/ 782 w 1064"/>
                    <a:gd name="T11" fmla="*/ 594 h 1408"/>
                    <a:gd name="T12" fmla="*/ 500 w 1064"/>
                    <a:gd name="T13" fmla="*/ 63 h 1408"/>
                    <a:gd name="T14" fmla="*/ 63 w 1064"/>
                    <a:gd name="T15" fmla="*/ 407 h 1408"/>
                    <a:gd name="T16" fmla="*/ 625 w 1064"/>
                    <a:gd name="T17" fmla="*/ 1407 h 1408"/>
                    <a:gd name="T18" fmla="*/ 1000 w 1064"/>
                    <a:gd name="T19" fmla="*/ 1313 h 1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4" h="1408">
                      <a:moveTo>
                        <a:pt x="1000" y="1313"/>
                      </a:moveTo>
                      <a:lnTo>
                        <a:pt x="1000" y="1313"/>
                      </a:lnTo>
                      <a:cubicBezTo>
                        <a:pt x="1000" y="1313"/>
                        <a:pt x="1063" y="1000"/>
                        <a:pt x="1000" y="750"/>
                      </a:cubicBezTo>
                      <a:cubicBezTo>
                        <a:pt x="938" y="500"/>
                        <a:pt x="1000" y="375"/>
                        <a:pt x="969" y="344"/>
                      </a:cubicBezTo>
                      <a:cubicBezTo>
                        <a:pt x="938" y="313"/>
                        <a:pt x="844" y="375"/>
                        <a:pt x="813" y="625"/>
                      </a:cubicBezTo>
                      <a:cubicBezTo>
                        <a:pt x="813" y="625"/>
                        <a:pt x="813" y="719"/>
                        <a:pt x="782" y="594"/>
                      </a:cubicBezTo>
                      <a:cubicBezTo>
                        <a:pt x="719" y="469"/>
                        <a:pt x="625" y="125"/>
                        <a:pt x="500" y="63"/>
                      </a:cubicBezTo>
                      <a:cubicBezTo>
                        <a:pt x="407" y="0"/>
                        <a:pt x="0" y="188"/>
                        <a:pt x="63" y="407"/>
                      </a:cubicBezTo>
                      <a:cubicBezTo>
                        <a:pt x="94" y="625"/>
                        <a:pt x="407" y="1219"/>
                        <a:pt x="625" y="1407"/>
                      </a:cubicBezTo>
                      <a:lnTo>
                        <a:pt x="1000" y="1313"/>
                      </a:lnTo>
                    </a:path>
                  </a:pathLst>
                </a:custGeom>
                <a:solidFill>
                  <a:srgbClr val="F1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Freeform 29">
                  <a:extLst>
                    <a:ext uri="{FF2B5EF4-FFF2-40B4-BE49-F238E27FC236}">
                      <a16:creationId xmlns:a16="http://schemas.microsoft.com/office/drawing/2014/main" id="{21423B6C-0113-9742-B6E0-D21131278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1563" y="1874838"/>
                  <a:ext cx="946150" cy="979487"/>
                </a:xfrm>
                <a:custGeom>
                  <a:avLst/>
                  <a:gdLst>
                    <a:gd name="T0" fmla="*/ 2625 w 2626"/>
                    <a:gd name="T1" fmla="*/ 750 h 2720"/>
                    <a:gd name="T2" fmla="*/ 2625 w 2626"/>
                    <a:gd name="T3" fmla="*/ 750 h 2720"/>
                    <a:gd name="T4" fmla="*/ 1406 w 2626"/>
                    <a:gd name="T5" fmla="*/ 1562 h 2720"/>
                    <a:gd name="T6" fmla="*/ 563 w 2626"/>
                    <a:gd name="T7" fmla="*/ 0 h 2720"/>
                    <a:gd name="T8" fmla="*/ 0 w 2626"/>
                    <a:gd name="T9" fmla="*/ 250 h 2720"/>
                    <a:gd name="T10" fmla="*/ 1156 w 2626"/>
                    <a:gd name="T11" fmla="*/ 2625 h 2720"/>
                    <a:gd name="T12" fmla="*/ 2625 w 2626"/>
                    <a:gd name="T13" fmla="*/ 2094 h 2720"/>
                    <a:gd name="T14" fmla="*/ 2625 w 2626"/>
                    <a:gd name="T15" fmla="*/ 750 h 2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6" h="2720">
                      <a:moveTo>
                        <a:pt x="2625" y="750"/>
                      </a:moveTo>
                      <a:lnTo>
                        <a:pt x="2625" y="750"/>
                      </a:lnTo>
                      <a:cubicBezTo>
                        <a:pt x="2625" y="750"/>
                        <a:pt x="1656" y="1656"/>
                        <a:pt x="1406" y="1562"/>
                      </a:cubicBezTo>
                      <a:cubicBezTo>
                        <a:pt x="1281" y="1531"/>
                        <a:pt x="563" y="0"/>
                        <a:pt x="563" y="0"/>
                      </a:cubicBezTo>
                      <a:cubicBezTo>
                        <a:pt x="0" y="250"/>
                        <a:pt x="0" y="250"/>
                        <a:pt x="0" y="250"/>
                      </a:cubicBezTo>
                      <a:cubicBezTo>
                        <a:pt x="0" y="250"/>
                        <a:pt x="781" y="2562"/>
                        <a:pt x="1156" y="2625"/>
                      </a:cubicBezTo>
                      <a:cubicBezTo>
                        <a:pt x="1656" y="2719"/>
                        <a:pt x="2625" y="2094"/>
                        <a:pt x="2625" y="2094"/>
                      </a:cubicBezTo>
                      <a:lnTo>
                        <a:pt x="2625" y="750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Freeform 30">
                  <a:extLst>
                    <a:ext uri="{FF2B5EF4-FFF2-40B4-BE49-F238E27FC236}">
                      <a16:creationId xmlns:a16="http://schemas.microsoft.com/office/drawing/2014/main" id="{93074C27-CF8E-B64E-AD29-AD2742A0E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1188" y="1919288"/>
                  <a:ext cx="1271587" cy="1890712"/>
                </a:xfrm>
                <a:custGeom>
                  <a:avLst/>
                  <a:gdLst>
                    <a:gd name="T0" fmla="*/ 1094 w 3531"/>
                    <a:gd name="T1" fmla="*/ 312 h 5251"/>
                    <a:gd name="T2" fmla="*/ 1094 w 3531"/>
                    <a:gd name="T3" fmla="*/ 312 h 5251"/>
                    <a:gd name="T4" fmla="*/ 125 w 3531"/>
                    <a:gd name="T5" fmla="*/ 969 h 5251"/>
                    <a:gd name="T6" fmla="*/ 1031 w 3531"/>
                    <a:gd name="T7" fmla="*/ 5250 h 5251"/>
                    <a:gd name="T8" fmla="*/ 3530 w 3531"/>
                    <a:gd name="T9" fmla="*/ 4594 h 5251"/>
                    <a:gd name="T10" fmla="*/ 3249 w 3531"/>
                    <a:gd name="T11" fmla="*/ 1562 h 5251"/>
                    <a:gd name="T12" fmla="*/ 2843 w 3531"/>
                    <a:gd name="T13" fmla="*/ 187 h 5251"/>
                    <a:gd name="T14" fmla="*/ 2156 w 3531"/>
                    <a:gd name="T15" fmla="*/ 0 h 5251"/>
                    <a:gd name="T16" fmla="*/ 1094 w 3531"/>
                    <a:gd name="T17" fmla="*/ 312 h 5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31" h="5251">
                      <a:moveTo>
                        <a:pt x="1094" y="312"/>
                      </a:moveTo>
                      <a:lnTo>
                        <a:pt x="1094" y="312"/>
                      </a:lnTo>
                      <a:cubicBezTo>
                        <a:pt x="1094" y="312"/>
                        <a:pt x="281" y="469"/>
                        <a:pt x="125" y="969"/>
                      </a:cubicBezTo>
                      <a:cubicBezTo>
                        <a:pt x="0" y="1406"/>
                        <a:pt x="750" y="3750"/>
                        <a:pt x="1031" y="5250"/>
                      </a:cubicBezTo>
                      <a:cubicBezTo>
                        <a:pt x="1031" y="5250"/>
                        <a:pt x="2843" y="4844"/>
                        <a:pt x="3530" y="4594"/>
                      </a:cubicBezTo>
                      <a:cubicBezTo>
                        <a:pt x="3530" y="4594"/>
                        <a:pt x="3093" y="2344"/>
                        <a:pt x="3249" y="1562"/>
                      </a:cubicBezTo>
                      <a:cubicBezTo>
                        <a:pt x="3249" y="1562"/>
                        <a:pt x="3218" y="312"/>
                        <a:pt x="2843" y="187"/>
                      </a:cubicBezTo>
                      <a:cubicBezTo>
                        <a:pt x="2531" y="62"/>
                        <a:pt x="2156" y="0"/>
                        <a:pt x="2156" y="0"/>
                      </a:cubicBezTo>
                      <a:cubicBezTo>
                        <a:pt x="2156" y="0"/>
                        <a:pt x="1594" y="719"/>
                        <a:pt x="1094" y="31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Freeform 31">
                  <a:extLst>
                    <a:ext uri="{FF2B5EF4-FFF2-40B4-BE49-F238E27FC236}">
                      <a16:creationId xmlns:a16="http://schemas.microsoft.com/office/drawing/2014/main" id="{5BE6CE1C-F9B4-3E4E-AA1B-1AB8B9458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4013" y="3348038"/>
                  <a:ext cx="438150" cy="506412"/>
                </a:xfrm>
                <a:custGeom>
                  <a:avLst/>
                  <a:gdLst>
                    <a:gd name="T0" fmla="*/ 968 w 1219"/>
                    <a:gd name="T1" fmla="*/ 0 h 1407"/>
                    <a:gd name="T2" fmla="*/ 968 w 1219"/>
                    <a:gd name="T3" fmla="*/ 0 h 1407"/>
                    <a:gd name="T4" fmla="*/ 437 w 1219"/>
                    <a:gd name="T5" fmla="*/ 218 h 1407"/>
                    <a:gd name="T6" fmla="*/ 93 w 1219"/>
                    <a:gd name="T7" fmla="*/ 437 h 1407"/>
                    <a:gd name="T8" fmla="*/ 406 w 1219"/>
                    <a:gd name="T9" fmla="*/ 468 h 1407"/>
                    <a:gd name="T10" fmla="*/ 406 w 1219"/>
                    <a:gd name="T11" fmla="*/ 531 h 1407"/>
                    <a:gd name="T12" fmla="*/ 0 w 1219"/>
                    <a:gd name="T13" fmla="*/ 1000 h 1407"/>
                    <a:gd name="T14" fmla="*/ 531 w 1219"/>
                    <a:gd name="T15" fmla="*/ 1281 h 1407"/>
                    <a:gd name="T16" fmla="*/ 1218 w 1219"/>
                    <a:gd name="T17" fmla="*/ 343 h 1407"/>
                    <a:gd name="T18" fmla="*/ 968 w 1219"/>
                    <a:gd name="T19" fmla="*/ 0 h 1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9" h="1407">
                      <a:moveTo>
                        <a:pt x="968" y="0"/>
                      </a:moveTo>
                      <a:lnTo>
                        <a:pt x="968" y="0"/>
                      </a:lnTo>
                      <a:cubicBezTo>
                        <a:pt x="968" y="0"/>
                        <a:pt x="656" y="62"/>
                        <a:pt x="437" y="218"/>
                      </a:cubicBezTo>
                      <a:cubicBezTo>
                        <a:pt x="218" y="406"/>
                        <a:pt x="93" y="406"/>
                        <a:pt x="93" y="437"/>
                      </a:cubicBezTo>
                      <a:cubicBezTo>
                        <a:pt x="62" y="500"/>
                        <a:pt x="156" y="562"/>
                        <a:pt x="406" y="468"/>
                      </a:cubicBezTo>
                      <a:cubicBezTo>
                        <a:pt x="406" y="468"/>
                        <a:pt x="500" y="437"/>
                        <a:pt x="406" y="531"/>
                      </a:cubicBezTo>
                      <a:cubicBezTo>
                        <a:pt x="312" y="625"/>
                        <a:pt x="0" y="843"/>
                        <a:pt x="0" y="1000"/>
                      </a:cubicBezTo>
                      <a:cubicBezTo>
                        <a:pt x="0" y="1093"/>
                        <a:pt x="312" y="1406"/>
                        <a:pt x="531" y="1281"/>
                      </a:cubicBezTo>
                      <a:cubicBezTo>
                        <a:pt x="718" y="1125"/>
                        <a:pt x="1125" y="625"/>
                        <a:pt x="1218" y="343"/>
                      </a:cubicBezTo>
                      <a:lnTo>
                        <a:pt x="968" y="0"/>
                      </a:lnTo>
                    </a:path>
                  </a:pathLst>
                </a:custGeom>
                <a:solidFill>
                  <a:srgbClr val="F1B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Freeform 32">
                  <a:extLst>
                    <a:ext uri="{FF2B5EF4-FFF2-40B4-BE49-F238E27FC236}">
                      <a16:creationId xmlns:a16="http://schemas.microsoft.com/office/drawing/2014/main" id="{38B37D82-5D22-1A4E-A37D-10DC4D20F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7350" y="1987550"/>
                  <a:ext cx="1012825" cy="1541463"/>
                </a:xfrm>
                <a:custGeom>
                  <a:avLst/>
                  <a:gdLst>
                    <a:gd name="T0" fmla="*/ 344 w 2814"/>
                    <a:gd name="T1" fmla="*/ 1375 h 4283"/>
                    <a:gd name="T2" fmla="*/ 344 w 2814"/>
                    <a:gd name="T3" fmla="*/ 1375 h 4283"/>
                    <a:gd name="T4" fmla="*/ 1657 w 2814"/>
                    <a:gd name="T5" fmla="*/ 2250 h 4283"/>
                    <a:gd name="T6" fmla="*/ 625 w 2814"/>
                    <a:gd name="T7" fmla="*/ 3844 h 4283"/>
                    <a:gd name="T8" fmla="*/ 1125 w 2814"/>
                    <a:gd name="T9" fmla="*/ 4282 h 4283"/>
                    <a:gd name="T10" fmla="*/ 2657 w 2814"/>
                    <a:gd name="T11" fmla="*/ 1969 h 4283"/>
                    <a:gd name="T12" fmla="*/ 0 w 2814"/>
                    <a:gd name="T13" fmla="*/ 0 h 4283"/>
                    <a:gd name="T14" fmla="*/ 344 w 2814"/>
                    <a:gd name="T15" fmla="*/ 1375 h 4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14" h="4283">
                      <a:moveTo>
                        <a:pt x="344" y="1375"/>
                      </a:moveTo>
                      <a:lnTo>
                        <a:pt x="344" y="1375"/>
                      </a:lnTo>
                      <a:cubicBezTo>
                        <a:pt x="344" y="1375"/>
                        <a:pt x="1657" y="2094"/>
                        <a:pt x="1657" y="2250"/>
                      </a:cubicBezTo>
                      <a:cubicBezTo>
                        <a:pt x="1688" y="2375"/>
                        <a:pt x="625" y="3844"/>
                        <a:pt x="625" y="3844"/>
                      </a:cubicBezTo>
                      <a:cubicBezTo>
                        <a:pt x="1125" y="4282"/>
                        <a:pt x="1125" y="4282"/>
                        <a:pt x="1125" y="4282"/>
                      </a:cubicBezTo>
                      <a:cubicBezTo>
                        <a:pt x="1125" y="4282"/>
                        <a:pt x="2813" y="2313"/>
                        <a:pt x="2657" y="1969"/>
                      </a:cubicBezTo>
                      <a:cubicBezTo>
                        <a:pt x="2469" y="1594"/>
                        <a:pt x="0" y="0"/>
                        <a:pt x="0" y="0"/>
                      </a:cubicBezTo>
                      <a:lnTo>
                        <a:pt x="344" y="1375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Freeform 33">
                  <a:extLst>
                    <a:ext uri="{FF2B5EF4-FFF2-40B4-BE49-F238E27FC236}">
                      <a16:creationId xmlns:a16="http://schemas.microsoft.com/office/drawing/2014/main" id="{AAD34F06-15C8-7C4D-A744-1464DB4DD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7100" y="1919288"/>
                  <a:ext cx="528638" cy="269875"/>
                </a:xfrm>
                <a:custGeom>
                  <a:avLst/>
                  <a:gdLst>
                    <a:gd name="T0" fmla="*/ 719 w 1470"/>
                    <a:gd name="T1" fmla="*/ 594 h 751"/>
                    <a:gd name="T2" fmla="*/ 719 w 1470"/>
                    <a:gd name="T3" fmla="*/ 594 h 751"/>
                    <a:gd name="T4" fmla="*/ 1469 w 1470"/>
                    <a:gd name="T5" fmla="*/ 31 h 751"/>
                    <a:gd name="T6" fmla="*/ 1281 w 1470"/>
                    <a:gd name="T7" fmla="*/ 0 h 751"/>
                    <a:gd name="T8" fmla="*/ 219 w 1470"/>
                    <a:gd name="T9" fmla="*/ 312 h 751"/>
                    <a:gd name="T10" fmla="*/ 0 w 1470"/>
                    <a:gd name="T11" fmla="*/ 375 h 751"/>
                    <a:gd name="T12" fmla="*/ 719 w 1470"/>
                    <a:gd name="T13" fmla="*/ 59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0" h="751">
                      <a:moveTo>
                        <a:pt x="719" y="594"/>
                      </a:moveTo>
                      <a:lnTo>
                        <a:pt x="719" y="594"/>
                      </a:lnTo>
                      <a:cubicBezTo>
                        <a:pt x="1250" y="469"/>
                        <a:pt x="1469" y="31"/>
                        <a:pt x="1469" y="31"/>
                      </a:cubicBezTo>
                      <a:cubicBezTo>
                        <a:pt x="1344" y="31"/>
                        <a:pt x="1281" y="0"/>
                        <a:pt x="1281" y="0"/>
                      </a:cubicBezTo>
                      <a:cubicBezTo>
                        <a:pt x="1281" y="0"/>
                        <a:pt x="719" y="719"/>
                        <a:pt x="219" y="312"/>
                      </a:cubicBezTo>
                      <a:cubicBezTo>
                        <a:pt x="219" y="312"/>
                        <a:pt x="125" y="343"/>
                        <a:pt x="0" y="375"/>
                      </a:cubicBezTo>
                      <a:cubicBezTo>
                        <a:pt x="0" y="375"/>
                        <a:pt x="188" y="750"/>
                        <a:pt x="719" y="59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00" name="Chart 299">
                <a:extLst>
                  <a:ext uri="{FF2B5EF4-FFF2-40B4-BE49-F238E27FC236}">
                    <a16:creationId xmlns:a16="http://schemas.microsoft.com/office/drawing/2014/main" id="{A8B7CC91-72EA-CC40-AEB1-F4EF98D485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8785023"/>
                  </p:ext>
                </p:extLst>
              </p:nvPr>
            </p:nvGraphicFramePr>
            <p:xfrm>
              <a:off x="9608862" y="5166255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947A7E-135A-A14A-90C2-8F34DAC2F04F}"/>
                </a:ext>
              </a:extLst>
            </p:cNvPr>
            <p:cNvSpPr txBox="1"/>
            <p:nvPr/>
          </p:nvSpPr>
          <p:spPr>
            <a:xfrm>
              <a:off x="2872434" y="6328381"/>
              <a:ext cx="155703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F6CAB06-6715-7944-AAB5-67A0E9056174}"/>
                </a:ext>
              </a:extLst>
            </p:cNvPr>
            <p:cNvSpPr txBox="1"/>
            <p:nvPr/>
          </p:nvSpPr>
          <p:spPr>
            <a:xfrm>
              <a:off x="11410310" y="6291478"/>
              <a:ext cx="155703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graphicFrame>
        <p:nvGraphicFramePr>
          <p:cNvPr id="303" name="Chart 302">
            <a:extLst>
              <a:ext uri="{FF2B5EF4-FFF2-40B4-BE49-F238E27FC236}">
                <a16:creationId xmlns:a16="http://schemas.microsoft.com/office/drawing/2014/main" id="{74BF1EB7-F258-4043-B9FB-34AC7D326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428807"/>
              </p:ext>
            </p:extLst>
          </p:nvPr>
        </p:nvGraphicFramePr>
        <p:xfrm>
          <a:off x="18407344" y="3836520"/>
          <a:ext cx="4430258" cy="8857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294AAEF-B383-1E4C-A006-3B47269EFEA0}"/>
              </a:ext>
            </a:extLst>
          </p:cNvPr>
          <p:cNvGrpSpPr/>
          <p:nvPr/>
        </p:nvGrpSpPr>
        <p:grpSpPr>
          <a:xfrm>
            <a:off x="1388666" y="3836520"/>
            <a:ext cx="7729581" cy="1116280"/>
            <a:chOff x="1388666" y="3836520"/>
            <a:chExt cx="7729581" cy="1116280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B11F24-5D66-A94A-81F8-3E64EFCCC7FD}"/>
                </a:ext>
              </a:extLst>
            </p:cNvPr>
            <p:cNvSpPr/>
            <p:nvPr/>
          </p:nvSpPr>
          <p:spPr>
            <a:xfrm>
              <a:off x="1425711" y="3836520"/>
              <a:ext cx="1116280" cy="11162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98DE56A-AA09-434F-83F1-7B7463C82B84}"/>
                </a:ext>
              </a:extLst>
            </p:cNvPr>
            <p:cNvSpPr txBox="1"/>
            <p:nvPr/>
          </p:nvSpPr>
          <p:spPr>
            <a:xfrm>
              <a:off x="1388666" y="4009844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CE0081DD-E0DA-5047-B287-43505B6CF2CD}"/>
                </a:ext>
              </a:extLst>
            </p:cNvPr>
            <p:cNvSpPr txBox="1"/>
            <p:nvPr/>
          </p:nvSpPr>
          <p:spPr>
            <a:xfrm>
              <a:off x="2680588" y="3859825"/>
              <a:ext cx="643765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DA4A40A-C00F-CF40-B130-B41B929675AA}"/>
              </a:ext>
            </a:extLst>
          </p:cNvPr>
          <p:cNvGrpSpPr/>
          <p:nvPr/>
        </p:nvGrpSpPr>
        <p:grpSpPr>
          <a:xfrm>
            <a:off x="9972601" y="3836520"/>
            <a:ext cx="7729581" cy="1116280"/>
            <a:chOff x="1388666" y="3836520"/>
            <a:chExt cx="7729581" cy="1116280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ADED931F-CD69-824C-A942-76E046A1E878}"/>
                </a:ext>
              </a:extLst>
            </p:cNvPr>
            <p:cNvSpPr/>
            <p:nvPr/>
          </p:nvSpPr>
          <p:spPr>
            <a:xfrm>
              <a:off x="1425711" y="3836520"/>
              <a:ext cx="1116280" cy="11162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26BFEF2-3F76-E14E-992A-78B9B52FB456}"/>
                </a:ext>
              </a:extLst>
            </p:cNvPr>
            <p:cNvSpPr txBox="1"/>
            <p:nvPr/>
          </p:nvSpPr>
          <p:spPr>
            <a:xfrm>
              <a:off x="1388666" y="4009844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CD14CE6C-F634-FB46-8925-C7245FDC4F4B}"/>
                </a:ext>
              </a:extLst>
            </p:cNvPr>
            <p:cNvSpPr txBox="1"/>
            <p:nvPr/>
          </p:nvSpPr>
          <p:spPr>
            <a:xfrm>
              <a:off x="2680588" y="3859825"/>
              <a:ext cx="643765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8" name="Grupo 349">
            <a:extLst>
              <a:ext uri="{FF2B5EF4-FFF2-40B4-BE49-F238E27FC236}">
                <a16:creationId xmlns:a16="http://schemas.microsoft.com/office/drawing/2014/main" id="{37C09355-AD43-C648-8569-0331BE27B1E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9" name="CuadroTexto 350">
              <a:extLst>
                <a:ext uri="{FF2B5EF4-FFF2-40B4-BE49-F238E27FC236}">
                  <a16:creationId xmlns:a16="http://schemas.microsoft.com/office/drawing/2014/main" id="{7A65E96D-D694-D84C-B023-CFBFC5151954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90" name="CuadroTexto 351">
              <a:extLst>
                <a:ext uri="{FF2B5EF4-FFF2-40B4-BE49-F238E27FC236}">
                  <a16:creationId xmlns:a16="http://schemas.microsoft.com/office/drawing/2014/main" id="{DC920AA1-855B-3846-B2D7-036C60B7627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3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8">
            <a:extLst>
              <a:ext uri="{FF2B5EF4-FFF2-40B4-BE49-F238E27FC236}">
                <a16:creationId xmlns:a16="http://schemas.microsoft.com/office/drawing/2014/main" id="{94E8BDA1-61DD-344E-BA38-6A3E8FC3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199" y="5379455"/>
            <a:ext cx="1238767" cy="1836914"/>
          </a:xfrm>
          <a:custGeom>
            <a:avLst/>
            <a:gdLst>
              <a:gd name="T0" fmla="*/ 1453 w 1542"/>
              <a:gd name="T1" fmla="*/ 2289 h 2290"/>
              <a:gd name="T2" fmla="*/ 1453 w 1542"/>
              <a:gd name="T3" fmla="*/ 2289 h 2290"/>
              <a:gd name="T4" fmla="*/ 1453 w 1542"/>
              <a:gd name="T5" fmla="*/ 2245 h 2290"/>
              <a:gd name="T6" fmla="*/ 1541 w 1542"/>
              <a:gd name="T7" fmla="*/ 770 h 2290"/>
              <a:gd name="T8" fmla="*/ 771 w 1542"/>
              <a:gd name="T9" fmla="*/ 0 h 2290"/>
              <a:gd name="T10" fmla="*/ 0 w 1542"/>
              <a:gd name="T11" fmla="*/ 770 h 2290"/>
              <a:gd name="T12" fmla="*/ 66 w 1542"/>
              <a:gd name="T13" fmla="*/ 2245 h 2290"/>
              <a:gd name="T14" fmla="*/ 66 w 1542"/>
              <a:gd name="T15" fmla="*/ 2289 h 2290"/>
              <a:gd name="T16" fmla="*/ 1453 w 1542"/>
              <a:gd name="T17" fmla="*/ 2289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2" h="2290">
                <a:moveTo>
                  <a:pt x="1453" y="2289"/>
                </a:moveTo>
                <a:lnTo>
                  <a:pt x="1453" y="2289"/>
                </a:lnTo>
                <a:cubicBezTo>
                  <a:pt x="1453" y="2267"/>
                  <a:pt x="1453" y="2245"/>
                  <a:pt x="1453" y="2245"/>
                </a:cubicBezTo>
                <a:cubicBezTo>
                  <a:pt x="1541" y="770"/>
                  <a:pt x="1541" y="770"/>
                  <a:pt x="1541" y="770"/>
                </a:cubicBezTo>
                <a:cubicBezTo>
                  <a:pt x="1541" y="352"/>
                  <a:pt x="1189" y="0"/>
                  <a:pt x="771" y="0"/>
                </a:cubicBezTo>
                <a:cubicBezTo>
                  <a:pt x="352" y="0"/>
                  <a:pt x="0" y="352"/>
                  <a:pt x="0" y="770"/>
                </a:cubicBezTo>
                <a:cubicBezTo>
                  <a:pt x="66" y="2245"/>
                  <a:pt x="66" y="2245"/>
                  <a:pt x="66" y="2245"/>
                </a:cubicBezTo>
                <a:cubicBezTo>
                  <a:pt x="66" y="2245"/>
                  <a:pt x="66" y="2267"/>
                  <a:pt x="66" y="2289"/>
                </a:cubicBezTo>
                <a:lnTo>
                  <a:pt x="1453" y="2289"/>
                </a:ln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29">
            <a:extLst>
              <a:ext uri="{FF2B5EF4-FFF2-40B4-BE49-F238E27FC236}">
                <a16:creationId xmlns:a16="http://schemas.microsoft.com/office/drawing/2014/main" id="{20B9F6AB-C12D-BC44-9D13-EEB99C65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426" y="6773952"/>
            <a:ext cx="1801520" cy="760957"/>
          </a:xfrm>
          <a:custGeom>
            <a:avLst/>
            <a:gdLst>
              <a:gd name="T0" fmla="*/ 66 w 2246"/>
              <a:gd name="T1" fmla="*/ 0 h 948"/>
              <a:gd name="T2" fmla="*/ 66 w 2246"/>
              <a:gd name="T3" fmla="*/ 0 h 948"/>
              <a:gd name="T4" fmla="*/ 1783 w 2246"/>
              <a:gd name="T5" fmla="*/ 595 h 948"/>
              <a:gd name="T6" fmla="*/ 2069 w 2246"/>
              <a:gd name="T7" fmla="*/ 551 h 948"/>
              <a:gd name="T8" fmla="*/ 2245 w 2246"/>
              <a:gd name="T9" fmla="*/ 793 h 948"/>
              <a:gd name="T10" fmla="*/ 2003 w 2246"/>
              <a:gd name="T11" fmla="*/ 947 h 948"/>
              <a:gd name="T12" fmla="*/ 1717 w 2246"/>
              <a:gd name="T13" fmla="*/ 793 h 948"/>
              <a:gd name="T14" fmla="*/ 0 w 2246"/>
              <a:gd name="T15" fmla="*/ 308 h 948"/>
              <a:gd name="T16" fmla="*/ 66 w 2246"/>
              <a:gd name="T17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6" h="948">
                <a:moveTo>
                  <a:pt x="66" y="0"/>
                </a:moveTo>
                <a:lnTo>
                  <a:pt x="66" y="0"/>
                </a:lnTo>
                <a:cubicBezTo>
                  <a:pt x="66" y="0"/>
                  <a:pt x="1717" y="572"/>
                  <a:pt x="1783" y="595"/>
                </a:cubicBezTo>
                <a:cubicBezTo>
                  <a:pt x="1848" y="595"/>
                  <a:pt x="2069" y="551"/>
                  <a:pt x="2069" y="551"/>
                </a:cubicBezTo>
                <a:cubicBezTo>
                  <a:pt x="2069" y="551"/>
                  <a:pt x="2245" y="705"/>
                  <a:pt x="2245" y="793"/>
                </a:cubicBezTo>
                <a:cubicBezTo>
                  <a:pt x="2245" y="947"/>
                  <a:pt x="2003" y="947"/>
                  <a:pt x="2003" y="947"/>
                </a:cubicBezTo>
                <a:cubicBezTo>
                  <a:pt x="1717" y="793"/>
                  <a:pt x="1717" y="793"/>
                  <a:pt x="1717" y="793"/>
                </a:cubicBezTo>
                <a:cubicBezTo>
                  <a:pt x="0" y="308"/>
                  <a:pt x="0" y="308"/>
                  <a:pt x="0" y="308"/>
                </a:cubicBezTo>
                <a:lnTo>
                  <a:pt x="66" y="0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30">
            <a:extLst>
              <a:ext uri="{FF2B5EF4-FFF2-40B4-BE49-F238E27FC236}">
                <a16:creationId xmlns:a16="http://schemas.microsoft.com/office/drawing/2014/main" id="{72DC4BC9-FDD5-5E4C-A0D1-D57EE5A5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0798" y="7287155"/>
            <a:ext cx="371631" cy="353933"/>
          </a:xfrm>
          <a:custGeom>
            <a:avLst/>
            <a:gdLst>
              <a:gd name="T0" fmla="*/ 0 w 463"/>
              <a:gd name="T1" fmla="*/ 220 h 441"/>
              <a:gd name="T2" fmla="*/ 0 w 463"/>
              <a:gd name="T3" fmla="*/ 220 h 441"/>
              <a:gd name="T4" fmla="*/ 242 w 463"/>
              <a:gd name="T5" fmla="*/ 440 h 441"/>
              <a:gd name="T6" fmla="*/ 462 w 463"/>
              <a:gd name="T7" fmla="*/ 220 h 441"/>
              <a:gd name="T8" fmla="*/ 242 w 463"/>
              <a:gd name="T9" fmla="*/ 0 h 441"/>
              <a:gd name="T10" fmla="*/ 0 w 463"/>
              <a:gd name="T11" fmla="*/ 22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441">
                <a:moveTo>
                  <a:pt x="0" y="220"/>
                </a:moveTo>
                <a:lnTo>
                  <a:pt x="0" y="220"/>
                </a:lnTo>
                <a:cubicBezTo>
                  <a:pt x="0" y="352"/>
                  <a:pt x="110" y="440"/>
                  <a:pt x="242" y="440"/>
                </a:cubicBezTo>
                <a:cubicBezTo>
                  <a:pt x="352" y="440"/>
                  <a:pt x="462" y="352"/>
                  <a:pt x="462" y="220"/>
                </a:cubicBezTo>
                <a:cubicBezTo>
                  <a:pt x="462" y="109"/>
                  <a:pt x="352" y="0"/>
                  <a:pt x="242" y="0"/>
                </a:cubicBezTo>
                <a:cubicBezTo>
                  <a:pt x="110" y="0"/>
                  <a:pt x="0" y="109"/>
                  <a:pt x="0" y="2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31">
            <a:extLst>
              <a:ext uri="{FF2B5EF4-FFF2-40B4-BE49-F238E27FC236}">
                <a16:creationId xmlns:a16="http://schemas.microsoft.com/office/drawing/2014/main" id="{4E5330AC-7D4B-6C4D-8E90-BACA3B91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521" y="6773952"/>
            <a:ext cx="1805060" cy="760957"/>
          </a:xfrm>
          <a:custGeom>
            <a:avLst/>
            <a:gdLst>
              <a:gd name="T0" fmla="*/ 2201 w 2247"/>
              <a:gd name="T1" fmla="*/ 0 h 948"/>
              <a:gd name="T2" fmla="*/ 2201 w 2247"/>
              <a:gd name="T3" fmla="*/ 0 h 948"/>
              <a:gd name="T4" fmla="*/ 485 w 2247"/>
              <a:gd name="T5" fmla="*/ 595 h 948"/>
              <a:gd name="T6" fmla="*/ 198 w 2247"/>
              <a:gd name="T7" fmla="*/ 551 h 948"/>
              <a:gd name="T8" fmla="*/ 22 w 2247"/>
              <a:gd name="T9" fmla="*/ 793 h 948"/>
              <a:gd name="T10" fmla="*/ 264 w 2247"/>
              <a:gd name="T11" fmla="*/ 947 h 948"/>
              <a:gd name="T12" fmla="*/ 550 w 2247"/>
              <a:gd name="T13" fmla="*/ 793 h 948"/>
              <a:gd name="T14" fmla="*/ 2246 w 2247"/>
              <a:gd name="T15" fmla="*/ 308 h 948"/>
              <a:gd name="T16" fmla="*/ 2201 w 2247"/>
              <a:gd name="T17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7" h="948">
                <a:moveTo>
                  <a:pt x="2201" y="0"/>
                </a:moveTo>
                <a:lnTo>
                  <a:pt x="2201" y="0"/>
                </a:lnTo>
                <a:cubicBezTo>
                  <a:pt x="2201" y="0"/>
                  <a:pt x="550" y="572"/>
                  <a:pt x="485" y="595"/>
                </a:cubicBezTo>
                <a:cubicBezTo>
                  <a:pt x="419" y="595"/>
                  <a:pt x="198" y="551"/>
                  <a:pt x="198" y="551"/>
                </a:cubicBezTo>
                <a:cubicBezTo>
                  <a:pt x="198" y="551"/>
                  <a:pt x="0" y="705"/>
                  <a:pt x="22" y="793"/>
                </a:cubicBezTo>
                <a:cubicBezTo>
                  <a:pt x="22" y="947"/>
                  <a:pt x="264" y="947"/>
                  <a:pt x="264" y="947"/>
                </a:cubicBezTo>
                <a:cubicBezTo>
                  <a:pt x="550" y="793"/>
                  <a:pt x="550" y="793"/>
                  <a:pt x="550" y="793"/>
                </a:cubicBezTo>
                <a:cubicBezTo>
                  <a:pt x="2246" y="308"/>
                  <a:pt x="2246" y="308"/>
                  <a:pt x="2246" y="308"/>
                </a:cubicBezTo>
                <a:lnTo>
                  <a:pt x="2201" y="0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32">
            <a:extLst>
              <a:ext uri="{FF2B5EF4-FFF2-40B4-BE49-F238E27FC236}">
                <a16:creationId xmlns:a16="http://schemas.microsoft.com/office/drawing/2014/main" id="{A5FDDA35-3DBC-904C-A812-D5C8C1AF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35" y="7287155"/>
            <a:ext cx="353934" cy="353933"/>
          </a:xfrm>
          <a:custGeom>
            <a:avLst/>
            <a:gdLst>
              <a:gd name="T0" fmla="*/ 441 w 442"/>
              <a:gd name="T1" fmla="*/ 220 h 441"/>
              <a:gd name="T2" fmla="*/ 441 w 442"/>
              <a:gd name="T3" fmla="*/ 220 h 441"/>
              <a:gd name="T4" fmla="*/ 221 w 442"/>
              <a:gd name="T5" fmla="*/ 440 h 441"/>
              <a:gd name="T6" fmla="*/ 0 w 442"/>
              <a:gd name="T7" fmla="*/ 220 h 441"/>
              <a:gd name="T8" fmla="*/ 221 w 442"/>
              <a:gd name="T9" fmla="*/ 0 h 441"/>
              <a:gd name="T10" fmla="*/ 441 w 442"/>
              <a:gd name="T11" fmla="*/ 22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41">
                <a:moveTo>
                  <a:pt x="441" y="220"/>
                </a:moveTo>
                <a:lnTo>
                  <a:pt x="441" y="220"/>
                </a:lnTo>
                <a:cubicBezTo>
                  <a:pt x="441" y="352"/>
                  <a:pt x="352" y="440"/>
                  <a:pt x="221" y="440"/>
                </a:cubicBezTo>
                <a:cubicBezTo>
                  <a:pt x="110" y="440"/>
                  <a:pt x="0" y="352"/>
                  <a:pt x="0" y="220"/>
                </a:cubicBezTo>
                <a:cubicBezTo>
                  <a:pt x="0" y="109"/>
                  <a:pt x="110" y="0"/>
                  <a:pt x="221" y="0"/>
                </a:cubicBezTo>
                <a:cubicBezTo>
                  <a:pt x="352" y="0"/>
                  <a:pt x="441" y="109"/>
                  <a:pt x="441" y="2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33">
            <a:extLst>
              <a:ext uri="{FF2B5EF4-FFF2-40B4-BE49-F238E27FC236}">
                <a16:creationId xmlns:a16="http://schemas.microsoft.com/office/drawing/2014/main" id="{D0A71F88-810D-9644-9A7B-C8DF6F21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379" y="8115359"/>
            <a:ext cx="1008709" cy="654776"/>
          </a:xfrm>
          <a:custGeom>
            <a:avLst/>
            <a:gdLst>
              <a:gd name="T0" fmla="*/ 572 w 1256"/>
              <a:gd name="T1" fmla="*/ 814 h 815"/>
              <a:gd name="T2" fmla="*/ 572 w 1256"/>
              <a:gd name="T3" fmla="*/ 814 h 815"/>
              <a:gd name="T4" fmla="*/ 572 w 1256"/>
              <a:gd name="T5" fmla="*/ 704 h 815"/>
              <a:gd name="T6" fmla="*/ 572 w 1256"/>
              <a:gd name="T7" fmla="*/ 704 h 815"/>
              <a:gd name="T8" fmla="*/ 572 w 1256"/>
              <a:gd name="T9" fmla="*/ 595 h 815"/>
              <a:gd name="T10" fmla="*/ 617 w 1256"/>
              <a:gd name="T11" fmla="*/ 507 h 815"/>
              <a:gd name="T12" fmla="*/ 660 w 1256"/>
              <a:gd name="T13" fmla="*/ 595 h 815"/>
              <a:gd name="T14" fmla="*/ 660 w 1256"/>
              <a:gd name="T15" fmla="*/ 704 h 815"/>
              <a:gd name="T16" fmla="*/ 660 w 1256"/>
              <a:gd name="T17" fmla="*/ 704 h 815"/>
              <a:gd name="T18" fmla="*/ 660 w 1256"/>
              <a:gd name="T19" fmla="*/ 814 h 815"/>
              <a:gd name="T20" fmla="*/ 1189 w 1256"/>
              <a:gd name="T21" fmla="*/ 814 h 815"/>
              <a:gd name="T22" fmla="*/ 1145 w 1256"/>
              <a:gd name="T23" fmla="*/ 66 h 815"/>
              <a:gd name="T24" fmla="*/ 836 w 1256"/>
              <a:gd name="T25" fmla="*/ 88 h 815"/>
              <a:gd name="T26" fmla="*/ 836 w 1256"/>
              <a:gd name="T27" fmla="*/ 0 h 815"/>
              <a:gd name="T28" fmla="*/ 308 w 1256"/>
              <a:gd name="T29" fmla="*/ 0 h 815"/>
              <a:gd name="T30" fmla="*/ 308 w 1256"/>
              <a:gd name="T31" fmla="*/ 88 h 815"/>
              <a:gd name="T32" fmla="*/ 89 w 1256"/>
              <a:gd name="T33" fmla="*/ 66 h 815"/>
              <a:gd name="T34" fmla="*/ 66 w 1256"/>
              <a:gd name="T35" fmla="*/ 814 h 815"/>
              <a:gd name="T36" fmla="*/ 572 w 1256"/>
              <a:gd name="T37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6" h="815">
                <a:moveTo>
                  <a:pt x="572" y="814"/>
                </a:moveTo>
                <a:lnTo>
                  <a:pt x="572" y="814"/>
                </a:lnTo>
                <a:cubicBezTo>
                  <a:pt x="572" y="704"/>
                  <a:pt x="572" y="704"/>
                  <a:pt x="572" y="704"/>
                </a:cubicBezTo>
                <a:lnTo>
                  <a:pt x="572" y="704"/>
                </a:lnTo>
                <a:cubicBezTo>
                  <a:pt x="572" y="595"/>
                  <a:pt x="572" y="595"/>
                  <a:pt x="572" y="595"/>
                </a:cubicBezTo>
                <a:cubicBezTo>
                  <a:pt x="572" y="550"/>
                  <a:pt x="595" y="507"/>
                  <a:pt x="617" y="507"/>
                </a:cubicBezTo>
                <a:cubicBezTo>
                  <a:pt x="660" y="507"/>
                  <a:pt x="660" y="550"/>
                  <a:pt x="660" y="595"/>
                </a:cubicBezTo>
                <a:cubicBezTo>
                  <a:pt x="660" y="704"/>
                  <a:pt x="660" y="704"/>
                  <a:pt x="660" y="704"/>
                </a:cubicBezTo>
                <a:lnTo>
                  <a:pt x="660" y="704"/>
                </a:lnTo>
                <a:cubicBezTo>
                  <a:pt x="660" y="814"/>
                  <a:pt x="660" y="814"/>
                  <a:pt x="660" y="814"/>
                </a:cubicBezTo>
                <a:cubicBezTo>
                  <a:pt x="1189" y="814"/>
                  <a:pt x="1189" y="814"/>
                  <a:pt x="1189" y="814"/>
                </a:cubicBezTo>
                <a:cubicBezTo>
                  <a:pt x="1255" y="418"/>
                  <a:pt x="1145" y="66"/>
                  <a:pt x="1145" y="66"/>
                </a:cubicBezTo>
                <a:cubicBezTo>
                  <a:pt x="836" y="88"/>
                  <a:pt x="836" y="88"/>
                  <a:pt x="836" y="88"/>
                </a:cubicBezTo>
                <a:cubicBezTo>
                  <a:pt x="836" y="0"/>
                  <a:pt x="836" y="0"/>
                  <a:pt x="83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88"/>
                  <a:pt x="308" y="88"/>
                  <a:pt x="308" y="88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0" y="418"/>
                  <a:pt x="66" y="814"/>
                </a:cubicBezTo>
                <a:lnTo>
                  <a:pt x="572" y="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34">
            <a:extLst>
              <a:ext uri="{FF2B5EF4-FFF2-40B4-BE49-F238E27FC236}">
                <a16:creationId xmlns:a16="http://schemas.microsoft.com/office/drawing/2014/main" id="{20EEB95D-FC71-6D4F-B76F-A486C8CE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007" y="6508502"/>
            <a:ext cx="265451" cy="336236"/>
          </a:xfrm>
          <a:custGeom>
            <a:avLst/>
            <a:gdLst>
              <a:gd name="T0" fmla="*/ 331 w 332"/>
              <a:gd name="T1" fmla="*/ 419 h 420"/>
              <a:gd name="T2" fmla="*/ 0 w 332"/>
              <a:gd name="T3" fmla="*/ 419 h 420"/>
              <a:gd name="T4" fmla="*/ 0 w 332"/>
              <a:gd name="T5" fmla="*/ 0 h 420"/>
              <a:gd name="T6" fmla="*/ 331 w 332"/>
              <a:gd name="T7" fmla="*/ 0 h 420"/>
              <a:gd name="T8" fmla="*/ 331 w 332"/>
              <a:gd name="T9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420">
                <a:moveTo>
                  <a:pt x="331" y="419"/>
                </a:moveTo>
                <a:lnTo>
                  <a:pt x="0" y="419"/>
                </a:lnTo>
                <a:lnTo>
                  <a:pt x="0" y="0"/>
                </a:lnTo>
                <a:lnTo>
                  <a:pt x="331" y="0"/>
                </a:lnTo>
                <a:lnTo>
                  <a:pt x="331" y="419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35">
            <a:extLst>
              <a:ext uri="{FF2B5EF4-FFF2-40B4-BE49-F238E27FC236}">
                <a16:creationId xmlns:a16="http://schemas.microsoft.com/office/drawing/2014/main" id="{5D337DC6-4A70-0248-8721-58796D1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681" y="5521029"/>
            <a:ext cx="1044104" cy="1114890"/>
          </a:xfrm>
          <a:custGeom>
            <a:avLst/>
            <a:gdLst>
              <a:gd name="T0" fmla="*/ 1298 w 1299"/>
              <a:gd name="T1" fmla="*/ 792 h 1387"/>
              <a:gd name="T2" fmla="*/ 1298 w 1299"/>
              <a:gd name="T3" fmla="*/ 792 h 1387"/>
              <a:gd name="T4" fmla="*/ 1232 w 1299"/>
              <a:gd name="T5" fmla="*/ 638 h 1387"/>
              <a:gd name="T6" fmla="*/ 660 w 1299"/>
              <a:gd name="T7" fmla="*/ 0 h 1387"/>
              <a:gd name="T8" fmla="*/ 65 w 1299"/>
              <a:gd name="T9" fmla="*/ 638 h 1387"/>
              <a:gd name="T10" fmla="*/ 0 w 1299"/>
              <a:gd name="T11" fmla="*/ 792 h 1387"/>
              <a:gd name="T12" fmla="*/ 110 w 1299"/>
              <a:gd name="T13" fmla="*/ 924 h 1387"/>
              <a:gd name="T14" fmla="*/ 660 w 1299"/>
              <a:gd name="T15" fmla="*/ 1386 h 1387"/>
              <a:gd name="T16" fmla="*/ 1188 w 1299"/>
              <a:gd name="T17" fmla="*/ 924 h 1387"/>
              <a:gd name="T18" fmla="*/ 1298 w 1299"/>
              <a:gd name="T19" fmla="*/ 792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9" h="1387">
                <a:moveTo>
                  <a:pt x="1298" y="792"/>
                </a:moveTo>
                <a:lnTo>
                  <a:pt x="1298" y="792"/>
                </a:lnTo>
                <a:cubicBezTo>
                  <a:pt x="1298" y="726"/>
                  <a:pt x="1276" y="660"/>
                  <a:pt x="1232" y="638"/>
                </a:cubicBezTo>
                <a:cubicBezTo>
                  <a:pt x="1210" y="286"/>
                  <a:pt x="967" y="0"/>
                  <a:pt x="660" y="0"/>
                </a:cubicBezTo>
                <a:cubicBezTo>
                  <a:pt x="352" y="0"/>
                  <a:pt x="87" y="286"/>
                  <a:pt x="65" y="638"/>
                </a:cubicBezTo>
                <a:cubicBezTo>
                  <a:pt x="21" y="660"/>
                  <a:pt x="0" y="726"/>
                  <a:pt x="0" y="792"/>
                </a:cubicBezTo>
                <a:cubicBezTo>
                  <a:pt x="0" y="858"/>
                  <a:pt x="43" y="924"/>
                  <a:pt x="110" y="924"/>
                </a:cubicBezTo>
                <a:cubicBezTo>
                  <a:pt x="198" y="1189"/>
                  <a:pt x="395" y="1386"/>
                  <a:pt x="660" y="1386"/>
                </a:cubicBezTo>
                <a:cubicBezTo>
                  <a:pt x="902" y="1386"/>
                  <a:pt x="1122" y="1189"/>
                  <a:pt x="1188" y="924"/>
                </a:cubicBezTo>
                <a:cubicBezTo>
                  <a:pt x="1254" y="924"/>
                  <a:pt x="1298" y="858"/>
                  <a:pt x="1298" y="792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6">
            <a:extLst>
              <a:ext uri="{FF2B5EF4-FFF2-40B4-BE49-F238E27FC236}">
                <a16:creationId xmlns:a16="http://schemas.microsoft.com/office/drawing/2014/main" id="{6D68441E-DD83-5244-88F8-40007627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467" y="6773952"/>
            <a:ext cx="902531" cy="1433430"/>
          </a:xfrm>
          <a:custGeom>
            <a:avLst/>
            <a:gdLst>
              <a:gd name="T0" fmla="*/ 925 w 1124"/>
              <a:gd name="T1" fmla="*/ 1783 h 1784"/>
              <a:gd name="T2" fmla="*/ 308 w 1124"/>
              <a:gd name="T3" fmla="*/ 1783 h 1784"/>
              <a:gd name="T4" fmla="*/ 0 w 1124"/>
              <a:gd name="T5" fmla="*/ 0 h 1784"/>
              <a:gd name="T6" fmla="*/ 1123 w 1124"/>
              <a:gd name="T7" fmla="*/ 0 h 1784"/>
              <a:gd name="T8" fmla="*/ 925 w 1124"/>
              <a:gd name="T9" fmla="*/ 1783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4" h="1784">
                <a:moveTo>
                  <a:pt x="925" y="1783"/>
                </a:moveTo>
                <a:lnTo>
                  <a:pt x="308" y="1783"/>
                </a:lnTo>
                <a:lnTo>
                  <a:pt x="0" y="0"/>
                </a:lnTo>
                <a:lnTo>
                  <a:pt x="1123" y="0"/>
                </a:lnTo>
                <a:lnTo>
                  <a:pt x="925" y="1783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37">
            <a:extLst>
              <a:ext uri="{FF2B5EF4-FFF2-40B4-BE49-F238E27FC236}">
                <a16:creationId xmlns:a16="http://schemas.microsoft.com/office/drawing/2014/main" id="{3FC612F7-E4C6-FD4B-87B2-C185FEA7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467" y="6773952"/>
            <a:ext cx="902531" cy="1433430"/>
          </a:xfrm>
          <a:custGeom>
            <a:avLst/>
            <a:gdLst>
              <a:gd name="T0" fmla="*/ 1013 w 1124"/>
              <a:gd name="T1" fmla="*/ 1255 h 1784"/>
              <a:gd name="T2" fmla="*/ 1013 w 1124"/>
              <a:gd name="T3" fmla="*/ 1255 h 1784"/>
              <a:gd name="T4" fmla="*/ 1079 w 1124"/>
              <a:gd name="T5" fmla="*/ 374 h 1784"/>
              <a:gd name="T6" fmla="*/ 1123 w 1124"/>
              <a:gd name="T7" fmla="*/ 0 h 1784"/>
              <a:gd name="T8" fmla="*/ 880 w 1124"/>
              <a:gd name="T9" fmla="*/ 0 h 1784"/>
              <a:gd name="T10" fmla="*/ 903 w 1124"/>
              <a:gd name="T11" fmla="*/ 0 h 1784"/>
              <a:gd name="T12" fmla="*/ 594 w 1124"/>
              <a:gd name="T13" fmla="*/ 331 h 1784"/>
              <a:gd name="T14" fmla="*/ 287 w 1124"/>
              <a:gd name="T15" fmla="*/ 0 h 1784"/>
              <a:gd name="T16" fmla="*/ 287 w 1124"/>
              <a:gd name="T17" fmla="*/ 0 h 1784"/>
              <a:gd name="T18" fmla="*/ 0 w 1124"/>
              <a:gd name="T19" fmla="*/ 0 h 1784"/>
              <a:gd name="T20" fmla="*/ 89 w 1124"/>
              <a:gd name="T21" fmla="*/ 1255 h 1784"/>
              <a:gd name="T22" fmla="*/ 0 w 1124"/>
              <a:gd name="T23" fmla="*/ 1783 h 1784"/>
              <a:gd name="T24" fmla="*/ 111 w 1124"/>
              <a:gd name="T25" fmla="*/ 1783 h 1784"/>
              <a:gd name="T26" fmla="*/ 1035 w 1124"/>
              <a:gd name="T27" fmla="*/ 1783 h 1784"/>
              <a:gd name="T28" fmla="*/ 1123 w 1124"/>
              <a:gd name="T29" fmla="*/ 1783 h 1784"/>
              <a:gd name="T30" fmla="*/ 1013 w 1124"/>
              <a:gd name="T31" fmla="*/ 1255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4" h="1784">
                <a:moveTo>
                  <a:pt x="1013" y="1255"/>
                </a:moveTo>
                <a:lnTo>
                  <a:pt x="1013" y="1255"/>
                </a:lnTo>
                <a:cubicBezTo>
                  <a:pt x="991" y="1079"/>
                  <a:pt x="1057" y="683"/>
                  <a:pt x="1079" y="374"/>
                </a:cubicBezTo>
                <a:cubicBezTo>
                  <a:pt x="1101" y="155"/>
                  <a:pt x="1123" y="0"/>
                  <a:pt x="1123" y="0"/>
                </a:cubicBezTo>
                <a:cubicBezTo>
                  <a:pt x="880" y="0"/>
                  <a:pt x="880" y="0"/>
                  <a:pt x="880" y="0"/>
                </a:cubicBezTo>
                <a:lnTo>
                  <a:pt x="903" y="0"/>
                </a:lnTo>
                <a:cubicBezTo>
                  <a:pt x="903" y="198"/>
                  <a:pt x="749" y="331"/>
                  <a:pt x="594" y="331"/>
                </a:cubicBezTo>
                <a:cubicBezTo>
                  <a:pt x="418" y="331"/>
                  <a:pt x="287" y="198"/>
                  <a:pt x="287" y="0"/>
                </a:cubicBezTo>
                <a:lnTo>
                  <a:pt x="287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154" y="925"/>
                  <a:pt x="89" y="1255"/>
                </a:cubicBezTo>
                <a:cubicBezTo>
                  <a:pt x="66" y="1409"/>
                  <a:pt x="0" y="1783"/>
                  <a:pt x="0" y="1783"/>
                </a:cubicBezTo>
                <a:cubicBezTo>
                  <a:pt x="111" y="1783"/>
                  <a:pt x="111" y="1783"/>
                  <a:pt x="111" y="1783"/>
                </a:cubicBezTo>
                <a:cubicBezTo>
                  <a:pt x="1035" y="1783"/>
                  <a:pt x="1035" y="1783"/>
                  <a:pt x="1035" y="1783"/>
                </a:cubicBezTo>
                <a:cubicBezTo>
                  <a:pt x="1123" y="1783"/>
                  <a:pt x="1123" y="1783"/>
                  <a:pt x="1123" y="1783"/>
                </a:cubicBezTo>
                <a:cubicBezTo>
                  <a:pt x="1123" y="1783"/>
                  <a:pt x="1035" y="1387"/>
                  <a:pt x="1013" y="12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38">
            <a:extLst>
              <a:ext uri="{FF2B5EF4-FFF2-40B4-BE49-F238E27FC236}">
                <a16:creationId xmlns:a16="http://schemas.microsoft.com/office/drawing/2014/main" id="{49CA5312-106C-EC4A-A0F0-7BE79829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681" y="5467940"/>
            <a:ext cx="1079498" cy="743259"/>
          </a:xfrm>
          <a:custGeom>
            <a:avLst/>
            <a:gdLst>
              <a:gd name="T0" fmla="*/ 329 w 1343"/>
              <a:gd name="T1" fmla="*/ 441 h 926"/>
              <a:gd name="T2" fmla="*/ 329 w 1343"/>
              <a:gd name="T3" fmla="*/ 441 h 926"/>
              <a:gd name="T4" fmla="*/ 1298 w 1343"/>
              <a:gd name="T5" fmla="*/ 859 h 926"/>
              <a:gd name="T6" fmla="*/ 660 w 1343"/>
              <a:gd name="T7" fmla="*/ 0 h 926"/>
              <a:gd name="T8" fmla="*/ 21 w 1343"/>
              <a:gd name="T9" fmla="*/ 749 h 926"/>
              <a:gd name="T10" fmla="*/ 329 w 1343"/>
              <a:gd name="T11" fmla="*/ 441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926">
                <a:moveTo>
                  <a:pt x="329" y="441"/>
                </a:moveTo>
                <a:lnTo>
                  <a:pt x="329" y="441"/>
                </a:lnTo>
                <a:cubicBezTo>
                  <a:pt x="329" y="441"/>
                  <a:pt x="748" y="925"/>
                  <a:pt x="1298" y="859"/>
                </a:cubicBezTo>
                <a:cubicBezTo>
                  <a:pt x="1298" y="859"/>
                  <a:pt x="1342" y="67"/>
                  <a:pt x="660" y="0"/>
                </a:cubicBezTo>
                <a:cubicBezTo>
                  <a:pt x="660" y="0"/>
                  <a:pt x="0" y="67"/>
                  <a:pt x="21" y="749"/>
                </a:cubicBezTo>
                <a:cubicBezTo>
                  <a:pt x="21" y="749"/>
                  <a:pt x="241" y="705"/>
                  <a:pt x="329" y="441"/>
                </a:cubicBez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39">
            <a:extLst>
              <a:ext uri="{FF2B5EF4-FFF2-40B4-BE49-F238E27FC236}">
                <a16:creationId xmlns:a16="http://schemas.microsoft.com/office/drawing/2014/main" id="{5C5CC433-FE7A-CF4F-B67C-971D52D2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848" y="7163278"/>
            <a:ext cx="123876" cy="265451"/>
          </a:xfrm>
          <a:custGeom>
            <a:avLst/>
            <a:gdLst>
              <a:gd name="T0" fmla="*/ 153 w 154"/>
              <a:gd name="T1" fmla="*/ 331 h 332"/>
              <a:gd name="T2" fmla="*/ 44 w 154"/>
              <a:gd name="T3" fmla="*/ 331 h 332"/>
              <a:gd name="T4" fmla="*/ 0 w 154"/>
              <a:gd name="T5" fmla="*/ 23 h 332"/>
              <a:gd name="T6" fmla="*/ 110 w 154"/>
              <a:gd name="T7" fmla="*/ 0 h 332"/>
              <a:gd name="T8" fmla="*/ 153 w 154"/>
              <a:gd name="T9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32">
                <a:moveTo>
                  <a:pt x="153" y="331"/>
                </a:moveTo>
                <a:lnTo>
                  <a:pt x="44" y="331"/>
                </a:lnTo>
                <a:lnTo>
                  <a:pt x="0" y="23"/>
                </a:lnTo>
                <a:lnTo>
                  <a:pt x="110" y="0"/>
                </a:lnTo>
                <a:lnTo>
                  <a:pt x="153" y="331"/>
                </a:lnTo>
              </a:path>
            </a:pathLst>
          </a:custGeom>
          <a:solidFill>
            <a:srgbClr val="C34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C9D2F632-309C-1545-92B7-1A8DB8F2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5897" y="7087611"/>
            <a:ext cx="288280" cy="1153113"/>
          </a:xfrm>
          <a:custGeom>
            <a:avLst/>
            <a:gdLst>
              <a:gd name="T0" fmla="*/ 374 w 375"/>
              <a:gd name="T1" fmla="*/ 1497 h 1498"/>
              <a:gd name="T2" fmla="*/ 67 w 375"/>
              <a:gd name="T3" fmla="*/ 1497 h 1498"/>
              <a:gd name="T4" fmla="*/ 0 w 375"/>
              <a:gd name="T5" fmla="*/ 0 h 1498"/>
              <a:gd name="T6" fmla="*/ 374 w 375"/>
              <a:gd name="T7" fmla="*/ 0 h 1498"/>
              <a:gd name="T8" fmla="*/ 374 w 375"/>
              <a:gd name="T9" fmla="*/ 1497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1498">
                <a:moveTo>
                  <a:pt x="374" y="1497"/>
                </a:moveTo>
                <a:lnTo>
                  <a:pt x="67" y="1497"/>
                </a:lnTo>
                <a:lnTo>
                  <a:pt x="0" y="0"/>
                </a:lnTo>
                <a:lnTo>
                  <a:pt x="374" y="0"/>
                </a:lnTo>
                <a:lnTo>
                  <a:pt x="374" y="1497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ABCDA463-CA2B-3044-96AE-F33161A0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9365" y="6005721"/>
            <a:ext cx="491768" cy="1390518"/>
          </a:xfrm>
          <a:custGeom>
            <a:avLst/>
            <a:gdLst>
              <a:gd name="T0" fmla="*/ 133 w 639"/>
              <a:gd name="T1" fmla="*/ 0 h 1806"/>
              <a:gd name="T2" fmla="*/ 133 w 639"/>
              <a:gd name="T3" fmla="*/ 0 h 1806"/>
              <a:gd name="T4" fmla="*/ 133 w 639"/>
              <a:gd name="T5" fmla="*/ 924 h 1806"/>
              <a:gd name="T6" fmla="*/ 221 w 639"/>
              <a:gd name="T7" fmla="*/ 1805 h 1806"/>
              <a:gd name="T8" fmla="*/ 638 w 639"/>
              <a:gd name="T9" fmla="*/ 1805 h 1806"/>
              <a:gd name="T10" fmla="*/ 616 w 639"/>
              <a:gd name="T11" fmla="*/ 0 h 1806"/>
              <a:gd name="T12" fmla="*/ 133 w 639"/>
              <a:gd name="T13" fmla="*/ 0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9" h="1806">
                <a:moveTo>
                  <a:pt x="133" y="0"/>
                </a:moveTo>
                <a:lnTo>
                  <a:pt x="133" y="0"/>
                </a:lnTo>
                <a:cubicBezTo>
                  <a:pt x="133" y="0"/>
                  <a:pt x="0" y="462"/>
                  <a:pt x="133" y="924"/>
                </a:cubicBezTo>
                <a:cubicBezTo>
                  <a:pt x="221" y="1232"/>
                  <a:pt x="221" y="1805"/>
                  <a:pt x="221" y="1805"/>
                </a:cubicBezTo>
                <a:cubicBezTo>
                  <a:pt x="638" y="1805"/>
                  <a:pt x="638" y="1805"/>
                  <a:pt x="638" y="1805"/>
                </a:cubicBezTo>
                <a:cubicBezTo>
                  <a:pt x="616" y="0"/>
                  <a:pt x="616" y="0"/>
                  <a:pt x="616" y="0"/>
                </a:cubicBezTo>
                <a:lnTo>
                  <a:pt x="13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2E708A0C-1E6A-F74A-8367-24388555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615" y="6005721"/>
            <a:ext cx="508726" cy="847877"/>
          </a:xfrm>
          <a:custGeom>
            <a:avLst/>
            <a:gdLst>
              <a:gd name="T0" fmla="*/ 485 w 662"/>
              <a:gd name="T1" fmla="*/ 0 h 1101"/>
              <a:gd name="T2" fmla="*/ 485 w 662"/>
              <a:gd name="T3" fmla="*/ 0 h 1101"/>
              <a:gd name="T4" fmla="*/ 485 w 662"/>
              <a:gd name="T5" fmla="*/ 924 h 1101"/>
              <a:gd name="T6" fmla="*/ 331 w 662"/>
              <a:gd name="T7" fmla="*/ 1100 h 1101"/>
              <a:gd name="T8" fmla="*/ 0 w 662"/>
              <a:gd name="T9" fmla="*/ 1100 h 1101"/>
              <a:gd name="T10" fmla="*/ 0 w 662"/>
              <a:gd name="T11" fmla="*/ 0 h 1101"/>
              <a:gd name="T12" fmla="*/ 485 w 662"/>
              <a:gd name="T13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2" h="1101">
                <a:moveTo>
                  <a:pt x="485" y="0"/>
                </a:moveTo>
                <a:lnTo>
                  <a:pt x="485" y="0"/>
                </a:lnTo>
                <a:cubicBezTo>
                  <a:pt x="485" y="0"/>
                  <a:pt x="661" y="462"/>
                  <a:pt x="485" y="924"/>
                </a:cubicBezTo>
                <a:cubicBezTo>
                  <a:pt x="419" y="1078"/>
                  <a:pt x="331" y="1100"/>
                  <a:pt x="331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0"/>
                  <a:pt x="0" y="0"/>
                  <a:pt x="0" y="0"/>
                </a:cubicBezTo>
                <a:lnTo>
                  <a:pt x="485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32E3AB74-424D-A64D-908B-D26559FE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687" y="5937891"/>
            <a:ext cx="406981" cy="542641"/>
          </a:xfrm>
          <a:custGeom>
            <a:avLst/>
            <a:gdLst>
              <a:gd name="T0" fmla="*/ 0 w 530"/>
              <a:gd name="T1" fmla="*/ 0 h 706"/>
              <a:gd name="T2" fmla="*/ 0 w 530"/>
              <a:gd name="T3" fmla="*/ 0 h 706"/>
              <a:gd name="T4" fmla="*/ 0 w 530"/>
              <a:gd name="T5" fmla="*/ 705 h 706"/>
              <a:gd name="T6" fmla="*/ 264 w 530"/>
              <a:gd name="T7" fmla="*/ 705 h 706"/>
              <a:gd name="T8" fmla="*/ 264 w 530"/>
              <a:gd name="T9" fmla="*/ 617 h 706"/>
              <a:gd name="T10" fmla="*/ 309 w 530"/>
              <a:gd name="T11" fmla="*/ 529 h 706"/>
              <a:gd name="T12" fmla="*/ 352 w 530"/>
              <a:gd name="T13" fmla="*/ 617 h 706"/>
              <a:gd name="T14" fmla="*/ 352 w 530"/>
              <a:gd name="T15" fmla="*/ 705 h 706"/>
              <a:gd name="T16" fmla="*/ 529 w 530"/>
              <a:gd name="T17" fmla="*/ 705 h 706"/>
              <a:gd name="T18" fmla="*/ 529 w 530"/>
              <a:gd name="T19" fmla="*/ 0 h 706"/>
              <a:gd name="T20" fmla="*/ 0 w 530"/>
              <a:gd name="T21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0" h="706">
                <a:moveTo>
                  <a:pt x="0" y="0"/>
                </a:moveTo>
                <a:lnTo>
                  <a:pt x="0" y="0"/>
                </a:lnTo>
                <a:cubicBezTo>
                  <a:pt x="0" y="705"/>
                  <a:pt x="0" y="705"/>
                  <a:pt x="0" y="705"/>
                </a:cubicBezTo>
                <a:cubicBezTo>
                  <a:pt x="264" y="705"/>
                  <a:pt x="264" y="705"/>
                  <a:pt x="264" y="705"/>
                </a:cubicBezTo>
                <a:cubicBezTo>
                  <a:pt x="264" y="617"/>
                  <a:pt x="264" y="617"/>
                  <a:pt x="264" y="617"/>
                </a:cubicBezTo>
                <a:cubicBezTo>
                  <a:pt x="264" y="573"/>
                  <a:pt x="286" y="529"/>
                  <a:pt x="309" y="529"/>
                </a:cubicBezTo>
                <a:cubicBezTo>
                  <a:pt x="331" y="529"/>
                  <a:pt x="352" y="573"/>
                  <a:pt x="352" y="617"/>
                </a:cubicBezTo>
                <a:cubicBezTo>
                  <a:pt x="352" y="705"/>
                  <a:pt x="352" y="705"/>
                  <a:pt x="352" y="705"/>
                </a:cubicBezTo>
                <a:cubicBezTo>
                  <a:pt x="529" y="705"/>
                  <a:pt x="529" y="705"/>
                  <a:pt x="529" y="705"/>
                </a:cubicBezTo>
                <a:cubicBezTo>
                  <a:pt x="529" y="0"/>
                  <a:pt x="529" y="0"/>
                  <a:pt x="529" y="0"/>
                </a:cubicBez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DBC13FB-B349-934D-B965-BC9AB477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1536" y="3329820"/>
            <a:ext cx="1170071" cy="1760194"/>
          </a:xfrm>
          <a:custGeom>
            <a:avLst/>
            <a:gdLst>
              <a:gd name="T0" fmla="*/ 1453 w 1520"/>
              <a:gd name="T1" fmla="*/ 2289 h 2290"/>
              <a:gd name="T2" fmla="*/ 1453 w 1520"/>
              <a:gd name="T3" fmla="*/ 2289 h 2290"/>
              <a:gd name="T4" fmla="*/ 1453 w 1520"/>
              <a:gd name="T5" fmla="*/ 2223 h 2290"/>
              <a:gd name="T6" fmla="*/ 1519 w 1520"/>
              <a:gd name="T7" fmla="*/ 771 h 2290"/>
              <a:gd name="T8" fmla="*/ 771 w 1520"/>
              <a:gd name="T9" fmla="*/ 0 h 2290"/>
              <a:gd name="T10" fmla="*/ 0 w 1520"/>
              <a:gd name="T11" fmla="*/ 771 h 2290"/>
              <a:gd name="T12" fmla="*/ 66 w 1520"/>
              <a:gd name="T13" fmla="*/ 2223 h 2290"/>
              <a:gd name="T14" fmla="*/ 66 w 1520"/>
              <a:gd name="T15" fmla="*/ 2289 h 2290"/>
              <a:gd name="T16" fmla="*/ 1453 w 1520"/>
              <a:gd name="T17" fmla="*/ 2289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0" h="2290">
                <a:moveTo>
                  <a:pt x="1453" y="2289"/>
                </a:moveTo>
                <a:lnTo>
                  <a:pt x="1453" y="2289"/>
                </a:lnTo>
                <a:cubicBezTo>
                  <a:pt x="1453" y="2245"/>
                  <a:pt x="1453" y="2245"/>
                  <a:pt x="1453" y="2223"/>
                </a:cubicBezTo>
                <a:cubicBezTo>
                  <a:pt x="1519" y="771"/>
                  <a:pt x="1519" y="771"/>
                  <a:pt x="1519" y="771"/>
                </a:cubicBezTo>
                <a:cubicBezTo>
                  <a:pt x="1519" y="331"/>
                  <a:pt x="1189" y="0"/>
                  <a:pt x="771" y="0"/>
                </a:cubicBezTo>
                <a:cubicBezTo>
                  <a:pt x="330" y="0"/>
                  <a:pt x="0" y="331"/>
                  <a:pt x="0" y="771"/>
                </a:cubicBezTo>
                <a:cubicBezTo>
                  <a:pt x="66" y="2223"/>
                  <a:pt x="66" y="2223"/>
                  <a:pt x="66" y="2223"/>
                </a:cubicBezTo>
                <a:cubicBezTo>
                  <a:pt x="66" y="2245"/>
                  <a:pt x="66" y="2245"/>
                  <a:pt x="66" y="2289"/>
                </a:cubicBezTo>
                <a:lnTo>
                  <a:pt x="1453" y="2289"/>
                </a:ln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DC47AF35-AA17-D84F-BF23-F5B9636B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388" y="4415102"/>
            <a:ext cx="237406" cy="305236"/>
          </a:xfrm>
          <a:custGeom>
            <a:avLst/>
            <a:gdLst>
              <a:gd name="T0" fmla="*/ 307 w 308"/>
              <a:gd name="T1" fmla="*/ 396 h 397"/>
              <a:gd name="T2" fmla="*/ 0 w 308"/>
              <a:gd name="T3" fmla="*/ 396 h 397"/>
              <a:gd name="T4" fmla="*/ 0 w 308"/>
              <a:gd name="T5" fmla="*/ 0 h 397"/>
              <a:gd name="T6" fmla="*/ 307 w 308"/>
              <a:gd name="T7" fmla="*/ 0 h 397"/>
              <a:gd name="T8" fmla="*/ 307 w 308"/>
              <a:gd name="T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97">
                <a:moveTo>
                  <a:pt x="307" y="396"/>
                </a:moveTo>
                <a:lnTo>
                  <a:pt x="0" y="396"/>
                </a:lnTo>
                <a:lnTo>
                  <a:pt x="0" y="0"/>
                </a:lnTo>
                <a:lnTo>
                  <a:pt x="307" y="0"/>
                </a:lnTo>
                <a:lnTo>
                  <a:pt x="307" y="396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371923F0-4E05-D24B-8033-1962F7A7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9365" y="3448524"/>
            <a:ext cx="1017453" cy="1085283"/>
          </a:xfrm>
          <a:custGeom>
            <a:avLst/>
            <a:gdLst>
              <a:gd name="T0" fmla="*/ 1321 w 1322"/>
              <a:gd name="T1" fmla="*/ 792 h 1409"/>
              <a:gd name="T2" fmla="*/ 1321 w 1322"/>
              <a:gd name="T3" fmla="*/ 792 h 1409"/>
              <a:gd name="T4" fmla="*/ 1255 w 1322"/>
              <a:gd name="T5" fmla="*/ 660 h 1409"/>
              <a:gd name="T6" fmla="*/ 661 w 1322"/>
              <a:gd name="T7" fmla="*/ 0 h 1409"/>
              <a:gd name="T8" fmla="*/ 88 w 1322"/>
              <a:gd name="T9" fmla="*/ 660 h 1409"/>
              <a:gd name="T10" fmla="*/ 0 w 1322"/>
              <a:gd name="T11" fmla="*/ 792 h 1409"/>
              <a:gd name="T12" fmla="*/ 133 w 1322"/>
              <a:gd name="T13" fmla="*/ 946 h 1409"/>
              <a:gd name="T14" fmla="*/ 661 w 1322"/>
              <a:gd name="T15" fmla="*/ 1408 h 1409"/>
              <a:gd name="T16" fmla="*/ 1211 w 1322"/>
              <a:gd name="T17" fmla="*/ 946 h 1409"/>
              <a:gd name="T18" fmla="*/ 1321 w 1322"/>
              <a:gd name="T19" fmla="*/ 792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" h="1409">
                <a:moveTo>
                  <a:pt x="1321" y="792"/>
                </a:moveTo>
                <a:lnTo>
                  <a:pt x="1321" y="792"/>
                </a:lnTo>
                <a:cubicBezTo>
                  <a:pt x="1321" y="726"/>
                  <a:pt x="1299" y="681"/>
                  <a:pt x="1255" y="660"/>
                </a:cubicBezTo>
                <a:cubicBezTo>
                  <a:pt x="1233" y="286"/>
                  <a:pt x="969" y="0"/>
                  <a:pt x="661" y="0"/>
                </a:cubicBezTo>
                <a:cubicBezTo>
                  <a:pt x="352" y="0"/>
                  <a:pt x="110" y="286"/>
                  <a:pt x="88" y="660"/>
                </a:cubicBezTo>
                <a:cubicBezTo>
                  <a:pt x="44" y="681"/>
                  <a:pt x="0" y="726"/>
                  <a:pt x="0" y="792"/>
                </a:cubicBezTo>
                <a:cubicBezTo>
                  <a:pt x="0" y="880"/>
                  <a:pt x="66" y="946"/>
                  <a:pt x="133" y="946"/>
                </a:cubicBezTo>
                <a:cubicBezTo>
                  <a:pt x="198" y="1210"/>
                  <a:pt x="418" y="1408"/>
                  <a:pt x="661" y="1408"/>
                </a:cubicBezTo>
                <a:cubicBezTo>
                  <a:pt x="925" y="1408"/>
                  <a:pt x="1123" y="1210"/>
                  <a:pt x="1211" y="946"/>
                </a:cubicBezTo>
                <a:cubicBezTo>
                  <a:pt x="1277" y="946"/>
                  <a:pt x="1321" y="880"/>
                  <a:pt x="1321" y="792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FD41E452-D4EB-6B47-A187-D5486FC4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152" y="4649118"/>
            <a:ext cx="864836" cy="1390518"/>
          </a:xfrm>
          <a:custGeom>
            <a:avLst/>
            <a:gdLst>
              <a:gd name="T0" fmla="*/ 903 w 1124"/>
              <a:gd name="T1" fmla="*/ 1805 h 1806"/>
              <a:gd name="T2" fmla="*/ 287 w 1124"/>
              <a:gd name="T3" fmla="*/ 1783 h 1806"/>
              <a:gd name="T4" fmla="*/ 0 w 1124"/>
              <a:gd name="T5" fmla="*/ 0 h 1806"/>
              <a:gd name="T6" fmla="*/ 1123 w 1124"/>
              <a:gd name="T7" fmla="*/ 0 h 1806"/>
              <a:gd name="T8" fmla="*/ 903 w 1124"/>
              <a:gd name="T9" fmla="*/ 1805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4" h="1806">
                <a:moveTo>
                  <a:pt x="903" y="1805"/>
                </a:moveTo>
                <a:lnTo>
                  <a:pt x="287" y="1783"/>
                </a:lnTo>
                <a:lnTo>
                  <a:pt x="0" y="0"/>
                </a:lnTo>
                <a:lnTo>
                  <a:pt x="1123" y="0"/>
                </a:lnTo>
                <a:lnTo>
                  <a:pt x="903" y="1805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2278BC8A-E039-094B-83B9-40B0007A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152" y="4649118"/>
            <a:ext cx="864836" cy="1390518"/>
          </a:xfrm>
          <a:custGeom>
            <a:avLst/>
            <a:gdLst>
              <a:gd name="T0" fmla="*/ 1013 w 1124"/>
              <a:gd name="T1" fmla="*/ 1255 h 1806"/>
              <a:gd name="T2" fmla="*/ 1013 w 1124"/>
              <a:gd name="T3" fmla="*/ 1255 h 1806"/>
              <a:gd name="T4" fmla="*/ 1079 w 1124"/>
              <a:gd name="T5" fmla="*/ 396 h 1806"/>
              <a:gd name="T6" fmla="*/ 1123 w 1124"/>
              <a:gd name="T7" fmla="*/ 0 h 1806"/>
              <a:gd name="T8" fmla="*/ 880 w 1124"/>
              <a:gd name="T9" fmla="*/ 0 h 1806"/>
              <a:gd name="T10" fmla="*/ 880 w 1124"/>
              <a:gd name="T11" fmla="*/ 22 h 1806"/>
              <a:gd name="T12" fmla="*/ 573 w 1124"/>
              <a:gd name="T13" fmla="*/ 352 h 1806"/>
              <a:gd name="T14" fmla="*/ 287 w 1124"/>
              <a:gd name="T15" fmla="*/ 22 h 1806"/>
              <a:gd name="T16" fmla="*/ 287 w 1124"/>
              <a:gd name="T17" fmla="*/ 0 h 1806"/>
              <a:gd name="T18" fmla="*/ 0 w 1124"/>
              <a:gd name="T19" fmla="*/ 0 h 1806"/>
              <a:gd name="T20" fmla="*/ 88 w 1124"/>
              <a:gd name="T21" fmla="*/ 1277 h 1806"/>
              <a:gd name="T22" fmla="*/ 0 w 1124"/>
              <a:gd name="T23" fmla="*/ 1805 h 1806"/>
              <a:gd name="T24" fmla="*/ 88 w 1124"/>
              <a:gd name="T25" fmla="*/ 1805 h 1806"/>
              <a:gd name="T26" fmla="*/ 1035 w 1124"/>
              <a:gd name="T27" fmla="*/ 1805 h 1806"/>
              <a:gd name="T28" fmla="*/ 1101 w 1124"/>
              <a:gd name="T29" fmla="*/ 1805 h 1806"/>
              <a:gd name="T30" fmla="*/ 1013 w 1124"/>
              <a:gd name="T31" fmla="*/ 1255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4" h="1806">
                <a:moveTo>
                  <a:pt x="1013" y="1255"/>
                </a:moveTo>
                <a:lnTo>
                  <a:pt x="1013" y="1255"/>
                </a:lnTo>
                <a:cubicBezTo>
                  <a:pt x="991" y="1078"/>
                  <a:pt x="1035" y="704"/>
                  <a:pt x="1079" y="396"/>
                </a:cubicBezTo>
                <a:cubicBezTo>
                  <a:pt x="1101" y="176"/>
                  <a:pt x="1123" y="0"/>
                  <a:pt x="1123" y="0"/>
                </a:cubicBezTo>
                <a:cubicBezTo>
                  <a:pt x="880" y="0"/>
                  <a:pt x="880" y="0"/>
                  <a:pt x="880" y="0"/>
                </a:cubicBezTo>
                <a:lnTo>
                  <a:pt x="880" y="22"/>
                </a:lnTo>
                <a:cubicBezTo>
                  <a:pt x="880" y="198"/>
                  <a:pt x="749" y="352"/>
                  <a:pt x="573" y="352"/>
                </a:cubicBezTo>
                <a:cubicBezTo>
                  <a:pt x="418" y="352"/>
                  <a:pt x="287" y="198"/>
                  <a:pt x="287" y="22"/>
                </a:cubicBezTo>
                <a:lnTo>
                  <a:pt x="287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132" y="946"/>
                  <a:pt x="88" y="1277"/>
                </a:cubicBezTo>
                <a:cubicBezTo>
                  <a:pt x="66" y="1408"/>
                  <a:pt x="0" y="1805"/>
                  <a:pt x="0" y="1805"/>
                </a:cubicBezTo>
                <a:cubicBezTo>
                  <a:pt x="88" y="1805"/>
                  <a:pt x="88" y="1805"/>
                  <a:pt x="88" y="1805"/>
                </a:cubicBezTo>
                <a:cubicBezTo>
                  <a:pt x="1035" y="1805"/>
                  <a:pt x="1035" y="1805"/>
                  <a:pt x="1035" y="1805"/>
                </a:cubicBezTo>
                <a:cubicBezTo>
                  <a:pt x="1101" y="1805"/>
                  <a:pt x="1101" y="1805"/>
                  <a:pt x="1101" y="1805"/>
                </a:cubicBezTo>
                <a:cubicBezTo>
                  <a:pt x="1101" y="1805"/>
                  <a:pt x="1035" y="1408"/>
                  <a:pt x="1013" y="12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4AA5E011-FFB6-D84F-BCE8-25FDF1FB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615" y="6528013"/>
            <a:ext cx="305236" cy="1322689"/>
          </a:xfrm>
          <a:custGeom>
            <a:avLst/>
            <a:gdLst>
              <a:gd name="T0" fmla="*/ 353 w 398"/>
              <a:gd name="T1" fmla="*/ 1497 h 1718"/>
              <a:gd name="T2" fmla="*/ 353 w 398"/>
              <a:gd name="T3" fmla="*/ 1497 h 1718"/>
              <a:gd name="T4" fmla="*/ 198 w 398"/>
              <a:gd name="T5" fmla="*/ 1717 h 1718"/>
              <a:gd name="T6" fmla="*/ 198 w 398"/>
              <a:gd name="T7" fmla="*/ 1717 h 1718"/>
              <a:gd name="T8" fmla="*/ 0 w 398"/>
              <a:gd name="T9" fmla="*/ 1518 h 1718"/>
              <a:gd name="T10" fmla="*/ 0 w 398"/>
              <a:gd name="T11" fmla="*/ 198 h 1718"/>
              <a:gd name="T12" fmla="*/ 198 w 398"/>
              <a:gd name="T13" fmla="*/ 0 h 1718"/>
              <a:gd name="T14" fmla="*/ 198 w 398"/>
              <a:gd name="T15" fmla="*/ 0 h 1718"/>
              <a:gd name="T16" fmla="*/ 397 w 398"/>
              <a:gd name="T17" fmla="*/ 198 h 1718"/>
              <a:gd name="T18" fmla="*/ 353 w 398"/>
              <a:gd name="T19" fmla="*/ 149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8" h="1718">
                <a:moveTo>
                  <a:pt x="353" y="1497"/>
                </a:moveTo>
                <a:lnTo>
                  <a:pt x="353" y="1497"/>
                </a:lnTo>
                <a:cubicBezTo>
                  <a:pt x="353" y="1606"/>
                  <a:pt x="309" y="1717"/>
                  <a:pt x="198" y="1717"/>
                </a:cubicBezTo>
                <a:lnTo>
                  <a:pt x="198" y="1717"/>
                </a:lnTo>
                <a:cubicBezTo>
                  <a:pt x="88" y="1717"/>
                  <a:pt x="0" y="1629"/>
                  <a:pt x="0" y="151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88"/>
                  <a:pt x="88" y="0"/>
                  <a:pt x="198" y="0"/>
                </a:cubicBezTo>
                <a:lnTo>
                  <a:pt x="198" y="0"/>
                </a:lnTo>
                <a:cubicBezTo>
                  <a:pt x="309" y="0"/>
                  <a:pt x="397" y="88"/>
                  <a:pt x="397" y="198"/>
                </a:cubicBezTo>
                <a:lnTo>
                  <a:pt x="353" y="1497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D81E34B3-9A49-C946-98DD-4E2C677F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771" y="8240724"/>
            <a:ext cx="237406" cy="203490"/>
          </a:xfrm>
          <a:custGeom>
            <a:avLst/>
            <a:gdLst>
              <a:gd name="T0" fmla="*/ 307 w 308"/>
              <a:gd name="T1" fmla="*/ 264 h 265"/>
              <a:gd name="T2" fmla="*/ 0 w 308"/>
              <a:gd name="T3" fmla="*/ 264 h 265"/>
              <a:gd name="T4" fmla="*/ 0 w 308"/>
              <a:gd name="T5" fmla="*/ 0 h 265"/>
              <a:gd name="T6" fmla="*/ 307 w 308"/>
              <a:gd name="T7" fmla="*/ 0 h 265"/>
              <a:gd name="T8" fmla="*/ 307 w 308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65">
                <a:moveTo>
                  <a:pt x="307" y="264"/>
                </a:moveTo>
                <a:lnTo>
                  <a:pt x="0" y="264"/>
                </a:lnTo>
                <a:lnTo>
                  <a:pt x="0" y="0"/>
                </a:lnTo>
                <a:lnTo>
                  <a:pt x="307" y="0"/>
                </a:lnTo>
                <a:lnTo>
                  <a:pt x="307" y="2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2CF6E7D8-B559-CD40-8505-8939748E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068" y="8508654"/>
            <a:ext cx="457855" cy="237406"/>
          </a:xfrm>
          <a:custGeom>
            <a:avLst/>
            <a:gdLst>
              <a:gd name="T0" fmla="*/ 595 w 596"/>
              <a:gd name="T1" fmla="*/ 308 h 309"/>
              <a:gd name="T2" fmla="*/ 595 w 596"/>
              <a:gd name="T3" fmla="*/ 308 h 309"/>
              <a:gd name="T4" fmla="*/ 308 w 596"/>
              <a:gd name="T5" fmla="*/ 0 h 309"/>
              <a:gd name="T6" fmla="*/ 0 w 596"/>
              <a:gd name="T7" fmla="*/ 308 h 309"/>
              <a:gd name="T8" fmla="*/ 595 w 596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" h="309">
                <a:moveTo>
                  <a:pt x="595" y="308"/>
                </a:moveTo>
                <a:lnTo>
                  <a:pt x="595" y="308"/>
                </a:lnTo>
                <a:cubicBezTo>
                  <a:pt x="595" y="132"/>
                  <a:pt x="462" y="0"/>
                  <a:pt x="308" y="0"/>
                </a:cubicBezTo>
                <a:cubicBezTo>
                  <a:pt x="132" y="0"/>
                  <a:pt x="0" y="132"/>
                  <a:pt x="0" y="308"/>
                </a:cubicBezTo>
                <a:lnTo>
                  <a:pt x="595" y="3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56BFBAF2-1890-1848-8C70-BE81825D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727" y="8732484"/>
            <a:ext cx="508726" cy="33916"/>
          </a:xfrm>
          <a:custGeom>
            <a:avLst/>
            <a:gdLst>
              <a:gd name="T0" fmla="*/ 661 w 662"/>
              <a:gd name="T1" fmla="*/ 44 h 45"/>
              <a:gd name="T2" fmla="*/ 0 w 662"/>
              <a:gd name="T3" fmla="*/ 44 h 45"/>
              <a:gd name="T4" fmla="*/ 0 w 662"/>
              <a:gd name="T5" fmla="*/ 0 h 45"/>
              <a:gd name="T6" fmla="*/ 661 w 662"/>
              <a:gd name="T7" fmla="*/ 0 h 45"/>
              <a:gd name="T8" fmla="*/ 661 w 662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45">
                <a:moveTo>
                  <a:pt x="661" y="44"/>
                </a:moveTo>
                <a:lnTo>
                  <a:pt x="0" y="44"/>
                </a:lnTo>
                <a:lnTo>
                  <a:pt x="0" y="0"/>
                </a:lnTo>
                <a:lnTo>
                  <a:pt x="661" y="0"/>
                </a:lnTo>
                <a:lnTo>
                  <a:pt x="661" y="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C18D8092-8D89-734F-9B84-5272C73A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813" y="8406909"/>
            <a:ext cx="271320" cy="203490"/>
          </a:xfrm>
          <a:custGeom>
            <a:avLst/>
            <a:gdLst>
              <a:gd name="T0" fmla="*/ 352 w 353"/>
              <a:gd name="T1" fmla="*/ 264 h 265"/>
              <a:gd name="T2" fmla="*/ 0 w 353"/>
              <a:gd name="T3" fmla="*/ 264 h 265"/>
              <a:gd name="T4" fmla="*/ 0 w 353"/>
              <a:gd name="T5" fmla="*/ 0 h 265"/>
              <a:gd name="T6" fmla="*/ 352 w 353"/>
              <a:gd name="T7" fmla="*/ 0 h 265"/>
              <a:gd name="T8" fmla="*/ 352 w 35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65">
                <a:moveTo>
                  <a:pt x="352" y="264"/>
                </a:moveTo>
                <a:lnTo>
                  <a:pt x="0" y="264"/>
                </a:lnTo>
                <a:lnTo>
                  <a:pt x="0" y="0"/>
                </a:lnTo>
                <a:lnTo>
                  <a:pt x="352" y="0"/>
                </a:lnTo>
                <a:lnTo>
                  <a:pt x="352" y="26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ACB460CC-9E2D-5248-9A4E-FBDD8A4A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687" y="8440824"/>
            <a:ext cx="152617" cy="33916"/>
          </a:xfrm>
          <a:custGeom>
            <a:avLst/>
            <a:gdLst>
              <a:gd name="T0" fmla="*/ 198 w 199"/>
              <a:gd name="T1" fmla="*/ 22 h 45"/>
              <a:gd name="T2" fmla="*/ 198 w 199"/>
              <a:gd name="T3" fmla="*/ 22 h 45"/>
              <a:gd name="T4" fmla="*/ 198 w 199"/>
              <a:gd name="T5" fmla="*/ 44 h 45"/>
              <a:gd name="T6" fmla="*/ 22 w 199"/>
              <a:gd name="T7" fmla="*/ 44 h 45"/>
              <a:gd name="T8" fmla="*/ 0 w 199"/>
              <a:gd name="T9" fmla="*/ 22 h 45"/>
              <a:gd name="T10" fmla="*/ 0 w 199"/>
              <a:gd name="T11" fmla="*/ 22 h 45"/>
              <a:gd name="T12" fmla="*/ 22 w 199"/>
              <a:gd name="T13" fmla="*/ 0 h 45"/>
              <a:gd name="T14" fmla="*/ 198 w 199"/>
              <a:gd name="T15" fmla="*/ 0 h 45"/>
              <a:gd name="T16" fmla="*/ 198 w 199"/>
              <a:gd name="T1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45">
                <a:moveTo>
                  <a:pt x="198" y="22"/>
                </a:moveTo>
                <a:lnTo>
                  <a:pt x="198" y="22"/>
                </a:lnTo>
                <a:lnTo>
                  <a:pt x="198" y="44"/>
                </a:lnTo>
                <a:cubicBezTo>
                  <a:pt x="22" y="44"/>
                  <a:pt x="22" y="44"/>
                  <a:pt x="22" y="44"/>
                </a:cubicBezTo>
                <a:cubicBezTo>
                  <a:pt x="0" y="44"/>
                  <a:pt x="0" y="22"/>
                  <a:pt x="0" y="22"/>
                </a:cubicBezTo>
                <a:lnTo>
                  <a:pt x="0" y="22"/>
                </a:lnTo>
                <a:cubicBezTo>
                  <a:pt x="0" y="22"/>
                  <a:pt x="0" y="0"/>
                  <a:pt x="22" y="0"/>
                </a:cubicBezTo>
                <a:cubicBezTo>
                  <a:pt x="198" y="0"/>
                  <a:pt x="198" y="0"/>
                  <a:pt x="198" y="0"/>
                </a:cubicBezTo>
                <a:lnTo>
                  <a:pt x="198" y="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12C7883F-B6F7-F64E-A54C-1ED78C39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687" y="8542569"/>
            <a:ext cx="152617" cy="16957"/>
          </a:xfrm>
          <a:custGeom>
            <a:avLst/>
            <a:gdLst>
              <a:gd name="T0" fmla="*/ 198 w 199"/>
              <a:gd name="T1" fmla="*/ 0 h 23"/>
              <a:gd name="T2" fmla="*/ 198 w 199"/>
              <a:gd name="T3" fmla="*/ 0 h 23"/>
              <a:gd name="T4" fmla="*/ 198 w 199"/>
              <a:gd name="T5" fmla="*/ 22 h 23"/>
              <a:gd name="T6" fmla="*/ 22 w 199"/>
              <a:gd name="T7" fmla="*/ 22 h 23"/>
              <a:gd name="T8" fmla="*/ 0 w 199"/>
              <a:gd name="T9" fmla="*/ 0 h 23"/>
              <a:gd name="T10" fmla="*/ 0 w 199"/>
              <a:gd name="T11" fmla="*/ 0 h 23"/>
              <a:gd name="T12" fmla="*/ 22 w 199"/>
              <a:gd name="T13" fmla="*/ 0 h 23"/>
              <a:gd name="T14" fmla="*/ 198 w 199"/>
              <a:gd name="T1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23">
                <a:moveTo>
                  <a:pt x="198" y="0"/>
                </a:moveTo>
                <a:lnTo>
                  <a:pt x="198" y="0"/>
                </a:lnTo>
                <a:cubicBezTo>
                  <a:pt x="198" y="22"/>
                  <a:pt x="198" y="22"/>
                  <a:pt x="198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0" y="22"/>
                  <a:pt x="0" y="22"/>
                  <a:pt x="0" y="0"/>
                </a:cubicBezTo>
                <a:lnTo>
                  <a:pt x="0" y="0"/>
                </a:lnTo>
                <a:cubicBezTo>
                  <a:pt x="0" y="0"/>
                  <a:pt x="0" y="0"/>
                  <a:pt x="22" y="0"/>
                </a:cubicBezTo>
                <a:cubicBezTo>
                  <a:pt x="198" y="0"/>
                  <a:pt x="198" y="0"/>
                  <a:pt x="19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7">
            <a:extLst>
              <a:ext uri="{FF2B5EF4-FFF2-40B4-BE49-F238E27FC236}">
                <a16:creationId xmlns:a16="http://schemas.microsoft.com/office/drawing/2014/main" id="{D97364E4-DC47-004A-AE33-6E5E38A7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49" y="7613295"/>
            <a:ext cx="288280" cy="203490"/>
          </a:xfrm>
          <a:custGeom>
            <a:avLst/>
            <a:gdLst>
              <a:gd name="T0" fmla="*/ 352 w 375"/>
              <a:gd name="T1" fmla="*/ 264 h 265"/>
              <a:gd name="T2" fmla="*/ 21 w 375"/>
              <a:gd name="T3" fmla="*/ 264 h 265"/>
              <a:gd name="T4" fmla="*/ 0 w 375"/>
              <a:gd name="T5" fmla="*/ 0 h 265"/>
              <a:gd name="T6" fmla="*/ 374 w 375"/>
              <a:gd name="T7" fmla="*/ 0 h 265"/>
              <a:gd name="T8" fmla="*/ 352 w 375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265">
                <a:moveTo>
                  <a:pt x="352" y="264"/>
                </a:moveTo>
                <a:lnTo>
                  <a:pt x="21" y="264"/>
                </a:lnTo>
                <a:lnTo>
                  <a:pt x="0" y="0"/>
                </a:lnTo>
                <a:lnTo>
                  <a:pt x="374" y="0"/>
                </a:lnTo>
                <a:lnTo>
                  <a:pt x="352" y="2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>
            <a:extLst>
              <a:ext uri="{FF2B5EF4-FFF2-40B4-BE49-F238E27FC236}">
                <a16:creationId xmlns:a16="http://schemas.microsoft.com/office/drawing/2014/main" id="{F7EAC8D0-7AEC-1547-A8E4-83618E13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62" y="7884617"/>
            <a:ext cx="457852" cy="220447"/>
          </a:xfrm>
          <a:custGeom>
            <a:avLst/>
            <a:gdLst>
              <a:gd name="T0" fmla="*/ 593 w 594"/>
              <a:gd name="T1" fmla="*/ 286 h 287"/>
              <a:gd name="T2" fmla="*/ 593 w 594"/>
              <a:gd name="T3" fmla="*/ 286 h 287"/>
              <a:gd name="T4" fmla="*/ 308 w 594"/>
              <a:gd name="T5" fmla="*/ 0 h 287"/>
              <a:gd name="T6" fmla="*/ 0 w 594"/>
              <a:gd name="T7" fmla="*/ 286 h 287"/>
              <a:gd name="T8" fmla="*/ 593 w 594"/>
              <a:gd name="T9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" h="287">
                <a:moveTo>
                  <a:pt x="593" y="286"/>
                </a:moveTo>
                <a:lnTo>
                  <a:pt x="593" y="286"/>
                </a:lnTo>
                <a:cubicBezTo>
                  <a:pt x="593" y="110"/>
                  <a:pt x="462" y="0"/>
                  <a:pt x="308" y="0"/>
                </a:cubicBezTo>
                <a:cubicBezTo>
                  <a:pt x="131" y="0"/>
                  <a:pt x="0" y="110"/>
                  <a:pt x="0" y="286"/>
                </a:cubicBezTo>
                <a:lnTo>
                  <a:pt x="593" y="28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634723AF-8C08-3043-BF16-C8FE679E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489" y="8091488"/>
            <a:ext cx="474812" cy="50874"/>
          </a:xfrm>
          <a:custGeom>
            <a:avLst/>
            <a:gdLst>
              <a:gd name="T0" fmla="*/ 616 w 617"/>
              <a:gd name="T1" fmla="*/ 66 h 67"/>
              <a:gd name="T2" fmla="*/ 0 w 617"/>
              <a:gd name="T3" fmla="*/ 66 h 67"/>
              <a:gd name="T4" fmla="*/ 0 w 617"/>
              <a:gd name="T5" fmla="*/ 0 h 67"/>
              <a:gd name="T6" fmla="*/ 616 w 617"/>
              <a:gd name="T7" fmla="*/ 0 h 67"/>
              <a:gd name="T8" fmla="*/ 616 w 617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" h="67">
                <a:moveTo>
                  <a:pt x="616" y="66"/>
                </a:moveTo>
                <a:lnTo>
                  <a:pt x="0" y="66"/>
                </a:lnTo>
                <a:lnTo>
                  <a:pt x="0" y="0"/>
                </a:lnTo>
                <a:lnTo>
                  <a:pt x="616" y="0"/>
                </a:lnTo>
                <a:lnTo>
                  <a:pt x="616" y="6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0">
            <a:extLst>
              <a:ext uri="{FF2B5EF4-FFF2-40B4-BE49-F238E27FC236}">
                <a16:creationId xmlns:a16="http://schemas.microsoft.com/office/drawing/2014/main" id="{8BE4CE36-1355-EB4E-81B2-397F57A9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615" y="7765912"/>
            <a:ext cx="271320" cy="203490"/>
          </a:xfrm>
          <a:custGeom>
            <a:avLst/>
            <a:gdLst>
              <a:gd name="T0" fmla="*/ 353 w 354"/>
              <a:gd name="T1" fmla="*/ 265 h 266"/>
              <a:gd name="T2" fmla="*/ 0 w 354"/>
              <a:gd name="T3" fmla="*/ 265 h 266"/>
              <a:gd name="T4" fmla="*/ 0 w 354"/>
              <a:gd name="T5" fmla="*/ 0 h 266"/>
              <a:gd name="T6" fmla="*/ 353 w 354"/>
              <a:gd name="T7" fmla="*/ 0 h 266"/>
              <a:gd name="T8" fmla="*/ 353 w 354"/>
              <a:gd name="T9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266">
                <a:moveTo>
                  <a:pt x="353" y="265"/>
                </a:moveTo>
                <a:lnTo>
                  <a:pt x="0" y="265"/>
                </a:lnTo>
                <a:lnTo>
                  <a:pt x="0" y="0"/>
                </a:lnTo>
                <a:lnTo>
                  <a:pt x="353" y="0"/>
                </a:lnTo>
                <a:lnTo>
                  <a:pt x="353" y="26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1">
            <a:extLst>
              <a:ext uri="{FF2B5EF4-FFF2-40B4-BE49-F238E27FC236}">
                <a16:creationId xmlns:a16="http://schemas.microsoft.com/office/drawing/2014/main" id="{A49E87BD-89B6-2443-BE3E-FFF8E0D1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880" y="7816786"/>
            <a:ext cx="152619" cy="16957"/>
          </a:xfrm>
          <a:custGeom>
            <a:avLst/>
            <a:gdLst>
              <a:gd name="T0" fmla="*/ 198 w 199"/>
              <a:gd name="T1" fmla="*/ 21 h 22"/>
              <a:gd name="T2" fmla="*/ 198 w 199"/>
              <a:gd name="T3" fmla="*/ 21 h 22"/>
              <a:gd name="T4" fmla="*/ 176 w 199"/>
              <a:gd name="T5" fmla="*/ 21 h 22"/>
              <a:gd name="T6" fmla="*/ 0 w 199"/>
              <a:gd name="T7" fmla="*/ 21 h 22"/>
              <a:gd name="T8" fmla="*/ 0 w 199"/>
              <a:gd name="T9" fmla="*/ 21 h 22"/>
              <a:gd name="T10" fmla="*/ 0 w 199"/>
              <a:gd name="T11" fmla="*/ 21 h 22"/>
              <a:gd name="T12" fmla="*/ 0 w 199"/>
              <a:gd name="T13" fmla="*/ 0 h 22"/>
              <a:gd name="T14" fmla="*/ 176 w 199"/>
              <a:gd name="T15" fmla="*/ 0 h 22"/>
              <a:gd name="T16" fmla="*/ 198 w 199"/>
              <a:gd name="T17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22">
                <a:moveTo>
                  <a:pt x="198" y="21"/>
                </a:moveTo>
                <a:lnTo>
                  <a:pt x="198" y="21"/>
                </a:lnTo>
                <a:cubicBezTo>
                  <a:pt x="198" y="21"/>
                  <a:pt x="198" y="21"/>
                  <a:pt x="176" y="21"/>
                </a:cubicBezTo>
                <a:cubicBezTo>
                  <a:pt x="0" y="21"/>
                  <a:pt x="0" y="21"/>
                  <a:pt x="0" y="2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0"/>
                  <a:pt x="0" y="0"/>
                  <a:pt x="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8" y="0"/>
                  <a:pt x="198" y="0"/>
                  <a:pt x="198" y="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2">
            <a:extLst>
              <a:ext uri="{FF2B5EF4-FFF2-40B4-BE49-F238E27FC236}">
                <a16:creationId xmlns:a16="http://schemas.microsoft.com/office/drawing/2014/main" id="{43B0ACD4-9759-BE44-93EA-F44ADC8F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880" y="7901573"/>
            <a:ext cx="152619" cy="33916"/>
          </a:xfrm>
          <a:custGeom>
            <a:avLst/>
            <a:gdLst>
              <a:gd name="T0" fmla="*/ 198 w 199"/>
              <a:gd name="T1" fmla="*/ 22 h 45"/>
              <a:gd name="T2" fmla="*/ 198 w 199"/>
              <a:gd name="T3" fmla="*/ 22 h 45"/>
              <a:gd name="T4" fmla="*/ 176 w 199"/>
              <a:gd name="T5" fmla="*/ 44 h 45"/>
              <a:gd name="T6" fmla="*/ 0 w 199"/>
              <a:gd name="T7" fmla="*/ 44 h 45"/>
              <a:gd name="T8" fmla="*/ 0 w 199"/>
              <a:gd name="T9" fmla="*/ 22 h 45"/>
              <a:gd name="T10" fmla="*/ 0 w 199"/>
              <a:gd name="T11" fmla="*/ 22 h 45"/>
              <a:gd name="T12" fmla="*/ 0 w 199"/>
              <a:gd name="T13" fmla="*/ 0 h 45"/>
              <a:gd name="T14" fmla="*/ 176 w 199"/>
              <a:gd name="T15" fmla="*/ 0 h 45"/>
              <a:gd name="T16" fmla="*/ 198 w 199"/>
              <a:gd name="T1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45">
                <a:moveTo>
                  <a:pt x="198" y="22"/>
                </a:moveTo>
                <a:lnTo>
                  <a:pt x="198" y="22"/>
                </a:lnTo>
                <a:cubicBezTo>
                  <a:pt x="198" y="22"/>
                  <a:pt x="198" y="44"/>
                  <a:pt x="176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22"/>
                </a:lnTo>
                <a:lnTo>
                  <a:pt x="0" y="22"/>
                </a:lnTo>
                <a:lnTo>
                  <a:pt x="0" y="0"/>
                </a:lnTo>
                <a:cubicBezTo>
                  <a:pt x="176" y="0"/>
                  <a:pt x="176" y="0"/>
                  <a:pt x="176" y="0"/>
                </a:cubicBezTo>
                <a:cubicBezTo>
                  <a:pt x="198" y="0"/>
                  <a:pt x="198" y="22"/>
                  <a:pt x="198" y="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3">
            <a:extLst>
              <a:ext uri="{FF2B5EF4-FFF2-40B4-BE49-F238E27FC236}">
                <a16:creationId xmlns:a16="http://schemas.microsoft.com/office/drawing/2014/main" id="{AEEF6A75-220D-5F46-AACA-34AC72A1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8045" y="4649118"/>
            <a:ext cx="1119198" cy="1017452"/>
          </a:xfrm>
          <a:custGeom>
            <a:avLst/>
            <a:gdLst>
              <a:gd name="T0" fmla="*/ 462 w 1454"/>
              <a:gd name="T1" fmla="*/ 0 h 1321"/>
              <a:gd name="T2" fmla="*/ 462 w 1454"/>
              <a:gd name="T3" fmla="*/ 0 h 1321"/>
              <a:gd name="T4" fmla="*/ 88 w 1454"/>
              <a:gd name="T5" fmla="*/ 1013 h 1321"/>
              <a:gd name="T6" fmla="*/ 1144 w 1454"/>
              <a:gd name="T7" fmla="*/ 946 h 1321"/>
              <a:gd name="T8" fmla="*/ 1254 w 1454"/>
              <a:gd name="T9" fmla="*/ 968 h 1321"/>
              <a:gd name="T10" fmla="*/ 1430 w 1454"/>
              <a:gd name="T11" fmla="*/ 748 h 1321"/>
              <a:gd name="T12" fmla="*/ 1101 w 1454"/>
              <a:gd name="T13" fmla="*/ 660 h 1321"/>
              <a:gd name="T14" fmla="*/ 1035 w 1454"/>
              <a:gd name="T15" fmla="*/ 770 h 1321"/>
              <a:gd name="T16" fmla="*/ 506 w 1454"/>
              <a:gd name="T17" fmla="*/ 837 h 1321"/>
              <a:gd name="T18" fmla="*/ 528 w 1454"/>
              <a:gd name="T19" fmla="*/ 551 h 1321"/>
              <a:gd name="T20" fmla="*/ 506 w 1454"/>
              <a:gd name="T21" fmla="*/ 286 h 1321"/>
              <a:gd name="T22" fmla="*/ 462 w 1454"/>
              <a:gd name="T23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4" h="1321">
                <a:moveTo>
                  <a:pt x="462" y="0"/>
                </a:moveTo>
                <a:lnTo>
                  <a:pt x="462" y="0"/>
                </a:lnTo>
                <a:cubicBezTo>
                  <a:pt x="462" y="0"/>
                  <a:pt x="0" y="704"/>
                  <a:pt x="88" y="1013"/>
                </a:cubicBezTo>
                <a:cubicBezTo>
                  <a:pt x="198" y="1320"/>
                  <a:pt x="1144" y="946"/>
                  <a:pt x="1144" y="946"/>
                </a:cubicBezTo>
                <a:cubicBezTo>
                  <a:pt x="1254" y="968"/>
                  <a:pt x="1254" y="968"/>
                  <a:pt x="1254" y="968"/>
                </a:cubicBezTo>
                <a:cubicBezTo>
                  <a:pt x="1254" y="968"/>
                  <a:pt x="1453" y="837"/>
                  <a:pt x="1430" y="748"/>
                </a:cubicBezTo>
                <a:cubicBezTo>
                  <a:pt x="1387" y="660"/>
                  <a:pt x="1166" y="616"/>
                  <a:pt x="1101" y="660"/>
                </a:cubicBezTo>
                <a:cubicBezTo>
                  <a:pt x="1035" y="682"/>
                  <a:pt x="1035" y="770"/>
                  <a:pt x="1035" y="770"/>
                </a:cubicBezTo>
                <a:cubicBezTo>
                  <a:pt x="506" y="837"/>
                  <a:pt x="506" y="837"/>
                  <a:pt x="506" y="837"/>
                </a:cubicBezTo>
                <a:cubicBezTo>
                  <a:pt x="528" y="551"/>
                  <a:pt x="528" y="551"/>
                  <a:pt x="528" y="551"/>
                </a:cubicBezTo>
                <a:cubicBezTo>
                  <a:pt x="506" y="286"/>
                  <a:pt x="506" y="286"/>
                  <a:pt x="506" y="286"/>
                </a:cubicBezTo>
                <a:lnTo>
                  <a:pt x="462" y="0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24">
            <a:extLst>
              <a:ext uri="{FF2B5EF4-FFF2-40B4-BE49-F238E27FC236}">
                <a16:creationId xmlns:a16="http://schemas.microsoft.com/office/drawing/2014/main" id="{3AA0BD2E-5CBB-B84E-9489-D67231DD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811" y="4649118"/>
            <a:ext cx="457852" cy="1828022"/>
          </a:xfrm>
          <a:custGeom>
            <a:avLst/>
            <a:gdLst>
              <a:gd name="T0" fmla="*/ 110 w 595"/>
              <a:gd name="T1" fmla="*/ 0 h 2378"/>
              <a:gd name="T2" fmla="*/ 110 w 595"/>
              <a:gd name="T3" fmla="*/ 0 h 2378"/>
              <a:gd name="T4" fmla="*/ 418 w 595"/>
              <a:gd name="T5" fmla="*/ 1805 h 2378"/>
              <a:gd name="T6" fmla="*/ 594 w 595"/>
              <a:gd name="T7" fmla="*/ 2025 h 2378"/>
              <a:gd name="T8" fmla="*/ 462 w 595"/>
              <a:gd name="T9" fmla="*/ 2311 h 2378"/>
              <a:gd name="T10" fmla="*/ 198 w 595"/>
              <a:gd name="T11" fmla="*/ 2157 h 2378"/>
              <a:gd name="T12" fmla="*/ 198 w 595"/>
              <a:gd name="T13" fmla="*/ 1849 h 2378"/>
              <a:gd name="T14" fmla="*/ 0 w 595"/>
              <a:gd name="T15" fmla="*/ 815 h 2378"/>
              <a:gd name="T16" fmla="*/ 110 w 595"/>
              <a:gd name="T17" fmla="*/ 0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" h="2378">
                <a:moveTo>
                  <a:pt x="110" y="0"/>
                </a:moveTo>
                <a:lnTo>
                  <a:pt x="110" y="0"/>
                </a:lnTo>
                <a:cubicBezTo>
                  <a:pt x="110" y="0"/>
                  <a:pt x="396" y="1739"/>
                  <a:pt x="418" y="1805"/>
                </a:cubicBezTo>
                <a:cubicBezTo>
                  <a:pt x="440" y="1871"/>
                  <a:pt x="594" y="2025"/>
                  <a:pt x="594" y="2025"/>
                </a:cubicBezTo>
                <a:cubicBezTo>
                  <a:pt x="594" y="2025"/>
                  <a:pt x="528" y="2267"/>
                  <a:pt x="462" y="2311"/>
                </a:cubicBezTo>
                <a:cubicBezTo>
                  <a:pt x="308" y="2377"/>
                  <a:pt x="198" y="2157"/>
                  <a:pt x="198" y="2157"/>
                </a:cubicBezTo>
                <a:cubicBezTo>
                  <a:pt x="198" y="1849"/>
                  <a:pt x="198" y="1849"/>
                  <a:pt x="198" y="1849"/>
                </a:cubicBezTo>
                <a:cubicBezTo>
                  <a:pt x="0" y="815"/>
                  <a:pt x="0" y="815"/>
                  <a:pt x="0" y="815"/>
                </a:cubicBezTo>
                <a:lnTo>
                  <a:pt x="110" y="0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25">
            <a:extLst>
              <a:ext uri="{FF2B5EF4-FFF2-40B4-BE49-F238E27FC236}">
                <a16:creationId xmlns:a16="http://schemas.microsoft.com/office/drawing/2014/main" id="{12CF3649-1ACB-FF43-963A-B0C6D53F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322" y="3414608"/>
            <a:ext cx="1034413" cy="712216"/>
          </a:xfrm>
          <a:custGeom>
            <a:avLst/>
            <a:gdLst>
              <a:gd name="T0" fmla="*/ 308 w 1344"/>
              <a:gd name="T1" fmla="*/ 441 h 926"/>
              <a:gd name="T2" fmla="*/ 308 w 1344"/>
              <a:gd name="T3" fmla="*/ 441 h 926"/>
              <a:gd name="T4" fmla="*/ 1299 w 1344"/>
              <a:gd name="T5" fmla="*/ 837 h 926"/>
              <a:gd name="T6" fmla="*/ 661 w 1344"/>
              <a:gd name="T7" fmla="*/ 0 h 926"/>
              <a:gd name="T8" fmla="*/ 22 w 1344"/>
              <a:gd name="T9" fmla="*/ 749 h 926"/>
              <a:gd name="T10" fmla="*/ 308 w 1344"/>
              <a:gd name="T11" fmla="*/ 441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926">
                <a:moveTo>
                  <a:pt x="308" y="441"/>
                </a:moveTo>
                <a:lnTo>
                  <a:pt x="308" y="441"/>
                </a:lnTo>
                <a:cubicBezTo>
                  <a:pt x="308" y="441"/>
                  <a:pt x="749" y="925"/>
                  <a:pt x="1299" y="837"/>
                </a:cubicBezTo>
                <a:cubicBezTo>
                  <a:pt x="1299" y="837"/>
                  <a:pt x="1343" y="67"/>
                  <a:pt x="661" y="0"/>
                </a:cubicBezTo>
                <a:cubicBezTo>
                  <a:pt x="661" y="0"/>
                  <a:pt x="0" y="67"/>
                  <a:pt x="22" y="749"/>
                </a:cubicBezTo>
                <a:cubicBezTo>
                  <a:pt x="22" y="749"/>
                  <a:pt x="242" y="705"/>
                  <a:pt x="308" y="441"/>
                </a:cubicBez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6">
            <a:extLst>
              <a:ext uri="{FF2B5EF4-FFF2-40B4-BE49-F238E27FC236}">
                <a16:creationId xmlns:a16="http://schemas.microsoft.com/office/drawing/2014/main" id="{F71E697E-E733-E042-A155-43A49D40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785" y="5225673"/>
            <a:ext cx="67830" cy="203490"/>
          </a:xfrm>
          <a:custGeom>
            <a:avLst/>
            <a:gdLst>
              <a:gd name="T0" fmla="*/ 88 w 89"/>
              <a:gd name="T1" fmla="*/ 242 h 266"/>
              <a:gd name="T2" fmla="*/ 22 w 89"/>
              <a:gd name="T3" fmla="*/ 265 h 266"/>
              <a:gd name="T4" fmla="*/ 0 w 89"/>
              <a:gd name="T5" fmla="*/ 22 h 266"/>
              <a:gd name="T6" fmla="*/ 67 w 89"/>
              <a:gd name="T7" fmla="*/ 0 h 266"/>
              <a:gd name="T8" fmla="*/ 88 w 89"/>
              <a:gd name="T9" fmla="*/ 24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66">
                <a:moveTo>
                  <a:pt x="88" y="242"/>
                </a:moveTo>
                <a:lnTo>
                  <a:pt x="22" y="265"/>
                </a:lnTo>
                <a:lnTo>
                  <a:pt x="0" y="22"/>
                </a:lnTo>
                <a:lnTo>
                  <a:pt x="67" y="0"/>
                </a:lnTo>
                <a:lnTo>
                  <a:pt x="88" y="242"/>
                </a:lnTo>
              </a:path>
            </a:pathLst>
          </a:custGeom>
          <a:solidFill>
            <a:srgbClr val="C34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27">
            <a:extLst>
              <a:ext uri="{FF2B5EF4-FFF2-40B4-BE49-F238E27FC236}">
                <a16:creationId xmlns:a16="http://schemas.microsoft.com/office/drawing/2014/main" id="{6368AF3D-E54A-364F-A5CC-6A9B2965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62" y="5259589"/>
            <a:ext cx="135661" cy="135661"/>
          </a:xfrm>
          <a:custGeom>
            <a:avLst/>
            <a:gdLst>
              <a:gd name="T0" fmla="*/ 176 w 177"/>
              <a:gd name="T1" fmla="*/ 154 h 177"/>
              <a:gd name="T2" fmla="*/ 176 w 177"/>
              <a:gd name="T3" fmla="*/ 154 h 177"/>
              <a:gd name="T4" fmla="*/ 153 w 177"/>
              <a:gd name="T5" fmla="*/ 154 h 177"/>
              <a:gd name="T6" fmla="*/ 43 w 177"/>
              <a:gd name="T7" fmla="*/ 176 h 177"/>
              <a:gd name="T8" fmla="*/ 22 w 177"/>
              <a:gd name="T9" fmla="*/ 176 h 177"/>
              <a:gd name="T10" fmla="*/ 22 w 177"/>
              <a:gd name="T11" fmla="*/ 45 h 177"/>
              <a:gd name="T12" fmla="*/ 22 w 177"/>
              <a:gd name="T13" fmla="*/ 23 h 177"/>
              <a:gd name="T14" fmla="*/ 131 w 177"/>
              <a:gd name="T15" fmla="*/ 0 h 177"/>
              <a:gd name="T16" fmla="*/ 153 w 177"/>
              <a:gd name="T17" fmla="*/ 23 h 177"/>
              <a:gd name="T18" fmla="*/ 176 w 177"/>
              <a:gd name="T19" fmla="*/ 15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177">
                <a:moveTo>
                  <a:pt x="176" y="154"/>
                </a:moveTo>
                <a:lnTo>
                  <a:pt x="176" y="154"/>
                </a:lnTo>
                <a:lnTo>
                  <a:pt x="153" y="154"/>
                </a:lnTo>
                <a:cubicBezTo>
                  <a:pt x="43" y="176"/>
                  <a:pt x="43" y="176"/>
                  <a:pt x="43" y="176"/>
                </a:cubicBezTo>
                <a:lnTo>
                  <a:pt x="22" y="176"/>
                </a:lnTo>
                <a:cubicBezTo>
                  <a:pt x="22" y="45"/>
                  <a:pt x="22" y="45"/>
                  <a:pt x="22" y="45"/>
                </a:cubicBezTo>
                <a:cubicBezTo>
                  <a:pt x="0" y="23"/>
                  <a:pt x="22" y="23"/>
                  <a:pt x="22" y="23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53" y="0"/>
                  <a:pt x="153" y="23"/>
                </a:cubicBezTo>
                <a:lnTo>
                  <a:pt x="176" y="154"/>
                </a:lnTo>
              </a:path>
            </a:pathLst>
          </a:custGeom>
          <a:solidFill>
            <a:srgbClr val="FF5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0">
            <a:extLst>
              <a:ext uri="{FF2B5EF4-FFF2-40B4-BE49-F238E27FC236}">
                <a16:creationId xmlns:a16="http://schemas.microsoft.com/office/drawing/2014/main" id="{E28D1972-96E4-504B-9711-116D3A2C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309" y="6296142"/>
            <a:ext cx="1801520" cy="991013"/>
          </a:xfrm>
          <a:custGeom>
            <a:avLst/>
            <a:gdLst>
              <a:gd name="T0" fmla="*/ 2245 w 2246"/>
              <a:gd name="T1" fmla="*/ 748 h 1233"/>
              <a:gd name="T2" fmla="*/ 2245 w 2246"/>
              <a:gd name="T3" fmla="*/ 748 h 1233"/>
              <a:gd name="T4" fmla="*/ 0 w 2246"/>
              <a:gd name="T5" fmla="*/ 726 h 1233"/>
              <a:gd name="T6" fmla="*/ 440 w 2246"/>
              <a:gd name="T7" fmla="*/ 1232 h 1233"/>
              <a:gd name="T8" fmla="*/ 2245 w 2246"/>
              <a:gd name="T9" fmla="*/ 748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6" h="1233">
                <a:moveTo>
                  <a:pt x="2245" y="748"/>
                </a:moveTo>
                <a:lnTo>
                  <a:pt x="2245" y="748"/>
                </a:lnTo>
                <a:cubicBezTo>
                  <a:pt x="2245" y="748"/>
                  <a:pt x="1739" y="0"/>
                  <a:pt x="0" y="726"/>
                </a:cubicBezTo>
                <a:cubicBezTo>
                  <a:pt x="440" y="1232"/>
                  <a:pt x="440" y="1232"/>
                  <a:pt x="440" y="1232"/>
                </a:cubicBezTo>
                <a:lnTo>
                  <a:pt x="2245" y="748"/>
                </a:ln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1">
            <a:extLst>
              <a:ext uri="{FF2B5EF4-FFF2-40B4-BE49-F238E27FC236}">
                <a16:creationId xmlns:a16="http://schemas.microsoft.com/office/drawing/2014/main" id="{53F91670-ADD4-A64D-AE3E-5C9300C5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70" y="7726032"/>
            <a:ext cx="1061799" cy="353934"/>
          </a:xfrm>
          <a:custGeom>
            <a:avLst/>
            <a:gdLst>
              <a:gd name="T0" fmla="*/ 0 w 1322"/>
              <a:gd name="T1" fmla="*/ 440 h 441"/>
              <a:gd name="T2" fmla="*/ 1321 w 1322"/>
              <a:gd name="T3" fmla="*/ 419 h 441"/>
              <a:gd name="T4" fmla="*/ 1321 w 1322"/>
              <a:gd name="T5" fmla="*/ 0 h 441"/>
              <a:gd name="T6" fmla="*/ 0 w 1322"/>
              <a:gd name="T7" fmla="*/ 132 h 441"/>
              <a:gd name="T8" fmla="*/ 0 w 1322"/>
              <a:gd name="T9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2" h="441">
                <a:moveTo>
                  <a:pt x="0" y="440"/>
                </a:moveTo>
                <a:lnTo>
                  <a:pt x="1321" y="419"/>
                </a:lnTo>
                <a:lnTo>
                  <a:pt x="1321" y="0"/>
                </a:lnTo>
                <a:lnTo>
                  <a:pt x="0" y="132"/>
                </a:lnTo>
                <a:lnTo>
                  <a:pt x="0" y="440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2">
            <a:extLst>
              <a:ext uri="{FF2B5EF4-FFF2-40B4-BE49-F238E27FC236}">
                <a16:creationId xmlns:a16="http://schemas.microsoft.com/office/drawing/2014/main" id="{FAC82835-8387-8640-B33E-4C272D8E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70" y="7814515"/>
            <a:ext cx="230057" cy="265451"/>
          </a:xfrm>
          <a:custGeom>
            <a:avLst/>
            <a:gdLst>
              <a:gd name="T0" fmla="*/ 0 w 287"/>
              <a:gd name="T1" fmla="*/ 330 h 331"/>
              <a:gd name="T2" fmla="*/ 286 w 287"/>
              <a:gd name="T3" fmla="*/ 330 h 331"/>
              <a:gd name="T4" fmla="*/ 286 w 287"/>
              <a:gd name="T5" fmla="*/ 0 h 331"/>
              <a:gd name="T6" fmla="*/ 0 w 287"/>
              <a:gd name="T7" fmla="*/ 22 h 331"/>
              <a:gd name="T8" fmla="*/ 0 w 287"/>
              <a:gd name="T9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" h="331">
                <a:moveTo>
                  <a:pt x="0" y="330"/>
                </a:moveTo>
                <a:lnTo>
                  <a:pt x="286" y="330"/>
                </a:lnTo>
                <a:lnTo>
                  <a:pt x="286" y="0"/>
                </a:lnTo>
                <a:lnTo>
                  <a:pt x="0" y="22"/>
                </a:lnTo>
                <a:lnTo>
                  <a:pt x="0" y="3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3">
            <a:extLst>
              <a:ext uri="{FF2B5EF4-FFF2-40B4-BE49-F238E27FC236}">
                <a16:creationId xmlns:a16="http://schemas.microsoft.com/office/drawing/2014/main" id="{77CDFC55-45BB-634E-A182-E16A0777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75" y="7796818"/>
            <a:ext cx="247754" cy="760956"/>
          </a:xfrm>
          <a:custGeom>
            <a:avLst/>
            <a:gdLst>
              <a:gd name="T0" fmla="*/ 66 w 309"/>
              <a:gd name="T1" fmla="*/ 947 h 948"/>
              <a:gd name="T2" fmla="*/ 66 w 309"/>
              <a:gd name="T3" fmla="*/ 947 h 948"/>
              <a:gd name="T4" fmla="*/ 286 w 309"/>
              <a:gd name="T5" fmla="*/ 462 h 948"/>
              <a:gd name="T6" fmla="*/ 0 w 309"/>
              <a:gd name="T7" fmla="*/ 22 h 948"/>
              <a:gd name="T8" fmla="*/ 66 w 309"/>
              <a:gd name="T9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948">
                <a:moveTo>
                  <a:pt x="66" y="947"/>
                </a:moveTo>
                <a:lnTo>
                  <a:pt x="66" y="947"/>
                </a:lnTo>
                <a:cubicBezTo>
                  <a:pt x="198" y="947"/>
                  <a:pt x="308" y="726"/>
                  <a:pt x="286" y="462"/>
                </a:cubicBezTo>
                <a:cubicBezTo>
                  <a:pt x="265" y="220"/>
                  <a:pt x="132" y="0"/>
                  <a:pt x="0" y="22"/>
                </a:cubicBezTo>
                <a:lnTo>
                  <a:pt x="66" y="9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4">
            <a:extLst>
              <a:ext uri="{FF2B5EF4-FFF2-40B4-BE49-F238E27FC236}">
                <a16:creationId xmlns:a16="http://schemas.microsoft.com/office/drawing/2014/main" id="{3F731FB3-2479-C849-BFB3-73BFE2D1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390" y="7814515"/>
            <a:ext cx="159271" cy="760957"/>
          </a:xfrm>
          <a:custGeom>
            <a:avLst/>
            <a:gdLst>
              <a:gd name="T0" fmla="*/ 198 w 199"/>
              <a:gd name="T1" fmla="*/ 947 h 948"/>
              <a:gd name="T2" fmla="*/ 88 w 199"/>
              <a:gd name="T3" fmla="*/ 947 h 948"/>
              <a:gd name="T4" fmla="*/ 0 w 199"/>
              <a:gd name="T5" fmla="*/ 0 h 948"/>
              <a:gd name="T6" fmla="*/ 110 w 199"/>
              <a:gd name="T7" fmla="*/ 0 h 948"/>
              <a:gd name="T8" fmla="*/ 198 w 199"/>
              <a:gd name="T9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948">
                <a:moveTo>
                  <a:pt x="198" y="947"/>
                </a:moveTo>
                <a:lnTo>
                  <a:pt x="88" y="947"/>
                </a:lnTo>
                <a:lnTo>
                  <a:pt x="0" y="0"/>
                </a:lnTo>
                <a:lnTo>
                  <a:pt x="110" y="0"/>
                </a:lnTo>
                <a:lnTo>
                  <a:pt x="198" y="9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CAC5C7B3-D4B7-7E4A-B798-22AC9D76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905" y="7726032"/>
            <a:ext cx="601687" cy="707867"/>
          </a:xfrm>
          <a:custGeom>
            <a:avLst/>
            <a:gdLst>
              <a:gd name="T0" fmla="*/ 704 w 749"/>
              <a:gd name="T1" fmla="*/ 771 h 882"/>
              <a:gd name="T2" fmla="*/ 704 w 749"/>
              <a:gd name="T3" fmla="*/ 771 h 882"/>
              <a:gd name="T4" fmla="*/ 483 w 749"/>
              <a:gd name="T5" fmla="*/ 683 h 882"/>
              <a:gd name="T6" fmla="*/ 374 w 749"/>
              <a:gd name="T7" fmla="*/ 660 h 882"/>
              <a:gd name="T8" fmla="*/ 352 w 749"/>
              <a:gd name="T9" fmla="*/ 0 h 882"/>
              <a:gd name="T10" fmla="*/ 0 w 749"/>
              <a:gd name="T11" fmla="*/ 0 h 882"/>
              <a:gd name="T12" fmla="*/ 131 w 749"/>
              <a:gd name="T13" fmla="*/ 705 h 882"/>
              <a:gd name="T14" fmla="*/ 88 w 749"/>
              <a:gd name="T15" fmla="*/ 814 h 882"/>
              <a:gd name="T16" fmla="*/ 88 w 749"/>
              <a:gd name="T17" fmla="*/ 836 h 882"/>
              <a:gd name="T18" fmla="*/ 154 w 749"/>
              <a:gd name="T19" fmla="*/ 881 h 882"/>
              <a:gd name="T20" fmla="*/ 264 w 749"/>
              <a:gd name="T21" fmla="*/ 881 h 882"/>
              <a:gd name="T22" fmla="*/ 440 w 749"/>
              <a:gd name="T23" fmla="*/ 881 h 882"/>
              <a:gd name="T24" fmla="*/ 682 w 749"/>
              <a:gd name="T25" fmla="*/ 881 h 882"/>
              <a:gd name="T26" fmla="*/ 748 w 749"/>
              <a:gd name="T27" fmla="*/ 836 h 882"/>
              <a:gd name="T28" fmla="*/ 748 w 749"/>
              <a:gd name="T29" fmla="*/ 814 h 882"/>
              <a:gd name="T30" fmla="*/ 704 w 749"/>
              <a:gd name="T31" fmla="*/ 77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9" h="882">
                <a:moveTo>
                  <a:pt x="704" y="771"/>
                </a:moveTo>
                <a:lnTo>
                  <a:pt x="704" y="771"/>
                </a:lnTo>
                <a:cubicBezTo>
                  <a:pt x="704" y="771"/>
                  <a:pt x="528" y="705"/>
                  <a:pt x="483" y="683"/>
                </a:cubicBezTo>
                <a:cubicBezTo>
                  <a:pt x="462" y="683"/>
                  <a:pt x="374" y="660"/>
                  <a:pt x="374" y="660"/>
                </a:cubicBezTo>
                <a:cubicBezTo>
                  <a:pt x="352" y="0"/>
                  <a:pt x="352" y="0"/>
                  <a:pt x="352" y="0"/>
                </a:cubicBezTo>
                <a:cubicBezTo>
                  <a:pt x="0" y="0"/>
                  <a:pt x="0" y="0"/>
                  <a:pt x="0" y="0"/>
                </a:cubicBezTo>
                <a:cubicBezTo>
                  <a:pt x="66" y="352"/>
                  <a:pt x="131" y="705"/>
                  <a:pt x="131" y="705"/>
                </a:cubicBezTo>
                <a:cubicBezTo>
                  <a:pt x="131" y="705"/>
                  <a:pt x="88" y="771"/>
                  <a:pt x="88" y="814"/>
                </a:cubicBezTo>
                <a:cubicBezTo>
                  <a:pt x="88" y="836"/>
                  <a:pt x="88" y="836"/>
                  <a:pt x="88" y="836"/>
                </a:cubicBezTo>
                <a:cubicBezTo>
                  <a:pt x="88" y="859"/>
                  <a:pt x="131" y="881"/>
                  <a:pt x="154" y="881"/>
                </a:cubicBezTo>
                <a:cubicBezTo>
                  <a:pt x="264" y="881"/>
                  <a:pt x="264" y="881"/>
                  <a:pt x="264" y="881"/>
                </a:cubicBezTo>
                <a:cubicBezTo>
                  <a:pt x="307" y="881"/>
                  <a:pt x="374" y="881"/>
                  <a:pt x="440" y="881"/>
                </a:cubicBezTo>
                <a:cubicBezTo>
                  <a:pt x="682" y="881"/>
                  <a:pt x="682" y="881"/>
                  <a:pt x="682" y="881"/>
                </a:cubicBezTo>
                <a:cubicBezTo>
                  <a:pt x="726" y="881"/>
                  <a:pt x="748" y="859"/>
                  <a:pt x="748" y="836"/>
                </a:cubicBezTo>
                <a:cubicBezTo>
                  <a:pt x="748" y="814"/>
                  <a:pt x="748" y="814"/>
                  <a:pt x="748" y="814"/>
                </a:cubicBezTo>
                <a:cubicBezTo>
                  <a:pt x="748" y="793"/>
                  <a:pt x="726" y="771"/>
                  <a:pt x="704" y="771"/>
                </a:cubicBez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6">
            <a:extLst>
              <a:ext uri="{FF2B5EF4-FFF2-40B4-BE49-F238E27FC236}">
                <a16:creationId xmlns:a16="http://schemas.microsoft.com/office/drawing/2014/main" id="{FC55F6A1-AAFD-0747-BC73-C637F39D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322" y="7234064"/>
            <a:ext cx="407022" cy="371631"/>
          </a:xfrm>
          <a:custGeom>
            <a:avLst/>
            <a:gdLst>
              <a:gd name="T0" fmla="*/ 0 w 507"/>
              <a:gd name="T1" fmla="*/ 462 h 463"/>
              <a:gd name="T2" fmla="*/ 506 w 507"/>
              <a:gd name="T3" fmla="*/ 462 h 463"/>
              <a:gd name="T4" fmla="*/ 506 w 507"/>
              <a:gd name="T5" fmla="*/ 0 h 463"/>
              <a:gd name="T6" fmla="*/ 0 w 507"/>
              <a:gd name="T7" fmla="*/ 0 h 463"/>
              <a:gd name="T8" fmla="*/ 0 w 507"/>
              <a:gd name="T9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463">
                <a:moveTo>
                  <a:pt x="0" y="462"/>
                </a:moveTo>
                <a:lnTo>
                  <a:pt x="506" y="462"/>
                </a:lnTo>
                <a:lnTo>
                  <a:pt x="506" y="0"/>
                </a:lnTo>
                <a:lnTo>
                  <a:pt x="0" y="0"/>
                </a:lnTo>
                <a:lnTo>
                  <a:pt x="0" y="462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7">
            <a:extLst>
              <a:ext uri="{FF2B5EF4-FFF2-40B4-BE49-F238E27FC236}">
                <a16:creationId xmlns:a16="http://schemas.microsoft.com/office/drawing/2014/main" id="{FB89C14B-AC06-2747-A1C0-528A779B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195" y="7074795"/>
            <a:ext cx="1996184" cy="955619"/>
          </a:xfrm>
          <a:custGeom>
            <a:avLst/>
            <a:gdLst>
              <a:gd name="T0" fmla="*/ 2421 w 2488"/>
              <a:gd name="T1" fmla="*/ 87 h 1189"/>
              <a:gd name="T2" fmla="*/ 2421 w 2488"/>
              <a:gd name="T3" fmla="*/ 87 h 1189"/>
              <a:gd name="T4" fmla="*/ 2487 w 2488"/>
              <a:gd name="T5" fmla="*/ 660 h 1189"/>
              <a:gd name="T6" fmla="*/ 1849 w 2488"/>
              <a:gd name="T7" fmla="*/ 1188 h 1189"/>
              <a:gd name="T8" fmla="*/ 1101 w 2488"/>
              <a:gd name="T9" fmla="*/ 1012 h 1189"/>
              <a:gd name="T10" fmla="*/ 0 w 2488"/>
              <a:gd name="T11" fmla="*/ 1188 h 1189"/>
              <a:gd name="T12" fmla="*/ 0 w 2488"/>
              <a:gd name="T13" fmla="*/ 22 h 1189"/>
              <a:gd name="T14" fmla="*/ 792 w 2488"/>
              <a:gd name="T15" fmla="*/ 264 h 1189"/>
              <a:gd name="T16" fmla="*/ 2421 w 2488"/>
              <a:gd name="T17" fmla="*/ 87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8" h="1189">
                <a:moveTo>
                  <a:pt x="2421" y="87"/>
                </a:moveTo>
                <a:lnTo>
                  <a:pt x="2421" y="87"/>
                </a:lnTo>
                <a:cubicBezTo>
                  <a:pt x="2487" y="660"/>
                  <a:pt x="2487" y="660"/>
                  <a:pt x="2487" y="660"/>
                </a:cubicBezTo>
                <a:cubicBezTo>
                  <a:pt x="2487" y="660"/>
                  <a:pt x="2025" y="1166"/>
                  <a:pt x="1849" y="1188"/>
                </a:cubicBezTo>
                <a:cubicBezTo>
                  <a:pt x="1541" y="1188"/>
                  <a:pt x="1101" y="1012"/>
                  <a:pt x="1101" y="1012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550" y="264"/>
                  <a:pt x="792" y="264"/>
                </a:cubicBezTo>
                <a:cubicBezTo>
                  <a:pt x="1144" y="242"/>
                  <a:pt x="2113" y="0"/>
                  <a:pt x="2421" y="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8">
            <a:extLst>
              <a:ext uri="{FF2B5EF4-FFF2-40B4-BE49-F238E27FC236}">
                <a16:creationId xmlns:a16="http://schemas.microsoft.com/office/drawing/2014/main" id="{47EB6A45-BBCF-C64D-AA06-F8F4A2F2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281" y="7021704"/>
            <a:ext cx="1836912" cy="1044105"/>
          </a:xfrm>
          <a:custGeom>
            <a:avLst/>
            <a:gdLst>
              <a:gd name="T0" fmla="*/ 2289 w 2290"/>
              <a:gd name="T1" fmla="*/ 88 h 1300"/>
              <a:gd name="T2" fmla="*/ 2289 w 2290"/>
              <a:gd name="T3" fmla="*/ 88 h 1300"/>
              <a:gd name="T4" fmla="*/ 1342 w 2290"/>
              <a:gd name="T5" fmla="*/ 308 h 1300"/>
              <a:gd name="T6" fmla="*/ 0 w 2290"/>
              <a:gd name="T7" fmla="*/ 880 h 1300"/>
              <a:gd name="T8" fmla="*/ 44 w 2290"/>
              <a:gd name="T9" fmla="*/ 1299 h 1300"/>
              <a:gd name="T10" fmla="*/ 2289 w 2290"/>
              <a:gd name="T11" fmla="*/ 1166 h 1300"/>
              <a:gd name="T12" fmla="*/ 2289 w 2290"/>
              <a:gd name="T13" fmla="*/ 88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0" h="1300">
                <a:moveTo>
                  <a:pt x="2289" y="88"/>
                </a:moveTo>
                <a:lnTo>
                  <a:pt x="2289" y="88"/>
                </a:lnTo>
                <a:cubicBezTo>
                  <a:pt x="2289" y="88"/>
                  <a:pt x="1782" y="0"/>
                  <a:pt x="1342" y="308"/>
                </a:cubicBezTo>
                <a:cubicBezTo>
                  <a:pt x="638" y="814"/>
                  <a:pt x="0" y="880"/>
                  <a:pt x="0" y="880"/>
                </a:cubicBezTo>
                <a:cubicBezTo>
                  <a:pt x="44" y="1299"/>
                  <a:pt x="44" y="1299"/>
                  <a:pt x="44" y="1299"/>
                </a:cubicBezTo>
                <a:cubicBezTo>
                  <a:pt x="2289" y="1166"/>
                  <a:pt x="2289" y="1166"/>
                  <a:pt x="2289" y="1166"/>
                </a:cubicBezTo>
                <a:lnTo>
                  <a:pt x="2289" y="8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9">
            <a:extLst>
              <a:ext uri="{FF2B5EF4-FFF2-40B4-BE49-F238E27FC236}">
                <a16:creationId xmlns:a16="http://schemas.microsoft.com/office/drawing/2014/main" id="{B5371F84-7F25-D742-995A-3E8FC8DFC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611" y="7004008"/>
            <a:ext cx="1079498" cy="1659946"/>
          </a:xfrm>
          <a:custGeom>
            <a:avLst/>
            <a:gdLst>
              <a:gd name="T0" fmla="*/ 1188 w 1344"/>
              <a:gd name="T1" fmla="*/ 506 h 2070"/>
              <a:gd name="T2" fmla="*/ 1188 w 1344"/>
              <a:gd name="T3" fmla="*/ 506 h 2070"/>
              <a:gd name="T4" fmla="*/ 308 w 1344"/>
              <a:gd name="T5" fmla="*/ 66 h 2070"/>
              <a:gd name="T6" fmla="*/ 396 w 1344"/>
              <a:gd name="T7" fmla="*/ 1892 h 2070"/>
              <a:gd name="T8" fmla="*/ 352 w 1344"/>
              <a:gd name="T9" fmla="*/ 2002 h 2070"/>
              <a:gd name="T10" fmla="*/ 352 w 1344"/>
              <a:gd name="T11" fmla="*/ 2024 h 2070"/>
              <a:gd name="T12" fmla="*/ 419 w 1344"/>
              <a:gd name="T13" fmla="*/ 2069 h 2070"/>
              <a:gd name="T14" fmla="*/ 507 w 1344"/>
              <a:gd name="T15" fmla="*/ 2069 h 2070"/>
              <a:gd name="T16" fmla="*/ 705 w 1344"/>
              <a:gd name="T17" fmla="*/ 2069 h 2070"/>
              <a:gd name="T18" fmla="*/ 947 w 1344"/>
              <a:gd name="T19" fmla="*/ 2069 h 2070"/>
              <a:gd name="T20" fmla="*/ 991 w 1344"/>
              <a:gd name="T21" fmla="*/ 2024 h 2070"/>
              <a:gd name="T22" fmla="*/ 991 w 1344"/>
              <a:gd name="T23" fmla="*/ 2002 h 2070"/>
              <a:gd name="T24" fmla="*/ 947 w 1344"/>
              <a:gd name="T25" fmla="*/ 1959 h 2070"/>
              <a:gd name="T26" fmla="*/ 748 w 1344"/>
              <a:gd name="T27" fmla="*/ 1871 h 2070"/>
              <a:gd name="T28" fmla="*/ 617 w 1344"/>
              <a:gd name="T29" fmla="*/ 1849 h 2070"/>
              <a:gd name="T30" fmla="*/ 595 w 1344"/>
              <a:gd name="T31" fmla="*/ 638 h 2070"/>
              <a:gd name="T32" fmla="*/ 1188 w 1344"/>
              <a:gd name="T33" fmla="*/ 836 h 2070"/>
              <a:gd name="T34" fmla="*/ 1188 w 1344"/>
              <a:gd name="T35" fmla="*/ 506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44" h="2070">
                <a:moveTo>
                  <a:pt x="1188" y="506"/>
                </a:moveTo>
                <a:lnTo>
                  <a:pt x="1188" y="506"/>
                </a:lnTo>
                <a:cubicBezTo>
                  <a:pt x="1188" y="506"/>
                  <a:pt x="484" y="0"/>
                  <a:pt x="308" y="66"/>
                </a:cubicBezTo>
                <a:cubicBezTo>
                  <a:pt x="0" y="175"/>
                  <a:pt x="396" y="1892"/>
                  <a:pt x="396" y="1892"/>
                </a:cubicBezTo>
                <a:cubicBezTo>
                  <a:pt x="396" y="1892"/>
                  <a:pt x="352" y="1959"/>
                  <a:pt x="352" y="2002"/>
                </a:cubicBezTo>
                <a:cubicBezTo>
                  <a:pt x="352" y="2024"/>
                  <a:pt x="352" y="2024"/>
                  <a:pt x="352" y="2024"/>
                </a:cubicBezTo>
                <a:cubicBezTo>
                  <a:pt x="352" y="2047"/>
                  <a:pt x="374" y="2069"/>
                  <a:pt x="419" y="2069"/>
                </a:cubicBezTo>
                <a:cubicBezTo>
                  <a:pt x="507" y="2069"/>
                  <a:pt x="507" y="2069"/>
                  <a:pt x="507" y="2069"/>
                </a:cubicBezTo>
                <a:cubicBezTo>
                  <a:pt x="572" y="2069"/>
                  <a:pt x="638" y="2069"/>
                  <a:pt x="705" y="2069"/>
                </a:cubicBezTo>
                <a:cubicBezTo>
                  <a:pt x="947" y="2069"/>
                  <a:pt x="947" y="2069"/>
                  <a:pt x="947" y="2069"/>
                </a:cubicBezTo>
                <a:cubicBezTo>
                  <a:pt x="969" y="2069"/>
                  <a:pt x="991" y="2047"/>
                  <a:pt x="991" y="2024"/>
                </a:cubicBezTo>
                <a:cubicBezTo>
                  <a:pt x="991" y="2002"/>
                  <a:pt x="991" y="2002"/>
                  <a:pt x="991" y="2002"/>
                </a:cubicBezTo>
                <a:cubicBezTo>
                  <a:pt x="991" y="1981"/>
                  <a:pt x="969" y="1959"/>
                  <a:pt x="947" y="1959"/>
                </a:cubicBezTo>
                <a:cubicBezTo>
                  <a:pt x="947" y="1959"/>
                  <a:pt x="793" y="1892"/>
                  <a:pt x="748" y="1871"/>
                </a:cubicBezTo>
                <a:cubicBezTo>
                  <a:pt x="705" y="1871"/>
                  <a:pt x="617" y="1849"/>
                  <a:pt x="617" y="1849"/>
                </a:cubicBezTo>
                <a:cubicBezTo>
                  <a:pt x="595" y="638"/>
                  <a:pt x="595" y="638"/>
                  <a:pt x="595" y="638"/>
                </a:cubicBezTo>
                <a:cubicBezTo>
                  <a:pt x="595" y="638"/>
                  <a:pt x="1079" y="814"/>
                  <a:pt x="1188" y="836"/>
                </a:cubicBezTo>
                <a:cubicBezTo>
                  <a:pt x="1276" y="880"/>
                  <a:pt x="1343" y="594"/>
                  <a:pt x="1188" y="506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50">
            <a:extLst>
              <a:ext uri="{FF2B5EF4-FFF2-40B4-BE49-F238E27FC236}">
                <a16:creationId xmlns:a16="http://schemas.microsoft.com/office/drawing/2014/main" id="{B0BDBD2A-E154-DD4A-8DA4-C2CBEDFD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0470" y="6880130"/>
            <a:ext cx="1079496" cy="1079498"/>
          </a:xfrm>
          <a:custGeom>
            <a:avLst/>
            <a:gdLst>
              <a:gd name="T0" fmla="*/ 1342 w 1343"/>
              <a:gd name="T1" fmla="*/ 682 h 1343"/>
              <a:gd name="T2" fmla="*/ 1342 w 1343"/>
              <a:gd name="T3" fmla="*/ 682 h 1343"/>
              <a:gd name="T4" fmla="*/ 682 w 1343"/>
              <a:gd name="T5" fmla="*/ 1342 h 1343"/>
              <a:gd name="T6" fmla="*/ 0 w 1343"/>
              <a:gd name="T7" fmla="*/ 682 h 1343"/>
              <a:gd name="T8" fmla="*/ 682 w 1343"/>
              <a:gd name="T9" fmla="*/ 0 h 1343"/>
              <a:gd name="T10" fmla="*/ 1342 w 1343"/>
              <a:gd name="T11" fmla="*/ 68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1343">
                <a:moveTo>
                  <a:pt x="1342" y="682"/>
                </a:moveTo>
                <a:lnTo>
                  <a:pt x="1342" y="682"/>
                </a:lnTo>
                <a:cubicBezTo>
                  <a:pt x="1342" y="1056"/>
                  <a:pt x="1056" y="1342"/>
                  <a:pt x="682" y="1342"/>
                </a:cubicBezTo>
                <a:cubicBezTo>
                  <a:pt x="308" y="1342"/>
                  <a:pt x="0" y="1056"/>
                  <a:pt x="0" y="682"/>
                </a:cubicBezTo>
                <a:cubicBezTo>
                  <a:pt x="0" y="308"/>
                  <a:pt x="308" y="0"/>
                  <a:pt x="682" y="0"/>
                </a:cubicBezTo>
                <a:cubicBezTo>
                  <a:pt x="1056" y="0"/>
                  <a:pt x="1342" y="308"/>
                  <a:pt x="1342" y="682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51">
            <a:extLst>
              <a:ext uri="{FF2B5EF4-FFF2-40B4-BE49-F238E27FC236}">
                <a16:creationId xmlns:a16="http://schemas.microsoft.com/office/drawing/2014/main" id="{7B0FFE78-895F-3742-BD5C-A62AAB2B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862" y="6827042"/>
            <a:ext cx="1182138" cy="1008709"/>
          </a:xfrm>
          <a:custGeom>
            <a:avLst/>
            <a:gdLst>
              <a:gd name="T0" fmla="*/ 1079 w 1475"/>
              <a:gd name="T1" fmla="*/ 1254 h 1255"/>
              <a:gd name="T2" fmla="*/ 1079 w 1475"/>
              <a:gd name="T3" fmla="*/ 1254 h 1255"/>
              <a:gd name="T4" fmla="*/ 660 w 1475"/>
              <a:gd name="T5" fmla="*/ 616 h 1255"/>
              <a:gd name="T6" fmla="*/ 0 w 1475"/>
              <a:gd name="T7" fmla="*/ 483 h 1255"/>
              <a:gd name="T8" fmla="*/ 793 w 1475"/>
              <a:gd name="T9" fmla="*/ 88 h 1255"/>
              <a:gd name="T10" fmla="*/ 1079 w 1475"/>
              <a:gd name="T11" fmla="*/ 125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" h="1255">
                <a:moveTo>
                  <a:pt x="1079" y="1254"/>
                </a:moveTo>
                <a:lnTo>
                  <a:pt x="1079" y="1254"/>
                </a:lnTo>
                <a:cubicBezTo>
                  <a:pt x="1079" y="1254"/>
                  <a:pt x="726" y="1078"/>
                  <a:pt x="660" y="616"/>
                </a:cubicBezTo>
                <a:cubicBezTo>
                  <a:pt x="660" y="616"/>
                  <a:pt x="308" y="770"/>
                  <a:pt x="0" y="483"/>
                </a:cubicBezTo>
                <a:cubicBezTo>
                  <a:pt x="0" y="483"/>
                  <a:pt x="176" y="0"/>
                  <a:pt x="793" y="88"/>
                </a:cubicBezTo>
                <a:cubicBezTo>
                  <a:pt x="1409" y="176"/>
                  <a:pt x="1474" y="990"/>
                  <a:pt x="1079" y="1254"/>
                </a:cubicBez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52">
            <a:extLst>
              <a:ext uri="{FF2B5EF4-FFF2-40B4-BE49-F238E27FC236}">
                <a16:creationId xmlns:a16="http://schemas.microsoft.com/office/drawing/2014/main" id="{06A146C9-7839-A240-9543-FC2105E2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04" y="7180975"/>
            <a:ext cx="300845" cy="283146"/>
          </a:xfrm>
          <a:custGeom>
            <a:avLst/>
            <a:gdLst>
              <a:gd name="T0" fmla="*/ 374 w 375"/>
              <a:gd name="T1" fmla="*/ 176 h 353"/>
              <a:gd name="T2" fmla="*/ 374 w 375"/>
              <a:gd name="T3" fmla="*/ 176 h 353"/>
              <a:gd name="T4" fmla="*/ 198 w 375"/>
              <a:gd name="T5" fmla="*/ 352 h 353"/>
              <a:gd name="T6" fmla="*/ 0 w 375"/>
              <a:gd name="T7" fmla="*/ 176 h 353"/>
              <a:gd name="T8" fmla="*/ 198 w 375"/>
              <a:gd name="T9" fmla="*/ 0 h 353"/>
              <a:gd name="T10" fmla="*/ 374 w 375"/>
              <a:gd name="T11" fmla="*/ 17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353">
                <a:moveTo>
                  <a:pt x="374" y="176"/>
                </a:moveTo>
                <a:lnTo>
                  <a:pt x="374" y="176"/>
                </a:lnTo>
                <a:cubicBezTo>
                  <a:pt x="374" y="286"/>
                  <a:pt x="286" y="352"/>
                  <a:pt x="198" y="352"/>
                </a:cubicBezTo>
                <a:cubicBezTo>
                  <a:pt x="88" y="352"/>
                  <a:pt x="0" y="286"/>
                  <a:pt x="0" y="176"/>
                </a:cubicBezTo>
                <a:cubicBezTo>
                  <a:pt x="0" y="88"/>
                  <a:pt x="88" y="0"/>
                  <a:pt x="198" y="0"/>
                </a:cubicBezTo>
                <a:cubicBezTo>
                  <a:pt x="286" y="0"/>
                  <a:pt x="374" y="88"/>
                  <a:pt x="374" y="176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29A40944-494A-A74F-8D8B-957A3A27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256" y="6809344"/>
            <a:ext cx="566293" cy="265451"/>
          </a:xfrm>
          <a:custGeom>
            <a:avLst/>
            <a:gdLst>
              <a:gd name="T0" fmla="*/ 682 w 705"/>
              <a:gd name="T1" fmla="*/ 66 h 331"/>
              <a:gd name="T2" fmla="*/ 682 w 705"/>
              <a:gd name="T3" fmla="*/ 66 h 331"/>
              <a:gd name="T4" fmla="*/ 638 w 705"/>
              <a:gd name="T5" fmla="*/ 154 h 331"/>
              <a:gd name="T6" fmla="*/ 110 w 705"/>
              <a:gd name="T7" fmla="*/ 330 h 331"/>
              <a:gd name="T8" fmla="*/ 22 w 705"/>
              <a:gd name="T9" fmla="*/ 264 h 331"/>
              <a:gd name="T10" fmla="*/ 22 w 705"/>
              <a:gd name="T11" fmla="*/ 264 h 331"/>
              <a:gd name="T12" fmla="*/ 66 w 705"/>
              <a:gd name="T13" fmla="*/ 176 h 331"/>
              <a:gd name="T14" fmla="*/ 594 w 705"/>
              <a:gd name="T15" fmla="*/ 22 h 331"/>
              <a:gd name="T16" fmla="*/ 682 w 705"/>
              <a:gd name="T17" fmla="*/ 66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331">
                <a:moveTo>
                  <a:pt x="682" y="66"/>
                </a:moveTo>
                <a:lnTo>
                  <a:pt x="682" y="66"/>
                </a:lnTo>
                <a:cubicBezTo>
                  <a:pt x="704" y="110"/>
                  <a:pt x="682" y="154"/>
                  <a:pt x="638" y="154"/>
                </a:cubicBezTo>
                <a:cubicBezTo>
                  <a:pt x="110" y="330"/>
                  <a:pt x="110" y="330"/>
                  <a:pt x="110" y="330"/>
                </a:cubicBezTo>
                <a:cubicBezTo>
                  <a:pt x="66" y="330"/>
                  <a:pt x="44" y="308"/>
                  <a:pt x="22" y="264"/>
                </a:cubicBezTo>
                <a:lnTo>
                  <a:pt x="22" y="264"/>
                </a:lnTo>
                <a:cubicBezTo>
                  <a:pt x="0" y="242"/>
                  <a:pt x="22" y="198"/>
                  <a:pt x="66" y="176"/>
                </a:cubicBezTo>
                <a:cubicBezTo>
                  <a:pt x="594" y="22"/>
                  <a:pt x="594" y="22"/>
                  <a:pt x="594" y="22"/>
                </a:cubicBezTo>
                <a:cubicBezTo>
                  <a:pt x="638" y="0"/>
                  <a:pt x="661" y="22"/>
                  <a:pt x="682" y="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54">
            <a:extLst>
              <a:ext uri="{FF2B5EF4-FFF2-40B4-BE49-F238E27FC236}">
                <a16:creationId xmlns:a16="http://schemas.microsoft.com/office/drawing/2014/main" id="{A8FE15C5-7A1B-2745-91E4-922F986F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456" y="8433899"/>
            <a:ext cx="230056" cy="88482"/>
          </a:xfrm>
          <a:custGeom>
            <a:avLst/>
            <a:gdLst>
              <a:gd name="T0" fmla="*/ 0 w 287"/>
              <a:gd name="T1" fmla="*/ 109 h 110"/>
              <a:gd name="T2" fmla="*/ 0 w 287"/>
              <a:gd name="T3" fmla="*/ 21 h 110"/>
              <a:gd name="T4" fmla="*/ 264 w 287"/>
              <a:gd name="T5" fmla="*/ 0 h 110"/>
              <a:gd name="T6" fmla="*/ 286 w 287"/>
              <a:gd name="T7" fmla="*/ 66 h 110"/>
              <a:gd name="T8" fmla="*/ 0 w 287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" h="110">
                <a:moveTo>
                  <a:pt x="0" y="109"/>
                </a:moveTo>
                <a:lnTo>
                  <a:pt x="0" y="21"/>
                </a:lnTo>
                <a:lnTo>
                  <a:pt x="264" y="0"/>
                </a:lnTo>
                <a:lnTo>
                  <a:pt x="286" y="66"/>
                </a:lnTo>
                <a:lnTo>
                  <a:pt x="0" y="109"/>
                </a:lnTo>
              </a:path>
            </a:pathLst>
          </a:custGeom>
          <a:solidFill>
            <a:srgbClr val="C34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00998FDD-2E06-0A48-A7CE-BB4B7063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423" y="8380808"/>
            <a:ext cx="88482" cy="141574"/>
          </a:xfrm>
          <a:custGeom>
            <a:avLst/>
            <a:gdLst>
              <a:gd name="T0" fmla="*/ 110 w 111"/>
              <a:gd name="T1" fmla="*/ 133 h 177"/>
              <a:gd name="T2" fmla="*/ 110 w 111"/>
              <a:gd name="T3" fmla="*/ 133 h 177"/>
              <a:gd name="T4" fmla="*/ 88 w 111"/>
              <a:gd name="T5" fmla="*/ 176 h 177"/>
              <a:gd name="T6" fmla="*/ 65 w 111"/>
              <a:gd name="T7" fmla="*/ 176 h 177"/>
              <a:gd name="T8" fmla="*/ 22 w 111"/>
              <a:gd name="T9" fmla="*/ 155 h 177"/>
              <a:gd name="T10" fmla="*/ 0 w 111"/>
              <a:gd name="T11" fmla="*/ 45 h 177"/>
              <a:gd name="T12" fmla="*/ 22 w 111"/>
              <a:gd name="T13" fmla="*/ 0 h 177"/>
              <a:gd name="T14" fmla="*/ 65 w 111"/>
              <a:gd name="T15" fmla="*/ 0 h 177"/>
              <a:gd name="T16" fmla="*/ 88 w 111"/>
              <a:gd name="T17" fmla="*/ 22 h 177"/>
              <a:gd name="T18" fmla="*/ 110 w 111"/>
              <a:gd name="T19" fmla="*/ 13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77">
                <a:moveTo>
                  <a:pt x="110" y="133"/>
                </a:moveTo>
                <a:lnTo>
                  <a:pt x="110" y="133"/>
                </a:lnTo>
                <a:cubicBezTo>
                  <a:pt x="110" y="155"/>
                  <a:pt x="110" y="176"/>
                  <a:pt x="88" y="176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43" y="176"/>
                  <a:pt x="22" y="176"/>
                  <a:pt x="22" y="15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2"/>
                  <a:pt x="22" y="0"/>
                  <a:pt x="2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88" y="0"/>
                  <a:pt x="88" y="22"/>
                </a:cubicBezTo>
                <a:lnTo>
                  <a:pt x="110" y="133"/>
                </a:lnTo>
              </a:path>
            </a:pathLst>
          </a:custGeom>
          <a:solidFill>
            <a:srgbClr val="FF5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72">
            <a:extLst>
              <a:ext uri="{FF2B5EF4-FFF2-40B4-BE49-F238E27FC236}">
                <a16:creationId xmlns:a16="http://schemas.microsoft.com/office/drawing/2014/main" id="{E39C28F7-27CD-AF43-8563-3D6CF138ED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56106" y="7853053"/>
            <a:ext cx="583988" cy="743259"/>
          </a:xfrm>
          <a:custGeom>
            <a:avLst/>
            <a:gdLst>
              <a:gd name="T0" fmla="*/ 352 w 727"/>
              <a:gd name="T1" fmla="*/ 925 h 926"/>
              <a:gd name="T2" fmla="*/ 0 w 727"/>
              <a:gd name="T3" fmla="*/ 749 h 926"/>
              <a:gd name="T4" fmla="*/ 396 w 727"/>
              <a:gd name="T5" fmla="*/ 0 h 926"/>
              <a:gd name="T6" fmla="*/ 726 w 727"/>
              <a:gd name="T7" fmla="*/ 177 h 926"/>
              <a:gd name="T8" fmla="*/ 352 w 727"/>
              <a:gd name="T9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926">
                <a:moveTo>
                  <a:pt x="352" y="925"/>
                </a:moveTo>
                <a:lnTo>
                  <a:pt x="0" y="749"/>
                </a:lnTo>
                <a:lnTo>
                  <a:pt x="396" y="0"/>
                </a:lnTo>
                <a:lnTo>
                  <a:pt x="726" y="177"/>
                </a:lnTo>
                <a:lnTo>
                  <a:pt x="352" y="925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73">
            <a:extLst>
              <a:ext uri="{FF2B5EF4-FFF2-40B4-BE49-F238E27FC236}">
                <a16:creationId xmlns:a16="http://schemas.microsoft.com/office/drawing/2014/main" id="{075DAB74-DA72-EA43-8723-BAB207CAC1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68466" y="8277773"/>
            <a:ext cx="424720" cy="407022"/>
          </a:xfrm>
          <a:custGeom>
            <a:avLst/>
            <a:gdLst>
              <a:gd name="T0" fmla="*/ 374 w 529"/>
              <a:gd name="T1" fmla="*/ 506 h 507"/>
              <a:gd name="T2" fmla="*/ 0 w 529"/>
              <a:gd name="T3" fmla="*/ 330 h 507"/>
              <a:gd name="T4" fmla="*/ 176 w 529"/>
              <a:gd name="T5" fmla="*/ 0 h 507"/>
              <a:gd name="T6" fmla="*/ 528 w 529"/>
              <a:gd name="T7" fmla="*/ 198 h 507"/>
              <a:gd name="T8" fmla="*/ 374 w 529"/>
              <a:gd name="T9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507">
                <a:moveTo>
                  <a:pt x="374" y="506"/>
                </a:moveTo>
                <a:lnTo>
                  <a:pt x="0" y="330"/>
                </a:lnTo>
                <a:lnTo>
                  <a:pt x="176" y="0"/>
                </a:lnTo>
                <a:lnTo>
                  <a:pt x="528" y="198"/>
                </a:lnTo>
                <a:lnTo>
                  <a:pt x="374" y="5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74">
            <a:extLst>
              <a:ext uri="{FF2B5EF4-FFF2-40B4-BE49-F238E27FC236}">
                <a16:creationId xmlns:a16="http://schemas.microsoft.com/office/drawing/2014/main" id="{FA0DAE06-7731-EE43-80B5-41E75BEC13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4138" y="7145187"/>
            <a:ext cx="867137" cy="955619"/>
          </a:xfrm>
          <a:custGeom>
            <a:avLst/>
            <a:gdLst>
              <a:gd name="T0" fmla="*/ 726 w 1079"/>
              <a:gd name="T1" fmla="*/ 0 h 1190"/>
              <a:gd name="T2" fmla="*/ 726 w 1079"/>
              <a:gd name="T3" fmla="*/ 0 h 1190"/>
              <a:gd name="T4" fmla="*/ 374 w 1079"/>
              <a:gd name="T5" fmla="*/ 199 h 1190"/>
              <a:gd name="T6" fmla="*/ 0 w 1079"/>
              <a:gd name="T7" fmla="*/ 1079 h 1190"/>
              <a:gd name="T8" fmla="*/ 418 w 1079"/>
              <a:gd name="T9" fmla="*/ 1189 h 1190"/>
              <a:gd name="T10" fmla="*/ 462 w 1079"/>
              <a:gd name="T11" fmla="*/ 1145 h 1190"/>
              <a:gd name="T12" fmla="*/ 858 w 1079"/>
              <a:gd name="T13" fmla="*/ 595 h 1190"/>
              <a:gd name="T14" fmla="*/ 726 w 1079"/>
              <a:gd name="T15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9" h="1190">
                <a:moveTo>
                  <a:pt x="726" y="0"/>
                </a:moveTo>
                <a:lnTo>
                  <a:pt x="726" y="0"/>
                </a:lnTo>
                <a:cubicBezTo>
                  <a:pt x="726" y="0"/>
                  <a:pt x="506" y="44"/>
                  <a:pt x="374" y="199"/>
                </a:cubicBezTo>
                <a:cubicBezTo>
                  <a:pt x="374" y="199"/>
                  <a:pt x="22" y="991"/>
                  <a:pt x="0" y="1079"/>
                </a:cubicBezTo>
                <a:cubicBezTo>
                  <a:pt x="418" y="1189"/>
                  <a:pt x="418" y="1189"/>
                  <a:pt x="418" y="1189"/>
                </a:cubicBezTo>
                <a:cubicBezTo>
                  <a:pt x="440" y="1189"/>
                  <a:pt x="440" y="1167"/>
                  <a:pt x="462" y="1145"/>
                </a:cubicBezTo>
                <a:cubicBezTo>
                  <a:pt x="462" y="1145"/>
                  <a:pt x="770" y="749"/>
                  <a:pt x="858" y="595"/>
                </a:cubicBezTo>
                <a:cubicBezTo>
                  <a:pt x="1078" y="176"/>
                  <a:pt x="836" y="0"/>
                  <a:pt x="7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75">
            <a:extLst>
              <a:ext uri="{FF2B5EF4-FFF2-40B4-BE49-F238E27FC236}">
                <a16:creationId xmlns:a16="http://schemas.microsoft.com/office/drawing/2014/main" id="{C2F0E48B-DB25-9C42-8BC9-2314A67D265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56105" y="8490132"/>
            <a:ext cx="796350" cy="247754"/>
          </a:xfrm>
          <a:custGeom>
            <a:avLst/>
            <a:gdLst>
              <a:gd name="T0" fmla="*/ 990 w 991"/>
              <a:gd name="T1" fmla="*/ 308 h 309"/>
              <a:gd name="T2" fmla="*/ 990 w 991"/>
              <a:gd name="T3" fmla="*/ 308 h 309"/>
              <a:gd name="T4" fmla="*/ 505 w 991"/>
              <a:gd name="T5" fmla="*/ 0 h 309"/>
              <a:gd name="T6" fmla="*/ 0 w 991"/>
              <a:gd name="T7" fmla="*/ 308 h 309"/>
              <a:gd name="T8" fmla="*/ 990 w 991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309">
                <a:moveTo>
                  <a:pt x="990" y="308"/>
                </a:moveTo>
                <a:lnTo>
                  <a:pt x="990" y="308"/>
                </a:lnTo>
                <a:cubicBezTo>
                  <a:pt x="990" y="132"/>
                  <a:pt x="769" y="0"/>
                  <a:pt x="505" y="0"/>
                </a:cubicBezTo>
                <a:cubicBezTo>
                  <a:pt x="219" y="0"/>
                  <a:pt x="0" y="132"/>
                  <a:pt x="0" y="308"/>
                </a:cubicBezTo>
                <a:lnTo>
                  <a:pt x="990" y="3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76">
            <a:extLst>
              <a:ext uri="{FF2B5EF4-FFF2-40B4-BE49-F238E27FC236}">
                <a16:creationId xmlns:a16="http://schemas.microsoft.com/office/drawing/2014/main" id="{4C31065C-29F0-0F46-96F2-A6913C9401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41949" y="8698952"/>
            <a:ext cx="831742" cy="70786"/>
          </a:xfrm>
          <a:custGeom>
            <a:avLst/>
            <a:gdLst>
              <a:gd name="T0" fmla="*/ 1035 w 1036"/>
              <a:gd name="T1" fmla="*/ 88 h 89"/>
              <a:gd name="T2" fmla="*/ 0 w 1036"/>
              <a:gd name="T3" fmla="*/ 88 h 89"/>
              <a:gd name="T4" fmla="*/ 0 w 1036"/>
              <a:gd name="T5" fmla="*/ 0 h 89"/>
              <a:gd name="T6" fmla="*/ 1035 w 1036"/>
              <a:gd name="T7" fmla="*/ 0 h 89"/>
              <a:gd name="T8" fmla="*/ 1035 w 1036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6" h="89">
                <a:moveTo>
                  <a:pt x="1035" y="88"/>
                </a:moveTo>
                <a:lnTo>
                  <a:pt x="0" y="88"/>
                </a:lnTo>
                <a:lnTo>
                  <a:pt x="0" y="0"/>
                </a:lnTo>
                <a:lnTo>
                  <a:pt x="1035" y="0"/>
                </a:lnTo>
                <a:lnTo>
                  <a:pt x="1035" y="8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77">
            <a:extLst>
              <a:ext uri="{FF2B5EF4-FFF2-40B4-BE49-F238E27FC236}">
                <a16:creationId xmlns:a16="http://schemas.microsoft.com/office/drawing/2014/main" id="{1AC894D2-71D0-2640-9627-649DE2266F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07396" y="8383952"/>
            <a:ext cx="513205" cy="247754"/>
          </a:xfrm>
          <a:custGeom>
            <a:avLst/>
            <a:gdLst>
              <a:gd name="T0" fmla="*/ 0 w 639"/>
              <a:gd name="T1" fmla="*/ 308 h 309"/>
              <a:gd name="T2" fmla="*/ 264 w 639"/>
              <a:gd name="T3" fmla="*/ 0 h 309"/>
              <a:gd name="T4" fmla="*/ 638 w 639"/>
              <a:gd name="T5" fmla="*/ 132 h 309"/>
              <a:gd name="T6" fmla="*/ 638 w 639"/>
              <a:gd name="T7" fmla="*/ 154 h 309"/>
              <a:gd name="T8" fmla="*/ 0 w 639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309">
                <a:moveTo>
                  <a:pt x="0" y="308"/>
                </a:moveTo>
                <a:lnTo>
                  <a:pt x="264" y="0"/>
                </a:lnTo>
                <a:lnTo>
                  <a:pt x="638" y="132"/>
                </a:lnTo>
                <a:lnTo>
                  <a:pt x="638" y="154"/>
                </a:lnTo>
                <a:lnTo>
                  <a:pt x="0" y="3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78">
            <a:extLst>
              <a:ext uri="{FF2B5EF4-FFF2-40B4-BE49-F238E27FC236}">
                <a16:creationId xmlns:a16="http://schemas.microsoft.com/office/drawing/2014/main" id="{7C924620-60B0-D443-8C88-2D6D84F0A6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45764" y="6122318"/>
            <a:ext cx="2137757" cy="353933"/>
          </a:xfrm>
          <a:custGeom>
            <a:avLst/>
            <a:gdLst>
              <a:gd name="T0" fmla="*/ 286 w 2664"/>
              <a:gd name="T1" fmla="*/ 0 h 441"/>
              <a:gd name="T2" fmla="*/ 286 w 2664"/>
              <a:gd name="T3" fmla="*/ 0 h 441"/>
              <a:gd name="T4" fmla="*/ 2113 w 2664"/>
              <a:gd name="T5" fmla="*/ 176 h 441"/>
              <a:gd name="T6" fmla="*/ 2531 w 2664"/>
              <a:gd name="T7" fmla="*/ 352 h 441"/>
              <a:gd name="T8" fmla="*/ 2465 w 2664"/>
              <a:gd name="T9" fmla="*/ 440 h 441"/>
              <a:gd name="T10" fmla="*/ 2091 w 2664"/>
              <a:gd name="T11" fmla="*/ 352 h 441"/>
              <a:gd name="T12" fmla="*/ 198 w 2664"/>
              <a:gd name="T13" fmla="*/ 308 h 441"/>
              <a:gd name="T14" fmla="*/ 286 w 2664"/>
              <a:gd name="T15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4" h="441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1937" y="132"/>
                  <a:pt x="2113" y="176"/>
                </a:cubicBezTo>
                <a:cubicBezTo>
                  <a:pt x="2311" y="242"/>
                  <a:pt x="2421" y="308"/>
                  <a:pt x="2531" y="352"/>
                </a:cubicBezTo>
                <a:cubicBezTo>
                  <a:pt x="2663" y="396"/>
                  <a:pt x="2641" y="440"/>
                  <a:pt x="2465" y="440"/>
                </a:cubicBezTo>
                <a:cubicBezTo>
                  <a:pt x="2289" y="418"/>
                  <a:pt x="2113" y="352"/>
                  <a:pt x="2091" y="352"/>
                </a:cubicBezTo>
                <a:cubicBezTo>
                  <a:pt x="2069" y="352"/>
                  <a:pt x="352" y="330"/>
                  <a:pt x="198" y="308"/>
                </a:cubicBezTo>
                <a:cubicBezTo>
                  <a:pt x="44" y="308"/>
                  <a:pt x="0" y="0"/>
                  <a:pt x="286" y="0"/>
                </a:cubicBez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79">
            <a:extLst>
              <a:ext uri="{FF2B5EF4-FFF2-40B4-BE49-F238E27FC236}">
                <a16:creationId xmlns:a16="http://schemas.microsoft.com/office/drawing/2014/main" id="{946AAE46-ED31-5849-8DE5-4983CD50CD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76496" y="7853053"/>
            <a:ext cx="583991" cy="743259"/>
          </a:xfrm>
          <a:custGeom>
            <a:avLst/>
            <a:gdLst>
              <a:gd name="T0" fmla="*/ 352 w 727"/>
              <a:gd name="T1" fmla="*/ 925 h 926"/>
              <a:gd name="T2" fmla="*/ 0 w 727"/>
              <a:gd name="T3" fmla="*/ 749 h 926"/>
              <a:gd name="T4" fmla="*/ 396 w 727"/>
              <a:gd name="T5" fmla="*/ 0 h 926"/>
              <a:gd name="T6" fmla="*/ 726 w 727"/>
              <a:gd name="T7" fmla="*/ 177 h 926"/>
              <a:gd name="T8" fmla="*/ 352 w 727"/>
              <a:gd name="T9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926">
                <a:moveTo>
                  <a:pt x="352" y="925"/>
                </a:moveTo>
                <a:lnTo>
                  <a:pt x="0" y="749"/>
                </a:lnTo>
                <a:lnTo>
                  <a:pt x="396" y="0"/>
                </a:lnTo>
                <a:lnTo>
                  <a:pt x="726" y="177"/>
                </a:lnTo>
                <a:lnTo>
                  <a:pt x="352" y="925"/>
                </a:ln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80">
            <a:extLst>
              <a:ext uri="{FF2B5EF4-FFF2-40B4-BE49-F238E27FC236}">
                <a16:creationId xmlns:a16="http://schemas.microsoft.com/office/drawing/2014/main" id="{7D9BFAD7-82FD-DC4E-989F-2C325C264A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7169" y="7056702"/>
            <a:ext cx="1659949" cy="566293"/>
          </a:xfrm>
          <a:custGeom>
            <a:avLst/>
            <a:gdLst>
              <a:gd name="T0" fmla="*/ 2069 w 2070"/>
              <a:gd name="T1" fmla="*/ 397 h 706"/>
              <a:gd name="T2" fmla="*/ 2069 w 2070"/>
              <a:gd name="T3" fmla="*/ 397 h 706"/>
              <a:gd name="T4" fmla="*/ 1739 w 2070"/>
              <a:gd name="T5" fmla="*/ 705 h 706"/>
              <a:gd name="T6" fmla="*/ 331 w 2070"/>
              <a:gd name="T7" fmla="*/ 638 h 706"/>
              <a:gd name="T8" fmla="*/ 22 w 2070"/>
              <a:gd name="T9" fmla="*/ 331 h 706"/>
              <a:gd name="T10" fmla="*/ 22 w 2070"/>
              <a:gd name="T11" fmla="*/ 309 h 706"/>
              <a:gd name="T12" fmla="*/ 331 w 2070"/>
              <a:gd name="T13" fmla="*/ 0 h 706"/>
              <a:gd name="T14" fmla="*/ 1761 w 2070"/>
              <a:gd name="T15" fmla="*/ 66 h 706"/>
              <a:gd name="T16" fmla="*/ 2069 w 2070"/>
              <a:gd name="T17" fmla="*/ 397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0" h="706">
                <a:moveTo>
                  <a:pt x="2069" y="397"/>
                </a:moveTo>
                <a:lnTo>
                  <a:pt x="2069" y="397"/>
                </a:lnTo>
                <a:cubicBezTo>
                  <a:pt x="2069" y="573"/>
                  <a:pt x="1915" y="705"/>
                  <a:pt x="1739" y="705"/>
                </a:cubicBezTo>
                <a:cubicBezTo>
                  <a:pt x="331" y="638"/>
                  <a:pt x="331" y="638"/>
                  <a:pt x="331" y="638"/>
                </a:cubicBezTo>
                <a:cubicBezTo>
                  <a:pt x="155" y="638"/>
                  <a:pt x="0" y="507"/>
                  <a:pt x="22" y="331"/>
                </a:cubicBezTo>
                <a:cubicBezTo>
                  <a:pt x="22" y="309"/>
                  <a:pt x="22" y="309"/>
                  <a:pt x="22" y="309"/>
                </a:cubicBezTo>
                <a:cubicBezTo>
                  <a:pt x="22" y="133"/>
                  <a:pt x="155" y="0"/>
                  <a:pt x="331" y="0"/>
                </a:cubicBezTo>
                <a:cubicBezTo>
                  <a:pt x="1761" y="66"/>
                  <a:pt x="1761" y="66"/>
                  <a:pt x="1761" y="66"/>
                </a:cubicBezTo>
                <a:cubicBezTo>
                  <a:pt x="1937" y="66"/>
                  <a:pt x="2069" y="221"/>
                  <a:pt x="2069" y="3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81">
            <a:extLst>
              <a:ext uri="{FF2B5EF4-FFF2-40B4-BE49-F238E27FC236}">
                <a16:creationId xmlns:a16="http://schemas.microsoft.com/office/drawing/2014/main" id="{E749EFB6-213A-4448-B612-1AF7EA10E0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2622" y="5520632"/>
            <a:ext cx="371628" cy="407025"/>
          </a:xfrm>
          <a:custGeom>
            <a:avLst/>
            <a:gdLst>
              <a:gd name="T0" fmla="*/ 352 w 463"/>
              <a:gd name="T1" fmla="*/ 507 h 508"/>
              <a:gd name="T2" fmla="*/ 0 w 463"/>
              <a:gd name="T3" fmla="*/ 440 h 508"/>
              <a:gd name="T4" fmla="*/ 110 w 463"/>
              <a:gd name="T5" fmla="*/ 0 h 508"/>
              <a:gd name="T6" fmla="*/ 462 w 463"/>
              <a:gd name="T7" fmla="*/ 67 h 508"/>
              <a:gd name="T8" fmla="*/ 352 w 463"/>
              <a:gd name="T9" fmla="*/ 50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" h="508">
                <a:moveTo>
                  <a:pt x="352" y="507"/>
                </a:moveTo>
                <a:lnTo>
                  <a:pt x="0" y="440"/>
                </a:lnTo>
                <a:lnTo>
                  <a:pt x="110" y="0"/>
                </a:lnTo>
                <a:lnTo>
                  <a:pt x="462" y="67"/>
                </a:lnTo>
                <a:lnTo>
                  <a:pt x="352" y="507"/>
                </a:lnTo>
              </a:path>
            </a:pathLst>
          </a:custGeom>
          <a:solidFill>
            <a:srgbClr val="D3AE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82">
            <a:extLst>
              <a:ext uri="{FF2B5EF4-FFF2-40B4-BE49-F238E27FC236}">
                <a16:creationId xmlns:a16="http://schemas.microsoft.com/office/drawing/2014/main" id="{F7B7E5B5-BD19-C94C-BF4D-37EF6EA778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10203" y="4848159"/>
            <a:ext cx="1026407" cy="1026407"/>
          </a:xfrm>
          <a:custGeom>
            <a:avLst/>
            <a:gdLst>
              <a:gd name="T0" fmla="*/ 1211 w 1278"/>
              <a:gd name="T1" fmla="*/ 507 h 1277"/>
              <a:gd name="T2" fmla="*/ 1211 w 1278"/>
              <a:gd name="T3" fmla="*/ 507 h 1277"/>
              <a:gd name="T4" fmla="*/ 749 w 1278"/>
              <a:gd name="T5" fmla="*/ 1211 h 1277"/>
              <a:gd name="T6" fmla="*/ 67 w 1278"/>
              <a:gd name="T7" fmla="*/ 748 h 1277"/>
              <a:gd name="T8" fmla="*/ 507 w 1278"/>
              <a:gd name="T9" fmla="*/ 67 h 1277"/>
              <a:gd name="T10" fmla="*/ 1211 w 1278"/>
              <a:gd name="T11" fmla="*/ 507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7">
                <a:moveTo>
                  <a:pt x="1211" y="507"/>
                </a:moveTo>
                <a:lnTo>
                  <a:pt x="1211" y="507"/>
                </a:lnTo>
                <a:cubicBezTo>
                  <a:pt x="1277" y="836"/>
                  <a:pt x="1057" y="1145"/>
                  <a:pt x="749" y="1211"/>
                </a:cubicBezTo>
                <a:cubicBezTo>
                  <a:pt x="441" y="1276"/>
                  <a:pt x="133" y="1079"/>
                  <a:pt x="67" y="748"/>
                </a:cubicBezTo>
                <a:cubicBezTo>
                  <a:pt x="0" y="441"/>
                  <a:pt x="199" y="132"/>
                  <a:pt x="507" y="67"/>
                </a:cubicBezTo>
                <a:cubicBezTo>
                  <a:pt x="815" y="0"/>
                  <a:pt x="1145" y="198"/>
                  <a:pt x="1211" y="507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83">
            <a:extLst>
              <a:ext uri="{FF2B5EF4-FFF2-40B4-BE49-F238E27FC236}">
                <a16:creationId xmlns:a16="http://schemas.microsoft.com/office/drawing/2014/main" id="{C2C51144-D629-2942-B8A2-307A35B8B5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75654" y="5874565"/>
            <a:ext cx="1447586" cy="1291858"/>
          </a:xfrm>
          <a:custGeom>
            <a:avLst/>
            <a:gdLst>
              <a:gd name="T0" fmla="*/ 1122 w 1805"/>
              <a:gd name="T1" fmla="*/ 0 h 1609"/>
              <a:gd name="T2" fmla="*/ 1122 w 1805"/>
              <a:gd name="T3" fmla="*/ 0 h 1609"/>
              <a:gd name="T4" fmla="*/ 0 w 1805"/>
              <a:gd name="T5" fmla="*/ 1541 h 1609"/>
              <a:gd name="T6" fmla="*/ 1012 w 1805"/>
              <a:gd name="T7" fmla="*/ 1520 h 1609"/>
              <a:gd name="T8" fmla="*/ 1430 w 1805"/>
              <a:gd name="T9" fmla="*/ 969 h 1609"/>
              <a:gd name="T10" fmla="*/ 1672 w 1805"/>
              <a:gd name="T11" fmla="*/ 551 h 1609"/>
              <a:gd name="T12" fmla="*/ 1474 w 1805"/>
              <a:gd name="T13" fmla="*/ 67 h 1609"/>
              <a:gd name="T14" fmla="*/ 1122 w 1805"/>
              <a:gd name="T15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5" h="1609">
                <a:moveTo>
                  <a:pt x="1122" y="0"/>
                </a:moveTo>
                <a:lnTo>
                  <a:pt x="1122" y="0"/>
                </a:lnTo>
                <a:cubicBezTo>
                  <a:pt x="0" y="1541"/>
                  <a:pt x="0" y="1541"/>
                  <a:pt x="0" y="1541"/>
                </a:cubicBezTo>
                <a:cubicBezTo>
                  <a:pt x="0" y="1541"/>
                  <a:pt x="704" y="1608"/>
                  <a:pt x="1012" y="1520"/>
                </a:cubicBezTo>
                <a:cubicBezTo>
                  <a:pt x="1012" y="1520"/>
                  <a:pt x="1078" y="1013"/>
                  <a:pt x="1430" y="969"/>
                </a:cubicBezTo>
                <a:cubicBezTo>
                  <a:pt x="1628" y="925"/>
                  <a:pt x="1804" y="793"/>
                  <a:pt x="1672" y="551"/>
                </a:cubicBezTo>
                <a:cubicBezTo>
                  <a:pt x="1562" y="265"/>
                  <a:pt x="1474" y="67"/>
                  <a:pt x="1474" y="67"/>
                </a:cubicBezTo>
                <a:lnTo>
                  <a:pt x="112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84">
            <a:extLst>
              <a:ext uri="{FF2B5EF4-FFF2-40B4-BE49-F238E27FC236}">
                <a16:creationId xmlns:a16="http://schemas.microsoft.com/office/drawing/2014/main" id="{744FBE32-17F9-8546-9289-FC94A96F32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88858" y="8277773"/>
            <a:ext cx="424720" cy="407022"/>
          </a:xfrm>
          <a:custGeom>
            <a:avLst/>
            <a:gdLst>
              <a:gd name="T0" fmla="*/ 374 w 529"/>
              <a:gd name="T1" fmla="*/ 506 h 507"/>
              <a:gd name="T2" fmla="*/ 0 w 529"/>
              <a:gd name="T3" fmla="*/ 330 h 507"/>
              <a:gd name="T4" fmla="*/ 176 w 529"/>
              <a:gd name="T5" fmla="*/ 0 h 507"/>
              <a:gd name="T6" fmla="*/ 528 w 529"/>
              <a:gd name="T7" fmla="*/ 198 h 507"/>
              <a:gd name="T8" fmla="*/ 374 w 529"/>
              <a:gd name="T9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507">
                <a:moveTo>
                  <a:pt x="374" y="506"/>
                </a:moveTo>
                <a:lnTo>
                  <a:pt x="0" y="330"/>
                </a:lnTo>
                <a:lnTo>
                  <a:pt x="176" y="0"/>
                </a:lnTo>
                <a:lnTo>
                  <a:pt x="528" y="198"/>
                </a:lnTo>
                <a:lnTo>
                  <a:pt x="374" y="5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85">
            <a:extLst>
              <a:ext uri="{FF2B5EF4-FFF2-40B4-BE49-F238E27FC236}">
                <a16:creationId xmlns:a16="http://schemas.microsoft.com/office/drawing/2014/main" id="{83A7EEC1-0AE6-4642-B11C-DDC540ABC3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0990" y="7145187"/>
            <a:ext cx="867137" cy="955619"/>
          </a:xfrm>
          <a:custGeom>
            <a:avLst/>
            <a:gdLst>
              <a:gd name="T0" fmla="*/ 726 w 1079"/>
              <a:gd name="T1" fmla="*/ 0 h 1190"/>
              <a:gd name="T2" fmla="*/ 726 w 1079"/>
              <a:gd name="T3" fmla="*/ 0 h 1190"/>
              <a:gd name="T4" fmla="*/ 374 w 1079"/>
              <a:gd name="T5" fmla="*/ 199 h 1190"/>
              <a:gd name="T6" fmla="*/ 0 w 1079"/>
              <a:gd name="T7" fmla="*/ 1079 h 1190"/>
              <a:gd name="T8" fmla="*/ 418 w 1079"/>
              <a:gd name="T9" fmla="*/ 1189 h 1190"/>
              <a:gd name="T10" fmla="*/ 462 w 1079"/>
              <a:gd name="T11" fmla="*/ 1145 h 1190"/>
              <a:gd name="T12" fmla="*/ 858 w 1079"/>
              <a:gd name="T13" fmla="*/ 595 h 1190"/>
              <a:gd name="T14" fmla="*/ 726 w 1079"/>
              <a:gd name="T15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9" h="1190">
                <a:moveTo>
                  <a:pt x="726" y="0"/>
                </a:moveTo>
                <a:lnTo>
                  <a:pt x="726" y="0"/>
                </a:lnTo>
                <a:cubicBezTo>
                  <a:pt x="726" y="0"/>
                  <a:pt x="506" y="44"/>
                  <a:pt x="374" y="199"/>
                </a:cubicBezTo>
                <a:cubicBezTo>
                  <a:pt x="374" y="199"/>
                  <a:pt x="22" y="991"/>
                  <a:pt x="0" y="1079"/>
                </a:cubicBezTo>
                <a:cubicBezTo>
                  <a:pt x="418" y="1189"/>
                  <a:pt x="418" y="1189"/>
                  <a:pt x="418" y="1189"/>
                </a:cubicBezTo>
                <a:cubicBezTo>
                  <a:pt x="440" y="1189"/>
                  <a:pt x="440" y="1167"/>
                  <a:pt x="462" y="1145"/>
                </a:cubicBezTo>
                <a:cubicBezTo>
                  <a:pt x="462" y="1145"/>
                  <a:pt x="770" y="749"/>
                  <a:pt x="858" y="595"/>
                </a:cubicBezTo>
                <a:cubicBezTo>
                  <a:pt x="1078" y="176"/>
                  <a:pt x="836" y="0"/>
                  <a:pt x="7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86">
            <a:extLst>
              <a:ext uri="{FF2B5EF4-FFF2-40B4-BE49-F238E27FC236}">
                <a16:creationId xmlns:a16="http://schemas.microsoft.com/office/drawing/2014/main" id="{66B9B47F-F2C7-FD47-98B8-5630F75DD8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72957" y="8490132"/>
            <a:ext cx="796350" cy="247754"/>
          </a:xfrm>
          <a:custGeom>
            <a:avLst/>
            <a:gdLst>
              <a:gd name="T0" fmla="*/ 990 w 991"/>
              <a:gd name="T1" fmla="*/ 308 h 309"/>
              <a:gd name="T2" fmla="*/ 990 w 991"/>
              <a:gd name="T3" fmla="*/ 308 h 309"/>
              <a:gd name="T4" fmla="*/ 506 w 991"/>
              <a:gd name="T5" fmla="*/ 0 h 309"/>
              <a:gd name="T6" fmla="*/ 0 w 991"/>
              <a:gd name="T7" fmla="*/ 308 h 309"/>
              <a:gd name="T8" fmla="*/ 990 w 991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309">
                <a:moveTo>
                  <a:pt x="990" y="308"/>
                </a:moveTo>
                <a:lnTo>
                  <a:pt x="990" y="308"/>
                </a:lnTo>
                <a:cubicBezTo>
                  <a:pt x="990" y="132"/>
                  <a:pt x="770" y="0"/>
                  <a:pt x="506" y="0"/>
                </a:cubicBezTo>
                <a:cubicBezTo>
                  <a:pt x="220" y="0"/>
                  <a:pt x="0" y="132"/>
                  <a:pt x="0" y="308"/>
                </a:cubicBezTo>
                <a:lnTo>
                  <a:pt x="990" y="3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87">
            <a:extLst>
              <a:ext uri="{FF2B5EF4-FFF2-40B4-BE49-F238E27FC236}">
                <a16:creationId xmlns:a16="http://schemas.microsoft.com/office/drawing/2014/main" id="{2BF63E46-E8B2-2F4B-9429-541BCDFEFB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58802" y="8698952"/>
            <a:ext cx="831742" cy="70786"/>
          </a:xfrm>
          <a:custGeom>
            <a:avLst/>
            <a:gdLst>
              <a:gd name="T0" fmla="*/ 1035 w 1036"/>
              <a:gd name="T1" fmla="*/ 88 h 89"/>
              <a:gd name="T2" fmla="*/ 0 w 1036"/>
              <a:gd name="T3" fmla="*/ 88 h 89"/>
              <a:gd name="T4" fmla="*/ 0 w 1036"/>
              <a:gd name="T5" fmla="*/ 0 h 89"/>
              <a:gd name="T6" fmla="*/ 1035 w 1036"/>
              <a:gd name="T7" fmla="*/ 0 h 89"/>
              <a:gd name="T8" fmla="*/ 1035 w 1036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6" h="89">
                <a:moveTo>
                  <a:pt x="1035" y="88"/>
                </a:moveTo>
                <a:lnTo>
                  <a:pt x="0" y="88"/>
                </a:lnTo>
                <a:lnTo>
                  <a:pt x="0" y="0"/>
                </a:lnTo>
                <a:lnTo>
                  <a:pt x="1035" y="0"/>
                </a:lnTo>
                <a:lnTo>
                  <a:pt x="1035" y="8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88">
            <a:extLst>
              <a:ext uri="{FF2B5EF4-FFF2-40B4-BE49-F238E27FC236}">
                <a16:creationId xmlns:a16="http://schemas.microsoft.com/office/drawing/2014/main" id="{E7D9AC61-81EE-F34D-A545-6549491BF6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24250" y="8383952"/>
            <a:ext cx="513205" cy="247754"/>
          </a:xfrm>
          <a:custGeom>
            <a:avLst/>
            <a:gdLst>
              <a:gd name="T0" fmla="*/ 0 w 640"/>
              <a:gd name="T1" fmla="*/ 308 h 309"/>
              <a:gd name="T2" fmla="*/ 265 w 640"/>
              <a:gd name="T3" fmla="*/ 0 h 309"/>
              <a:gd name="T4" fmla="*/ 639 w 640"/>
              <a:gd name="T5" fmla="*/ 132 h 309"/>
              <a:gd name="T6" fmla="*/ 639 w 640"/>
              <a:gd name="T7" fmla="*/ 154 h 309"/>
              <a:gd name="T8" fmla="*/ 0 w 640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309">
                <a:moveTo>
                  <a:pt x="0" y="308"/>
                </a:moveTo>
                <a:lnTo>
                  <a:pt x="265" y="0"/>
                </a:lnTo>
                <a:lnTo>
                  <a:pt x="639" y="132"/>
                </a:lnTo>
                <a:lnTo>
                  <a:pt x="639" y="154"/>
                </a:lnTo>
                <a:lnTo>
                  <a:pt x="0" y="3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89">
            <a:extLst>
              <a:ext uri="{FF2B5EF4-FFF2-40B4-BE49-F238E27FC236}">
                <a16:creationId xmlns:a16="http://schemas.microsoft.com/office/drawing/2014/main" id="{242C6311-793E-F046-97BB-F7571D1D02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45765" y="6086926"/>
            <a:ext cx="2155452" cy="318540"/>
          </a:xfrm>
          <a:custGeom>
            <a:avLst/>
            <a:gdLst>
              <a:gd name="T0" fmla="*/ 286 w 2686"/>
              <a:gd name="T1" fmla="*/ 66 h 397"/>
              <a:gd name="T2" fmla="*/ 286 w 2686"/>
              <a:gd name="T3" fmla="*/ 66 h 397"/>
              <a:gd name="T4" fmla="*/ 2113 w 2686"/>
              <a:gd name="T5" fmla="*/ 22 h 397"/>
              <a:gd name="T6" fmla="*/ 2553 w 2686"/>
              <a:gd name="T7" fmla="*/ 154 h 397"/>
              <a:gd name="T8" fmla="*/ 2487 w 2686"/>
              <a:gd name="T9" fmla="*/ 242 h 397"/>
              <a:gd name="T10" fmla="*/ 2113 w 2686"/>
              <a:gd name="T11" fmla="*/ 197 h 397"/>
              <a:gd name="T12" fmla="*/ 220 w 2686"/>
              <a:gd name="T13" fmla="*/ 374 h 397"/>
              <a:gd name="T14" fmla="*/ 286 w 2686"/>
              <a:gd name="T15" fmla="*/ 6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6" h="397">
                <a:moveTo>
                  <a:pt x="286" y="66"/>
                </a:moveTo>
                <a:lnTo>
                  <a:pt x="286" y="66"/>
                </a:lnTo>
                <a:cubicBezTo>
                  <a:pt x="286" y="66"/>
                  <a:pt x="1937" y="0"/>
                  <a:pt x="2113" y="22"/>
                </a:cubicBezTo>
                <a:cubicBezTo>
                  <a:pt x="2311" y="66"/>
                  <a:pt x="2443" y="132"/>
                  <a:pt x="2553" y="154"/>
                </a:cubicBezTo>
                <a:cubicBezTo>
                  <a:pt x="2685" y="176"/>
                  <a:pt x="2663" y="220"/>
                  <a:pt x="2487" y="242"/>
                </a:cubicBezTo>
                <a:cubicBezTo>
                  <a:pt x="2311" y="242"/>
                  <a:pt x="2135" y="197"/>
                  <a:pt x="2113" y="197"/>
                </a:cubicBezTo>
                <a:cubicBezTo>
                  <a:pt x="2091" y="197"/>
                  <a:pt x="374" y="374"/>
                  <a:pt x="220" y="374"/>
                </a:cubicBezTo>
                <a:cubicBezTo>
                  <a:pt x="66" y="396"/>
                  <a:pt x="0" y="109"/>
                  <a:pt x="286" y="66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90">
            <a:extLst>
              <a:ext uri="{FF2B5EF4-FFF2-40B4-BE49-F238E27FC236}">
                <a16:creationId xmlns:a16="http://schemas.microsoft.com/office/drawing/2014/main" id="{03A5B957-E750-F34D-B5B9-C94A30D03F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34082" y="4603946"/>
            <a:ext cx="1044102" cy="1150281"/>
          </a:xfrm>
          <a:custGeom>
            <a:avLst/>
            <a:gdLst>
              <a:gd name="T0" fmla="*/ 1189 w 1300"/>
              <a:gd name="T1" fmla="*/ 594 h 1432"/>
              <a:gd name="T2" fmla="*/ 1189 w 1300"/>
              <a:gd name="T3" fmla="*/ 594 h 1432"/>
              <a:gd name="T4" fmla="*/ 639 w 1300"/>
              <a:gd name="T5" fmla="*/ 1034 h 1432"/>
              <a:gd name="T6" fmla="*/ 485 w 1300"/>
              <a:gd name="T7" fmla="*/ 1431 h 1432"/>
              <a:gd name="T8" fmla="*/ 309 w 1300"/>
              <a:gd name="T9" fmla="*/ 594 h 1432"/>
              <a:gd name="T10" fmla="*/ 1299 w 1300"/>
              <a:gd name="T11" fmla="*/ 639 h 1432"/>
              <a:gd name="T12" fmla="*/ 1189 w 1300"/>
              <a:gd name="T13" fmla="*/ 59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0" h="1432">
                <a:moveTo>
                  <a:pt x="1189" y="594"/>
                </a:moveTo>
                <a:lnTo>
                  <a:pt x="1189" y="594"/>
                </a:lnTo>
                <a:cubicBezTo>
                  <a:pt x="1189" y="594"/>
                  <a:pt x="1101" y="858"/>
                  <a:pt x="639" y="1034"/>
                </a:cubicBezTo>
                <a:cubicBezTo>
                  <a:pt x="639" y="1034"/>
                  <a:pt x="661" y="1255"/>
                  <a:pt x="485" y="1431"/>
                </a:cubicBezTo>
                <a:cubicBezTo>
                  <a:pt x="485" y="1431"/>
                  <a:pt x="0" y="1189"/>
                  <a:pt x="309" y="594"/>
                </a:cubicBezTo>
                <a:cubicBezTo>
                  <a:pt x="309" y="594"/>
                  <a:pt x="837" y="0"/>
                  <a:pt x="1299" y="639"/>
                </a:cubicBezTo>
                <a:cubicBezTo>
                  <a:pt x="1299" y="639"/>
                  <a:pt x="1233" y="639"/>
                  <a:pt x="1189" y="594"/>
                </a:cubicBez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91">
            <a:extLst>
              <a:ext uri="{FF2B5EF4-FFF2-40B4-BE49-F238E27FC236}">
                <a16:creationId xmlns:a16="http://schemas.microsoft.com/office/drawing/2014/main" id="{D5168C74-8161-204B-9323-601BA02ECA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05710" y="5308273"/>
            <a:ext cx="230057" cy="212360"/>
          </a:xfrm>
          <a:custGeom>
            <a:avLst/>
            <a:gdLst>
              <a:gd name="T0" fmla="*/ 264 w 287"/>
              <a:gd name="T1" fmla="*/ 111 h 265"/>
              <a:gd name="T2" fmla="*/ 264 w 287"/>
              <a:gd name="T3" fmla="*/ 111 h 265"/>
              <a:gd name="T4" fmla="*/ 176 w 287"/>
              <a:gd name="T5" fmla="*/ 242 h 265"/>
              <a:gd name="T6" fmla="*/ 22 w 287"/>
              <a:gd name="T7" fmla="*/ 154 h 265"/>
              <a:gd name="T8" fmla="*/ 110 w 287"/>
              <a:gd name="T9" fmla="*/ 0 h 265"/>
              <a:gd name="T10" fmla="*/ 264 w 287"/>
              <a:gd name="T11" fmla="*/ 111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" h="265">
                <a:moveTo>
                  <a:pt x="264" y="111"/>
                </a:moveTo>
                <a:lnTo>
                  <a:pt x="264" y="111"/>
                </a:lnTo>
                <a:cubicBezTo>
                  <a:pt x="286" y="176"/>
                  <a:pt x="242" y="242"/>
                  <a:pt x="176" y="242"/>
                </a:cubicBezTo>
                <a:cubicBezTo>
                  <a:pt x="110" y="264"/>
                  <a:pt x="44" y="221"/>
                  <a:pt x="22" y="154"/>
                </a:cubicBezTo>
                <a:cubicBezTo>
                  <a:pt x="0" y="88"/>
                  <a:pt x="44" y="23"/>
                  <a:pt x="110" y="0"/>
                </a:cubicBezTo>
                <a:cubicBezTo>
                  <a:pt x="176" y="0"/>
                  <a:pt x="242" y="23"/>
                  <a:pt x="264" y="111"/>
                </a:cubicBezTo>
              </a:path>
            </a:pathLst>
          </a:custGeom>
          <a:solidFill>
            <a:srgbClr val="ECC1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92">
            <a:extLst>
              <a:ext uri="{FF2B5EF4-FFF2-40B4-BE49-F238E27FC236}">
                <a16:creationId xmlns:a16="http://schemas.microsoft.com/office/drawing/2014/main" id="{61C9B1F0-4558-2041-B8B8-A1E1398C30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2734" y="5025125"/>
            <a:ext cx="707867" cy="1150284"/>
          </a:xfrm>
          <a:custGeom>
            <a:avLst/>
            <a:gdLst>
              <a:gd name="T0" fmla="*/ 881 w 882"/>
              <a:gd name="T1" fmla="*/ 44 h 1431"/>
              <a:gd name="T2" fmla="*/ 881 w 882"/>
              <a:gd name="T3" fmla="*/ 44 h 1431"/>
              <a:gd name="T4" fmla="*/ 0 w 882"/>
              <a:gd name="T5" fmla="*/ 1145 h 1431"/>
              <a:gd name="T6" fmla="*/ 176 w 882"/>
              <a:gd name="T7" fmla="*/ 1211 h 1431"/>
              <a:gd name="T8" fmla="*/ 243 w 882"/>
              <a:gd name="T9" fmla="*/ 1123 h 1431"/>
              <a:gd name="T10" fmla="*/ 155 w 882"/>
              <a:gd name="T11" fmla="*/ 1387 h 1431"/>
              <a:gd name="T12" fmla="*/ 507 w 882"/>
              <a:gd name="T13" fmla="*/ 1430 h 1431"/>
              <a:gd name="T14" fmla="*/ 881 w 882"/>
              <a:gd name="T15" fmla="*/ 4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" h="1431">
                <a:moveTo>
                  <a:pt x="881" y="44"/>
                </a:moveTo>
                <a:lnTo>
                  <a:pt x="881" y="44"/>
                </a:lnTo>
                <a:cubicBezTo>
                  <a:pt x="881" y="44"/>
                  <a:pt x="286" y="0"/>
                  <a:pt x="0" y="1145"/>
                </a:cubicBezTo>
                <a:cubicBezTo>
                  <a:pt x="176" y="1211"/>
                  <a:pt x="176" y="1211"/>
                  <a:pt x="176" y="1211"/>
                </a:cubicBezTo>
                <a:cubicBezTo>
                  <a:pt x="243" y="1123"/>
                  <a:pt x="243" y="1123"/>
                  <a:pt x="243" y="1123"/>
                </a:cubicBezTo>
                <a:cubicBezTo>
                  <a:pt x="155" y="1387"/>
                  <a:pt x="155" y="1387"/>
                  <a:pt x="155" y="1387"/>
                </a:cubicBezTo>
                <a:cubicBezTo>
                  <a:pt x="507" y="1430"/>
                  <a:pt x="507" y="1430"/>
                  <a:pt x="507" y="1430"/>
                </a:cubicBezTo>
                <a:lnTo>
                  <a:pt x="881" y="44"/>
                </a:lnTo>
              </a:path>
            </a:pathLst>
          </a:custGeom>
          <a:solidFill>
            <a:srgbClr val="534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93">
            <a:extLst>
              <a:ext uri="{FF2B5EF4-FFF2-40B4-BE49-F238E27FC236}">
                <a16:creationId xmlns:a16="http://schemas.microsoft.com/office/drawing/2014/main" id="{5765F69E-4A4C-9742-8E43-6B743248AE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036" y="5025125"/>
            <a:ext cx="159271" cy="424720"/>
          </a:xfrm>
          <a:custGeom>
            <a:avLst/>
            <a:gdLst>
              <a:gd name="T0" fmla="*/ 88 w 199"/>
              <a:gd name="T1" fmla="*/ 506 h 529"/>
              <a:gd name="T2" fmla="*/ 88 w 199"/>
              <a:gd name="T3" fmla="*/ 506 h 529"/>
              <a:gd name="T4" fmla="*/ 43 w 199"/>
              <a:gd name="T5" fmla="*/ 528 h 529"/>
              <a:gd name="T6" fmla="*/ 43 w 199"/>
              <a:gd name="T7" fmla="*/ 528 h 529"/>
              <a:gd name="T8" fmla="*/ 0 w 199"/>
              <a:gd name="T9" fmla="*/ 485 h 529"/>
              <a:gd name="T10" fmla="*/ 110 w 199"/>
              <a:gd name="T11" fmla="*/ 44 h 529"/>
              <a:gd name="T12" fmla="*/ 154 w 199"/>
              <a:gd name="T13" fmla="*/ 23 h 529"/>
              <a:gd name="T14" fmla="*/ 176 w 199"/>
              <a:gd name="T15" fmla="*/ 23 h 529"/>
              <a:gd name="T16" fmla="*/ 198 w 199"/>
              <a:gd name="T17" fmla="*/ 66 h 529"/>
              <a:gd name="T18" fmla="*/ 88 w 199"/>
              <a:gd name="T19" fmla="*/ 506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529">
                <a:moveTo>
                  <a:pt x="88" y="506"/>
                </a:moveTo>
                <a:lnTo>
                  <a:pt x="88" y="506"/>
                </a:lnTo>
                <a:cubicBezTo>
                  <a:pt x="88" y="528"/>
                  <a:pt x="66" y="528"/>
                  <a:pt x="43" y="528"/>
                </a:cubicBezTo>
                <a:lnTo>
                  <a:pt x="43" y="528"/>
                </a:lnTo>
                <a:cubicBezTo>
                  <a:pt x="21" y="528"/>
                  <a:pt x="0" y="506"/>
                  <a:pt x="0" y="48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23"/>
                  <a:pt x="132" y="0"/>
                  <a:pt x="154" y="2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98" y="23"/>
                  <a:pt x="198" y="44"/>
                  <a:pt x="198" y="66"/>
                </a:cubicBezTo>
                <a:lnTo>
                  <a:pt x="88" y="5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94">
            <a:extLst>
              <a:ext uri="{FF2B5EF4-FFF2-40B4-BE49-F238E27FC236}">
                <a16:creationId xmlns:a16="http://schemas.microsoft.com/office/drawing/2014/main" id="{A44715B1-A8B3-C54F-8D6D-78672DDB13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73125" y="6086926"/>
            <a:ext cx="70786" cy="176966"/>
          </a:xfrm>
          <a:custGeom>
            <a:avLst/>
            <a:gdLst>
              <a:gd name="T0" fmla="*/ 88 w 89"/>
              <a:gd name="T1" fmla="*/ 220 h 221"/>
              <a:gd name="T2" fmla="*/ 22 w 89"/>
              <a:gd name="T3" fmla="*/ 220 h 221"/>
              <a:gd name="T4" fmla="*/ 0 w 89"/>
              <a:gd name="T5" fmla="*/ 0 h 221"/>
              <a:gd name="T6" fmla="*/ 43 w 89"/>
              <a:gd name="T7" fmla="*/ 0 h 221"/>
              <a:gd name="T8" fmla="*/ 88 w 89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21">
                <a:moveTo>
                  <a:pt x="88" y="220"/>
                </a:moveTo>
                <a:lnTo>
                  <a:pt x="22" y="220"/>
                </a:lnTo>
                <a:lnTo>
                  <a:pt x="0" y="0"/>
                </a:lnTo>
                <a:lnTo>
                  <a:pt x="43" y="0"/>
                </a:lnTo>
                <a:lnTo>
                  <a:pt x="88" y="220"/>
                </a:lnTo>
              </a:path>
            </a:pathLst>
          </a:custGeom>
          <a:solidFill>
            <a:srgbClr val="C34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95">
            <a:extLst>
              <a:ext uri="{FF2B5EF4-FFF2-40B4-BE49-F238E27FC236}">
                <a16:creationId xmlns:a16="http://schemas.microsoft.com/office/drawing/2014/main" id="{1322BEF7-15E8-ED4C-8E1D-1775E8254A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5427" y="6069230"/>
            <a:ext cx="141574" cy="53089"/>
          </a:xfrm>
          <a:custGeom>
            <a:avLst/>
            <a:gdLst>
              <a:gd name="T0" fmla="*/ 176 w 177"/>
              <a:gd name="T1" fmla="*/ 44 h 67"/>
              <a:gd name="T2" fmla="*/ 176 w 177"/>
              <a:gd name="T3" fmla="*/ 44 h 67"/>
              <a:gd name="T4" fmla="*/ 154 w 177"/>
              <a:gd name="T5" fmla="*/ 66 h 67"/>
              <a:gd name="T6" fmla="*/ 21 w 177"/>
              <a:gd name="T7" fmla="*/ 66 h 67"/>
              <a:gd name="T8" fmla="*/ 0 w 177"/>
              <a:gd name="T9" fmla="*/ 44 h 67"/>
              <a:gd name="T10" fmla="*/ 0 w 177"/>
              <a:gd name="T11" fmla="*/ 22 h 67"/>
              <a:gd name="T12" fmla="*/ 21 w 177"/>
              <a:gd name="T13" fmla="*/ 0 h 67"/>
              <a:gd name="T14" fmla="*/ 154 w 177"/>
              <a:gd name="T15" fmla="*/ 0 h 67"/>
              <a:gd name="T16" fmla="*/ 176 w 177"/>
              <a:gd name="T17" fmla="*/ 22 h 67"/>
              <a:gd name="T18" fmla="*/ 176 w 177"/>
              <a:gd name="T19" fmla="*/ 4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67">
                <a:moveTo>
                  <a:pt x="176" y="44"/>
                </a:moveTo>
                <a:lnTo>
                  <a:pt x="176" y="44"/>
                </a:lnTo>
                <a:lnTo>
                  <a:pt x="154" y="66"/>
                </a:lnTo>
                <a:cubicBezTo>
                  <a:pt x="21" y="66"/>
                  <a:pt x="21" y="66"/>
                  <a:pt x="21" y="66"/>
                </a:cubicBezTo>
                <a:lnTo>
                  <a:pt x="0" y="44"/>
                </a:lnTo>
                <a:cubicBezTo>
                  <a:pt x="0" y="22"/>
                  <a:pt x="0" y="22"/>
                  <a:pt x="0" y="22"/>
                </a:cubicBezTo>
                <a:lnTo>
                  <a:pt x="21" y="0"/>
                </a:lnTo>
                <a:cubicBezTo>
                  <a:pt x="154" y="0"/>
                  <a:pt x="154" y="0"/>
                  <a:pt x="154" y="0"/>
                </a:cubicBezTo>
                <a:lnTo>
                  <a:pt x="176" y="22"/>
                </a:lnTo>
                <a:lnTo>
                  <a:pt x="176" y="44"/>
                </a:lnTo>
              </a:path>
            </a:pathLst>
          </a:custGeom>
          <a:solidFill>
            <a:srgbClr val="FF5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E78BD0-B18C-B149-BCCE-D65694BCA9CC}"/>
              </a:ext>
            </a:extLst>
          </p:cNvPr>
          <p:cNvSpPr/>
          <p:nvPr/>
        </p:nvSpPr>
        <p:spPr>
          <a:xfrm>
            <a:off x="3756209" y="9209658"/>
            <a:ext cx="1642596" cy="16425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E9B3333-74D9-1943-80F5-D77DE870BABE}"/>
              </a:ext>
            </a:extLst>
          </p:cNvPr>
          <p:cNvSpPr/>
          <p:nvPr/>
        </p:nvSpPr>
        <p:spPr>
          <a:xfrm>
            <a:off x="8769357" y="9209658"/>
            <a:ext cx="1642596" cy="1642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A8F9812-CF61-D349-ABC6-31A893ECE313}"/>
              </a:ext>
            </a:extLst>
          </p:cNvPr>
          <p:cNvSpPr/>
          <p:nvPr/>
        </p:nvSpPr>
        <p:spPr>
          <a:xfrm>
            <a:off x="13780864" y="9113784"/>
            <a:ext cx="1642596" cy="16425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A3C9431-D6EB-1946-B989-7787074EC30C}"/>
              </a:ext>
            </a:extLst>
          </p:cNvPr>
          <p:cNvSpPr/>
          <p:nvPr/>
        </p:nvSpPr>
        <p:spPr>
          <a:xfrm>
            <a:off x="18794012" y="9113784"/>
            <a:ext cx="1642596" cy="16425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E8794A-E4AF-AA4F-8DCB-73C7DC9BC797}"/>
              </a:ext>
            </a:extLst>
          </p:cNvPr>
          <p:cNvGrpSpPr/>
          <p:nvPr/>
        </p:nvGrpSpPr>
        <p:grpSpPr>
          <a:xfrm flipH="1">
            <a:off x="2326215" y="11064342"/>
            <a:ext cx="4502583" cy="1793440"/>
            <a:chOff x="17138787" y="5489486"/>
            <a:chExt cx="4502583" cy="179344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DA60EEB-3354-384C-8F70-AABEB942B486}"/>
                </a:ext>
              </a:extLst>
            </p:cNvPr>
            <p:cNvSpPr txBox="1"/>
            <p:nvPr/>
          </p:nvSpPr>
          <p:spPr>
            <a:xfrm flipH="1">
              <a:off x="17138787" y="6135817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A513609-26B9-224E-B3DA-C72268348BBC}"/>
                </a:ext>
              </a:extLst>
            </p:cNvPr>
            <p:cNvSpPr/>
            <p:nvPr/>
          </p:nvSpPr>
          <p:spPr>
            <a:xfrm>
              <a:off x="17389327" y="5489486"/>
              <a:ext cx="40015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C7CB4CB-C648-D14D-906A-B9BF39064A97}"/>
              </a:ext>
            </a:extLst>
          </p:cNvPr>
          <p:cNvGrpSpPr/>
          <p:nvPr/>
        </p:nvGrpSpPr>
        <p:grpSpPr>
          <a:xfrm flipH="1">
            <a:off x="7339363" y="11064342"/>
            <a:ext cx="4502583" cy="1793440"/>
            <a:chOff x="17138787" y="5489486"/>
            <a:chExt cx="4502583" cy="179344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281169D-E42E-F14F-9C91-FA331EB871D0}"/>
                </a:ext>
              </a:extLst>
            </p:cNvPr>
            <p:cNvSpPr txBox="1"/>
            <p:nvPr/>
          </p:nvSpPr>
          <p:spPr>
            <a:xfrm flipH="1">
              <a:off x="17138787" y="6135817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D3E6A93-4B22-8949-BD69-BEECAF8DE3A1}"/>
                </a:ext>
              </a:extLst>
            </p:cNvPr>
            <p:cNvSpPr/>
            <p:nvPr/>
          </p:nvSpPr>
          <p:spPr>
            <a:xfrm>
              <a:off x="17389327" y="5489486"/>
              <a:ext cx="40015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8209A1C-383A-9541-B5FA-9447D0CAB3E3}"/>
              </a:ext>
            </a:extLst>
          </p:cNvPr>
          <p:cNvGrpSpPr/>
          <p:nvPr/>
        </p:nvGrpSpPr>
        <p:grpSpPr>
          <a:xfrm flipH="1">
            <a:off x="12353757" y="11064342"/>
            <a:ext cx="4502583" cy="1793440"/>
            <a:chOff x="17138787" y="5489486"/>
            <a:chExt cx="4502583" cy="179344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825F39A-F02A-4E48-B61C-3B340F4505AE}"/>
                </a:ext>
              </a:extLst>
            </p:cNvPr>
            <p:cNvSpPr txBox="1"/>
            <p:nvPr/>
          </p:nvSpPr>
          <p:spPr>
            <a:xfrm flipH="1">
              <a:off x="17138787" y="6135817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A2A8263-72BF-AB45-90FC-C103A2B4EDF8}"/>
                </a:ext>
              </a:extLst>
            </p:cNvPr>
            <p:cNvSpPr/>
            <p:nvPr/>
          </p:nvSpPr>
          <p:spPr>
            <a:xfrm>
              <a:off x="17389327" y="5489486"/>
              <a:ext cx="40015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741E052-6A90-0846-984F-784152CE92F5}"/>
              </a:ext>
            </a:extLst>
          </p:cNvPr>
          <p:cNvGrpSpPr/>
          <p:nvPr/>
        </p:nvGrpSpPr>
        <p:grpSpPr>
          <a:xfrm flipH="1">
            <a:off x="17370290" y="11064342"/>
            <a:ext cx="4502583" cy="1793440"/>
            <a:chOff x="17138787" y="5489486"/>
            <a:chExt cx="4502583" cy="1793440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0550048-A7AB-D34A-ACC0-8B5C82E22B74}"/>
                </a:ext>
              </a:extLst>
            </p:cNvPr>
            <p:cNvSpPr txBox="1"/>
            <p:nvPr/>
          </p:nvSpPr>
          <p:spPr>
            <a:xfrm flipH="1">
              <a:off x="17138787" y="6135817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72F72F4-8FF0-9648-81CF-4721A2F62DCE}"/>
                </a:ext>
              </a:extLst>
            </p:cNvPr>
            <p:cNvSpPr/>
            <p:nvPr/>
          </p:nvSpPr>
          <p:spPr>
            <a:xfrm>
              <a:off x="17389327" y="5489486"/>
              <a:ext cx="40015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567973A-44C8-5E41-84D0-CE95D2343637}"/>
              </a:ext>
            </a:extLst>
          </p:cNvPr>
          <p:cNvSpPr/>
          <p:nvPr/>
        </p:nvSpPr>
        <p:spPr>
          <a:xfrm flipH="1">
            <a:off x="3545511" y="9439508"/>
            <a:ext cx="212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115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82C2ABD-6E98-EA46-BE11-6F08CBB08D66}"/>
              </a:ext>
            </a:extLst>
          </p:cNvPr>
          <p:cNvSpPr/>
          <p:nvPr/>
        </p:nvSpPr>
        <p:spPr>
          <a:xfrm flipH="1">
            <a:off x="8564309" y="9439508"/>
            <a:ext cx="212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115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FFF5CE3-B53E-A341-A5D0-3FF11BA6C1EB}"/>
              </a:ext>
            </a:extLst>
          </p:cNvPr>
          <p:cNvSpPr/>
          <p:nvPr/>
        </p:nvSpPr>
        <p:spPr>
          <a:xfrm flipH="1">
            <a:off x="13555340" y="9387256"/>
            <a:ext cx="212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115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13CACEA-694E-6045-9409-AD2626C18462}"/>
              </a:ext>
            </a:extLst>
          </p:cNvPr>
          <p:cNvSpPr/>
          <p:nvPr/>
        </p:nvSpPr>
        <p:spPr>
          <a:xfrm flipH="1">
            <a:off x="18568546" y="9387256"/>
            <a:ext cx="212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115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CuadroTexto 350">
            <a:extLst>
              <a:ext uri="{FF2B5EF4-FFF2-40B4-BE49-F238E27FC236}">
                <a16:creationId xmlns:a16="http://schemas.microsoft.com/office/drawing/2014/main" id="{9D9AA503-F2A6-274E-B6D2-87AA95953378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41774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10F410-459E-D544-823C-A85B74FB03CF}"/>
              </a:ext>
            </a:extLst>
          </p:cNvPr>
          <p:cNvGrpSpPr/>
          <p:nvPr/>
        </p:nvGrpSpPr>
        <p:grpSpPr>
          <a:xfrm>
            <a:off x="9328547" y="3326177"/>
            <a:ext cx="3576864" cy="9546154"/>
            <a:chOff x="3932238" y="604838"/>
            <a:chExt cx="2411412" cy="6435725"/>
          </a:xfrm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A84FD126-472A-864F-90D6-D1C36F41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363" y="701675"/>
              <a:ext cx="665162" cy="1104900"/>
            </a:xfrm>
            <a:custGeom>
              <a:avLst/>
              <a:gdLst>
                <a:gd name="T0" fmla="*/ 913 w 1847"/>
                <a:gd name="T1" fmla="*/ 3069 h 3070"/>
                <a:gd name="T2" fmla="*/ 913 w 1847"/>
                <a:gd name="T3" fmla="*/ 3069 h 3070"/>
                <a:gd name="T4" fmla="*/ 1763 w 1847"/>
                <a:gd name="T5" fmla="*/ 2612 h 3070"/>
                <a:gd name="T6" fmla="*/ 1701 w 1847"/>
                <a:gd name="T7" fmla="*/ 2592 h 3070"/>
                <a:gd name="T8" fmla="*/ 1618 w 1847"/>
                <a:gd name="T9" fmla="*/ 2489 h 3070"/>
                <a:gd name="T10" fmla="*/ 1535 w 1847"/>
                <a:gd name="T11" fmla="*/ 2157 h 3070"/>
                <a:gd name="T12" fmla="*/ 1555 w 1847"/>
                <a:gd name="T13" fmla="*/ 1886 h 3070"/>
                <a:gd name="T14" fmla="*/ 1618 w 1847"/>
                <a:gd name="T15" fmla="*/ 1637 h 3070"/>
                <a:gd name="T16" fmla="*/ 1659 w 1847"/>
                <a:gd name="T17" fmla="*/ 1637 h 3070"/>
                <a:gd name="T18" fmla="*/ 1742 w 1847"/>
                <a:gd name="T19" fmla="*/ 1596 h 3070"/>
                <a:gd name="T20" fmla="*/ 1784 w 1847"/>
                <a:gd name="T21" fmla="*/ 1452 h 3070"/>
                <a:gd name="T22" fmla="*/ 1825 w 1847"/>
                <a:gd name="T23" fmla="*/ 1265 h 3070"/>
                <a:gd name="T24" fmla="*/ 1804 w 1847"/>
                <a:gd name="T25" fmla="*/ 1099 h 3070"/>
                <a:gd name="T26" fmla="*/ 1763 w 1847"/>
                <a:gd name="T27" fmla="*/ 1078 h 3070"/>
                <a:gd name="T28" fmla="*/ 1659 w 1847"/>
                <a:gd name="T29" fmla="*/ 455 h 3070"/>
                <a:gd name="T30" fmla="*/ 1223 w 1847"/>
                <a:gd name="T31" fmla="*/ 62 h 3070"/>
                <a:gd name="T32" fmla="*/ 913 w 1847"/>
                <a:gd name="T33" fmla="*/ 0 h 3070"/>
                <a:gd name="T34" fmla="*/ 622 w 1847"/>
                <a:gd name="T35" fmla="*/ 62 h 3070"/>
                <a:gd name="T36" fmla="*/ 187 w 1847"/>
                <a:gd name="T37" fmla="*/ 455 h 3070"/>
                <a:gd name="T38" fmla="*/ 83 w 1847"/>
                <a:gd name="T39" fmla="*/ 1078 h 3070"/>
                <a:gd name="T40" fmla="*/ 41 w 1847"/>
                <a:gd name="T41" fmla="*/ 1099 h 3070"/>
                <a:gd name="T42" fmla="*/ 21 w 1847"/>
                <a:gd name="T43" fmla="*/ 1265 h 3070"/>
                <a:gd name="T44" fmla="*/ 62 w 1847"/>
                <a:gd name="T45" fmla="*/ 1452 h 3070"/>
                <a:gd name="T46" fmla="*/ 83 w 1847"/>
                <a:gd name="T47" fmla="*/ 1596 h 3070"/>
                <a:gd name="T48" fmla="*/ 187 w 1847"/>
                <a:gd name="T49" fmla="*/ 1637 h 3070"/>
                <a:gd name="T50" fmla="*/ 228 w 1847"/>
                <a:gd name="T51" fmla="*/ 1637 h 3070"/>
                <a:gd name="T52" fmla="*/ 290 w 1847"/>
                <a:gd name="T53" fmla="*/ 1886 h 3070"/>
                <a:gd name="T54" fmla="*/ 311 w 1847"/>
                <a:gd name="T55" fmla="*/ 2157 h 3070"/>
                <a:gd name="T56" fmla="*/ 228 w 1847"/>
                <a:gd name="T57" fmla="*/ 2489 h 3070"/>
                <a:gd name="T58" fmla="*/ 124 w 1847"/>
                <a:gd name="T59" fmla="*/ 2592 h 3070"/>
                <a:gd name="T60" fmla="*/ 83 w 1847"/>
                <a:gd name="T61" fmla="*/ 2612 h 3070"/>
                <a:gd name="T62" fmla="*/ 913 w 1847"/>
                <a:gd name="T63" fmla="*/ 3069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7" h="3070">
                  <a:moveTo>
                    <a:pt x="913" y="3069"/>
                  </a:moveTo>
                  <a:lnTo>
                    <a:pt x="913" y="3069"/>
                  </a:lnTo>
                  <a:cubicBezTo>
                    <a:pt x="1286" y="3048"/>
                    <a:pt x="1597" y="2882"/>
                    <a:pt x="1763" y="2612"/>
                  </a:cubicBezTo>
                  <a:cubicBezTo>
                    <a:pt x="1742" y="2612"/>
                    <a:pt x="1721" y="2592"/>
                    <a:pt x="1701" y="2592"/>
                  </a:cubicBezTo>
                  <a:cubicBezTo>
                    <a:pt x="1680" y="2551"/>
                    <a:pt x="1638" y="2509"/>
                    <a:pt x="1618" y="2489"/>
                  </a:cubicBezTo>
                  <a:cubicBezTo>
                    <a:pt x="1535" y="2364"/>
                    <a:pt x="1535" y="2219"/>
                    <a:pt x="1535" y="2157"/>
                  </a:cubicBezTo>
                  <a:cubicBezTo>
                    <a:pt x="1535" y="2094"/>
                    <a:pt x="1535" y="1928"/>
                    <a:pt x="1555" y="1886"/>
                  </a:cubicBezTo>
                  <a:cubicBezTo>
                    <a:pt x="1555" y="1866"/>
                    <a:pt x="1618" y="1637"/>
                    <a:pt x="1618" y="1637"/>
                  </a:cubicBezTo>
                  <a:cubicBezTo>
                    <a:pt x="1618" y="1637"/>
                    <a:pt x="1638" y="1637"/>
                    <a:pt x="1659" y="1637"/>
                  </a:cubicBezTo>
                  <a:cubicBezTo>
                    <a:pt x="1680" y="1637"/>
                    <a:pt x="1742" y="1617"/>
                    <a:pt x="1742" y="1596"/>
                  </a:cubicBezTo>
                  <a:cubicBezTo>
                    <a:pt x="1784" y="1534"/>
                    <a:pt x="1784" y="1513"/>
                    <a:pt x="1784" y="1452"/>
                  </a:cubicBezTo>
                  <a:cubicBezTo>
                    <a:pt x="1784" y="1369"/>
                    <a:pt x="1825" y="1327"/>
                    <a:pt x="1825" y="1265"/>
                  </a:cubicBezTo>
                  <a:cubicBezTo>
                    <a:pt x="1846" y="1203"/>
                    <a:pt x="1846" y="1120"/>
                    <a:pt x="1804" y="1099"/>
                  </a:cubicBezTo>
                  <a:cubicBezTo>
                    <a:pt x="1763" y="1078"/>
                    <a:pt x="1763" y="1078"/>
                    <a:pt x="1763" y="1078"/>
                  </a:cubicBezTo>
                  <a:cubicBezTo>
                    <a:pt x="1763" y="1057"/>
                    <a:pt x="1721" y="559"/>
                    <a:pt x="1659" y="455"/>
                  </a:cubicBezTo>
                  <a:cubicBezTo>
                    <a:pt x="1597" y="332"/>
                    <a:pt x="1410" y="166"/>
                    <a:pt x="1223" y="62"/>
                  </a:cubicBezTo>
                  <a:cubicBezTo>
                    <a:pt x="1140" y="21"/>
                    <a:pt x="1016" y="0"/>
                    <a:pt x="913" y="0"/>
                  </a:cubicBezTo>
                  <a:cubicBezTo>
                    <a:pt x="830" y="0"/>
                    <a:pt x="705" y="21"/>
                    <a:pt x="622" y="62"/>
                  </a:cubicBezTo>
                  <a:cubicBezTo>
                    <a:pt x="415" y="166"/>
                    <a:pt x="249" y="332"/>
                    <a:pt x="187" y="455"/>
                  </a:cubicBezTo>
                  <a:cubicBezTo>
                    <a:pt x="124" y="559"/>
                    <a:pt x="83" y="1057"/>
                    <a:pt x="83" y="1078"/>
                  </a:cubicBezTo>
                  <a:cubicBezTo>
                    <a:pt x="83" y="1078"/>
                    <a:pt x="62" y="1078"/>
                    <a:pt x="41" y="1099"/>
                  </a:cubicBezTo>
                  <a:cubicBezTo>
                    <a:pt x="0" y="1120"/>
                    <a:pt x="0" y="1203"/>
                    <a:pt x="21" y="1265"/>
                  </a:cubicBezTo>
                  <a:cubicBezTo>
                    <a:pt x="21" y="1327"/>
                    <a:pt x="62" y="1369"/>
                    <a:pt x="62" y="1452"/>
                  </a:cubicBezTo>
                  <a:cubicBezTo>
                    <a:pt x="41" y="1513"/>
                    <a:pt x="62" y="1534"/>
                    <a:pt x="83" y="1596"/>
                  </a:cubicBezTo>
                  <a:cubicBezTo>
                    <a:pt x="103" y="1617"/>
                    <a:pt x="145" y="1637"/>
                    <a:pt x="187" y="1637"/>
                  </a:cubicBezTo>
                  <a:cubicBezTo>
                    <a:pt x="207" y="1637"/>
                    <a:pt x="228" y="1637"/>
                    <a:pt x="228" y="1637"/>
                  </a:cubicBezTo>
                  <a:cubicBezTo>
                    <a:pt x="228" y="1637"/>
                    <a:pt x="270" y="1866"/>
                    <a:pt x="290" y="1886"/>
                  </a:cubicBezTo>
                  <a:cubicBezTo>
                    <a:pt x="311" y="1928"/>
                    <a:pt x="311" y="2094"/>
                    <a:pt x="311" y="2157"/>
                  </a:cubicBezTo>
                  <a:cubicBezTo>
                    <a:pt x="311" y="2219"/>
                    <a:pt x="290" y="2364"/>
                    <a:pt x="228" y="2489"/>
                  </a:cubicBezTo>
                  <a:cubicBezTo>
                    <a:pt x="187" y="2509"/>
                    <a:pt x="166" y="2551"/>
                    <a:pt x="124" y="2592"/>
                  </a:cubicBezTo>
                  <a:cubicBezTo>
                    <a:pt x="124" y="2592"/>
                    <a:pt x="103" y="2612"/>
                    <a:pt x="83" y="2612"/>
                  </a:cubicBezTo>
                  <a:cubicBezTo>
                    <a:pt x="249" y="2882"/>
                    <a:pt x="560" y="3048"/>
                    <a:pt x="913" y="3069"/>
                  </a:cubicBezTo>
                </a:path>
              </a:pathLst>
            </a:custGeom>
            <a:solidFill>
              <a:srgbClr val="F5C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">
              <a:extLst>
                <a:ext uri="{FF2B5EF4-FFF2-40B4-BE49-F238E27FC236}">
                  <a16:creationId xmlns:a16="http://schemas.microsoft.com/office/drawing/2014/main" id="{992D8B68-2F37-3847-B463-DD2EF4F8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238" y="1836738"/>
              <a:ext cx="582612" cy="2217737"/>
            </a:xfrm>
            <a:custGeom>
              <a:avLst/>
              <a:gdLst>
                <a:gd name="T0" fmla="*/ 1493 w 1618"/>
                <a:gd name="T1" fmla="*/ 5496 h 6160"/>
                <a:gd name="T2" fmla="*/ 1493 w 1618"/>
                <a:gd name="T3" fmla="*/ 5496 h 6160"/>
                <a:gd name="T4" fmla="*/ 1451 w 1618"/>
                <a:gd name="T5" fmla="*/ 5392 h 6160"/>
                <a:gd name="T6" fmla="*/ 1431 w 1618"/>
                <a:gd name="T7" fmla="*/ 5392 h 6160"/>
                <a:gd name="T8" fmla="*/ 1327 w 1618"/>
                <a:gd name="T9" fmla="*/ 5413 h 6160"/>
                <a:gd name="T10" fmla="*/ 1307 w 1618"/>
                <a:gd name="T11" fmla="*/ 5371 h 6160"/>
                <a:gd name="T12" fmla="*/ 1119 w 1618"/>
                <a:gd name="T13" fmla="*/ 4936 h 6160"/>
                <a:gd name="T14" fmla="*/ 1119 w 1618"/>
                <a:gd name="T15" fmla="*/ 4915 h 6160"/>
                <a:gd name="T16" fmla="*/ 995 w 1618"/>
                <a:gd name="T17" fmla="*/ 3629 h 6160"/>
                <a:gd name="T18" fmla="*/ 871 w 1618"/>
                <a:gd name="T19" fmla="*/ 3131 h 6160"/>
                <a:gd name="T20" fmla="*/ 975 w 1618"/>
                <a:gd name="T21" fmla="*/ 2924 h 6160"/>
                <a:gd name="T22" fmla="*/ 1493 w 1618"/>
                <a:gd name="T23" fmla="*/ 1763 h 6160"/>
                <a:gd name="T24" fmla="*/ 1513 w 1618"/>
                <a:gd name="T25" fmla="*/ 1721 h 6160"/>
                <a:gd name="T26" fmla="*/ 1493 w 1618"/>
                <a:gd name="T27" fmla="*/ 1721 h 6160"/>
                <a:gd name="T28" fmla="*/ 1576 w 1618"/>
                <a:gd name="T29" fmla="*/ 1431 h 6160"/>
                <a:gd name="T30" fmla="*/ 1596 w 1618"/>
                <a:gd name="T31" fmla="*/ 1140 h 6160"/>
                <a:gd name="T32" fmla="*/ 1224 w 1618"/>
                <a:gd name="T33" fmla="*/ 0 h 6160"/>
                <a:gd name="T34" fmla="*/ 643 w 1618"/>
                <a:gd name="T35" fmla="*/ 767 h 6160"/>
                <a:gd name="T36" fmla="*/ 643 w 1618"/>
                <a:gd name="T37" fmla="*/ 767 h 6160"/>
                <a:gd name="T38" fmla="*/ 436 w 1618"/>
                <a:gd name="T39" fmla="*/ 1452 h 6160"/>
                <a:gd name="T40" fmla="*/ 415 w 1618"/>
                <a:gd name="T41" fmla="*/ 1472 h 6160"/>
                <a:gd name="T42" fmla="*/ 0 w 1618"/>
                <a:gd name="T43" fmla="*/ 3194 h 6160"/>
                <a:gd name="T44" fmla="*/ 457 w 1618"/>
                <a:gd name="T45" fmla="*/ 4915 h 6160"/>
                <a:gd name="T46" fmla="*/ 684 w 1618"/>
                <a:gd name="T47" fmla="*/ 5371 h 6160"/>
                <a:gd name="T48" fmla="*/ 871 w 1618"/>
                <a:gd name="T49" fmla="*/ 5786 h 6160"/>
                <a:gd name="T50" fmla="*/ 1078 w 1618"/>
                <a:gd name="T51" fmla="*/ 6035 h 6160"/>
                <a:gd name="T52" fmla="*/ 1224 w 1618"/>
                <a:gd name="T53" fmla="*/ 6159 h 6160"/>
                <a:gd name="T54" fmla="*/ 1493 w 1618"/>
                <a:gd name="T55" fmla="*/ 5496 h 6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8" h="6160">
                  <a:moveTo>
                    <a:pt x="1493" y="5496"/>
                  </a:moveTo>
                  <a:lnTo>
                    <a:pt x="1493" y="5496"/>
                  </a:lnTo>
                  <a:cubicBezTo>
                    <a:pt x="1472" y="5454"/>
                    <a:pt x="1451" y="5433"/>
                    <a:pt x="1451" y="5392"/>
                  </a:cubicBezTo>
                  <a:cubicBezTo>
                    <a:pt x="1431" y="5413"/>
                    <a:pt x="1431" y="5413"/>
                    <a:pt x="1431" y="5392"/>
                  </a:cubicBezTo>
                  <a:cubicBezTo>
                    <a:pt x="1327" y="5413"/>
                    <a:pt x="1327" y="5413"/>
                    <a:pt x="1327" y="5413"/>
                  </a:cubicBezTo>
                  <a:cubicBezTo>
                    <a:pt x="1307" y="5371"/>
                    <a:pt x="1307" y="5371"/>
                    <a:pt x="1307" y="5371"/>
                  </a:cubicBezTo>
                  <a:cubicBezTo>
                    <a:pt x="1265" y="5309"/>
                    <a:pt x="1119" y="5060"/>
                    <a:pt x="1119" y="4936"/>
                  </a:cubicBezTo>
                  <a:cubicBezTo>
                    <a:pt x="1119" y="4915"/>
                    <a:pt x="1119" y="4915"/>
                    <a:pt x="1119" y="4915"/>
                  </a:cubicBezTo>
                  <a:cubicBezTo>
                    <a:pt x="1099" y="4126"/>
                    <a:pt x="1037" y="3775"/>
                    <a:pt x="995" y="3629"/>
                  </a:cubicBezTo>
                  <a:cubicBezTo>
                    <a:pt x="871" y="3131"/>
                    <a:pt x="871" y="3131"/>
                    <a:pt x="871" y="3131"/>
                  </a:cubicBezTo>
                  <a:cubicBezTo>
                    <a:pt x="975" y="2924"/>
                    <a:pt x="975" y="2924"/>
                    <a:pt x="975" y="2924"/>
                  </a:cubicBezTo>
                  <a:cubicBezTo>
                    <a:pt x="995" y="2882"/>
                    <a:pt x="1410" y="2323"/>
                    <a:pt x="1493" y="1763"/>
                  </a:cubicBezTo>
                  <a:cubicBezTo>
                    <a:pt x="1493" y="1742"/>
                    <a:pt x="1493" y="1742"/>
                    <a:pt x="1513" y="1721"/>
                  </a:cubicBezTo>
                  <a:lnTo>
                    <a:pt x="1493" y="1721"/>
                  </a:lnTo>
                  <a:cubicBezTo>
                    <a:pt x="1493" y="1721"/>
                    <a:pt x="1534" y="1597"/>
                    <a:pt x="1576" y="1431"/>
                  </a:cubicBezTo>
                  <a:cubicBezTo>
                    <a:pt x="1576" y="1348"/>
                    <a:pt x="1596" y="1245"/>
                    <a:pt x="1596" y="1140"/>
                  </a:cubicBezTo>
                  <a:cubicBezTo>
                    <a:pt x="1617" y="788"/>
                    <a:pt x="1534" y="373"/>
                    <a:pt x="1224" y="0"/>
                  </a:cubicBezTo>
                  <a:cubicBezTo>
                    <a:pt x="975" y="145"/>
                    <a:pt x="705" y="394"/>
                    <a:pt x="643" y="767"/>
                  </a:cubicBezTo>
                  <a:lnTo>
                    <a:pt x="643" y="767"/>
                  </a:lnTo>
                  <a:cubicBezTo>
                    <a:pt x="643" y="767"/>
                    <a:pt x="580" y="1162"/>
                    <a:pt x="436" y="1452"/>
                  </a:cubicBezTo>
                  <a:cubicBezTo>
                    <a:pt x="415" y="1472"/>
                    <a:pt x="415" y="1472"/>
                    <a:pt x="415" y="1472"/>
                  </a:cubicBezTo>
                  <a:cubicBezTo>
                    <a:pt x="415" y="1472"/>
                    <a:pt x="187" y="1763"/>
                    <a:pt x="0" y="3194"/>
                  </a:cubicBezTo>
                  <a:cubicBezTo>
                    <a:pt x="0" y="3256"/>
                    <a:pt x="104" y="4376"/>
                    <a:pt x="457" y="4915"/>
                  </a:cubicBezTo>
                  <a:cubicBezTo>
                    <a:pt x="684" y="5371"/>
                    <a:pt x="684" y="5371"/>
                    <a:pt x="684" y="5371"/>
                  </a:cubicBezTo>
                  <a:cubicBezTo>
                    <a:pt x="871" y="5786"/>
                    <a:pt x="871" y="5786"/>
                    <a:pt x="871" y="5786"/>
                  </a:cubicBezTo>
                  <a:cubicBezTo>
                    <a:pt x="1078" y="6035"/>
                    <a:pt x="1078" y="6035"/>
                    <a:pt x="1078" y="6035"/>
                  </a:cubicBezTo>
                  <a:cubicBezTo>
                    <a:pt x="1224" y="6159"/>
                    <a:pt x="1224" y="6159"/>
                    <a:pt x="1224" y="6159"/>
                  </a:cubicBezTo>
                  <a:cubicBezTo>
                    <a:pt x="1555" y="5911"/>
                    <a:pt x="1534" y="5641"/>
                    <a:pt x="1493" y="5496"/>
                  </a:cubicBezTo>
                </a:path>
              </a:pathLst>
            </a:custGeom>
            <a:solidFill>
              <a:srgbClr val="F5C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>
              <a:extLst>
                <a:ext uri="{FF2B5EF4-FFF2-40B4-BE49-F238E27FC236}">
                  <a16:creationId xmlns:a16="http://schemas.microsoft.com/office/drawing/2014/main" id="{097D4FF5-A61B-B644-A210-B531A685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5278438"/>
              <a:ext cx="90488" cy="1587"/>
            </a:xfrm>
            <a:custGeom>
              <a:avLst/>
              <a:gdLst>
                <a:gd name="T0" fmla="*/ 249 w 250"/>
                <a:gd name="T1" fmla="*/ 0 h 1"/>
                <a:gd name="T2" fmla="*/ 249 w 250"/>
                <a:gd name="T3" fmla="*/ 0 h 1"/>
                <a:gd name="T4" fmla="*/ 0 w 250"/>
                <a:gd name="T5" fmla="*/ 0 h 1"/>
                <a:gd name="T6" fmla="*/ 249 w 25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0" h="1">
                  <a:moveTo>
                    <a:pt x="249" y="0"/>
                  </a:moveTo>
                  <a:lnTo>
                    <a:pt x="249" y="0"/>
                  </a:lnTo>
                  <a:cubicBezTo>
                    <a:pt x="166" y="0"/>
                    <a:pt x="83" y="0"/>
                    <a:pt x="0" y="0"/>
                  </a:cubicBezTo>
                  <a:cubicBezTo>
                    <a:pt x="145" y="0"/>
                    <a:pt x="249" y="0"/>
                    <a:pt x="249" y="0"/>
                  </a:cubicBezTo>
                </a:path>
              </a:pathLst>
            </a:custGeom>
            <a:solidFill>
              <a:srgbClr val="4040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A3BDB620-B043-424A-9F19-BE2D7B35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588" y="3778250"/>
              <a:ext cx="7937" cy="7938"/>
            </a:xfrm>
            <a:custGeom>
              <a:avLst/>
              <a:gdLst>
                <a:gd name="T0" fmla="*/ 20 w 21"/>
                <a:gd name="T1" fmla="*/ 0 h 22"/>
                <a:gd name="T2" fmla="*/ 20 w 21"/>
                <a:gd name="T3" fmla="*/ 0 h 22"/>
                <a:gd name="T4" fmla="*/ 20 w 21"/>
                <a:gd name="T5" fmla="*/ 0 h 22"/>
                <a:gd name="T6" fmla="*/ 0 w 21"/>
                <a:gd name="T7" fmla="*/ 0 h 22"/>
                <a:gd name="T8" fmla="*/ 20 w 2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0"/>
                  </a:lnTo>
                  <a:cubicBezTo>
                    <a:pt x="0" y="21"/>
                    <a:pt x="0" y="21"/>
                    <a:pt x="20" y="0"/>
                  </a:cubicBezTo>
                </a:path>
              </a:pathLst>
            </a:custGeom>
            <a:solidFill>
              <a:srgbClr val="1919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C03EFA8-24AD-A741-9EF1-FA84CED1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699" y="1637276"/>
              <a:ext cx="1530966" cy="2072150"/>
            </a:xfrm>
            <a:custGeom>
              <a:avLst/>
              <a:gdLst>
                <a:gd name="T0" fmla="*/ 372 w 4230"/>
                <a:gd name="T1" fmla="*/ 1680 h 5725"/>
                <a:gd name="T2" fmla="*/ 372 w 4230"/>
                <a:gd name="T3" fmla="*/ 1680 h 5725"/>
                <a:gd name="T4" fmla="*/ 352 w 4230"/>
                <a:gd name="T5" fmla="*/ 1971 h 5725"/>
                <a:gd name="T6" fmla="*/ 269 w 4230"/>
                <a:gd name="T7" fmla="*/ 2261 h 5725"/>
                <a:gd name="T8" fmla="*/ 289 w 4230"/>
                <a:gd name="T9" fmla="*/ 2261 h 5725"/>
                <a:gd name="T10" fmla="*/ 352 w 4230"/>
                <a:gd name="T11" fmla="*/ 2552 h 5725"/>
                <a:gd name="T12" fmla="*/ 414 w 4230"/>
                <a:gd name="T13" fmla="*/ 2697 h 5725"/>
                <a:gd name="T14" fmla="*/ 477 w 4230"/>
                <a:gd name="T15" fmla="*/ 2842 h 5725"/>
                <a:gd name="T16" fmla="*/ 538 w 4230"/>
                <a:gd name="T17" fmla="*/ 3195 h 5725"/>
                <a:gd name="T18" fmla="*/ 580 w 4230"/>
                <a:gd name="T19" fmla="*/ 3401 h 5725"/>
                <a:gd name="T20" fmla="*/ 580 w 4230"/>
                <a:gd name="T21" fmla="*/ 3588 h 5725"/>
                <a:gd name="T22" fmla="*/ 580 w 4230"/>
                <a:gd name="T23" fmla="*/ 3817 h 5725"/>
                <a:gd name="T24" fmla="*/ 560 w 4230"/>
                <a:gd name="T25" fmla="*/ 4149 h 5725"/>
                <a:gd name="T26" fmla="*/ 538 w 4230"/>
                <a:gd name="T27" fmla="*/ 4273 h 5725"/>
                <a:gd name="T28" fmla="*/ 538 w 4230"/>
                <a:gd name="T29" fmla="*/ 4563 h 5725"/>
                <a:gd name="T30" fmla="*/ 497 w 4230"/>
                <a:gd name="T31" fmla="*/ 5020 h 5725"/>
                <a:gd name="T32" fmla="*/ 352 w 4230"/>
                <a:gd name="T33" fmla="*/ 5518 h 5725"/>
                <a:gd name="T34" fmla="*/ 352 w 4230"/>
                <a:gd name="T35" fmla="*/ 5558 h 5725"/>
                <a:gd name="T36" fmla="*/ 352 w 4230"/>
                <a:gd name="T37" fmla="*/ 5558 h 5725"/>
                <a:gd name="T38" fmla="*/ 2115 w 4230"/>
                <a:gd name="T39" fmla="*/ 5724 h 5725"/>
                <a:gd name="T40" fmla="*/ 3878 w 4230"/>
                <a:gd name="T41" fmla="*/ 5558 h 5725"/>
                <a:gd name="T42" fmla="*/ 3878 w 4230"/>
                <a:gd name="T43" fmla="*/ 5558 h 5725"/>
                <a:gd name="T44" fmla="*/ 3878 w 4230"/>
                <a:gd name="T45" fmla="*/ 5518 h 5725"/>
                <a:gd name="T46" fmla="*/ 3753 w 4230"/>
                <a:gd name="T47" fmla="*/ 5020 h 5725"/>
                <a:gd name="T48" fmla="*/ 3690 w 4230"/>
                <a:gd name="T49" fmla="*/ 4563 h 5725"/>
                <a:gd name="T50" fmla="*/ 3690 w 4230"/>
                <a:gd name="T51" fmla="*/ 4273 h 5725"/>
                <a:gd name="T52" fmla="*/ 3690 w 4230"/>
                <a:gd name="T53" fmla="*/ 4149 h 5725"/>
                <a:gd name="T54" fmla="*/ 3670 w 4230"/>
                <a:gd name="T55" fmla="*/ 3817 h 5725"/>
                <a:gd name="T56" fmla="*/ 3670 w 4230"/>
                <a:gd name="T57" fmla="*/ 3588 h 5725"/>
                <a:gd name="T58" fmla="*/ 3670 w 4230"/>
                <a:gd name="T59" fmla="*/ 3401 h 5725"/>
                <a:gd name="T60" fmla="*/ 3690 w 4230"/>
                <a:gd name="T61" fmla="*/ 3195 h 5725"/>
                <a:gd name="T62" fmla="*/ 3773 w 4230"/>
                <a:gd name="T63" fmla="*/ 2842 h 5725"/>
                <a:gd name="T64" fmla="*/ 3836 w 4230"/>
                <a:gd name="T65" fmla="*/ 2697 h 5725"/>
                <a:gd name="T66" fmla="*/ 3878 w 4230"/>
                <a:gd name="T67" fmla="*/ 2552 h 5725"/>
                <a:gd name="T68" fmla="*/ 3961 w 4230"/>
                <a:gd name="T69" fmla="*/ 2261 h 5725"/>
                <a:gd name="T70" fmla="*/ 3961 w 4230"/>
                <a:gd name="T71" fmla="*/ 2261 h 5725"/>
                <a:gd name="T72" fmla="*/ 3898 w 4230"/>
                <a:gd name="T73" fmla="*/ 1971 h 5725"/>
                <a:gd name="T74" fmla="*/ 3856 w 4230"/>
                <a:gd name="T75" fmla="*/ 1680 h 5725"/>
                <a:gd name="T76" fmla="*/ 4229 w 4230"/>
                <a:gd name="T77" fmla="*/ 540 h 5725"/>
                <a:gd name="T78" fmla="*/ 4229 w 4230"/>
                <a:gd name="T79" fmla="*/ 540 h 5725"/>
                <a:gd name="T80" fmla="*/ 3815 w 4230"/>
                <a:gd name="T81" fmla="*/ 353 h 5725"/>
                <a:gd name="T82" fmla="*/ 2965 w 4230"/>
                <a:gd name="T83" fmla="*/ 0 h 5725"/>
                <a:gd name="T84" fmla="*/ 2115 w 4230"/>
                <a:gd name="T85" fmla="*/ 457 h 5725"/>
                <a:gd name="T86" fmla="*/ 1285 w 4230"/>
                <a:gd name="T87" fmla="*/ 0 h 5725"/>
                <a:gd name="T88" fmla="*/ 435 w 4230"/>
                <a:gd name="T89" fmla="*/ 353 h 5725"/>
                <a:gd name="T90" fmla="*/ 0 w 4230"/>
                <a:gd name="T91" fmla="*/ 540 h 5725"/>
                <a:gd name="T92" fmla="*/ 0 w 4230"/>
                <a:gd name="T93" fmla="*/ 540 h 5725"/>
                <a:gd name="T94" fmla="*/ 372 w 4230"/>
                <a:gd name="T95" fmla="*/ 1680 h 5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30" h="5725">
                  <a:moveTo>
                    <a:pt x="372" y="1680"/>
                  </a:moveTo>
                  <a:lnTo>
                    <a:pt x="372" y="1680"/>
                  </a:lnTo>
                  <a:cubicBezTo>
                    <a:pt x="372" y="1785"/>
                    <a:pt x="352" y="1888"/>
                    <a:pt x="352" y="1971"/>
                  </a:cubicBezTo>
                  <a:cubicBezTo>
                    <a:pt x="310" y="2137"/>
                    <a:pt x="269" y="2261"/>
                    <a:pt x="269" y="2261"/>
                  </a:cubicBezTo>
                  <a:lnTo>
                    <a:pt x="289" y="2261"/>
                  </a:lnTo>
                  <a:cubicBezTo>
                    <a:pt x="310" y="2344"/>
                    <a:pt x="352" y="2531"/>
                    <a:pt x="352" y="2552"/>
                  </a:cubicBezTo>
                  <a:cubicBezTo>
                    <a:pt x="372" y="2614"/>
                    <a:pt x="372" y="2655"/>
                    <a:pt x="414" y="2697"/>
                  </a:cubicBezTo>
                  <a:cubicBezTo>
                    <a:pt x="435" y="2718"/>
                    <a:pt x="435" y="2718"/>
                    <a:pt x="477" y="2842"/>
                  </a:cubicBezTo>
                  <a:cubicBezTo>
                    <a:pt x="497" y="2967"/>
                    <a:pt x="560" y="3174"/>
                    <a:pt x="538" y="3195"/>
                  </a:cubicBezTo>
                  <a:cubicBezTo>
                    <a:pt x="538" y="3236"/>
                    <a:pt x="560" y="3299"/>
                    <a:pt x="580" y="3401"/>
                  </a:cubicBezTo>
                  <a:cubicBezTo>
                    <a:pt x="601" y="3526"/>
                    <a:pt x="580" y="3505"/>
                    <a:pt x="580" y="3588"/>
                  </a:cubicBezTo>
                  <a:cubicBezTo>
                    <a:pt x="560" y="3651"/>
                    <a:pt x="580" y="3692"/>
                    <a:pt x="580" y="3817"/>
                  </a:cubicBezTo>
                  <a:cubicBezTo>
                    <a:pt x="580" y="3941"/>
                    <a:pt x="560" y="4066"/>
                    <a:pt x="560" y="4149"/>
                  </a:cubicBezTo>
                  <a:cubicBezTo>
                    <a:pt x="538" y="4211"/>
                    <a:pt x="538" y="4211"/>
                    <a:pt x="538" y="4273"/>
                  </a:cubicBezTo>
                  <a:cubicBezTo>
                    <a:pt x="560" y="4315"/>
                    <a:pt x="538" y="4500"/>
                    <a:pt x="538" y="4563"/>
                  </a:cubicBezTo>
                  <a:cubicBezTo>
                    <a:pt x="560" y="4646"/>
                    <a:pt x="518" y="4916"/>
                    <a:pt x="497" y="5020"/>
                  </a:cubicBezTo>
                  <a:cubicBezTo>
                    <a:pt x="455" y="5123"/>
                    <a:pt x="331" y="5497"/>
                    <a:pt x="352" y="5518"/>
                  </a:cubicBezTo>
                  <a:cubicBezTo>
                    <a:pt x="352" y="5538"/>
                    <a:pt x="352" y="5538"/>
                    <a:pt x="352" y="5558"/>
                  </a:cubicBezTo>
                  <a:lnTo>
                    <a:pt x="352" y="5558"/>
                  </a:lnTo>
                  <a:cubicBezTo>
                    <a:pt x="352" y="5558"/>
                    <a:pt x="1161" y="5724"/>
                    <a:pt x="2115" y="5724"/>
                  </a:cubicBezTo>
                  <a:cubicBezTo>
                    <a:pt x="3089" y="5724"/>
                    <a:pt x="3878" y="5558"/>
                    <a:pt x="3878" y="5558"/>
                  </a:cubicBezTo>
                  <a:lnTo>
                    <a:pt x="3878" y="5558"/>
                  </a:lnTo>
                  <a:cubicBezTo>
                    <a:pt x="3878" y="5538"/>
                    <a:pt x="3878" y="5538"/>
                    <a:pt x="3878" y="5518"/>
                  </a:cubicBezTo>
                  <a:cubicBezTo>
                    <a:pt x="3898" y="5497"/>
                    <a:pt x="3773" y="5123"/>
                    <a:pt x="3753" y="5020"/>
                  </a:cubicBezTo>
                  <a:cubicBezTo>
                    <a:pt x="3732" y="4916"/>
                    <a:pt x="3690" y="4646"/>
                    <a:pt x="3690" y="4563"/>
                  </a:cubicBezTo>
                  <a:cubicBezTo>
                    <a:pt x="3711" y="4500"/>
                    <a:pt x="3690" y="4315"/>
                    <a:pt x="3690" y="4273"/>
                  </a:cubicBezTo>
                  <a:cubicBezTo>
                    <a:pt x="3711" y="4211"/>
                    <a:pt x="3690" y="4211"/>
                    <a:pt x="3690" y="4149"/>
                  </a:cubicBezTo>
                  <a:cubicBezTo>
                    <a:pt x="3670" y="4066"/>
                    <a:pt x="3649" y="3941"/>
                    <a:pt x="3670" y="3817"/>
                  </a:cubicBezTo>
                  <a:cubicBezTo>
                    <a:pt x="3670" y="3692"/>
                    <a:pt x="3690" y="3651"/>
                    <a:pt x="3670" y="3588"/>
                  </a:cubicBezTo>
                  <a:cubicBezTo>
                    <a:pt x="3670" y="3505"/>
                    <a:pt x="3649" y="3526"/>
                    <a:pt x="3670" y="3401"/>
                  </a:cubicBezTo>
                  <a:cubicBezTo>
                    <a:pt x="3690" y="3299"/>
                    <a:pt x="3690" y="3236"/>
                    <a:pt x="3690" y="3195"/>
                  </a:cubicBezTo>
                  <a:cubicBezTo>
                    <a:pt x="3690" y="3174"/>
                    <a:pt x="3732" y="2967"/>
                    <a:pt x="3773" y="2842"/>
                  </a:cubicBezTo>
                  <a:cubicBezTo>
                    <a:pt x="3815" y="2718"/>
                    <a:pt x="3815" y="2718"/>
                    <a:pt x="3836" y="2697"/>
                  </a:cubicBezTo>
                  <a:cubicBezTo>
                    <a:pt x="3856" y="2655"/>
                    <a:pt x="3878" y="2614"/>
                    <a:pt x="3878" y="2552"/>
                  </a:cubicBezTo>
                  <a:cubicBezTo>
                    <a:pt x="3878" y="2531"/>
                    <a:pt x="3939" y="2344"/>
                    <a:pt x="3961" y="2261"/>
                  </a:cubicBezTo>
                  <a:lnTo>
                    <a:pt x="3961" y="2261"/>
                  </a:lnTo>
                  <a:cubicBezTo>
                    <a:pt x="3961" y="2261"/>
                    <a:pt x="3919" y="2137"/>
                    <a:pt x="3898" y="1971"/>
                  </a:cubicBezTo>
                  <a:cubicBezTo>
                    <a:pt x="3878" y="1888"/>
                    <a:pt x="3878" y="1785"/>
                    <a:pt x="3856" y="1680"/>
                  </a:cubicBezTo>
                  <a:cubicBezTo>
                    <a:pt x="3856" y="1328"/>
                    <a:pt x="3919" y="913"/>
                    <a:pt x="4229" y="540"/>
                  </a:cubicBezTo>
                  <a:lnTo>
                    <a:pt x="4229" y="540"/>
                  </a:lnTo>
                  <a:cubicBezTo>
                    <a:pt x="4044" y="415"/>
                    <a:pt x="3856" y="353"/>
                    <a:pt x="3815" y="353"/>
                  </a:cubicBezTo>
                  <a:cubicBezTo>
                    <a:pt x="3711" y="291"/>
                    <a:pt x="3192" y="83"/>
                    <a:pt x="2965" y="0"/>
                  </a:cubicBezTo>
                  <a:cubicBezTo>
                    <a:pt x="2799" y="270"/>
                    <a:pt x="2488" y="436"/>
                    <a:pt x="2115" y="457"/>
                  </a:cubicBezTo>
                  <a:cubicBezTo>
                    <a:pt x="1762" y="436"/>
                    <a:pt x="1451" y="270"/>
                    <a:pt x="1285" y="0"/>
                  </a:cubicBezTo>
                  <a:cubicBezTo>
                    <a:pt x="1036" y="83"/>
                    <a:pt x="538" y="291"/>
                    <a:pt x="435" y="353"/>
                  </a:cubicBezTo>
                  <a:cubicBezTo>
                    <a:pt x="393" y="353"/>
                    <a:pt x="207" y="415"/>
                    <a:pt x="0" y="540"/>
                  </a:cubicBezTo>
                  <a:lnTo>
                    <a:pt x="0" y="540"/>
                  </a:lnTo>
                  <a:cubicBezTo>
                    <a:pt x="310" y="913"/>
                    <a:pt x="393" y="1328"/>
                    <a:pt x="372" y="16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9CFCB43-2D66-DD42-B82C-2A3E97568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6413500"/>
              <a:ext cx="223837" cy="261938"/>
            </a:xfrm>
            <a:custGeom>
              <a:avLst/>
              <a:gdLst>
                <a:gd name="T0" fmla="*/ 41 w 622"/>
                <a:gd name="T1" fmla="*/ 0 h 727"/>
                <a:gd name="T2" fmla="*/ 41 w 622"/>
                <a:gd name="T3" fmla="*/ 0 h 727"/>
                <a:gd name="T4" fmla="*/ 20 w 622"/>
                <a:gd name="T5" fmla="*/ 0 h 727"/>
                <a:gd name="T6" fmla="*/ 20 w 622"/>
                <a:gd name="T7" fmla="*/ 41 h 727"/>
                <a:gd name="T8" fmla="*/ 0 w 622"/>
                <a:gd name="T9" fmla="*/ 290 h 727"/>
                <a:gd name="T10" fmla="*/ 332 w 622"/>
                <a:gd name="T11" fmla="*/ 477 h 727"/>
                <a:gd name="T12" fmla="*/ 539 w 622"/>
                <a:gd name="T13" fmla="*/ 539 h 727"/>
                <a:gd name="T14" fmla="*/ 601 w 622"/>
                <a:gd name="T15" fmla="*/ 539 h 727"/>
                <a:gd name="T16" fmla="*/ 621 w 622"/>
                <a:gd name="T17" fmla="*/ 83 h 727"/>
                <a:gd name="T18" fmla="*/ 601 w 622"/>
                <a:gd name="T19" fmla="*/ 63 h 727"/>
                <a:gd name="T20" fmla="*/ 601 w 622"/>
                <a:gd name="T21" fmla="*/ 63 h 727"/>
                <a:gd name="T22" fmla="*/ 41 w 622"/>
                <a:gd name="T2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2" h="727">
                  <a:moveTo>
                    <a:pt x="41" y="0"/>
                  </a:moveTo>
                  <a:lnTo>
                    <a:pt x="41" y="0"/>
                  </a:lnTo>
                  <a:lnTo>
                    <a:pt x="20" y="0"/>
                  </a:lnTo>
                  <a:cubicBezTo>
                    <a:pt x="20" y="21"/>
                    <a:pt x="20" y="0"/>
                    <a:pt x="20" y="41"/>
                  </a:cubicBezTo>
                  <a:cubicBezTo>
                    <a:pt x="0" y="83"/>
                    <a:pt x="0" y="290"/>
                    <a:pt x="0" y="290"/>
                  </a:cubicBezTo>
                  <a:cubicBezTo>
                    <a:pt x="0" y="290"/>
                    <a:pt x="394" y="290"/>
                    <a:pt x="332" y="477"/>
                  </a:cubicBezTo>
                  <a:cubicBezTo>
                    <a:pt x="332" y="477"/>
                    <a:pt x="352" y="726"/>
                    <a:pt x="539" y="539"/>
                  </a:cubicBezTo>
                  <a:cubicBezTo>
                    <a:pt x="539" y="539"/>
                    <a:pt x="580" y="498"/>
                    <a:pt x="601" y="539"/>
                  </a:cubicBezTo>
                  <a:cubicBezTo>
                    <a:pt x="580" y="518"/>
                    <a:pt x="621" y="124"/>
                    <a:pt x="621" y="83"/>
                  </a:cubicBezTo>
                  <a:cubicBezTo>
                    <a:pt x="601" y="63"/>
                    <a:pt x="601" y="63"/>
                    <a:pt x="601" y="63"/>
                  </a:cubicBezTo>
                  <a:lnTo>
                    <a:pt x="601" y="63"/>
                  </a:lnTo>
                  <a:cubicBezTo>
                    <a:pt x="249" y="124"/>
                    <a:pt x="41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C159A331-D1CE-E24F-B520-003340D24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6510338"/>
              <a:ext cx="530225" cy="530225"/>
            </a:xfrm>
            <a:custGeom>
              <a:avLst/>
              <a:gdLst>
                <a:gd name="T0" fmla="*/ 1327 w 1473"/>
                <a:gd name="T1" fmla="*/ 270 h 1474"/>
                <a:gd name="T2" fmla="*/ 1327 w 1473"/>
                <a:gd name="T3" fmla="*/ 270 h 1474"/>
                <a:gd name="T4" fmla="*/ 1120 w 1473"/>
                <a:gd name="T5" fmla="*/ 208 h 1474"/>
                <a:gd name="T6" fmla="*/ 788 w 1473"/>
                <a:gd name="T7" fmla="*/ 21 h 1474"/>
                <a:gd name="T8" fmla="*/ 642 w 1473"/>
                <a:gd name="T9" fmla="*/ 83 h 1474"/>
                <a:gd name="T10" fmla="*/ 559 w 1473"/>
                <a:gd name="T11" fmla="*/ 208 h 1474"/>
                <a:gd name="T12" fmla="*/ 456 w 1473"/>
                <a:gd name="T13" fmla="*/ 353 h 1474"/>
                <a:gd name="T14" fmla="*/ 290 w 1473"/>
                <a:gd name="T15" fmla="*/ 789 h 1474"/>
                <a:gd name="T16" fmla="*/ 83 w 1473"/>
                <a:gd name="T17" fmla="*/ 1037 h 1474"/>
                <a:gd name="T18" fmla="*/ 21 w 1473"/>
                <a:gd name="T19" fmla="*/ 1245 h 1474"/>
                <a:gd name="T20" fmla="*/ 21 w 1473"/>
                <a:gd name="T21" fmla="*/ 1265 h 1474"/>
                <a:gd name="T22" fmla="*/ 41 w 1473"/>
                <a:gd name="T23" fmla="*/ 1431 h 1474"/>
                <a:gd name="T24" fmla="*/ 539 w 1473"/>
                <a:gd name="T25" fmla="*/ 1473 h 1474"/>
                <a:gd name="T26" fmla="*/ 974 w 1473"/>
                <a:gd name="T27" fmla="*/ 1348 h 1474"/>
                <a:gd name="T28" fmla="*/ 1057 w 1473"/>
                <a:gd name="T29" fmla="*/ 1224 h 1474"/>
                <a:gd name="T30" fmla="*/ 1244 w 1473"/>
                <a:gd name="T31" fmla="*/ 1162 h 1474"/>
                <a:gd name="T32" fmla="*/ 1451 w 1473"/>
                <a:gd name="T33" fmla="*/ 1058 h 1474"/>
                <a:gd name="T34" fmla="*/ 1472 w 1473"/>
                <a:gd name="T35" fmla="*/ 851 h 1474"/>
                <a:gd name="T36" fmla="*/ 1451 w 1473"/>
                <a:gd name="T37" fmla="*/ 810 h 1474"/>
                <a:gd name="T38" fmla="*/ 1451 w 1473"/>
                <a:gd name="T39" fmla="*/ 581 h 1474"/>
                <a:gd name="T40" fmla="*/ 1472 w 1473"/>
                <a:gd name="T41" fmla="*/ 415 h 1474"/>
                <a:gd name="T42" fmla="*/ 1389 w 1473"/>
                <a:gd name="T43" fmla="*/ 270 h 1474"/>
                <a:gd name="T44" fmla="*/ 1327 w 1473"/>
                <a:gd name="T45" fmla="*/ 270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3" h="1474">
                  <a:moveTo>
                    <a:pt x="1327" y="270"/>
                  </a:moveTo>
                  <a:lnTo>
                    <a:pt x="1327" y="270"/>
                  </a:lnTo>
                  <a:cubicBezTo>
                    <a:pt x="1140" y="457"/>
                    <a:pt x="1120" y="208"/>
                    <a:pt x="1120" y="208"/>
                  </a:cubicBezTo>
                  <a:cubicBezTo>
                    <a:pt x="1182" y="21"/>
                    <a:pt x="788" y="21"/>
                    <a:pt x="788" y="21"/>
                  </a:cubicBezTo>
                  <a:cubicBezTo>
                    <a:pt x="788" y="21"/>
                    <a:pt x="684" y="0"/>
                    <a:pt x="642" y="83"/>
                  </a:cubicBezTo>
                  <a:cubicBezTo>
                    <a:pt x="580" y="146"/>
                    <a:pt x="601" y="166"/>
                    <a:pt x="559" y="208"/>
                  </a:cubicBezTo>
                  <a:cubicBezTo>
                    <a:pt x="518" y="229"/>
                    <a:pt x="476" y="249"/>
                    <a:pt x="456" y="353"/>
                  </a:cubicBezTo>
                  <a:cubicBezTo>
                    <a:pt x="435" y="436"/>
                    <a:pt x="332" y="727"/>
                    <a:pt x="290" y="789"/>
                  </a:cubicBezTo>
                  <a:cubicBezTo>
                    <a:pt x="249" y="830"/>
                    <a:pt x="124" y="913"/>
                    <a:pt x="83" y="1037"/>
                  </a:cubicBezTo>
                  <a:cubicBezTo>
                    <a:pt x="21" y="1141"/>
                    <a:pt x="21" y="1245"/>
                    <a:pt x="21" y="1245"/>
                  </a:cubicBezTo>
                  <a:cubicBezTo>
                    <a:pt x="21" y="1265"/>
                    <a:pt x="21" y="1265"/>
                    <a:pt x="21" y="1265"/>
                  </a:cubicBezTo>
                  <a:cubicBezTo>
                    <a:pt x="21" y="1265"/>
                    <a:pt x="0" y="1390"/>
                    <a:pt x="41" y="1431"/>
                  </a:cubicBezTo>
                  <a:cubicBezTo>
                    <a:pt x="83" y="1452"/>
                    <a:pt x="393" y="1473"/>
                    <a:pt x="539" y="1473"/>
                  </a:cubicBezTo>
                  <a:cubicBezTo>
                    <a:pt x="684" y="1473"/>
                    <a:pt x="912" y="1390"/>
                    <a:pt x="974" y="1348"/>
                  </a:cubicBezTo>
                  <a:cubicBezTo>
                    <a:pt x="1037" y="1307"/>
                    <a:pt x="1037" y="1245"/>
                    <a:pt x="1057" y="1224"/>
                  </a:cubicBezTo>
                  <a:cubicBezTo>
                    <a:pt x="1078" y="1203"/>
                    <a:pt x="1140" y="1203"/>
                    <a:pt x="1244" y="1162"/>
                  </a:cubicBezTo>
                  <a:cubicBezTo>
                    <a:pt x="1347" y="1141"/>
                    <a:pt x="1451" y="1058"/>
                    <a:pt x="1451" y="1058"/>
                  </a:cubicBezTo>
                  <a:cubicBezTo>
                    <a:pt x="1451" y="1037"/>
                    <a:pt x="1472" y="893"/>
                    <a:pt x="1472" y="851"/>
                  </a:cubicBezTo>
                  <a:cubicBezTo>
                    <a:pt x="1451" y="810"/>
                    <a:pt x="1451" y="810"/>
                    <a:pt x="1451" y="810"/>
                  </a:cubicBezTo>
                  <a:cubicBezTo>
                    <a:pt x="1451" y="810"/>
                    <a:pt x="1430" y="623"/>
                    <a:pt x="1451" y="581"/>
                  </a:cubicBezTo>
                  <a:cubicBezTo>
                    <a:pt x="1451" y="561"/>
                    <a:pt x="1472" y="457"/>
                    <a:pt x="1472" y="415"/>
                  </a:cubicBezTo>
                  <a:cubicBezTo>
                    <a:pt x="1451" y="374"/>
                    <a:pt x="1389" y="291"/>
                    <a:pt x="1389" y="270"/>
                  </a:cubicBezTo>
                  <a:cubicBezTo>
                    <a:pt x="1368" y="229"/>
                    <a:pt x="1327" y="270"/>
                    <a:pt x="1327" y="2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A638D38-9611-F24D-94CB-1AD2E511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750" y="5226050"/>
              <a:ext cx="515938" cy="1231900"/>
            </a:xfrm>
            <a:custGeom>
              <a:avLst/>
              <a:gdLst>
                <a:gd name="T0" fmla="*/ 352 w 1432"/>
                <a:gd name="T1" fmla="*/ 186 h 3422"/>
                <a:gd name="T2" fmla="*/ 352 w 1432"/>
                <a:gd name="T3" fmla="*/ 186 h 3422"/>
                <a:gd name="T4" fmla="*/ 41 w 1432"/>
                <a:gd name="T5" fmla="*/ 1451 h 3422"/>
                <a:gd name="T6" fmla="*/ 124 w 1432"/>
                <a:gd name="T7" fmla="*/ 3297 h 3422"/>
                <a:gd name="T8" fmla="*/ 684 w 1432"/>
                <a:gd name="T9" fmla="*/ 3360 h 3422"/>
                <a:gd name="T10" fmla="*/ 870 w 1432"/>
                <a:gd name="T11" fmla="*/ 2384 h 3422"/>
                <a:gd name="T12" fmla="*/ 1182 w 1432"/>
                <a:gd name="T13" fmla="*/ 1596 h 3422"/>
                <a:gd name="T14" fmla="*/ 1224 w 1432"/>
                <a:gd name="T15" fmla="*/ 539 h 3422"/>
                <a:gd name="T16" fmla="*/ 1410 w 1432"/>
                <a:gd name="T17" fmla="*/ 186 h 3422"/>
                <a:gd name="T18" fmla="*/ 1431 w 1432"/>
                <a:gd name="T19" fmla="*/ 124 h 3422"/>
                <a:gd name="T20" fmla="*/ 394 w 1432"/>
                <a:gd name="T21" fmla="*/ 0 h 3422"/>
                <a:gd name="T22" fmla="*/ 352 w 1432"/>
                <a:gd name="T23" fmla="*/ 186 h 3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2" h="3422">
                  <a:moveTo>
                    <a:pt x="352" y="186"/>
                  </a:moveTo>
                  <a:lnTo>
                    <a:pt x="352" y="186"/>
                  </a:lnTo>
                  <a:cubicBezTo>
                    <a:pt x="290" y="497"/>
                    <a:pt x="83" y="933"/>
                    <a:pt x="41" y="1451"/>
                  </a:cubicBezTo>
                  <a:cubicBezTo>
                    <a:pt x="0" y="1970"/>
                    <a:pt x="124" y="3297"/>
                    <a:pt x="124" y="3297"/>
                  </a:cubicBezTo>
                  <a:cubicBezTo>
                    <a:pt x="124" y="3297"/>
                    <a:pt x="332" y="3421"/>
                    <a:pt x="684" y="3360"/>
                  </a:cubicBezTo>
                  <a:cubicBezTo>
                    <a:pt x="684" y="3360"/>
                    <a:pt x="787" y="2674"/>
                    <a:pt x="870" y="2384"/>
                  </a:cubicBezTo>
                  <a:cubicBezTo>
                    <a:pt x="953" y="2094"/>
                    <a:pt x="1119" y="1928"/>
                    <a:pt x="1182" y="1596"/>
                  </a:cubicBezTo>
                  <a:cubicBezTo>
                    <a:pt x="1244" y="1285"/>
                    <a:pt x="1182" y="663"/>
                    <a:pt x="1224" y="539"/>
                  </a:cubicBezTo>
                  <a:cubicBezTo>
                    <a:pt x="1244" y="435"/>
                    <a:pt x="1307" y="393"/>
                    <a:pt x="1410" y="186"/>
                  </a:cubicBezTo>
                  <a:cubicBezTo>
                    <a:pt x="1410" y="165"/>
                    <a:pt x="1431" y="144"/>
                    <a:pt x="1431" y="124"/>
                  </a:cubicBezTo>
                  <a:cubicBezTo>
                    <a:pt x="995" y="102"/>
                    <a:pt x="642" y="61"/>
                    <a:pt x="394" y="0"/>
                  </a:cubicBezTo>
                  <a:cubicBezTo>
                    <a:pt x="394" y="61"/>
                    <a:pt x="373" y="124"/>
                    <a:pt x="352" y="186"/>
                  </a:cubicBezTo>
                </a:path>
              </a:pathLst>
            </a:custGeom>
            <a:solidFill>
              <a:srgbClr val="F5C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5CA7A5CC-E6A6-924E-9FFC-FECE840F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038" y="1836738"/>
              <a:ext cx="582612" cy="2217737"/>
            </a:xfrm>
            <a:custGeom>
              <a:avLst/>
              <a:gdLst>
                <a:gd name="T0" fmla="*/ 0 w 1619"/>
                <a:gd name="T1" fmla="*/ 1140 h 6160"/>
                <a:gd name="T2" fmla="*/ 0 w 1619"/>
                <a:gd name="T3" fmla="*/ 1140 h 6160"/>
                <a:gd name="T4" fmla="*/ 42 w 1619"/>
                <a:gd name="T5" fmla="*/ 1431 h 6160"/>
                <a:gd name="T6" fmla="*/ 105 w 1619"/>
                <a:gd name="T7" fmla="*/ 1721 h 6160"/>
                <a:gd name="T8" fmla="*/ 105 w 1619"/>
                <a:gd name="T9" fmla="*/ 1721 h 6160"/>
                <a:gd name="T10" fmla="*/ 125 w 1619"/>
                <a:gd name="T11" fmla="*/ 1763 h 6160"/>
                <a:gd name="T12" fmla="*/ 643 w 1619"/>
                <a:gd name="T13" fmla="*/ 2924 h 6160"/>
                <a:gd name="T14" fmla="*/ 747 w 1619"/>
                <a:gd name="T15" fmla="*/ 3131 h 6160"/>
                <a:gd name="T16" fmla="*/ 602 w 1619"/>
                <a:gd name="T17" fmla="*/ 3629 h 6160"/>
                <a:gd name="T18" fmla="*/ 498 w 1619"/>
                <a:gd name="T19" fmla="*/ 4915 h 6160"/>
                <a:gd name="T20" fmla="*/ 498 w 1619"/>
                <a:gd name="T21" fmla="*/ 4936 h 6160"/>
                <a:gd name="T22" fmla="*/ 311 w 1619"/>
                <a:gd name="T23" fmla="*/ 5371 h 6160"/>
                <a:gd name="T24" fmla="*/ 290 w 1619"/>
                <a:gd name="T25" fmla="*/ 5413 h 6160"/>
                <a:gd name="T26" fmla="*/ 166 w 1619"/>
                <a:gd name="T27" fmla="*/ 5392 h 6160"/>
                <a:gd name="T28" fmla="*/ 166 w 1619"/>
                <a:gd name="T29" fmla="*/ 5392 h 6160"/>
                <a:gd name="T30" fmla="*/ 125 w 1619"/>
                <a:gd name="T31" fmla="*/ 5496 h 6160"/>
                <a:gd name="T32" fmla="*/ 394 w 1619"/>
                <a:gd name="T33" fmla="*/ 6159 h 6160"/>
                <a:gd name="T34" fmla="*/ 539 w 1619"/>
                <a:gd name="T35" fmla="*/ 6035 h 6160"/>
                <a:gd name="T36" fmla="*/ 726 w 1619"/>
                <a:gd name="T37" fmla="*/ 5786 h 6160"/>
                <a:gd name="T38" fmla="*/ 934 w 1619"/>
                <a:gd name="T39" fmla="*/ 5371 h 6160"/>
                <a:gd name="T40" fmla="*/ 1162 w 1619"/>
                <a:gd name="T41" fmla="*/ 4915 h 6160"/>
                <a:gd name="T42" fmla="*/ 1618 w 1619"/>
                <a:gd name="T43" fmla="*/ 3194 h 6160"/>
                <a:gd name="T44" fmla="*/ 1182 w 1619"/>
                <a:gd name="T45" fmla="*/ 1472 h 6160"/>
                <a:gd name="T46" fmla="*/ 1182 w 1619"/>
                <a:gd name="T47" fmla="*/ 1452 h 6160"/>
                <a:gd name="T48" fmla="*/ 975 w 1619"/>
                <a:gd name="T49" fmla="*/ 767 h 6160"/>
                <a:gd name="T50" fmla="*/ 975 w 1619"/>
                <a:gd name="T51" fmla="*/ 767 h 6160"/>
                <a:gd name="T52" fmla="*/ 373 w 1619"/>
                <a:gd name="T53" fmla="*/ 0 h 6160"/>
                <a:gd name="T54" fmla="*/ 0 w 1619"/>
                <a:gd name="T55" fmla="*/ 1140 h 6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9" h="6160">
                  <a:moveTo>
                    <a:pt x="0" y="1140"/>
                  </a:moveTo>
                  <a:lnTo>
                    <a:pt x="0" y="1140"/>
                  </a:lnTo>
                  <a:cubicBezTo>
                    <a:pt x="22" y="1245"/>
                    <a:pt x="22" y="1348"/>
                    <a:pt x="42" y="1431"/>
                  </a:cubicBezTo>
                  <a:cubicBezTo>
                    <a:pt x="63" y="1597"/>
                    <a:pt x="105" y="1721"/>
                    <a:pt x="105" y="1721"/>
                  </a:cubicBezTo>
                  <a:lnTo>
                    <a:pt x="105" y="1721"/>
                  </a:lnTo>
                  <a:cubicBezTo>
                    <a:pt x="105" y="1742"/>
                    <a:pt x="105" y="1742"/>
                    <a:pt x="125" y="1763"/>
                  </a:cubicBezTo>
                  <a:cubicBezTo>
                    <a:pt x="188" y="2323"/>
                    <a:pt x="602" y="2882"/>
                    <a:pt x="643" y="2924"/>
                  </a:cubicBezTo>
                  <a:cubicBezTo>
                    <a:pt x="747" y="3131"/>
                    <a:pt x="747" y="3131"/>
                    <a:pt x="747" y="3131"/>
                  </a:cubicBezTo>
                  <a:cubicBezTo>
                    <a:pt x="602" y="3629"/>
                    <a:pt x="602" y="3629"/>
                    <a:pt x="602" y="3629"/>
                  </a:cubicBezTo>
                  <a:cubicBezTo>
                    <a:pt x="581" y="3775"/>
                    <a:pt x="519" y="4126"/>
                    <a:pt x="498" y="4915"/>
                  </a:cubicBezTo>
                  <a:cubicBezTo>
                    <a:pt x="498" y="4936"/>
                    <a:pt x="498" y="4936"/>
                    <a:pt x="498" y="4936"/>
                  </a:cubicBezTo>
                  <a:cubicBezTo>
                    <a:pt x="498" y="5060"/>
                    <a:pt x="353" y="5309"/>
                    <a:pt x="311" y="5371"/>
                  </a:cubicBezTo>
                  <a:cubicBezTo>
                    <a:pt x="290" y="5413"/>
                    <a:pt x="290" y="5413"/>
                    <a:pt x="290" y="5413"/>
                  </a:cubicBezTo>
                  <a:cubicBezTo>
                    <a:pt x="166" y="5392"/>
                    <a:pt x="166" y="5392"/>
                    <a:pt x="166" y="5392"/>
                  </a:cubicBezTo>
                  <a:cubicBezTo>
                    <a:pt x="166" y="5413"/>
                    <a:pt x="166" y="5413"/>
                    <a:pt x="166" y="5392"/>
                  </a:cubicBezTo>
                  <a:cubicBezTo>
                    <a:pt x="166" y="5433"/>
                    <a:pt x="146" y="5454"/>
                    <a:pt x="125" y="5496"/>
                  </a:cubicBezTo>
                  <a:cubicBezTo>
                    <a:pt x="83" y="5641"/>
                    <a:pt x="63" y="5911"/>
                    <a:pt x="394" y="6159"/>
                  </a:cubicBezTo>
                  <a:cubicBezTo>
                    <a:pt x="539" y="6035"/>
                    <a:pt x="539" y="6035"/>
                    <a:pt x="539" y="6035"/>
                  </a:cubicBezTo>
                  <a:cubicBezTo>
                    <a:pt x="726" y="5786"/>
                    <a:pt x="726" y="5786"/>
                    <a:pt x="726" y="5786"/>
                  </a:cubicBezTo>
                  <a:cubicBezTo>
                    <a:pt x="934" y="5371"/>
                    <a:pt x="934" y="5371"/>
                    <a:pt x="934" y="5371"/>
                  </a:cubicBezTo>
                  <a:cubicBezTo>
                    <a:pt x="1162" y="4915"/>
                    <a:pt x="1162" y="4915"/>
                    <a:pt x="1162" y="4915"/>
                  </a:cubicBezTo>
                  <a:cubicBezTo>
                    <a:pt x="1493" y="4376"/>
                    <a:pt x="1618" y="3256"/>
                    <a:pt x="1618" y="3194"/>
                  </a:cubicBezTo>
                  <a:cubicBezTo>
                    <a:pt x="1431" y="1763"/>
                    <a:pt x="1182" y="1472"/>
                    <a:pt x="1182" y="1472"/>
                  </a:cubicBezTo>
                  <a:cubicBezTo>
                    <a:pt x="1182" y="1452"/>
                    <a:pt x="1182" y="1452"/>
                    <a:pt x="1182" y="1452"/>
                  </a:cubicBezTo>
                  <a:cubicBezTo>
                    <a:pt x="1037" y="1162"/>
                    <a:pt x="975" y="767"/>
                    <a:pt x="975" y="767"/>
                  </a:cubicBezTo>
                  <a:lnTo>
                    <a:pt x="975" y="767"/>
                  </a:lnTo>
                  <a:cubicBezTo>
                    <a:pt x="913" y="394"/>
                    <a:pt x="622" y="145"/>
                    <a:pt x="373" y="0"/>
                  </a:cubicBezTo>
                  <a:cubicBezTo>
                    <a:pt x="63" y="373"/>
                    <a:pt x="0" y="788"/>
                    <a:pt x="0" y="1140"/>
                  </a:cubicBezTo>
                </a:path>
              </a:pathLst>
            </a:custGeom>
            <a:solidFill>
              <a:srgbClr val="F5C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7EA5E30-82A2-714F-895C-805BEEC3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78438"/>
              <a:ext cx="88900" cy="1587"/>
            </a:xfrm>
            <a:custGeom>
              <a:avLst/>
              <a:gdLst>
                <a:gd name="T0" fmla="*/ 248 w 249"/>
                <a:gd name="T1" fmla="*/ 0 h 1"/>
                <a:gd name="T2" fmla="*/ 248 w 249"/>
                <a:gd name="T3" fmla="*/ 0 h 1"/>
                <a:gd name="T4" fmla="*/ 0 w 249"/>
                <a:gd name="T5" fmla="*/ 0 h 1"/>
                <a:gd name="T6" fmla="*/ 248 w 24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">
                  <a:moveTo>
                    <a:pt x="248" y="0"/>
                  </a:moveTo>
                  <a:lnTo>
                    <a:pt x="248" y="0"/>
                  </a:lnTo>
                  <a:cubicBezTo>
                    <a:pt x="166" y="0"/>
                    <a:pt x="83" y="0"/>
                    <a:pt x="0" y="0"/>
                  </a:cubicBezTo>
                  <a:cubicBezTo>
                    <a:pt x="0" y="0"/>
                    <a:pt x="83" y="0"/>
                    <a:pt x="248" y="0"/>
                  </a:cubicBezTo>
                </a:path>
              </a:pathLst>
            </a:custGeom>
            <a:solidFill>
              <a:srgbClr val="4040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E2B707B3-84CC-ED44-AF68-6D3C6D7FE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643313"/>
              <a:ext cx="1933575" cy="1635125"/>
            </a:xfrm>
            <a:custGeom>
              <a:avLst/>
              <a:gdLst>
                <a:gd name="T0" fmla="*/ 4832 w 5372"/>
                <a:gd name="T1" fmla="*/ 4398 h 4543"/>
                <a:gd name="T2" fmla="*/ 4832 w 5372"/>
                <a:gd name="T3" fmla="*/ 4398 h 4543"/>
                <a:gd name="T4" fmla="*/ 5371 w 5372"/>
                <a:gd name="T5" fmla="*/ 4232 h 4543"/>
                <a:gd name="T6" fmla="*/ 5122 w 5372"/>
                <a:gd name="T7" fmla="*/ 3091 h 4543"/>
                <a:gd name="T8" fmla="*/ 4998 w 5372"/>
                <a:gd name="T9" fmla="*/ 2386 h 4543"/>
                <a:gd name="T10" fmla="*/ 4915 w 5372"/>
                <a:gd name="T11" fmla="*/ 1992 h 4543"/>
                <a:gd name="T12" fmla="*/ 4873 w 5372"/>
                <a:gd name="T13" fmla="*/ 1473 h 4543"/>
                <a:gd name="T14" fmla="*/ 4811 w 5372"/>
                <a:gd name="T15" fmla="*/ 1141 h 4543"/>
                <a:gd name="T16" fmla="*/ 4542 w 5372"/>
                <a:gd name="T17" fmla="*/ 478 h 4543"/>
                <a:gd name="T18" fmla="*/ 4583 w 5372"/>
                <a:gd name="T19" fmla="*/ 374 h 4543"/>
                <a:gd name="T20" fmla="*/ 4522 w 5372"/>
                <a:gd name="T21" fmla="*/ 166 h 4543"/>
                <a:gd name="T22" fmla="*/ 4439 w 5372"/>
                <a:gd name="T23" fmla="*/ 0 h 4543"/>
                <a:gd name="T24" fmla="*/ 4439 w 5372"/>
                <a:gd name="T25" fmla="*/ 0 h 4543"/>
                <a:gd name="T26" fmla="*/ 2676 w 5372"/>
                <a:gd name="T27" fmla="*/ 166 h 4543"/>
                <a:gd name="T28" fmla="*/ 913 w 5372"/>
                <a:gd name="T29" fmla="*/ 0 h 4543"/>
                <a:gd name="T30" fmla="*/ 913 w 5372"/>
                <a:gd name="T31" fmla="*/ 0 h 4543"/>
                <a:gd name="T32" fmla="*/ 850 w 5372"/>
                <a:gd name="T33" fmla="*/ 166 h 4543"/>
                <a:gd name="T34" fmla="*/ 788 w 5372"/>
                <a:gd name="T35" fmla="*/ 374 h 4543"/>
                <a:gd name="T36" fmla="*/ 830 w 5372"/>
                <a:gd name="T37" fmla="*/ 478 h 4543"/>
                <a:gd name="T38" fmla="*/ 561 w 5372"/>
                <a:gd name="T39" fmla="*/ 1141 h 4543"/>
                <a:gd name="T40" fmla="*/ 498 w 5372"/>
                <a:gd name="T41" fmla="*/ 1473 h 4543"/>
                <a:gd name="T42" fmla="*/ 456 w 5372"/>
                <a:gd name="T43" fmla="*/ 1992 h 4543"/>
                <a:gd name="T44" fmla="*/ 374 w 5372"/>
                <a:gd name="T45" fmla="*/ 2386 h 4543"/>
                <a:gd name="T46" fmla="*/ 249 w 5372"/>
                <a:gd name="T47" fmla="*/ 3091 h 4543"/>
                <a:gd name="T48" fmla="*/ 0 w 5372"/>
                <a:gd name="T49" fmla="*/ 4232 h 4543"/>
                <a:gd name="T50" fmla="*/ 540 w 5372"/>
                <a:gd name="T51" fmla="*/ 4398 h 4543"/>
                <a:gd name="T52" fmla="*/ 540 w 5372"/>
                <a:gd name="T53" fmla="*/ 4398 h 4543"/>
                <a:gd name="T54" fmla="*/ 1577 w 5372"/>
                <a:gd name="T55" fmla="*/ 4522 h 4543"/>
                <a:gd name="T56" fmla="*/ 1577 w 5372"/>
                <a:gd name="T57" fmla="*/ 4522 h 4543"/>
                <a:gd name="T58" fmla="*/ 1639 w 5372"/>
                <a:gd name="T59" fmla="*/ 4522 h 4543"/>
                <a:gd name="T60" fmla="*/ 1680 w 5372"/>
                <a:gd name="T61" fmla="*/ 4542 h 4543"/>
                <a:gd name="T62" fmla="*/ 1680 w 5372"/>
                <a:gd name="T63" fmla="*/ 4542 h 4543"/>
                <a:gd name="T64" fmla="*/ 1929 w 5372"/>
                <a:gd name="T65" fmla="*/ 4542 h 4543"/>
                <a:gd name="T66" fmla="*/ 2095 w 5372"/>
                <a:gd name="T67" fmla="*/ 3692 h 4543"/>
                <a:gd name="T68" fmla="*/ 2136 w 5372"/>
                <a:gd name="T69" fmla="*/ 3568 h 4543"/>
                <a:gd name="T70" fmla="*/ 2302 w 5372"/>
                <a:gd name="T71" fmla="*/ 3153 h 4543"/>
                <a:gd name="T72" fmla="*/ 2572 w 5372"/>
                <a:gd name="T73" fmla="*/ 2469 h 4543"/>
                <a:gd name="T74" fmla="*/ 2676 w 5372"/>
                <a:gd name="T75" fmla="*/ 2323 h 4543"/>
                <a:gd name="T76" fmla="*/ 2800 w 5372"/>
                <a:gd name="T77" fmla="*/ 2469 h 4543"/>
                <a:gd name="T78" fmla="*/ 3069 w 5372"/>
                <a:gd name="T79" fmla="*/ 3153 h 4543"/>
                <a:gd name="T80" fmla="*/ 3215 w 5372"/>
                <a:gd name="T81" fmla="*/ 3568 h 4543"/>
                <a:gd name="T82" fmla="*/ 3277 w 5372"/>
                <a:gd name="T83" fmla="*/ 3692 h 4543"/>
                <a:gd name="T84" fmla="*/ 3443 w 5372"/>
                <a:gd name="T85" fmla="*/ 4542 h 4543"/>
                <a:gd name="T86" fmla="*/ 3691 w 5372"/>
                <a:gd name="T87" fmla="*/ 4542 h 4543"/>
                <a:gd name="T88" fmla="*/ 3691 w 5372"/>
                <a:gd name="T89" fmla="*/ 4542 h 4543"/>
                <a:gd name="T90" fmla="*/ 3733 w 5372"/>
                <a:gd name="T91" fmla="*/ 4522 h 4543"/>
                <a:gd name="T92" fmla="*/ 3795 w 5372"/>
                <a:gd name="T93" fmla="*/ 4522 h 4543"/>
                <a:gd name="T94" fmla="*/ 3795 w 5372"/>
                <a:gd name="T95" fmla="*/ 4522 h 4543"/>
                <a:gd name="T96" fmla="*/ 4832 w 5372"/>
                <a:gd name="T97" fmla="*/ 4398 h 4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72" h="4543">
                  <a:moveTo>
                    <a:pt x="4832" y="4398"/>
                  </a:moveTo>
                  <a:lnTo>
                    <a:pt x="4832" y="4398"/>
                  </a:lnTo>
                  <a:cubicBezTo>
                    <a:pt x="5019" y="4356"/>
                    <a:pt x="5205" y="4294"/>
                    <a:pt x="5371" y="4232"/>
                  </a:cubicBezTo>
                  <a:cubicBezTo>
                    <a:pt x="5122" y="3091"/>
                    <a:pt x="5122" y="3091"/>
                    <a:pt x="5122" y="3091"/>
                  </a:cubicBezTo>
                  <a:cubicBezTo>
                    <a:pt x="5102" y="2884"/>
                    <a:pt x="5039" y="2510"/>
                    <a:pt x="4998" y="2386"/>
                  </a:cubicBezTo>
                  <a:cubicBezTo>
                    <a:pt x="4915" y="2220"/>
                    <a:pt x="4894" y="2117"/>
                    <a:pt x="4915" y="1992"/>
                  </a:cubicBezTo>
                  <a:cubicBezTo>
                    <a:pt x="4915" y="1888"/>
                    <a:pt x="4894" y="1556"/>
                    <a:pt x="4873" y="1473"/>
                  </a:cubicBezTo>
                  <a:cubicBezTo>
                    <a:pt x="4873" y="1431"/>
                    <a:pt x="4832" y="1265"/>
                    <a:pt x="4811" y="1141"/>
                  </a:cubicBezTo>
                  <a:cubicBezTo>
                    <a:pt x="4480" y="893"/>
                    <a:pt x="4500" y="623"/>
                    <a:pt x="4542" y="478"/>
                  </a:cubicBezTo>
                  <a:cubicBezTo>
                    <a:pt x="4563" y="436"/>
                    <a:pt x="4583" y="395"/>
                    <a:pt x="4583" y="374"/>
                  </a:cubicBezTo>
                  <a:cubicBezTo>
                    <a:pt x="4563" y="332"/>
                    <a:pt x="4522" y="187"/>
                    <a:pt x="4522" y="166"/>
                  </a:cubicBezTo>
                  <a:cubicBezTo>
                    <a:pt x="4480" y="63"/>
                    <a:pt x="4459" y="21"/>
                    <a:pt x="4439" y="0"/>
                  </a:cubicBezTo>
                  <a:lnTo>
                    <a:pt x="4439" y="0"/>
                  </a:lnTo>
                  <a:cubicBezTo>
                    <a:pt x="4439" y="0"/>
                    <a:pt x="3650" y="166"/>
                    <a:pt x="2676" y="166"/>
                  </a:cubicBezTo>
                  <a:cubicBezTo>
                    <a:pt x="1722" y="166"/>
                    <a:pt x="913" y="0"/>
                    <a:pt x="913" y="0"/>
                  </a:cubicBezTo>
                  <a:lnTo>
                    <a:pt x="913" y="0"/>
                  </a:lnTo>
                  <a:cubicBezTo>
                    <a:pt x="913" y="21"/>
                    <a:pt x="892" y="63"/>
                    <a:pt x="850" y="166"/>
                  </a:cubicBezTo>
                  <a:cubicBezTo>
                    <a:pt x="830" y="187"/>
                    <a:pt x="788" y="332"/>
                    <a:pt x="788" y="374"/>
                  </a:cubicBezTo>
                  <a:cubicBezTo>
                    <a:pt x="788" y="395"/>
                    <a:pt x="809" y="436"/>
                    <a:pt x="830" y="478"/>
                  </a:cubicBezTo>
                  <a:cubicBezTo>
                    <a:pt x="871" y="623"/>
                    <a:pt x="892" y="893"/>
                    <a:pt x="561" y="1141"/>
                  </a:cubicBezTo>
                  <a:cubicBezTo>
                    <a:pt x="540" y="1265"/>
                    <a:pt x="498" y="1431"/>
                    <a:pt x="498" y="1473"/>
                  </a:cubicBezTo>
                  <a:cubicBezTo>
                    <a:pt x="478" y="1556"/>
                    <a:pt x="456" y="1888"/>
                    <a:pt x="456" y="1992"/>
                  </a:cubicBezTo>
                  <a:cubicBezTo>
                    <a:pt x="456" y="2117"/>
                    <a:pt x="436" y="2220"/>
                    <a:pt x="374" y="2386"/>
                  </a:cubicBezTo>
                  <a:cubicBezTo>
                    <a:pt x="312" y="2510"/>
                    <a:pt x="270" y="2884"/>
                    <a:pt x="249" y="3091"/>
                  </a:cubicBezTo>
                  <a:cubicBezTo>
                    <a:pt x="0" y="4232"/>
                    <a:pt x="0" y="4232"/>
                    <a:pt x="0" y="4232"/>
                  </a:cubicBezTo>
                  <a:cubicBezTo>
                    <a:pt x="166" y="4294"/>
                    <a:pt x="353" y="4356"/>
                    <a:pt x="540" y="4398"/>
                  </a:cubicBezTo>
                  <a:lnTo>
                    <a:pt x="540" y="4398"/>
                  </a:lnTo>
                  <a:cubicBezTo>
                    <a:pt x="788" y="4459"/>
                    <a:pt x="1141" y="4500"/>
                    <a:pt x="1577" y="4522"/>
                  </a:cubicBezTo>
                  <a:lnTo>
                    <a:pt x="1577" y="4522"/>
                  </a:lnTo>
                  <a:cubicBezTo>
                    <a:pt x="1597" y="4522"/>
                    <a:pt x="1618" y="4522"/>
                    <a:pt x="1639" y="4522"/>
                  </a:cubicBezTo>
                  <a:cubicBezTo>
                    <a:pt x="1639" y="4522"/>
                    <a:pt x="1660" y="4522"/>
                    <a:pt x="1680" y="4542"/>
                  </a:cubicBezTo>
                  <a:lnTo>
                    <a:pt x="1680" y="4542"/>
                  </a:lnTo>
                  <a:cubicBezTo>
                    <a:pt x="1763" y="4542"/>
                    <a:pt x="1846" y="4542"/>
                    <a:pt x="1929" y="4542"/>
                  </a:cubicBezTo>
                  <a:cubicBezTo>
                    <a:pt x="1929" y="4459"/>
                    <a:pt x="2053" y="3754"/>
                    <a:pt x="2095" y="3692"/>
                  </a:cubicBezTo>
                  <a:cubicBezTo>
                    <a:pt x="2116" y="3671"/>
                    <a:pt x="2116" y="3630"/>
                    <a:pt x="2136" y="3568"/>
                  </a:cubicBezTo>
                  <a:cubicBezTo>
                    <a:pt x="2178" y="3443"/>
                    <a:pt x="2199" y="3319"/>
                    <a:pt x="2302" y="3153"/>
                  </a:cubicBezTo>
                  <a:cubicBezTo>
                    <a:pt x="2385" y="2987"/>
                    <a:pt x="2510" y="2614"/>
                    <a:pt x="2572" y="2469"/>
                  </a:cubicBezTo>
                  <a:cubicBezTo>
                    <a:pt x="2614" y="2365"/>
                    <a:pt x="2655" y="2344"/>
                    <a:pt x="2676" y="2323"/>
                  </a:cubicBezTo>
                  <a:cubicBezTo>
                    <a:pt x="2717" y="2344"/>
                    <a:pt x="2758" y="2365"/>
                    <a:pt x="2800" y="2469"/>
                  </a:cubicBezTo>
                  <a:cubicBezTo>
                    <a:pt x="2841" y="2614"/>
                    <a:pt x="2986" y="2987"/>
                    <a:pt x="3069" y="3153"/>
                  </a:cubicBezTo>
                  <a:cubicBezTo>
                    <a:pt x="3152" y="3319"/>
                    <a:pt x="3194" y="3443"/>
                    <a:pt x="3215" y="3568"/>
                  </a:cubicBezTo>
                  <a:cubicBezTo>
                    <a:pt x="3235" y="3630"/>
                    <a:pt x="3256" y="3671"/>
                    <a:pt x="3277" y="3692"/>
                  </a:cubicBezTo>
                  <a:cubicBezTo>
                    <a:pt x="3318" y="3754"/>
                    <a:pt x="3443" y="4459"/>
                    <a:pt x="3443" y="4542"/>
                  </a:cubicBezTo>
                  <a:cubicBezTo>
                    <a:pt x="3526" y="4542"/>
                    <a:pt x="3609" y="4542"/>
                    <a:pt x="3691" y="4542"/>
                  </a:cubicBezTo>
                  <a:lnTo>
                    <a:pt x="3691" y="4542"/>
                  </a:lnTo>
                  <a:cubicBezTo>
                    <a:pt x="3712" y="4522"/>
                    <a:pt x="3712" y="4522"/>
                    <a:pt x="3733" y="4522"/>
                  </a:cubicBezTo>
                  <a:cubicBezTo>
                    <a:pt x="3753" y="4522"/>
                    <a:pt x="3774" y="4522"/>
                    <a:pt x="3795" y="4522"/>
                  </a:cubicBezTo>
                  <a:lnTo>
                    <a:pt x="3795" y="4522"/>
                  </a:lnTo>
                  <a:cubicBezTo>
                    <a:pt x="4231" y="4500"/>
                    <a:pt x="4563" y="4459"/>
                    <a:pt x="4832" y="439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B7E07E-07BA-A242-B605-8457F3AC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775" y="3778250"/>
              <a:ext cx="1588" cy="7938"/>
            </a:xfrm>
            <a:custGeom>
              <a:avLst/>
              <a:gdLst>
                <a:gd name="T0" fmla="*/ 0 w 1"/>
                <a:gd name="T1" fmla="*/ 0 h 22"/>
                <a:gd name="T2" fmla="*/ 0 w 1"/>
                <a:gd name="T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0" y="0"/>
                    <a:pt x="0" y="21"/>
                    <a:pt x="0" y="0"/>
                  </a:cubicBezTo>
                </a:path>
              </a:pathLst>
            </a:custGeom>
            <a:solidFill>
              <a:srgbClr val="1919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ECA843D9-662E-384D-A0A5-1BC6B5B68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138" y="6413500"/>
              <a:ext cx="223837" cy="261938"/>
            </a:xfrm>
            <a:custGeom>
              <a:avLst/>
              <a:gdLst>
                <a:gd name="T0" fmla="*/ 83 w 622"/>
                <a:gd name="T1" fmla="*/ 539 h 727"/>
                <a:gd name="T2" fmla="*/ 83 w 622"/>
                <a:gd name="T3" fmla="*/ 539 h 727"/>
                <a:gd name="T4" fmla="*/ 268 w 622"/>
                <a:gd name="T5" fmla="*/ 477 h 727"/>
                <a:gd name="T6" fmla="*/ 621 w 622"/>
                <a:gd name="T7" fmla="*/ 290 h 727"/>
                <a:gd name="T8" fmla="*/ 600 w 622"/>
                <a:gd name="T9" fmla="*/ 41 h 727"/>
                <a:gd name="T10" fmla="*/ 600 w 622"/>
                <a:gd name="T11" fmla="*/ 0 h 727"/>
                <a:gd name="T12" fmla="*/ 559 w 622"/>
                <a:gd name="T13" fmla="*/ 0 h 727"/>
                <a:gd name="T14" fmla="*/ 20 w 622"/>
                <a:gd name="T15" fmla="*/ 63 h 727"/>
                <a:gd name="T16" fmla="*/ 20 w 622"/>
                <a:gd name="T17" fmla="*/ 63 h 727"/>
                <a:gd name="T18" fmla="*/ 0 w 622"/>
                <a:gd name="T19" fmla="*/ 83 h 727"/>
                <a:gd name="T20" fmla="*/ 20 w 622"/>
                <a:gd name="T21" fmla="*/ 539 h 727"/>
                <a:gd name="T22" fmla="*/ 83 w 622"/>
                <a:gd name="T23" fmla="*/ 539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2" h="727">
                  <a:moveTo>
                    <a:pt x="83" y="539"/>
                  </a:moveTo>
                  <a:lnTo>
                    <a:pt x="83" y="539"/>
                  </a:lnTo>
                  <a:cubicBezTo>
                    <a:pt x="248" y="726"/>
                    <a:pt x="268" y="477"/>
                    <a:pt x="268" y="477"/>
                  </a:cubicBezTo>
                  <a:cubicBezTo>
                    <a:pt x="206" y="290"/>
                    <a:pt x="621" y="290"/>
                    <a:pt x="621" y="290"/>
                  </a:cubicBezTo>
                  <a:cubicBezTo>
                    <a:pt x="621" y="290"/>
                    <a:pt x="600" y="83"/>
                    <a:pt x="600" y="41"/>
                  </a:cubicBezTo>
                  <a:cubicBezTo>
                    <a:pt x="600" y="0"/>
                    <a:pt x="600" y="21"/>
                    <a:pt x="600" y="0"/>
                  </a:cubicBezTo>
                  <a:cubicBezTo>
                    <a:pt x="580" y="0"/>
                    <a:pt x="559" y="0"/>
                    <a:pt x="559" y="0"/>
                  </a:cubicBezTo>
                  <a:cubicBezTo>
                    <a:pt x="559" y="0"/>
                    <a:pt x="351" y="124"/>
                    <a:pt x="20" y="63"/>
                  </a:cubicBezTo>
                  <a:lnTo>
                    <a:pt x="20" y="63"/>
                  </a:lnTo>
                  <a:cubicBezTo>
                    <a:pt x="0" y="63"/>
                    <a:pt x="0" y="63"/>
                    <a:pt x="0" y="83"/>
                  </a:cubicBezTo>
                  <a:cubicBezTo>
                    <a:pt x="0" y="124"/>
                    <a:pt x="20" y="518"/>
                    <a:pt x="20" y="539"/>
                  </a:cubicBezTo>
                  <a:cubicBezTo>
                    <a:pt x="41" y="498"/>
                    <a:pt x="83" y="539"/>
                    <a:pt x="83" y="53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10D9E08-C379-AC49-BAEF-7771FC9D7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6510338"/>
              <a:ext cx="536575" cy="530225"/>
            </a:xfrm>
            <a:custGeom>
              <a:avLst/>
              <a:gdLst>
                <a:gd name="T0" fmla="*/ 1450 w 1492"/>
                <a:gd name="T1" fmla="*/ 1245 h 1474"/>
                <a:gd name="T2" fmla="*/ 1450 w 1492"/>
                <a:gd name="T3" fmla="*/ 1245 h 1474"/>
                <a:gd name="T4" fmla="*/ 1409 w 1492"/>
                <a:gd name="T5" fmla="*/ 1037 h 1474"/>
                <a:gd name="T6" fmla="*/ 1201 w 1492"/>
                <a:gd name="T7" fmla="*/ 789 h 1474"/>
                <a:gd name="T8" fmla="*/ 1036 w 1492"/>
                <a:gd name="T9" fmla="*/ 353 h 1474"/>
                <a:gd name="T10" fmla="*/ 912 w 1492"/>
                <a:gd name="T11" fmla="*/ 208 h 1474"/>
                <a:gd name="T12" fmla="*/ 849 w 1492"/>
                <a:gd name="T13" fmla="*/ 83 h 1474"/>
                <a:gd name="T14" fmla="*/ 704 w 1492"/>
                <a:gd name="T15" fmla="*/ 21 h 1474"/>
                <a:gd name="T16" fmla="*/ 351 w 1492"/>
                <a:gd name="T17" fmla="*/ 208 h 1474"/>
                <a:gd name="T18" fmla="*/ 166 w 1492"/>
                <a:gd name="T19" fmla="*/ 270 h 1474"/>
                <a:gd name="T20" fmla="*/ 103 w 1492"/>
                <a:gd name="T21" fmla="*/ 270 h 1474"/>
                <a:gd name="T22" fmla="*/ 20 w 1492"/>
                <a:gd name="T23" fmla="*/ 415 h 1474"/>
                <a:gd name="T24" fmla="*/ 41 w 1492"/>
                <a:gd name="T25" fmla="*/ 581 h 1474"/>
                <a:gd name="T26" fmla="*/ 41 w 1492"/>
                <a:gd name="T27" fmla="*/ 810 h 1474"/>
                <a:gd name="T28" fmla="*/ 20 w 1492"/>
                <a:gd name="T29" fmla="*/ 851 h 1474"/>
                <a:gd name="T30" fmla="*/ 41 w 1492"/>
                <a:gd name="T31" fmla="*/ 1058 h 1474"/>
                <a:gd name="T32" fmla="*/ 248 w 1492"/>
                <a:gd name="T33" fmla="*/ 1162 h 1474"/>
                <a:gd name="T34" fmla="*/ 434 w 1492"/>
                <a:gd name="T35" fmla="*/ 1224 h 1474"/>
                <a:gd name="T36" fmla="*/ 517 w 1492"/>
                <a:gd name="T37" fmla="*/ 1348 h 1474"/>
                <a:gd name="T38" fmla="*/ 953 w 1492"/>
                <a:gd name="T39" fmla="*/ 1473 h 1474"/>
                <a:gd name="T40" fmla="*/ 1450 w 1492"/>
                <a:gd name="T41" fmla="*/ 1431 h 1474"/>
                <a:gd name="T42" fmla="*/ 1471 w 1492"/>
                <a:gd name="T43" fmla="*/ 1265 h 1474"/>
                <a:gd name="T44" fmla="*/ 1450 w 1492"/>
                <a:gd name="T45" fmla="*/ 1245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2" h="1474">
                  <a:moveTo>
                    <a:pt x="1450" y="1245"/>
                  </a:moveTo>
                  <a:lnTo>
                    <a:pt x="1450" y="1245"/>
                  </a:lnTo>
                  <a:cubicBezTo>
                    <a:pt x="1450" y="1245"/>
                    <a:pt x="1471" y="1141"/>
                    <a:pt x="1409" y="1037"/>
                  </a:cubicBezTo>
                  <a:cubicBezTo>
                    <a:pt x="1347" y="913"/>
                    <a:pt x="1242" y="830"/>
                    <a:pt x="1201" y="789"/>
                  </a:cubicBezTo>
                  <a:cubicBezTo>
                    <a:pt x="1160" y="727"/>
                    <a:pt x="1057" y="436"/>
                    <a:pt x="1036" y="353"/>
                  </a:cubicBezTo>
                  <a:cubicBezTo>
                    <a:pt x="1015" y="249"/>
                    <a:pt x="953" y="229"/>
                    <a:pt x="912" y="208"/>
                  </a:cubicBezTo>
                  <a:cubicBezTo>
                    <a:pt x="891" y="166"/>
                    <a:pt x="912" y="146"/>
                    <a:pt x="849" y="83"/>
                  </a:cubicBezTo>
                  <a:cubicBezTo>
                    <a:pt x="787" y="0"/>
                    <a:pt x="704" y="21"/>
                    <a:pt x="704" y="21"/>
                  </a:cubicBezTo>
                  <a:cubicBezTo>
                    <a:pt x="704" y="21"/>
                    <a:pt x="289" y="21"/>
                    <a:pt x="351" y="208"/>
                  </a:cubicBezTo>
                  <a:cubicBezTo>
                    <a:pt x="351" y="208"/>
                    <a:pt x="331" y="457"/>
                    <a:pt x="166" y="270"/>
                  </a:cubicBezTo>
                  <a:cubicBezTo>
                    <a:pt x="166" y="270"/>
                    <a:pt x="124" y="229"/>
                    <a:pt x="103" y="270"/>
                  </a:cubicBezTo>
                  <a:cubicBezTo>
                    <a:pt x="83" y="291"/>
                    <a:pt x="41" y="374"/>
                    <a:pt x="20" y="415"/>
                  </a:cubicBezTo>
                  <a:cubicBezTo>
                    <a:pt x="0" y="457"/>
                    <a:pt x="41" y="561"/>
                    <a:pt x="41" y="581"/>
                  </a:cubicBezTo>
                  <a:cubicBezTo>
                    <a:pt x="41" y="623"/>
                    <a:pt x="41" y="810"/>
                    <a:pt x="41" y="810"/>
                  </a:cubicBezTo>
                  <a:cubicBezTo>
                    <a:pt x="41" y="810"/>
                    <a:pt x="20" y="810"/>
                    <a:pt x="20" y="851"/>
                  </a:cubicBezTo>
                  <a:cubicBezTo>
                    <a:pt x="0" y="893"/>
                    <a:pt x="20" y="1037"/>
                    <a:pt x="41" y="1058"/>
                  </a:cubicBezTo>
                  <a:cubicBezTo>
                    <a:pt x="41" y="1058"/>
                    <a:pt x="144" y="1141"/>
                    <a:pt x="248" y="1162"/>
                  </a:cubicBezTo>
                  <a:cubicBezTo>
                    <a:pt x="351" y="1203"/>
                    <a:pt x="414" y="1203"/>
                    <a:pt x="434" y="1224"/>
                  </a:cubicBezTo>
                  <a:cubicBezTo>
                    <a:pt x="455" y="1245"/>
                    <a:pt x="455" y="1307"/>
                    <a:pt x="517" y="1348"/>
                  </a:cubicBezTo>
                  <a:cubicBezTo>
                    <a:pt x="559" y="1390"/>
                    <a:pt x="808" y="1473"/>
                    <a:pt x="953" y="1473"/>
                  </a:cubicBezTo>
                  <a:cubicBezTo>
                    <a:pt x="1078" y="1473"/>
                    <a:pt x="1409" y="1452"/>
                    <a:pt x="1450" y="1431"/>
                  </a:cubicBezTo>
                  <a:cubicBezTo>
                    <a:pt x="1491" y="1390"/>
                    <a:pt x="1471" y="1265"/>
                    <a:pt x="1471" y="1265"/>
                  </a:cubicBezTo>
                  <a:lnTo>
                    <a:pt x="1450" y="124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86149954-0783-1843-9708-9B8B3BBE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5226050"/>
              <a:ext cx="515938" cy="1231900"/>
            </a:xfrm>
            <a:custGeom>
              <a:avLst/>
              <a:gdLst>
                <a:gd name="T0" fmla="*/ 1286 w 1432"/>
                <a:gd name="T1" fmla="*/ 3297 h 3422"/>
                <a:gd name="T2" fmla="*/ 1286 w 1432"/>
                <a:gd name="T3" fmla="*/ 3297 h 3422"/>
                <a:gd name="T4" fmla="*/ 1390 w 1432"/>
                <a:gd name="T5" fmla="*/ 1451 h 3422"/>
                <a:gd name="T6" fmla="*/ 1058 w 1432"/>
                <a:gd name="T7" fmla="*/ 186 h 3422"/>
                <a:gd name="T8" fmla="*/ 1037 w 1432"/>
                <a:gd name="T9" fmla="*/ 0 h 3422"/>
                <a:gd name="T10" fmla="*/ 0 w 1432"/>
                <a:gd name="T11" fmla="*/ 124 h 3422"/>
                <a:gd name="T12" fmla="*/ 21 w 1432"/>
                <a:gd name="T13" fmla="*/ 186 h 3422"/>
                <a:gd name="T14" fmla="*/ 207 w 1432"/>
                <a:gd name="T15" fmla="*/ 539 h 3422"/>
                <a:gd name="T16" fmla="*/ 249 w 1432"/>
                <a:gd name="T17" fmla="*/ 1596 h 3422"/>
                <a:gd name="T18" fmla="*/ 539 w 1432"/>
                <a:gd name="T19" fmla="*/ 2384 h 3422"/>
                <a:gd name="T20" fmla="*/ 747 w 1432"/>
                <a:gd name="T21" fmla="*/ 3360 h 3422"/>
                <a:gd name="T22" fmla="*/ 1286 w 1432"/>
                <a:gd name="T23" fmla="*/ 3297 h 3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2" h="3422">
                  <a:moveTo>
                    <a:pt x="1286" y="3297"/>
                  </a:moveTo>
                  <a:lnTo>
                    <a:pt x="1286" y="3297"/>
                  </a:lnTo>
                  <a:cubicBezTo>
                    <a:pt x="1286" y="3297"/>
                    <a:pt x="1431" y="1970"/>
                    <a:pt x="1390" y="1451"/>
                  </a:cubicBezTo>
                  <a:cubicBezTo>
                    <a:pt x="1348" y="933"/>
                    <a:pt x="1141" y="497"/>
                    <a:pt x="1058" y="186"/>
                  </a:cubicBezTo>
                  <a:cubicBezTo>
                    <a:pt x="1058" y="124"/>
                    <a:pt x="1037" y="61"/>
                    <a:pt x="1037" y="0"/>
                  </a:cubicBezTo>
                  <a:cubicBezTo>
                    <a:pt x="768" y="61"/>
                    <a:pt x="436" y="102"/>
                    <a:pt x="0" y="124"/>
                  </a:cubicBezTo>
                  <a:cubicBezTo>
                    <a:pt x="0" y="144"/>
                    <a:pt x="0" y="165"/>
                    <a:pt x="21" y="186"/>
                  </a:cubicBezTo>
                  <a:cubicBezTo>
                    <a:pt x="124" y="393"/>
                    <a:pt x="166" y="435"/>
                    <a:pt x="207" y="539"/>
                  </a:cubicBezTo>
                  <a:cubicBezTo>
                    <a:pt x="249" y="663"/>
                    <a:pt x="187" y="1285"/>
                    <a:pt x="249" y="1596"/>
                  </a:cubicBezTo>
                  <a:cubicBezTo>
                    <a:pt x="311" y="1928"/>
                    <a:pt x="456" y="2094"/>
                    <a:pt x="539" y="2384"/>
                  </a:cubicBezTo>
                  <a:cubicBezTo>
                    <a:pt x="622" y="2674"/>
                    <a:pt x="747" y="3360"/>
                    <a:pt x="747" y="3360"/>
                  </a:cubicBezTo>
                  <a:cubicBezTo>
                    <a:pt x="1078" y="3421"/>
                    <a:pt x="1286" y="3297"/>
                    <a:pt x="1286" y="3297"/>
                  </a:cubicBezTo>
                </a:path>
              </a:pathLst>
            </a:custGeom>
            <a:solidFill>
              <a:srgbClr val="F5C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330ABF07-7EF4-8B4F-822A-D00BE1A22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075" y="604838"/>
              <a:ext cx="693738" cy="590550"/>
            </a:xfrm>
            <a:custGeom>
              <a:avLst/>
              <a:gdLst>
                <a:gd name="T0" fmla="*/ 207 w 1929"/>
                <a:gd name="T1" fmla="*/ 1639 h 1640"/>
                <a:gd name="T2" fmla="*/ 207 w 1929"/>
                <a:gd name="T3" fmla="*/ 1639 h 1640"/>
                <a:gd name="T4" fmla="*/ 186 w 1929"/>
                <a:gd name="T5" fmla="*/ 1286 h 1640"/>
                <a:gd name="T6" fmla="*/ 290 w 1929"/>
                <a:gd name="T7" fmla="*/ 912 h 1640"/>
                <a:gd name="T8" fmla="*/ 373 w 1929"/>
                <a:gd name="T9" fmla="*/ 602 h 1640"/>
                <a:gd name="T10" fmla="*/ 1430 w 1929"/>
                <a:gd name="T11" fmla="*/ 725 h 1640"/>
                <a:gd name="T12" fmla="*/ 1742 w 1929"/>
                <a:gd name="T13" fmla="*/ 1556 h 1640"/>
                <a:gd name="T14" fmla="*/ 1845 w 1929"/>
                <a:gd name="T15" fmla="*/ 954 h 1640"/>
                <a:gd name="T16" fmla="*/ 1119 w 1929"/>
                <a:gd name="T17" fmla="*/ 103 h 1640"/>
                <a:gd name="T18" fmla="*/ 352 w 1929"/>
                <a:gd name="T19" fmla="*/ 311 h 1640"/>
                <a:gd name="T20" fmla="*/ 62 w 1929"/>
                <a:gd name="T21" fmla="*/ 995 h 1640"/>
                <a:gd name="T22" fmla="*/ 207 w 1929"/>
                <a:gd name="T23" fmla="*/ 1639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9" h="1640">
                  <a:moveTo>
                    <a:pt x="207" y="1639"/>
                  </a:moveTo>
                  <a:lnTo>
                    <a:pt x="207" y="1639"/>
                  </a:lnTo>
                  <a:cubicBezTo>
                    <a:pt x="207" y="1639"/>
                    <a:pt x="186" y="1410"/>
                    <a:pt x="186" y="1286"/>
                  </a:cubicBezTo>
                  <a:cubicBezTo>
                    <a:pt x="207" y="1141"/>
                    <a:pt x="290" y="912"/>
                    <a:pt x="290" y="912"/>
                  </a:cubicBezTo>
                  <a:cubicBezTo>
                    <a:pt x="311" y="725"/>
                    <a:pt x="373" y="602"/>
                    <a:pt x="373" y="602"/>
                  </a:cubicBezTo>
                  <a:cubicBezTo>
                    <a:pt x="726" y="933"/>
                    <a:pt x="1430" y="725"/>
                    <a:pt x="1430" y="725"/>
                  </a:cubicBezTo>
                  <a:cubicBezTo>
                    <a:pt x="1783" y="788"/>
                    <a:pt x="1742" y="1556"/>
                    <a:pt x="1742" y="1556"/>
                  </a:cubicBezTo>
                  <a:cubicBezTo>
                    <a:pt x="1742" y="1556"/>
                    <a:pt x="1783" y="1410"/>
                    <a:pt x="1845" y="954"/>
                  </a:cubicBezTo>
                  <a:cubicBezTo>
                    <a:pt x="1928" y="477"/>
                    <a:pt x="1596" y="208"/>
                    <a:pt x="1119" y="103"/>
                  </a:cubicBezTo>
                  <a:cubicBezTo>
                    <a:pt x="643" y="0"/>
                    <a:pt x="352" y="311"/>
                    <a:pt x="352" y="311"/>
                  </a:cubicBezTo>
                  <a:cubicBezTo>
                    <a:pt x="0" y="332"/>
                    <a:pt x="41" y="850"/>
                    <a:pt x="62" y="995"/>
                  </a:cubicBezTo>
                  <a:cubicBezTo>
                    <a:pt x="103" y="1141"/>
                    <a:pt x="207" y="1639"/>
                    <a:pt x="207" y="1639"/>
                  </a:cubicBezTo>
                </a:path>
              </a:pathLst>
            </a:custGeom>
            <a:solidFill>
              <a:srgbClr val="3F27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9E1BD1E0-15B9-394F-A3E9-8BEFE027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1201738"/>
              <a:ext cx="612775" cy="381000"/>
            </a:xfrm>
            <a:custGeom>
              <a:avLst/>
              <a:gdLst>
                <a:gd name="T0" fmla="*/ 1618 w 1702"/>
                <a:gd name="T1" fmla="*/ 63 h 1059"/>
                <a:gd name="T2" fmla="*/ 1618 w 1702"/>
                <a:gd name="T3" fmla="*/ 63 h 1059"/>
                <a:gd name="T4" fmla="*/ 1244 w 1702"/>
                <a:gd name="T5" fmla="*/ 477 h 1059"/>
                <a:gd name="T6" fmla="*/ 850 w 1702"/>
                <a:gd name="T7" fmla="*/ 373 h 1059"/>
                <a:gd name="T8" fmla="*/ 456 w 1702"/>
                <a:gd name="T9" fmla="*/ 477 h 1059"/>
                <a:gd name="T10" fmla="*/ 83 w 1702"/>
                <a:gd name="T11" fmla="*/ 63 h 1059"/>
                <a:gd name="T12" fmla="*/ 850 w 1702"/>
                <a:gd name="T13" fmla="*/ 1058 h 1059"/>
                <a:gd name="T14" fmla="*/ 1618 w 1702"/>
                <a:gd name="T15" fmla="*/ 63 h 1059"/>
                <a:gd name="T16" fmla="*/ 850 w 1702"/>
                <a:gd name="T17" fmla="*/ 685 h 1059"/>
                <a:gd name="T18" fmla="*/ 850 w 1702"/>
                <a:gd name="T19" fmla="*/ 685 h 1059"/>
                <a:gd name="T20" fmla="*/ 622 w 1702"/>
                <a:gd name="T21" fmla="*/ 622 h 1059"/>
                <a:gd name="T22" fmla="*/ 850 w 1702"/>
                <a:gd name="T23" fmla="*/ 560 h 1059"/>
                <a:gd name="T24" fmla="*/ 1078 w 1702"/>
                <a:gd name="T25" fmla="*/ 622 h 1059"/>
                <a:gd name="T26" fmla="*/ 850 w 1702"/>
                <a:gd name="T27" fmla="*/ 685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2" h="1059">
                  <a:moveTo>
                    <a:pt x="1618" y="63"/>
                  </a:moveTo>
                  <a:lnTo>
                    <a:pt x="1618" y="63"/>
                  </a:lnTo>
                  <a:cubicBezTo>
                    <a:pt x="1576" y="248"/>
                    <a:pt x="1410" y="477"/>
                    <a:pt x="1244" y="477"/>
                  </a:cubicBezTo>
                  <a:cubicBezTo>
                    <a:pt x="1057" y="497"/>
                    <a:pt x="974" y="373"/>
                    <a:pt x="850" y="373"/>
                  </a:cubicBezTo>
                  <a:cubicBezTo>
                    <a:pt x="705" y="373"/>
                    <a:pt x="622" y="497"/>
                    <a:pt x="456" y="477"/>
                  </a:cubicBezTo>
                  <a:cubicBezTo>
                    <a:pt x="290" y="477"/>
                    <a:pt x="124" y="248"/>
                    <a:pt x="83" y="63"/>
                  </a:cubicBezTo>
                  <a:cubicBezTo>
                    <a:pt x="83" y="0"/>
                    <a:pt x="0" y="1037"/>
                    <a:pt x="850" y="1058"/>
                  </a:cubicBezTo>
                  <a:cubicBezTo>
                    <a:pt x="1701" y="1037"/>
                    <a:pt x="1618" y="0"/>
                    <a:pt x="1618" y="63"/>
                  </a:cubicBezTo>
                  <a:close/>
                  <a:moveTo>
                    <a:pt x="850" y="685"/>
                  </a:moveTo>
                  <a:lnTo>
                    <a:pt x="850" y="685"/>
                  </a:lnTo>
                  <a:cubicBezTo>
                    <a:pt x="622" y="685"/>
                    <a:pt x="622" y="622"/>
                    <a:pt x="622" y="622"/>
                  </a:cubicBezTo>
                  <a:cubicBezTo>
                    <a:pt x="622" y="622"/>
                    <a:pt x="726" y="560"/>
                    <a:pt x="850" y="560"/>
                  </a:cubicBezTo>
                  <a:cubicBezTo>
                    <a:pt x="954" y="560"/>
                    <a:pt x="1078" y="622"/>
                    <a:pt x="1078" y="622"/>
                  </a:cubicBezTo>
                  <a:cubicBezTo>
                    <a:pt x="1078" y="622"/>
                    <a:pt x="1078" y="685"/>
                    <a:pt x="850" y="685"/>
                  </a:cubicBezTo>
                  <a:close/>
                </a:path>
              </a:pathLst>
            </a:custGeom>
            <a:solidFill>
              <a:srgbClr val="3F27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22787932-AF8F-954D-9449-54C3B0FDB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6607175"/>
              <a:ext cx="187325" cy="187325"/>
            </a:xfrm>
            <a:custGeom>
              <a:avLst/>
              <a:gdLst>
                <a:gd name="T0" fmla="*/ 373 w 520"/>
                <a:gd name="T1" fmla="*/ 0 h 520"/>
                <a:gd name="T2" fmla="*/ 373 w 520"/>
                <a:gd name="T3" fmla="*/ 0 h 520"/>
                <a:gd name="T4" fmla="*/ 0 w 520"/>
                <a:gd name="T5" fmla="*/ 332 h 520"/>
                <a:gd name="T6" fmla="*/ 519 w 520"/>
                <a:gd name="T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0" h="520">
                  <a:moveTo>
                    <a:pt x="373" y="0"/>
                  </a:moveTo>
                  <a:lnTo>
                    <a:pt x="373" y="0"/>
                  </a:lnTo>
                  <a:cubicBezTo>
                    <a:pt x="373" y="0"/>
                    <a:pt x="104" y="166"/>
                    <a:pt x="0" y="332"/>
                  </a:cubicBezTo>
                  <a:cubicBezTo>
                    <a:pt x="0" y="332"/>
                    <a:pt x="394" y="457"/>
                    <a:pt x="519" y="519"/>
                  </a:cubicBezTo>
                </a:path>
              </a:pathLst>
            </a:custGeom>
            <a:noFill/>
            <a:ln w="32760" cap="flat">
              <a:solidFill>
                <a:srgbClr val="FAFA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079EFDDD-9E13-244F-8315-61CB8100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6629400"/>
              <a:ext cx="223838" cy="195263"/>
            </a:xfrm>
            <a:custGeom>
              <a:avLst/>
              <a:gdLst>
                <a:gd name="T0" fmla="*/ 0 w 623"/>
                <a:gd name="T1" fmla="*/ 0 h 541"/>
                <a:gd name="T2" fmla="*/ 0 w 623"/>
                <a:gd name="T3" fmla="*/ 0 h 541"/>
                <a:gd name="T4" fmla="*/ 622 w 623"/>
                <a:gd name="T5" fmla="*/ 187 h 541"/>
                <a:gd name="T6" fmla="*/ 332 w 623"/>
                <a:gd name="T7" fmla="*/ 54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3" h="54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98" y="63"/>
                    <a:pt x="622" y="187"/>
                  </a:cubicBezTo>
                  <a:cubicBezTo>
                    <a:pt x="622" y="187"/>
                    <a:pt x="373" y="395"/>
                    <a:pt x="332" y="540"/>
                  </a:cubicBezTo>
                </a:path>
              </a:pathLst>
            </a:custGeom>
            <a:noFill/>
            <a:ln w="32760" cap="flat">
              <a:solidFill>
                <a:srgbClr val="FAFA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51368336-0140-2E45-9DE2-F7C1E523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6607175"/>
              <a:ext cx="195263" cy="187325"/>
            </a:xfrm>
            <a:custGeom>
              <a:avLst/>
              <a:gdLst>
                <a:gd name="T0" fmla="*/ 166 w 541"/>
                <a:gd name="T1" fmla="*/ 0 h 520"/>
                <a:gd name="T2" fmla="*/ 166 w 541"/>
                <a:gd name="T3" fmla="*/ 0 h 520"/>
                <a:gd name="T4" fmla="*/ 540 w 541"/>
                <a:gd name="T5" fmla="*/ 332 h 520"/>
                <a:gd name="T6" fmla="*/ 0 w 541"/>
                <a:gd name="T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520">
                  <a:moveTo>
                    <a:pt x="166" y="0"/>
                  </a:moveTo>
                  <a:lnTo>
                    <a:pt x="166" y="0"/>
                  </a:lnTo>
                  <a:cubicBezTo>
                    <a:pt x="166" y="0"/>
                    <a:pt x="415" y="166"/>
                    <a:pt x="540" y="332"/>
                  </a:cubicBezTo>
                  <a:cubicBezTo>
                    <a:pt x="540" y="332"/>
                    <a:pt x="146" y="436"/>
                    <a:pt x="0" y="519"/>
                  </a:cubicBezTo>
                </a:path>
              </a:pathLst>
            </a:custGeom>
            <a:noFill/>
            <a:ln w="32760" cap="flat">
              <a:solidFill>
                <a:srgbClr val="FAFA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034EFD2D-F630-204B-8E21-EF42F6689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6629400"/>
              <a:ext cx="223838" cy="195263"/>
            </a:xfrm>
            <a:custGeom>
              <a:avLst/>
              <a:gdLst>
                <a:gd name="T0" fmla="*/ 622 w 623"/>
                <a:gd name="T1" fmla="*/ 0 h 541"/>
                <a:gd name="T2" fmla="*/ 622 w 623"/>
                <a:gd name="T3" fmla="*/ 0 h 541"/>
                <a:gd name="T4" fmla="*/ 0 w 623"/>
                <a:gd name="T5" fmla="*/ 187 h 541"/>
                <a:gd name="T6" fmla="*/ 290 w 623"/>
                <a:gd name="T7" fmla="*/ 54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3" h="541">
                  <a:moveTo>
                    <a:pt x="622" y="0"/>
                  </a:moveTo>
                  <a:lnTo>
                    <a:pt x="622" y="0"/>
                  </a:lnTo>
                  <a:cubicBezTo>
                    <a:pt x="622" y="0"/>
                    <a:pt x="124" y="63"/>
                    <a:pt x="0" y="187"/>
                  </a:cubicBezTo>
                  <a:cubicBezTo>
                    <a:pt x="0" y="187"/>
                    <a:pt x="249" y="395"/>
                    <a:pt x="290" y="540"/>
                  </a:cubicBezTo>
                </a:path>
              </a:pathLst>
            </a:custGeom>
            <a:noFill/>
            <a:ln w="32760" cap="flat">
              <a:solidFill>
                <a:srgbClr val="FAFA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61046CC-9921-0C41-8C97-A1800D5E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6540500"/>
              <a:ext cx="96837" cy="60325"/>
            </a:xfrm>
            <a:custGeom>
              <a:avLst/>
              <a:gdLst>
                <a:gd name="T0" fmla="*/ 208 w 271"/>
                <a:gd name="T1" fmla="*/ 166 h 167"/>
                <a:gd name="T2" fmla="*/ 208 w 271"/>
                <a:gd name="T3" fmla="*/ 166 h 167"/>
                <a:gd name="T4" fmla="*/ 0 w 271"/>
                <a:gd name="T5" fmla="*/ 125 h 167"/>
                <a:gd name="T6" fmla="*/ 0 w 271"/>
                <a:gd name="T7" fmla="*/ 0 h 167"/>
                <a:gd name="T8" fmla="*/ 270 w 271"/>
                <a:gd name="T9" fmla="*/ 63 h 167"/>
                <a:gd name="T10" fmla="*/ 208 w 271"/>
                <a:gd name="T11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7">
                  <a:moveTo>
                    <a:pt x="208" y="166"/>
                  </a:moveTo>
                  <a:lnTo>
                    <a:pt x="208" y="166"/>
                  </a:lnTo>
                  <a:cubicBezTo>
                    <a:pt x="146" y="125"/>
                    <a:pt x="42" y="125"/>
                    <a:pt x="0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66" y="0"/>
                    <a:pt x="270" y="63"/>
                  </a:cubicBezTo>
                  <a:lnTo>
                    <a:pt x="208" y="1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AFA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C3BC7FFB-FC02-D144-9892-71883AA5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775" y="6540500"/>
              <a:ext cx="96838" cy="60325"/>
            </a:xfrm>
            <a:custGeom>
              <a:avLst/>
              <a:gdLst>
                <a:gd name="T0" fmla="*/ 62 w 270"/>
                <a:gd name="T1" fmla="*/ 166 h 167"/>
                <a:gd name="T2" fmla="*/ 62 w 270"/>
                <a:gd name="T3" fmla="*/ 166 h 167"/>
                <a:gd name="T4" fmla="*/ 249 w 270"/>
                <a:gd name="T5" fmla="*/ 125 h 167"/>
                <a:gd name="T6" fmla="*/ 269 w 270"/>
                <a:gd name="T7" fmla="*/ 0 h 167"/>
                <a:gd name="T8" fmla="*/ 0 w 270"/>
                <a:gd name="T9" fmla="*/ 63 h 167"/>
                <a:gd name="T10" fmla="*/ 62 w 270"/>
                <a:gd name="T11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7">
                  <a:moveTo>
                    <a:pt x="62" y="166"/>
                  </a:moveTo>
                  <a:lnTo>
                    <a:pt x="62" y="166"/>
                  </a:lnTo>
                  <a:cubicBezTo>
                    <a:pt x="124" y="125"/>
                    <a:pt x="228" y="125"/>
                    <a:pt x="249" y="12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103" y="0"/>
                    <a:pt x="0" y="63"/>
                  </a:cubicBezTo>
                  <a:lnTo>
                    <a:pt x="62" y="1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AFA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FC4428-A50A-3C41-8E0D-B694202E865C}"/>
              </a:ext>
            </a:extLst>
          </p:cNvPr>
          <p:cNvGrpSpPr/>
          <p:nvPr/>
        </p:nvGrpSpPr>
        <p:grpSpPr>
          <a:xfrm>
            <a:off x="13680085" y="5734773"/>
            <a:ext cx="4591791" cy="4304720"/>
            <a:chOff x="14915409" y="3342002"/>
            <a:chExt cx="3838905" cy="3598903"/>
          </a:xfrm>
        </p:grpSpPr>
        <p:graphicFrame>
          <p:nvGraphicFramePr>
            <p:cNvPr id="130" name="Chart 129">
              <a:extLst>
                <a:ext uri="{FF2B5EF4-FFF2-40B4-BE49-F238E27FC236}">
                  <a16:creationId xmlns:a16="http://schemas.microsoft.com/office/drawing/2014/main" id="{25CF0034-DCAD-6E49-B420-3EE83DEB3B9D}"/>
                </a:ext>
              </a:extLst>
            </p:cNvPr>
            <p:cNvGraphicFramePr/>
            <p:nvPr/>
          </p:nvGraphicFramePr>
          <p:xfrm>
            <a:off x="14915409" y="3342002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26E6D5-7699-E643-B0BC-9E0F298DC070}"/>
                </a:ext>
              </a:extLst>
            </p:cNvPr>
            <p:cNvGrpSpPr/>
            <p:nvPr/>
          </p:nvGrpSpPr>
          <p:grpSpPr>
            <a:xfrm>
              <a:off x="15613830" y="4536736"/>
              <a:ext cx="2442062" cy="1209434"/>
              <a:chOff x="9092368" y="10966967"/>
              <a:chExt cx="2442062" cy="120943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5F10979-31AE-0540-AAFF-6B663AA14E02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FE434A0-881B-8C46-842D-ACC47E11D9EC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5393AB-7B3F-D54E-ACF3-2469E461F8CE}"/>
              </a:ext>
            </a:extLst>
          </p:cNvPr>
          <p:cNvGrpSpPr/>
          <p:nvPr/>
        </p:nvGrpSpPr>
        <p:grpSpPr>
          <a:xfrm>
            <a:off x="18161083" y="5684997"/>
            <a:ext cx="4591791" cy="4304720"/>
            <a:chOff x="18971677" y="3342002"/>
            <a:chExt cx="3838905" cy="3598903"/>
          </a:xfrm>
        </p:grpSpPr>
        <p:graphicFrame>
          <p:nvGraphicFramePr>
            <p:cNvPr id="131" name="Chart 130">
              <a:extLst>
                <a:ext uri="{FF2B5EF4-FFF2-40B4-BE49-F238E27FC236}">
                  <a16:creationId xmlns:a16="http://schemas.microsoft.com/office/drawing/2014/main" id="{BFADCBB6-EC1E-7B4F-AEF2-1C842A4E0315}"/>
                </a:ext>
              </a:extLst>
            </p:cNvPr>
            <p:cNvGraphicFramePr/>
            <p:nvPr/>
          </p:nvGraphicFramePr>
          <p:xfrm>
            <a:off x="18971677" y="3342002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FFE974E-C009-DE44-9FF8-7C5BA64AA3AC}"/>
                </a:ext>
              </a:extLst>
            </p:cNvPr>
            <p:cNvGrpSpPr/>
            <p:nvPr/>
          </p:nvGrpSpPr>
          <p:grpSpPr>
            <a:xfrm>
              <a:off x="19670098" y="4536736"/>
              <a:ext cx="2442062" cy="1209434"/>
              <a:chOff x="9092368" y="10966967"/>
              <a:chExt cx="2442062" cy="120943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C69BF03-0D38-7D49-AD19-6B7C28CA6C29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08E2E85-14E7-894D-94B7-D26475661ABF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9BAE83-BACA-984F-9421-A417B39BB28A}"/>
              </a:ext>
            </a:extLst>
          </p:cNvPr>
          <p:cNvGrpSpPr/>
          <p:nvPr/>
        </p:nvGrpSpPr>
        <p:grpSpPr>
          <a:xfrm>
            <a:off x="1624776" y="6969421"/>
            <a:ext cx="6321785" cy="1793440"/>
            <a:chOff x="1624776" y="8862837"/>
            <a:chExt cx="6321785" cy="17934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FA5C7ED-E60B-274E-8240-C1AD23B68B16}"/>
                </a:ext>
              </a:extLst>
            </p:cNvPr>
            <p:cNvSpPr/>
            <p:nvPr/>
          </p:nvSpPr>
          <p:spPr>
            <a:xfrm flipH="1">
              <a:off x="1624776" y="8938260"/>
              <a:ext cx="1642596" cy="1642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172B521-90D7-4942-BFFA-7E174AE69478}"/>
                </a:ext>
              </a:extLst>
            </p:cNvPr>
            <p:cNvGrpSpPr/>
            <p:nvPr/>
          </p:nvGrpSpPr>
          <p:grpSpPr>
            <a:xfrm>
              <a:off x="3443978" y="8862837"/>
              <a:ext cx="4502583" cy="1793440"/>
              <a:chOff x="17138787" y="5489486"/>
              <a:chExt cx="4502583" cy="179344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89296A3-2F68-F442-985E-9D776D919016}"/>
                  </a:ext>
                </a:extLst>
              </p:cNvPr>
              <p:cNvSpPr txBox="1"/>
              <p:nvPr/>
            </p:nvSpPr>
            <p:spPr>
              <a:xfrm flipH="1">
                <a:off x="17138787" y="6135817"/>
                <a:ext cx="4502583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73C1C42-826A-964D-A467-6D3556F50975}"/>
                  </a:ext>
                </a:extLst>
              </p:cNvPr>
              <p:cNvSpPr/>
              <p:nvPr/>
            </p:nvSpPr>
            <p:spPr>
              <a:xfrm>
                <a:off x="17138787" y="5489486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5" name="Freeform 263">
              <a:extLst>
                <a:ext uri="{FF2B5EF4-FFF2-40B4-BE49-F238E27FC236}">
                  <a16:creationId xmlns:a16="http://schemas.microsoft.com/office/drawing/2014/main" id="{556A9EB6-7ACE-C245-9267-AA19BF265C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84090" y="9436801"/>
              <a:ext cx="975615" cy="637720"/>
            </a:xfrm>
            <a:custGeom>
              <a:avLst/>
              <a:gdLst>
                <a:gd name="T0" fmla="*/ 561 w 905"/>
                <a:gd name="T1" fmla="*/ 588 h 589"/>
                <a:gd name="T2" fmla="*/ 561 w 905"/>
                <a:gd name="T3" fmla="*/ 588 h 589"/>
                <a:gd name="T4" fmla="*/ 561 w 905"/>
                <a:gd name="T5" fmla="*/ 588 h 589"/>
                <a:gd name="T6" fmla="*/ 543 w 905"/>
                <a:gd name="T7" fmla="*/ 570 h 589"/>
                <a:gd name="T8" fmla="*/ 452 w 905"/>
                <a:gd name="T9" fmla="*/ 127 h 589"/>
                <a:gd name="T10" fmla="*/ 371 w 905"/>
                <a:gd name="T11" fmla="*/ 461 h 589"/>
                <a:gd name="T12" fmla="*/ 353 w 905"/>
                <a:gd name="T13" fmla="*/ 479 h 589"/>
                <a:gd name="T14" fmla="*/ 326 w 905"/>
                <a:gd name="T15" fmla="*/ 470 h 589"/>
                <a:gd name="T16" fmla="*/ 226 w 905"/>
                <a:gd name="T17" fmla="*/ 280 h 589"/>
                <a:gd name="T18" fmla="*/ 145 w 905"/>
                <a:gd name="T19" fmla="*/ 362 h 589"/>
                <a:gd name="T20" fmla="*/ 136 w 905"/>
                <a:gd name="T21" fmla="*/ 371 h 589"/>
                <a:gd name="T22" fmla="*/ 27 w 905"/>
                <a:gd name="T23" fmla="*/ 371 h 589"/>
                <a:gd name="T24" fmla="*/ 0 w 905"/>
                <a:gd name="T25" fmla="*/ 353 h 589"/>
                <a:gd name="T26" fmla="*/ 27 w 905"/>
                <a:gd name="T27" fmla="*/ 325 h 589"/>
                <a:gd name="T28" fmla="*/ 118 w 905"/>
                <a:gd name="T29" fmla="*/ 325 h 589"/>
                <a:gd name="T30" fmla="*/ 217 w 905"/>
                <a:gd name="T31" fmla="*/ 226 h 589"/>
                <a:gd name="T32" fmla="*/ 235 w 905"/>
                <a:gd name="T33" fmla="*/ 217 h 589"/>
                <a:gd name="T34" fmla="*/ 253 w 905"/>
                <a:gd name="T35" fmla="*/ 235 h 589"/>
                <a:gd name="T36" fmla="*/ 335 w 905"/>
                <a:gd name="T37" fmla="*/ 398 h 589"/>
                <a:gd name="T38" fmla="*/ 425 w 905"/>
                <a:gd name="T39" fmla="*/ 18 h 589"/>
                <a:gd name="T40" fmla="*/ 452 w 905"/>
                <a:gd name="T41" fmla="*/ 0 h 589"/>
                <a:gd name="T42" fmla="*/ 470 w 905"/>
                <a:gd name="T43" fmla="*/ 18 h 589"/>
                <a:gd name="T44" fmla="*/ 570 w 905"/>
                <a:gd name="T45" fmla="*/ 479 h 589"/>
                <a:gd name="T46" fmla="*/ 642 w 905"/>
                <a:gd name="T47" fmla="*/ 235 h 589"/>
                <a:gd name="T48" fmla="*/ 660 w 905"/>
                <a:gd name="T49" fmla="*/ 226 h 589"/>
                <a:gd name="T50" fmla="*/ 678 w 905"/>
                <a:gd name="T51" fmla="*/ 226 h 589"/>
                <a:gd name="T52" fmla="*/ 778 w 905"/>
                <a:gd name="T53" fmla="*/ 325 h 589"/>
                <a:gd name="T54" fmla="*/ 877 w 905"/>
                <a:gd name="T55" fmla="*/ 325 h 589"/>
                <a:gd name="T56" fmla="*/ 904 w 905"/>
                <a:gd name="T57" fmla="*/ 353 h 589"/>
                <a:gd name="T58" fmla="*/ 877 w 905"/>
                <a:gd name="T59" fmla="*/ 371 h 589"/>
                <a:gd name="T60" fmla="*/ 768 w 905"/>
                <a:gd name="T61" fmla="*/ 371 h 589"/>
                <a:gd name="T62" fmla="*/ 760 w 905"/>
                <a:gd name="T63" fmla="*/ 371 h 589"/>
                <a:gd name="T64" fmla="*/ 678 w 905"/>
                <a:gd name="T65" fmla="*/ 289 h 589"/>
                <a:gd name="T66" fmla="*/ 579 w 905"/>
                <a:gd name="T67" fmla="*/ 570 h 589"/>
                <a:gd name="T68" fmla="*/ 561 w 905"/>
                <a:gd name="T69" fmla="*/ 58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5" h="589">
                  <a:moveTo>
                    <a:pt x="561" y="588"/>
                  </a:moveTo>
                  <a:lnTo>
                    <a:pt x="561" y="588"/>
                  </a:lnTo>
                  <a:lnTo>
                    <a:pt x="561" y="588"/>
                  </a:lnTo>
                  <a:cubicBezTo>
                    <a:pt x="552" y="588"/>
                    <a:pt x="543" y="579"/>
                    <a:pt x="543" y="570"/>
                  </a:cubicBezTo>
                  <a:cubicBezTo>
                    <a:pt x="452" y="127"/>
                    <a:pt x="452" y="127"/>
                    <a:pt x="452" y="127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62" y="470"/>
                    <a:pt x="362" y="479"/>
                    <a:pt x="353" y="479"/>
                  </a:cubicBezTo>
                  <a:cubicBezTo>
                    <a:pt x="335" y="479"/>
                    <a:pt x="326" y="479"/>
                    <a:pt x="326" y="470"/>
                  </a:cubicBezTo>
                  <a:cubicBezTo>
                    <a:pt x="226" y="280"/>
                    <a:pt x="226" y="280"/>
                    <a:pt x="226" y="280"/>
                  </a:cubicBezTo>
                  <a:cubicBezTo>
                    <a:pt x="145" y="362"/>
                    <a:pt x="145" y="362"/>
                    <a:pt x="145" y="362"/>
                  </a:cubicBezTo>
                  <a:cubicBezTo>
                    <a:pt x="145" y="371"/>
                    <a:pt x="136" y="371"/>
                    <a:pt x="136" y="371"/>
                  </a:cubicBezTo>
                  <a:cubicBezTo>
                    <a:pt x="27" y="371"/>
                    <a:pt x="27" y="371"/>
                    <a:pt x="27" y="371"/>
                  </a:cubicBezTo>
                  <a:cubicBezTo>
                    <a:pt x="9" y="371"/>
                    <a:pt x="0" y="362"/>
                    <a:pt x="0" y="353"/>
                  </a:cubicBezTo>
                  <a:cubicBezTo>
                    <a:pt x="0" y="334"/>
                    <a:pt x="9" y="325"/>
                    <a:pt x="27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217" y="226"/>
                    <a:pt x="217" y="226"/>
                    <a:pt x="217" y="226"/>
                  </a:cubicBezTo>
                  <a:cubicBezTo>
                    <a:pt x="217" y="226"/>
                    <a:pt x="226" y="217"/>
                    <a:pt x="235" y="217"/>
                  </a:cubicBezTo>
                  <a:cubicBezTo>
                    <a:pt x="244" y="217"/>
                    <a:pt x="253" y="226"/>
                    <a:pt x="253" y="235"/>
                  </a:cubicBezTo>
                  <a:cubicBezTo>
                    <a:pt x="335" y="398"/>
                    <a:pt x="335" y="398"/>
                    <a:pt x="335" y="398"/>
                  </a:cubicBezTo>
                  <a:cubicBezTo>
                    <a:pt x="425" y="18"/>
                    <a:pt x="425" y="18"/>
                    <a:pt x="425" y="18"/>
                  </a:cubicBezTo>
                  <a:cubicBezTo>
                    <a:pt x="434" y="9"/>
                    <a:pt x="443" y="0"/>
                    <a:pt x="452" y="0"/>
                  </a:cubicBezTo>
                  <a:cubicBezTo>
                    <a:pt x="461" y="0"/>
                    <a:pt x="470" y="9"/>
                    <a:pt x="470" y="18"/>
                  </a:cubicBezTo>
                  <a:cubicBezTo>
                    <a:pt x="570" y="479"/>
                    <a:pt x="570" y="479"/>
                    <a:pt x="570" y="479"/>
                  </a:cubicBezTo>
                  <a:cubicBezTo>
                    <a:pt x="642" y="235"/>
                    <a:pt x="642" y="235"/>
                    <a:pt x="642" y="235"/>
                  </a:cubicBezTo>
                  <a:cubicBezTo>
                    <a:pt x="651" y="235"/>
                    <a:pt x="651" y="226"/>
                    <a:pt x="660" y="226"/>
                  </a:cubicBezTo>
                  <a:cubicBezTo>
                    <a:pt x="669" y="226"/>
                    <a:pt x="678" y="226"/>
                    <a:pt x="678" y="226"/>
                  </a:cubicBezTo>
                  <a:cubicBezTo>
                    <a:pt x="778" y="325"/>
                    <a:pt x="778" y="325"/>
                    <a:pt x="778" y="325"/>
                  </a:cubicBezTo>
                  <a:cubicBezTo>
                    <a:pt x="877" y="325"/>
                    <a:pt x="877" y="325"/>
                    <a:pt x="877" y="325"/>
                  </a:cubicBezTo>
                  <a:cubicBezTo>
                    <a:pt x="895" y="325"/>
                    <a:pt x="904" y="334"/>
                    <a:pt x="904" y="353"/>
                  </a:cubicBezTo>
                  <a:cubicBezTo>
                    <a:pt x="904" y="362"/>
                    <a:pt x="895" y="371"/>
                    <a:pt x="877" y="371"/>
                  </a:cubicBezTo>
                  <a:cubicBezTo>
                    <a:pt x="768" y="371"/>
                    <a:pt x="768" y="371"/>
                    <a:pt x="768" y="371"/>
                  </a:cubicBezTo>
                  <a:lnTo>
                    <a:pt x="760" y="371"/>
                  </a:lnTo>
                  <a:cubicBezTo>
                    <a:pt x="678" y="289"/>
                    <a:pt x="678" y="289"/>
                    <a:pt x="678" y="289"/>
                  </a:cubicBezTo>
                  <a:cubicBezTo>
                    <a:pt x="579" y="570"/>
                    <a:pt x="579" y="570"/>
                    <a:pt x="579" y="570"/>
                  </a:cubicBezTo>
                  <a:cubicBezTo>
                    <a:pt x="579" y="579"/>
                    <a:pt x="570" y="588"/>
                    <a:pt x="561" y="5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37F7C0-F4F8-FE41-A41F-F77A35911B22}"/>
              </a:ext>
            </a:extLst>
          </p:cNvPr>
          <p:cNvGrpSpPr/>
          <p:nvPr/>
        </p:nvGrpSpPr>
        <p:grpSpPr>
          <a:xfrm>
            <a:off x="1624776" y="4852154"/>
            <a:ext cx="6321785" cy="1793440"/>
            <a:chOff x="1624776" y="5489486"/>
            <a:chExt cx="6321785" cy="17934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BBF6A4-1B53-6E40-988E-EE2F9761076F}"/>
                </a:ext>
              </a:extLst>
            </p:cNvPr>
            <p:cNvSpPr/>
            <p:nvPr/>
          </p:nvSpPr>
          <p:spPr>
            <a:xfrm flipH="1">
              <a:off x="1624776" y="5577840"/>
              <a:ext cx="1642596" cy="1642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35C23FE-E16C-6A49-A82A-26D51E5C51BD}"/>
                </a:ext>
              </a:extLst>
            </p:cNvPr>
            <p:cNvGrpSpPr/>
            <p:nvPr/>
          </p:nvGrpSpPr>
          <p:grpSpPr>
            <a:xfrm>
              <a:off x="3443978" y="5489486"/>
              <a:ext cx="4502583" cy="1793440"/>
              <a:chOff x="17138787" y="5489486"/>
              <a:chExt cx="4502583" cy="1793440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9A4413-CA04-6F44-80FB-78AC11C36FE6}"/>
                  </a:ext>
                </a:extLst>
              </p:cNvPr>
              <p:cNvSpPr txBox="1"/>
              <p:nvPr/>
            </p:nvSpPr>
            <p:spPr>
              <a:xfrm flipH="1">
                <a:off x="17138787" y="6135817"/>
                <a:ext cx="4502583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3D0A9E8-AFD0-3948-A173-D777E7DF6DAD}"/>
                  </a:ext>
                </a:extLst>
              </p:cNvPr>
              <p:cNvSpPr/>
              <p:nvPr/>
            </p:nvSpPr>
            <p:spPr>
              <a:xfrm>
                <a:off x="17138787" y="5489486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7" name="Freeform 267">
              <a:extLst>
                <a:ext uri="{FF2B5EF4-FFF2-40B4-BE49-F238E27FC236}">
                  <a16:creationId xmlns:a16="http://schemas.microsoft.com/office/drawing/2014/main" id="{63207F38-B369-D345-BD2D-3AE977175C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7839" y="5931839"/>
              <a:ext cx="780493" cy="851878"/>
            </a:xfrm>
            <a:custGeom>
              <a:avLst/>
              <a:gdLst>
                <a:gd name="T0" fmla="*/ 668 w 724"/>
                <a:gd name="T1" fmla="*/ 506 h 788"/>
                <a:gd name="T2" fmla="*/ 479 w 724"/>
                <a:gd name="T3" fmla="*/ 380 h 788"/>
                <a:gd name="T4" fmla="*/ 235 w 724"/>
                <a:gd name="T5" fmla="*/ 497 h 788"/>
                <a:gd name="T6" fmla="*/ 244 w 724"/>
                <a:gd name="T7" fmla="*/ 289 h 788"/>
                <a:gd name="T8" fmla="*/ 325 w 724"/>
                <a:gd name="T9" fmla="*/ 235 h 788"/>
                <a:gd name="T10" fmla="*/ 361 w 724"/>
                <a:gd name="T11" fmla="*/ 199 h 788"/>
                <a:gd name="T12" fmla="*/ 334 w 724"/>
                <a:gd name="T13" fmla="*/ 118 h 788"/>
                <a:gd name="T14" fmla="*/ 289 w 724"/>
                <a:gd name="T15" fmla="*/ 127 h 788"/>
                <a:gd name="T16" fmla="*/ 253 w 724"/>
                <a:gd name="T17" fmla="*/ 136 h 788"/>
                <a:gd name="T18" fmla="*/ 253 w 724"/>
                <a:gd name="T19" fmla="*/ 127 h 788"/>
                <a:gd name="T20" fmla="*/ 280 w 724"/>
                <a:gd name="T21" fmla="*/ 118 h 788"/>
                <a:gd name="T22" fmla="*/ 271 w 724"/>
                <a:gd name="T23" fmla="*/ 81 h 788"/>
                <a:gd name="T24" fmla="*/ 244 w 724"/>
                <a:gd name="T25" fmla="*/ 91 h 788"/>
                <a:gd name="T26" fmla="*/ 208 w 724"/>
                <a:gd name="T27" fmla="*/ 63 h 788"/>
                <a:gd name="T28" fmla="*/ 217 w 724"/>
                <a:gd name="T29" fmla="*/ 118 h 788"/>
                <a:gd name="T30" fmla="*/ 217 w 724"/>
                <a:gd name="T31" fmla="*/ 127 h 788"/>
                <a:gd name="T32" fmla="*/ 208 w 724"/>
                <a:gd name="T33" fmla="*/ 172 h 788"/>
                <a:gd name="T34" fmla="*/ 307 w 724"/>
                <a:gd name="T35" fmla="*/ 163 h 788"/>
                <a:gd name="T36" fmla="*/ 334 w 724"/>
                <a:gd name="T37" fmla="*/ 154 h 788"/>
                <a:gd name="T38" fmla="*/ 334 w 724"/>
                <a:gd name="T39" fmla="*/ 172 h 788"/>
                <a:gd name="T40" fmla="*/ 298 w 724"/>
                <a:gd name="T41" fmla="*/ 199 h 788"/>
                <a:gd name="T42" fmla="*/ 217 w 724"/>
                <a:gd name="T43" fmla="*/ 253 h 788"/>
                <a:gd name="T44" fmla="*/ 189 w 724"/>
                <a:gd name="T45" fmla="*/ 570 h 788"/>
                <a:gd name="T46" fmla="*/ 189 w 724"/>
                <a:gd name="T47" fmla="*/ 606 h 788"/>
                <a:gd name="T48" fmla="*/ 217 w 724"/>
                <a:gd name="T49" fmla="*/ 597 h 788"/>
                <a:gd name="T50" fmla="*/ 352 w 724"/>
                <a:gd name="T51" fmla="*/ 443 h 788"/>
                <a:gd name="T52" fmla="*/ 642 w 724"/>
                <a:gd name="T53" fmla="*/ 534 h 788"/>
                <a:gd name="T54" fmla="*/ 660 w 724"/>
                <a:gd name="T55" fmla="*/ 633 h 788"/>
                <a:gd name="T56" fmla="*/ 108 w 724"/>
                <a:gd name="T57" fmla="*/ 742 h 788"/>
                <a:gd name="T58" fmla="*/ 36 w 724"/>
                <a:gd name="T59" fmla="*/ 624 h 788"/>
                <a:gd name="T60" fmla="*/ 90 w 724"/>
                <a:gd name="T61" fmla="*/ 344 h 788"/>
                <a:gd name="T62" fmla="*/ 126 w 724"/>
                <a:gd name="T63" fmla="*/ 181 h 788"/>
                <a:gd name="T64" fmla="*/ 162 w 724"/>
                <a:gd name="T65" fmla="*/ 91 h 788"/>
                <a:gd name="T66" fmla="*/ 298 w 724"/>
                <a:gd name="T67" fmla="*/ 54 h 788"/>
                <a:gd name="T68" fmla="*/ 325 w 724"/>
                <a:gd name="T69" fmla="*/ 100 h 788"/>
                <a:gd name="T70" fmla="*/ 361 w 724"/>
                <a:gd name="T71" fmla="*/ 109 h 788"/>
                <a:gd name="T72" fmla="*/ 307 w 724"/>
                <a:gd name="T73" fmla="*/ 18 h 788"/>
                <a:gd name="T74" fmla="*/ 189 w 724"/>
                <a:gd name="T75" fmla="*/ 9 h 788"/>
                <a:gd name="T76" fmla="*/ 90 w 724"/>
                <a:gd name="T77" fmla="*/ 163 h 788"/>
                <a:gd name="T78" fmla="*/ 54 w 724"/>
                <a:gd name="T79" fmla="*/ 308 h 788"/>
                <a:gd name="T80" fmla="*/ 27 w 724"/>
                <a:gd name="T81" fmla="*/ 470 h 788"/>
                <a:gd name="T82" fmla="*/ 0 w 724"/>
                <a:gd name="T83" fmla="*/ 660 h 788"/>
                <a:gd name="T84" fmla="*/ 108 w 724"/>
                <a:gd name="T85" fmla="*/ 778 h 788"/>
                <a:gd name="T86" fmla="*/ 434 w 724"/>
                <a:gd name="T87" fmla="*/ 768 h 788"/>
                <a:gd name="T88" fmla="*/ 668 w 724"/>
                <a:gd name="T89" fmla="*/ 50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4" h="788">
                  <a:moveTo>
                    <a:pt x="668" y="506"/>
                  </a:moveTo>
                  <a:lnTo>
                    <a:pt x="668" y="506"/>
                  </a:lnTo>
                  <a:lnTo>
                    <a:pt x="668" y="506"/>
                  </a:lnTo>
                  <a:cubicBezTo>
                    <a:pt x="605" y="434"/>
                    <a:pt x="542" y="398"/>
                    <a:pt x="479" y="380"/>
                  </a:cubicBezTo>
                  <a:cubicBezTo>
                    <a:pt x="425" y="371"/>
                    <a:pt x="370" y="389"/>
                    <a:pt x="334" y="407"/>
                  </a:cubicBezTo>
                  <a:cubicBezTo>
                    <a:pt x="307" y="416"/>
                    <a:pt x="271" y="452"/>
                    <a:pt x="235" y="497"/>
                  </a:cubicBezTo>
                  <a:cubicBezTo>
                    <a:pt x="244" y="470"/>
                    <a:pt x="244" y="443"/>
                    <a:pt x="244" y="407"/>
                  </a:cubicBezTo>
                  <a:cubicBezTo>
                    <a:pt x="244" y="353"/>
                    <a:pt x="244" y="308"/>
                    <a:pt x="244" y="289"/>
                  </a:cubicBezTo>
                  <a:cubicBezTo>
                    <a:pt x="262" y="280"/>
                    <a:pt x="280" y="271"/>
                    <a:pt x="289" y="262"/>
                  </a:cubicBezTo>
                  <a:cubicBezTo>
                    <a:pt x="307" y="253"/>
                    <a:pt x="316" y="244"/>
                    <a:pt x="325" y="235"/>
                  </a:cubicBezTo>
                  <a:cubicBezTo>
                    <a:pt x="334" y="226"/>
                    <a:pt x="343" y="217"/>
                    <a:pt x="343" y="217"/>
                  </a:cubicBezTo>
                  <a:cubicBezTo>
                    <a:pt x="352" y="208"/>
                    <a:pt x="361" y="208"/>
                    <a:pt x="361" y="199"/>
                  </a:cubicBezTo>
                  <a:cubicBezTo>
                    <a:pt x="379" y="181"/>
                    <a:pt x="388" y="154"/>
                    <a:pt x="370" y="136"/>
                  </a:cubicBezTo>
                  <a:cubicBezTo>
                    <a:pt x="361" y="127"/>
                    <a:pt x="352" y="118"/>
                    <a:pt x="334" y="118"/>
                  </a:cubicBezTo>
                  <a:cubicBezTo>
                    <a:pt x="325" y="109"/>
                    <a:pt x="316" y="118"/>
                    <a:pt x="298" y="118"/>
                  </a:cubicBezTo>
                  <a:lnTo>
                    <a:pt x="289" y="127"/>
                  </a:lnTo>
                  <a:cubicBezTo>
                    <a:pt x="280" y="127"/>
                    <a:pt x="271" y="136"/>
                    <a:pt x="271" y="136"/>
                  </a:cubicBezTo>
                  <a:cubicBezTo>
                    <a:pt x="262" y="136"/>
                    <a:pt x="262" y="136"/>
                    <a:pt x="253" y="136"/>
                  </a:cubicBezTo>
                  <a:lnTo>
                    <a:pt x="253" y="136"/>
                  </a:lnTo>
                  <a:cubicBezTo>
                    <a:pt x="253" y="127"/>
                    <a:pt x="253" y="127"/>
                    <a:pt x="253" y="127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98" y="118"/>
                    <a:pt x="298" y="109"/>
                    <a:pt x="298" y="91"/>
                  </a:cubicBezTo>
                  <a:cubicBezTo>
                    <a:pt x="298" y="81"/>
                    <a:pt x="280" y="81"/>
                    <a:pt x="271" y="81"/>
                  </a:cubicBezTo>
                  <a:cubicBezTo>
                    <a:pt x="253" y="91"/>
                    <a:pt x="253" y="91"/>
                    <a:pt x="253" y="91"/>
                  </a:cubicBezTo>
                  <a:cubicBezTo>
                    <a:pt x="253" y="91"/>
                    <a:pt x="253" y="91"/>
                    <a:pt x="244" y="9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26" y="63"/>
                    <a:pt x="208" y="54"/>
                    <a:pt x="208" y="63"/>
                  </a:cubicBezTo>
                  <a:cubicBezTo>
                    <a:pt x="198" y="72"/>
                    <a:pt x="189" y="81"/>
                    <a:pt x="198" y="91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7"/>
                    <a:pt x="217" y="127"/>
                    <a:pt x="217" y="127"/>
                  </a:cubicBezTo>
                  <a:lnTo>
                    <a:pt x="217" y="127"/>
                  </a:lnTo>
                  <a:cubicBezTo>
                    <a:pt x="208" y="127"/>
                    <a:pt x="198" y="136"/>
                    <a:pt x="198" y="145"/>
                  </a:cubicBezTo>
                  <a:cubicBezTo>
                    <a:pt x="189" y="154"/>
                    <a:pt x="198" y="163"/>
                    <a:pt x="208" y="172"/>
                  </a:cubicBezTo>
                  <a:cubicBezTo>
                    <a:pt x="217" y="172"/>
                    <a:pt x="253" y="181"/>
                    <a:pt x="289" y="172"/>
                  </a:cubicBezTo>
                  <a:cubicBezTo>
                    <a:pt x="289" y="172"/>
                    <a:pt x="298" y="163"/>
                    <a:pt x="307" y="163"/>
                  </a:cubicBezTo>
                  <a:cubicBezTo>
                    <a:pt x="316" y="154"/>
                    <a:pt x="316" y="154"/>
                    <a:pt x="325" y="154"/>
                  </a:cubicBezTo>
                  <a:cubicBezTo>
                    <a:pt x="325" y="154"/>
                    <a:pt x="325" y="154"/>
                    <a:pt x="334" y="154"/>
                  </a:cubicBezTo>
                  <a:lnTo>
                    <a:pt x="334" y="154"/>
                  </a:lnTo>
                  <a:cubicBezTo>
                    <a:pt x="343" y="163"/>
                    <a:pt x="343" y="172"/>
                    <a:pt x="334" y="172"/>
                  </a:cubicBezTo>
                  <a:lnTo>
                    <a:pt x="325" y="181"/>
                  </a:lnTo>
                  <a:cubicBezTo>
                    <a:pt x="316" y="190"/>
                    <a:pt x="307" y="199"/>
                    <a:pt x="298" y="199"/>
                  </a:cubicBezTo>
                  <a:cubicBezTo>
                    <a:pt x="271" y="235"/>
                    <a:pt x="244" y="253"/>
                    <a:pt x="226" y="253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08" y="262"/>
                    <a:pt x="208" y="262"/>
                    <a:pt x="208" y="271"/>
                  </a:cubicBezTo>
                  <a:cubicBezTo>
                    <a:pt x="208" y="371"/>
                    <a:pt x="198" y="534"/>
                    <a:pt x="189" y="570"/>
                  </a:cubicBezTo>
                  <a:cubicBezTo>
                    <a:pt x="180" y="570"/>
                    <a:pt x="180" y="579"/>
                    <a:pt x="180" y="579"/>
                  </a:cubicBezTo>
                  <a:cubicBezTo>
                    <a:pt x="172" y="597"/>
                    <a:pt x="189" y="606"/>
                    <a:pt x="189" y="606"/>
                  </a:cubicBezTo>
                  <a:cubicBezTo>
                    <a:pt x="198" y="606"/>
                    <a:pt x="208" y="606"/>
                    <a:pt x="217" y="597"/>
                  </a:cubicBezTo>
                  <a:lnTo>
                    <a:pt x="217" y="597"/>
                  </a:lnTo>
                  <a:cubicBezTo>
                    <a:pt x="217" y="588"/>
                    <a:pt x="226" y="588"/>
                    <a:pt x="226" y="579"/>
                  </a:cubicBezTo>
                  <a:cubicBezTo>
                    <a:pt x="244" y="551"/>
                    <a:pt x="307" y="461"/>
                    <a:pt x="352" y="443"/>
                  </a:cubicBezTo>
                  <a:cubicBezTo>
                    <a:pt x="388" y="425"/>
                    <a:pt x="425" y="407"/>
                    <a:pt x="470" y="416"/>
                  </a:cubicBezTo>
                  <a:cubicBezTo>
                    <a:pt x="524" y="434"/>
                    <a:pt x="578" y="470"/>
                    <a:pt x="642" y="534"/>
                  </a:cubicBezTo>
                  <a:cubicBezTo>
                    <a:pt x="642" y="534"/>
                    <a:pt x="651" y="543"/>
                    <a:pt x="660" y="561"/>
                  </a:cubicBezTo>
                  <a:cubicBezTo>
                    <a:pt x="668" y="588"/>
                    <a:pt x="668" y="606"/>
                    <a:pt x="660" y="633"/>
                  </a:cubicBezTo>
                  <a:cubicBezTo>
                    <a:pt x="642" y="669"/>
                    <a:pt x="587" y="714"/>
                    <a:pt x="425" y="732"/>
                  </a:cubicBezTo>
                  <a:cubicBezTo>
                    <a:pt x="289" y="742"/>
                    <a:pt x="180" y="750"/>
                    <a:pt x="108" y="742"/>
                  </a:cubicBezTo>
                  <a:cubicBezTo>
                    <a:pt x="72" y="742"/>
                    <a:pt x="36" y="705"/>
                    <a:pt x="36" y="660"/>
                  </a:cubicBezTo>
                  <a:cubicBezTo>
                    <a:pt x="45" y="651"/>
                    <a:pt x="36" y="633"/>
                    <a:pt x="36" y="624"/>
                  </a:cubicBezTo>
                  <a:cubicBezTo>
                    <a:pt x="36" y="588"/>
                    <a:pt x="45" y="515"/>
                    <a:pt x="63" y="479"/>
                  </a:cubicBezTo>
                  <a:cubicBezTo>
                    <a:pt x="81" y="425"/>
                    <a:pt x="90" y="380"/>
                    <a:pt x="90" y="344"/>
                  </a:cubicBezTo>
                  <a:cubicBezTo>
                    <a:pt x="90" y="335"/>
                    <a:pt x="99" y="326"/>
                    <a:pt x="99" y="317"/>
                  </a:cubicBezTo>
                  <a:cubicBezTo>
                    <a:pt x="99" y="271"/>
                    <a:pt x="108" y="226"/>
                    <a:pt x="126" y="18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44" y="136"/>
                    <a:pt x="153" y="91"/>
                    <a:pt x="162" y="91"/>
                  </a:cubicBezTo>
                  <a:cubicBezTo>
                    <a:pt x="180" y="45"/>
                    <a:pt x="208" y="27"/>
                    <a:pt x="271" y="45"/>
                  </a:cubicBezTo>
                  <a:cubicBezTo>
                    <a:pt x="280" y="54"/>
                    <a:pt x="289" y="54"/>
                    <a:pt x="298" y="54"/>
                  </a:cubicBezTo>
                  <a:cubicBezTo>
                    <a:pt x="307" y="54"/>
                    <a:pt x="316" y="63"/>
                    <a:pt x="325" y="72"/>
                  </a:cubicBezTo>
                  <a:cubicBezTo>
                    <a:pt x="325" y="81"/>
                    <a:pt x="325" y="100"/>
                    <a:pt x="325" y="100"/>
                  </a:cubicBezTo>
                  <a:lnTo>
                    <a:pt x="325" y="100"/>
                  </a:lnTo>
                  <a:cubicBezTo>
                    <a:pt x="361" y="109"/>
                    <a:pt x="361" y="109"/>
                    <a:pt x="361" y="109"/>
                  </a:cubicBezTo>
                  <a:cubicBezTo>
                    <a:pt x="361" y="109"/>
                    <a:pt x="370" y="81"/>
                    <a:pt x="352" y="54"/>
                  </a:cubicBezTo>
                  <a:cubicBezTo>
                    <a:pt x="352" y="36"/>
                    <a:pt x="334" y="27"/>
                    <a:pt x="307" y="18"/>
                  </a:cubicBezTo>
                  <a:cubicBezTo>
                    <a:pt x="298" y="18"/>
                    <a:pt x="289" y="9"/>
                    <a:pt x="280" y="9"/>
                  </a:cubicBezTo>
                  <a:cubicBezTo>
                    <a:pt x="244" y="0"/>
                    <a:pt x="217" y="0"/>
                    <a:pt x="189" y="9"/>
                  </a:cubicBezTo>
                  <a:cubicBezTo>
                    <a:pt x="162" y="18"/>
                    <a:pt x="135" y="36"/>
                    <a:pt x="126" y="72"/>
                  </a:cubicBezTo>
                  <a:cubicBezTo>
                    <a:pt x="126" y="72"/>
                    <a:pt x="126" y="72"/>
                    <a:pt x="90" y="163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72" y="217"/>
                    <a:pt x="63" y="262"/>
                    <a:pt x="54" y="308"/>
                  </a:cubicBezTo>
                  <a:cubicBezTo>
                    <a:pt x="54" y="317"/>
                    <a:pt x="54" y="326"/>
                    <a:pt x="54" y="335"/>
                  </a:cubicBezTo>
                  <a:cubicBezTo>
                    <a:pt x="45" y="380"/>
                    <a:pt x="45" y="416"/>
                    <a:pt x="27" y="470"/>
                  </a:cubicBezTo>
                  <a:cubicBezTo>
                    <a:pt x="9" y="506"/>
                    <a:pt x="0" y="579"/>
                    <a:pt x="0" y="624"/>
                  </a:cubicBezTo>
                  <a:cubicBezTo>
                    <a:pt x="0" y="633"/>
                    <a:pt x="0" y="651"/>
                    <a:pt x="0" y="660"/>
                  </a:cubicBezTo>
                  <a:cubicBezTo>
                    <a:pt x="0" y="687"/>
                    <a:pt x="9" y="714"/>
                    <a:pt x="27" y="742"/>
                  </a:cubicBezTo>
                  <a:cubicBezTo>
                    <a:pt x="45" y="759"/>
                    <a:pt x="81" y="778"/>
                    <a:pt x="108" y="778"/>
                  </a:cubicBezTo>
                  <a:cubicBezTo>
                    <a:pt x="135" y="787"/>
                    <a:pt x="162" y="787"/>
                    <a:pt x="198" y="787"/>
                  </a:cubicBezTo>
                  <a:cubicBezTo>
                    <a:pt x="262" y="787"/>
                    <a:pt x="343" y="778"/>
                    <a:pt x="434" y="768"/>
                  </a:cubicBezTo>
                  <a:cubicBezTo>
                    <a:pt x="578" y="750"/>
                    <a:pt x="668" y="714"/>
                    <a:pt x="696" y="642"/>
                  </a:cubicBezTo>
                  <a:cubicBezTo>
                    <a:pt x="723" y="579"/>
                    <a:pt x="668" y="506"/>
                    <a:pt x="668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FD6DBCAA-ED44-D640-BEE2-D086579B0C12}"/>
              </a:ext>
            </a:extLst>
          </p:cNvPr>
          <p:cNvSpPr txBox="1"/>
          <p:nvPr/>
        </p:nvSpPr>
        <p:spPr>
          <a:xfrm>
            <a:off x="1624776" y="9196932"/>
            <a:ext cx="6518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D651D9FF-4D3F-AD45-87BC-77B5E3CF101F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26161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24E61C-C0A3-A74A-9291-0B6438C7E649}"/>
              </a:ext>
            </a:extLst>
          </p:cNvPr>
          <p:cNvSpPr/>
          <p:nvPr/>
        </p:nvSpPr>
        <p:spPr>
          <a:xfrm>
            <a:off x="0" y="10604968"/>
            <a:ext cx="24377650" cy="223819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51FE4E-2C12-6F4C-A29C-304B7E1B3032}"/>
              </a:ext>
            </a:extLst>
          </p:cNvPr>
          <p:cNvGrpSpPr/>
          <p:nvPr/>
        </p:nvGrpSpPr>
        <p:grpSpPr>
          <a:xfrm>
            <a:off x="8874414" y="3933621"/>
            <a:ext cx="6628822" cy="8177766"/>
            <a:chOff x="8874414" y="3933621"/>
            <a:chExt cx="6628822" cy="8177766"/>
          </a:xfrm>
        </p:grpSpPr>
        <p:sp>
          <p:nvSpPr>
            <p:cNvPr id="104" name="Freeform 1">
              <a:extLst>
                <a:ext uri="{FF2B5EF4-FFF2-40B4-BE49-F238E27FC236}">
                  <a16:creationId xmlns:a16="http://schemas.microsoft.com/office/drawing/2014/main" id="{BB4E2492-CA66-4840-8DF0-0A55B59F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">
              <a:extLst>
                <a:ext uri="{FF2B5EF4-FFF2-40B4-BE49-F238E27FC236}">
                  <a16:creationId xmlns:a16="http://schemas.microsoft.com/office/drawing/2014/main" id="{6774C2BF-5476-1D41-831B-3B73EB4C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">
              <a:extLst>
                <a:ext uri="{FF2B5EF4-FFF2-40B4-BE49-F238E27FC236}">
                  <a16:creationId xmlns:a16="http://schemas.microsoft.com/office/drawing/2014/main" id="{2AA57E8F-84C4-AA40-8274-5BB14C1C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">
              <a:extLst>
                <a:ext uri="{FF2B5EF4-FFF2-40B4-BE49-F238E27FC236}">
                  <a16:creationId xmlns:a16="http://schemas.microsoft.com/office/drawing/2014/main" id="{ABC18282-00F0-9846-B92C-E6C2935C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CAB867B-04B7-3F47-BECD-2BCF33F9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F7AFA515-0D14-8F4D-A433-3D5BEC2D5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44DC9A57-664C-4B4E-82A8-5E576E1D1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0426150E-179C-9E45-9749-2BF62F9F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0598BF89-7B92-284B-9A4A-702F7B1C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A6DE29B8-204D-9C4D-AC6D-B29C0DBF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BA6C5029-14B4-0B4C-ABEF-06884798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D02CEE6B-ED2C-FD4F-BFF7-34ADB453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4C10F4C-773F-5144-989B-E8A96AF0A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08266B2B-AE9C-104A-B6E5-5590FFBE2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30DAA161-1C8F-F94D-9CCD-E70A420E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7D77BBF6-5D29-2147-A0D1-2D0F4813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CF9428B5-1735-7B47-9E9C-0FC38CCA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65A88596-1939-9442-AD96-0759287A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5F3DB1DF-C64C-9E43-BA98-ACCBC2165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33128613-CA8F-6543-A283-5D44435B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5D7EA819-E400-8848-8951-C7BDFBDD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56A553C7-0945-B742-ACFF-8804F8374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BFA7D471-0F48-2245-9614-DF778A44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2B074D7E-59ED-5145-AF4F-6C3EAF74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2AB996C4-B360-6340-B3BA-1BCAF318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9" name="Chart 208">
            <a:extLst>
              <a:ext uri="{FF2B5EF4-FFF2-40B4-BE49-F238E27FC236}">
                <a16:creationId xmlns:a16="http://schemas.microsoft.com/office/drawing/2014/main" id="{1BC36B8E-2E6E-DF42-92FD-BC3E8A5E30C7}"/>
              </a:ext>
            </a:extLst>
          </p:cNvPr>
          <p:cNvGraphicFramePr/>
          <p:nvPr/>
        </p:nvGraphicFramePr>
        <p:xfrm>
          <a:off x="1729772" y="4370516"/>
          <a:ext cx="2500562" cy="234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69082D5-2E93-3242-AD36-BE066E8DB474}"/>
              </a:ext>
            </a:extLst>
          </p:cNvPr>
          <p:cNvGrpSpPr/>
          <p:nvPr/>
        </p:nvGrpSpPr>
        <p:grpSpPr>
          <a:xfrm>
            <a:off x="4247754" y="4640088"/>
            <a:ext cx="4901474" cy="1907329"/>
            <a:chOff x="4517991" y="4588966"/>
            <a:chExt cx="4901474" cy="1907329"/>
          </a:xfrm>
        </p:grpSpPr>
        <p:sp>
          <p:nvSpPr>
            <p:cNvPr id="210" name="Subtitle 2">
              <a:extLst>
                <a:ext uri="{FF2B5EF4-FFF2-40B4-BE49-F238E27FC236}">
                  <a16:creationId xmlns:a16="http://schemas.microsoft.com/office/drawing/2014/main" id="{CBA64EFE-5047-C147-9B88-27DD03443864}"/>
                </a:ext>
              </a:extLst>
            </p:cNvPr>
            <p:cNvSpPr txBox="1">
              <a:spLocks/>
            </p:cNvSpPr>
            <p:nvPr/>
          </p:nvSpPr>
          <p:spPr>
            <a:xfrm>
              <a:off x="4517991" y="5235297"/>
              <a:ext cx="49014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88B46C7-E5A7-2241-8802-41E3D9149BF5}"/>
                </a:ext>
              </a:extLst>
            </p:cNvPr>
            <p:cNvSpPr/>
            <p:nvPr/>
          </p:nvSpPr>
          <p:spPr>
            <a:xfrm>
              <a:off x="4666846" y="4588966"/>
              <a:ext cx="36301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  <p:graphicFrame>
        <p:nvGraphicFramePr>
          <p:cNvPr id="212" name="Chart 211">
            <a:extLst>
              <a:ext uri="{FF2B5EF4-FFF2-40B4-BE49-F238E27FC236}">
                <a16:creationId xmlns:a16="http://schemas.microsoft.com/office/drawing/2014/main" id="{873B5638-F797-3A40-A315-2A9D74DE3305}"/>
              </a:ext>
            </a:extLst>
          </p:cNvPr>
          <p:cNvGraphicFramePr/>
          <p:nvPr/>
        </p:nvGraphicFramePr>
        <p:xfrm>
          <a:off x="1729772" y="7310175"/>
          <a:ext cx="2500562" cy="234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14653F9-B032-7C40-82A7-929FC0104EF3}"/>
              </a:ext>
            </a:extLst>
          </p:cNvPr>
          <p:cNvGrpSpPr/>
          <p:nvPr/>
        </p:nvGrpSpPr>
        <p:grpSpPr>
          <a:xfrm>
            <a:off x="4247754" y="7548969"/>
            <a:ext cx="4940098" cy="1907329"/>
            <a:chOff x="4517991" y="7258816"/>
            <a:chExt cx="4940098" cy="1907329"/>
          </a:xfrm>
        </p:grpSpPr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9E2CEE6-B867-0644-BD5F-7919BDCAE344}"/>
                </a:ext>
              </a:extLst>
            </p:cNvPr>
            <p:cNvSpPr txBox="1">
              <a:spLocks/>
            </p:cNvSpPr>
            <p:nvPr/>
          </p:nvSpPr>
          <p:spPr>
            <a:xfrm>
              <a:off x="4517991" y="7905147"/>
              <a:ext cx="4940098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A5A697E-3DA0-8443-B713-AA2AEBA31EDB}"/>
                </a:ext>
              </a:extLst>
            </p:cNvPr>
            <p:cNvSpPr/>
            <p:nvPr/>
          </p:nvSpPr>
          <p:spPr>
            <a:xfrm>
              <a:off x="4666846" y="7258816"/>
              <a:ext cx="36301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C2B64-FF86-614B-A508-70A37A7361BA}"/>
              </a:ext>
            </a:extLst>
          </p:cNvPr>
          <p:cNvGrpSpPr/>
          <p:nvPr/>
        </p:nvGrpSpPr>
        <p:grpSpPr>
          <a:xfrm>
            <a:off x="15189798" y="4640088"/>
            <a:ext cx="4901474" cy="1907329"/>
            <a:chOff x="15189798" y="4640088"/>
            <a:chExt cx="4901474" cy="1907329"/>
          </a:xfrm>
        </p:grpSpPr>
        <p:sp>
          <p:nvSpPr>
            <p:cNvPr id="226" name="Subtitle 2">
              <a:extLst>
                <a:ext uri="{FF2B5EF4-FFF2-40B4-BE49-F238E27FC236}">
                  <a16:creationId xmlns:a16="http://schemas.microsoft.com/office/drawing/2014/main" id="{2D25F99F-CD9A-0D46-99D8-36363FF2781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5189798" y="5286419"/>
              <a:ext cx="49014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485D1F6-DAF3-9A4D-82C6-46FA4C2BACA7}"/>
                </a:ext>
              </a:extLst>
            </p:cNvPr>
            <p:cNvSpPr/>
            <p:nvPr/>
          </p:nvSpPr>
          <p:spPr>
            <a:xfrm flipH="1">
              <a:off x="16312234" y="4640088"/>
              <a:ext cx="36301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E267E8-6C09-DB46-81AF-F897C065DFFD}"/>
              </a:ext>
            </a:extLst>
          </p:cNvPr>
          <p:cNvGrpSpPr/>
          <p:nvPr/>
        </p:nvGrpSpPr>
        <p:grpSpPr>
          <a:xfrm flipH="1">
            <a:off x="15189798" y="7548969"/>
            <a:ext cx="4940098" cy="1907329"/>
            <a:chOff x="4517991" y="7258816"/>
            <a:chExt cx="4940098" cy="1907329"/>
          </a:xfrm>
        </p:grpSpPr>
        <p:sp>
          <p:nvSpPr>
            <p:cNvPr id="224" name="Subtitle 2">
              <a:extLst>
                <a:ext uri="{FF2B5EF4-FFF2-40B4-BE49-F238E27FC236}">
                  <a16:creationId xmlns:a16="http://schemas.microsoft.com/office/drawing/2014/main" id="{B5F2F670-8A85-2F48-AE4D-4A2B5C019B50}"/>
                </a:ext>
              </a:extLst>
            </p:cNvPr>
            <p:cNvSpPr txBox="1">
              <a:spLocks/>
            </p:cNvSpPr>
            <p:nvPr/>
          </p:nvSpPr>
          <p:spPr>
            <a:xfrm>
              <a:off x="4517991" y="7905147"/>
              <a:ext cx="4940098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02D8FC1-A8FE-E845-931E-BDC048959F7B}"/>
                </a:ext>
              </a:extLst>
            </p:cNvPr>
            <p:cNvSpPr/>
            <p:nvPr/>
          </p:nvSpPr>
          <p:spPr>
            <a:xfrm>
              <a:off x="4666846" y="7258816"/>
              <a:ext cx="36301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Advertise</a:t>
              </a:r>
            </a:p>
          </p:txBody>
        </p:sp>
      </p:grpSp>
      <p:graphicFrame>
        <p:nvGraphicFramePr>
          <p:cNvPr id="218" name="Chart 217">
            <a:extLst>
              <a:ext uri="{FF2B5EF4-FFF2-40B4-BE49-F238E27FC236}">
                <a16:creationId xmlns:a16="http://schemas.microsoft.com/office/drawing/2014/main" id="{F259E6E9-E550-4642-B7E3-C79F842DCE49}"/>
              </a:ext>
            </a:extLst>
          </p:cNvPr>
          <p:cNvGraphicFramePr/>
          <p:nvPr/>
        </p:nvGraphicFramePr>
        <p:xfrm>
          <a:off x="20147316" y="4370516"/>
          <a:ext cx="2500562" cy="234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1" name="Chart 220">
            <a:extLst>
              <a:ext uri="{FF2B5EF4-FFF2-40B4-BE49-F238E27FC236}">
                <a16:creationId xmlns:a16="http://schemas.microsoft.com/office/drawing/2014/main" id="{F7C83BD5-71B6-9642-BC6F-7AAB3DBAAC2A}"/>
              </a:ext>
            </a:extLst>
          </p:cNvPr>
          <p:cNvGraphicFramePr/>
          <p:nvPr/>
        </p:nvGraphicFramePr>
        <p:xfrm>
          <a:off x="20147316" y="7310175"/>
          <a:ext cx="2500562" cy="234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8" name="Freeform 263">
            <a:extLst>
              <a:ext uri="{FF2B5EF4-FFF2-40B4-BE49-F238E27FC236}">
                <a16:creationId xmlns:a16="http://schemas.microsoft.com/office/drawing/2014/main" id="{AD5EB819-6903-A04D-8500-FC285E3B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53" y="8195300"/>
            <a:ext cx="975615" cy="637720"/>
          </a:xfrm>
          <a:custGeom>
            <a:avLst/>
            <a:gdLst>
              <a:gd name="T0" fmla="*/ 561 w 905"/>
              <a:gd name="T1" fmla="*/ 588 h 589"/>
              <a:gd name="T2" fmla="*/ 561 w 905"/>
              <a:gd name="T3" fmla="*/ 588 h 589"/>
              <a:gd name="T4" fmla="*/ 561 w 905"/>
              <a:gd name="T5" fmla="*/ 588 h 589"/>
              <a:gd name="T6" fmla="*/ 543 w 905"/>
              <a:gd name="T7" fmla="*/ 570 h 589"/>
              <a:gd name="T8" fmla="*/ 452 w 905"/>
              <a:gd name="T9" fmla="*/ 127 h 589"/>
              <a:gd name="T10" fmla="*/ 371 w 905"/>
              <a:gd name="T11" fmla="*/ 461 h 589"/>
              <a:gd name="T12" fmla="*/ 353 w 905"/>
              <a:gd name="T13" fmla="*/ 479 h 589"/>
              <a:gd name="T14" fmla="*/ 326 w 905"/>
              <a:gd name="T15" fmla="*/ 470 h 589"/>
              <a:gd name="T16" fmla="*/ 226 w 905"/>
              <a:gd name="T17" fmla="*/ 280 h 589"/>
              <a:gd name="T18" fmla="*/ 145 w 905"/>
              <a:gd name="T19" fmla="*/ 362 h 589"/>
              <a:gd name="T20" fmla="*/ 136 w 905"/>
              <a:gd name="T21" fmla="*/ 371 h 589"/>
              <a:gd name="T22" fmla="*/ 27 w 905"/>
              <a:gd name="T23" fmla="*/ 371 h 589"/>
              <a:gd name="T24" fmla="*/ 0 w 905"/>
              <a:gd name="T25" fmla="*/ 353 h 589"/>
              <a:gd name="T26" fmla="*/ 27 w 905"/>
              <a:gd name="T27" fmla="*/ 325 h 589"/>
              <a:gd name="T28" fmla="*/ 118 w 905"/>
              <a:gd name="T29" fmla="*/ 325 h 589"/>
              <a:gd name="T30" fmla="*/ 217 w 905"/>
              <a:gd name="T31" fmla="*/ 226 h 589"/>
              <a:gd name="T32" fmla="*/ 235 w 905"/>
              <a:gd name="T33" fmla="*/ 217 h 589"/>
              <a:gd name="T34" fmla="*/ 253 w 905"/>
              <a:gd name="T35" fmla="*/ 235 h 589"/>
              <a:gd name="T36" fmla="*/ 335 w 905"/>
              <a:gd name="T37" fmla="*/ 398 h 589"/>
              <a:gd name="T38" fmla="*/ 425 w 905"/>
              <a:gd name="T39" fmla="*/ 18 h 589"/>
              <a:gd name="T40" fmla="*/ 452 w 905"/>
              <a:gd name="T41" fmla="*/ 0 h 589"/>
              <a:gd name="T42" fmla="*/ 470 w 905"/>
              <a:gd name="T43" fmla="*/ 18 h 589"/>
              <a:gd name="T44" fmla="*/ 570 w 905"/>
              <a:gd name="T45" fmla="*/ 479 h 589"/>
              <a:gd name="T46" fmla="*/ 642 w 905"/>
              <a:gd name="T47" fmla="*/ 235 h 589"/>
              <a:gd name="T48" fmla="*/ 660 w 905"/>
              <a:gd name="T49" fmla="*/ 226 h 589"/>
              <a:gd name="T50" fmla="*/ 678 w 905"/>
              <a:gd name="T51" fmla="*/ 226 h 589"/>
              <a:gd name="T52" fmla="*/ 778 w 905"/>
              <a:gd name="T53" fmla="*/ 325 h 589"/>
              <a:gd name="T54" fmla="*/ 877 w 905"/>
              <a:gd name="T55" fmla="*/ 325 h 589"/>
              <a:gd name="T56" fmla="*/ 904 w 905"/>
              <a:gd name="T57" fmla="*/ 353 h 589"/>
              <a:gd name="T58" fmla="*/ 877 w 905"/>
              <a:gd name="T59" fmla="*/ 371 h 589"/>
              <a:gd name="T60" fmla="*/ 768 w 905"/>
              <a:gd name="T61" fmla="*/ 371 h 589"/>
              <a:gd name="T62" fmla="*/ 760 w 905"/>
              <a:gd name="T63" fmla="*/ 371 h 589"/>
              <a:gd name="T64" fmla="*/ 678 w 905"/>
              <a:gd name="T65" fmla="*/ 289 h 589"/>
              <a:gd name="T66" fmla="*/ 579 w 905"/>
              <a:gd name="T67" fmla="*/ 570 h 589"/>
              <a:gd name="T68" fmla="*/ 561 w 905"/>
              <a:gd name="T6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5" h="589">
                <a:moveTo>
                  <a:pt x="561" y="588"/>
                </a:moveTo>
                <a:lnTo>
                  <a:pt x="561" y="588"/>
                </a:lnTo>
                <a:lnTo>
                  <a:pt x="561" y="588"/>
                </a:lnTo>
                <a:cubicBezTo>
                  <a:pt x="552" y="588"/>
                  <a:pt x="543" y="579"/>
                  <a:pt x="543" y="570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62" y="470"/>
                  <a:pt x="362" y="479"/>
                  <a:pt x="353" y="479"/>
                </a:cubicBezTo>
                <a:cubicBezTo>
                  <a:pt x="335" y="479"/>
                  <a:pt x="326" y="479"/>
                  <a:pt x="326" y="470"/>
                </a:cubicBezTo>
                <a:cubicBezTo>
                  <a:pt x="226" y="280"/>
                  <a:pt x="226" y="280"/>
                  <a:pt x="226" y="280"/>
                </a:cubicBezTo>
                <a:cubicBezTo>
                  <a:pt x="145" y="362"/>
                  <a:pt x="145" y="362"/>
                  <a:pt x="145" y="362"/>
                </a:cubicBezTo>
                <a:cubicBezTo>
                  <a:pt x="145" y="371"/>
                  <a:pt x="136" y="371"/>
                  <a:pt x="136" y="371"/>
                </a:cubicBezTo>
                <a:cubicBezTo>
                  <a:pt x="27" y="371"/>
                  <a:pt x="27" y="371"/>
                  <a:pt x="27" y="371"/>
                </a:cubicBezTo>
                <a:cubicBezTo>
                  <a:pt x="9" y="371"/>
                  <a:pt x="0" y="362"/>
                  <a:pt x="0" y="353"/>
                </a:cubicBezTo>
                <a:cubicBezTo>
                  <a:pt x="0" y="334"/>
                  <a:pt x="9" y="325"/>
                  <a:pt x="27" y="325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17" y="226"/>
                  <a:pt x="217" y="226"/>
                  <a:pt x="217" y="226"/>
                </a:cubicBezTo>
                <a:cubicBezTo>
                  <a:pt x="217" y="226"/>
                  <a:pt x="226" y="217"/>
                  <a:pt x="235" y="217"/>
                </a:cubicBezTo>
                <a:cubicBezTo>
                  <a:pt x="244" y="217"/>
                  <a:pt x="253" y="226"/>
                  <a:pt x="253" y="235"/>
                </a:cubicBezTo>
                <a:cubicBezTo>
                  <a:pt x="335" y="398"/>
                  <a:pt x="335" y="398"/>
                  <a:pt x="335" y="398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34" y="9"/>
                  <a:pt x="443" y="0"/>
                  <a:pt x="452" y="0"/>
                </a:cubicBezTo>
                <a:cubicBezTo>
                  <a:pt x="461" y="0"/>
                  <a:pt x="470" y="9"/>
                  <a:pt x="470" y="18"/>
                </a:cubicBezTo>
                <a:cubicBezTo>
                  <a:pt x="570" y="479"/>
                  <a:pt x="570" y="479"/>
                  <a:pt x="570" y="479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51" y="235"/>
                  <a:pt x="651" y="226"/>
                  <a:pt x="660" y="226"/>
                </a:cubicBezTo>
                <a:cubicBezTo>
                  <a:pt x="669" y="226"/>
                  <a:pt x="678" y="226"/>
                  <a:pt x="678" y="226"/>
                </a:cubicBezTo>
                <a:cubicBezTo>
                  <a:pt x="778" y="325"/>
                  <a:pt x="778" y="325"/>
                  <a:pt x="778" y="325"/>
                </a:cubicBezTo>
                <a:cubicBezTo>
                  <a:pt x="877" y="325"/>
                  <a:pt x="877" y="325"/>
                  <a:pt x="877" y="325"/>
                </a:cubicBezTo>
                <a:cubicBezTo>
                  <a:pt x="895" y="325"/>
                  <a:pt x="904" y="334"/>
                  <a:pt x="904" y="353"/>
                </a:cubicBezTo>
                <a:cubicBezTo>
                  <a:pt x="904" y="362"/>
                  <a:pt x="895" y="371"/>
                  <a:pt x="877" y="371"/>
                </a:cubicBezTo>
                <a:cubicBezTo>
                  <a:pt x="768" y="371"/>
                  <a:pt x="768" y="371"/>
                  <a:pt x="768" y="371"/>
                </a:cubicBezTo>
                <a:lnTo>
                  <a:pt x="760" y="371"/>
                </a:lnTo>
                <a:cubicBezTo>
                  <a:pt x="678" y="289"/>
                  <a:pt x="678" y="289"/>
                  <a:pt x="678" y="289"/>
                </a:cubicBezTo>
                <a:cubicBezTo>
                  <a:pt x="579" y="570"/>
                  <a:pt x="579" y="570"/>
                  <a:pt x="579" y="570"/>
                </a:cubicBezTo>
                <a:cubicBezTo>
                  <a:pt x="579" y="579"/>
                  <a:pt x="570" y="588"/>
                  <a:pt x="561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66">
            <a:extLst>
              <a:ext uri="{FF2B5EF4-FFF2-40B4-BE49-F238E27FC236}">
                <a16:creationId xmlns:a16="http://schemas.microsoft.com/office/drawing/2014/main" id="{DB5BBE44-E8ED-FA48-8CB6-BEE473F4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413" y="5159858"/>
            <a:ext cx="975615" cy="790012"/>
          </a:xfrm>
          <a:custGeom>
            <a:avLst/>
            <a:gdLst>
              <a:gd name="T0" fmla="*/ 840 w 905"/>
              <a:gd name="T1" fmla="*/ 64 h 733"/>
              <a:gd name="T2" fmla="*/ 515 w 905"/>
              <a:gd name="T3" fmla="*/ 64 h 733"/>
              <a:gd name="T4" fmla="*/ 434 w 905"/>
              <a:gd name="T5" fmla="*/ 64 h 733"/>
              <a:gd name="T6" fmla="*/ 117 w 905"/>
              <a:gd name="T7" fmla="*/ 64 h 733"/>
              <a:gd name="T8" fmla="*/ 63 w 905"/>
              <a:gd name="T9" fmla="*/ 308 h 733"/>
              <a:gd name="T10" fmla="*/ 0 w 905"/>
              <a:gd name="T11" fmla="*/ 326 h 733"/>
              <a:gd name="T12" fmla="*/ 90 w 905"/>
              <a:gd name="T13" fmla="*/ 353 h 733"/>
              <a:gd name="T14" fmla="*/ 171 w 905"/>
              <a:gd name="T15" fmla="*/ 443 h 733"/>
              <a:gd name="T16" fmla="*/ 461 w 905"/>
              <a:gd name="T17" fmla="*/ 723 h 733"/>
              <a:gd name="T18" fmla="*/ 497 w 905"/>
              <a:gd name="T19" fmla="*/ 723 h 733"/>
              <a:gd name="T20" fmla="*/ 777 w 905"/>
              <a:gd name="T21" fmla="*/ 443 h 733"/>
              <a:gd name="T22" fmla="*/ 840 w 905"/>
              <a:gd name="T23" fmla="*/ 380 h 733"/>
              <a:gd name="T24" fmla="*/ 840 w 905"/>
              <a:gd name="T25" fmla="*/ 64 h 733"/>
              <a:gd name="T26" fmla="*/ 804 w 905"/>
              <a:gd name="T27" fmla="*/ 353 h 733"/>
              <a:gd name="T28" fmla="*/ 741 w 905"/>
              <a:gd name="T29" fmla="*/ 407 h 733"/>
              <a:gd name="T30" fmla="*/ 208 w 905"/>
              <a:gd name="T31" fmla="*/ 407 h 733"/>
              <a:gd name="T32" fmla="*/ 153 w 905"/>
              <a:gd name="T33" fmla="*/ 353 h 733"/>
              <a:gd name="T34" fmla="*/ 163 w 905"/>
              <a:gd name="T35" fmla="*/ 290 h 733"/>
              <a:gd name="T36" fmla="*/ 244 w 905"/>
              <a:gd name="T37" fmla="*/ 425 h 733"/>
              <a:gd name="T38" fmla="*/ 307 w 905"/>
              <a:gd name="T39" fmla="*/ 208 h 733"/>
              <a:gd name="T40" fmla="*/ 388 w 905"/>
              <a:gd name="T41" fmla="*/ 488 h 733"/>
              <a:gd name="T42" fmla="*/ 406 w 905"/>
              <a:gd name="T43" fmla="*/ 479 h 733"/>
              <a:gd name="T44" fmla="*/ 515 w 905"/>
              <a:gd name="T45" fmla="*/ 344 h 733"/>
              <a:gd name="T46" fmla="*/ 605 w 905"/>
              <a:gd name="T47" fmla="*/ 353 h 733"/>
              <a:gd name="T48" fmla="*/ 605 w 905"/>
              <a:gd name="T49" fmla="*/ 308 h 733"/>
              <a:gd name="T50" fmla="*/ 479 w 905"/>
              <a:gd name="T51" fmla="*/ 235 h 733"/>
              <a:gd name="T52" fmla="*/ 434 w 905"/>
              <a:gd name="T53" fmla="*/ 244 h 733"/>
              <a:gd name="T54" fmla="*/ 334 w 905"/>
              <a:gd name="T55" fmla="*/ 100 h 733"/>
              <a:gd name="T56" fmla="*/ 316 w 905"/>
              <a:gd name="T57" fmla="*/ 82 h 733"/>
              <a:gd name="T58" fmla="*/ 235 w 905"/>
              <a:gd name="T59" fmla="*/ 335 h 733"/>
              <a:gd name="T60" fmla="*/ 171 w 905"/>
              <a:gd name="T61" fmla="*/ 235 h 733"/>
              <a:gd name="T62" fmla="*/ 108 w 905"/>
              <a:gd name="T63" fmla="*/ 281 h 733"/>
              <a:gd name="T64" fmla="*/ 153 w 905"/>
              <a:gd name="T65" fmla="*/ 100 h 733"/>
              <a:gd name="T66" fmla="*/ 406 w 905"/>
              <a:gd name="T67" fmla="*/ 100 h 733"/>
              <a:gd name="T68" fmla="*/ 479 w 905"/>
              <a:gd name="T69" fmla="*/ 163 h 733"/>
              <a:gd name="T70" fmla="*/ 551 w 905"/>
              <a:gd name="T71" fmla="*/ 100 h 733"/>
              <a:gd name="T72" fmla="*/ 804 w 905"/>
              <a:gd name="T73" fmla="*/ 100 h 733"/>
              <a:gd name="T74" fmla="*/ 804 w 905"/>
              <a:gd name="T75" fmla="*/ 35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5" h="733">
                <a:moveTo>
                  <a:pt x="840" y="64"/>
                </a:moveTo>
                <a:lnTo>
                  <a:pt x="840" y="64"/>
                </a:lnTo>
                <a:cubicBezTo>
                  <a:pt x="795" y="18"/>
                  <a:pt x="741" y="0"/>
                  <a:pt x="678" y="0"/>
                </a:cubicBezTo>
                <a:cubicBezTo>
                  <a:pt x="614" y="0"/>
                  <a:pt x="560" y="18"/>
                  <a:pt x="515" y="64"/>
                </a:cubicBezTo>
                <a:cubicBezTo>
                  <a:pt x="479" y="109"/>
                  <a:pt x="479" y="109"/>
                  <a:pt x="479" y="109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397" y="18"/>
                  <a:pt x="334" y="0"/>
                  <a:pt x="280" y="0"/>
                </a:cubicBezTo>
                <a:cubicBezTo>
                  <a:pt x="217" y="0"/>
                  <a:pt x="163" y="18"/>
                  <a:pt x="117" y="64"/>
                </a:cubicBezTo>
                <a:cubicBezTo>
                  <a:pt x="72" y="109"/>
                  <a:pt x="54" y="163"/>
                  <a:pt x="54" y="226"/>
                </a:cubicBezTo>
                <a:cubicBezTo>
                  <a:pt x="54" y="253"/>
                  <a:pt x="54" y="281"/>
                  <a:pt x="63" y="308"/>
                </a:cubicBezTo>
                <a:cubicBezTo>
                  <a:pt x="27" y="308"/>
                  <a:pt x="27" y="308"/>
                  <a:pt x="27" y="308"/>
                </a:cubicBezTo>
                <a:cubicBezTo>
                  <a:pt x="9" y="308"/>
                  <a:pt x="0" y="317"/>
                  <a:pt x="0" y="326"/>
                </a:cubicBezTo>
                <a:cubicBezTo>
                  <a:pt x="0" y="335"/>
                  <a:pt x="9" y="353"/>
                  <a:pt x="27" y="353"/>
                </a:cubicBezTo>
                <a:cubicBezTo>
                  <a:pt x="90" y="353"/>
                  <a:pt x="90" y="353"/>
                  <a:pt x="90" y="353"/>
                </a:cubicBezTo>
                <a:cubicBezTo>
                  <a:pt x="99" y="362"/>
                  <a:pt x="108" y="371"/>
                  <a:pt x="117" y="380"/>
                </a:cubicBezTo>
                <a:cubicBezTo>
                  <a:pt x="171" y="443"/>
                  <a:pt x="171" y="443"/>
                  <a:pt x="171" y="443"/>
                </a:cubicBezTo>
                <a:lnTo>
                  <a:pt x="171" y="443"/>
                </a:lnTo>
                <a:cubicBezTo>
                  <a:pt x="461" y="723"/>
                  <a:pt x="461" y="723"/>
                  <a:pt x="461" y="723"/>
                </a:cubicBezTo>
                <a:cubicBezTo>
                  <a:pt x="461" y="732"/>
                  <a:pt x="470" y="732"/>
                  <a:pt x="479" y="732"/>
                </a:cubicBezTo>
                <a:cubicBezTo>
                  <a:pt x="479" y="732"/>
                  <a:pt x="488" y="732"/>
                  <a:pt x="497" y="723"/>
                </a:cubicBezTo>
                <a:cubicBezTo>
                  <a:pt x="777" y="443"/>
                  <a:pt x="777" y="443"/>
                  <a:pt x="777" y="443"/>
                </a:cubicBezTo>
                <a:lnTo>
                  <a:pt x="777" y="443"/>
                </a:lnTo>
                <a:cubicBezTo>
                  <a:pt x="840" y="380"/>
                  <a:pt x="840" y="380"/>
                  <a:pt x="840" y="380"/>
                </a:cubicBezTo>
                <a:lnTo>
                  <a:pt x="840" y="380"/>
                </a:lnTo>
                <a:cubicBezTo>
                  <a:pt x="876" y="344"/>
                  <a:pt x="904" y="281"/>
                  <a:pt x="904" y="226"/>
                </a:cubicBezTo>
                <a:cubicBezTo>
                  <a:pt x="904" y="163"/>
                  <a:pt x="876" y="109"/>
                  <a:pt x="840" y="64"/>
                </a:cubicBezTo>
                <a:close/>
                <a:moveTo>
                  <a:pt x="804" y="353"/>
                </a:moveTo>
                <a:lnTo>
                  <a:pt x="804" y="353"/>
                </a:lnTo>
                <a:cubicBezTo>
                  <a:pt x="750" y="407"/>
                  <a:pt x="750" y="407"/>
                  <a:pt x="750" y="407"/>
                </a:cubicBezTo>
                <a:cubicBezTo>
                  <a:pt x="750" y="407"/>
                  <a:pt x="750" y="407"/>
                  <a:pt x="741" y="407"/>
                </a:cubicBezTo>
                <a:cubicBezTo>
                  <a:pt x="479" y="678"/>
                  <a:pt x="479" y="678"/>
                  <a:pt x="479" y="678"/>
                </a:cubicBezTo>
                <a:cubicBezTo>
                  <a:pt x="208" y="407"/>
                  <a:pt x="208" y="407"/>
                  <a:pt x="208" y="407"/>
                </a:cubicBezTo>
                <a:lnTo>
                  <a:pt x="208" y="407"/>
                </a:lnTo>
                <a:cubicBezTo>
                  <a:pt x="153" y="353"/>
                  <a:pt x="153" y="353"/>
                  <a:pt x="153" y="353"/>
                </a:cubicBezTo>
                <a:cubicBezTo>
                  <a:pt x="144" y="344"/>
                  <a:pt x="135" y="335"/>
                  <a:pt x="126" y="32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226" y="407"/>
                  <a:pt x="226" y="407"/>
                  <a:pt x="226" y="407"/>
                </a:cubicBezTo>
                <a:cubicBezTo>
                  <a:pt x="226" y="416"/>
                  <a:pt x="235" y="425"/>
                  <a:pt x="244" y="425"/>
                </a:cubicBezTo>
                <a:cubicBezTo>
                  <a:pt x="253" y="425"/>
                  <a:pt x="262" y="416"/>
                  <a:pt x="262" y="407"/>
                </a:cubicBezTo>
                <a:cubicBezTo>
                  <a:pt x="307" y="208"/>
                  <a:pt x="307" y="208"/>
                  <a:pt x="307" y="208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70" y="488"/>
                  <a:pt x="379" y="488"/>
                  <a:pt x="388" y="488"/>
                </a:cubicBezTo>
                <a:lnTo>
                  <a:pt x="388" y="488"/>
                </a:lnTo>
                <a:cubicBezTo>
                  <a:pt x="397" y="488"/>
                  <a:pt x="406" y="488"/>
                  <a:pt x="406" y="479"/>
                </a:cubicBezTo>
                <a:cubicBezTo>
                  <a:pt x="470" y="299"/>
                  <a:pt x="470" y="299"/>
                  <a:pt x="470" y="299"/>
                </a:cubicBezTo>
                <a:cubicBezTo>
                  <a:pt x="515" y="344"/>
                  <a:pt x="515" y="344"/>
                  <a:pt x="515" y="344"/>
                </a:cubicBezTo>
                <a:cubicBezTo>
                  <a:pt x="515" y="344"/>
                  <a:pt x="524" y="353"/>
                  <a:pt x="533" y="353"/>
                </a:cubicBezTo>
                <a:cubicBezTo>
                  <a:pt x="605" y="353"/>
                  <a:pt x="605" y="353"/>
                  <a:pt x="605" y="353"/>
                </a:cubicBezTo>
                <a:cubicBezTo>
                  <a:pt x="614" y="353"/>
                  <a:pt x="623" y="335"/>
                  <a:pt x="623" y="326"/>
                </a:cubicBezTo>
                <a:cubicBezTo>
                  <a:pt x="623" y="317"/>
                  <a:pt x="614" y="308"/>
                  <a:pt x="605" y="308"/>
                </a:cubicBezTo>
                <a:cubicBezTo>
                  <a:pt x="542" y="308"/>
                  <a:pt x="542" y="308"/>
                  <a:pt x="542" y="308"/>
                </a:cubicBezTo>
                <a:cubicBezTo>
                  <a:pt x="479" y="235"/>
                  <a:pt x="479" y="235"/>
                  <a:pt x="479" y="235"/>
                </a:cubicBezTo>
                <a:cubicBezTo>
                  <a:pt x="470" y="235"/>
                  <a:pt x="461" y="235"/>
                  <a:pt x="452" y="235"/>
                </a:cubicBezTo>
                <a:cubicBezTo>
                  <a:pt x="443" y="235"/>
                  <a:pt x="443" y="244"/>
                  <a:pt x="434" y="244"/>
                </a:cubicBezTo>
                <a:cubicBezTo>
                  <a:pt x="388" y="380"/>
                  <a:pt x="388" y="380"/>
                  <a:pt x="388" y="38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334" y="91"/>
                  <a:pt x="325" y="82"/>
                  <a:pt x="316" y="82"/>
                </a:cubicBezTo>
                <a:lnTo>
                  <a:pt x="316" y="82"/>
                </a:lnTo>
                <a:cubicBezTo>
                  <a:pt x="298" y="82"/>
                  <a:pt x="289" y="91"/>
                  <a:pt x="289" y="100"/>
                </a:cubicBezTo>
                <a:cubicBezTo>
                  <a:pt x="235" y="335"/>
                  <a:pt x="235" y="335"/>
                  <a:pt x="235" y="335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80" y="235"/>
                  <a:pt x="171" y="235"/>
                  <a:pt x="171" y="235"/>
                </a:cubicBezTo>
                <a:cubicBezTo>
                  <a:pt x="163" y="226"/>
                  <a:pt x="153" y="235"/>
                  <a:pt x="153" y="235"/>
                </a:cubicBezTo>
                <a:cubicBezTo>
                  <a:pt x="108" y="281"/>
                  <a:pt x="108" y="281"/>
                  <a:pt x="108" y="281"/>
                </a:cubicBezTo>
                <a:cubicBezTo>
                  <a:pt x="99" y="262"/>
                  <a:pt x="99" y="244"/>
                  <a:pt x="99" y="226"/>
                </a:cubicBezTo>
                <a:cubicBezTo>
                  <a:pt x="99" y="172"/>
                  <a:pt x="117" y="127"/>
                  <a:pt x="153" y="100"/>
                </a:cubicBezTo>
                <a:cubicBezTo>
                  <a:pt x="180" y="64"/>
                  <a:pt x="226" y="45"/>
                  <a:pt x="280" y="45"/>
                </a:cubicBezTo>
                <a:cubicBezTo>
                  <a:pt x="325" y="45"/>
                  <a:pt x="370" y="64"/>
                  <a:pt x="406" y="100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154"/>
                  <a:pt x="470" y="163"/>
                  <a:pt x="479" y="163"/>
                </a:cubicBezTo>
                <a:cubicBezTo>
                  <a:pt x="479" y="163"/>
                  <a:pt x="488" y="154"/>
                  <a:pt x="497" y="154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87" y="64"/>
                  <a:pt x="633" y="45"/>
                  <a:pt x="678" y="45"/>
                </a:cubicBezTo>
                <a:cubicBezTo>
                  <a:pt x="723" y="45"/>
                  <a:pt x="768" y="64"/>
                  <a:pt x="804" y="100"/>
                </a:cubicBezTo>
                <a:cubicBezTo>
                  <a:pt x="840" y="127"/>
                  <a:pt x="859" y="172"/>
                  <a:pt x="859" y="226"/>
                </a:cubicBezTo>
                <a:cubicBezTo>
                  <a:pt x="859" y="271"/>
                  <a:pt x="840" y="317"/>
                  <a:pt x="804" y="3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67">
            <a:extLst>
              <a:ext uri="{FF2B5EF4-FFF2-40B4-BE49-F238E27FC236}">
                <a16:creationId xmlns:a16="http://schemas.microsoft.com/office/drawing/2014/main" id="{61D54097-0213-5641-AC01-A3CB06D8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126" y="5056098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68">
            <a:extLst>
              <a:ext uri="{FF2B5EF4-FFF2-40B4-BE49-F238E27FC236}">
                <a16:creationId xmlns:a16="http://schemas.microsoft.com/office/drawing/2014/main" id="{CEA03F11-7005-4A42-9DF1-B34F5A20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413" y="8284500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" name="Grupo 349">
            <a:extLst>
              <a:ext uri="{FF2B5EF4-FFF2-40B4-BE49-F238E27FC236}">
                <a16:creationId xmlns:a16="http://schemas.microsoft.com/office/drawing/2014/main" id="{28CF923E-4708-6B4C-8AC6-4DA90E04F9E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70FDAEBB-6EDE-454D-B941-6F2D7681A34C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6321656E-81FD-5247-8C38-4B202063F1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11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476E1C-222E-714A-8BFB-9495E3C7FB81}"/>
              </a:ext>
            </a:extLst>
          </p:cNvPr>
          <p:cNvGrpSpPr/>
          <p:nvPr/>
        </p:nvGrpSpPr>
        <p:grpSpPr>
          <a:xfrm>
            <a:off x="1774139" y="4119104"/>
            <a:ext cx="6324832" cy="8190546"/>
            <a:chOff x="3297012" y="4985635"/>
            <a:chExt cx="4585372" cy="59379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0B3A187-55B0-464D-AB4B-FFA9E696B88F}"/>
                </a:ext>
              </a:extLst>
            </p:cNvPr>
            <p:cNvSpPr/>
            <p:nvPr/>
          </p:nvSpPr>
          <p:spPr>
            <a:xfrm>
              <a:off x="3297012" y="5929682"/>
              <a:ext cx="4585372" cy="4993931"/>
            </a:xfrm>
            <a:prstGeom prst="roundRect">
              <a:avLst>
                <a:gd name="adj" fmla="val 133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2412FD3A-F56C-DE4C-96D3-5717E51F4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369" y="4985635"/>
              <a:ext cx="3482661" cy="848849"/>
            </a:xfrm>
            <a:custGeom>
              <a:avLst/>
              <a:gdLst>
                <a:gd name="T0" fmla="*/ 3679 w 3870"/>
                <a:gd name="T1" fmla="*/ 941 h 942"/>
                <a:gd name="T2" fmla="*/ 3679 w 3870"/>
                <a:gd name="T3" fmla="*/ 941 h 942"/>
                <a:gd name="T4" fmla="*/ 190 w 3870"/>
                <a:gd name="T5" fmla="*/ 941 h 942"/>
                <a:gd name="T6" fmla="*/ 0 w 3870"/>
                <a:gd name="T7" fmla="*/ 742 h 942"/>
                <a:gd name="T8" fmla="*/ 0 w 3870"/>
                <a:gd name="T9" fmla="*/ 199 h 942"/>
                <a:gd name="T10" fmla="*/ 190 w 3870"/>
                <a:gd name="T11" fmla="*/ 0 h 942"/>
                <a:gd name="T12" fmla="*/ 3679 w 3870"/>
                <a:gd name="T13" fmla="*/ 0 h 942"/>
                <a:gd name="T14" fmla="*/ 3869 w 3870"/>
                <a:gd name="T15" fmla="*/ 199 h 942"/>
                <a:gd name="T16" fmla="*/ 3869 w 3870"/>
                <a:gd name="T17" fmla="*/ 742 h 942"/>
                <a:gd name="T18" fmla="*/ 3679 w 3870"/>
                <a:gd name="T1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0" h="942">
                  <a:moveTo>
                    <a:pt x="3679" y="941"/>
                  </a:moveTo>
                  <a:lnTo>
                    <a:pt x="3679" y="941"/>
                  </a:lnTo>
                  <a:cubicBezTo>
                    <a:pt x="190" y="941"/>
                    <a:pt x="190" y="941"/>
                    <a:pt x="190" y="941"/>
                  </a:cubicBezTo>
                  <a:cubicBezTo>
                    <a:pt x="82" y="941"/>
                    <a:pt x="0" y="850"/>
                    <a:pt x="0" y="742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91"/>
                    <a:pt x="82" y="0"/>
                    <a:pt x="190" y="0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787" y="0"/>
                    <a:pt x="3869" y="91"/>
                    <a:pt x="3869" y="199"/>
                  </a:cubicBezTo>
                  <a:cubicBezTo>
                    <a:pt x="3869" y="742"/>
                    <a:pt x="3869" y="742"/>
                    <a:pt x="3869" y="742"/>
                  </a:cubicBezTo>
                  <a:cubicBezTo>
                    <a:pt x="3869" y="850"/>
                    <a:pt x="3787" y="941"/>
                    <a:pt x="3679" y="94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0F8AD8B5-1239-5F4B-A89F-38A42696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963" y="4985635"/>
              <a:ext cx="115030" cy="848849"/>
            </a:xfrm>
            <a:custGeom>
              <a:avLst/>
              <a:gdLst>
                <a:gd name="T0" fmla="*/ 126 w 127"/>
                <a:gd name="T1" fmla="*/ 941 h 942"/>
                <a:gd name="T2" fmla="*/ 0 w 127"/>
                <a:gd name="T3" fmla="*/ 941 h 942"/>
                <a:gd name="T4" fmla="*/ 0 w 127"/>
                <a:gd name="T5" fmla="*/ 0 h 942"/>
                <a:gd name="T6" fmla="*/ 126 w 127"/>
                <a:gd name="T7" fmla="*/ 0 h 942"/>
                <a:gd name="T8" fmla="*/ 126 w 127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42">
                  <a:moveTo>
                    <a:pt x="126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0D15D14-553D-274A-AA2C-D3B89814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688" y="4985635"/>
              <a:ext cx="115030" cy="848849"/>
            </a:xfrm>
            <a:custGeom>
              <a:avLst/>
              <a:gdLst>
                <a:gd name="T0" fmla="*/ 126 w 127"/>
                <a:gd name="T1" fmla="*/ 941 h 942"/>
                <a:gd name="T2" fmla="*/ 0 w 127"/>
                <a:gd name="T3" fmla="*/ 941 h 942"/>
                <a:gd name="T4" fmla="*/ 0 w 127"/>
                <a:gd name="T5" fmla="*/ 0 h 942"/>
                <a:gd name="T6" fmla="*/ 126 w 127"/>
                <a:gd name="T7" fmla="*/ 0 h 942"/>
                <a:gd name="T8" fmla="*/ 126 w 127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42">
                  <a:moveTo>
                    <a:pt x="126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8C6403-601D-F64D-A90A-3A20A875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379" y="4985635"/>
              <a:ext cx="115032" cy="848849"/>
            </a:xfrm>
            <a:custGeom>
              <a:avLst/>
              <a:gdLst>
                <a:gd name="T0" fmla="*/ 126 w 127"/>
                <a:gd name="T1" fmla="*/ 941 h 942"/>
                <a:gd name="T2" fmla="*/ 0 w 127"/>
                <a:gd name="T3" fmla="*/ 941 h 942"/>
                <a:gd name="T4" fmla="*/ 0 w 127"/>
                <a:gd name="T5" fmla="*/ 0 h 942"/>
                <a:gd name="T6" fmla="*/ 126 w 127"/>
                <a:gd name="T7" fmla="*/ 0 h 942"/>
                <a:gd name="T8" fmla="*/ 126 w 127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42">
                  <a:moveTo>
                    <a:pt x="126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EAFFE503-C3CA-0747-89CC-6353B6C6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104" y="4985635"/>
              <a:ext cx="115032" cy="848849"/>
            </a:xfrm>
            <a:custGeom>
              <a:avLst/>
              <a:gdLst>
                <a:gd name="T0" fmla="*/ 127 w 128"/>
                <a:gd name="T1" fmla="*/ 941 h 942"/>
                <a:gd name="T2" fmla="*/ 0 w 128"/>
                <a:gd name="T3" fmla="*/ 941 h 942"/>
                <a:gd name="T4" fmla="*/ 0 w 128"/>
                <a:gd name="T5" fmla="*/ 0 h 942"/>
                <a:gd name="T6" fmla="*/ 127 w 128"/>
                <a:gd name="T7" fmla="*/ 0 h 942"/>
                <a:gd name="T8" fmla="*/ 127 w 128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942">
                  <a:moveTo>
                    <a:pt x="127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1C24D0B-9467-F343-992F-D520A6AC3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829" y="4985635"/>
              <a:ext cx="115032" cy="848849"/>
            </a:xfrm>
            <a:custGeom>
              <a:avLst/>
              <a:gdLst>
                <a:gd name="T0" fmla="*/ 127 w 128"/>
                <a:gd name="T1" fmla="*/ 941 h 942"/>
                <a:gd name="T2" fmla="*/ 0 w 128"/>
                <a:gd name="T3" fmla="*/ 941 h 942"/>
                <a:gd name="T4" fmla="*/ 0 w 128"/>
                <a:gd name="T5" fmla="*/ 0 h 942"/>
                <a:gd name="T6" fmla="*/ 127 w 128"/>
                <a:gd name="T7" fmla="*/ 0 h 942"/>
                <a:gd name="T8" fmla="*/ 127 w 128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942">
                  <a:moveTo>
                    <a:pt x="127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1AAE24C9-F1FA-9442-A68E-6CDC6A07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5522" y="4985635"/>
              <a:ext cx="115030" cy="848849"/>
            </a:xfrm>
            <a:custGeom>
              <a:avLst/>
              <a:gdLst>
                <a:gd name="T0" fmla="*/ 127 w 128"/>
                <a:gd name="T1" fmla="*/ 941 h 942"/>
                <a:gd name="T2" fmla="*/ 0 w 128"/>
                <a:gd name="T3" fmla="*/ 941 h 942"/>
                <a:gd name="T4" fmla="*/ 0 w 128"/>
                <a:gd name="T5" fmla="*/ 0 h 942"/>
                <a:gd name="T6" fmla="*/ 127 w 128"/>
                <a:gd name="T7" fmla="*/ 0 h 942"/>
                <a:gd name="T8" fmla="*/ 127 w 128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942">
                  <a:moveTo>
                    <a:pt x="127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539175D-4B0D-2246-B66D-25AEAB54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4248" y="4985635"/>
              <a:ext cx="115030" cy="848849"/>
            </a:xfrm>
            <a:custGeom>
              <a:avLst/>
              <a:gdLst>
                <a:gd name="T0" fmla="*/ 127 w 128"/>
                <a:gd name="T1" fmla="*/ 941 h 942"/>
                <a:gd name="T2" fmla="*/ 0 w 128"/>
                <a:gd name="T3" fmla="*/ 941 h 942"/>
                <a:gd name="T4" fmla="*/ 0 w 128"/>
                <a:gd name="T5" fmla="*/ 0 h 942"/>
                <a:gd name="T6" fmla="*/ 127 w 128"/>
                <a:gd name="T7" fmla="*/ 0 h 942"/>
                <a:gd name="T8" fmla="*/ 127 w 128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942">
                  <a:moveTo>
                    <a:pt x="127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78A57320-772B-B943-A698-1C9B2C7A9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938" y="4985635"/>
              <a:ext cx="107099" cy="848849"/>
            </a:xfrm>
            <a:custGeom>
              <a:avLst/>
              <a:gdLst>
                <a:gd name="T0" fmla="*/ 118 w 119"/>
                <a:gd name="T1" fmla="*/ 941 h 942"/>
                <a:gd name="T2" fmla="*/ 0 w 119"/>
                <a:gd name="T3" fmla="*/ 941 h 942"/>
                <a:gd name="T4" fmla="*/ 0 w 119"/>
                <a:gd name="T5" fmla="*/ 0 h 942"/>
                <a:gd name="T6" fmla="*/ 118 w 119"/>
                <a:gd name="T7" fmla="*/ 0 h 942"/>
                <a:gd name="T8" fmla="*/ 118 w 119"/>
                <a:gd name="T9" fmla="*/ 941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942">
                  <a:moveTo>
                    <a:pt x="118" y="941"/>
                  </a:moveTo>
                  <a:lnTo>
                    <a:pt x="0" y="941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941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DF207556-9E85-9447-9FCE-E74320A00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24" y="5830519"/>
              <a:ext cx="2407716" cy="107097"/>
            </a:xfrm>
            <a:custGeom>
              <a:avLst/>
              <a:gdLst>
                <a:gd name="T0" fmla="*/ 2675 w 2676"/>
                <a:gd name="T1" fmla="*/ 117 h 118"/>
                <a:gd name="T2" fmla="*/ 0 w 2676"/>
                <a:gd name="T3" fmla="*/ 117 h 118"/>
                <a:gd name="T4" fmla="*/ 0 w 2676"/>
                <a:gd name="T5" fmla="*/ 0 h 118"/>
                <a:gd name="T6" fmla="*/ 2675 w 2676"/>
                <a:gd name="T7" fmla="*/ 0 h 118"/>
                <a:gd name="T8" fmla="*/ 2675 w 2676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6" h="118">
                  <a:moveTo>
                    <a:pt x="2675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2675" y="0"/>
                  </a:lnTo>
                  <a:lnTo>
                    <a:pt x="2675" y="117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4F6FB679-43DA-A342-96C7-1E5D479D0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36" y="5937615"/>
              <a:ext cx="3978483" cy="4985998"/>
            </a:xfrm>
            <a:custGeom>
              <a:avLst/>
              <a:gdLst>
                <a:gd name="T0" fmla="*/ 3805 w 4421"/>
                <a:gd name="T1" fmla="*/ 0 h 5551"/>
                <a:gd name="T2" fmla="*/ 3805 w 4421"/>
                <a:gd name="T3" fmla="*/ 0 h 5551"/>
                <a:gd name="T4" fmla="*/ 2702 w 4421"/>
                <a:gd name="T5" fmla="*/ 0 h 5551"/>
                <a:gd name="T6" fmla="*/ 0 w 4421"/>
                <a:gd name="T7" fmla="*/ 5541 h 5551"/>
                <a:gd name="T8" fmla="*/ 136 w 4421"/>
                <a:gd name="T9" fmla="*/ 5550 h 5551"/>
                <a:gd name="T10" fmla="*/ 1871 w 4421"/>
                <a:gd name="T11" fmla="*/ 5550 h 5551"/>
                <a:gd name="T12" fmla="*/ 4420 w 4421"/>
                <a:gd name="T13" fmla="*/ 344 h 5551"/>
                <a:gd name="T14" fmla="*/ 3805 w 4421"/>
                <a:gd name="T15" fmla="*/ 0 h 5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1" h="5551">
                  <a:moveTo>
                    <a:pt x="3805" y="0"/>
                  </a:moveTo>
                  <a:lnTo>
                    <a:pt x="3805" y="0"/>
                  </a:lnTo>
                  <a:cubicBezTo>
                    <a:pt x="2702" y="0"/>
                    <a:pt x="2702" y="0"/>
                    <a:pt x="2702" y="0"/>
                  </a:cubicBezTo>
                  <a:cubicBezTo>
                    <a:pt x="0" y="5541"/>
                    <a:pt x="0" y="5541"/>
                    <a:pt x="0" y="5541"/>
                  </a:cubicBezTo>
                  <a:cubicBezTo>
                    <a:pt x="45" y="5550"/>
                    <a:pt x="91" y="5550"/>
                    <a:pt x="136" y="5550"/>
                  </a:cubicBezTo>
                  <a:cubicBezTo>
                    <a:pt x="1871" y="5550"/>
                    <a:pt x="1871" y="5550"/>
                    <a:pt x="1871" y="5550"/>
                  </a:cubicBezTo>
                  <a:cubicBezTo>
                    <a:pt x="4420" y="344"/>
                    <a:pt x="4420" y="344"/>
                    <a:pt x="4420" y="344"/>
                  </a:cubicBezTo>
                  <a:cubicBezTo>
                    <a:pt x="4293" y="136"/>
                    <a:pt x="4067" y="0"/>
                    <a:pt x="380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9EFC8939-5640-A24C-A33F-20CD3AAFE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012" y="7456818"/>
              <a:ext cx="4585372" cy="2034856"/>
            </a:xfrm>
            <a:custGeom>
              <a:avLst/>
              <a:gdLst>
                <a:gd name="T0" fmla="*/ 5097 w 5098"/>
                <a:gd name="T1" fmla="*/ 2260 h 2261"/>
                <a:gd name="T2" fmla="*/ 0 w 5098"/>
                <a:gd name="T3" fmla="*/ 2260 h 2261"/>
                <a:gd name="T4" fmla="*/ 0 w 5098"/>
                <a:gd name="T5" fmla="*/ 0 h 2261"/>
                <a:gd name="T6" fmla="*/ 5097 w 5098"/>
                <a:gd name="T7" fmla="*/ 0 h 2261"/>
                <a:gd name="T8" fmla="*/ 5097 w 5098"/>
                <a:gd name="T9" fmla="*/ 226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8" h="2261">
                  <a:moveTo>
                    <a:pt x="5097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5097" y="0"/>
                  </a:lnTo>
                  <a:lnTo>
                    <a:pt x="5097" y="226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68BE81A-6C2B-9D4A-B163-36C4685ADA06}"/>
              </a:ext>
            </a:extLst>
          </p:cNvPr>
          <p:cNvSpPr/>
          <p:nvPr/>
        </p:nvSpPr>
        <p:spPr>
          <a:xfrm flipH="1">
            <a:off x="2935802" y="8423285"/>
            <a:ext cx="4001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DA569-8487-4A43-8127-583175F4564C}"/>
              </a:ext>
            </a:extLst>
          </p:cNvPr>
          <p:cNvGrpSpPr/>
          <p:nvPr/>
        </p:nvGrpSpPr>
        <p:grpSpPr>
          <a:xfrm>
            <a:off x="10281525" y="4797700"/>
            <a:ext cx="12321986" cy="7402222"/>
            <a:chOff x="9660505" y="4797700"/>
            <a:chExt cx="12321986" cy="740222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EBFDEFF-E414-F54D-8936-FB4635183A3B}"/>
                </a:ext>
              </a:extLst>
            </p:cNvPr>
            <p:cNvGrpSpPr/>
            <p:nvPr/>
          </p:nvGrpSpPr>
          <p:grpSpPr>
            <a:xfrm>
              <a:off x="9737037" y="7153406"/>
              <a:ext cx="7545540" cy="343790"/>
              <a:chOff x="1592826" y="5644055"/>
              <a:chExt cx="4260816" cy="343790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0321B560-02DB-A642-96B5-505BF805FBC1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564AB8B-D8FE-3649-A692-F8A120C4B0B6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3020064" cy="34379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00EC235-BD8B-FA40-BA30-7AFCEBB75284}"/>
                </a:ext>
              </a:extLst>
            </p:cNvPr>
            <p:cNvGrpSpPr/>
            <p:nvPr/>
          </p:nvGrpSpPr>
          <p:grpSpPr>
            <a:xfrm>
              <a:off x="9660505" y="4797700"/>
              <a:ext cx="1584169" cy="1584167"/>
              <a:chOff x="10001150" y="13716000"/>
              <a:chExt cx="1322932" cy="132293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5F2680-1459-2541-A4D1-90D19BAB5DD7}"/>
                  </a:ext>
                </a:extLst>
              </p:cNvPr>
              <p:cNvSpPr/>
              <p:nvPr/>
            </p:nvSpPr>
            <p:spPr>
              <a:xfrm>
                <a:off x="10001150" y="13716000"/>
                <a:ext cx="1322932" cy="13229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204642F-1073-3744-B8A1-399D25B769F8}"/>
                  </a:ext>
                </a:extLst>
              </p:cNvPr>
              <p:cNvGrpSpPr/>
              <p:nvPr/>
            </p:nvGrpSpPr>
            <p:grpSpPr>
              <a:xfrm>
                <a:off x="10411393" y="14140997"/>
                <a:ext cx="521564" cy="523851"/>
                <a:chOff x="9161458" y="1803401"/>
                <a:chExt cx="360368" cy="361949"/>
              </a:xfrm>
              <a:solidFill>
                <a:schemeClr val="bg1"/>
              </a:solidFill>
            </p:grpSpPr>
            <p:sp>
              <p:nvSpPr>
                <p:cNvPr id="85" name="Freeform 101">
                  <a:extLst>
                    <a:ext uri="{FF2B5EF4-FFF2-40B4-BE49-F238E27FC236}">
                      <a16:creationId xmlns:a16="http://schemas.microsoft.com/office/drawing/2014/main" id="{1B825F81-BF1F-7D4C-85A4-481688D1F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1965326"/>
                  <a:ext cx="168275" cy="93663"/>
                </a:xfrm>
                <a:custGeom>
                  <a:avLst/>
                  <a:gdLst>
                    <a:gd name="T0" fmla="*/ 40 w 45"/>
                    <a:gd name="T1" fmla="*/ 25 h 25"/>
                    <a:gd name="T2" fmla="*/ 40 w 45"/>
                    <a:gd name="T3" fmla="*/ 25 h 25"/>
                    <a:gd name="T4" fmla="*/ 45 w 45"/>
                    <a:gd name="T5" fmla="*/ 11 h 25"/>
                    <a:gd name="T6" fmla="*/ 40 w 45"/>
                    <a:gd name="T7" fmla="*/ 11 h 25"/>
                    <a:gd name="T8" fmla="*/ 0 w 45"/>
                    <a:gd name="T9" fmla="*/ 0 h 25"/>
                    <a:gd name="T10" fmla="*/ 0 w 45"/>
                    <a:gd name="T11" fmla="*/ 11 h 25"/>
                    <a:gd name="T12" fmla="*/ 40 w 45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5">
                      <a:moveTo>
                        <a:pt x="40" y="25"/>
                      </a:move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40" y="20"/>
                        <a:pt x="42" y="15"/>
                        <a:pt x="45" y="11"/>
                      </a:cubicBezTo>
                      <a:cubicBezTo>
                        <a:pt x="43" y="11"/>
                        <a:pt x="42" y="11"/>
                        <a:pt x="40" y="11"/>
                      </a:cubicBez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7"/>
                        <a:pt x="18" y="25"/>
                        <a:pt x="40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6" name="Freeform 102">
                  <a:extLst>
                    <a:ext uri="{FF2B5EF4-FFF2-40B4-BE49-F238E27FC236}">
                      <a16:creationId xmlns:a16="http://schemas.microsoft.com/office/drawing/2014/main" id="{D5EEA243-4D0E-8D40-B7BD-5B07DC55D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1897063"/>
                  <a:ext cx="300039" cy="95250"/>
                </a:xfrm>
                <a:custGeom>
                  <a:avLst/>
                  <a:gdLst>
                    <a:gd name="T0" fmla="*/ 40 w 80"/>
                    <a:gd name="T1" fmla="*/ 25 h 25"/>
                    <a:gd name="T2" fmla="*/ 48 w 80"/>
                    <a:gd name="T3" fmla="*/ 25 h 25"/>
                    <a:gd name="T4" fmla="*/ 70 w 80"/>
                    <a:gd name="T5" fmla="*/ 15 h 25"/>
                    <a:gd name="T6" fmla="*/ 78 w 80"/>
                    <a:gd name="T7" fmla="*/ 16 h 25"/>
                    <a:gd name="T8" fmla="*/ 80 w 80"/>
                    <a:gd name="T9" fmla="*/ 15 h 25"/>
                    <a:gd name="T10" fmla="*/ 80 w 80"/>
                    <a:gd name="T11" fmla="*/ 2 h 25"/>
                    <a:gd name="T12" fmla="*/ 40 w 80"/>
                    <a:gd name="T13" fmla="*/ 11 h 25"/>
                    <a:gd name="T14" fmla="*/ 0 w 80"/>
                    <a:gd name="T15" fmla="*/ 0 h 25"/>
                    <a:gd name="T16" fmla="*/ 0 w 80"/>
                    <a:gd name="T17" fmla="*/ 11 h 25"/>
                    <a:gd name="T18" fmla="*/ 40 w 80"/>
                    <a:gd name="T1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25">
                      <a:moveTo>
                        <a:pt x="40" y="25"/>
                      </a:moveTo>
                      <a:cubicBezTo>
                        <a:pt x="43" y="25"/>
                        <a:pt x="45" y="25"/>
                        <a:pt x="48" y="25"/>
                      </a:cubicBezTo>
                      <a:cubicBezTo>
                        <a:pt x="53" y="19"/>
                        <a:pt x="61" y="15"/>
                        <a:pt x="70" y="15"/>
                      </a:cubicBezTo>
                      <a:cubicBezTo>
                        <a:pt x="73" y="15"/>
                        <a:pt x="76" y="15"/>
                        <a:pt x="78" y="16"/>
                      </a:cubicBezTo>
                      <a:cubicBezTo>
                        <a:pt x="79" y="16"/>
                        <a:pt x="79" y="15"/>
                        <a:pt x="80" y="15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71" y="7"/>
                        <a:pt x="55" y="11"/>
                        <a:pt x="40" y="11"/>
                      </a:cubicBez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7"/>
                        <a:pt x="18" y="25"/>
                        <a:pt x="40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8" name="Freeform 103">
                  <a:extLst>
                    <a:ext uri="{FF2B5EF4-FFF2-40B4-BE49-F238E27FC236}">
                      <a16:creationId xmlns:a16="http://schemas.microsoft.com/office/drawing/2014/main" id="{0EEDAB67-2325-6340-9D30-D74664839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58" y="1803401"/>
                  <a:ext cx="300039" cy="120650"/>
                </a:xfrm>
                <a:custGeom>
                  <a:avLst/>
                  <a:gdLst>
                    <a:gd name="T0" fmla="*/ 40 w 80"/>
                    <a:gd name="T1" fmla="*/ 32 h 32"/>
                    <a:gd name="T2" fmla="*/ 80 w 80"/>
                    <a:gd name="T3" fmla="*/ 22 h 32"/>
                    <a:gd name="T4" fmla="*/ 80 w 80"/>
                    <a:gd name="T5" fmla="*/ 18 h 32"/>
                    <a:gd name="T6" fmla="*/ 40 w 80"/>
                    <a:gd name="T7" fmla="*/ 0 h 32"/>
                    <a:gd name="T8" fmla="*/ 0 w 80"/>
                    <a:gd name="T9" fmla="*/ 18 h 32"/>
                    <a:gd name="T10" fmla="*/ 40 w 80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32">
                      <a:moveTo>
                        <a:pt x="40" y="32"/>
                      </a:moveTo>
                      <a:cubicBezTo>
                        <a:pt x="58" y="32"/>
                        <a:pt x="74" y="27"/>
                        <a:pt x="80" y="22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0" y="8"/>
                        <a:pt x="62" y="0"/>
                        <a:pt x="40" y="0"/>
                      </a:cubicBezTo>
                      <a:cubicBezTo>
                        <a:pt x="18" y="0"/>
                        <a:pt x="0" y="8"/>
                        <a:pt x="0" y="18"/>
                      </a:cubicBezTo>
                      <a:cubicBezTo>
                        <a:pt x="0" y="24"/>
                        <a:pt x="18" y="32"/>
                        <a:pt x="40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9" name="Freeform 104">
                  <a:extLst>
                    <a:ext uri="{FF2B5EF4-FFF2-40B4-BE49-F238E27FC236}">
                      <a16:creationId xmlns:a16="http://schemas.microsoft.com/office/drawing/2014/main" id="{311B1166-06BC-CB46-9AB6-F0BF64361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2033588"/>
                  <a:ext cx="173038" cy="101600"/>
                </a:xfrm>
                <a:custGeom>
                  <a:avLst/>
                  <a:gdLst>
                    <a:gd name="T0" fmla="*/ 40 w 46"/>
                    <a:gd name="T1" fmla="*/ 11 h 27"/>
                    <a:gd name="T2" fmla="*/ 0 w 46"/>
                    <a:gd name="T3" fmla="*/ 0 h 27"/>
                    <a:gd name="T4" fmla="*/ 0 w 46"/>
                    <a:gd name="T5" fmla="*/ 9 h 27"/>
                    <a:gd name="T6" fmla="*/ 40 w 46"/>
                    <a:gd name="T7" fmla="*/ 27 h 27"/>
                    <a:gd name="T8" fmla="*/ 46 w 46"/>
                    <a:gd name="T9" fmla="*/ 27 h 27"/>
                    <a:gd name="T10" fmla="*/ 40 w 46"/>
                    <a:gd name="T11" fmla="*/ 11 h 27"/>
                    <a:gd name="T12" fmla="*/ 40 w 46"/>
                    <a:gd name="T13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27">
                      <a:moveTo>
                        <a:pt x="40" y="11"/>
                      </a:move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9"/>
                        <a:pt x="18" y="27"/>
                        <a:pt x="40" y="27"/>
                      </a:cubicBezTo>
                      <a:cubicBezTo>
                        <a:pt x="42" y="27"/>
                        <a:pt x="44" y="27"/>
                        <a:pt x="46" y="27"/>
                      </a:cubicBezTo>
                      <a:cubicBezTo>
                        <a:pt x="43" y="22"/>
                        <a:pt x="40" y="17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0" name="Freeform 105">
                  <a:extLst>
                    <a:ext uri="{FF2B5EF4-FFF2-40B4-BE49-F238E27FC236}">
                      <a16:creationId xmlns:a16="http://schemas.microsoft.com/office/drawing/2014/main" id="{84A9A073-47A7-4245-BB20-CAD43DD86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26563" y="1968500"/>
                  <a:ext cx="195263" cy="196850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32 w 52"/>
                    <a:gd name="T11" fmla="*/ 30 h 52"/>
                    <a:gd name="T12" fmla="*/ 22 w 52"/>
                    <a:gd name="T13" fmla="*/ 30 h 52"/>
                    <a:gd name="T14" fmla="*/ 22 w 52"/>
                    <a:gd name="T15" fmla="*/ 13 h 52"/>
                    <a:gd name="T16" fmla="*/ 24 w 52"/>
                    <a:gd name="T17" fmla="*/ 11 h 52"/>
                    <a:gd name="T18" fmla="*/ 26 w 52"/>
                    <a:gd name="T19" fmla="*/ 13 h 52"/>
                    <a:gd name="T20" fmla="*/ 26 w 52"/>
                    <a:gd name="T21" fmla="*/ 26 h 52"/>
                    <a:gd name="T22" fmla="*/ 32 w 52"/>
                    <a:gd name="T23" fmla="*/ 26 h 52"/>
                    <a:gd name="T24" fmla="*/ 35 w 52"/>
                    <a:gd name="T25" fmla="*/ 28 h 52"/>
                    <a:gd name="T26" fmla="*/ 32 w 52"/>
                    <a:gd name="T27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32" y="30"/>
                      </a:move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2"/>
                        <a:pt x="23" y="11"/>
                        <a:pt x="24" y="11"/>
                      </a:cubicBezTo>
                      <a:cubicBezTo>
                        <a:pt x="25" y="11"/>
                        <a:pt x="26" y="12"/>
                        <a:pt x="26" y="13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4" y="26"/>
                        <a:pt x="35" y="27"/>
                        <a:pt x="35" y="28"/>
                      </a:cubicBezTo>
                      <a:cubicBezTo>
                        <a:pt x="35" y="29"/>
                        <a:pt x="34" y="30"/>
                        <a:pt x="3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512F336-9343-1A46-A7CC-FCB817027C85}"/>
                </a:ext>
              </a:extLst>
            </p:cNvPr>
            <p:cNvGrpSpPr/>
            <p:nvPr/>
          </p:nvGrpSpPr>
          <p:grpSpPr>
            <a:xfrm>
              <a:off x="13068185" y="4797700"/>
              <a:ext cx="4358901" cy="1429958"/>
              <a:chOff x="18382122" y="4841740"/>
              <a:chExt cx="4358901" cy="1429958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44B29E4-418E-8445-A6BD-E5C90EADE0FB}"/>
                  </a:ext>
                </a:extLst>
              </p:cNvPr>
              <p:cNvSpPr txBox="1"/>
              <p:nvPr/>
            </p:nvSpPr>
            <p:spPr>
              <a:xfrm>
                <a:off x="18382122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E5489A-6588-FA48-8921-DB359DDDBB17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43567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75%, Your Title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698B159-3C6B-D24C-BBA5-162E69F127DD}"/>
                </a:ext>
              </a:extLst>
            </p:cNvPr>
            <p:cNvGrpSpPr/>
            <p:nvPr/>
          </p:nvGrpSpPr>
          <p:grpSpPr>
            <a:xfrm>
              <a:off x="13070340" y="9251008"/>
              <a:ext cx="4356746" cy="1429958"/>
              <a:chOff x="18384277" y="9295048"/>
              <a:chExt cx="4356746" cy="142995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89744CB-A25A-014A-9708-279BD9A929A0}"/>
                  </a:ext>
                </a:extLst>
              </p:cNvPr>
              <p:cNvSpPr txBox="1"/>
              <p:nvPr/>
            </p:nvSpPr>
            <p:spPr>
              <a:xfrm>
                <a:off x="18417980" y="9295048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E32BC02-E8F5-B84B-AFDB-088AD95FF89C}"/>
                  </a:ext>
                </a:extLst>
              </p:cNvPr>
              <p:cNvSpPr/>
              <p:nvPr/>
            </p:nvSpPr>
            <p:spPr>
              <a:xfrm>
                <a:off x="18384277" y="9894009"/>
                <a:ext cx="43567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30%, Your Title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BE0B9AB-DB18-6042-9BA2-9AF5E3423099}"/>
                </a:ext>
              </a:extLst>
            </p:cNvPr>
            <p:cNvGrpSpPr/>
            <p:nvPr/>
          </p:nvGrpSpPr>
          <p:grpSpPr>
            <a:xfrm>
              <a:off x="9740874" y="11705079"/>
              <a:ext cx="7545540" cy="343790"/>
              <a:chOff x="6973390" y="5644055"/>
              <a:chExt cx="4260816" cy="343790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21F166B-76D7-1146-8F1D-83E52203B8BE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673D1DB0-DA56-954E-83F6-C3D36570E4AC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157623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01B1BB4-F6B2-A946-86EF-AC0EE17F39E9}"/>
                </a:ext>
              </a:extLst>
            </p:cNvPr>
            <p:cNvGrpSpPr/>
            <p:nvPr/>
          </p:nvGrpSpPr>
          <p:grpSpPr>
            <a:xfrm>
              <a:off x="9660505" y="9414009"/>
              <a:ext cx="1584169" cy="1584167"/>
              <a:chOff x="17466454" y="13716000"/>
              <a:chExt cx="1322932" cy="132293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43B3B81-B6D4-FA43-9AF9-076C40CAEC5C}"/>
                  </a:ext>
                </a:extLst>
              </p:cNvPr>
              <p:cNvSpPr/>
              <p:nvPr/>
            </p:nvSpPr>
            <p:spPr>
              <a:xfrm>
                <a:off x="17466454" y="13716000"/>
                <a:ext cx="1322932" cy="13229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23093B5-87C6-844B-8062-7C3A7E29E6F8}"/>
                  </a:ext>
                </a:extLst>
              </p:cNvPr>
              <p:cNvGrpSpPr/>
              <p:nvPr/>
            </p:nvGrpSpPr>
            <p:grpSpPr>
              <a:xfrm>
                <a:off x="17810932" y="14094201"/>
                <a:ext cx="601501" cy="604150"/>
                <a:chOff x="5554663" y="3971925"/>
                <a:chExt cx="360362" cy="361951"/>
              </a:xfrm>
              <a:solidFill>
                <a:schemeClr val="bg1"/>
              </a:solidFill>
            </p:grpSpPr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47DCB7D0-A832-784E-935E-FC3FBC71E2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4663" y="4078288"/>
                  <a:ext cx="255588" cy="255588"/>
                </a:xfrm>
                <a:custGeom>
                  <a:avLst/>
                  <a:gdLst>
                    <a:gd name="T0" fmla="*/ 67 w 68"/>
                    <a:gd name="T1" fmla="*/ 41 h 68"/>
                    <a:gd name="T2" fmla="*/ 62 w 68"/>
                    <a:gd name="T3" fmla="*/ 38 h 68"/>
                    <a:gd name="T4" fmla="*/ 62 w 68"/>
                    <a:gd name="T5" fmla="*/ 34 h 68"/>
                    <a:gd name="T6" fmla="*/ 62 w 68"/>
                    <a:gd name="T7" fmla="*/ 30 h 68"/>
                    <a:gd name="T8" fmla="*/ 67 w 68"/>
                    <a:gd name="T9" fmla="*/ 27 h 68"/>
                    <a:gd name="T10" fmla="*/ 67 w 68"/>
                    <a:gd name="T11" fmla="*/ 24 h 68"/>
                    <a:gd name="T12" fmla="*/ 59 w 68"/>
                    <a:gd name="T13" fmla="*/ 10 h 68"/>
                    <a:gd name="T14" fmla="*/ 58 w 68"/>
                    <a:gd name="T15" fmla="*/ 9 h 68"/>
                    <a:gd name="T16" fmla="*/ 57 w 68"/>
                    <a:gd name="T17" fmla="*/ 9 h 68"/>
                    <a:gd name="T18" fmla="*/ 52 w 68"/>
                    <a:gd name="T19" fmla="*/ 12 h 68"/>
                    <a:gd name="T20" fmla="*/ 44 w 68"/>
                    <a:gd name="T21" fmla="*/ 8 h 68"/>
                    <a:gd name="T22" fmla="*/ 44 w 68"/>
                    <a:gd name="T23" fmla="*/ 2 h 68"/>
                    <a:gd name="T24" fmla="*/ 42 w 68"/>
                    <a:gd name="T25" fmla="*/ 0 h 68"/>
                    <a:gd name="T26" fmla="*/ 26 w 68"/>
                    <a:gd name="T27" fmla="*/ 0 h 68"/>
                    <a:gd name="T28" fmla="*/ 24 w 68"/>
                    <a:gd name="T29" fmla="*/ 2 h 68"/>
                    <a:gd name="T30" fmla="*/ 24 w 68"/>
                    <a:gd name="T31" fmla="*/ 8 h 68"/>
                    <a:gd name="T32" fmla="*/ 17 w 68"/>
                    <a:gd name="T33" fmla="*/ 12 h 68"/>
                    <a:gd name="T34" fmla="*/ 11 w 68"/>
                    <a:gd name="T35" fmla="*/ 9 h 68"/>
                    <a:gd name="T36" fmla="*/ 9 w 68"/>
                    <a:gd name="T37" fmla="*/ 10 h 68"/>
                    <a:gd name="T38" fmla="*/ 1 w 68"/>
                    <a:gd name="T39" fmla="*/ 24 h 68"/>
                    <a:gd name="T40" fmla="*/ 0 w 68"/>
                    <a:gd name="T41" fmla="*/ 25 h 68"/>
                    <a:gd name="T42" fmla="*/ 1 w 68"/>
                    <a:gd name="T43" fmla="*/ 27 h 68"/>
                    <a:gd name="T44" fmla="*/ 6 w 68"/>
                    <a:gd name="T45" fmla="*/ 30 h 68"/>
                    <a:gd name="T46" fmla="*/ 6 w 68"/>
                    <a:gd name="T47" fmla="*/ 34 h 68"/>
                    <a:gd name="T48" fmla="*/ 6 w 68"/>
                    <a:gd name="T49" fmla="*/ 38 h 68"/>
                    <a:gd name="T50" fmla="*/ 1 w 68"/>
                    <a:gd name="T51" fmla="*/ 41 h 68"/>
                    <a:gd name="T52" fmla="*/ 1 w 68"/>
                    <a:gd name="T53" fmla="*/ 44 h 68"/>
                    <a:gd name="T54" fmla="*/ 9 w 68"/>
                    <a:gd name="T55" fmla="*/ 58 h 68"/>
                    <a:gd name="T56" fmla="*/ 11 w 68"/>
                    <a:gd name="T57" fmla="*/ 59 h 68"/>
                    <a:gd name="T58" fmla="*/ 17 w 68"/>
                    <a:gd name="T59" fmla="*/ 56 h 68"/>
                    <a:gd name="T60" fmla="*/ 24 w 68"/>
                    <a:gd name="T61" fmla="*/ 60 h 68"/>
                    <a:gd name="T62" fmla="*/ 24 w 68"/>
                    <a:gd name="T63" fmla="*/ 66 h 68"/>
                    <a:gd name="T64" fmla="*/ 26 w 68"/>
                    <a:gd name="T65" fmla="*/ 68 h 68"/>
                    <a:gd name="T66" fmla="*/ 42 w 68"/>
                    <a:gd name="T67" fmla="*/ 68 h 68"/>
                    <a:gd name="T68" fmla="*/ 44 w 68"/>
                    <a:gd name="T69" fmla="*/ 66 h 68"/>
                    <a:gd name="T70" fmla="*/ 44 w 68"/>
                    <a:gd name="T71" fmla="*/ 60 h 68"/>
                    <a:gd name="T72" fmla="*/ 52 w 68"/>
                    <a:gd name="T73" fmla="*/ 56 h 68"/>
                    <a:gd name="T74" fmla="*/ 57 w 68"/>
                    <a:gd name="T75" fmla="*/ 59 h 68"/>
                    <a:gd name="T76" fmla="*/ 58 w 68"/>
                    <a:gd name="T77" fmla="*/ 59 h 68"/>
                    <a:gd name="T78" fmla="*/ 60 w 68"/>
                    <a:gd name="T79" fmla="*/ 58 h 68"/>
                    <a:gd name="T80" fmla="*/ 68 w 68"/>
                    <a:gd name="T81" fmla="*/ 44 h 68"/>
                    <a:gd name="T82" fmla="*/ 67 w 68"/>
                    <a:gd name="T83" fmla="*/ 41 h 68"/>
                    <a:gd name="T84" fmla="*/ 34 w 68"/>
                    <a:gd name="T85" fmla="*/ 48 h 68"/>
                    <a:gd name="T86" fmla="*/ 20 w 68"/>
                    <a:gd name="T87" fmla="*/ 34 h 68"/>
                    <a:gd name="T88" fmla="*/ 34 w 68"/>
                    <a:gd name="T89" fmla="*/ 20 h 68"/>
                    <a:gd name="T90" fmla="*/ 48 w 68"/>
                    <a:gd name="T91" fmla="*/ 34 h 68"/>
                    <a:gd name="T92" fmla="*/ 34 w 68"/>
                    <a:gd name="T93" fmla="*/ 4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68">
                      <a:moveTo>
                        <a:pt x="67" y="41"/>
                      </a:move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7"/>
                        <a:pt x="62" y="35"/>
                        <a:pt x="62" y="34"/>
                      </a:cubicBezTo>
                      <a:cubicBezTo>
                        <a:pt x="62" y="33"/>
                        <a:pt x="62" y="31"/>
                        <a:pt x="62" y="30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68" y="26"/>
                        <a:pt x="68" y="25"/>
                        <a:pt x="67" y="24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59" y="9"/>
                        <a:pt x="58" y="9"/>
                      </a:cubicBezTo>
                      <a:cubicBezTo>
                        <a:pt x="58" y="9"/>
                        <a:pt x="57" y="9"/>
                        <a:pt x="57" y="9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0" y="10"/>
                        <a:pt x="47" y="9"/>
                        <a:pt x="44" y="8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2" y="9"/>
                        <a:pt x="19" y="10"/>
                        <a:pt x="17" y="12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9"/>
                        <a:pt x="9" y="9"/>
                        <a:pt x="9" y="10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6" y="31"/>
                        <a:pt x="6" y="33"/>
                        <a:pt x="6" y="34"/>
                      </a:cubicBezTo>
                      <a:cubicBezTo>
                        <a:pt x="6" y="35"/>
                        <a:pt x="6" y="37"/>
                        <a:pt x="6" y="38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0" y="42"/>
                        <a:pt x="0" y="43"/>
                        <a:pt x="1" y="44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9"/>
                        <a:pt x="10" y="59"/>
                        <a:pt x="11" y="59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9" y="58"/>
                        <a:pt x="22" y="59"/>
                        <a:pt x="24" y="60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4" y="67"/>
                        <a:pt x="25" y="68"/>
                        <a:pt x="26" y="68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3" y="68"/>
                        <a:pt x="44" y="67"/>
                        <a:pt x="44" y="6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7" y="59"/>
                        <a:pt x="50" y="58"/>
                        <a:pt x="52" y="56"/>
                      </a:cubicBezTo>
                      <a:cubicBezTo>
                        <a:pt x="57" y="59"/>
                        <a:pt x="57" y="59"/>
                        <a:pt x="57" y="59"/>
                      </a:cubicBezTo>
                      <a:cubicBezTo>
                        <a:pt x="57" y="59"/>
                        <a:pt x="58" y="59"/>
                        <a:pt x="58" y="59"/>
                      </a:cubicBezTo>
                      <a:cubicBezTo>
                        <a:pt x="59" y="59"/>
                        <a:pt x="59" y="58"/>
                        <a:pt x="60" y="58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3"/>
                        <a:pt x="68" y="42"/>
                        <a:pt x="67" y="41"/>
                      </a:cubicBezTo>
                      <a:close/>
                      <a:moveTo>
                        <a:pt x="34" y="48"/>
                      </a:moveTo>
                      <a:cubicBezTo>
                        <a:pt x="26" y="48"/>
                        <a:pt x="20" y="42"/>
                        <a:pt x="20" y="34"/>
                      </a:cubicBezTo>
                      <a:cubicBezTo>
                        <a:pt x="20" y="26"/>
                        <a:pt x="26" y="20"/>
                        <a:pt x="34" y="20"/>
                      </a:cubicBezTo>
                      <a:cubicBezTo>
                        <a:pt x="42" y="20"/>
                        <a:pt x="48" y="26"/>
                        <a:pt x="48" y="34"/>
                      </a:cubicBezTo>
                      <a:cubicBezTo>
                        <a:pt x="48" y="42"/>
                        <a:pt x="42" y="48"/>
                        <a:pt x="34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d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9BF9ACF9-9A11-434C-B1BB-088B7AFABD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65800" y="3971925"/>
                  <a:ext cx="149225" cy="150813"/>
                </a:xfrm>
                <a:custGeom>
                  <a:avLst/>
                  <a:gdLst>
                    <a:gd name="T0" fmla="*/ 39 w 40"/>
                    <a:gd name="T1" fmla="*/ 24 h 40"/>
                    <a:gd name="T2" fmla="*/ 36 w 40"/>
                    <a:gd name="T3" fmla="*/ 22 h 40"/>
                    <a:gd name="T4" fmla="*/ 36 w 40"/>
                    <a:gd name="T5" fmla="*/ 20 h 40"/>
                    <a:gd name="T6" fmla="*/ 36 w 40"/>
                    <a:gd name="T7" fmla="*/ 18 h 40"/>
                    <a:gd name="T8" fmla="*/ 39 w 40"/>
                    <a:gd name="T9" fmla="*/ 16 h 40"/>
                    <a:gd name="T10" fmla="*/ 39 w 40"/>
                    <a:gd name="T11" fmla="*/ 13 h 40"/>
                    <a:gd name="T12" fmla="*/ 35 w 40"/>
                    <a:gd name="T13" fmla="*/ 7 h 40"/>
                    <a:gd name="T14" fmla="*/ 34 w 40"/>
                    <a:gd name="T15" fmla="*/ 6 h 40"/>
                    <a:gd name="T16" fmla="*/ 33 w 40"/>
                    <a:gd name="T17" fmla="*/ 6 h 40"/>
                    <a:gd name="T18" fmla="*/ 30 w 40"/>
                    <a:gd name="T19" fmla="*/ 7 h 40"/>
                    <a:gd name="T20" fmla="*/ 26 w 40"/>
                    <a:gd name="T21" fmla="*/ 5 h 40"/>
                    <a:gd name="T22" fmla="*/ 26 w 40"/>
                    <a:gd name="T23" fmla="*/ 2 h 40"/>
                    <a:gd name="T24" fmla="*/ 24 w 40"/>
                    <a:gd name="T25" fmla="*/ 0 h 40"/>
                    <a:gd name="T26" fmla="*/ 16 w 40"/>
                    <a:gd name="T27" fmla="*/ 0 h 40"/>
                    <a:gd name="T28" fmla="*/ 14 w 40"/>
                    <a:gd name="T29" fmla="*/ 2 h 40"/>
                    <a:gd name="T30" fmla="*/ 14 w 40"/>
                    <a:gd name="T31" fmla="*/ 5 h 40"/>
                    <a:gd name="T32" fmla="*/ 10 w 40"/>
                    <a:gd name="T33" fmla="*/ 7 h 40"/>
                    <a:gd name="T34" fmla="*/ 8 w 40"/>
                    <a:gd name="T35" fmla="*/ 6 h 40"/>
                    <a:gd name="T36" fmla="*/ 5 w 40"/>
                    <a:gd name="T37" fmla="*/ 7 h 40"/>
                    <a:gd name="T38" fmla="*/ 1 w 40"/>
                    <a:gd name="T39" fmla="*/ 13 h 40"/>
                    <a:gd name="T40" fmla="*/ 1 w 40"/>
                    <a:gd name="T41" fmla="*/ 15 h 40"/>
                    <a:gd name="T42" fmla="*/ 1 w 40"/>
                    <a:gd name="T43" fmla="*/ 16 h 40"/>
                    <a:gd name="T44" fmla="*/ 4 w 40"/>
                    <a:gd name="T45" fmla="*/ 18 h 40"/>
                    <a:gd name="T46" fmla="*/ 4 w 40"/>
                    <a:gd name="T47" fmla="*/ 20 h 40"/>
                    <a:gd name="T48" fmla="*/ 4 w 40"/>
                    <a:gd name="T49" fmla="*/ 22 h 40"/>
                    <a:gd name="T50" fmla="*/ 1 w 40"/>
                    <a:gd name="T51" fmla="*/ 24 h 40"/>
                    <a:gd name="T52" fmla="*/ 1 w 40"/>
                    <a:gd name="T53" fmla="*/ 25 h 40"/>
                    <a:gd name="T54" fmla="*/ 1 w 40"/>
                    <a:gd name="T55" fmla="*/ 27 h 40"/>
                    <a:gd name="T56" fmla="*/ 5 w 40"/>
                    <a:gd name="T57" fmla="*/ 33 h 40"/>
                    <a:gd name="T58" fmla="*/ 7 w 40"/>
                    <a:gd name="T59" fmla="*/ 34 h 40"/>
                    <a:gd name="T60" fmla="*/ 10 w 40"/>
                    <a:gd name="T61" fmla="*/ 33 h 40"/>
                    <a:gd name="T62" fmla="*/ 14 w 40"/>
                    <a:gd name="T63" fmla="*/ 35 h 40"/>
                    <a:gd name="T64" fmla="*/ 14 w 40"/>
                    <a:gd name="T65" fmla="*/ 38 h 40"/>
                    <a:gd name="T66" fmla="*/ 16 w 40"/>
                    <a:gd name="T67" fmla="*/ 40 h 40"/>
                    <a:gd name="T68" fmla="*/ 24 w 40"/>
                    <a:gd name="T69" fmla="*/ 40 h 40"/>
                    <a:gd name="T70" fmla="*/ 26 w 40"/>
                    <a:gd name="T71" fmla="*/ 38 h 40"/>
                    <a:gd name="T72" fmla="*/ 26 w 40"/>
                    <a:gd name="T73" fmla="*/ 35 h 40"/>
                    <a:gd name="T74" fmla="*/ 30 w 40"/>
                    <a:gd name="T75" fmla="*/ 33 h 40"/>
                    <a:gd name="T76" fmla="*/ 33 w 40"/>
                    <a:gd name="T77" fmla="*/ 34 h 40"/>
                    <a:gd name="T78" fmla="*/ 34 w 40"/>
                    <a:gd name="T79" fmla="*/ 34 h 40"/>
                    <a:gd name="T80" fmla="*/ 35 w 40"/>
                    <a:gd name="T81" fmla="*/ 33 h 40"/>
                    <a:gd name="T82" fmla="*/ 39 w 40"/>
                    <a:gd name="T83" fmla="*/ 27 h 40"/>
                    <a:gd name="T84" fmla="*/ 39 w 40"/>
                    <a:gd name="T85" fmla="*/ 24 h 40"/>
                    <a:gd name="T86" fmla="*/ 20 w 40"/>
                    <a:gd name="T87" fmla="*/ 28 h 40"/>
                    <a:gd name="T88" fmla="*/ 12 w 40"/>
                    <a:gd name="T89" fmla="*/ 20 h 40"/>
                    <a:gd name="T90" fmla="*/ 20 w 40"/>
                    <a:gd name="T91" fmla="*/ 12 h 40"/>
                    <a:gd name="T92" fmla="*/ 28 w 40"/>
                    <a:gd name="T93" fmla="*/ 20 h 40"/>
                    <a:gd name="T94" fmla="*/ 20 w 40"/>
                    <a:gd name="T95" fmla="*/ 2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" h="40">
                      <a:moveTo>
                        <a:pt x="39" y="24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6" y="21"/>
                        <a:pt x="36" y="21"/>
                        <a:pt x="36" y="20"/>
                      </a:cubicBezTo>
                      <a:cubicBezTo>
                        <a:pt x="36" y="19"/>
                        <a:pt x="36" y="19"/>
                        <a:pt x="36" y="18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0" y="16"/>
                        <a:pt x="40" y="14"/>
                        <a:pt x="39" y="1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6"/>
                        <a:pt x="35" y="6"/>
                        <a:pt x="34" y="6"/>
                      </a:cubicBezTo>
                      <a:cubicBezTo>
                        <a:pt x="34" y="5"/>
                        <a:pt x="33" y="6"/>
                        <a:pt x="33" y="6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9" y="6"/>
                        <a:pt x="28" y="6"/>
                        <a:pt x="26" y="5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1"/>
                        <a:pt x="25" y="0"/>
                        <a:pt x="24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4" y="2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2" y="7"/>
                        <a:pt x="10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5"/>
                        <a:pt x="5" y="6"/>
                        <a:pt x="5" y="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4"/>
                        <a:pt x="0" y="14"/>
                        <a:pt x="1" y="15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9"/>
                        <a:pt x="4" y="19"/>
                        <a:pt x="4" y="20"/>
                      </a:cubicBezTo>
                      <a:cubicBezTo>
                        <a:pt x="4" y="21"/>
                        <a:pt x="4" y="21"/>
                        <a:pt x="4" y="2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5"/>
                        <a:pt x="1" y="25"/>
                      </a:cubicBezTo>
                      <a:cubicBezTo>
                        <a:pt x="0" y="26"/>
                        <a:pt x="0" y="26"/>
                        <a:pt x="1" y="27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5" y="34"/>
                        <a:pt x="6" y="35"/>
                        <a:pt x="7" y="34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2" y="33"/>
                        <a:pt x="13" y="34"/>
                        <a:pt x="14" y="35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14" y="39"/>
                        <a:pt x="15" y="40"/>
                        <a:pt x="16" y="40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25" y="40"/>
                        <a:pt x="26" y="39"/>
                        <a:pt x="26" y="38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8" y="34"/>
                        <a:pt x="29" y="34"/>
                        <a:pt x="30" y="33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4" y="35"/>
                        <a:pt x="34" y="34"/>
                      </a:cubicBezTo>
                      <a:cubicBezTo>
                        <a:pt x="35" y="34"/>
                        <a:pt x="35" y="34"/>
                        <a:pt x="35" y="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6"/>
                        <a:pt x="40" y="24"/>
                        <a:pt x="39" y="24"/>
                      </a:cubicBezTo>
                      <a:close/>
                      <a:moveTo>
                        <a:pt x="20" y="28"/>
                      </a:moveTo>
                      <a:cubicBezTo>
                        <a:pt x="16" y="28"/>
                        <a:pt x="12" y="24"/>
                        <a:pt x="12" y="20"/>
                      </a:cubicBezTo>
                      <a:cubicBezTo>
                        <a:pt x="12" y="16"/>
                        <a:pt x="16" y="12"/>
                        <a:pt x="20" y="12"/>
                      </a:cubicBezTo>
                      <a:cubicBezTo>
                        <a:pt x="24" y="12"/>
                        <a:pt x="28" y="16"/>
                        <a:pt x="28" y="20"/>
                      </a:cubicBezTo>
                      <a:cubicBezTo>
                        <a:pt x="28" y="24"/>
                        <a:pt x="24" y="28"/>
                        <a:pt x="20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d-ID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007570F6-E1E7-8A47-BA8C-AF107E465C72}"/>
                </a:ext>
              </a:extLst>
            </p:cNvPr>
            <p:cNvSpPr txBox="1">
              <a:spLocks/>
            </p:cNvSpPr>
            <p:nvPr/>
          </p:nvSpPr>
          <p:spPr>
            <a:xfrm>
              <a:off x="18059974" y="5913436"/>
              <a:ext cx="3922517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8A7DA296-161A-A54B-A9F3-CF89F4F15BA3}"/>
                </a:ext>
              </a:extLst>
            </p:cNvPr>
            <p:cNvSpPr txBox="1">
              <a:spLocks/>
            </p:cNvSpPr>
            <p:nvPr/>
          </p:nvSpPr>
          <p:spPr>
            <a:xfrm>
              <a:off x="18059974" y="10387491"/>
              <a:ext cx="3922517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09D8C460-8466-004E-8900-6FBF0F4048A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DBBF37DC-DD7B-4946-9EC9-7469047A77D1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58C74715-AC9A-4045-9403-ED7DD08162E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5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64D77"/>
      </a:accent1>
      <a:accent2>
        <a:srgbClr val="43A5F6"/>
      </a:accent2>
      <a:accent3>
        <a:srgbClr val="28C4DA"/>
      </a:accent3>
      <a:accent4>
        <a:srgbClr val="62ECD5"/>
      </a:accent4>
      <a:accent5>
        <a:srgbClr val="C64D77"/>
      </a:accent5>
      <a:accent6>
        <a:srgbClr val="43A5F6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114546</TotalTime>
  <Words>525</Words>
  <Application>Microsoft Macintosh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19102</cp:revision>
  <dcterms:created xsi:type="dcterms:W3CDTF">2014-11-12T21:47:38Z</dcterms:created>
  <dcterms:modified xsi:type="dcterms:W3CDTF">2020-01-22T21:19:15Z</dcterms:modified>
  <cp:category/>
</cp:coreProperties>
</file>