
<file path=[Content_Types].xml><?xml version="1.0" encoding="utf-8"?>
<Types xmlns="http://schemas.openxmlformats.org/package/2006/content-types">
  <Default Extension="xml" ContentType="application/xml"/>
  <Default Extension="jpeg" ContentType="image/jpeg"/>
  <Default Extension="xlsx" ContentType="application/vnd.openxmlformats-officedocument.spreadsheetml.sheet"/>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4"/>
  </p:notesMasterIdLst>
  <p:handoutMasterIdLst>
    <p:handoutMasterId r:id="rId55"/>
  </p:handoutMasterIdLst>
  <p:sldIdLst>
    <p:sldId id="2552" r:id="rId2"/>
    <p:sldId id="2593" r:id="rId3"/>
    <p:sldId id="2594" r:id="rId4"/>
    <p:sldId id="2589" r:id="rId5"/>
    <p:sldId id="2590" r:id="rId6"/>
    <p:sldId id="2591" r:id="rId7"/>
    <p:sldId id="2592" r:id="rId8"/>
    <p:sldId id="2565" r:id="rId9"/>
    <p:sldId id="2549" r:id="rId10"/>
    <p:sldId id="2588" r:id="rId11"/>
    <p:sldId id="2553" r:id="rId12"/>
    <p:sldId id="2548" r:id="rId13"/>
    <p:sldId id="2550" r:id="rId14"/>
    <p:sldId id="2559" r:id="rId15"/>
    <p:sldId id="2563" r:id="rId16"/>
    <p:sldId id="2564" r:id="rId17"/>
    <p:sldId id="2554" r:id="rId18"/>
    <p:sldId id="2558" r:id="rId19"/>
    <p:sldId id="2560" r:id="rId20"/>
    <p:sldId id="2555" r:id="rId21"/>
    <p:sldId id="2557" r:id="rId22"/>
    <p:sldId id="2561" r:id="rId23"/>
    <p:sldId id="2562" r:id="rId24"/>
    <p:sldId id="2566" r:id="rId25"/>
    <p:sldId id="2556" r:id="rId26"/>
    <p:sldId id="2567" r:id="rId27"/>
    <p:sldId id="2568" r:id="rId28"/>
    <p:sldId id="2551" r:id="rId29"/>
    <p:sldId id="2569" r:id="rId30"/>
    <p:sldId id="2574" r:id="rId31"/>
    <p:sldId id="2571" r:id="rId32"/>
    <p:sldId id="2570" r:id="rId33"/>
    <p:sldId id="2572" r:id="rId34"/>
    <p:sldId id="2575" r:id="rId35"/>
    <p:sldId id="2573" r:id="rId36"/>
    <p:sldId id="2576" r:id="rId37"/>
    <p:sldId id="2577" r:id="rId38"/>
    <p:sldId id="2578" r:id="rId39"/>
    <p:sldId id="2579" r:id="rId40"/>
    <p:sldId id="2583" r:id="rId41"/>
    <p:sldId id="2580" r:id="rId42"/>
    <p:sldId id="2581" r:id="rId43"/>
    <p:sldId id="2586" r:id="rId44"/>
    <p:sldId id="2582" r:id="rId45"/>
    <p:sldId id="2414" r:id="rId46"/>
    <p:sldId id="2403" r:id="rId47"/>
    <p:sldId id="2404" r:id="rId48"/>
    <p:sldId id="2405" r:id="rId49"/>
    <p:sldId id="2406" r:id="rId50"/>
    <p:sldId id="2407" r:id="rId51"/>
    <p:sldId id="2585" r:id="rId52"/>
    <p:sldId id="2584" r:id="rId53"/>
  </p:sldIdLst>
  <p:sldSz cx="24323675" cy="13716000"/>
  <p:notesSz cx="6858000" cy="9144000"/>
  <p:defaultTextStyle>
    <a:defPPr>
      <a:defRPr lang="th-TH"/>
    </a:defPPr>
    <a:lvl1pPr marL="0" algn="l" defTabSz="2173204" rtl="0" eaLnBrk="1" latinLnBrk="0" hangingPunct="1">
      <a:defRPr sz="6700" kern="1200">
        <a:solidFill>
          <a:schemeClr val="tx1"/>
        </a:solidFill>
        <a:latin typeface="+mn-lt"/>
        <a:ea typeface="+mn-ea"/>
        <a:cs typeface="+mn-cs"/>
      </a:defRPr>
    </a:lvl1pPr>
    <a:lvl2pPr marL="1086601" algn="l" defTabSz="2173204" rtl="0" eaLnBrk="1" latinLnBrk="0" hangingPunct="1">
      <a:defRPr sz="6700" kern="1200">
        <a:solidFill>
          <a:schemeClr val="tx1"/>
        </a:solidFill>
        <a:latin typeface="+mn-lt"/>
        <a:ea typeface="+mn-ea"/>
        <a:cs typeface="+mn-cs"/>
      </a:defRPr>
    </a:lvl2pPr>
    <a:lvl3pPr marL="2173204" algn="l" defTabSz="2173204" rtl="0" eaLnBrk="1" latinLnBrk="0" hangingPunct="1">
      <a:defRPr sz="6700" kern="1200">
        <a:solidFill>
          <a:schemeClr val="tx1"/>
        </a:solidFill>
        <a:latin typeface="+mn-lt"/>
        <a:ea typeface="+mn-ea"/>
        <a:cs typeface="+mn-cs"/>
      </a:defRPr>
    </a:lvl3pPr>
    <a:lvl4pPr marL="3259805" algn="l" defTabSz="2173204" rtl="0" eaLnBrk="1" latinLnBrk="0" hangingPunct="1">
      <a:defRPr sz="6700" kern="1200">
        <a:solidFill>
          <a:schemeClr val="tx1"/>
        </a:solidFill>
        <a:latin typeface="+mn-lt"/>
        <a:ea typeface="+mn-ea"/>
        <a:cs typeface="+mn-cs"/>
      </a:defRPr>
    </a:lvl4pPr>
    <a:lvl5pPr marL="4346406" algn="l" defTabSz="2173204" rtl="0" eaLnBrk="1" latinLnBrk="0" hangingPunct="1">
      <a:defRPr sz="6700" kern="1200">
        <a:solidFill>
          <a:schemeClr val="tx1"/>
        </a:solidFill>
        <a:latin typeface="+mn-lt"/>
        <a:ea typeface="+mn-ea"/>
        <a:cs typeface="+mn-cs"/>
      </a:defRPr>
    </a:lvl5pPr>
    <a:lvl6pPr marL="5433009" algn="l" defTabSz="2173204" rtl="0" eaLnBrk="1" latinLnBrk="0" hangingPunct="1">
      <a:defRPr sz="6700" kern="1200">
        <a:solidFill>
          <a:schemeClr val="tx1"/>
        </a:solidFill>
        <a:latin typeface="+mn-lt"/>
        <a:ea typeface="+mn-ea"/>
        <a:cs typeface="+mn-cs"/>
      </a:defRPr>
    </a:lvl6pPr>
    <a:lvl7pPr marL="6519610" algn="l" defTabSz="2173204" rtl="0" eaLnBrk="1" latinLnBrk="0" hangingPunct="1">
      <a:defRPr sz="6700" kern="1200">
        <a:solidFill>
          <a:schemeClr val="tx1"/>
        </a:solidFill>
        <a:latin typeface="+mn-lt"/>
        <a:ea typeface="+mn-ea"/>
        <a:cs typeface="+mn-cs"/>
      </a:defRPr>
    </a:lvl7pPr>
    <a:lvl8pPr marL="7606211" algn="l" defTabSz="2173204" rtl="0" eaLnBrk="1" latinLnBrk="0" hangingPunct="1">
      <a:defRPr sz="6700" kern="1200">
        <a:solidFill>
          <a:schemeClr val="tx1"/>
        </a:solidFill>
        <a:latin typeface="+mn-lt"/>
        <a:ea typeface="+mn-ea"/>
        <a:cs typeface="+mn-cs"/>
      </a:defRPr>
    </a:lvl8pPr>
    <a:lvl9pPr marL="8692815" algn="l" defTabSz="2173204" rtl="0" eaLnBrk="1" latinLnBrk="0" hangingPunct="1">
      <a:defRPr sz="6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p15:clr>
            <a:srgbClr val="A4A3A4"/>
          </p15:clr>
        </p15:guide>
        <p15:guide id="2" pos="766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D854"/>
    <a:srgbClr val="90D5E6"/>
    <a:srgbClr val="EF6590"/>
    <a:srgbClr val="F20000"/>
    <a:srgbClr val="27BB7F"/>
    <a:srgbClr val="DBA467"/>
    <a:srgbClr val="FCF3D8"/>
    <a:srgbClr val="60DEAB"/>
    <a:srgbClr val="2FD2E3"/>
    <a:srgbClr val="FFF5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ลักษณะสีปานกลาง 2 - เน้น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ลักษณะสีปานกลาง 1 - เน้น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E8034E78-7F5D-4C2E-B375-FC64B27BC917}" styleName="ลักษณะสีเข้ม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409" autoAdjust="0"/>
    <p:restoredTop sz="75470" autoAdjust="0"/>
  </p:normalViewPr>
  <p:slideViewPr>
    <p:cSldViewPr>
      <p:cViewPr>
        <p:scale>
          <a:sx n="21" d="100"/>
          <a:sy n="21" d="100"/>
        </p:scale>
        <p:origin x="1552" y="704"/>
      </p:cViewPr>
      <p:guideLst>
        <p:guide orient="horz" pos="4320"/>
        <p:guide pos="7661"/>
      </p:guideLst>
    </p:cSldViewPr>
  </p:slideViewPr>
  <p:outlineViewPr>
    <p:cViewPr>
      <p:scale>
        <a:sx n="33" d="100"/>
        <a:sy n="33" d="100"/>
      </p:scale>
      <p:origin x="0" y="14958"/>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71" d="100"/>
          <a:sy n="71" d="100"/>
        </p:scale>
        <p:origin x="1968" y="19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notesMaster" Target="notesMasters/notesMaster1.xml"/><Relationship Id="rId55" Type="http://schemas.openxmlformats.org/officeDocument/2006/relationships/handoutMaster" Target="handoutMasters/handoutMaster1.xml"/><Relationship Id="rId56" Type="http://schemas.openxmlformats.org/officeDocument/2006/relationships/presProps" Target="presProps.xml"/><Relationship Id="rId57" Type="http://schemas.openxmlformats.org/officeDocument/2006/relationships/viewProps" Target="viewProps.xml"/><Relationship Id="rId58" Type="http://schemas.openxmlformats.org/officeDocument/2006/relationships/theme" Target="theme/theme1.xml"/><Relationship Id="rId59"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392210842065794"/>
          <c:y val="0.0580221283294688"/>
          <c:w val="0.960778915793421"/>
          <c:h val="0.848172469184314"/>
        </c:manualLayout>
      </c:layout>
      <c:barChart>
        <c:barDir val="col"/>
        <c:grouping val="clustered"/>
        <c:varyColors val="0"/>
        <c:ser>
          <c:idx val="0"/>
          <c:order val="0"/>
          <c:tx>
            <c:strRef>
              <c:f>Sheet1!$B$1</c:f>
              <c:strCache>
                <c:ptCount val="1"/>
                <c:pt idx="0">
                  <c:v>Data 1</c:v>
                </c:pt>
              </c:strCache>
            </c:strRef>
          </c:tx>
          <c:spPr>
            <a:solidFill>
              <a:schemeClr val="accent1"/>
            </a:solidFill>
            <a:ln>
              <a:noFill/>
            </a:ln>
            <a:effectLst/>
          </c:spPr>
          <c:invertIfNegative val="0"/>
          <c:cat>
            <c:strRef>
              <c:f>Sheet1!$A$2:$A$4</c:f>
              <c:strCache>
                <c:ptCount val="3"/>
                <c:pt idx="0">
                  <c:v>Group 1</c:v>
                </c:pt>
                <c:pt idx="1">
                  <c:v>Group 2</c:v>
                </c:pt>
                <c:pt idx="2">
                  <c:v>Group 3</c:v>
                </c:pt>
              </c:strCache>
            </c:strRef>
          </c:cat>
          <c:val>
            <c:numRef>
              <c:f>Sheet1!$B$2:$B$4</c:f>
              <c:numCache>
                <c:formatCode>General</c:formatCode>
                <c:ptCount val="3"/>
                <c:pt idx="0">
                  <c:v>80.0</c:v>
                </c:pt>
                <c:pt idx="1">
                  <c:v>120.0</c:v>
                </c:pt>
                <c:pt idx="2">
                  <c:v>150.0</c:v>
                </c:pt>
              </c:numCache>
            </c:numRef>
          </c:val>
        </c:ser>
        <c:ser>
          <c:idx val="1"/>
          <c:order val="1"/>
          <c:tx>
            <c:strRef>
              <c:f>Sheet1!$C$1</c:f>
              <c:strCache>
                <c:ptCount val="1"/>
                <c:pt idx="0">
                  <c:v>Data 2</c:v>
                </c:pt>
              </c:strCache>
            </c:strRef>
          </c:tx>
          <c:spPr>
            <a:solidFill>
              <a:schemeClr val="accent2"/>
            </a:solidFill>
            <a:ln>
              <a:noFill/>
            </a:ln>
            <a:effectLst/>
          </c:spPr>
          <c:invertIfNegative val="0"/>
          <c:cat>
            <c:strRef>
              <c:f>Sheet1!$A$2:$A$4</c:f>
              <c:strCache>
                <c:ptCount val="3"/>
                <c:pt idx="0">
                  <c:v>Group 1</c:v>
                </c:pt>
                <c:pt idx="1">
                  <c:v>Group 2</c:v>
                </c:pt>
                <c:pt idx="2">
                  <c:v>Group 3</c:v>
                </c:pt>
              </c:strCache>
            </c:strRef>
          </c:cat>
          <c:val>
            <c:numRef>
              <c:f>Sheet1!$C$2:$C$4</c:f>
              <c:numCache>
                <c:formatCode>General</c:formatCode>
                <c:ptCount val="3"/>
                <c:pt idx="0">
                  <c:v>500.0</c:v>
                </c:pt>
                <c:pt idx="1">
                  <c:v>430.0</c:v>
                </c:pt>
                <c:pt idx="2">
                  <c:v>400.0</c:v>
                </c:pt>
              </c:numCache>
            </c:numRef>
          </c:val>
        </c:ser>
        <c:ser>
          <c:idx val="2"/>
          <c:order val="2"/>
          <c:tx>
            <c:strRef>
              <c:f>Sheet1!$D$1</c:f>
              <c:strCache>
                <c:ptCount val="1"/>
                <c:pt idx="0">
                  <c:v> Data 3</c:v>
                </c:pt>
              </c:strCache>
            </c:strRef>
          </c:tx>
          <c:spPr>
            <a:solidFill>
              <a:schemeClr val="accent3"/>
            </a:solidFill>
            <a:ln>
              <a:noFill/>
            </a:ln>
            <a:effectLst/>
          </c:spPr>
          <c:invertIfNegative val="0"/>
          <c:cat>
            <c:strRef>
              <c:f>Sheet1!$A$2:$A$4</c:f>
              <c:strCache>
                <c:ptCount val="3"/>
                <c:pt idx="0">
                  <c:v>Group 1</c:v>
                </c:pt>
                <c:pt idx="1">
                  <c:v>Group 2</c:v>
                </c:pt>
                <c:pt idx="2">
                  <c:v>Group 3</c:v>
                </c:pt>
              </c:strCache>
            </c:strRef>
          </c:cat>
          <c:val>
            <c:numRef>
              <c:f>Sheet1!$D$2:$D$4</c:f>
              <c:numCache>
                <c:formatCode>General</c:formatCode>
                <c:ptCount val="3"/>
                <c:pt idx="0">
                  <c:v>230.0</c:v>
                </c:pt>
                <c:pt idx="1">
                  <c:v>125.0</c:v>
                </c:pt>
                <c:pt idx="2">
                  <c:v>420.0</c:v>
                </c:pt>
              </c:numCache>
            </c:numRef>
          </c:val>
        </c:ser>
        <c:ser>
          <c:idx val="3"/>
          <c:order val="3"/>
          <c:tx>
            <c:strRef>
              <c:f>Sheet1!$E$1</c:f>
              <c:strCache>
                <c:ptCount val="1"/>
                <c:pt idx="0">
                  <c:v>Data 4</c:v>
                </c:pt>
              </c:strCache>
            </c:strRef>
          </c:tx>
          <c:spPr>
            <a:solidFill>
              <a:schemeClr val="accent6"/>
            </a:solidFill>
            <a:ln>
              <a:noFill/>
            </a:ln>
            <a:effectLst/>
          </c:spPr>
          <c:invertIfNegative val="0"/>
          <c:cat>
            <c:strRef>
              <c:f>Sheet1!$A$2:$A$4</c:f>
              <c:strCache>
                <c:ptCount val="3"/>
                <c:pt idx="0">
                  <c:v>Group 1</c:v>
                </c:pt>
                <c:pt idx="1">
                  <c:v>Group 2</c:v>
                </c:pt>
                <c:pt idx="2">
                  <c:v>Group 3</c:v>
                </c:pt>
              </c:strCache>
            </c:strRef>
          </c:cat>
          <c:val>
            <c:numRef>
              <c:f>Sheet1!$E$2:$E$4</c:f>
              <c:numCache>
                <c:formatCode>General</c:formatCode>
                <c:ptCount val="3"/>
                <c:pt idx="0">
                  <c:v>100.0</c:v>
                </c:pt>
                <c:pt idx="1">
                  <c:v>215.0</c:v>
                </c:pt>
                <c:pt idx="2">
                  <c:v>300.0</c:v>
                </c:pt>
              </c:numCache>
            </c:numRef>
          </c:val>
        </c:ser>
        <c:dLbls>
          <c:showLegendKey val="0"/>
          <c:showVal val="0"/>
          <c:showCatName val="0"/>
          <c:showSerName val="0"/>
          <c:showPercent val="0"/>
          <c:showBubbleSize val="0"/>
        </c:dLbls>
        <c:gapWidth val="219"/>
        <c:overlap val="-27"/>
        <c:axId val="1881388096"/>
        <c:axId val="-2131781904"/>
      </c:barChart>
      <c:catAx>
        <c:axId val="1881388096"/>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31781904"/>
        <c:crosses val="autoZero"/>
        <c:auto val="1"/>
        <c:lblAlgn val="ctr"/>
        <c:lblOffset val="100"/>
        <c:noMultiLvlLbl val="0"/>
      </c:catAx>
      <c:valAx>
        <c:axId val="-21317819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8138809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605317978081644"/>
          <c:y val="0.148473004249364"/>
          <c:w val="0.939468195377624"/>
          <c:h val="0.757721611359491"/>
        </c:manualLayout>
      </c:layout>
      <c:barChart>
        <c:barDir val="col"/>
        <c:grouping val="clustered"/>
        <c:varyColors val="0"/>
        <c:ser>
          <c:idx val="0"/>
          <c:order val="0"/>
          <c:tx>
            <c:strRef>
              <c:f>Sheet1!$B$1</c:f>
              <c:strCache>
                <c:ptCount val="1"/>
                <c:pt idx="0">
                  <c:v>Data 1</c:v>
                </c:pt>
              </c:strCache>
            </c:strRef>
          </c:tx>
          <c:spPr>
            <a:solidFill>
              <a:schemeClr val="accent1"/>
            </a:solidFill>
            <a:ln>
              <a:noFill/>
            </a:ln>
            <a:effectLst/>
          </c:spPr>
          <c:invertIfNegative val="0"/>
          <c:cat>
            <c:strRef>
              <c:f>Sheet1!$A$2:$A$4</c:f>
              <c:strCache>
                <c:ptCount val="3"/>
                <c:pt idx="0">
                  <c:v>Group 1</c:v>
                </c:pt>
                <c:pt idx="1">
                  <c:v>Group 2</c:v>
                </c:pt>
                <c:pt idx="2">
                  <c:v>Group 3</c:v>
                </c:pt>
              </c:strCache>
            </c:strRef>
          </c:cat>
          <c:val>
            <c:numRef>
              <c:f>Sheet1!$B$2:$B$4</c:f>
              <c:numCache>
                <c:formatCode>General</c:formatCode>
                <c:ptCount val="3"/>
                <c:pt idx="0">
                  <c:v>80.0</c:v>
                </c:pt>
                <c:pt idx="1">
                  <c:v>120.0</c:v>
                </c:pt>
                <c:pt idx="2">
                  <c:v>150.0</c:v>
                </c:pt>
              </c:numCache>
            </c:numRef>
          </c:val>
        </c:ser>
        <c:ser>
          <c:idx val="1"/>
          <c:order val="1"/>
          <c:tx>
            <c:strRef>
              <c:f>Sheet1!$C$1</c:f>
              <c:strCache>
                <c:ptCount val="1"/>
                <c:pt idx="0">
                  <c:v>Data 2</c:v>
                </c:pt>
              </c:strCache>
            </c:strRef>
          </c:tx>
          <c:spPr>
            <a:solidFill>
              <a:schemeClr val="accent2"/>
            </a:solidFill>
            <a:ln>
              <a:noFill/>
            </a:ln>
            <a:effectLst/>
          </c:spPr>
          <c:invertIfNegative val="0"/>
          <c:cat>
            <c:strRef>
              <c:f>Sheet1!$A$2:$A$4</c:f>
              <c:strCache>
                <c:ptCount val="3"/>
                <c:pt idx="0">
                  <c:v>Group 1</c:v>
                </c:pt>
                <c:pt idx="1">
                  <c:v>Group 2</c:v>
                </c:pt>
                <c:pt idx="2">
                  <c:v>Group 3</c:v>
                </c:pt>
              </c:strCache>
            </c:strRef>
          </c:cat>
          <c:val>
            <c:numRef>
              <c:f>Sheet1!$C$2:$C$4</c:f>
              <c:numCache>
                <c:formatCode>General</c:formatCode>
                <c:ptCount val="3"/>
                <c:pt idx="0">
                  <c:v>500.0</c:v>
                </c:pt>
                <c:pt idx="1">
                  <c:v>430.0</c:v>
                </c:pt>
                <c:pt idx="2">
                  <c:v>400.0</c:v>
                </c:pt>
              </c:numCache>
            </c:numRef>
          </c:val>
        </c:ser>
        <c:ser>
          <c:idx val="2"/>
          <c:order val="2"/>
          <c:tx>
            <c:strRef>
              <c:f>Sheet1!$D$1</c:f>
              <c:strCache>
                <c:ptCount val="1"/>
                <c:pt idx="0">
                  <c:v> Data 3</c:v>
                </c:pt>
              </c:strCache>
            </c:strRef>
          </c:tx>
          <c:spPr>
            <a:solidFill>
              <a:schemeClr val="accent3"/>
            </a:solidFill>
            <a:ln>
              <a:noFill/>
            </a:ln>
            <a:effectLst/>
          </c:spPr>
          <c:invertIfNegative val="0"/>
          <c:cat>
            <c:strRef>
              <c:f>Sheet1!$A$2:$A$4</c:f>
              <c:strCache>
                <c:ptCount val="3"/>
                <c:pt idx="0">
                  <c:v>Group 1</c:v>
                </c:pt>
                <c:pt idx="1">
                  <c:v>Group 2</c:v>
                </c:pt>
                <c:pt idx="2">
                  <c:v>Group 3</c:v>
                </c:pt>
              </c:strCache>
            </c:strRef>
          </c:cat>
          <c:val>
            <c:numRef>
              <c:f>Sheet1!$D$2:$D$4</c:f>
              <c:numCache>
                <c:formatCode>General</c:formatCode>
                <c:ptCount val="3"/>
                <c:pt idx="0">
                  <c:v>230.0</c:v>
                </c:pt>
                <c:pt idx="1">
                  <c:v>125.0</c:v>
                </c:pt>
                <c:pt idx="2">
                  <c:v>420.0</c:v>
                </c:pt>
              </c:numCache>
            </c:numRef>
          </c:val>
        </c:ser>
        <c:ser>
          <c:idx val="3"/>
          <c:order val="3"/>
          <c:tx>
            <c:strRef>
              <c:f>Sheet1!$E$1</c:f>
              <c:strCache>
                <c:ptCount val="1"/>
                <c:pt idx="0">
                  <c:v>Data 4</c:v>
                </c:pt>
              </c:strCache>
            </c:strRef>
          </c:tx>
          <c:spPr>
            <a:solidFill>
              <a:schemeClr val="accent6"/>
            </a:solidFill>
            <a:ln>
              <a:noFill/>
            </a:ln>
            <a:effectLst/>
          </c:spPr>
          <c:invertIfNegative val="0"/>
          <c:cat>
            <c:strRef>
              <c:f>Sheet1!$A$2:$A$4</c:f>
              <c:strCache>
                <c:ptCount val="3"/>
                <c:pt idx="0">
                  <c:v>Group 1</c:v>
                </c:pt>
                <c:pt idx="1">
                  <c:v>Group 2</c:v>
                </c:pt>
                <c:pt idx="2">
                  <c:v>Group 3</c:v>
                </c:pt>
              </c:strCache>
            </c:strRef>
          </c:cat>
          <c:val>
            <c:numRef>
              <c:f>Sheet1!$E$2:$E$4</c:f>
              <c:numCache>
                <c:formatCode>General</c:formatCode>
                <c:ptCount val="3"/>
                <c:pt idx="0">
                  <c:v>100.0</c:v>
                </c:pt>
                <c:pt idx="1">
                  <c:v>215.0</c:v>
                </c:pt>
                <c:pt idx="2">
                  <c:v>300.0</c:v>
                </c:pt>
              </c:numCache>
            </c:numRef>
          </c:val>
        </c:ser>
        <c:dLbls>
          <c:showLegendKey val="0"/>
          <c:showVal val="0"/>
          <c:showCatName val="0"/>
          <c:showSerName val="0"/>
          <c:showPercent val="0"/>
          <c:showBubbleSize val="0"/>
        </c:dLbls>
        <c:gapWidth val="219"/>
        <c:overlap val="-27"/>
        <c:axId val="1679134000"/>
        <c:axId val="1514092288"/>
      </c:barChart>
      <c:catAx>
        <c:axId val="1679134000"/>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14092288"/>
        <c:crosses val="autoZero"/>
        <c:auto val="1"/>
        <c:lblAlgn val="ctr"/>
        <c:lblOffset val="100"/>
        <c:noMultiLvlLbl val="0"/>
      </c:catAx>
      <c:valAx>
        <c:axId val="15140922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791340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ตัวแทนวันที่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DD9FE2F-AE6E-4FD8-BECB-DC8C512CD42F}" type="datetimeFigureOut">
              <a:rPr lang="th-TH" smtClean="0"/>
              <a:t>28/05/63</a:t>
            </a:fld>
            <a:endParaRPr lang="th-TH"/>
          </a:p>
        </p:txBody>
      </p:sp>
      <p:sp>
        <p:nvSpPr>
          <p:cNvPr id="4" name="ตัวแทนท้ายกระดาษ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th-TH"/>
          </a:p>
        </p:txBody>
      </p:sp>
      <p:sp>
        <p:nvSpPr>
          <p:cNvPr id="5" name="ตัวแทนหมายเลขภาพนิ่ง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B8AE7EA-B5BD-4D93-8E46-73D2BC611ACE}" type="slidenum">
              <a:rPr lang="th-TH" smtClean="0"/>
              <a:t>‹#›</a:t>
            </a:fld>
            <a:endParaRPr lang="th-TH"/>
          </a:p>
        </p:txBody>
      </p:sp>
      <p:sp>
        <p:nvSpPr>
          <p:cNvPr id="6" name="ตัวแทนหัวกระดาษ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h-TH"/>
          </a:p>
        </p:txBody>
      </p:sp>
    </p:spTree>
    <p:extLst>
      <p:ext uri="{BB962C8B-B14F-4D97-AF65-F5344CB8AC3E}">
        <p14:creationId xmlns:p14="http://schemas.microsoft.com/office/powerpoint/2010/main" val="11142040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ตัวแทนหัวกระดาษ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h-TH"/>
          </a:p>
        </p:txBody>
      </p:sp>
      <p:sp>
        <p:nvSpPr>
          <p:cNvPr id="3" name="ตัวแทนวันที่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87E8A8-1621-45EB-AF69-A1465D0E4D1A}" type="datetimeFigureOut">
              <a:rPr lang="th-TH" smtClean="0"/>
              <a:t>28/05/63</a:t>
            </a:fld>
            <a:endParaRPr lang="th-TH"/>
          </a:p>
        </p:txBody>
      </p:sp>
      <p:sp>
        <p:nvSpPr>
          <p:cNvPr id="4" name="ตัวแทนรูปบนภาพนิ่ง 3"/>
          <p:cNvSpPr>
            <a:spLocks noGrp="1" noRot="1" noChangeAspect="1"/>
          </p:cNvSpPr>
          <p:nvPr>
            <p:ph type="sldImg" idx="2"/>
          </p:nvPr>
        </p:nvSpPr>
        <p:spPr>
          <a:xfrm>
            <a:off x="388938" y="685800"/>
            <a:ext cx="6080125" cy="3429000"/>
          </a:xfrm>
          <a:prstGeom prst="rect">
            <a:avLst/>
          </a:prstGeom>
          <a:noFill/>
          <a:ln w="12700">
            <a:solidFill>
              <a:prstClr val="black"/>
            </a:solidFill>
          </a:ln>
        </p:spPr>
        <p:txBody>
          <a:bodyPr vert="horz" lIns="91440" tIns="45720" rIns="91440" bIns="45720" rtlCol="0" anchor="ctr"/>
          <a:lstStyle/>
          <a:p>
            <a:endParaRPr lang="th-TH"/>
          </a:p>
        </p:txBody>
      </p:sp>
      <p:sp>
        <p:nvSpPr>
          <p:cNvPr id="5" name="ตัวแทนบันทึกย่อ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h-TH" smtClean="0"/>
              <a:t>คลิกเพื่อแก้ไขลักษณะของข้อความต้นแบบ</a:t>
            </a:r>
          </a:p>
          <a:p>
            <a:pPr lvl="1"/>
            <a:r>
              <a:rPr lang="th-TH" smtClean="0"/>
              <a:t>ระดับที่สอง</a:t>
            </a:r>
          </a:p>
          <a:p>
            <a:pPr lvl="2"/>
            <a:r>
              <a:rPr lang="th-TH" smtClean="0"/>
              <a:t>ระดับที่สาม</a:t>
            </a:r>
          </a:p>
          <a:p>
            <a:pPr lvl="3"/>
            <a:r>
              <a:rPr lang="th-TH" smtClean="0"/>
              <a:t>ระดับที่สี่</a:t>
            </a:r>
          </a:p>
          <a:p>
            <a:pPr lvl="4"/>
            <a:r>
              <a:rPr lang="th-TH" smtClean="0"/>
              <a:t>ระดับที่ห้า</a:t>
            </a:r>
            <a:endParaRPr lang="th-TH"/>
          </a:p>
        </p:txBody>
      </p:sp>
      <p:sp>
        <p:nvSpPr>
          <p:cNvPr id="6" name="ตัวแทนท้ายกระดา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h-TH"/>
          </a:p>
        </p:txBody>
      </p:sp>
      <p:sp>
        <p:nvSpPr>
          <p:cNvPr id="7" name="ตัวแทนหมายเลขภาพนิ่ง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8CD501-6BB7-45B6-B183-6435F0E3813A}" type="slidenum">
              <a:rPr lang="th-TH" smtClean="0"/>
              <a:t>‹#›</a:t>
            </a:fld>
            <a:endParaRPr lang="th-TH"/>
          </a:p>
        </p:txBody>
      </p:sp>
    </p:spTree>
    <p:extLst>
      <p:ext uri="{BB962C8B-B14F-4D97-AF65-F5344CB8AC3E}">
        <p14:creationId xmlns:p14="http://schemas.microsoft.com/office/powerpoint/2010/main" val="2234148546"/>
      </p:ext>
    </p:extLst>
  </p:cSld>
  <p:clrMap bg1="lt1" tx1="dk1" bg2="lt2" tx2="dk2" accent1="accent1" accent2="accent2" accent3="accent3" accent4="accent4" accent5="accent5" accent6="accent6" hlink="hlink" folHlink="folHlink"/>
  <p:notes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8CD501-6BB7-45B6-B183-6435F0E3813A}" type="slidenum">
              <a:rPr lang="th-TH" smtClean="0"/>
              <a:t>1</a:t>
            </a:fld>
            <a:endParaRPr lang="th-TH"/>
          </a:p>
        </p:txBody>
      </p:sp>
    </p:spTree>
    <p:extLst>
      <p:ext uri="{BB962C8B-B14F-4D97-AF65-F5344CB8AC3E}">
        <p14:creationId xmlns:p14="http://schemas.microsoft.com/office/powerpoint/2010/main" val="8249114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8CD501-6BB7-45B6-B183-6435F0E3813A}" type="slidenum">
              <a:rPr lang="th-TH" smtClean="0"/>
              <a:t>10</a:t>
            </a:fld>
            <a:endParaRPr lang="th-TH"/>
          </a:p>
        </p:txBody>
      </p:sp>
    </p:spTree>
    <p:extLst>
      <p:ext uri="{BB962C8B-B14F-4D97-AF65-F5344CB8AC3E}">
        <p14:creationId xmlns:p14="http://schemas.microsoft.com/office/powerpoint/2010/main" val="12319036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8CD501-6BB7-45B6-B183-6435F0E3813A}" type="slidenum">
              <a:rPr lang="th-TH" smtClean="0"/>
              <a:t>11</a:t>
            </a:fld>
            <a:endParaRPr lang="th-TH"/>
          </a:p>
        </p:txBody>
      </p:sp>
    </p:spTree>
    <p:extLst>
      <p:ext uri="{BB962C8B-B14F-4D97-AF65-F5344CB8AC3E}">
        <p14:creationId xmlns:p14="http://schemas.microsoft.com/office/powerpoint/2010/main" val="19786188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8CD501-6BB7-45B6-B183-6435F0E3813A}" type="slidenum">
              <a:rPr lang="th-TH" smtClean="0"/>
              <a:t>12</a:t>
            </a:fld>
            <a:endParaRPr lang="th-TH"/>
          </a:p>
        </p:txBody>
      </p:sp>
    </p:spTree>
    <p:extLst>
      <p:ext uri="{BB962C8B-B14F-4D97-AF65-F5344CB8AC3E}">
        <p14:creationId xmlns:p14="http://schemas.microsoft.com/office/powerpoint/2010/main" val="11367676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8CD501-6BB7-45B6-B183-6435F0E3813A}" type="slidenum">
              <a:rPr lang="th-TH" smtClean="0"/>
              <a:t>13</a:t>
            </a:fld>
            <a:endParaRPr lang="th-TH"/>
          </a:p>
        </p:txBody>
      </p:sp>
    </p:spTree>
    <p:extLst>
      <p:ext uri="{BB962C8B-B14F-4D97-AF65-F5344CB8AC3E}">
        <p14:creationId xmlns:p14="http://schemas.microsoft.com/office/powerpoint/2010/main" val="8813402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8CD501-6BB7-45B6-B183-6435F0E3813A}" type="slidenum">
              <a:rPr lang="th-TH" smtClean="0"/>
              <a:t>14</a:t>
            </a:fld>
            <a:endParaRPr lang="th-TH"/>
          </a:p>
        </p:txBody>
      </p:sp>
    </p:spTree>
    <p:extLst>
      <p:ext uri="{BB962C8B-B14F-4D97-AF65-F5344CB8AC3E}">
        <p14:creationId xmlns:p14="http://schemas.microsoft.com/office/powerpoint/2010/main" val="10392928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8CD501-6BB7-45B6-B183-6435F0E3813A}" type="slidenum">
              <a:rPr lang="th-TH" smtClean="0"/>
              <a:t>15</a:t>
            </a:fld>
            <a:endParaRPr lang="th-TH"/>
          </a:p>
        </p:txBody>
      </p:sp>
    </p:spTree>
    <p:extLst>
      <p:ext uri="{BB962C8B-B14F-4D97-AF65-F5344CB8AC3E}">
        <p14:creationId xmlns:p14="http://schemas.microsoft.com/office/powerpoint/2010/main" val="12967718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8CD501-6BB7-45B6-B183-6435F0E3813A}" type="slidenum">
              <a:rPr lang="th-TH" smtClean="0"/>
              <a:t>16</a:t>
            </a:fld>
            <a:endParaRPr lang="th-TH"/>
          </a:p>
        </p:txBody>
      </p:sp>
    </p:spTree>
    <p:extLst>
      <p:ext uri="{BB962C8B-B14F-4D97-AF65-F5344CB8AC3E}">
        <p14:creationId xmlns:p14="http://schemas.microsoft.com/office/powerpoint/2010/main" val="4849519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8CD501-6BB7-45B6-B183-6435F0E3813A}" type="slidenum">
              <a:rPr lang="th-TH" smtClean="0"/>
              <a:t>17</a:t>
            </a:fld>
            <a:endParaRPr lang="th-TH"/>
          </a:p>
        </p:txBody>
      </p:sp>
    </p:spTree>
    <p:extLst>
      <p:ext uri="{BB962C8B-B14F-4D97-AF65-F5344CB8AC3E}">
        <p14:creationId xmlns:p14="http://schemas.microsoft.com/office/powerpoint/2010/main" val="15244311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8CD501-6BB7-45B6-B183-6435F0E3813A}" type="slidenum">
              <a:rPr lang="th-TH" smtClean="0"/>
              <a:t>18</a:t>
            </a:fld>
            <a:endParaRPr lang="th-TH"/>
          </a:p>
        </p:txBody>
      </p:sp>
    </p:spTree>
    <p:extLst>
      <p:ext uri="{BB962C8B-B14F-4D97-AF65-F5344CB8AC3E}">
        <p14:creationId xmlns:p14="http://schemas.microsoft.com/office/powerpoint/2010/main" val="20682901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8CD501-6BB7-45B6-B183-6435F0E3813A}" type="slidenum">
              <a:rPr lang="th-TH" smtClean="0"/>
              <a:t>19</a:t>
            </a:fld>
            <a:endParaRPr lang="th-TH"/>
          </a:p>
        </p:txBody>
      </p:sp>
    </p:spTree>
    <p:extLst>
      <p:ext uri="{BB962C8B-B14F-4D97-AF65-F5344CB8AC3E}">
        <p14:creationId xmlns:p14="http://schemas.microsoft.com/office/powerpoint/2010/main" val="738864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8CD501-6BB7-45B6-B183-6435F0E3813A}" type="slidenum">
              <a:rPr lang="th-TH" smtClean="0"/>
              <a:t>2</a:t>
            </a:fld>
            <a:endParaRPr lang="th-TH"/>
          </a:p>
        </p:txBody>
      </p:sp>
    </p:spTree>
    <p:extLst>
      <p:ext uri="{BB962C8B-B14F-4D97-AF65-F5344CB8AC3E}">
        <p14:creationId xmlns:p14="http://schemas.microsoft.com/office/powerpoint/2010/main" val="15557120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8CD501-6BB7-45B6-B183-6435F0E3813A}" type="slidenum">
              <a:rPr lang="th-TH" smtClean="0"/>
              <a:t>20</a:t>
            </a:fld>
            <a:endParaRPr lang="th-TH"/>
          </a:p>
        </p:txBody>
      </p:sp>
    </p:spTree>
    <p:extLst>
      <p:ext uri="{BB962C8B-B14F-4D97-AF65-F5344CB8AC3E}">
        <p14:creationId xmlns:p14="http://schemas.microsoft.com/office/powerpoint/2010/main" val="1135748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8CD501-6BB7-45B6-B183-6435F0E3813A}" type="slidenum">
              <a:rPr lang="th-TH" smtClean="0"/>
              <a:t>21</a:t>
            </a:fld>
            <a:endParaRPr lang="th-TH"/>
          </a:p>
        </p:txBody>
      </p:sp>
    </p:spTree>
    <p:extLst>
      <p:ext uri="{BB962C8B-B14F-4D97-AF65-F5344CB8AC3E}">
        <p14:creationId xmlns:p14="http://schemas.microsoft.com/office/powerpoint/2010/main" val="7296354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8CD501-6BB7-45B6-B183-6435F0E3813A}" type="slidenum">
              <a:rPr lang="th-TH" smtClean="0"/>
              <a:t>22</a:t>
            </a:fld>
            <a:endParaRPr lang="th-TH"/>
          </a:p>
        </p:txBody>
      </p:sp>
    </p:spTree>
    <p:extLst>
      <p:ext uri="{BB962C8B-B14F-4D97-AF65-F5344CB8AC3E}">
        <p14:creationId xmlns:p14="http://schemas.microsoft.com/office/powerpoint/2010/main" val="14151241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8CD501-6BB7-45B6-B183-6435F0E3813A}" type="slidenum">
              <a:rPr lang="th-TH" smtClean="0"/>
              <a:t>23</a:t>
            </a:fld>
            <a:endParaRPr lang="th-TH"/>
          </a:p>
        </p:txBody>
      </p:sp>
    </p:spTree>
    <p:extLst>
      <p:ext uri="{BB962C8B-B14F-4D97-AF65-F5344CB8AC3E}">
        <p14:creationId xmlns:p14="http://schemas.microsoft.com/office/powerpoint/2010/main" val="18370307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8CD501-6BB7-45B6-B183-6435F0E3813A}" type="slidenum">
              <a:rPr lang="th-TH" smtClean="0"/>
              <a:t>24</a:t>
            </a:fld>
            <a:endParaRPr lang="th-TH"/>
          </a:p>
        </p:txBody>
      </p:sp>
    </p:spTree>
    <p:extLst>
      <p:ext uri="{BB962C8B-B14F-4D97-AF65-F5344CB8AC3E}">
        <p14:creationId xmlns:p14="http://schemas.microsoft.com/office/powerpoint/2010/main" val="16010798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8CD501-6BB7-45B6-B183-6435F0E3813A}" type="slidenum">
              <a:rPr lang="th-TH" smtClean="0"/>
              <a:t>25</a:t>
            </a:fld>
            <a:endParaRPr lang="th-TH"/>
          </a:p>
        </p:txBody>
      </p:sp>
    </p:spTree>
    <p:extLst>
      <p:ext uri="{BB962C8B-B14F-4D97-AF65-F5344CB8AC3E}">
        <p14:creationId xmlns:p14="http://schemas.microsoft.com/office/powerpoint/2010/main" val="21053109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8CD501-6BB7-45B6-B183-6435F0E3813A}" type="slidenum">
              <a:rPr lang="th-TH" smtClean="0"/>
              <a:t>26</a:t>
            </a:fld>
            <a:endParaRPr lang="th-TH"/>
          </a:p>
        </p:txBody>
      </p:sp>
    </p:spTree>
    <p:extLst>
      <p:ext uri="{BB962C8B-B14F-4D97-AF65-F5344CB8AC3E}">
        <p14:creationId xmlns:p14="http://schemas.microsoft.com/office/powerpoint/2010/main" val="12069424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8CD501-6BB7-45B6-B183-6435F0E3813A}" type="slidenum">
              <a:rPr lang="th-TH" smtClean="0"/>
              <a:t>27</a:t>
            </a:fld>
            <a:endParaRPr lang="th-TH"/>
          </a:p>
        </p:txBody>
      </p:sp>
    </p:spTree>
    <p:extLst>
      <p:ext uri="{BB962C8B-B14F-4D97-AF65-F5344CB8AC3E}">
        <p14:creationId xmlns:p14="http://schemas.microsoft.com/office/powerpoint/2010/main" val="5089616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8CD501-6BB7-45B6-B183-6435F0E3813A}" type="slidenum">
              <a:rPr lang="th-TH" smtClean="0"/>
              <a:t>28</a:t>
            </a:fld>
            <a:endParaRPr lang="th-TH"/>
          </a:p>
        </p:txBody>
      </p:sp>
    </p:spTree>
    <p:extLst>
      <p:ext uri="{BB962C8B-B14F-4D97-AF65-F5344CB8AC3E}">
        <p14:creationId xmlns:p14="http://schemas.microsoft.com/office/powerpoint/2010/main" val="19676305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8CD501-6BB7-45B6-B183-6435F0E3813A}" type="slidenum">
              <a:rPr lang="th-TH" smtClean="0"/>
              <a:t>29</a:t>
            </a:fld>
            <a:endParaRPr lang="th-TH"/>
          </a:p>
        </p:txBody>
      </p:sp>
    </p:spTree>
    <p:extLst>
      <p:ext uri="{BB962C8B-B14F-4D97-AF65-F5344CB8AC3E}">
        <p14:creationId xmlns:p14="http://schemas.microsoft.com/office/powerpoint/2010/main" val="1995054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8CD501-6BB7-45B6-B183-6435F0E3813A}" type="slidenum">
              <a:rPr lang="th-TH" smtClean="0"/>
              <a:t>3</a:t>
            </a:fld>
            <a:endParaRPr lang="th-TH"/>
          </a:p>
        </p:txBody>
      </p:sp>
    </p:spTree>
    <p:extLst>
      <p:ext uri="{BB962C8B-B14F-4D97-AF65-F5344CB8AC3E}">
        <p14:creationId xmlns:p14="http://schemas.microsoft.com/office/powerpoint/2010/main" val="2104856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8CD501-6BB7-45B6-B183-6435F0E3813A}" type="slidenum">
              <a:rPr lang="th-TH" smtClean="0"/>
              <a:t>30</a:t>
            </a:fld>
            <a:endParaRPr lang="th-TH"/>
          </a:p>
        </p:txBody>
      </p:sp>
    </p:spTree>
    <p:extLst>
      <p:ext uri="{BB962C8B-B14F-4D97-AF65-F5344CB8AC3E}">
        <p14:creationId xmlns:p14="http://schemas.microsoft.com/office/powerpoint/2010/main" val="1884656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8CD501-6BB7-45B6-B183-6435F0E3813A}" type="slidenum">
              <a:rPr lang="th-TH" smtClean="0"/>
              <a:t>31</a:t>
            </a:fld>
            <a:endParaRPr lang="th-TH"/>
          </a:p>
        </p:txBody>
      </p:sp>
    </p:spTree>
    <p:extLst>
      <p:ext uri="{BB962C8B-B14F-4D97-AF65-F5344CB8AC3E}">
        <p14:creationId xmlns:p14="http://schemas.microsoft.com/office/powerpoint/2010/main" val="9974198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8CD501-6BB7-45B6-B183-6435F0E3813A}" type="slidenum">
              <a:rPr lang="th-TH" smtClean="0"/>
              <a:t>32</a:t>
            </a:fld>
            <a:endParaRPr lang="th-TH"/>
          </a:p>
        </p:txBody>
      </p:sp>
    </p:spTree>
    <p:extLst>
      <p:ext uri="{BB962C8B-B14F-4D97-AF65-F5344CB8AC3E}">
        <p14:creationId xmlns:p14="http://schemas.microsoft.com/office/powerpoint/2010/main" val="5123751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8CD501-6BB7-45B6-B183-6435F0E3813A}" type="slidenum">
              <a:rPr lang="th-TH" smtClean="0"/>
              <a:t>33</a:t>
            </a:fld>
            <a:endParaRPr lang="th-TH"/>
          </a:p>
        </p:txBody>
      </p:sp>
    </p:spTree>
    <p:extLst>
      <p:ext uri="{BB962C8B-B14F-4D97-AF65-F5344CB8AC3E}">
        <p14:creationId xmlns:p14="http://schemas.microsoft.com/office/powerpoint/2010/main" val="3895572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8CD501-6BB7-45B6-B183-6435F0E3813A}" type="slidenum">
              <a:rPr lang="th-TH" smtClean="0"/>
              <a:t>34</a:t>
            </a:fld>
            <a:endParaRPr lang="th-TH"/>
          </a:p>
        </p:txBody>
      </p:sp>
    </p:spTree>
    <p:extLst>
      <p:ext uri="{BB962C8B-B14F-4D97-AF65-F5344CB8AC3E}">
        <p14:creationId xmlns:p14="http://schemas.microsoft.com/office/powerpoint/2010/main" val="19594909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8CD501-6BB7-45B6-B183-6435F0E3813A}" type="slidenum">
              <a:rPr lang="th-TH" smtClean="0"/>
              <a:t>35</a:t>
            </a:fld>
            <a:endParaRPr lang="th-TH"/>
          </a:p>
        </p:txBody>
      </p:sp>
    </p:spTree>
    <p:extLst>
      <p:ext uri="{BB962C8B-B14F-4D97-AF65-F5344CB8AC3E}">
        <p14:creationId xmlns:p14="http://schemas.microsoft.com/office/powerpoint/2010/main" val="15438321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8CD501-6BB7-45B6-B183-6435F0E3813A}" type="slidenum">
              <a:rPr lang="th-TH" smtClean="0"/>
              <a:t>36</a:t>
            </a:fld>
            <a:endParaRPr lang="th-TH"/>
          </a:p>
        </p:txBody>
      </p:sp>
    </p:spTree>
    <p:extLst>
      <p:ext uri="{BB962C8B-B14F-4D97-AF65-F5344CB8AC3E}">
        <p14:creationId xmlns:p14="http://schemas.microsoft.com/office/powerpoint/2010/main" val="5231329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8CD501-6BB7-45B6-B183-6435F0E3813A}" type="slidenum">
              <a:rPr lang="th-TH" smtClean="0"/>
              <a:t>37</a:t>
            </a:fld>
            <a:endParaRPr lang="th-TH"/>
          </a:p>
        </p:txBody>
      </p:sp>
    </p:spTree>
    <p:extLst>
      <p:ext uri="{BB962C8B-B14F-4D97-AF65-F5344CB8AC3E}">
        <p14:creationId xmlns:p14="http://schemas.microsoft.com/office/powerpoint/2010/main" val="1443136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8CD501-6BB7-45B6-B183-6435F0E3813A}" type="slidenum">
              <a:rPr lang="th-TH" smtClean="0"/>
              <a:t>38</a:t>
            </a:fld>
            <a:endParaRPr lang="th-TH"/>
          </a:p>
        </p:txBody>
      </p:sp>
    </p:spTree>
    <p:extLst>
      <p:ext uri="{BB962C8B-B14F-4D97-AF65-F5344CB8AC3E}">
        <p14:creationId xmlns:p14="http://schemas.microsoft.com/office/powerpoint/2010/main" val="16712134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8CD501-6BB7-45B6-B183-6435F0E3813A}" type="slidenum">
              <a:rPr lang="th-TH" smtClean="0"/>
              <a:t>39</a:t>
            </a:fld>
            <a:endParaRPr lang="th-TH"/>
          </a:p>
        </p:txBody>
      </p:sp>
    </p:spTree>
    <p:extLst>
      <p:ext uri="{BB962C8B-B14F-4D97-AF65-F5344CB8AC3E}">
        <p14:creationId xmlns:p14="http://schemas.microsoft.com/office/powerpoint/2010/main" val="330368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8CD501-6BB7-45B6-B183-6435F0E3813A}" type="slidenum">
              <a:rPr lang="th-TH" smtClean="0"/>
              <a:t>4</a:t>
            </a:fld>
            <a:endParaRPr lang="th-TH"/>
          </a:p>
        </p:txBody>
      </p:sp>
    </p:spTree>
    <p:extLst>
      <p:ext uri="{BB962C8B-B14F-4D97-AF65-F5344CB8AC3E}">
        <p14:creationId xmlns:p14="http://schemas.microsoft.com/office/powerpoint/2010/main" val="20748247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8CD501-6BB7-45B6-B183-6435F0E3813A}" type="slidenum">
              <a:rPr lang="th-TH" smtClean="0"/>
              <a:t>40</a:t>
            </a:fld>
            <a:endParaRPr lang="th-TH"/>
          </a:p>
        </p:txBody>
      </p:sp>
    </p:spTree>
    <p:extLst>
      <p:ext uri="{BB962C8B-B14F-4D97-AF65-F5344CB8AC3E}">
        <p14:creationId xmlns:p14="http://schemas.microsoft.com/office/powerpoint/2010/main" val="192026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8CD501-6BB7-45B6-B183-6435F0E3813A}" type="slidenum">
              <a:rPr lang="th-TH" smtClean="0"/>
              <a:t>41</a:t>
            </a:fld>
            <a:endParaRPr lang="th-TH"/>
          </a:p>
        </p:txBody>
      </p:sp>
    </p:spTree>
    <p:extLst>
      <p:ext uri="{BB962C8B-B14F-4D97-AF65-F5344CB8AC3E}">
        <p14:creationId xmlns:p14="http://schemas.microsoft.com/office/powerpoint/2010/main" val="21074441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8CD501-6BB7-45B6-B183-6435F0E3813A}" type="slidenum">
              <a:rPr lang="th-TH" smtClean="0"/>
              <a:t>42</a:t>
            </a:fld>
            <a:endParaRPr lang="th-TH"/>
          </a:p>
        </p:txBody>
      </p:sp>
    </p:spTree>
    <p:extLst>
      <p:ext uri="{BB962C8B-B14F-4D97-AF65-F5344CB8AC3E}">
        <p14:creationId xmlns:p14="http://schemas.microsoft.com/office/powerpoint/2010/main" val="3607910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8CD501-6BB7-45B6-B183-6435F0E3813A}" type="slidenum">
              <a:rPr lang="th-TH" smtClean="0"/>
              <a:t>43</a:t>
            </a:fld>
            <a:endParaRPr lang="th-TH"/>
          </a:p>
        </p:txBody>
      </p:sp>
    </p:spTree>
    <p:extLst>
      <p:ext uri="{BB962C8B-B14F-4D97-AF65-F5344CB8AC3E}">
        <p14:creationId xmlns:p14="http://schemas.microsoft.com/office/powerpoint/2010/main" val="37011171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8CD501-6BB7-45B6-B183-6435F0E3813A}" type="slidenum">
              <a:rPr lang="th-TH" smtClean="0"/>
              <a:t>44</a:t>
            </a:fld>
            <a:endParaRPr lang="th-TH"/>
          </a:p>
        </p:txBody>
      </p:sp>
    </p:spTree>
    <p:extLst>
      <p:ext uri="{BB962C8B-B14F-4D97-AF65-F5344CB8AC3E}">
        <p14:creationId xmlns:p14="http://schemas.microsoft.com/office/powerpoint/2010/main" val="15698754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8CD501-6BB7-45B6-B183-6435F0E3813A}" type="slidenum">
              <a:rPr lang="th-TH" smtClean="0"/>
              <a:t>45</a:t>
            </a:fld>
            <a:endParaRPr lang="th-TH"/>
          </a:p>
        </p:txBody>
      </p:sp>
    </p:spTree>
    <p:extLst>
      <p:ext uri="{BB962C8B-B14F-4D97-AF65-F5344CB8AC3E}">
        <p14:creationId xmlns:p14="http://schemas.microsoft.com/office/powerpoint/2010/main" val="1364368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8CD501-6BB7-45B6-B183-6435F0E3813A}" type="slidenum">
              <a:rPr lang="th-TH" smtClean="0"/>
              <a:t>46</a:t>
            </a:fld>
            <a:endParaRPr lang="th-TH"/>
          </a:p>
        </p:txBody>
      </p:sp>
    </p:spTree>
    <p:extLst>
      <p:ext uri="{BB962C8B-B14F-4D97-AF65-F5344CB8AC3E}">
        <p14:creationId xmlns:p14="http://schemas.microsoft.com/office/powerpoint/2010/main" val="52493305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8CD501-6BB7-45B6-B183-6435F0E3813A}" type="slidenum">
              <a:rPr lang="th-TH" smtClean="0"/>
              <a:t>47</a:t>
            </a:fld>
            <a:endParaRPr lang="th-TH"/>
          </a:p>
        </p:txBody>
      </p:sp>
    </p:spTree>
    <p:extLst>
      <p:ext uri="{BB962C8B-B14F-4D97-AF65-F5344CB8AC3E}">
        <p14:creationId xmlns:p14="http://schemas.microsoft.com/office/powerpoint/2010/main" val="98502832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8CD501-6BB7-45B6-B183-6435F0E3813A}" type="slidenum">
              <a:rPr lang="th-TH" smtClean="0"/>
              <a:t>48</a:t>
            </a:fld>
            <a:endParaRPr lang="th-TH"/>
          </a:p>
        </p:txBody>
      </p:sp>
    </p:spTree>
    <p:extLst>
      <p:ext uri="{BB962C8B-B14F-4D97-AF65-F5344CB8AC3E}">
        <p14:creationId xmlns:p14="http://schemas.microsoft.com/office/powerpoint/2010/main" val="130099589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8CD501-6BB7-45B6-B183-6435F0E3813A}" type="slidenum">
              <a:rPr lang="th-TH" smtClean="0"/>
              <a:t>49</a:t>
            </a:fld>
            <a:endParaRPr lang="th-TH"/>
          </a:p>
        </p:txBody>
      </p:sp>
    </p:spTree>
    <p:extLst>
      <p:ext uri="{BB962C8B-B14F-4D97-AF65-F5344CB8AC3E}">
        <p14:creationId xmlns:p14="http://schemas.microsoft.com/office/powerpoint/2010/main" val="1416535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8CD501-6BB7-45B6-B183-6435F0E3813A}" type="slidenum">
              <a:rPr lang="th-TH" smtClean="0"/>
              <a:t>5</a:t>
            </a:fld>
            <a:endParaRPr lang="th-TH"/>
          </a:p>
        </p:txBody>
      </p:sp>
    </p:spTree>
    <p:extLst>
      <p:ext uri="{BB962C8B-B14F-4D97-AF65-F5344CB8AC3E}">
        <p14:creationId xmlns:p14="http://schemas.microsoft.com/office/powerpoint/2010/main" val="202674578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8CD501-6BB7-45B6-B183-6435F0E3813A}" type="slidenum">
              <a:rPr lang="th-TH" smtClean="0"/>
              <a:t>50</a:t>
            </a:fld>
            <a:endParaRPr lang="th-TH"/>
          </a:p>
        </p:txBody>
      </p:sp>
    </p:spTree>
    <p:extLst>
      <p:ext uri="{BB962C8B-B14F-4D97-AF65-F5344CB8AC3E}">
        <p14:creationId xmlns:p14="http://schemas.microsoft.com/office/powerpoint/2010/main" val="93921989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8CD501-6BB7-45B6-B183-6435F0E3813A}" type="slidenum">
              <a:rPr lang="th-TH" smtClean="0"/>
              <a:t>51</a:t>
            </a:fld>
            <a:endParaRPr lang="th-TH"/>
          </a:p>
        </p:txBody>
      </p:sp>
    </p:spTree>
    <p:extLst>
      <p:ext uri="{BB962C8B-B14F-4D97-AF65-F5344CB8AC3E}">
        <p14:creationId xmlns:p14="http://schemas.microsoft.com/office/powerpoint/2010/main" val="193243596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8CD501-6BB7-45B6-B183-6435F0E3813A}" type="slidenum">
              <a:rPr lang="th-TH" smtClean="0"/>
              <a:t>52</a:t>
            </a:fld>
            <a:endParaRPr lang="th-TH"/>
          </a:p>
        </p:txBody>
      </p:sp>
    </p:spTree>
    <p:extLst>
      <p:ext uri="{BB962C8B-B14F-4D97-AF65-F5344CB8AC3E}">
        <p14:creationId xmlns:p14="http://schemas.microsoft.com/office/powerpoint/2010/main" val="5737026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8CD501-6BB7-45B6-B183-6435F0E3813A}" type="slidenum">
              <a:rPr lang="th-TH" smtClean="0"/>
              <a:t>6</a:t>
            </a:fld>
            <a:endParaRPr lang="th-TH"/>
          </a:p>
        </p:txBody>
      </p:sp>
    </p:spTree>
    <p:extLst>
      <p:ext uri="{BB962C8B-B14F-4D97-AF65-F5344CB8AC3E}">
        <p14:creationId xmlns:p14="http://schemas.microsoft.com/office/powerpoint/2010/main" val="17348035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8CD501-6BB7-45B6-B183-6435F0E3813A}" type="slidenum">
              <a:rPr lang="th-TH" smtClean="0"/>
              <a:t>7</a:t>
            </a:fld>
            <a:endParaRPr lang="th-TH"/>
          </a:p>
        </p:txBody>
      </p:sp>
    </p:spTree>
    <p:extLst>
      <p:ext uri="{BB962C8B-B14F-4D97-AF65-F5344CB8AC3E}">
        <p14:creationId xmlns:p14="http://schemas.microsoft.com/office/powerpoint/2010/main" val="9199284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8CD501-6BB7-45B6-B183-6435F0E3813A}" type="slidenum">
              <a:rPr lang="th-TH" smtClean="0"/>
              <a:t>8</a:t>
            </a:fld>
            <a:endParaRPr lang="th-TH"/>
          </a:p>
        </p:txBody>
      </p:sp>
    </p:spTree>
    <p:extLst>
      <p:ext uri="{BB962C8B-B14F-4D97-AF65-F5344CB8AC3E}">
        <p14:creationId xmlns:p14="http://schemas.microsoft.com/office/powerpoint/2010/main" val="12379253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8CD501-6BB7-45B6-B183-6435F0E3813A}" type="slidenum">
              <a:rPr lang="th-TH" smtClean="0"/>
              <a:t>9</a:t>
            </a:fld>
            <a:endParaRPr lang="th-TH"/>
          </a:p>
        </p:txBody>
      </p:sp>
    </p:spTree>
    <p:extLst>
      <p:ext uri="{BB962C8B-B14F-4D97-AF65-F5344CB8AC3E}">
        <p14:creationId xmlns:p14="http://schemas.microsoft.com/office/powerpoint/2010/main" val="18631331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02_ส่วนหัวของส่วน">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520140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5_ส่วนหัวของส่วน">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a:xfrm>
            <a:off x="10028237" y="3505200"/>
            <a:ext cx="11369599" cy="7239000"/>
          </a:xfrm>
          <a:custGeom>
            <a:avLst/>
            <a:gdLst>
              <a:gd name="connsiteX0" fmla="*/ 0 w 11369599"/>
              <a:gd name="connsiteY0" fmla="*/ 0 h 7239000"/>
              <a:gd name="connsiteX1" fmla="*/ 11369599 w 11369599"/>
              <a:gd name="connsiteY1" fmla="*/ 0 h 7239000"/>
              <a:gd name="connsiteX2" fmla="*/ 11369599 w 11369599"/>
              <a:gd name="connsiteY2" fmla="*/ 7239000 h 7239000"/>
              <a:gd name="connsiteX3" fmla="*/ 0 w 11369599"/>
              <a:gd name="connsiteY3" fmla="*/ 7239000 h 7239000"/>
            </a:gdLst>
            <a:ahLst/>
            <a:cxnLst>
              <a:cxn ang="0">
                <a:pos x="connsiteX0" y="connsiteY0"/>
              </a:cxn>
              <a:cxn ang="0">
                <a:pos x="connsiteX1" y="connsiteY1"/>
              </a:cxn>
              <a:cxn ang="0">
                <a:pos x="connsiteX2" y="connsiteY2"/>
              </a:cxn>
              <a:cxn ang="0">
                <a:pos x="connsiteX3" y="connsiteY3"/>
              </a:cxn>
            </a:cxnLst>
            <a:rect l="l" t="t" r="r" b="b"/>
            <a:pathLst>
              <a:path w="11369599" h="7239000">
                <a:moveTo>
                  <a:pt x="0" y="0"/>
                </a:moveTo>
                <a:lnTo>
                  <a:pt x="11369599" y="0"/>
                </a:lnTo>
                <a:lnTo>
                  <a:pt x="11369599" y="7239000"/>
                </a:lnTo>
                <a:lnTo>
                  <a:pt x="0" y="7239000"/>
                </a:lnTo>
                <a:close/>
              </a:path>
            </a:pathLst>
          </a:custGeom>
          <a:solidFill>
            <a:schemeClr val="bg1">
              <a:lumMod val="50000"/>
            </a:schemeClr>
          </a:solidFill>
        </p:spPr>
      </p:sp>
    </p:spTree>
    <p:extLst>
      <p:ext uri="{BB962C8B-B14F-4D97-AF65-F5344CB8AC3E}">
        <p14:creationId xmlns:p14="http://schemas.microsoft.com/office/powerpoint/2010/main" val="23901880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7_ส่วนหัวของส่วน">
    <p:spTree>
      <p:nvGrpSpPr>
        <p:cNvPr id="1" name=""/>
        <p:cNvGrpSpPr/>
        <p:nvPr/>
      </p:nvGrpSpPr>
      <p:grpSpPr>
        <a:xfrm>
          <a:off x="0" y="0"/>
          <a:ext cx="0" cy="0"/>
          <a:chOff x="0" y="0"/>
          <a:chExt cx="0" cy="0"/>
        </a:xfrm>
      </p:grpSpPr>
      <p:sp>
        <p:nvSpPr>
          <p:cNvPr id="2" name="Picture Placeholder 5"/>
          <p:cNvSpPr>
            <a:spLocks noGrp="1"/>
          </p:cNvSpPr>
          <p:nvPr>
            <p:ph type="pic" sz="quarter" idx="10"/>
          </p:nvPr>
        </p:nvSpPr>
        <p:spPr>
          <a:xfrm>
            <a:off x="3170239" y="2343150"/>
            <a:ext cx="6553199" cy="9086850"/>
          </a:xfrm>
          <a:custGeom>
            <a:avLst/>
            <a:gdLst>
              <a:gd name="connsiteX0" fmla="*/ 0 w 6553199"/>
              <a:gd name="connsiteY0" fmla="*/ 0 h 9086850"/>
              <a:gd name="connsiteX1" fmla="*/ 6553199 w 6553199"/>
              <a:gd name="connsiteY1" fmla="*/ 0 h 9086850"/>
              <a:gd name="connsiteX2" fmla="*/ 6553199 w 6553199"/>
              <a:gd name="connsiteY2" fmla="*/ 9086850 h 9086850"/>
              <a:gd name="connsiteX3" fmla="*/ 0 w 6553199"/>
              <a:gd name="connsiteY3" fmla="*/ 9086850 h 9086850"/>
            </a:gdLst>
            <a:ahLst/>
            <a:cxnLst>
              <a:cxn ang="0">
                <a:pos x="connsiteX0" y="connsiteY0"/>
              </a:cxn>
              <a:cxn ang="0">
                <a:pos x="connsiteX1" y="connsiteY1"/>
              </a:cxn>
              <a:cxn ang="0">
                <a:pos x="connsiteX2" y="connsiteY2"/>
              </a:cxn>
              <a:cxn ang="0">
                <a:pos x="connsiteX3" y="connsiteY3"/>
              </a:cxn>
            </a:cxnLst>
            <a:rect l="l" t="t" r="r" b="b"/>
            <a:pathLst>
              <a:path w="6553199" h="9086850">
                <a:moveTo>
                  <a:pt x="0" y="0"/>
                </a:moveTo>
                <a:lnTo>
                  <a:pt x="6553199" y="0"/>
                </a:lnTo>
                <a:lnTo>
                  <a:pt x="6553199" y="9086850"/>
                </a:lnTo>
                <a:lnTo>
                  <a:pt x="0" y="9086850"/>
                </a:lnTo>
                <a:close/>
              </a:path>
            </a:pathLst>
          </a:custGeom>
          <a:solidFill>
            <a:schemeClr val="bg1">
              <a:lumMod val="50000"/>
            </a:schemeClr>
          </a:solidFill>
        </p:spPr>
      </p:sp>
      <p:sp>
        <p:nvSpPr>
          <p:cNvPr id="3" name="Picture Placeholder 6"/>
          <p:cNvSpPr>
            <a:spLocks noGrp="1"/>
          </p:cNvSpPr>
          <p:nvPr>
            <p:ph type="pic" sz="quarter" idx="11"/>
          </p:nvPr>
        </p:nvSpPr>
        <p:spPr>
          <a:xfrm>
            <a:off x="11476039" y="4552950"/>
            <a:ext cx="3657599" cy="6648450"/>
          </a:xfrm>
          <a:custGeom>
            <a:avLst/>
            <a:gdLst>
              <a:gd name="connsiteX0" fmla="*/ 0 w 3657599"/>
              <a:gd name="connsiteY0" fmla="*/ 0 h 6648450"/>
              <a:gd name="connsiteX1" fmla="*/ 3657599 w 3657599"/>
              <a:gd name="connsiteY1" fmla="*/ 0 h 6648450"/>
              <a:gd name="connsiteX2" fmla="*/ 3657599 w 3657599"/>
              <a:gd name="connsiteY2" fmla="*/ 6648450 h 6648450"/>
              <a:gd name="connsiteX3" fmla="*/ 0 w 3657599"/>
              <a:gd name="connsiteY3" fmla="*/ 6648450 h 6648450"/>
            </a:gdLst>
            <a:ahLst/>
            <a:cxnLst>
              <a:cxn ang="0">
                <a:pos x="connsiteX0" y="connsiteY0"/>
              </a:cxn>
              <a:cxn ang="0">
                <a:pos x="connsiteX1" y="connsiteY1"/>
              </a:cxn>
              <a:cxn ang="0">
                <a:pos x="connsiteX2" y="connsiteY2"/>
              </a:cxn>
              <a:cxn ang="0">
                <a:pos x="connsiteX3" y="connsiteY3"/>
              </a:cxn>
            </a:cxnLst>
            <a:rect l="l" t="t" r="r" b="b"/>
            <a:pathLst>
              <a:path w="3657599" h="6648450">
                <a:moveTo>
                  <a:pt x="0" y="0"/>
                </a:moveTo>
                <a:lnTo>
                  <a:pt x="3657599" y="0"/>
                </a:lnTo>
                <a:lnTo>
                  <a:pt x="3657599" y="6648450"/>
                </a:lnTo>
                <a:lnTo>
                  <a:pt x="0" y="6648450"/>
                </a:lnTo>
                <a:close/>
              </a:path>
            </a:pathLst>
          </a:custGeom>
          <a:solidFill>
            <a:schemeClr val="bg1">
              <a:lumMod val="50000"/>
            </a:schemeClr>
          </a:solidFill>
        </p:spPr>
      </p:sp>
    </p:spTree>
    <p:extLst>
      <p:ext uri="{BB962C8B-B14F-4D97-AF65-F5344CB8AC3E}">
        <p14:creationId xmlns:p14="http://schemas.microsoft.com/office/powerpoint/2010/main" val="153929491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8_ส่วนหัวของส่วน">
    <p:spTree>
      <p:nvGrpSpPr>
        <p:cNvPr id="1" name=""/>
        <p:cNvGrpSpPr/>
        <p:nvPr/>
      </p:nvGrpSpPr>
      <p:grpSpPr>
        <a:xfrm>
          <a:off x="0" y="0"/>
          <a:ext cx="0" cy="0"/>
          <a:chOff x="0" y="0"/>
          <a:chExt cx="0" cy="0"/>
        </a:xfrm>
      </p:grpSpPr>
      <p:sp>
        <p:nvSpPr>
          <p:cNvPr id="2" name="Picture Placeholder 3"/>
          <p:cNvSpPr>
            <a:spLocks noGrp="1"/>
          </p:cNvSpPr>
          <p:nvPr>
            <p:ph type="pic" sz="quarter" idx="11"/>
          </p:nvPr>
        </p:nvSpPr>
        <p:spPr>
          <a:xfrm>
            <a:off x="16962437" y="3638550"/>
            <a:ext cx="3657599" cy="6648450"/>
          </a:xfrm>
          <a:custGeom>
            <a:avLst/>
            <a:gdLst>
              <a:gd name="connsiteX0" fmla="*/ 0 w 3657599"/>
              <a:gd name="connsiteY0" fmla="*/ 0 h 6648450"/>
              <a:gd name="connsiteX1" fmla="*/ 3657599 w 3657599"/>
              <a:gd name="connsiteY1" fmla="*/ 0 h 6648450"/>
              <a:gd name="connsiteX2" fmla="*/ 3657599 w 3657599"/>
              <a:gd name="connsiteY2" fmla="*/ 6648450 h 6648450"/>
              <a:gd name="connsiteX3" fmla="*/ 0 w 3657599"/>
              <a:gd name="connsiteY3" fmla="*/ 6648450 h 6648450"/>
            </a:gdLst>
            <a:ahLst/>
            <a:cxnLst>
              <a:cxn ang="0">
                <a:pos x="connsiteX0" y="connsiteY0"/>
              </a:cxn>
              <a:cxn ang="0">
                <a:pos x="connsiteX1" y="connsiteY1"/>
              </a:cxn>
              <a:cxn ang="0">
                <a:pos x="connsiteX2" y="connsiteY2"/>
              </a:cxn>
              <a:cxn ang="0">
                <a:pos x="connsiteX3" y="connsiteY3"/>
              </a:cxn>
            </a:cxnLst>
            <a:rect l="l" t="t" r="r" b="b"/>
            <a:pathLst>
              <a:path w="3657599" h="6648450">
                <a:moveTo>
                  <a:pt x="0" y="0"/>
                </a:moveTo>
                <a:lnTo>
                  <a:pt x="3657599" y="0"/>
                </a:lnTo>
                <a:lnTo>
                  <a:pt x="3657599" y="6648450"/>
                </a:lnTo>
                <a:lnTo>
                  <a:pt x="0" y="6648450"/>
                </a:lnTo>
                <a:close/>
              </a:path>
            </a:pathLst>
          </a:custGeom>
          <a:solidFill>
            <a:schemeClr val="bg1">
              <a:lumMod val="50000"/>
            </a:schemeClr>
          </a:solidFill>
        </p:spPr>
      </p:sp>
      <p:sp>
        <p:nvSpPr>
          <p:cNvPr id="3" name="Picture Placeholder 4"/>
          <p:cNvSpPr>
            <a:spLocks noGrp="1"/>
          </p:cNvSpPr>
          <p:nvPr>
            <p:ph type="pic" sz="quarter" idx="12"/>
          </p:nvPr>
        </p:nvSpPr>
        <p:spPr>
          <a:xfrm>
            <a:off x="11095037" y="3623310"/>
            <a:ext cx="3657599" cy="6648450"/>
          </a:xfrm>
          <a:custGeom>
            <a:avLst/>
            <a:gdLst>
              <a:gd name="connsiteX0" fmla="*/ 0 w 3657599"/>
              <a:gd name="connsiteY0" fmla="*/ 0 h 6648450"/>
              <a:gd name="connsiteX1" fmla="*/ 3657599 w 3657599"/>
              <a:gd name="connsiteY1" fmla="*/ 0 h 6648450"/>
              <a:gd name="connsiteX2" fmla="*/ 3657599 w 3657599"/>
              <a:gd name="connsiteY2" fmla="*/ 6648450 h 6648450"/>
              <a:gd name="connsiteX3" fmla="*/ 0 w 3657599"/>
              <a:gd name="connsiteY3" fmla="*/ 6648450 h 6648450"/>
            </a:gdLst>
            <a:ahLst/>
            <a:cxnLst>
              <a:cxn ang="0">
                <a:pos x="connsiteX0" y="connsiteY0"/>
              </a:cxn>
              <a:cxn ang="0">
                <a:pos x="connsiteX1" y="connsiteY1"/>
              </a:cxn>
              <a:cxn ang="0">
                <a:pos x="connsiteX2" y="connsiteY2"/>
              </a:cxn>
              <a:cxn ang="0">
                <a:pos x="connsiteX3" y="connsiteY3"/>
              </a:cxn>
            </a:cxnLst>
            <a:rect l="l" t="t" r="r" b="b"/>
            <a:pathLst>
              <a:path w="3657599" h="6648450">
                <a:moveTo>
                  <a:pt x="0" y="0"/>
                </a:moveTo>
                <a:lnTo>
                  <a:pt x="3657599" y="0"/>
                </a:lnTo>
                <a:lnTo>
                  <a:pt x="3657599" y="6648450"/>
                </a:lnTo>
                <a:lnTo>
                  <a:pt x="0" y="6648450"/>
                </a:lnTo>
                <a:close/>
              </a:path>
            </a:pathLst>
          </a:custGeom>
          <a:solidFill>
            <a:schemeClr val="bg1">
              <a:lumMod val="50000"/>
            </a:schemeClr>
          </a:solidFill>
        </p:spPr>
      </p:sp>
    </p:spTree>
    <p:extLst>
      <p:ext uri="{BB962C8B-B14F-4D97-AF65-F5344CB8AC3E}">
        <p14:creationId xmlns:p14="http://schemas.microsoft.com/office/powerpoint/2010/main" val="90005997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1_ส่วนหัวของส่วน">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a:xfrm>
            <a:off x="13127852" y="5143498"/>
            <a:ext cx="4368801" cy="6057902"/>
          </a:xfrm>
          <a:custGeom>
            <a:avLst/>
            <a:gdLst>
              <a:gd name="connsiteX0" fmla="*/ 0 w 6553199"/>
              <a:gd name="connsiteY0" fmla="*/ 0 h 9086850"/>
              <a:gd name="connsiteX1" fmla="*/ 6553199 w 6553199"/>
              <a:gd name="connsiteY1" fmla="*/ 0 h 9086850"/>
              <a:gd name="connsiteX2" fmla="*/ 6553199 w 6553199"/>
              <a:gd name="connsiteY2" fmla="*/ 9086850 h 9086850"/>
              <a:gd name="connsiteX3" fmla="*/ 0 w 6553199"/>
              <a:gd name="connsiteY3" fmla="*/ 9086850 h 9086850"/>
            </a:gdLst>
            <a:ahLst/>
            <a:cxnLst>
              <a:cxn ang="0">
                <a:pos x="connsiteX0" y="connsiteY0"/>
              </a:cxn>
              <a:cxn ang="0">
                <a:pos x="connsiteX1" y="connsiteY1"/>
              </a:cxn>
              <a:cxn ang="0">
                <a:pos x="connsiteX2" y="connsiteY2"/>
              </a:cxn>
              <a:cxn ang="0">
                <a:pos x="connsiteX3" y="connsiteY3"/>
              </a:cxn>
            </a:cxnLst>
            <a:rect l="l" t="t" r="r" b="b"/>
            <a:pathLst>
              <a:path w="6553199" h="9086850">
                <a:moveTo>
                  <a:pt x="0" y="0"/>
                </a:moveTo>
                <a:lnTo>
                  <a:pt x="6553199" y="0"/>
                </a:lnTo>
                <a:lnTo>
                  <a:pt x="6553199" y="9086850"/>
                </a:lnTo>
                <a:lnTo>
                  <a:pt x="0" y="9086850"/>
                </a:lnTo>
                <a:close/>
              </a:path>
            </a:pathLst>
          </a:custGeom>
          <a:solidFill>
            <a:schemeClr val="bg1">
              <a:lumMod val="50000"/>
            </a:schemeClr>
          </a:solidFill>
        </p:spPr>
      </p:sp>
      <p:sp>
        <p:nvSpPr>
          <p:cNvPr id="3" name="Picture Placeholder 10"/>
          <p:cNvSpPr>
            <a:spLocks noGrp="1"/>
          </p:cNvSpPr>
          <p:nvPr>
            <p:ph type="pic" sz="quarter" idx="11"/>
          </p:nvPr>
        </p:nvSpPr>
        <p:spPr>
          <a:xfrm>
            <a:off x="18486437" y="6769098"/>
            <a:ext cx="2438400" cy="4432301"/>
          </a:xfrm>
          <a:custGeom>
            <a:avLst/>
            <a:gdLst>
              <a:gd name="connsiteX0" fmla="*/ 0 w 3657599"/>
              <a:gd name="connsiteY0" fmla="*/ 0 h 6648450"/>
              <a:gd name="connsiteX1" fmla="*/ 3657599 w 3657599"/>
              <a:gd name="connsiteY1" fmla="*/ 0 h 6648450"/>
              <a:gd name="connsiteX2" fmla="*/ 3657599 w 3657599"/>
              <a:gd name="connsiteY2" fmla="*/ 6648450 h 6648450"/>
              <a:gd name="connsiteX3" fmla="*/ 0 w 3657599"/>
              <a:gd name="connsiteY3" fmla="*/ 6648450 h 6648450"/>
            </a:gdLst>
            <a:ahLst/>
            <a:cxnLst>
              <a:cxn ang="0">
                <a:pos x="connsiteX0" y="connsiteY0"/>
              </a:cxn>
              <a:cxn ang="0">
                <a:pos x="connsiteX1" y="connsiteY1"/>
              </a:cxn>
              <a:cxn ang="0">
                <a:pos x="connsiteX2" y="connsiteY2"/>
              </a:cxn>
              <a:cxn ang="0">
                <a:pos x="connsiteX3" y="connsiteY3"/>
              </a:cxn>
            </a:cxnLst>
            <a:rect l="l" t="t" r="r" b="b"/>
            <a:pathLst>
              <a:path w="3657599" h="6648450">
                <a:moveTo>
                  <a:pt x="0" y="0"/>
                </a:moveTo>
                <a:lnTo>
                  <a:pt x="3657599" y="0"/>
                </a:lnTo>
                <a:lnTo>
                  <a:pt x="3657599" y="6648450"/>
                </a:lnTo>
                <a:lnTo>
                  <a:pt x="0" y="6648450"/>
                </a:lnTo>
                <a:close/>
              </a:path>
            </a:pathLst>
          </a:custGeom>
          <a:solidFill>
            <a:schemeClr val="bg1">
              <a:lumMod val="50000"/>
            </a:schemeClr>
          </a:solidFill>
        </p:spPr>
      </p:sp>
      <p:sp>
        <p:nvSpPr>
          <p:cNvPr id="4" name="Picture Placeholder 11"/>
          <p:cNvSpPr>
            <a:spLocks noGrp="1"/>
          </p:cNvSpPr>
          <p:nvPr>
            <p:ph type="pic" sz="quarter" idx="12"/>
          </p:nvPr>
        </p:nvSpPr>
        <p:spPr>
          <a:xfrm>
            <a:off x="1936431" y="3851792"/>
            <a:ext cx="10416619" cy="5943600"/>
          </a:xfrm>
          <a:prstGeom prst="rect">
            <a:avLst/>
          </a:prstGeom>
          <a:solidFill>
            <a:schemeClr val="bg1">
              <a:lumMod val="50000"/>
            </a:schemeClr>
          </a:solidFill>
        </p:spPr>
      </p:sp>
    </p:spTree>
    <p:extLst>
      <p:ext uri="{BB962C8B-B14F-4D97-AF65-F5344CB8AC3E}">
        <p14:creationId xmlns:p14="http://schemas.microsoft.com/office/powerpoint/2010/main" val="179066776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03_ส่วนหัวของส่วน">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2332037" y="3657600"/>
            <a:ext cx="5791200" cy="5791200"/>
          </a:xfrm>
          <a:prstGeom prst="rect">
            <a:avLst/>
          </a:prstGeom>
          <a:solidFill>
            <a:schemeClr val="bg1">
              <a:lumMod val="50000"/>
            </a:schemeClr>
          </a:solidFill>
        </p:spPr>
        <p:txBody>
          <a:bodyPr/>
          <a:lstStyle/>
          <a:p>
            <a:endParaRPr lang="en-US"/>
          </a:p>
        </p:txBody>
      </p:sp>
      <p:sp>
        <p:nvSpPr>
          <p:cNvPr id="4" name="Picture Placeholder 2"/>
          <p:cNvSpPr>
            <a:spLocks noGrp="1"/>
          </p:cNvSpPr>
          <p:nvPr>
            <p:ph type="pic" sz="quarter" idx="11"/>
          </p:nvPr>
        </p:nvSpPr>
        <p:spPr>
          <a:xfrm>
            <a:off x="9266237" y="3657600"/>
            <a:ext cx="5791200" cy="5791200"/>
          </a:xfrm>
          <a:prstGeom prst="rect">
            <a:avLst/>
          </a:prstGeom>
          <a:solidFill>
            <a:schemeClr val="bg1">
              <a:lumMod val="50000"/>
            </a:schemeClr>
          </a:solidFill>
        </p:spPr>
        <p:txBody>
          <a:bodyPr/>
          <a:lstStyle/>
          <a:p>
            <a:endParaRPr lang="en-US"/>
          </a:p>
        </p:txBody>
      </p:sp>
      <p:sp>
        <p:nvSpPr>
          <p:cNvPr id="5" name="Picture Placeholder 2"/>
          <p:cNvSpPr>
            <a:spLocks noGrp="1"/>
          </p:cNvSpPr>
          <p:nvPr>
            <p:ph type="pic" sz="quarter" idx="12"/>
          </p:nvPr>
        </p:nvSpPr>
        <p:spPr>
          <a:xfrm>
            <a:off x="16200437" y="3657600"/>
            <a:ext cx="5791200" cy="5791200"/>
          </a:xfrm>
          <a:prstGeom prst="rect">
            <a:avLst/>
          </a:prstGeom>
          <a:solidFill>
            <a:schemeClr val="bg1">
              <a:lumMod val="50000"/>
            </a:schemeClr>
          </a:solidFill>
        </p:spPr>
        <p:txBody>
          <a:bodyPr/>
          <a:lstStyle/>
          <a:p>
            <a:endParaRPr lang="en-US"/>
          </a:p>
        </p:txBody>
      </p:sp>
    </p:spTree>
    <p:extLst>
      <p:ext uri="{BB962C8B-B14F-4D97-AF65-F5344CB8AC3E}">
        <p14:creationId xmlns:p14="http://schemas.microsoft.com/office/powerpoint/2010/main" val="21658425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04_ส่วนหัวของส่วน">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341437" y="2057400"/>
            <a:ext cx="10439400" cy="10439400"/>
          </a:xfrm>
          <a:prstGeom prst="rect">
            <a:avLst/>
          </a:prstGeom>
          <a:solidFill>
            <a:schemeClr val="bg1">
              <a:lumMod val="50000"/>
            </a:schemeClr>
          </a:solidFill>
        </p:spPr>
        <p:txBody>
          <a:bodyPr/>
          <a:lstStyle/>
          <a:p>
            <a:endParaRPr lang="en-US"/>
          </a:p>
        </p:txBody>
      </p:sp>
    </p:spTree>
    <p:extLst>
      <p:ext uri="{BB962C8B-B14F-4D97-AF65-F5344CB8AC3E}">
        <p14:creationId xmlns:p14="http://schemas.microsoft.com/office/powerpoint/2010/main" val="180586280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05_ส่วนหัวของส่วน">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12238037" y="1981200"/>
            <a:ext cx="10439400" cy="10439400"/>
          </a:xfrm>
          <a:prstGeom prst="rect">
            <a:avLst/>
          </a:prstGeom>
          <a:solidFill>
            <a:schemeClr val="bg1">
              <a:lumMod val="50000"/>
            </a:schemeClr>
          </a:solidFill>
        </p:spPr>
        <p:txBody>
          <a:bodyPr/>
          <a:lstStyle/>
          <a:p>
            <a:endParaRPr lang="en-US"/>
          </a:p>
        </p:txBody>
      </p:sp>
    </p:spTree>
    <p:extLst>
      <p:ext uri="{BB962C8B-B14F-4D97-AF65-F5344CB8AC3E}">
        <p14:creationId xmlns:p14="http://schemas.microsoft.com/office/powerpoint/2010/main" val="192481063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06_ส่วนหัวของส่วน">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884237" y="1828800"/>
            <a:ext cx="10439400" cy="10439400"/>
          </a:xfrm>
          <a:prstGeom prst="rect">
            <a:avLst/>
          </a:prstGeom>
          <a:solidFill>
            <a:schemeClr val="bg1">
              <a:lumMod val="50000"/>
            </a:schemeClr>
          </a:solidFill>
        </p:spPr>
        <p:txBody>
          <a:bodyPr/>
          <a:lstStyle/>
          <a:p>
            <a:endParaRPr lang="en-US"/>
          </a:p>
        </p:txBody>
      </p:sp>
      <p:sp>
        <p:nvSpPr>
          <p:cNvPr id="4" name="Picture Placeholder 3"/>
          <p:cNvSpPr>
            <a:spLocks noGrp="1"/>
          </p:cNvSpPr>
          <p:nvPr>
            <p:ph type="pic" sz="quarter" idx="11"/>
          </p:nvPr>
        </p:nvSpPr>
        <p:spPr>
          <a:xfrm>
            <a:off x="11552237" y="1828800"/>
            <a:ext cx="5105400" cy="5105400"/>
          </a:xfrm>
          <a:prstGeom prst="rect">
            <a:avLst/>
          </a:prstGeom>
          <a:solidFill>
            <a:schemeClr val="bg1">
              <a:lumMod val="50000"/>
            </a:schemeClr>
          </a:solidFill>
        </p:spPr>
        <p:txBody>
          <a:bodyPr/>
          <a:lstStyle/>
          <a:p>
            <a:endParaRPr lang="en-US"/>
          </a:p>
        </p:txBody>
      </p:sp>
      <p:sp>
        <p:nvSpPr>
          <p:cNvPr id="5" name="Picture Placeholder 3"/>
          <p:cNvSpPr>
            <a:spLocks noGrp="1"/>
          </p:cNvSpPr>
          <p:nvPr>
            <p:ph type="pic" sz="quarter" idx="12"/>
          </p:nvPr>
        </p:nvSpPr>
        <p:spPr>
          <a:xfrm>
            <a:off x="11552237" y="7162800"/>
            <a:ext cx="5105400" cy="5105400"/>
          </a:xfrm>
          <a:prstGeom prst="rect">
            <a:avLst/>
          </a:prstGeom>
          <a:solidFill>
            <a:schemeClr val="bg1">
              <a:lumMod val="50000"/>
            </a:schemeClr>
          </a:solidFill>
        </p:spPr>
        <p:txBody>
          <a:bodyPr/>
          <a:lstStyle/>
          <a:p>
            <a:endParaRPr lang="en-US"/>
          </a:p>
        </p:txBody>
      </p:sp>
    </p:spTree>
    <p:extLst>
      <p:ext uri="{BB962C8B-B14F-4D97-AF65-F5344CB8AC3E}">
        <p14:creationId xmlns:p14="http://schemas.microsoft.com/office/powerpoint/2010/main" val="114850033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07_ส่วนหัวของส่วน">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17876837" y="1981200"/>
            <a:ext cx="5105400" cy="5105400"/>
          </a:xfrm>
          <a:prstGeom prst="rect">
            <a:avLst/>
          </a:prstGeom>
          <a:solidFill>
            <a:schemeClr val="bg1">
              <a:lumMod val="50000"/>
            </a:schemeClr>
          </a:solidFill>
        </p:spPr>
        <p:txBody>
          <a:bodyPr/>
          <a:lstStyle/>
          <a:p>
            <a:endParaRPr lang="en-US"/>
          </a:p>
        </p:txBody>
      </p:sp>
      <p:sp>
        <p:nvSpPr>
          <p:cNvPr id="5" name="Picture Placeholder 3"/>
          <p:cNvSpPr>
            <a:spLocks noGrp="1"/>
          </p:cNvSpPr>
          <p:nvPr>
            <p:ph type="pic" sz="quarter" idx="12"/>
          </p:nvPr>
        </p:nvSpPr>
        <p:spPr>
          <a:xfrm>
            <a:off x="17876837" y="7315200"/>
            <a:ext cx="5105400" cy="5105400"/>
          </a:xfrm>
          <a:prstGeom prst="rect">
            <a:avLst/>
          </a:prstGeom>
          <a:solidFill>
            <a:schemeClr val="bg1">
              <a:lumMod val="50000"/>
            </a:schemeClr>
          </a:solidFill>
        </p:spPr>
        <p:txBody>
          <a:bodyPr/>
          <a:lstStyle/>
          <a:p>
            <a:endParaRPr lang="en-US"/>
          </a:p>
        </p:txBody>
      </p:sp>
      <p:sp>
        <p:nvSpPr>
          <p:cNvPr id="7" name="Picture Placeholder 3"/>
          <p:cNvSpPr>
            <a:spLocks noGrp="1"/>
          </p:cNvSpPr>
          <p:nvPr>
            <p:ph type="pic" sz="quarter" idx="13"/>
          </p:nvPr>
        </p:nvSpPr>
        <p:spPr>
          <a:xfrm>
            <a:off x="12466637" y="7315200"/>
            <a:ext cx="5105400" cy="5105400"/>
          </a:xfrm>
          <a:prstGeom prst="rect">
            <a:avLst/>
          </a:prstGeom>
          <a:solidFill>
            <a:schemeClr val="bg1">
              <a:lumMod val="50000"/>
            </a:schemeClr>
          </a:solidFill>
        </p:spPr>
        <p:txBody>
          <a:bodyPr/>
          <a:lstStyle/>
          <a:p>
            <a:endParaRPr lang="en-US"/>
          </a:p>
        </p:txBody>
      </p:sp>
      <p:sp>
        <p:nvSpPr>
          <p:cNvPr id="12" name="Picture Placeholder 11"/>
          <p:cNvSpPr>
            <a:spLocks noGrp="1"/>
          </p:cNvSpPr>
          <p:nvPr>
            <p:ph type="pic" sz="quarter" idx="14"/>
          </p:nvPr>
        </p:nvSpPr>
        <p:spPr>
          <a:xfrm>
            <a:off x="7132637" y="1981200"/>
            <a:ext cx="10439400" cy="5105400"/>
          </a:xfrm>
          <a:prstGeom prst="rect">
            <a:avLst/>
          </a:prstGeom>
          <a:solidFill>
            <a:schemeClr val="bg1">
              <a:lumMod val="50000"/>
            </a:schemeClr>
          </a:solidFill>
        </p:spPr>
        <p:txBody>
          <a:bodyPr/>
          <a:lstStyle/>
          <a:p>
            <a:endParaRPr lang="en-US"/>
          </a:p>
        </p:txBody>
      </p:sp>
      <p:sp>
        <p:nvSpPr>
          <p:cNvPr id="13" name="Picture Placeholder 3"/>
          <p:cNvSpPr>
            <a:spLocks noGrp="1"/>
          </p:cNvSpPr>
          <p:nvPr>
            <p:ph type="pic" sz="quarter" idx="15"/>
          </p:nvPr>
        </p:nvSpPr>
        <p:spPr>
          <a:xfrm>
            <a:off x="7098463" y="7315200"/>
            <a:ext cx="5105400" cy="5105400"/>
          </a:xfrm>
          <a:prstGeom prst="rect">
            <a:avLst/>
          </a:prstGeom>
          <a:solidFill>
            <a:schemeClr val="bg1">
              <a:lumMod val="50000"/>
            </a:schemeClr>
          </a:solidFill>
        </p:spPr>
        <p:txBody>
          <a:bodyPr/>
          <a:lstStyle/>
          <a:p>
            <a:endParaRPr lang="en-US"/>
          </a:p>
        </p:txBody>
      </p:sp>
    </p:spTree>
    <p:extLst>
      <p:ext uri="{BB962C8B-B14F-4D97-AF65-F5344CB8AC3E}">
        <p14:creationId xmlns:p14="http://schemas.microsoft.com/office/powerpoint/2010/main" val="24776560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08_ส่วนหัวของส่วน">
    <p:spTree>
      <p:nvGrpSpPr>
        <p:cNvPr id="1" name=""/>
        <p:cNvGrpSpPr/>
        <p:nvPr/>
      </p:nvGrpSpPr>
      <p:grpSpPr>
        <a:xfrm>
          <a:off x="0" y="0"/>
          <a:ext cx="0" cy="0"/>
          <a:chOff x="0" y="0"/>
          <a:chExt cx="0" cy="0"/>
        </a:xfrm>
      </p:grpSpPr>
      <p:sp>
        <p:nvSpPr>
          <p:cNvPr id="5" name="Picture Placeholder 3"/>
          <p:cNvSpPr>
            <a:spLocks noGrp="1"/>
          </p:cNvSpPr>
          <p:nvPr>
            <p:ph type="pic" sz="quarter" idx="12"/>
          </p:nvPr>
        </p:nvSpPr>
        <p:spPr>
          <a:xfrm>
            <a:off x="17724437" y="7010400"/>
            <a:ext cx="5105400" cy="5105400"/>
          </a:xfrm>
          <a:prstGeom prst="rect">
            <a:avLst/>
          </a:prstGeom>
          <a:solidFill>
            <a:schemeClr val="bg1">
              <a:lumMod val="50000"/>
            </a:schemeClr>
          </a:solidFill>
        </p:spPr>
        <p:txBody>
          <a:bodyPr/>
          <a:lstStyle/>
          <a:p>
            <a:endParaRPr lang="en-US"/>
          </a:p>
        </p:txBody>
      </p:sp>
      <p:sp>
        <p:nvSpPr>
          <p:cNvPr id="7" name="Picture Placeholder 3"/>
          <p:cNvSpPr>
            <a:spLocks noGrp="1"/>
          </p:cNvSpPr>
          <p:nvPr>
            <p:ph type="pic" sz="quarter" idx="13"/>
          </p:nvPr>
        </p:nvSpPr>
        <p:spPr>
          <a:xfrm>
            <a:off x="12314237" y="7010400"/>
            <a:ext cx="5105400" cy="5105400"/>
          </a:xfrm>
          <a:prstGeom prst="rect">
            <a:avLst/>
          </a:prstGeom>
          <a:solidFill>
            <a:schemeClr val="bg1">
              <a:lumMod val="50000"/>
            </a:schemeClr>
          </a:solidFill>
        </p:spPr>
        <p:txBody>
          <a:bodyPr/>
          <a:lstStyle/>
          <a:p>
            <a:endParaRPr lang="en-US"/>
          </a:p>
        </p:txBody>
      </p:sp>
      <p:sp>
        <p:nvSpPr>
          <p:cNvPr id="12" name="Picture Placeholder 11"/>
          <p:cNvSpPr>
            <a:spLocks noGrp="1"/>
          </p:cNvSpPr>
          <p:nvPr>
            <p:ph type="pic" sz="quarter" idx="14"/>
          </p:nvPr>
        </p:nvSpPr>
        <p:spPr>
          <a:xfrm>
            <a:off x="12314237" y="1600200"/>
            <a:ext cx="10439400" cy="5105400"/>
          </a:xfrm>
          <a:prstGeom prst="rect">
            <a:avLst/>
          </a:prstGeom>
          <a:solidFill>
            <a:schemeClr val="bg1">
              <a:lumMod val="50000"/>
            </a:schemeClr>
          </a:solidFill>
        </p:spPr>
        <p:txBody>
          <a:bodyPr/>
          <a:lstStyle/>
          <a:p>
            <a:endParaRPr lang="en-US"/>
          </a:p>
        </p:txBody>
      </p:sp>
    </p:spTree>
    <p:extLst>
      <p:ext uri="{BB962C8B-B14F-4D97-AF65-F5344CB8AC3E}">
        <p14:creationId xmlns:p14="http://schemas.microsoft.com/office/powerpoint/2010/main" val="132020669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3_ส่วนหัวของส่วน">
    <p:spTree>
      <p:nvGrpSpPr>
        <p:cNvPr id="1" name=""/>
        <p:cNvGrpSpPr/>
        <p:nvPr/>
      </p:nvGrpSpPr>
      <p:grpSpPr>
        <a:xfrm>
          <a:off x="0" y="0"/>
          <a:ext cx="0" cy="0"/>
          <a:chOff x="0" y="0"/>
          <a:chExt cx="0" cy="0"/>
        </a:xfrm>
      </p:grpSpPr>
      <p:sp>
        <p:nvSpPr>
          <p:cNvPr id="2" name="Picture Placeholder 1"/>
          <p:cNvSpPr>
            <a:spLocks noGrp="1"/>
          </p:cNvSpPr>
          <p:nvPr>
            <p:ph type="pic" sz="quarter" idx="10"/>
          </p:nvPr>
        </p:nvSpPr>
        <p:spPr>
          <a:xfrm>
            <a:off x="9723438" y="2514600"/>
            <a:ext cx="12954000" cy="7391400"/>
          </a:xfrm>
          <a:prstGeom prst="rect">
            <a:avLst/>
          </a:prstGeom>
          <a:solidFill>
            <a:schemeClr val="bg1">
              <a:lumMod val="50000"/>
            </a:schemeClr>
          </a:solidFill>
        </p:spPr>
      </p:sp>
    </p:spTree>
    <p:extLst>
      <p:ext uri="{BB962C8B-B14F-4D97-AF65-F5344CB8AC3E}">
        <p14:creationId xmlns:p14="http://schemas.microsoft.com/office/powerpoint/2010/main" val="165793680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3_ส่วนหัวของส่วน">
    <p:spTree>
      <p:nvGrpSpPr>
        <p:cNvPr id="1" name=""/>
        <p:cNvGrpSpPr/>
        <p:nvPr/>
      </p:nvGrpSpPr>
      <p:grpSpPr>
        <a:xfrm>
          <a:off x="0" y="0"/>
          <a:ext cx="0" cy="0"/>
          <a:chOff x="0" y="0"/>
          <a:chExt cx="0" cy="0"/>
        </a:xfrm>
      </p:grpSpPr>
      <p:sp>
        <p:nvSpPr>
          <p:cNvPr id="2" name="Picture Placeholder 3"/>
          <p:cNvSpPr>
            <a:spLocks noGrp="1"/>
          </p:cNvSpPr>
          <p:nvPr>
            <p:ph type="pic" sz="quarter" idx="10"/>
          </p:nvPr>
        </p:nvSpPr>
        <p:spPr>
          <a:xfrm>
            <a:off x="3322638" y="3352800"/>
            <a:ext cx="11369599" cy="7239000"/>
          </a:xfrm>
          <a:custGeom>
            <a:avLst/>
            <a:gdLst>
              <a:gd name="connsiteX0" fmla="*/ 0 w 11369599"/>
              <a:gd name="connsiteY0" fmla="*/ 0 h 7239000"/>
              <a:gd name="connsiteX1" fmla="*/ 11369599 w 11369599"/>
              <a:gd name="connsiteY1" fmla="*/ 0 h 7239000"/>
              <a:gd name="connsiteX2" fmla="*/ 11369599 w 11369599"/>
              <a:gd name="connsiteY2" fmla="*/ 7239000 h 7239000"/>
              <a:gd name="connsiteX3" fmla="*/ 0 w 11369599"/>
              <a:gd name="connsiteY3" fmla="*/ 7239000 h 7239000"/>
            </a:gdLst>
            <a:ahLst/>
            <a:cxnLst>
              <a:cxn ang="0">
                <a:pos x="connsiteX0" y="connsiteY0"/>
              </a:cxn>
              <a:cxn ang="0">
                <a:pos x="connsiteX1" y="connsiteY1"/>
              </a:cxn>
              <a:cxn ang="0">
                <a:pos x="connsiteX2" y="connsiteY2"/>
              </a:cxn>
              <a:cxn ang="0">
                <a:pos x="connsiteX3" y="connsiteY3"/>
              </a:cxn>
            </a:cxnLst>
            <a:rect l="l" t="t" r="r" b="b"/>
            <a:pathLst>
              <a:path w="11369599" h="7239000">
                <a:moveTo>
                  <a:pt x="0" y="0"/>
                </a:moveTo>
                <a:lnTo>
                  <a:pt x="11369599" y="0"/>
                </a:lnTo>
                <a:lnTo>
                  <a:pt x="11369599" y="7239000"/>
                </a:lnTo>
                <a:lnTo>
                  <a:pt x="0" y="7239000"/>
                </a:lnTo>
                <a:close/>
              </a:path>
            </a:pathLst>
          </a:custGeom>
          <a:solidFill>
            <a:schemeClr val="bg1">
              <a:lumMod val="50000"/>
            </a:schemeClr>
          </a:solidFill>
        </p:spPr>
      </p:sp>
    </p:spTree>
    <p:extLst>
      <p:ext uri="{BB962C8B-B14F-4D97-AF65-F5344CB8AC3E}">
        <p14:creationId xmlns:p14="http://schemas.microsoft.com/office/powerpoint/2010/main" val="172121058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7483599"/>
      </p:ext>
    </p:extLst>
  </p:cSld>
  <p:clrMap bg1="lt1" tx1="dk1" bg2="lt2" tx2="dk2" accent1="accent1" accent2="accent2" accent3="accent3" accent4="accent4" accent5="accent5" accent6="accent6" hlink="hlink" folHlink="folHlink"/>
  <p:sldLayoutIdLst>
    <p:sldLayoutId id="2147484532" r:id="rId1"/>
    <p:sldLayoutId id="2147484533" r:id="rId2"/>
    <p:sldLayoutId id="2147484534" r:id="rId3"/>
    <p:sldLayoutId id="2147484535" r:id="rId4"/>
    <p:sldLayoutId id="2147484536" r:id="rId5"/>
    <p:sldLayoutId id="2147484537" r:id="rId6"/>
    <p:sldLayoutId id="2147484538" r:id="rId7"/>
    <p:sldLayoutId id="2147484448" r:id="rId8"/>
    <p:sldLayoutId id="2147484466" r:id="rId9"/>
    <p:sldLayoutId id="2147484467" r:id="rId10"/>
    <p:sldLayoutId id="2147484468" r:id="rId11"/>
    <p:sldLayoutId id="2147484469" r:id="rId12"/>
    <p:sldLayoutId id="2147484470" r:id="rId13"/>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12.png"/><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4" Type="http://schemas.openxmlformats.org/officeDocument/2006/relationships/image" Target="../media/image14.png"/><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4.png"/><Relationship Id="rId5" Type="http://schemas.openxmlformats.org/officeDocument/2006/relationships/image" Target="../media/image16.png"/><Relationship Id="rId6" Type="http://schemas.openxmlformats.org/officeDocument/2006/relationships/image" Target="../media/image11.png"/><Relationship Id="rId7" Type="http://schemas.openxmlformats.org/officeDocument/2006/relationships/image" Target="../media/image17.png"/><Relationship Id="rId8" Type="http://schemas.openxmlformats.org/officeDocument/2006/relationships/image" Target="../media/image18.png"/><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19.png"/><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19.png"/><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4" Type="http://schemas.openxmlformats.org/officeDocument/2006/relationships/image" Target="../media/image2.png"/><Relationship Id="rId5" Type="http://schemas.openxmlformats.org/officeDocument/2006/relationships/image" Target="../media/image16.png"/><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png"/><Relationship Id="rId7"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22.png"/><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27.png"/><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16.png"/><Relationship Id="rId5" Type="http://schemas.openxmlformats.org/officeDocument/2006/relationships/image" Target="../media/image11.png"/><Relationship Id="rId6" Type="http://schemas.openxmlformats.org/officeDocument/2006/relationships/chart" Target="../charts/chart1.xml"/><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10.png"/><Relationship Id="rId5"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4" Type="http://schemas.openxmlformats.org/officeDocument/2006/relationships/image" Target="../media/image8.png"/><Relationship Id="rId5" Type="http://schemas.openxmlformats.org/officeDocument/2006/relationships/image" Target="../media/image29.png"/><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6.png"/><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31.png"/><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32.png"/><Relationship Id="rId5" Type="http://schemas.openxmlformats.org/officeDocument/2006/relationships/image" Target="../media/image33.png"/><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4" Type="http://schemas.openxmlformats.org/officeDocument/2006/relationships/image" Target="../media/image35.png"/><Relationship Id="rId5" Type="http://schemas.openxmlformats.org/officeDocument/2006/relationships/image" Target="../media/image36.png"/><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4" Type="http://schemas.openxmlformats.org/officeDocument/2006/relationships/image" Target="../media/image38.png"/><Relationship Id="rId5" Type="http://schemas.openxmlformats.org/officeDocument/2006/relationships/image" Target="../media/image39.png"/><Relationship Id="rId6" Type="http://schemas.openxmlformats.org/officeDocument/2006/relationships/image" Target="../media/image40.png"/><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image" Target="../media/image41.png"/><Relationship Id="rId4" Type="http://schemas.openxmlformats.org/officeDocument/2006/relationships/image" Target="../media/image35.png"/><Relationship Id="rId5" Type="http://schemas.openxmlformats.org/officeDocument/2006/relationships/image" Target="../media/image11.png"/><Relationship Id="rId6" Type="http://schemas.openxmlformats.org/officeDocument/2006/relationships/image" Target="../media/image39.png"/><Relationship Id="rId7" Type="http://schemas.openxmlformats.org/officeDocument/2006/relationships/image" Target="../media/image42.png"/><Relationship Id="rId8"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43.png"/><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44.png"/></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4" Type="http://schemas.openxmlformats.org/officeDocument/2006/relationships/image" Target="../media/image46.png"/><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47.png"/><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4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49.png"/><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3" Type="http://schemas.openxmlformats.org/officeDocument/2006/relationships/image" Target="../media/image50.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3" Type="http://schemas.openxmlformats.org/officeDocument/2006/relationships/image" Target="../media/image51.png"/><Relationship Id="rId4"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5.png"/><Relationship Id="rId5" Type="http://schemas.openxmlformats.org/officeDocument/2006/relationships/image" Target="../media/image24.png"/><Relationship Id="rId6" Type="http://schemas.openxmlformats.org/officeDocument/2006/relationships/image" Target="../media/image23.png"/><Relationship Id="rId7" Type="http://schemas.openxmlformats.org/officeDocument/2006/relationships/image" Target="../media/image26.png"/><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51.png"/><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3" Type="http://schemas.openxmlformats.org/officeDocument/2006/relationships/image" Target="../media/image52.png"/><Relationship Id="rId4" Type="http://schemas.openxmlformats.org/officeDocument/2006/relationships/image" Target="../media/image6.png"/><Relationship Id="rId1" Type="http://schemas.openxmlformats.org/officeDocument/2006/relationships/slideLayout" Target="../slideLayouts/slideLayout8.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6.xml"/><Relationship Id="rId3" Type="http://schemas.openxmlformats.org/officeDocument/2006/relationships/image" Target="../media/image5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7.xml"/><Relationship Id="rId3" Type="http://schemas.openxmlformats.org/officeDocument/2006/relationships/image" Target="../media/image53.png"/></Relationships>
</file>

<file path=ppt/slides/_rels/slide48.xml.rels><?xml version="1.0" encoding="UTF-8" standalone="yes"?>
<Relationships xmlns="http://schemas.openxmlformats.org/package/2006/relationships"><Relationship Id="rId3" Type="http://schemas.openxmlformats.org/officeDocument/2006/relationships/image" Target="../media/image54.png"/><Relationship Id="rId4" Type="http://schemas.openxmlformats.org/officeDocument/2006/relationships/image" Target="../media/image55.png"/><Relationship Id="rId5" Type="http://schemas.openxmlformats.org/officeDocument/2006/relationships/image" Target="../media/image2.png"/><Relationship Id="rId1" Type="http://schemas.openxmlformats.org/officeDocument/2006/relationships/slideLayout" Target="../slideLayouts/slideLayout1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 Id="rId3" Type="http://schemas.openxmlformats.org/officeDocument/2006/relationships/image" Target="../media/image5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1.png"/><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3" Type="http://schemas.openxmlformats.org/officeDocument/2006/relationships/image" Target="../media/image52.png"/><Relationship Id="rId4" Type="http://schemas.openxmlformats.org/officeDocument/2006/relationships/image" Target="../media/image55.png"/><Relationship Id="rId5" Type="http://schemas.openxmlformats.org/officeDocument/2006/relationships/image" Target="../media/image54.png"/><Relationship Id="rId1" Type="http://schemas.openxmlformats.org/officeDocument/2006/relationships/slideLayout" Target="../slideLayouts/slideLayout1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chart" Target="../charts/chart2.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14.png"/><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860323" y="1220608"/>
            <a:ext cx="10757352" cy="11657192"/>
            <a:chOff x="860323" y="1220608"/>
            <a:chExt cx="10757352" cy="11657192"/>
          </a:xfrm>
        </p:grpSpPr>
        <p:sp>
          <p:nvSpPr>
            <p:cNvPr id="43" name="TextBox 42"/>
            <p:cNvSpPr txBox="1"/>
            <p:nvPr/>
          </p:nvSpPr>
          <p:spPr>
            <a:xfrm>
              <a:off x="1074445" y="2257961"/>
              <a:ext cx="8913964" cy="1323439"/>
            </a:xfrm>
            <a:prstGeom prst="rect">
              <a:avLst/>
            </a:prstGeom>
            <a:noFill/>
          </p:spPr>
          <p:txBody>
            <a:bodyPr wrap="square" rtlCol="0">
              <a:spAutoFit/>
            </a:bodyPr>
            <a:lstStyle/>
            <a:p>
              <a:r>
                <a:rPr lang="en-US" sz="8000" b="1" dirty="0" smtClean="0">
                  <a:solidFill>
                    <a:schemeClr val="accent2"/>
                  </a:solidFill>
                  <a:latin typeface="Lato Black" charset="0"/>
                  <a:ea typeface="Lato Black" charset="0"/>
                  <a:cs typeface="Lato Black" charset="0"/>
                </a:rPr>
                <a:t>PRESENTATION</a:t>
              </a:r>
              <a:endParaRPr lang="en-US" sz="8000" b="1" dirty="0">
                <a:solidFill>
                  <a:schemeClr val="accent2"/>
                </a:solidFill>
                <a:latin typeface="Lato Black" charset="0"/>
                <a:ea typeface="Lato Black" charset="0"/>
                <a:cs typeface="Lato Black" charset="0"/>
              </a:endParaRPr>
            </a:p>
          </p:txBody>
        </p:sp>
        <p:sp>
          <p:nvSpPr>
            <p:cNvPr id="44" name="Rectangle 43"/>
            <p:cNvSpPr/>
            <p:nvPr/>
          </p:nvSpPr>
          <p:spPr>
            <a:xfrm>
              <a:off x="1104200" y="3326249"/>
              <a:ext cx="8619237" cy="1169551"/>
            </a:xfrm>
            <a:prstGeom prst="rect">
              <a:avLst/>
            </a:prstGeom>
          </p:spPr>
          <p:txBody>
            <a:bodyPr wrap="square">
              <a:spAutoFit/>
            </a:bodyPr>
            <a:lstStyle/>
            <a:p>
              <a:r>
                <a:rPr lang="en-US" sz="7000" b="1" dirty="0" smtClean="0">
                  <a:solidFill>
                    <a:schemeClr val="accent6"/>
                  </a:solidFill>
                  <a:latin typeface="Lato Black" charset="0"/>
                  <a:ea typeface="Lato Black" charset="0"/>
                  <a:cs typeface="Lato Black" charset="0"/>
                </a:rPr>
                <a:t>TEMPLATE</a:t>
              </a:r>
              <a:endParaRPr lang="en-US" sz="7000" b="1" dirty="0">
                <a:solidFill>
                  <a:schemeClr val="accent6"/>
                </a:solidFill>
                <a:latin typeface="Lato Black" charset="0"/>
                <a:ea typeface="Lato Black" charset="0"/>
                <a:cs typeface="Lato Black" charset="0"/>
              </a:endParaRPr>
            </a:p>
          </p:txBody>
        </p:sp>
        <p:sp>
          <p:nvSpPr>
            <p:cNvPr id="47" name="TextBox 46"/>
            <p:cNvSpPr txBox="1"/>
            <p:nvPr/>
          </p:nvSpPr>
          <p:spPr>
            <a:xfrm>
              <a:off x="1081402" y="1220608"/>
              <a:ext cx="10536273" cy="1323439"/>
            </a:xfrm>
            <a:prstGeom prst="rect">
              <a:avLst/>
            </a:prstGeom>
            <a:noFill/>
          </p:spPr>
          <p:txBody>
            <a:bodyPr wrap="square" rtlCol="0">
              <a:spAutoFit/>
            </a:bodyPr>
            <a:lstStyle/>
            <a:p>
              <a:r>
                <a:rPr lang="en-US" sz="8000" b="1" dirty="0" smtClean="0">
                  <a:solidFill>
                    <a:schemeClr val="accent4"/>
                  </a:solidFill>
                  <a:latin typeface="Lato Black" charset="0"/>
                  <a:ea typeface="Lato Black" charset="0"/>
                  <a:cs typeface="Lato Black" charset="0"/>
                </a:rPr>
                <a:t>CARGO</a:t>
              </a:r>
              <a:r>
                <a:rPr lang="en-US" sz="8000" b="1" dirty="0" smtClean="0">
                  <a:solidFill>
                    <a:schemeClr val="accent3"/>
                  </a:solidFill>
                  <a:latin typeface="Lato Black" charset="0"/>
                  <a:ea typeface="Lato Black" charset="0"/>
                  <a:cs typeface="Lato Black" charset="0"/>
                </a:rPr>
                <a:t> &amp; LOGISTICS</a:t>
              </a:r>
              <a:endParaRPr lang="en-US" sz="8000" b="1" dirty="0">
                <a:solidFill>
                  <a:schemeClr val="accent3"/>
                </a:solidFill>
                <a:latin typeface="Lato Black" charset="0"/>
                <a:ea typeface="Lato Black" charset="0"/>
                <a:cs typeface="Lato Black" charset="0"/>
              </a:endParaRPr>
            </a:p>
          </p:txBody>
        </p:sp>
        <p:pic>
          <p:nvPicPr>
            <p:cNvPr id="59" name="Picture 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66321" y="3810000"/>
              <a:ext cx="2981116" cy="2981116"/>
            </a:xfrm>
            <a:prstGeom prst="rect">
              <a:avLst/>
            </a:prstGeom>
          </p:spPr>
        </p:pic>
        <p:pic>
          <p:nvPicPr>
            <p:cNvPr id="60" name="Picture 5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00155" y="5053561"/>
              <a:ext cx="9466282" cy="7824239"/>
            </a:xfrm>
            <a:prstGeom prst="rect">
              <a:avLst/>
            </a:prstGeom>
          </p:spPr>
        </p:pic>
        <p:pic>
          <p:nvPicPr>
            <p:cNvPr id="61" name="Picture 6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9166399">
              <a:off x="2088939" y="4996722"/>
              <a:ext cx="1357795" cy="1267275"/>
            </a:xfrm>
            <a:prstGeom prst="rect">
              <a:avLst/>
            </a:prstGeom>
          </p:spPr>
        </p:pic>
        <p:pic>
          <p:nvPicPr>
            <p:cNvPr id="62" name="Picture 6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527809">
              <a:off x="860323" y="4557864"/>
              <a:ext cx="1145171" cy="1068826"/>
            </a:xfrm>
            <a:prstGeom prst="rect">
              <a:avLst/>
            </a:prstGeom>
          </p:spPr>
        </p:pic>
      </p:grpSp>
      <p:sp>
        <p:nvSpPr>
          <p:cNvPr id="2" name="Picture Placeholder 1"/>
          <p:cNvSpPr>
            <a:spLocks noGrp="1"/>
          </p:cNvSpPr>
          <p:nvPr>
            <p:ph type="pic" sz="quarter" idx="14"/>
          </p:nvPr>
        </p:nvSpPr>
        <p:spPr/>
      </p:sp>
      <p:sp>
        <p:nvSpPr>
          <p:cNvPr id="3" name="Picture Placeholder 2"/>
          <p:cNvSpPr>
            <a:spLocks noGrp="1"/>
          </p:cNvSpPr>
          <p:nvPr>
            <p:ph type="pic" sz="quarter" idx="13"/>
          </p:nvPr>
        </p:nvSpPr>
        <p:spPr/>
      </p:sp>
      <p:sp>
        <p:nvSpPr>
          <p:cNvPr id="4" name="Picture Placeholder 3"/>
          <p:cNvSpPr>
            <a:spLocks noGrp="1"/>
          </p:cNvSpPr>
          <p:nvPr>
            <p:ph type="pic" sz="quarter" idx="12"/>
          </p:nvPr>
        </p:nvSpPr>
        <p:spPr/>
      </p:sp>
    </p:spTree>
    <p:extLst>
      <p:ext uri="{BB962C8B-B14F-4D97-AF65-F5344CB8AC3E}">
        <p14:creationId xmlns:p14="http://schemas.microsoft.com/office/powerpoint/2010/main" val="123778776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646237" y="1752600"/>
            <a:ext cx="10619431" cy="10921743"/>
            <a:chOff x="1646237" y="1752600"/>
            <a:chExt cx="10619431" cy="10921743"/>
          </a:xfrm>
        </p:grpSpPr>
        <p:sp>
          <p:nvSpPr>
            <p:cNvPr id="174" name="TextBox 173"/>
            <p:cNvSpPr txBox="1"/>
            <p:nvPr/>
          </p:nvSpPr>
          <p:spPr>
            <a:xfrm>
              <a:off x="1722438" y="2771239"/>
              <a:ext cx="8913964" cy="1323439"/>
            </a:xfrm>
            <a:prstGeom prst="rect">
              <a:avLst/>
            </a:prstGeom>
            <a:noFill/>
          </p:spPr>
          <p:txBody>
            <a:bodyPr wrap="square" rtlCol="0">
              <a:spAutoFit/>
            </a:bodyPr>
            <a:lstStyle/>
            <a:p>
              <a:r>
                <a:rPr lang="en-US" sz="8000" b="1" dirty="0" smtClean="0">
                  <a:solidFill>
                    <a:schemeClr val="accent2"/>
                  </a:solidFill>
                  <a:latin typeface="Lato Black" charset="0"/>
                  <a:ea typeface="Lato Black" charset="0"/>
                  <a:cs typeface="Lato Black" charset="0"/>
                </a:rPr>
                <a:t>PRESENTATION</a:t>
              </a:r>
              <a:endParaRPr lang="en-US" sz="8000" b="1" dirty="0">
                <a:solidFill>
                  <a:schemeClr val="accent2"/>
                </a:solidFill>
                <a:latin typeface="Lato Black" charset="0"/>
                <a:ea typeface="Lato Black" charset="0"/>
                <a:cs typeface="Lato Black" charset="0"/>
              </a:endParaRPr>
            </a:p>
          </p:txBody>
        </p:sp>
        <p:sp>
          <p:nvSpPr>
            <p:cNvPr id="176" name="Rectangle 175"/>
            <p:cNvSpPr/>
            <p:nvPr/>
          </p:nvSpPr>
          <p:spPr>
            <a:xfrm>
              <a:off x="1646237" y="3761839"/>
              <a:ext cx="8619237" cy="1169551"/>
            </a:xfrm>
            <a:prstGeom prst="rect">
              <a:avLst/>
            </a:prstGeom>
          </p:spPr>
          <p:txBody>
            <a:bodyPr wrap="square">
              <a:spAutoFit/>
            </a:bodyPr>
            <a:lstStyle/>
            <a:p>
              <a:r>
                <a:rPr lang="en-US" sz="7000" b="1" dirty="0" smtClean="0">
                  <a:solidFill>
                    <a:schemeClr val="accent3"/>
                  </a:solidFill>
                  <a:latin typeface="Lato Black" charset="0"/>
                  <a:ea typeface="Lato Black" charset="0"/>
                  <a:cs typeface="Lato Black" charset="0"/>
                </a:rPr>
                <a:t>TEMPLATE</a:t>
              </a:r>
              <a:endParaRPr lang="en-US" sz="7000" b="1" dirty="0">
                <a:solidFill>
                  <a:schemeClr val="accent3"/>
                </a:solidFill>
                <a:latin typeface="Lato Black" charset="0"/>
                <a:ea typeface="Lato Black" charset="0"/>
                <a:cs typeface="Lato Black" charset="0"/>
              </a:endParaRPr>
            </a:p>
          </p:txBody>
        </p:sp>
        <p:sp>
          <p:nvSpPr>
            <p:cNvPr id="178" name="TextBox 177"/>
            <p:cNvSpPr txBox="1"/>
            <p:nvPr/>
          </p:nvSpPr>
          <p:spPr bwMode="auto">
            <a:xfrm>
              <a:off x="1791304" y="4901943"/>
              <a:ext cx="4044697" cy="553998"/>
            </a:xfrm>
            <a:prstGeom prst="rect">
              <a:avLst/>
            </a:prstGeom>
            <a:noFill/>
          </p:spPr>
          <p:txBody>
            <a:bodyPr wrap="none">
              <a:spAutoFit/>
            </a:bodyPr>
            <a:lstStyle/>
            <a:p>
              <a:pPr defTabSz="1828434" fontAlgn="auto">
                <a:spcBef>
                  <a:spcPts val="0"/>
                </a:spcBef>
                <a:spcAft>
                  <a:spcPts val="0"/>
                </a:spcAft>
                <a:defRPr/>
              </a:pPr>
              <a:r>
                <a:rPr lang="id-ID" sz="3000" b="1" dirty="0" smtClean="0">
                  <a:solidFill>
                    <a:schemeClr val="accent4"/>
                  </a:solidFill>
                  <a:latin typeface="Lato" pitchFamily="34" charset="0"/>
                  <a:ea typeface="Lato" pitchFamily="34" charset="0"/>
                  <a:cs typeface="Lato" pitchFamily="34" charset="0"/>
                </a:rPr>
                <a:t>TITLE INFORMATION</a:t>
              </a:r>
              <a:endParaRPr lang="id-ID" sz="3000" b="1" dirty="0">
                <a:solidFill>
                  <a:schemeClr val="accent4"/>
                </a:solidFill>
                <a:latin typeface="Lato" pitchFamily="34" charset="0"/>
                <a:ea typeface="Lato" pitchFamily="34" charset="0"/>
                <a:cs typeface="Lato" pitchFamily="34" charset="0"/>
              </a:endParaRPr>
            </a:p>
          </p:txBody>
        </p:sp>
        <p:sp>
          <p:nvSpPr>
            <p:cNvPr id="181" name="TextBox 30"/>
            <p:cNvSpPr txBox="1">
              <a:spLocks noChangeArrowheads="1"/>
            </p:cNvSpPr>
            <p:nvPr/>
          </p:nvSpPr>
          <p:spPr bwMode="auto">
            <a:xfrm>
              <a:off x="1867504" y="5479042"/>
              <a:ext cx="9838571"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algn="just" eaLnBrk="1" hangingPunct="1">
                <a:lnSpc>
                  <a:spcPct val="130000"/>
                </a:lnSpc>
              </a:pPr>
              <a:r>
                <a:rPr lang="pt-BR" sz="2400" dirty="0">
                  <a:solidFill>
                    <a:schemeClr val="tx1">
                      <a:lumMod val="50000"/>
                      <a:lumOff val="50000"/>
                    </a:schemeClr>
                  </a:solidFill>
                  <a:latin typeface="Lato" pitchFamily="34" charset="0"/>
                  <a:ea typeface="Lato" pitchFamily="34" charset="0"/>
                  <a:cs typeface="Lato" pitchFamily="34" charset="0"/>
                </a:rPr>
                <a:t>Lorem ipsum dolor sit amet, consectetur adipiscing elit. Aliquam tincidunt ante nec sem congue </a:t>
              </a:r>
              <a:r>
                <a:rPr lang="pt-BR" sz="2400" dirty="0" smtClean="0">
                  <a:solidFill>
                    <a:schemeClr val="tx1">
                      <a:lumMod val="50000"/>
                      <a:lumOff val="50000"/>
                    </a:schemeClr>
                  </a:solidFill>
                  <a:latin typeface="Lato" pitchFamily="34" charset="0"/>
                  <a:ea typeface="Lato" pitchFamily="34" charset="0"/>
                  <a:cs typeface="Lato" pitchFamily="34" charset="0"/>
                </a:rPr>
                <a:t>conva ornare ante </a:t>
              </a:r>
              <a:r>
                <a:rPr lang="pt-BR" sz="2400" dirty="0">
                  <a:solidFill>
                    <a:schemeClr val="tx1">
                      <a:lumMod val="50000"/>
                      <a:lumOff val="50000"/>
                    </a:schemeClr>
                  </a:solidFill>
                  <a:latin typeface="Lato" pitchFamily="34" charset="0"/>
                  <a:ea typeface="Lato" pitchFamily="34" charset="0"/>
                  <a:cs typeface="Lato" pitchFamily="34" charset="0"/>
                </a:rPr>
                <a:t>Lorem ipsum dolor sit amet, </a:t>
              </a:r>
              <a:r>
                <a:rPr lang="pt-BR" sz="2400" dirty="0" err="1" smtClean="0">
                  <a:solidFill>
                    <a:schemeClr val="tx1">
                      <a:lumMod val="50000"/>
                      <a:lumOff val="50000"/>
                    </a:schemeClr>
                  </a:solidFill>
                  <a:latin typeface="Lato" pitchFamily="34" charset="0"/>
                  <a:ea typeface="Lato" pitchFamily="34" charset="0"/>
                  <a:cs typeface="Lato" pitchFamily="34" charset="0"/>
                </a:rPr>
                <a:t>consectetur</a:t>
              </a:r>
              <a:endParaRPr lang="en-US" sz="2400" dirty="0">
                <a:solidFill>
                  <a:schemeClr val="tx1">
                    <a:lumMod val="50000"/>
                    <a:lumOff val="50000"/>
                  </a:schemeClr>
                </a:solidFill>
                <a:latin typeface="Lato" pitchFamily="34" charset="0"/>
                <a:ea typeface="Lato" pitchFamily="34" charset="0"/>
                <a:cs typeface="Lato" pitchFamily="34" charset="0"/>
              </a:endParaRPr>
            </a:p>
          </p:txBody>
        </p:sp>
        <p:sp>
          <p:nvSpPr>
            <p:cNvPr id="23" name="TextBox 22"/>
            <p:cNvSpPr txBox="1"/>
            <p:nvPr/>
          </p:nvSpPr>
          <p:spPr>
            <a:xfrm>
              <a:off x="1729395" y="1752600"/>
              <a:ext cx="10536273" cy="1323439"/>
            </a:xfrm>
            <a:prstGeom prst="rect">
              <a:avLst/>
            </a:prstGeom>
            <a:noFill/>
          </p:spPr>
          <p:txBody>
            <a:bodyPr wrap="square" rtlCol="0">
              <a:spAutoFit/>
            </a:bodyPr>
            <a:lstStyle/>
            <a:p>
              <a:r>
                <a:rPr lang="en-US" sz="8000" b="1" dirty="0" smtClean="0">
                  <a:solidFill>
                    <a:schemeClr val="accent5"/>
                  </a:solidFill>
                  <a:latin typeface="Lato Black" charset="0"/>
                  <a:ea typeface="Lato Black" charset="0"/>
                  <a:cs typeface="Lato Black" charset="0"/>
                </a:rPr>
                <a:t>DELIVERY</a:t>
              </a:r>
              <a:r>
                <a:rPr lang="en-US" sz="8000" b="1" dirty="0" smtClean="0">
                  <a:solidFill>
                    <a:schemeClr val="accent6"/>
                  </a:solidFill>
                  <a:latin typeface="Lato Black" charset="0"/>
                  <a:ea typeface="Lato Black" charset="0"/>
                  <a:cs typeface="Lato Black" charset="0"/>
                </a:rPr>
                <a:t> &amp; CARGO</a:t>
              </a:r>
              <a:endParaRPr lang="en-US" sz="8000" b="1" dirty="0">
                <a:solidFill>
                  <a:schemeClr val="accent6"/>
                </a:solidFill>
                <a:latin typeface="Lato Black" charset="0"/>
                <a:ea typeface="Lato Black" charset="0"/>
                <a:cs typeface="Lato Black" charset="0"/>
              </a:endParaRPr>
            </a:p>
          </p:txBody>
        </p:sp>
        <p:sp>
          <p:nvSpPr>
            <p:cNvPr id="27" name="TextBox 26"/>
            <p:cNvSpPr txBox="1"/>
            <p:nvPr/>
          </p:nvSpPr>
          <p:spPr>
            <a:xfrm>
              <a:off x="2570472" y="8041872"/>
              <a:ext cx="8311344" cy="898671"/>
            </a:xfrm>
            <a:prstGeom prst="rect">
              <a:avLst/>
            </a:prstGeom>
            <a:noFill/>
          </p:spPr>
          <p:txBody>
            <a:bodyPr wrap="square" lIns="219419" tIns="109710" rIns="219419" bIns="109710" rtlCol="0">
              <a:spAutoFit/>
            </a:bodyPr>
            <a:lstStyle/>
            <a:p>
              <a:r>
                <a:rPr lang="en-US" sz="2200" dirty="0">
                  <a:solidFill>
                    <a:schemeClr val="bg1">
                      <a:lumMod val="65000"/>
                    </a:schemeClr>
                  </a:solidFill>
                  <a:latin typeface="Lato" pitchFamily="34" charset="0"/>
                  <a:ea typeface="Lato" pitchFamily="34" charset="0"/>
                  <a:cs typeface="Lato" pitchFamily="34" charset="0"/>
                </a:rPr>
                <a:t>Lorem Ipsum has two main data statistical this </a:t>
              </a:r>
              <a:r>
                <a:rPr lang="en-US" sz="2200" dirty="0" smtClean="0">
                  <a:solidFill>
                    <a:schemeClr val="bg1">
                      <a:lumMod val="65000"/>
                    </a:schemeClr>
                  </a:solidFill>
                  <a:latin typeface="Lato" pitchFamily="34" charset="0"/>
                  <a:ea typeface="Lato" pitchFamily="34" charset="0"/>
                  <a:cs typeface="Lato" pitchFamily="34" charset="0"/>
                </a:rPr>
                <a:t>methodologies important.</a:t>
              </a:r>
              <a:endParaRPr lang="en-US" sz="2200" dirty="0">
                <a:solidFill>
                  <a:schemeClr val="bg1">
                    <a:lumMod val="65000"/>
                  </a:schemeClr>
                </a:solidFill>
                <a:latin typeface="Lato" pitchFamily="34" charset="0"/>
                <a:ea typeface="Lato" pitchFamily="34" charset="0"/>
                <a:cs typeface="Lato" pitchFamily="34" charset="0"/>
              </a:endParaRPr>
            </a:p>
          </p:txBody>
        </p:sp>
        <p:grpSp>
          <p:nvGrpSpPr>
            <p:cNvPr id="28" name="Group 27"/>
            <p:cNvGrpSpPr/>
            <p:nvPr/>
          </p:nvGrpSpPr>
          <p:grpSpPr>
            <a:xfrm>
              <a:off x="1661616" y="8272207"/>
              <a:ext cx="578778" cy="578778"/>
              <a:chOff x="2044216" y="4079472"/>
              <a:chExt cx="962828" cy="962828"/>
            </a:xfrm>
          </p:grpSpPr>
          <p:sp>
            <p:nvSpPr>
              <p:cNvPr id="29" name="Oval 28"/>
              <p:cNvSpPr/>
              <p:nvPr/>
            </p:nvSpPr>
            <p:spPr>
              <a:xfrm>
                <a:off x="2044216" y="4079472"/>
                <a:ext cx="962828" cy="96282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33"/>
              <p:cNvSpPr>
                <a:spLocks noChangeArrowheads="1"/>
              </p:cNvSpPr>
              <p:nvPr/>
            </p:nvSpPr>
            <p:spPr bwMode="auto">
              <a:xfrm>
                <a:off x="2262024" y="4267200"/>
                <a:ext cx="527213" cy="554671"/>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sp>
          <p:nvSpPr>
            <p:cNvPr id="31" name="TextBox 30"/>
            <p:cNvSpPr txBox="1"/>
            <p:nvPr/>
          </p:nvSpPr>
          <p:spPr>
            <a:xfrm>
              <a:off x="2593796" y="9261072"/>
              <a:ext cx="8311344" cy="898671"/>
            </a:xfrm>
            <a:prstGeom prst="rect">
              <a:avLst/>
            </a:prstGeom>
            <a:noFill/>
          </p:spPr>
          <p:txBody>
            <a:bodyPr wrap="square" lIns="219419" tIns="109710" rIns="219419" bIns="109710" rtlCol="0">
              <a:spAutoFit/>
            </a:bodyPr>
            <a:lstStyle/>
            <a:p>
              <a:r>
                <a:rPr lang="en-US" sz="2200" dirty="0">
                  <a:solidFill>
                    <a:schemeClr val="bg1">
                      <a:lumMod val="65000"/>
                    </a:schemeClr>
                  </a:solidFill>
                  <a:latin typeface="Lato" pitchFamily="34" charset="0"/>
                  <a:ea typeface="Lato" pitchFamily="34" charset="0"/>
                  <a:cs typeface="Lato" pitchFamily="34" charset="0"/>
                </a:rPr>
                <a:t>Lorem Ipsum has two main data statistical this </a:t>
              </a:r>
              <a:r>
                <a:rPr lang="en-US" sz="2200" dirty="0" smtClean="0">
                  <a:solidFill>
                    <a:schemeClr val="bg1">
                      <a:lumMod val="65000"/>
                    </a:schemeClr>
                  </a:solidFill>
                  <a:latin typeface="Lato" pitchFamily="34" charset="0"/>
                  <a:ea typeface="Lato" pitchFamily="34" charset="0"/>
                  <a:cs typeface="Lato" pitchFamily="34" charset="0"/>
                </a:rPr>
                <a:t>methodologies important.</a:t>
              </a:r>
              <a:endParaRPr lang="en-US" sz="2200" dirty="0">
                <a:solidFill>
                  <a:schemeClr val="bg1">
                    <a:lumMod val="65000"/>
                  </a:schemeClr>
                </a:solidFill>
                <a:latin typeface="Lato" pitchFamily="34" charset="0"/>
                <a:ea typeface="Lato" pitchFamily="34" charset="0"/>
                <a:cs typeface="Lato" pitchFamily="34" charset="0"/>
              </a:endParaRPr>
            </a:p>
          </p:txBody>
        </p:sp>
        <p:grpSp>
          <p:nvGrpSpPr>
            <p:cNvPr id="32" name="Group 31"/>
            <p:cNvGrpSpPr/>
            <p:nvPr/>
          </p:nvGrpSpPr>
          <p:grpSpPr>
            <a:xfrm>
              <a:off x="1684940" y="9491407"/>
              <a:ext cx="578778" cy="578778"/>
              <a:chOff x="2044216" y="4079472"/>
              <a:chExt cx="962828" cy="962828"/>
            </a:xfrm>
          </p:grpSpPr>
          <p:sp>
            <p:nvSpPr>
              <p:cNvPr id="33" name="Oval 32"/>
              <p:cNvSpPr/>
              <p:nvPr/>
            </p:nvSpPr>
            <p:spPr>
              <a:xfrm>
                <a:off x="2044216" y="4079472"/>
                <a:ext cx="962828" cy="96282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33"/>
              <p:cNvSpPr>
                <a:spLocks noChangeArrowheads="1"/>
              </p:cNvSpPr>
              <p:nvPr/>
            </p:nvSpPr>
            <p:spPr bwMode="auto">
              <a:xfrm>
                <a:off x="2262024" y="4267200"/>
                <a:ext cx="527213" cy="554671"/>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sp>
          <p:nvSpPr>
            <p:cNvPr id="35" name="TextBox 34"/>
            <p:cNvSpPr txBox="1"/>
            <p:nvPr/>
          </p:nvSpPr>
          <p:spPr>
            <a:xfrm>
              <a:off x="2574952" y="10556472"/>
              <a:ext cx="8311344" cy="898671"/>
            </a:xfrm>
            <a:prstGeom prst="rect">
              <a:avLst/>
            </a:prstGeom>
            <a:noFill/>
          </p:spPr>
          <p:txBody>
            <a:bodyPr wrap="square" lIns="219419" tIns="109710" rIns="219419" bIns="109710" rtlCol="0">
              <a:spAutoFit/>
            </a:bodyPr>
            <a:lstStyle/>
            <a:p>
              <a:r>
                <a:rPr lang="en-US" sz="2200" dirty="0">
                  <a:solidFill>
                    <a:schemeClr val="bg1">
                      <a:lumMod val="65000"/>
                    </a:schemeClr>
                  </a:solidFill>
                  <a:latin typeface="Lato" pitchFamily="34" charset="0"/>
                  <a:ea typeface="Lato" pitchFamily="34" charset="0"/>
                  <a:cs typeface="Lato" pitchFamily="34" charset="0"/>
                </a:rPr>
                <a:t>Lorem Ipsum has two main data statistical this </a:t>
              </a:r>
              <a:r>
                <a:rPr lang="en-US" sz="2200" dirty="0" smtClean="0">
                  <a:solidFill>
                    <a:schemeClr val="bg1">
                      <a:lumMod val="65000"/>
                    </a:schemeClr>
                  </a:solidFill>
                  <a:latin typeface="Lato" pitchFamily="34" charset="0"/>
                  <a:ea typeface="Lato" pitchFamily="34" charset="0"/>
                  <a:cs typeface="Lato" pitchFamily="34" charset="0"/>
                </a:rPr>
                <a:t>methodologies important.</a:t>
              </a:r>
              <a:endParaRPr lang="en-US" sz="2200" dirty="0">
                <a:solidFill>
                  <a:schemeClr val="bg1">
                    <a:lumMod val="65000"/>
                  </a:schemeClr>
                </a:solidFill>
                <a:latin typeface="Lato" pitchFamily="34" charset="0"/>
                <a:ea typeface="Lato" pitchFamily="34" charset="0"/>
                <a:cs typeface="Lato" pitchFamily="34" charset="0"/>
              </a:endParaRPr>
            </a:p>
          </p:txBody>
        </p:sp>
        <p:grpSp>
          <p:nvGrpSpPr>
            <p:cNvPr id="36" name="Group 35"/>
            <p:cNvGrpSpPr/>
            <p:nvPr/>
          </p:nvGrpSpPr>
          <p:grpSpPr>
            <a:xfrm>
              <a:off x="1666096" y="10786807"/>
              <a:ext cx="578778" cy="578778"/>
              <a:chOff x="2044216" y="4079472"/>
              <a:chExt cx="962828" cy="962828"/>
            </a:xfrm>
          </p:grpSpPr>
          <p:sp>
            <p:nvSpPr>
              <p:cNvPr id="37" name="Oval 36"/>
              <p:cNvSpPr/>
              <p:nvPr/>
            </p:nvSpPr>
            <p:spPr>
              <a:xfrm>
                <a:off x="2044216" y="4079472"/>
                <a:ext cx="962828" cy="96282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33"/>
              <p:cNvSpPr>
                <a:spLocks noChangeArrowheads="1"/>
              </p:cNvSpPr>
              <p:nvPr/>
            </p:nvSpPr>
            <p:spPr bwMode="auto">
              <a:xfrm>
                <a:off x="2262024" y="4267200"/>
                <a:ext cx="527213" cy="554671"/>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sp>
          <p:nvSpPr>
            <p:cNvPr id="39" name="TextBox 38"/>
            <p:cNvSpPr txBox="1"/>
            <p:nvPr/>
          </p:nvSpPr>
          <p:spPr>
            <a:xfrm>
              <a:off x="2598276" y="11775672"/>
              <a:ext cx="8311344" cy="898671"/>
            </a:xfrm>
            <a:prstGeom prst="rect">
              <a:avLst/>
            </a:prstGeom>
            <a:noFill/>
          </p:spPr>
          <p:txBody>
            <a:bodyPr wrap="square" lIns="219419" tIns="109710" rIns="219419" bIns="109710" rtlCol="0">
              <a:spAutoFit/>
            </a:bodyPr>
            <a:lstStyle/>
            <a:p>
              <a:r>
                <a:rPr lang="en-US" sz="2200" dirty="0">
                  <a:solidFill>
                    <a:schemeClr val="bg1">
                      <a:lumMod val="65000"/>
                    </a:schemeClr>
                  </a:solidFill>
                  <a:latin typeface="Lato" pitchFamily="34" charset="0"/>
                  <a:ea typeface="Lato" pitchFamily="34" charset="0"/>
                  <a:cs typeface="Lato" pitchFamily="34" charset="0"/>
                </a:rPr>
                <a:t>Lorem Ipsum has two main data statistical this </a:t>
              </a:r>
              <a:r>
                <a:rPr lang="en-US" sz="2200" dirty="0" smtClean="0">
                  <a:solidFill>
                    <a:schemeClr val="bg1">
                      <a:lumMod val="65000"/>
                    </a:schemeClr>
                  </a:solidFill>
                  <a:latin typeface="Lato" pitchFamily="34" charset="0"/>
                  <a:ea typeface="Lato" pitchFamily="34" charset="0"/>
                  <a:cs typeface="Lato" pitchFamily="34" charset="0"/>
                </a:rPr>
                <a:t>methodologies important.</a:t>
              </a:r>
              <a:endParaRPr lang="en-US" sz="2200" dirty="0">
                <a:solidFill>
                  <a:schemeClr val="bg1">
                    <a:lumMod val="65000"/>
                  </a:schemeClr>
                </a:solidFill>
                <a:latin typeface="Lato" pitchFamily="34" charset="0"/>
                <a:ea typeface="Lato" pitchFamily="34" charset="0"/>
                <a:cs typeface="Lato" pitchFamily="34" charset="0"/>
              </a:endParaRPr>
            </a:p>
          </p:txBody>
        </p:sp>
        <p:grpSp>
          <p:nvGrpSpPr>
            <p:cNvPr id="40" name="Group 39"/>
            <p:cNvGrpSpPr/>
            <p:nvPr/>
          </p:nvGrpSpPr>
          <p:grpSpPr>
            <a:xfrm>
              <a:off x="1689420" y="12006007"/>
              <a:ext cx="578778" cy="578778"/>
              <a:chOff x="2044216" y="4079472"/>
              <a:chExt cx="962828" cy="962828"/>
            </a:xfrm>
          </p:grpSpPr>
          <p:sp>
            <p:nvSpPr>
              <p:cNvPr id="41" name="Oval 40"/>
              <p:cNvSpPr/>
              <p:nvPr/>
            </p:nvSpPr>
            <p:spPr>
              <a:xfrm>
                <a:off x="2044216" y="4079472"/>
                <a:ext cx="962828" cy="96282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41"/>
              <p:cNvSpPr>
                <a:spLocks noChangeArrowheads="1"/>
              </p:cNvSpPr>
              <p:nvPr/>
            </p:nvSpPr>
            <p:spPr bwMode="auto">
              <a:xfrm>
                <a:off x="2262024" y="4267200"/>
                <a:ext cx="527213" cy="554671"/>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grpSp>
      <p:grpSp>
        <p:nvGrpSpPr>
          <p:cNvPr id="3" name="Group 2"/>
          <p:cNvGrpSpPr/>
          <p:nvPr/>
        </p:nvGrpSpPr>
        <p:grpSpPr>
          <a:xfrm>
            <a:off x="12744781" y="743880"/>
            <a:ext cx="9399256" cy="12972120"/>
            <a:chOff x="12744781" y="743880"/>
            <a:chExt cx="9399256" cy="12972120"/>
          </a:xfrm>
        </p:grpSpPr>
        <p:pic>
          <p:nvPicPr>
            <p:cNvPr id="55" name="Picture 5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744781" y="743880"/>
              <a:ext cx="9101267" cy="12972120"/>
            </a:xfrm>
            <a:prstGeom prst="rect">
              <a:avLst/>
            </a:prstGeom>
          </p:spPr>
        </p:pic>
        <p:pic>
          <p:nvPicPr>
            <p:cNvPr id="57" name="Picture 5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34643" y="7216949"/>
              <a:ext cx="2409394" cy="2409394"/>
            </a:xfrm>
            <a:prstGeom prst="rect">
              <a:avLst/>
            </a:prstGeom>
          </p:spPr>
        </p:pic>
      </p:grpSp>
      <p:grpSp>
        <p:nvGrpSpPr>
          <p:cNvPr id="25" name="Group 24"/>
          <p:cNvGrpSpPr/>
          <p:nvPr/>
        </p:nvGrpSpPr>
        <p:grpSpPr>
          <a:xfrm>
            <a:off x="8717103" y="304800"/>
            <a:ext cx="6873734" cy="1295400"/>
            <a:chOff x="12920366" y="4046312"/>
            <a:chExt cx="6873734" cy="1295400"/>
          </a:xfrm>
        </p:grpSpPr>
        <p:sp>
          <p:nvSpPr>
            <p:cNvPr id="26" name="Title 20"/>
            <p:cNvSpPr txBox="1">
              <a:spLocks/>
            </p:cNvSpPr>
            <p:nvPr/>
          </p:nvSpPr>
          <p:spPr bwMode="auto">
            <a:xfrm>
              <a:off x="12996566" y="4615347"/>
              <a:ext cx="6637448" cy="726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gn="ct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a:t>
              </a:r>
              <a:r>
                <a:rPr lang="pt-BR" sz="2400" dirty="0" err="1" smtClean="0">
                  <a:solidFill>
                    <a:schemeClr val="bg1">
                      <a:lumMod val="75000"/>
                    </a:schemeClr>
                  </a:solidFill>
                  <a:latin typeface="Lato" pitchFamily="34" charset="0"/>
                  <a:ea typeface="Lato" pitchFamily="34" charset="0"/>
                  <a:cs typeface="Lato" pitchFamily="34" charset="0"/>
                </a:rPr>
                <a:t>sit</a:t>
              </a:r>
              <a:r>
                <a:rPr lang="pt-BR" sz="2400" dirty="0" smtClean="0">
                  <a:solidFill>
                    <a:schemeClr val="bg1">
                      <a:lumMod val="75000"/>
                    </a:schemeClr>
                  </a:solidFill>
                  <a:latin typeface="Lato" pitchFamily="34" charset="0"/>
                  <a:ea typeface="Lato" pitchFamily="34" charset="0"/>
                  <a:cs typeface="Lato" pitchFamily="34" charset="0"/>
                </a:rPr>
                <a:t> </a:t>
              </a:r>
              <a:r>
                <a:rPr lang="pt-BR" sz="2400" dirty="0" err="1" smtClean="0">
                  <a:solidFill>
                    <a:schemeClr val="bg1">
                      <a:lumMod val="75000"/>
                    </a:schemeClr>
                  </a:solidFill>
                  <a:latin typeface="Lato" pitchFamily="34" charset="0"/>
                  <a:ea typeface="Lato" pitchFamily="34" charset="0"/>
                  <a:cs typeface="Lato" pitchFamily="34" charset="0"/>
                </a:rPr>
                <a:t>amet</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43" name="TextBox 42"/>
            <p:cNvSpPr txBox="1"/>
            <p:nvPr/>
          </p:nvSpPr>
          <p:spPr>
            <a:xfrm>
              <a:off x="12920366" y="4046312"/>
              <a:ext cx="6873734" cy="630942"/>
            </a:xfrm>
            <a:prstGeom prst="rect">
              <a:avLst/>
            </a:prstGeom>
            <a:noFill/>
          </p:spPr>
          <p:txBody>
            <a:bodyPr wrap="square" rtlCol="0">
              <a:spAutoFit/>
            </a:bodyPr>
            <a:lstStyle/>
            <a:p>
              <a:pPr algn="ctr"/>
              <a:r>
                <a:rPr lang="en-US" sz="3500" b="1" dirty="0" smtClean="0">
                  <a:solidFill>
                    <a:schemeClr val="accent3"/>
                  </a:solidFill>
                  <a:latin typeface="Lato Black" charset="0"/>
                  <a:ea typeface="Lato Black" charset="0"/>
                  <a:cs typeface="Lato Black" charset="0"/>
                </a:rPr>
                <a:t>PRESENT</a:t>
              </a:r>
              <a:r>
                <a:rPr lang="en-US" sz="3500" b="1" dirty="0" smtClean="0">
                  <a:solidFill>
                    <a:schemeClr val="accent6"/>
                  </a:solidFill>
                  <a:latin typeface="Lato Black" charset="0"/>
                  <a:ea typeface="Lato Black" charset="0"/>
                  <a:cs typeface="Lato Black" charset="0"/>
                </a:rPr>
                <a:t> </a:t>
              </a:r>
              <a:r>
                <a:rPr lang="en-US" sz="3500" b="1" dirty="0" smtClean="0">
                  <a:solidFill>
                    <a:schemeClr val="accent1"/>
                  </a:solidFill>
                  <a:latin typeface="Lato Black" charset="0"/>
                  <a:ea typeface="Lato Black" charset="0"/>
                  <a:cs typeface="Lato Black" charset="0"/>
                </a:rPr>
                <a:t>HERE</a:t>
              </a:r>
            </a:p>
          </p:txBody>
        </p:sp>
      </p:grpSp>
    </p:spTree>
    <p:extLst>
      <p:ext uri="{BB962C8B-B14F-4D97-AF65-F5344CB8AC3E}">
        <p14:creationId xmlns:p14="http://schemas.microsoft.com/office/powerpoint/2010/main" val="179464745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p:cNvGrpSpPr/>
          <p:nvPr/>
        </p:nvGrpSpPr>
        <p:grpSpPr>
          <a:xfrm>
            <a:off x="8717103" y="304800"/>
            <a:ext cx="6873734" cy="1295400"/>
            <a:chOff x="12920366" y="4046312"/>
            <a:chExt cx="6873734" cy="1295400"/>
          </a:xfrm>
        </p:grpSpPr>
        <p:sp>
          <p:nvSpPr>
            <p:cNvPr id="30" name="Title 20"/>
            <p:cNvSpPr txBox="1">
              <a:spLocks/>
            </p:cNvSpPr>
            <p:nvPr/>
          </p:nvSpPr>
          <p:spPr bwMode="auto">
            <a:xfrm>
              <a:off x="12996566" y="4615347"/>
              <a:ext cx="6637448" cy="726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gn="ct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a:t>
              </a:r>
              <a:r>
                <a:rPr lang="pt-BR" sz="2400" dirty="0" err="1" smtClean="0">
                  <a:solidFill>
                    <a:schemeClr val="bg1">
                      <a:lumMod val="75000"/>
                    </a:schemeClr>
                  </a:solidFill>
                  <a:latin typeface="Lato" pitchFamily="34" charset="0"/>
                  <a:ea typeface="Lato" pitchFamily="34" charset="0"/>
                  <a:cs typeface="Lato" pitchFamily="34" charset="0"/>
                </a:rPr>
                <a:t>sit</a:t>
              </a:r>
              <a:r>
                <a:rPr lang="pt-BR" sz="2400" dirty="0" smtClean="0">
                  <a:solidFill>
                    <a:schemeClr val="bg1">
                      <a:lumMod val="75000"/>
                    </a:schemeClr>
                  </a:solidFill>
                  <a:latin typeface="Lato" pitchFamily="34" charset="0"/>
                  <a:ea typeface="Lato" pitchFamily="34" charset="0"/>
                  <a:cs typeface="Lato" pitchFamily="34" charset="0"/>
                </a:rPr>
                <a:t> </a:t>
              </a:r>
              <a:r>
                <a:rPr lang="pt-BR" sz="2400" dirty="0" err="1" smtClean="0">
                  <a:solidFill>
                    <a:schemeClr val="bg1">
                      <a:lumMod val="75000"/>
                    </a:schemeClr>
                  </a:solidFill>
                  <a:latin typeface="Lato" pitchFamily="34" charset="0"/>
                  <a:ea typeface="Lato" pitchFamily="34" charset="0"/>
                  <a:cs typeface="Lato" pitchFamily="34" charset="0"/>
                </a:rPr>
                <a:t>amet</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31" name="TextBox 30"/>
            <p:cNvSpPr txBox="1"/>
            <p:nvPr/>
          </p:nvSpPr>
          <p:spPr>
            <a:xfrm>
              <a:off x="12920366" y="4046312"/>
              <a:ext cx="6873734" cy="630942"/>
            </a:xfrm>
            <a:prstGeom prst="rect">
              <a:avLst/>
            </a:prstGeom>
            <a:noFill/>
          </p:spPr>
          <p:txBody>
            <a:bodyPr wrap="square" rtlCol="0">
              <a:spAutoFit/>
            </a:bodyPr>
            <a:lstStyle/>
            <a:p>
              <a:pPr algn="ctr"/>
              <a:r>
                <a:rPr lang="en-US" sz="3500" b="1" dirty="0" smtClean="0">
                  <a:solidFill>
                    <a:schemeClr val="accent3"/>
                  </a:solidFill>
                  <a:latin typeface="Lato Black" charset="0"/>
                  <a:ea typeface="Lato Black" charset="0"/>
                  <a:cs typeface="Lato Black" charset="0"/>
                </a:rPr>
                <a:t>PRESENT</a:t>
              </a:r>
              <a:r>
                <a:rPr lang="en-US" sz="3500" b="1" dirty="0" smtClean="0">
                  <a:solidFill>
                    <a:schemeClr val="accent6"/>
                  </a:solidFill>
                  <a:latin typeface="Lato Black" charset="0"/>
                  <a:ea typeface="Lato Black" charset="0"/>
                  <a:cs typeface="Lato Black" charset="0"/>
                </a:rPr>
                <a:t> </a:t>
              </a:r>
              <a:r>
                <a:rPr lang="en-US" sz="3500" b="1" dirty="0" smtClean="0">
                  <a:solidFill>
                    <a:schemeClr val="accent1"/>
                  </a:solidFill>
                  <a:latin typeface="Lato Black" charset="0"/>
                  <a:ea typeface="Lato Black" charset="0"/>
                  <a:cs typeface="Lato Black" charset="0"/>
                </a:rPr>
                <a:t>HERE</a:t>
              </a:r>
            </a:p>
          </p:txBody>
        </p:sp>
      </p:grpSp>
      <p:grpSp>
        <p:nvGrpSpPr>
          <p:cNvPr id="32" name="Group 31"/>
          <p:cNvGrpSpPr/>
          <p:nvPr/>
        </p:nvGrpSpPr>
        <p:grpSpPr>
          <a:xfrm>
            <a:off x="1493837" y="1524000"/>
            <a:ext cx="20531216" cy="1905000"/>
            <a:chOff x="12818444" y="3989477"/>
            <a:chExt cx="20531216" cy="1905000"/>
          </a:xfrm>
        </p:grpSpPr>
        <p:sp>
          <p:nvSpPr>
            <p:cNvPr id="33" name="Title 20"/>
            <p:cNvSpPr txBox="1">
              <a:spLocks/>
            </p:cNvSpPr>
            <p:nvPr/>
          </p:nvSpPr>
          <p:spPr bwMode="auto">
            <a:xfrm>
              <a:off x="12818444" y="4687981"/>
              <a:ext cx="20531216" cy="1206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65000"/>
                    </a:schemeClr>
                  </a:solidFill>
                  <a:latin typeface="Lato" pitchFamily="34" charset="0"/>
                  <a:ea typeface="Lato" pitchFamily="34" charset="0"/>
                  <a:cs typeface="Lato" pitchFamily="34" charset="0"/>
                </a:rPr>
                <a:t>Lorem ipsum </a:t>
              </a:r>
              <a:r>
                <a:rPr lang="pt-BR" sz="2400" dirty="0" smtClean="0">
                  <a:solidFill>
                    <a:schemeClr val="bg1">
                      <a:lumMod val="65000"/>
                    </a:schemeClr>
                  </a:solidFill>
                  <a:latin typeface="Lato" pitchFamily="34" charset="0"/>
                  <a:ea typeface="Lato" pitchFamily="34" charset="0"/>
                  <a:cs typeface="Lato" pitchFamily="34" charset="0"/>
                </a:rPr>
                <a:t>dolor sit </a:t>
              </a:r>
              <a:r>
                <a:rPr lang="pt-BR" sz="2400" dirty="0">
                  <a:solidFill>
                    <a:schemeClr val="bg1">
                      <a:lumMod val="65000"/>
                    </a:schemeClr>
                  </a:solidFill>
                  <a:latin typeface="Lato" pitchFamily="34" charset="0"/>
                  <a:ea typeface="Lato" pitchFamily="34" charset="0"/>
                  <a:cs typeface="Lato" pitchFamily="34" charset="0"/>
                </a:rPr>
                <a:t>amet, consectetur adipiscing elit. Aliquam tincidunt ante nec sem congue convallis. Pellentesque vel mauris quis nisl ornare rutrum in id risus. Proin vehicula ut sem et tempus. Interdum et malesuada fames ac ante ipsum primis in faucibus. </a:t>
              </a:r>
              <a:r>
                <a:rPr lang="pt-BR" sz="2400" dirty="0" smtClean="0">
                  <a:solidFill>
                    <a:schemeClr val="bg1">
                      <a:lumMod val="65000"/>
                    </a:schemeClr>
                  </a:solidFill>
                  <a:latin typeface="Lato" pitchFamily="34" charset="0"/>
                  <a:ea typeface="Lato" pitchFamily="34" charset="0"/>
                  <a:cs typeface="Lato" pitchFamily="34" charset="0"/>
                </a:rPr>
                <a:t>Pellentesque.</a:t>
              </a:r>
              <a:endParaRPr lang="en-US" sz="2400" dirty="0">
                <a:solidFill>
                  <a:schemeClr val="bg1">
                    <a:lumMod val="65000"/>
                  </a:schemeClr>
                </a:solidFill>
                <a:latin typeface="Lato" pitchFamily="34" charset="0"/>
                <a:ea typeface="Lato" pitchFamily="34" charset="0"/>
                <a:cs typeface="Lato" pitchFamily="34" charset="0"/>
              </a:endParaRPr>
            </a:p>
          </p:txBody>
        </p:sp>
        <p:sp>
          <p:nvSpPr>
            <p:cNvPr id="34" name="TextBox 33"/>
            <p:cNvSpPr txBox="1"/>
            <p:nvPr/>
          </p:nvSpPr>
          <p:spPr>
            <a:xfrm>
              <a:off x="12920366" y="3989477"/>
              <a:ext cx="6873734" cy="707886"/>
            </a:xfrm>
            <a:prstGeom prst="rect">
              <a:avLst/>
            </a:prstGeom>
            <a:noFill/>
          </p:spPr>
          <p:txBody>
            <a:bodyPr wrap="square" rtlCol="0">
              <a:spAutoFit/>
            </a:bodyPr>
            <a:lstStyle/>
            <a:p>
              <a:pPr defTabSz="1828434" fontAlgn="auto">
                <a:spcBef>
                  <a:spcPts val="0"/>
                </a:spcBef>
                <a:spcAft>
                  <a:spcPts val="0"/>
                </a:spcAft>
                <a:defRPr/>
              </a:pPr>
              <a:r>
                <a:rPr lang="id-ID" sz="4000" b="1" dirty="0" err="1">
                  <a:solidFill>
                    <a:schemeClr val="accent3"/>
                  </a:solidFill>
                  <a:latin typeface="Lato" pitchFamily="34" charset="0"/>
                  <a:ea typeface="Lato" pitchFamily="34" charset="0"/>
                  <a:cs typeface="Lato" pitchFamily="34" charset="0"/>
                </a:rPr>
                <a:t>Information</a:t>
              </a:r>
              <a:r>
                <a:rPr lang="id-ID" sz="4000" b="1" dirty="0">
                  <a:solidFill>
                    <a:schemeClr val="accent3"/>
                  </a:solidFill>
                  <a:latin typeface="Lato" pitchFamily="34" charset="0"/>
                  <a:ea typeface="Lato" pitchFamily="34" charset="0"/>
                  <a:cs typeface="Lato" pitchFamily="34" charset="0"/>
                </a:rPr>
                <a:t> Here</a:t>
              </a:r>
            </a:p>
          </p:txBody>
        </p:sp>
      </p:grpSp>
      <p:grpSp>
        <p:nvGrpSpPr>
          <p:cNvPr id="2" name="Group 1"/>
          <p:cNvGrpSpPr/>
          <p:nvPr/>
        </p:nvGrpSpPr>
        <p:grpSpPr>
          <a:xfrm>
            <a:off x="3045713" y="3878414"/>
            <a:ext cx="18717324" cy="9608986"/>
            <a:chOff x="3045713" y="3878414"/>
            <a:chExt cx="18717324" cy="9608986"/>
          </a:xfrm>
        </p:grpSpPr>
        <p:grpSp>
          <p:nvGrpSpPr>
            <p:cNvPr id="35" name="Group 34"/>
            <p:cNvGrpSpPr/>
            <p:nvPr/>
          </p:nvGrpSpPr>
          <p:grpSpPr>
            <a:xfrm>
              <a:off x="7852868" y="4257526"/>
              <a:ext cx="12511885" cy="1960191"/>
              <a:chOff x="9367692" y="5209460"/>
              <a:chExt cx="12600826" cy="2708853"/>
            </a:xfrm>
          </p:grpSpPr>
          <p:sp>
            <p:nvSpPr>
              <p:cNvPr id="36" name="Freeform 6"/>
              <p:cNvSpPr>
                <a:spLocks/>
              </p:cNvSpPr>
              <p:nvPr/>
            </p:nvSpPr>
            <p:spPr bwMode="auto">
              <a:xfrm>
                <a:off x="9382677" y="5235511"/>
                <a:ext cx="12585841" cy="2682802"/>
              </a:xfrm>
              <a:custGeom>
                <a:avLst/>
                <a:gdLst>
                  <a:gd name="T0" fmla="*/ 290 w 300"/>
                  <a:gd name="T1" fmla="*/ 0 h 64"/>
                  <a:gd name="T2" fmla="*/ 0 w 300"/>
                  <a:gd name="T3" fmla="*/ 0 h 64"/>
                  <a:gd name="T4" fmla="*/ 0 w 300"/>
                  <a:gd name="T5" fmla="*/ 64 h 64"/>
                  <a:gd name="T6" fmla="*/ 290 w 300"/>
                  <a:gd name="T7" fmla="*/ 64 h 64"/>
                  <a:gd name="T8" fmla="*/ 300 w 300"/>
                  <a:gd name="T9" fmla="*/ 54 h 64"/>
                  <a:gd name="T10" fmla="*/ 300 w 300"/>
                  <a:gd name="T11" fmla="*/ 10 h 64"/>
                  <a:gd name="T12" fmla="*/ 290 w 300"/>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300" h="64">
                    <a:moveTo>
                      <a:pt x="290" y="0"/>
                    </a:moveTo>
                    <a:cubicBezTo>
                      <a:pt x="0" y="0"/>
                      <a:pt x="0" y="0"/>
                      <a:pt x="0" y="0"/>
                    </a:cubicBezTo>
                    <a:cubicBezTo>
                      <a:pt x="0" y="64"/>
                      <a:pt x="0" y="64"/>
                      <a:pt x="0" y="64"/>
                    </a:cubicBezTo>
                    <a:cubicBezTo>
                      <a:pt x="290" y="64"/>
                      <a:pt x="290" y="64"/>
                      <a:pt x="290" y="64"/>
                    </a:cubicBezTo>
                    <a:cubicBezTo>
                      <a:pt x="296" y="64"/>
                      <a:pt x="300" y="59"/>
                      <a:pt x="300" y="54"/>
                    </a:cubicBezTo>
                    <a:cubicBezTo>
                      <a:pt x="300" y="10"/>
                      <a:pt x="300" y="10"/>
                      <a:pt x="300" y="10"/>
                    </a:cubicBezTo>
                    <a:cubicBezTo>
                      <a:pt x="300" y="5"/>
                      <a:pt x="296" y="0"/>
                      <a:pt x="290"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th-TH"/>
              </a:p>
            </p:txBody>
          </p:sp>
          <p:pic>
            <p:nvPicPr>
              <p:cNvPr id="37" name="Picture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67692" y="5209460"/>
                <a:ext cx="6288879" cy="2679921"/>
              </a:xfrm>
              <a:prstGeom prst="rect">
                <a:avLst/>
              </a:prstGeom>
            </p:spPr>
          </p:pic>
        </p:grpSp>
        <p:grpSp>
          <p:nvGrpSpPr>
            <p:cNvPr id="38" name="Group 37"/>
            <p:cNvGrpSpPr/>
            <p:nvPr/>
          </p:nvGrpSpPr>
          <p:grpSpPr>
            <a:xfrm>
              <a:off x="7877782" y="6160740"/>
              <a:ext cx="12511885" cy="1960191"/>
              <a:chOff x="9367692" y="5209460"/>
              <a:chExt cx="12600826" cy="2708853"/>
            </a:xfrm>
          </p:grpSpPr>
          <p:sp>
            <p:nvSpPr>
              <p:cNvPr id="39" name="Freeform 38"/>
              <p:cNvSpPr>
                <a:spLocks/>
              </p:cNvSpPr>
              <p:nvPr/>
            </p:nvSpPr>
            <p:spPr bwMode="auto">
              <a:xfrm>
                <a:off x="9382677" y="5235511"/>
                <a:ext cx="12585841" cy="2682802"/>
              </a:xfrm>
              <a:custGeom>
                <a:avLst/>
                <a:gdLst>
                  <a:gd name="T0" fmla="*/ 290 w 300"/>
                  <a:gd name="T1" fmla="*/ 0 h 64"/>
                  <a:gd name="T2" fmla="*/ 0 w 300"/>
                  <a:gd name="T3" fmla="*/ 0 h 64"/>
                  <a:gd name="T4" fmla="*/ 0 w 300"/>
                  <a:gd name="T5" fmla="*/ 64 h 64"/>
                  <a:gd name="T6" fmla="*/ 290 w 300"/>
                  <a:gd name="T7" fmla="*/ 64 h 64"/>
                  <a:gd name="T8" fmla="*/ 300 w 300"/>
                  <a:gd name="T9" fmla="*/ 54 h 64"/>
                  <a:gd name="T10" fmla="*/ 300 w 300"/>
                  <a:gd name="T11" fmla="*/ 10 h 64"/>
                  <a:gd name="T12" fmla="*/ 290 w 300"/>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300" h="64">
                    <a:moveTo>
                      <a:pt x="290" y="0"/>
                    </a:moveTo>
                    <a:cubicBezTo>
                      <a:pt x="0" y="0"/>
                      <a:pt x="0" y="0"/>
                      <a:pt x="0" y="0"/>
                    </a:cubicBezTo>
                    <a:cubicBezTo>
                      <a:pt x="0" y="64"/>
                      <a:pt x="0" y="64"/>
                      <a:pt x="0" y="64"/>
                    </a:cubicBezTo>
                    <a:cubicBezTo>
                      <a:pt x="290" y="64"/>
                      <a:pt x="290" y="64"/>
                      <a:pt x="290" y="64"/>
                    </a:cubicBezTo>
                    <a:cubicBezTo>
                      <a:pt x="296" y="64"/>
                      <a:pt x="300" y="59"/>
                      <a:pt x="300" y="54"/>
                    </a:cubicBezTo>
                    <a:cubicBezTo>
                      <a:pt x="300" y="10"/>
                      <a:pt x="300" y="10"/>
                      <a:pt x="300" y="10"/>
                    </a:cubicBezTo>
                    <a:cubicBezTo>
                      <a:pt x="300" y="5"/>
                      <a:pt x="296" y="0"/>
                      <a:pt x="290" y="0"/>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th-TH"/>
              </a:p>
            </p:txBody>
          </p:sp>
          <p:pic>
            <p:nvPicPr>
              <p:cNvPr id="40" name="Picture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67692" y="5209460"/>
                <a:ext cx="6288879" cy="2679921"/>
              </a:xfrm>
              <a:prstGeom prst="rect">
                <a:avLst/>
              </a:prstGeom>
            </p:spPr>
          </p:pic>
        </p:grpSp>
        <p:grpSp>
          <p:nvGrpSpPr>
            <p:cNvPr id="41" name="Group 40"/>
            <p:cNvGrpSpPr/>
            <p:nvPr/>
          </p:nvGrpSpPr>
          <p:grpSpPr>
            <a:xfrm>
              <a:off x="7877783" y="8083093"/>
              <a:ext cx="12503538" cy="1960191"/>
              <a:chOff x="9367692" y="5209460"/>
              <a:chExt cx="12600826" cy="2708853"/>
            </a:xfrm>
          </p:grpSpPr>
          <p:sp>
            <p:nvSpPr>
              <p:cNvPr id="42" name="Freeform 6"/>
              <p:cNvSpPr>
                <a:spLocks/>
              </p:cNvSpPr>
              <p:nvPr/>
            </p:nvSpPr>
            <p:spPr bwMode="auto">
              <a:xfrm>
                <a:off x="9382677" y="5235511"/>
                <a:ext cx="12585841" cy="2682802"/>
              </a:xfrm>
              <a:custGeom>
                <a:avLst/>
                <a:gdLst>
                  <a:gd name="T0" fmla="*/ 290 w 300"/>
                  <a:gd name="T1" fmla="*/ 0 h 64"/>
                  <a:gd name="T2" fmla="*/ 0 w 300"/>
                  <a:gd name="T3" fmla="*/ 0 h 64"/>
                  <a:gd name="T4" fmla="*/ 0 w 300"/>
                  <a:gd name="T5" fmla="*/ 64 h 64"/>
                  <a:gd name="T6" fmla="*/ 290 w 300"/>
                  <a:gd name="T7" fmla="*/ 64 h 64"/>
                  <a:gd name="T8" fmla="*/ 300 w 300"/>
                  <a:gd name="T9" fmla="*/ 54 h 64"/>
                  <a:gd name="T10" fmla="*/ 300 w 300"/>
                  <a:gd name="T11" fmla="*/ 10 h 64"/>
                  <a:gd name="T12" fmla="*/ 290 w 300"/>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300" h="64">
                    <a:moveTo>
                      <a:pt x="290" y="0"/>
                    </a:moveTo>
                    <a:cubicBezTo>
                      <a:pt x="0" y="0"/>
                      <a:pt x="0" y="0"/>
                      <a:pt x="0" y="0"/>
                    </a:cubicBezTo>
                    <a:cubicBezTo>
                      <a:pt x="0" y="64"/>
                      <a:pt x="0" y="64"/>
                      <a:pt x="0" y="64"/>
                    </a:cubicBezTo>
                    <a:cubicBezTo>
                      <a:pt x="290" y="64"/>
                      <a:pt x="290" y="64"/>
                      <a:pt x="290" y="64"/>
                    </a:cubicBezTo>
                    <a:cubicBezTo>
                      <a:pt x="296" y="64"/>
                      <a:pt x="300" y="59"/>
                      <a:pt x="300" y="54"/>
                    </a:cubicBezTo>
                    <a:cubicBezTo>
                      <a:pt x="300" y="10"/>
                      <a:pt x="300" y="10"/>
                      <a:pt x="300" y="10"/>
                    </a:cubicBezTo>
                    <a:cubicBezTo>
                      <a:pt x="300" y="5"/>
                      <a:pt x="296" y="0"/>
                      <a:pt x="290"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th-TH"/>
              </a:p>
            </p:txBody>
          </p:sp>
          <p:pic>
            <p:nvPicPr>
              <p:cNvPr id="43" name="Picture 4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67692" y="5209460"/>
                <a:ext cx="6288879" cy="2679921"/>
              </a:xfrm>
              <a:prstGeom prst="rect">
                <a:avLst/>
              </a:prstGeom>
            </p:spPr>
          </p:pic>
        </p:grpSp>
        <p:sp>
          <p:nvSpPr>
            <p:cNvPr id="44" name="Freeform 6"/>
            <p:cNvSpPr>
              <a:spLocks/>
            </p:cNvSpPr>
            <p:nvPr/>
          </p:nvSpPr>
          <p:spPr bwMode="auto">
            <a:xfrm>
              <a:off x="7884304" y="10022060"/>
              <a:ext cx="12488669" cy="1941340"/>
            </a:xfrm>
            <a:custGeom>
              <a:avLst/>
              <a:gdLst>
                <a:gd name="T0" fmla="*/ 290 w 300"/>
                <a:gd name="T1" fmla="*/ 0 h 64"/>
                <a:gd name="T2" fmla="*/ 0 w 300"/>
                <a:gd name="T3" fmla="*/ 0 h 64"/>
                <a:gd name="T4" fmla="*/ 0 w 300"/>
                <a:gd name="T5" fmla="*/ 64 h 64"/>
                <a:gd name="T6" fmla="*/ 290 w 300"/>
                <a:gd name="T7" fmla="*/ 64 h 64"/>
                <a:gd name="T8" fmla="*/ 300 w 300"/>
                <a:gd name="T9" fmla="*/ 54 h 64"/>
                <a:gd name="T10" fmla="*/ 300 w 300"/>
                <a:gd name="T11" fmla="*/ 10 h 64"/>
                <a:gd name="T12" fmla="*/ 290 w 300"/>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300" h="64">
                  <a:moveTo>
                    <a:pt x="290" y="0"/>
                  </a:moveTo>
                  <a:cubicBezTo>
                    <a:pt x="0" y="0"/>
                    <a:pt x="0" y="0"/>
                    <a:pt x="0" y="0"/>
                  </a:cubicBezTo>
                  <a:cubicBezTo>
                    <a:pt x="0" y="64"/>
                    <a:pt x="0" y="64"/>
                    <a:pt x="0" y="64"/>
                  </a:cubicBezTo>
                  <a:cubicBezTo>
                    <a:pt x="290" y="64"/>
                    <a:pt x="290" y="64"/>
                    <a:pt x="290" y="64"/>
                  </a:cubicBezTo>
                  <a:cubicBezTo>
                    <a:pt x="296" y="64"/>
                    <a:pt x="300" y="59"/>
                    <a:pt x="300" y="54"/>
                  </a:cubicBezTo>
                  <a:cubicBezTo>
                    <a:pt x="300" y="10"/>
                    <a:pt x="300" y="10"/>
                    <a:pt x="300" y="10"/>
                  </a:cubicBezTo>
                  <a:cubicBezTo>
                    <a:pt x="300" y="5"/>
                    <a:pt x="296" y="0"/>
                    <a:pt x="290"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th-TH"/>
            </a:p>
          </p:txBody>
        </p:sp>
        <p:grpSp>
          <p:nvGrpSpPr>
            <p:cNvPr id="45" name="Group 44"/>
            <p:cNvGrpSpPr/>
            <p:nvPr/>
          </p:nvGrpSpPr>
          <p:grpSpPr>
            <a:xfrm>
              <a:off x="11845440" y="4345183"/>
              <a:ext cx="6637448" cy="1646546"/>
              <a:chOff x="15576914" y="1962121"/>
              <a:chExt cx="6643323" cy="1436096"/>
            </a:xfrm>
          </p:grpSpPr>
          <p:sp>
            <p:nvSpPr>
              <p:cNvPr id="46" name="TextBox 45"/>
              <p:cNvSpPr txBox="1"/>
              <p:nvPr/>
            </p:nvSpPr>
            <p:spPr>
              <a:xfrm>
                <a:off x="15576914" y="2437990"/>
                <a:ext cx="6643323" cy="960227"/>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 important.</a:t>
                </a:r>
                <a:endParaRPr lang="en-US" sz="2400" dirty="0">
                  <a:solidFill>
                    <a:schemeClr val="bg1"/>
                  </a:solidFill>
                  <a:latin typeface="Lato" pitchFamily="34" charset="0"/>
                  <a:ea typeface="Lato" pitchFamily="34" charset="0"/>
                  <a:cs typeface="Lato" pitchFamily="34" charset="0"/>
                </a:endParaRPr>
              </a:p>
            </p:txBody>
          </p:sp>
          <p:sp>
            <p:nvSpPr>
              <p:cNvPr id="47" name="TextBox 46"/>
              <p:cNvSpPr txBox="1"/>
              <p:nvPr/>
            </p:nvSpPr>
            <p:spPr>
              <a:xfrm>
                <a:off x="15576914" y="1962121"/>
                <a:ext cx="4195296" cy="677072"/>
              </a:xfrm>
              <a:prstGeom prst="rect">
                <a:avLst/>
              </a:prstGeom>
              <a:noFill/>
            </p:spPr>
            <p:txBody>
              <a:bodyPr wrap="square" lIns="182843" tIns="91422" rIns="182843" bIns="91422" rtlCol="0">
                <a:spAutoFit/>
              </a:bodyPr>
              <a:lstStyle/>
              <a:p>
                <a:r>
                  <a:rPr lang="en-US" sz="3200" b="1" dirty="0" smtClean="0">
                    <a:solidFill>
                      <a:schemeClr val="bg1"/>
                    </a:solidFill>
                    <a:latin typeface="Lato" pitchFamily="34" charset="0"/>
                    <a:ea typeface="Lato" pitchFamily="34" charset="0"/>
                    <a:cs typeface="Lato" pitchFamily="34" charset="0"/>
                  </a:rPr>
                  <a:t>Information</a:t>
                </a:r>
                <a:endParaRPr lang="id-ID" sz="3200" b="1" dirty="0">
                  <a:solidFill>
                    <a:schemeClr val="bg1"/>
                  </a:solidFill>
                  <a:latin typeface="Lato" pitchFamily="34" charset="0"/>
                  <a:ea typeface="Lato" pitchFamily="34" charset="0"/>
                  <a:cs typeface="Lato" pitchFamily="34" charset="0"/>
                </a:endParaRPr>
              </a:p>
            </p:txBody>
          </p:sp>
        </p:grpSp>
        <p:grpSp>
          <p:nvGrpSpPr>
            <p:cNvPr id="48" name="Group 47"/>
            <p:cNvGrpSpPr/>
            <p:nvPr/>
          </p:nvGrpSpPr>
          <p:grpSpPr>
            <a:xfrm>
              <a:off x="11819299" y="6254942"/>
              <a:ext cx="6637448" cy="1646546"/>
              <a:chOff x="15576914" y="1962121"/>
              <a:chExt cx="6643323" cy="1436096"/>
            </a:xfrm>
          </p:grpSpPr>
          <p:sp>
            <p:nvSpPr>
              <p:cNvPr id="49" name="TextBox 48"/>
              <p:cNvSpPr txBox="1"/>
              <p:nvPr/>
            </p:nvSpPr>
            <p:spPr>
              <a:xfrm>
                <a:off x="15576914" y="2437990"/>
                <a:ext cx="6643323" cy="960227"/>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 important.</a:t>
                </a:r>
                <a:endParaRPr lang="en-US" sz="2400" dirty="0">
                  <a:solidFill>
                    <a:schemeClr val="bg1"/>
                  </a:solidFill>
                  <a:latin typeface="Lato" pitchFamily="34" charset="0"/>
                  <a:ea typeface="Lato" pitchFamily="34" charset="0"/>
                  <a:cs typeface="Lato" pitchFamily="34" charset="0"/>
                </a:endParaRPr>
              </a:p>
            </p:txBody>
          </p:sp>
          <p:sp>
            <p:nvSpPr>
              <p:cNvPr id="50" name="TextBox 49"/>
              <p:cNvSpPr txBox="1"/>
              <p:nvPr/>
            </p:nvSpPr>
            <p:spPr>
              <a:xfrm>
                <a:off x="15576914" y="1962121"/>
                <a:ext cx="4195296" cy="707850"/>
              </a:xfrm>
              <a:prstGeom prst="rect">
                <a:avLst/>
              </a:prstGeom>
              <a:noFill/>
            </p:spPr>
            <p:txBody>
              <a:bodyPr wrap="square" lIns="182843" tIns="91422" rIns="182843" bIns="91422" rtlCol="0">
                <a:spAutoFit/>
              </a:bodyPr>
              <a:lstStyle/>
              <a:p>
                <a:r>
                  <a:rPr lang="en-US" sz="3400" b="1" dirty="0">
                    <a:solidFill>
                      <a:schemeClr val="bg1"/>
                    </a:solidFill>
                    <a:latin typeface="Lato" pitchFamily="34" charset="0"/>
                    <a:ea typeface="Lato" pitchFamily="34" charset="0"/>
                    <a:cs typeface="Lato" pitchFamily="34" charset="0"/>
                  </a:rPr>
                  <a:t>Information</a:t>
                </a:r>
                <a:endParaRPr lang="id-ID" sz="3400" b="1" dirty="0">
                  <a:solidFill>
                    <a:schemeClr val="bg1"/>
                  </a:solidFill>
                  <a:latin typeface="Lato" pitchFamily="34" charset="0"/>
                  <a:ea typeface="Lato" pitchFamily="34" charset="0"/>
                  <a:cs typeface="Lato" pitchFamily="34" charset="0"/>
                </a:endParaRPr>
              </a:p>
            </p:txBody>
          </p:sp>
        </p:grpSp>
        <p:grpSp>
          <p:nvGrpSpPr>
            <p:cNvPr id="51" name="Group 50"/>
            <p:cNvGrpSpPr/>
            <p:nvPr/>
          </p:nvGrpSpPr>
          <p:grpSpPr>
            <a:xfrm>
              <a:off x="11743099" y="8173943"/>
              <a:ext cx="6637448" cy="1646546"/>
              <a:chOff x="15576914" y="1962121"/>
              <a:chExt cx="6643323" cy="1436096"/>
            </a:xfrm>
          </p:grpSpPr>
          <p:sp>
            <p:nvSpPr>
              <p:cNvPr id="52" name="TextBox 51"/>
              <p:cNvSpPr txBox="1"/>
              <p:nvPr/>
            </p:nvSpPr>
            <p:spPr>
              <a:xfrm>
                <a:off x="15576914" y="2437990"/>
                <a:ext cx="6643323" cy="960227"/>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 important.</a:t>
                </a:r>
                <a:endParaRPr lang="en-US" sz="2400" dirty="0">
                  <a:solidFill>
                    <a:schemeClr val="bg1"/>
                  </a:solidFill>
                  <a:latin typeface="Lato" pitchFamily="34" charset="0"/>
                  <a:ea typeface="Lato" pitchFamily="34" charset="0"/>
                  <a:cs typeface="Lato" pitchFamily="34" charset="0"/>
                </a:endParaRPr>
              </a:p>
            </p:txBody>
          </p:sp>
          <p:sp>
            <p:nvSpPr>
              <p:cNvPr id="53" name="TextBox 52"/>
              <p:cNvSpPr txBox="1"/>
              <p:nvPr/>
            </p:nvSpPr>
            <p:spPr>
              <a:xfrm>
                <a:off x="15576914" y="1962121"/>
                <a:ext cx="4195296" cy="707850"/>
              </a:xfrm>
              <a:prstGeom prst="rect">
                <a:avLst/>
              </a:prstGeom>
              <a:noFill/>
            </p:spPr>
            <p:txBody>
              <a:bodyPr wrap="square" lIns="182843" tIns="91422" rIns="182843" bIns="91422" rtlCol="0">
                <a:spAutoFit/>
              </a:bodyPr>
              <a:lstStyle/>
              <a:p>
                <a:r>
                  <a:rPr lang="en-US" sz="3400" b="1" dirty="0">
                    <a:solidFill>
                      <a:schemeClr val="bg1"/>
                    </a:solidFill>
                    <a:latin typeface="Lato" pitchFamily="34" charset="0"/>
                    <a:ea typeface="Lato" pitchFamily="34" charset="0"/>
                    <a:cs typeface="Lato" pitchFamily="34" charset="0"/>
                  </a:rPr>
                  <a:t>Information</a:t>
                </a:r>
                <a:endParaRPr lang="id-ID" sz="3400" b="1" dirty="0">
                  <a:solidFill>
                    <a:schemeClr val="bg1"/>
                  </a:solidFill>
                  <a:latin typeface="Lato" pitchFamily="34" charset="0"/>
                  <a:ea typeface="Lato" pitchFamily="34" charset="0"/>
                  <a:cs typeface="Lato" pitchFamily="34" charset="0"/>
                </a:endParaRPr>
              </a:p>
            </p:txBody>
          </p:sp>
        </p:grpSp>
        <p:grpSp>
          <p:nvGrpSpPr>
            <p:cNvPr id="54" name="Group 53"/>
            <p:cNvGrpSpPr/>
            <p:nvPr/>
          </p:nvGrpSpPr>
          <p:grpSpPr>
            <a:xfrm>
              <a:off x="19434401" y="4191000"/>
              <a:ext cx="2309359" cy="2309359"/>
              <a:chOff x="17008473" y="8263156"/>
              <a:chExt cx="5452844" cy="5452844"/>
            </a:xfrm>
          </p:grpSpPr>
          <p:pic>
            <p:nvPicPr>
              <p:cNvPr id="55" name="Picture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008473" y="8263156"/>
                <a:ext cx="5452844" cy="5452844"/>
              </a:xfrm>
              <a:prstGeom prst="rect">
                <a:avLst/>
              </a:prstGeom>
            </p:spPr>
          </p:pic>
          <p:sp>
            <p:nvSpPr>
              <p:cNvPr id="56" name="Rectangle 139"/>
              <p:cNvSpPr/>
              <p:nvPr/>
            </p:nvSpPr>
            <p:spPr>
              <a:xfrm>
                <a:off x="18298236" y="9029202"/>
                <a:ext cx="3019661" cy="302044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p>
            </p:txBody>
          </p:sp>
          <p:grpSp>
            <p:nvGrpSpPr>
              <p:cNvPr id="57" name="กลุ่ม 63"/>
              <p:cNvGrpSpPr/>
              <p:nvPr/>
            </p:nvGrpSpPr>
            <p:grpSpPr>
              <a:xfrm>
                <a:off x="19136773" y="9762392"/>
                <a:ext cx="1483264" cy="1486955"/>
                <a:chOff x="17129509" y="11525195"/>
                <a:chExt cx="638175" cy="639763"/>
              </a:xfrm>
              <a:solidFill>
                <a:schemeClr val="bg1"/>
              </a:solidFill>
            </p:grpSpPr>
            <p:sp>
              <p:nvSpPr>
                <p:cNvPr id="58" name="Freeform 209"/>
                <p:cNvSpPr>
                  <a:spLocks noEditPoints="1"/>
                </p:cNvSpPr>
                <p:nvPr/>
              </p:nvSpPr>
              <p:spPr bwMode="auto">
                <a:xfrm>
                  <a:off x="17129509" y="11525195"/>
                  <a:ext cx="638175" cy="639763"/>
                </a:xfrm>
                <a:custGeom>
                  <a:avLst/>
                  <a:gdLst>
                    <a:gd name="T0" fmla="*/ 59 w 67"/>
                    <a:gd name="T1" fmla="*/ 5 h 67"/>
                    <a:gd name="T2" fmla="*/ 52 w 67"/>
                    <a:gd name="T3" fmla="*/ 5 h 67"/>
                    <a:gd name="T4" fmla="*/ 52 w 67"/>
                    <a:gd name="T5" fmla="*/ 2 h 67"/>
                    <a:gd name="T6" fmla="*/ 50 w 67"/>
                    <a:gd name="T7" fmla="*/ 0 h 67"/>
                    <a:gd name="T8" fmla="*/ 49 w 67"/>
                    <a:gd name="T9" fmla="*/ 2 h 67"/>
                    <a:gd name="T10" fmla="*/ 49 w 67"/>
                    <a:gd name="T11" fmla="*/ 5 h 67"/>
                    <a:gd name="T12" fmla="*/ 18 w 67"/>
                    <a:gd name="T13" fmla="*/ 5 h 67"/>
                    <a:gd name="T14" fmla="*/ 18 w 67"/>
                    <a:gd name="T15" fmla="*/ 2 h 67"/>
                    <a:gd name="T16" fmla="*/ 16 w 67"/>
                    <a:gd name="T17" fmla="*/ 0 h 67"/>
                    <a:gd name="T18" fmla="*/ 14 w 67"/>
                    <a:gd name="T19" fmla="*/ 2 h 67"/>
                    <a:gd name="T20" fmla="*/ 14 w 67"/>
                    <a:gd name="T21" fmla="*/ 5 h 67"/>
                    <a:gd name="T22" fmla="*/ 8 w 67"/>
                    <a:gd name="T23" fmla="*/ 5 h 67"/>
                    <a:gd name="T24" fmla="*/ 0 w 67"/>
                    <a:gd name="T25" fmla="*/ 13 h 67"/>
                    <a:gd name="T26" fmla="*/ 0 w 67"/>
                    <a:gd name="T27" fmla="*/ 59 h 67"/>
                    <a:gd name="T28" fmla="*/ 8 w 67"/>
                    <a:gd name="T29" fmla="*/ 67 h 67"/>
                    <a:gd name="T30" fmla="*/ 59 w 67"/>
                    <a:gd name="T31" fmla="*/ 67 h 67"/>
                    <a:gd name="T32" fmla="*/ 67 w 67"/>
                    <a:gd name="T33" fmla="*/ 59 h 67"/>
                    <a:gd name="T34" fmla="*/ 67 w 67"/>
                    <a:gd name="T35" fmla="*/ 13 h 67"/>
                    <a:gd name="T36" fmla="*/ 59 w 67"/>
                    <a:gd name="T37" fmla="*/ 5 h 67"/>
                    <a:gd name="T38" fmla="*/ 63 w 67"/>
                    <a:gd name="T39" fmla="*/ 59 h 67"/>
                    <a:gd name="T40" fmla="*/ 59 w 67"/>
                    <a:gd name="T41" fmla="*/ 63 h 67"/>
                    <a:gd name="T42" fmla="*/ 8 w 67"/>
                    <a:gd name="T43" fmla="*/ 63 h 67"/>
                    <a:gd name="T44" fmla="*/ 3 w 67"/>
                    <a:gd name="T45" fmla="*/ 59 h 67"/>
                    <a:gd name="T46" fmla="*/ 3 w 67"/>
                    <a:gd name="T47" fmla="*/ 21 h 67"/>
                    <a:gd name="T48" fmla="*/ 63 w 67"/>
                    <a:gd name="T49" fmla="*/ 21 h 67"/>
                    <a:gd name="T50" fmla="*/ 63 w 67"/>
                    <a:gd name="T51" fmla="*/ 59 h 67"/>
                    <a:gd name="T52" fmla="*/ 63 w 67"/>
                    <a:gd name="T53" fmla="*/ 17 h 67"/>
                    <a:gd name="T54" fmla="*/ 3 w 67"/>
                    <a:gd name="T55" fmla="*/ 17 h 67"/>
                    <a:gd name="T56" fmla="*/ 3 w 67"/>
                    <a:gd name="T57" fmla="*/ 13 h 67"/>
                    <a:gd name="T58" fmla="*/ 8 w 67"/>
                    <a:gd name="T59" fmla="*/ 8 h 67"/>
                    <a:gd name="T60" fmla="*/ 14 w 67"/>
                    <a:gd name="T61" fmla="*/ 8 h 67"/>
                    <a:gd name="T62" fmla="*/ 14 w 67"/>
                    <a:gd name="T63" fmla="*/ 12 h 67"/>
                    <a:gd name="T64" fmla="*/ 16 w 67"/>
                    <a:gd name="T65" fmla="*/ 14 h 67"/>
                    <a:gd name="T66" fmla="*/ 18 w 67"/>
                    <a:gd name="T67" fmla="*/ 12 h 67"/>
                    <a:gd name="T68" fmla="*/ 18 w 67"/>
                    <a:gd name="T69" fmla="*/ 8 h 67"/>
                    <a:gd name="T70" fmla="*/ 49 w 67"/>
                    <a:gd name="T71" fmla="*/ 8 h 67"/>
                    <a:gd name="T72" fmla="*/ 49 w 67"/>
                    <a:gd name="T73" fmla="*/ 12 h 67"/>
                    <a:gd name="T74" fmla="*/ 50 w 67"/>
                    <a:gd name="T75" fmla="*/ 14 h 67"/>
                    <a:gd name="T76" fmla="*/ 52 w 67"/>
                    <a:gd name="T77" fmla="*/ 12 h 67"/>
                    <a:gd name="T78" fmla="*/ 52 w 67"/>
                    <a:gd name="T79" fmla="*/ 8 h 67"/>
                    <a:gd name="T80" fmla="*/ 59 w 67"/>
                    <a:gd name="T81" fmla="*/ 8 h 67"/>
                    <a:gd name="T82" fmla="*/ 63 w 67"/>
                    <a:gd name="T83" fmla="*/ 13 h 67"/>
                    <a:gd name="T84" fmla="*/ 63 w 67"/>
                    <a:gd name="T85" fmla="*/ 1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7" h="67">
                      <a:moveTo>
                        <a:pt x="59" y="5"/>
                      </a:moveTo>
                      <a:cubicBezTo>
                        <a:pt x="52" y="5"/>
                        <a:pt x="52" y="5"/>
                        <a:pt x="52" y="5"/>
                      </a:cubicBezTo>
                      <a:cubicBezTo>
                        <a:pt x="52" y="2"/>
                        <a:pt x="52" y="2"/>
                        <a:pt x="52" y="2"/>
                      </a:cubicBezTo>
                      <a:cubicBezTo>
                        <a:pt x="52" y="1"/>
                        <a:pt x="51" y="0"/>
                        <a:pt x="50" y="0"/>
                      </a:cubicBezTo>
                      <a:cubicBezTo>
                        <a:pt x="49" y="0"/>
                        <a:pt x="49" y="1"/>
                        <a:pt x="49" y="2"/>
                      </a:cubicBezTo>
                      <a:cubicBezTo>
                        <a:pt x="49" y="5"/>
                        <a:pt x="49" y="5"/>
                        <a:pt x="49" y="5"/>
                      </a:cubicBezTo>
                      <a:cubicBezTo>
                        <a:pt x="18" y="5"/>
                        <a:pt x="18" y="5"/>
                        <a:pt x="18" y="5"/>
                      </a:cubicBezTo>
                      <a:cubicBezTo>
                        <a:pt x="18" y="2"/>
                        <a:pt x="18" y="2"/>
                        <a:pt x="18" y="2"/>
                      </a:cubicBezTo>
                      <a:cubicBezTo>
                        <a:pt x="18" y="1"/>
                        <a:pt x="17" y="0"/>
                        <a:pt x="16" y="0"/>
                      </a:cubicBezTo>
                      <a:cubicBezTo>
                        <a:pt x="15" y="0"/>
                        <a:pt x="14" y="1"/>
                        <a:pt x="14" y="2"/>
                      </a:cubicBezTo>
                      <a:cubicBezTo>
                        <a:pt x="14" y="5"/>
                        <a:pt x="14" y="5"/>
                        <a:pt x="14" y="5"/>
                      </a:cubicBezTo>
                      <a:cubicBezTo>
                        <a:pt x="8" y="5"/>
                        <a:pt x="8" y="5"/>
                        <a:pt x="8" y="5"/>
                      </a:cubicBezTo>
                      <a:cubicBezTo>
                        <a:pt x="3" y="5"/>
                        <a:pt x="0" y="8"/>
                        <a:pt x="0" y="13"/>
                      </a:cubicBezTo>
                      <a:cubicBezTo>
                        <a:pt x="0" y="59"/>
                        <a:pt x="0" y="59"/>
                        <a:pt x="0" y="59"/>
                      </a:cubicBezTo>
                      <a:cubicBezTo>
                        <a:pt x="0" y="63"/>
                        <a:pt x="3" y="67"/>
                        <a:pt x="8" y="67"/>
                      </a:cubicBezTo>
                      <a:cubicBezTo>
                        <a:pt x="59" y="67"/>
                        <a:pt x="59" y="67"/>
                        <a:pt x="59" y="67"/>
                      </a:cubicBezTo>
                      <a:cubicBezTo>
                        <a:pt x="63" y="67"/>
                        <a:pt x="67" y="63"/>
                        <a:pt x="67" y="59"/>
                      </a:cubicBezTo>
                      <a:cubicBezTo>
                        <a:pt x="67" y="13"/>
                        <a:pt x="67" y="13"/>
                        <a:pt x="67" y="13"/>
                      </a:cubicBezTo>
                      <a:cubicBezTo>
                        <a:pt x="67" y="8"/>
                        <a:pt x="63" y="5"/>
                        <a:pt x="59" y="5"/>
                      </a:cubicBezTo>
                      <a:close/>
                      <a:moveTo>
                        <a:pt x="63" y="59"/>
                      </a:moveTo>
                      <a:cubicBezTo>
                        <a:pt x="63" y="61"/>
                        <a:pt x="61" y="63"/>
                        <a:pt x="59" y="63"/>
                      </a:cubicBezTo>
                      <a:cubicBezTo>
                        <a:pt x="8" y="63"/>
                        <a:pt x="8" y="63"/>
                        <a:pt x="8" y="63"/>
                      </a:cubicBezTo>
                      <a:cubicBezTo>
                        <a:pt x="5" y="63"/>
                        <a:pt x="3" y="61"/>
                        <a:pt x="3" y="59"/>
                      </a:cubicBezTo>
                      <a:cubicBezTo>
                        <a:pt x="3" y="21"/>
                        <a:pt x="3" y="21"/>
                        <a:pt x="3" y="21"/>
                      </a:cubicBezTo>
                      <a:cubicBezTo>
                        <a:pt x="63" y="21"/>
                        <a:pt x="63" y="21"/>
                        <a:pt x="63" y="21"/>
                      </a:cubicBezTo>
                      <a:lnTo>
                        <a:pt x="63" y="59"/>
                      </a:lnTo>
                      <a:close/>
                      <a:moveTo>
                        <a:pt x="63" y="17"/>
                      </a:moveTo>
                      <a:cubicBezTo>
                        <a:pt x="3" y="17"/>
                        <a:pt x="3" y="17"/>
                        <a:pt x="3" y="17"/>
                      </a:cubicBezTo>
                      <a:cubicBezTo>
                        <a:pt x="3" y="13"/>
                        <a:pt x="3" y="13"/>
                        <a:pt x="3" y="13"/>
                      </a:cubicBezTo>
                      <a:cubicBezTo>
                        <a:pt x="3" y="10"/>
                        <a:pt x="5" y="8"/>
                        <a:pt x="8" y="8"/>
                      </a:cubicBezTo>
                      <a:cubicBezTo>
                        <a:pt x="14" y="8"/>
                        <a:pt x="14" y="8"/>
                        <a:pt x="14" y="8"/>
                      </a:cubicBezTo>
                      <a:cubicBezTo>
                        <a:pt x="14" y="12"/>
                        <a:pt x="14" y="12"/>
                        <a:pt x="14" y="12"/>
                      </a:cubicBezTo>
                      <a:cubicBezTo>
                        <a:pt x="14" y="13"/>
                        <a:pt x="15" y="14"/>
                        <a:pt x="16" y="14"/>
                      </a:cubicBezTo>
                      <a:cubicBezTo>
                        <a:pt x="17" y="14"/>
                        <a:pt x="18" y="13"/>
                        <a:pt x="18" y="12"/>
                      </a:cubicBezTo>
                      <a:cubicBezTo>
                        <a:pt x="18" y="8"/>
                        <a:pt x="18" y="8"/>
                        <a:pt x="18" y="8"/>
                      </a:cubicBezTo>
                      <a:cubicBezTo>
                        <a:pt x="49" y="8"/>
                        <a:pt x="49" y="8"/>
                        <a:pt x="49" y="8"/>
                      </a:cubicBezTo>
                      <a:cubicBezTo>
                        <a:pt x="49" y="12"/>
                        <a:pt x="49" y="12"/>
                        <a:pt x="49" y="12"/>
                      </a:cubicBezTo>
                      <a:cubicBezTo>
                        <a:pt x="49" y="13"/>
                        <a:pt x="49" y="14"/>
                        <a:pt x="50" y="14"/>
                      </a:cubicBezTo>
                      <a:cubicBezTo>
                        <a:pt x="51" y="14"/>
                        <a:pt x="52" y="13"/>
                        <a:pt x="52" y="12"/>
                      </a:cubicBezTo>
                      <a:cubicBezTo>
                        <a:pt x="52" y="8"/>
                        <a:pt x="52" y="8"/>
                        <a:pt x="52" y="8"/>
                      </a:cubicBezTo>
                      <a:cubicBezTo>
                        <a:pt x="59" y="8"/>
                        <a:pt x="59" y="8"/>
                        <a:pt x="59" y="8"/>
                      </a:cubicBezTo>
                      <a:cubicBezTo>
                        <a:pt x="61" y="8"/>
                        <a:pt x="63" y="10"/>
                        <a:pt x="63" y="13"/>
                      </a:cubicBezTo>
                      <a:lnTo>
                        <a:pt x="6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59" name="Freeform 210"/>
                <p:cNvSpPr>
                  <a:spLocks noEditPoints="1"/>
                </p:cNvSpPr>
                <p:nvPr/>
              </p:nvSpPr>
              <p:spPr bwMode="auto">
                <a:xfrm>
                  <a:off x="17253334" y="11936358"/>
                  <a:ext cx="104775" cy="104775"/>
                </a:xfrm>
                <a:custGeom>
                  <a:avLst/>
                  <a:gdLst>
                    <a:gd name="T0" fmla="*/ 1 w 11"/>
                    <a:gd name="T1" fmla="*/ 11 h 11"/>
                    <a:gd name="T2" fmla="*/ 10 w 11"/>
                    <a:gd name="T3" fmla="*/ 11 h 11"/>
                    <a:gd name="T4" fmla="*/ 11 w 11"/>
                    <a:gd name="T5" fmla="*/ 10 h 11"/>
                    <a:gd name="T6" fmla="*/ 11 w 11"/>
                    <a:gd name="T7" fmla="*/ 1 h 11"/>
                    <a:gd name="T8" fmla="*/ 10 w 11"/>
                    <a:gd name="T9" fmla="*/ 0 h 11"/>
                    <a:gd name="T10" fmla="*/ 1 w 11"/>
                    <a:gd name="T11" fmla="*/ 0 h 11"/>
                    <a:gd name="T12" fmla="*/ 0 w 11"/>
                    <a:gd name="T13" fmla="*/ 1 h 11"/>
                    <a:gd name="T14" fmla="*/ 0 w 11"/>
                    <a:gd name="T15" fmla="*/ 10 h 11"/>
                    <a:gd name="T16" fmla="*/ 1 w 11"/>
                    <a:gd name="T17" fmla="*/ 11 h 11"/>
                    <a:gd name="T18" fmla="*/ 3 w 11"/>
                    <a:gd name="T19" fmla="*/ 3 h 11"/>
                    <a:gd name="T20" fmla="*/ 8 w 11"/>
                    <a:gd name="T21" fmla="*/ 3 h 11"/>
                    <a:gd name="T22" fmla="*/ 8 w 11"/>
                    <a:gd name="T23" fmla="*/ 9 h 11"/>
                    <a:gd name="T24" fmla="*/ 3 w 11"/>
                    <a:gd name="T25" fmla="*/ 9 h 11"/>
                    <a:gd name="T26" fmla="*/ 3 w 11"/>
                    <a:gd name="T2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1" y="11"/>
                      </a:moveTo>
                      <a:cubicBezTo>
                        <a:pt x="10" y="11"/>
                        <a:pt x="10" y="11"/>
                        <a:pt x="10" y="11"/>
                      </a:cubicBezTo>
                      <a:cubicBezTo>
                        <a:pt x="10" y="11"/>
                        <a:pt x="11" y="10"/>
                        <a:pt x="11" y="10"/>
                      </a:cubicBezTo>
                      <a:cubicBezTo>
                        <a:pt x="11" y="1"/>
                        <a:pt x="11" y="1"/>
                        <a:pt x="11" y="1"/>
                      </a:cubicBezTo>
                      <a:cubicBezTo>
                        <a:pt x="11" y="1"/>
                        <a:pt x="10" y="0"/>
                        <a:pt x="10" y="0"/>
                      </a:cubicBezTo>
                      <a:cubicBezTo>
                        <a:pt x="1" y="0"/>
                        <a:pt x="1" y="0"/>
                        <a:pt x="1" y="0"/>
                      </a:cubicBezTo>
                      <a:cubicBezTo>
                        <a:pt x="1" y="0"/>
                        <a:pt x="0" y="1"/>
                        <a:pt x="0" y="1"/>
                      </a:cubicBezTo>
                      <a:cubicBezTo>
                        <a:pt x="0" y="10"/>
                        <a:pt x="0" y="10"/>
                        <a:pt x="0" y="10"/>
                      </a:cubicBezTo>
                      <a:cubicBezTo>
                        <a:pt x="0" y="10"/>
                        <a:pt x="1" y="11"/>
                        <a:pt x="1" y="11"/>
                      </a:cubicBezTo>
                      <a:close/>
                      <a:moveTo>
                        <a:pt x="3" y="3"/>
                      </a:moveTo>
                      <a:cubicBezTo>
                        <a:pt x="8" y="3"/>
                        <a:pt x="8" y="3"/>
                        <a:pt x="8" y="3"/>
                      </a:cubicBezTo>
                      <a:cubicBezTo>
                        <a:pt x="8" y="9"/>
                        <a:pt x="8" y="9"/>
                        <a:pt x="8" y="9"/>
                      </a:cubicBezTo>
                      <a:cubicBezTo>
                        <a:pt x="3" y="9"/>
                        <a:pt x="3" y="9"/>
                        <a:pt x="3" y="9"/>
                      </a:cubicBez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60" name="Freeform 211"/>
                <p:cNvSpPr>
                  <a:spLocks noEditPoints="1"/>
                </p:cNvSpPr>
                <p:nvPr/>
              </p:nvSpPr>
              <p:spPr bwMode="auto">
                <a:xfrm>
                  <a:off x="17396209" y="11936358"/>
                  <a:ext cx="95250" cy="104775"/>
                </a:xfrm>
                <a:custGeom>
                  <a:avLst/>
                  <a:gdLst>
                    <a:gd name="T0" fmla="*/ 1 w 10"/>
                    <a:gd name="T1" fmla="*/ 11 h 11"/>
                    <a:gd name="T2" fmla="*/ 9 w 10"/>
                    <a:gd name="T3" fmla="*/ 11 h 11"/>
                    <a:gd name="T4" fmla="*/ 10 w 10"/>
                    <a:gd name="T5" fmla="*/ 10 h 11"/>
                    <a:gd name="T6" fmla="*/ 10 w 10"/>
                    <a:gd name="T7" fmla="*/ 1 h 11"/>
                    <a:gd name="T8" fmla="*/ 9 w 10"/>
                    <a:gd name="T9" fmla="*/ 0 h 11"/>
                    <a:gd name="T10" fmla="*/ 1 w 10"/>
                    <a:gd name="T11" fmla="*/ 0 h 11"/>
                    <a:gd name="T12" fmla="*/ 0 w 10"/>
                    <a:gd name="T13" fmla="*/ 1 h 11"/>
                    <a:gd name="T14" fmla="*/ 0 w 10"/>
                    <a:gd name="T15" fmla="*/ 10 h 11"/>
                    <a:gd name="T16" fmla="*/ 1 w 10"/>
                    <a:gd name="T17" fmla="*/ 11 h 11"/>
                    <a:gd name="T18" fmla="*/ 2 w 10"/>
                    <a:gd name="T19" fmla="*/ 3 h 11"/>
                    <a:gd name="T20" fmla="*/ 8 w 10"/>
                    <a:gd name="T21" fmla="*/ 3 h 11"/>
                    <a:gd name="T22" fmla="*/ 8 w 10"/>
                    <a:gd name="T23" fmla="*/ 9 h 11"/>
                    <a:gd name="T24" fmla="*/ 2 w 10"/>
                    <a:gd name="T25" fmla="*/ 9 h 11"/>
                    <a:gd name="T26" fmla="*/ 2 w 10"/>
                    <a:gd name="T2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1">
                      <a:moveTo>
                        <a:pt x="1" y="11"/>
                      </a:moveTo>
                      <a:cubicBezTo>
                        <a:pt x="9" y="11"/>
                        <a:pt x="9" y="11"/>
                        <a:pt x="9" y="11"/>
                      </a:cubicBezTo>
                      <a:cubicBezTo>
                        <a:pt x="10" y="11"/>
                        <a:pt x="10" y="10"/>
                        <a:pt x="10" y="10"/>
                      </a:cubicBezTo>
                      <a:cubicBezTo>
                        <a:pt x="10" y="1"/>
                        <a:pt x="10" y="1"/>
                        <a:pt x="10" y="1"/>
                      </a:cubicBezTo>
                      <a:cubicBezTo>
                        <a:pt x="10" y="1"/>
                        <a:pt x="10" y="0"/>
                        <a:pt x="9" y="0"/>
                      </a:cubicBezTo>
                      <a:cubicBezTo>
                        <a:pt x="1" y="0"/>
                        <a:pt x="1" y="0"/>
                        <a:pt x="1" y="0"/>
                      </a:cubicBezTo>
                      <a:cubicBezTo>
                        <a:pt x="0" y="0"/>
                        <a:pt x="0" y="1"/>
                        <a:pt x="0" y="1"/>
                      </a:cubicBezTo>
                      <a:cubicBezTo>
                        <a:pt x="0" y="10"/>
                        <a:pt x="0" y="10"/>
                        <a:pt x="0" y="10"/>
                      </a:cubicBezTo>
                      <a:cubicBezTo>
                        <a:pt x="0" y="10"/>
                        <a:pt x="0" y="11"/>
                        <a:pt x="1" y="11"/>
                      </a:cubicBezTo>
                      <a:close/>
                      <a:moveTo>
                        <a:pt x="2" y="3"/>
                      </a:moveTo>
                      <a:cubicBezTo>
                        <a:pt x="8" y="3"/>
                        <a:pt x="8" y="3"/>
                        <a:pt x="8" y="3"/>
                      </a:cubicBezTo>
                      <a:cubicBezTo>
                        <a:pt x="8" y="9"/>
                        <a:pt x="8" y="9"/>
                        <a:pt x="8" y="9"/>
                      </a:cubicBezTo>
                      <a:cubicBezTo>
                        <a:pt x="2" y="9"/>
                        <a:pt x="2" y="9"/>
                        <a:pt x="2" y="9"/>
                      </a:cubicBez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61" name="Freeform 212"/>
                <p:cNvSpPr>
                  <a:spLocks noEditPoints="1"/>
                </p:cNvSpPr>
                <p:nvPr/>
              </p:nvSpPr>
              <p:spPr bwMode="auto">
                <a:xfrm>
                  <a:off x="17529559" y="11936358"/>
                  <a:ext cx="104775" cy="104775"/>
                </a:xfrm>
                <a:custGeom>
                  <a:avLst/>
                  <a:gdLst>
                    <a:gd name="T0" fmla="*/ 2 w 11"/>
                    <a:gd name="T1" fmla="*/ 11 h 11"/>
                    <a:gd name="T2" fmla="*/ 10 w 11"/>
                    <a:gd name="T3" fmla="*/ 11 h 11"/>
                    <a:gd name="T4" fmla="*/ 11 w 11"/>
                    <a:gd name="T5" fmla="*/ 10 h 11"/>
                    <a:gd name="T6" fmla="*/ 11 w 11"/>
                    <a:gd name="T7" fmla="*/ 1 h 11"/>
                    <a:gd name="T8" fmla="*/ 10 w 11"/>
                    <a:gd name="T9" fmla="*/ 0 h 11"/>
                    <a:gd name="T10" fmla="*/ 2 w 11"/>
                    <a:gd name="T11" fmla="*/ 0 h 11"/>
                    <a:gd name="T12" fmla="*/ 0 w 11"/>
                    <a:gd name="T13" fmla="*/ 1 h 11"/>
                    <a:gd name="T14" fmla="*/ 0 w 11"/>
                    <a:gd name="T15" fmla="*/ 10 h 11"/>
                    <a:gd name="T16" fmla="*/ 2 w 11"/>
                    <a:gd name="T17" fmla="*/ 11 h 11"/>
                    <a:gd name="T18" fmla="*/ 3 w 11"/>
                    <a:gd name="T19" fmla="*/ 3 h 11"/>
                    <a:gd name="T20" fmla="*/ 9 w 11"/>
                    <a:gd name="T21" fmla="*/ 3 h 11"/>
                    <a:gd name="T22" fmla="*/ 9 w 11"/>
                    <a:gd name="T23" fmla="*/ 9 h 11"/>
                    <a:gd name="T24" fmla="*/ 3 w 11"/>
                    <a:gd name="T25" fmla="*/ 9 h 11"/>
                    <a:gd name="T26" fmla="*/ 3 w 11"/>
                    <a:gd name="T2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2" y="11"/>
                      </a:moveTo>
                      <a:cubicBezTo>
                        <a:pt x="10" y="11"/>
                        <a:pt x="10" y="11"/>
                        <a:pt x="10" y="11"/>
                      </a:cubicBezTo>
                      <a:cubicBezTo>
                        <a:pt x="10" y="11"/>
                        <a:pt x="11" y="10"/>
                        <a:pt x="11" y="10"/>
                      </a:cubicBezTo>
                      <a:cubicBezTo>
                        <a:pt x="11" y="1"/>
                        <a:pt x="11" y="1"/>
                        <a:pt x="11" y="1"/>
                      </a:cubicBezTo>
                      <a:cubicBezTo>
                        <a:pt x="11" y="1"/>
                        <a:pt x="10" y="0"/>
                        <a:pt x="10" y="0"/>
                      </a:cubicBezTo>
                      <a:cubicBezTo>
                        <a:pt x="2" y="0"/>
                        <a:pt x="2" y="0"/>
                        <a:pt x="2" y="0"/>
                      </a:cubicBezTo>
                      <a:cubicBezTo>
                        <a:pt x="1" y="0"/>
                        <a:pt x="0" y="1"/>
                        <a:pt x="0" y="1"/>
                      </a:cubicBezTo>
                      <a:cubicBezTo>
                        <a:pt x="0" y="10"/>
                        <a:pt x="0" y="10"/>
                        <a:pt x="0" y="10"/>
                      </a:cubicBezTo>
                      <a:cubicBezTo>
                        <a:pt x="0" y="10"/>
                        <a:pt x="1" y="11"/>
                        <a:pt x="2" y="11"/>
                      </a:cubicBezTo>
                      <a:close/>
                      <a:moveTo>
                        <a:pt x="3" y="3"/>
                      </a:moveTo>
                      <a:cubicBezTo>
                        <a:pt x="9" y="3"/>
                        <a:pt x="9" y="3"/>
                        <a:pt x="9" y="3"/>
                      </a:cubicBezTo>
                      <a:cubicBezTo>
                        <a:pt x="9" y="9"/>
                        <a:pt x="9" y="9"/>
                        <a:pt x="9" y="9"/>
                      </a:cubicBezTo>
                      <a:cubicBezTo>
                        <a:pt x="3" y="9"/>
                        <a:pt x="3" y="9"/>
                        <a:pt x="3" y="9"/>
                      </a:cubicBez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62" name="Freeform 213"/>
                <p:cNvSpPr>
                  <a:spLocks noEditPoints="1"/>
                </p:cNvSpPr>
                <p:nvPr/>
              </p:nvSpPr>
              <p:spPr bwMode="auto">
                <a:xfrm>
                  <a:off x="17253334" y="11803008"/>
                  <a:ext cx="104775" cy="95250"/>
                </a:xfrm>
                <a:custGeom>
                  <a:avLst/>
                  <a:gdLst>
                    <a:gd name="T0" fmla="*/ 1 w 11"/>
                    <a:gd name="T1" fmla="*/ 10 h 10"/>
                    <a:gd name="T2" fmla="*/ 10 w 11"/>
                    <a:gd name="T3" fmla="*/ 10 h 10"/>
                    <a:gd name="T4" fmla="*/ 11 w 11"/>
                    <a:gd name="T5" fmla="*/ 9 h 10"/>
                    <a:gd name="T6" fmla="*/ 11 w 11"/>
                    <a:gd name="T7" fmla="*/ 1 h 10"/>
                    <a:gd name="T8" fmla="*/ 10 w 11"/>
                    <a:gd name="T9" fmla="*/ 0 h 10"/>
                    <a:gd name="T10" fmla="*/ 1 w 11"/>
                    <a:gd name="T11" fmla="*/ 0 h 10"/>
                    <a:gd name="T12" fmla="*/ 0 w 11"/>
                    <a:gd name="T13" fmla="*/ 1 h 10"/>
                    <a:gd name="T14" fmla="*/ 0 w 11"/>
                    <a:gd name="T15" fmla="*/ 9 h 10"/>
                    <a:gd name="T16" fmla="*/ 1 w 11"/>
                    <a:gd name="T17" fmla="*/ 10 h 10"/>
                    <a:gd name="T18" fmla="*/ 3 w 11"/>
                    <a:gd name="T19" fmla="*/ 2 h 10"/>
                    <a:gd name="T20" fmla="*/ 8 w 11"/>
                    <a:gd name="T21" fmla="*/ 2 h 10"/>
                    <a:gd name="T22" fmla="*/ 8 w 11"/>
                    <a:gd name="T23" fmla="*/ 8 h 10"/>
                    <a:gd name="T24" fmla="*/ 3 w 11"/>
                    <a:gd name="T25" fmla="*/ 8 h 10"/>
                    <a:gd name="T26" fmla="*/ 3 w 11"/>
                    <a:gd name="T27"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0">
                      <a:moveTo>
                        <a:pt x="1" y="10"/>
                      </a:moveTo>
                      <a:cubicBezTo>
                        <a:pt x="10" y="10"/>
                        <a:pt x="10" y="10"/>
                        <a:pt x="10" y="10"/>
                      </a:cubicBezTo>
                      <a:cubicBezTo>
                        <a:pt x="10" y="10"/>
                        <a:pt x="11" y="10"/>
                        <a:pt x="11" y="9"/>
                      </a:cubicBezTo>
                      <a:cubicBezTo>
                        <a:pt x="11" y="1"/>
                        <a:pt x="11" y="1"/>
                        <a:pt x="11" y="1"/>
                      </a:cubicBezTo>
                      <a:cubicBezTo>
                        <a:pt x="11" y="0"/>
                        <a:pt x="10" y="0"/>
                        <a:pt x="10" y="0"/>
                      </a:cubicBezTo>
                      <a:cubicBezTo>
                        <a:pt x="1" y="0"/>
                        <a:pt x="1" y="0"/>
                        <a:pt x="1" y="0"/>
                      </a:cubicBezTo>
                      <a:cubicBezTo>
                        <a:pt x="1" y="0"/>
                        <a:pt x="0" y="0"/>
                        <a:pt x="0" y="1"/>
                      </a:cubicBezTo>
                      <a:cubicBezTo>
                        <a:pt x="0" y="9"/>
                        <a:pt x="0" y="9"/>
                        <a:pt x="0" y="9"/>
                      </a:cubicBezTo>
                      <a:cubicBezTo>
                        <a:pt x="0" y="10"/>
                        <a:pt x="1" y="10"/>
                        <a:pt x="1" y="10"/>
                      </a:cubicBezTo>
                      <a:close/>
                      <a:moveTo>
                        <a:pt x="3" y="2"/>
                      </a:moveTo>
                      <a:cubicBezTo>
                        <a:pt x="8" y="2"/>
                        <a:pt x="8" y="2"/>
                        <a:pt x="8" y="2"/>
                      </a:cubicBezTo>
                      <a:cubicBezTo>
                        <a:pt x="8" y="8"/>
                        <a:pt x="8" y="8"/>
                        <a:pt x="8" y="8"/>
                      </a:cubicBezTo>
                      <a:cubicBezTo>
                        <a:pt x="3" y="8"/>
                        <a:pt x="3" y="8"/>
                        <a:pt x="3" y="8"/>
                      </a:cubicBez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63" name="Freeform 214"/>
                <p:cNvSpPr>
                  <a:spLocks noEditPoints="1"/>
                </p:cNvSpPr>
                <p:nvPr/>
              </p:nvSpPr>
              <p:spPr bwMode="auto">
                <a:xfrm>
                  <a:off x="17396209" y="11803008"/>
                  <a:ext cx="95250" cy="95250"/>
                </a:xfrm>
                <a:custGeom>
                  <a:avLst/>
                  <a:gdLst>
                    <a:gd name="T0" fmla="*/ 1 w 10"/>
                    <a:gd name="T1" fmla="*/ 10 h 10"/>
                    <a:gd name="T2" fmla="*/ 9 w 10"/>
                    <a:gd name="T3" fmla="*/ 10 h 10"/>
                    <a:gd name="T4" fmla="*/ 10 w 10"/>
                    <a:gd name="T5" fmla="*/ 9 h 10"/>
                    <a:gd name="T6" fmla="*/ 10 w 10"/>
                    <a:gd name="T7" fmla="*/ 1 h 10"/>
                    <a:gd name="T8" fmla="*/ 9 w 10"/>
                    <a:gd name="T9" fmla="*/ 0 h 10"/>
                    <a:gd name="T10" fmla="*/ 1 w 10"/>
                    <a:gd name="T11" fmla="*/ 0 h 10"/>
                    <a:gd name="T12" fmla="*/ 0 w 10"/>
                    <a:gd name="T13" fmla="*/ 1 h 10"/>
                    <a:gd name="T14" fmla="*/ 0 w 10"/>
                    <a:gd name="T15" fmla="*/ 9 h 10"/>
                    <a:gd name="T16" fmla="*/ 1 w 10"/>
                    <a:gd name="T17" fmla="*/ 10 h 10"/>
                    <a:gd name="T18" fmla="*/ 2 w 10"/>
                    <a:gd name="T19" fmla="*/ 2 h 10"/>
                    <a:gd name="T20" fmla="*/ 8 w 10"/>
                    <a:gd name="T21" fmla="*/ 2 h 10"/>
                    <a:gd name="T22" fmla="*/ 8 w 10"/>
                    <a:gd name="T23" fmla="*/ 8 h 10"/>
                    <a:gd name="T24" fmla="*/ 2 w 10"/>
                    <a:gd name="T25" fmla="*/ 8 h 10"/>
                    <a:gd name="T26" fmla="*/ 2 w 10"/>
                    <a:gd name="T27"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0">
                      <a:moveTo>
                        <a:pt x="1" y="10"/>
                      </a:moveTo>
                      <a:cubicBezTo>
                        <a:pt x="9" y="10"/>
                        <a:pt x="9" y="10"/>
                        <a:pt x="9" y="10"/>
                      </a:cubicBezTo>
                      <a:cubicBezTo>
                        <a:pt x="10" y="10"/>
                        <a:pt x="10" y="10"/>
                        <a:pt x="10" y="9"/>
                      </a:cubicBezTo>
                      <a:cubicBezTo>
                        <a:pt x="10" y="1"/>
                        <a:pt x="10" y="1"/>
                        <a:pt x="10" y="1"/>
                      </a:cubicBezTo>
                      <a:cubicBezTo>
                        <a:pt x="10" y="0"/>
                        <a:pt x="10" y="0"/>
                        <a:pt x="9" y="0"/>
                      </a:cubicBezTo>
                      <a:cubicBezTo>
                        <a:pt x="1" y="0"/>
                        <a:pt x="1" y="0"/>
                        <a:pt x="1" y="0"/>
                      </a:cubicBezTo>
                      <a:cubicBezTo>
                        <a:pt x="0" y="0"/>
                        <a:pt x="0" y="0"/>
                        <a:pt x="0" y="1"/>
                      </a:cubicBezTo>
                      <a:cubicBezTo>
                        <a:pt x="0" y="9"/>
                        <a:pt x="0" y="9"/>
                        <a:pt x="0" y="9"/>
                      </a:cubicBezTo>
                      <a:cubicBezTo>
                        <a:pt x="0" y="10"/>
                        <a:pt x="0" y="10"/>
                        <a:pt x="1" y="10"/>
                      </a:cubicBezTo>
                      <a:close/>
                      <a:moveTo>
                        <a:pt x="2" y="2"/>
                      </a:moveTo>
                      <a:cubicBezTo>
                        <a:pt x="8" y="2"/>
                        <a:pt x="8" y="2"/>
                        <a:pt x="8" y="2"/>
                      </a:cubicBezTo>
                      <a:cubicBezTo>
                        <a:pt x="8" y="8"/>
                        <a:pt x="8" y="8"/>
                        <a:pt x="8" y="8"/>
                      </a:cubicBezTo>
                      <a:cubicBezTo>
                        <a:pt x="2" y="8"/>
                        <a:pt x="2" y="8"/>
                        <a:pt x="2" y="8"/>
                      </a:cubicBez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64" name="Freeform 215"/>
                <p:cNvSpPr>
                  <a:spLocks noEditPoints="1"/>
                </p:cNvSpPr>
                <p:nvPr/>
              </p:nvSpPr>
              <p:spPr bwMode="auto">
                <a:xfrm>
                  <a:off x="17529559" y="11803008"/>
                  <a:ext cx="104775" cy="95250"/>
                </a:xfrm>
                <a:custGeom>
                  <a:avLst/>
                  <a:gdLst>
                    <a:gd name="T0" fmla="*/ 2 w 11"/>
                    <a:gd name="T1" fmla="*/ 10 h 10"/>
                    <a:gd name="T2" fmla="*/ 10 w 11"/>
                    <a:gd name="T3" fmla="*/ 10 h 10"/>
                    <a:gd name="T4" fmla="*/ 11 w 11"/>
                    <a:gd name="T5" fmla="*/ 9 h 10"/>
                    <a:gd name="T6" fmla="*/ 11 w 11"/>
                    <a:gd name="T7" fmla="*/ 1 h 10"/>
                    <a:gd name="T8" fmla="*/ 10 w 11"/>
                    <a:gd name="T9" fmla="*/ 0 h 10"/>
                    <a:gd name="T10" fmla="*/ 2 w 11"/>
                    <a:gd name="T11" fmla="*/ 0 h 10"/>
                    <a:gd name="T12" fmla="*/ 0 w 11"/>
                    <a:gd name="T13" fmla="*/ 1 h 10"/>
                    <a:gd name="T14" fmla="*/ 0 w 11"/>
                    <a:gd name="T15" fmla="*/ 9 h 10"/>
                    <a:gd name="T16" fmla="*/ 2 w 11"/>
                    <a:gd name="T17" fmla="*/ 10 h 10"/>
                    <a:gd name="T18" fmla="*/ 3 w 11"/>
                    <a:gd name="T19" fmla="*/ 2 h 10"/>
                    <a:gd name="T20" fmla="*/ 9 w 11"/>
                    <a:gd name="T21" fmla="*/ 2 h 10"/>
                    <a:gd name="T22" fmla="*/ 9 w 11"/>
                    <a:gd name="T23" fmla="*/ 8 h 10"/>
                    <a:gd name="T24" fmla="*/ 3 w 11"/>
                    <a:gd name="T25" fmla="*/ 8 h 10"/>
                    <a:gd name="T26" fmla="*/ 3 w 11"/>
                    <a:gd name="T27"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0">
                      <a:moveTo>
                        <a:pt x="2" y="10"/>
                      </a:moveTo>
                      <a:cubicBezTo>
                        <a:pt x="10" y="10"/>
                        <a:pt x="10" y="10"/>
                        <a:pt x="10" y="10"/>
                      </a:cubicBezTo>
                      <a:cubicBezTo>
                        <a:pt x="10" y="10"/>
                        <a:pt x="11" y="10"/>
                        <a:pt x="11" y="9"/>
                      </a:cubicBezTo>
                      <a:cubicBezTo>
                        <a:pt x="11" y="1"/>
                        <a:pt x="11" y="1"/>
                        <a:pt x="11" y="1"/>
                      </a:cubicBezTo>
                      <a:cubicBezTo>
                        <a:pt x="11" y="0"/>
                        <a:pt x="10" y="0"/>
                        <a:pt x="10" y="0"/>
                      </a:cubicBezTo>
                      <a:cubicBezTo>
                        <a:pt x="2" y="0"/>
                        <a:pt x="2" y="0"/>
                        <a:pt x="2" y="0"/>
                      </a:cubicBezTo>
                      <a:cubicBezTo>
                        <a:pt x="1" y="0"/>
                        <a:pt x="0" y="0"/>
                        <a:pt x="0" y="1"/>
                      </a:cubicBezTo>
                      <a:cubicBezTo>
                        <a:pt x="0" y="9"/>
                        <a:pt x="0" y="9"/>
                        <a:pt x="0" y="9"/>
                      </a:cubicBezTo>
                      <a:cubicBezTo>
                        <a:pt x="0" y="10"/>
                        <a:pt x="1" y="10"/>
                        <a:pt x="2" y="10"/>
                      </a:cubicBezTo>
                      <a:close/>
                      <a:moveTo>
                        <a:pt x="3" y="2"/>
                      </a:moveTo>
                      <a:cubicBezTo>
                        <a:pt x="9" y="2"/>
                        <a:pt x="9" y="2"/>
                        <a:pt x="9" y="2"/>
                      </a:cubicBezTo>
                      <a:cubicBezTo>
                        <a:pt x="9" y="8"/>
                        <a:pt x="9" y="8"/>
                        <a:pt x="9" y="8"/>
                      </a:cubicBezTo>
                      <a:cubicBezTo>
                        <a:pt x="3" y="8"/>
                        <a:pt x="3" y="8"/>
                        <a:pt x="3" y="8"/>
                      </a:cubicBez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grpSp>
        <p:grpSp>
          <p:nvGrpSpPr>
            <p:cNvPr id="65" name="Group 64"/>
            <p:cNvGrpSpPr/>
            <p:nvPr/>
          </p:nvGrpSpPr>
          <p:grpSpPr>
            <a:xfrm>
              <a:off x="19381560" y="10008287"/>
              <a:ext cx="2309359" cy="2309359"/>
              <a:chOff x="5684837" y="8229600"/>
              <a:chExt cx="5452844" cy="5452844"/>
            </a:xfrm>
          </p:grpSpPr>
          <p:pic>
            <p:nvPicPr>
              <p:cNvPr id="66" name="Picture 6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84837" y="8229600"/>
                <a:ext cx="5452844" cy="5452844"/>
              </a:xfrm>
              <a:prstGeom prst="rect">
                <a:avLst/>
              </a:prstGeom>
            </p:spPr>
          </p:pic>
          <p:sp>
            <p:nvSpPr>
              <p:cNvPr id="67" name="Rectangle 139"/>
              <p:cNvSpPr/>
              <p:nvPr/>
            </p:nvSpPr>
            <p:spPr>
              <a:xfrm>
                <a:off x="6974600" y="8995646"/>
                <a:ext cx="3019661" cy="30204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p>
            </p:txBody>
          </p:sp>
          <p:sp>
            <p:nvSpPr>
              <p:cNvPr id="68" name="Freeform 102"/>
              <p:cNvSpPr>
                <a:spLocks noEditPoints="1"/>
              </p:cNvSpPr>
              <p:nvPr/>
            </p:nvSpPr>
            <p:spPr bwMode="auto">
              <a:xfrm>
                <a:off x="7782973" y="9762392"/>
                <a:ext cx="1483264" cy="1372573"/>
              </a:xfrm>
              <a:custGeom>
                <a:avLst/>
                <a:gdLst>
                  <a:gd name="T0" fmla="*/ 59 w 67"/>
                  <a:gd name="T1" fmla="*/ 44 h 62"/>
                  <a:gd name="T2" fmla="*/ 59 w 67"/>
                  <a:gd name="T3" fmla="*/ 35 h 62"/>
                  <a:gd name="T4" fmla="*/ 58 w 67"/>
                  <a:gd name="T5" fmla="*/ 33 h 62"/>
                  <a:gd name="T6" fmla="*/ 53 w 67"/>
                  <a:gd name="T7" fmla="*/ 33 h 62"/>
                  <a:gd name="T8" fmla="*/ 50 w 67"/>
                  <a:gd name="T9" fmla="*/ 33 h 62"/>
                  <a:gd name="T10" fmla="*/ 35 w 67"/>
                  <a:gd name="T11" fmla="*/ 33 h 62"/>
                  <a:gd name="T12" fmla="*/ 35 w 67"/>
                  <a:gd name="T13" fmla="*/ 19 h 62"/>
                  <a:gd name="T14" fmla="*/ 43 w 67"/>
                  <a:gd name="T15" fmla="*/ 10 h 62"/>
                  <a:gd name="T16" fmla="*/ 34 w 67"/>
                  <a:gd name="T17" fmla="*/ 0 h 62"/>
                  <a:gd name="T18" fmla="*/ 24 w 67"/>
                  <a:gd name="T19" fmla="*/ 10 h 62"/>
                  <a:gd name="T20" fmla="*/ 32 w 67"/>
                  <a:gd name="T21" fmla="*/ 19 h 62"/>
                  <a:gd name="T22" fmla="*/ 32 w 67"/>
                  <a:gd name="T23" fmla="*/ 33 h 62"/>
                  <a:gd name="T24" fmla="*/ 10 w 67"/>
                  <a:gd name="T25" fmla="*/ 33 h 62"/>
                  <a:gd name="T26" fmla="*/ 8 w 67"/>
                  <a:gd name="T27" fmla="*/ 35 h 62"/>
                  <a:gd name="T28" fmla="*/ 8 w 67"/>
                  <a:gd name="T29" fmla="*/ 44 h 62"/>
                  <a:gd name="T30" fmla="*/ 0 w 67"/>
                  <a:gd name="T31" fmla="*/ 53 h 62"/>
                  <a:gd name="T32" fmla="*/ 10 w 67"/>
                  <a:gd name="T33" fmla="*/ 62 h 62"/>
                  <a:gd name="T34" fmla="*/ 19 w 67"/>
                  <a:gd name="T35" fmla="*/ 53 h 62"/>
                  <a:gd name="T36" fmla="*/ 11 w 67"/>
                  <a:gd name="T37" fmla="*/ 44 h 62"/>
                  <a:gd name="T38" fmla="*/ 11 w 67"/>
                  <a:gd name="T39" fmla="*/ 36 h 62"/>
                  <a:gd name="T40" fmla="*/ 32 w 67"/>
                  <a:gd name="T41" fmla="*/ 36 h 62"/>
                  <a:gd name="T42" fmla="*/ 32 w 67"/>
                  <a:gd name="T43" fmla="*/ 44 h 62"/>
                  <a:gd name="T44" fmla="*/ 24 w 67"/>
                  <a:gd name="T45" fmla="*/ 53 h 62"/>
                  <a:gd name="T46" fmla="*/ 34 w 67"/>
                  <a:gd name="T47" fmla="*/ 62 h 62"/>
                  <a:gd name="T48" fmla="*/ 43 w 67"/>
                  <a:gd name="T49" fmla="*/ 53 h 62"/>
                  <a:gd name="T50" fmla="*/ 35 w 67"/>
                  <a:gd name="T51" fmla="*/ 44 h 62"/>
                  <a:gd name="T52" fmla="*/ 35 w 67"/>
                  <a:gd name="T53" fmla="*/ 36 h 62"/>
                  <a:gd name="T54" fmla="*/ 50 w 67"/>
                  <a:gd name="T55" fmla="*/ 36 h 62"/>
                  <a:gd name="T56" fmla="*/ 53 w 67"/>
                  <a:gd name="T57" fmla="*/ 36 h 62"/>
                  <a:gd name="T58" fmla="*/ 56 w 67"/>
                  <a:gd name="T59" fmla="*/ 36 h 62"/>
                  <a:gd name="T60" fmla="*/ 56 w 67"/>
                  <a:gd name="T61" fmla="*/ 44 h 62"/>
                  <a:gd name="T62" fmla="*/ 48 w 67"/>
                  <a:gd name="T63" fmla="*/ 53 h 62"/>
                  <a:gd name="T64" fmla="*/ 58 w 67"/>
                  <a:gd name="T65" fmla="*/ 62 h 62"/>
                  <a:gd name="T66" fmla="*/ 67 w 67"/>
                  <a:gd name="T67" fmla="*/ 53 h 62"/>
                  <a:gd name="T68" fmla="*/ 59 w 67"/>
                  <a:gd name="T69" fmla="*/ 44 h 62"/>
                  <a:gd name="T70" fmla="*/ 28 w 67"/>
                  <a:gd name="T71" fmla="*/ 10 h 62"/>
                  <a:gd name="T72" fmla="*/ 34 w 67"/>
                  <a:gd name="T73" fmla="*/ 4 h 62"/>
                  <a:gd name="T74" fmla="*/ 39 w 67"/>
                  <a:gd name="T75" fmla="*/ 10 h 62"/>
                  <a:gd name="T76" fmla="*/ 34 w 67"/>
                  <a:gd name="T77" fmla="*/ 15 h 62"/>
                  <a:gd name="T78" fmla="*/ 28 w 67"/>
                  <a:gd name="T79" fmla="*/ 10 h 62"/>
                  <a:gd name="T80" fmla="*/ 15 w 67"/>
                  <a:gd name="T81" fmla="*/ 53 h 62"/>
                  <a:gd name="T82" fmla="*/ 10 w 67"/>
                  <a:gd name="T83" fmla="*/ 58 h 62"/>
                  <a:gd name="T84" fmla="*/ 4 w 67"/>
                  <a:gd name="T85" fmla="*/ 53 h 62"/>
                  <a:gd name="T86" fmla="*/ 10 w 67"/>
                  <a:gd name="T87" fmla="*/ 47 h 62"/>
                  <a:gd name="T88" fmla="*/ 15 w 67"/>
                  <a:gd name="T89" fmla="*/ 53 h 62"/>
                  <a:gd name="T90" fmla="*/ 39 w 67"/>
                  <a:gd name="T91" fmla="*/ 53 h 62"/>
                  <a:gd name="T92" fmla="*/ 34 w 67"/>
                  <a:gd name="T93" fmla="*/ 58 h 62"/>
                  <a:gd name="T94" fmla="*/ 28 w 67"/>
                  <a:gd name="T95" fmla="*/ 53 h 62"/>
                  <a:gd name="T96" fmla="*/ 34 w 67"/>
                  <a:gd name="T97" fmla="*/ 47 h 62"/>
                  <a:gd name="T98" fmla="*/ 39 w 67"/>
                  <a:gd name="T99" fmla="*/ 53 h 62"/>
                  <a:gd name="T100" fmla="*/ 58 w 67"/>
                  <a:gd name="T101" fmla="*/ 58 h 62"/>
                  <a:gd name="T102" fmla="*/ 52 w 67"/>
                  <a:gd name="T103" fmla="*/ 53 h 62"/>
                  <a:gd name="T104" fmla="*/ 58 w 67"/>
                  <a:gd name="T105" fmla="*/ 47 h 62"/>
                  <a:gd name="T106" fmla="*/ 63 w 67"/>
                  <a:gd name="T107" fmla="*/ 53 h 62"/>
                  <a:gd name="T108" fmla="*/ 58 w 67"/>
                  <a:gd name="T109" fmla="*/ 5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7" h="62">
                    <a:moveTo>
                      <a:pt x="59" y="44"/>
                    </a:moveTo>
                    <a:cubicBezTo>
                      <a:pt x="59" y="35"/>
                      <a:pt x="59" y="35"/>
                      <a:pt x="59" y="35"/>
                    </a:cubicBezTo>
                    <a:cubicBezTo>
                      <a:pt x="59" y="34"/>
                      <a:pt x="59" y="33"/>
                      <a:pt x="58" y="33"/>
                    </a:cubicBezTo>
                    <a:cubicBezTo>
                      <a:pt x="53" y="33"/>
                      <a:pt x="53" y="33"/>
                      <a:pt x="53" y="33"/>
                    </a:cubicBezTo>
                    <a:cubicBezTo>
                      <a:pt x="50" y="33"/>
                      <a:pt x="50" y="33"/>
                      <a:pt x="50" y="33"/>
                    </a:cubicBezTo>
                    <a:cubicBezTo>
                      <a:pt x="35" y="33"/>
                      <a:pt x="35" y="33"/>
                      <a:pt x="35" y="33"/>
                    </a:cubicBezTo>
                    <a:cubicBezTo>
                      <a:pt x="35" y="19"/>
                      <a:pt x="35" y="19"/>
                      <a:pt x="35" y="19"/>
                    </a:cubicBezTo>
                    <a:cubicBezTo>
                      <a:pt x="40" y="18"/>
                      <a:pt x="43" y="14"/>
                      <a:pt x="43" y="10"/>
                    </a:cubicBezTo>
                    <a:cubicBezTo>
                      <a:pt x="43" y="4"/>
                      <a:pt x="39" y="0"/>
                      <a:pt x="34" y="0"/>
                    </a:cubicBezTo>
                    <a:cubicBezTo>
                      <a:pt x="29" y="0"/>
                      <a:pt x="24" y="4"/>
                      <a:pt x="24" y="10"/>
                    </a:cubicBezTo>
                    <a:cubicBezTo>
                      <a:pt x="24" y="14"/>
                      <a:pt x="28" y="18"/>
                      <a:pt x="32" y="19"/>
                    </a:cubicBezTo>
                    <a:cubicBezTo>
                      <a:pt x="32" y="33"/>
                      <a:pt x="32" y="33"/>
                      <a:pt x="32" y="33"/>
                    </a:cubicBezTo>
                    <a:cubicBezTo>
                      <a:pt x="10" y="33"/>
                      <a:pt x="10" y="33"/>
                      <a:pt x="10" y="33"/>
                    </a:cubicBezTo>
                    <a:cubicBezTo>
                      <a:pt x="9" y="33"/>
                      <a:pt x="8" y="34"/>
                      <a:pt x="8" y="35"/>
                    </a:cubicBezTo>
                    <a:cubicBezTo>
                      <a:pt x="8" y="44"/>
                      <a:pt x="8" y="44"/>
                      <a:pt x="8" y="44"/>
                    </a:cubicBezTo>
                    <a:cubicBezTo>
                      <a:pt x="4" y="44"/>
                      <a:pt x="0" y="48"/>
                      <a:pt x="0" y="53"/>
                    </a:cubicBezTo>
                    <a:cubicBezTo>
                      <a:pt x="0" y="58"/>
                      <a:pt x="4" y="62"/>
                      <a:pt x="10" y="62"/>
                    </a:cubicBezTo>
                    <a:cubicBezTo>
                      <a:pt x="15" y="62"/>
                      <a:pt x="19" y="58"/>
                      <a:pt x="19" y="53"/>
                    </a:cubicBezTo>
                    <a:cubicBezTo>
                      <a:pt x="19" y="48"/>
                      <a:pt x="16" y="44"/>
                      <a:pt x="11" y="44"/>
                    </a:cubicBezTo>
                    <a:cubicBezTo>
                      <a:pt x="11" y="36"/>
                      <a:pt x="11" y="36"/>
                      <a:pt x="11" y="36"/>
                    </a:cubicBezTo>
                    <a:cubicBezTo>
                      <a:pt x="32" y="36"/>
                      <a:pt x="32" y="36"/>
                      <a:pt x="32" y="36"/>
                    </a:cubicBezTo>
                    <a:cubicBezTo>
                      <a:pt x="32" y="44"/>
                      <a:pt x="32" y="44"/>
                      <a:pt x="32" y="44"/>
                    </a:cubicBezTo>
                    <a:cubicBezTo>
                      <a:pt x="28" y="44"/>
                      <a:pt x="24" y="48"/>
                      <a:pt x="24" y="53"/>
                    </a:cubicBezTo>
                    <a:cubicBezTo>
                      <a:pt x="24" y="58"/>
                      <a:pt x="29" y="62"/>
                      <a:pt x="34" y="62"/>
                    </a:cubicBezTo>
                    <a:cubicBezTo>
                      <a:pt x="39" y="62"/>
                      <a:pt x="43" y="58"/>
                      <a:pt x="43" y="53"/>
                    </a:cubicBezTo>
                    <a:cubicBezTo>
                      <a:pt x="43" y="48"/>
                      <a:pt x="40" y="44"/>
                      <a:pt x="35" y="44"/>
                    </a:cubicBezTo>
                    <a:cubicBezTo>
                      <a:pt x="35" y="36"/>
                      <a:pt x="35" y="36"/>
                      <a:pt x="35" y="36"/>
                    </a:cubicBezTo>
                    <a:cubicBezTo>
                      <a:pt x="50" y="36"/>
                      <a:pt x="50" y="36"/>
                      <a:pt x="50" y="36"/>
                    </a:cubicBezTo>
                    <a:cubicBezTo>
                      <a:pt x="53" y="36"/>
                      <a:pt x="53" y="36"/>
                      <a:pt x="53" y="36"/>
                    </a:cubicBezTo>
                    <a:cubicBezTo>
                      <a:pt x="56" y="36"/>
                      <a:pt x="56" y="36"/>
                      <a:pt x="56" y="36"/>
                    </a:cubicBezTo>
                    <a:cubicBezTo>
                      <a:pt x="56" y="44"/>
                      <a:pt x="56" y="44"/>
                      <a:pt x="56" y="44"/>
                    </a:cubicBezTo>
                    <a:cubicBezTo>
                      <a:pt x="52" y="44"/>
                      <a:pt x="48" y="48"/>
                      <a:pt x="48" y="53"/>
                    </a:cubicBezTo>
                    <a:cubicBezTo>
                      <a:pt x="48" y="58"/>
                      <a:pt x="53" y="62"/>
                      <a:pt x="58" y="62"/>
                    </a:cubicBezTo>
                    <a:cubicBezTo>
                      <a:pt x="63" y="62"/>
                      <a:pt x="67" y="58"/>
                      <a:pt x="67" y="53"/>
                    </a:cubicBezTo>
                    <a:cubicBezTo>
                      <a:pt x="67" y="48"/>
                      <a:pt x="64" y="44"/>
                      <a:pt x="59" y="44"/>
                    </a:cubicBezTo>
                    <a:close/>
                    <a:moveTo>
                      <a:pt x="28" y="10"/>
                    </a:moveTo>
                    <a:cubicBezTo>
                      <a:pt x="28" y="6"/>
                      <a:pt x="31" y="4"/>
                      <a:pt x="34" y="4"/>
                    </a:cubicBezTo>
                    <a:cubicBezTo>
                      <a:pt x="37" y="4"/>
                      <a:pt x="39" y="6"/>
                      <a:pt x="39" y="10"/>
                    </a:cubicBezTo>
                    <a:cubicBezTo>
                      <a:pt x="39" y="13"/>
                      <a:pt x="37" y="15"/>
                      <a:pt x="34" y="15"/>
                    </a:cubicBezTo>
                    <a:cubicBezTo>
                      <a:pt x="31" y="15"/>
                      <a:pt x="28" y="13"/>
                      <a:pt x="28" y="10"/>
                    </a:cubicBezTo>
                    <a:close/>
                    <a:moveTo>
                      <a:pt x="15" y="53"/>
                    </a:moveTo>
                    <a:cubicBezTo>
                      <a:pt x="15" y="56"/>
                      <a:pt x="13" y="58"/>
                      <a:pt x="10" y="58"/>
                    </a:cubicBezTo>
                    <a:cubicBezTo>
                      <a:pt x="6" y="58"/>
                      <a:pt x="4" y="56"/>
                      <a:pt x="4" y="53"/>
                    </a:cubicBezTo>
                    <a:cubicBezTo>
                      <a:pt x="4" y="50"/>
                      <a:pt x="6" y="47"/>
                      <a:pt x="10" y="47"/>
                    </a:cubicBezTo>
                    <a:cubicBezTo>
                      <a:pt x="13" y="47"/>
                      <a:pt x="15" y="50"/>
                      <a:pt x="15" y="53"/>
                    </a:cubicBezTo>
                    <a:close/>
                    <a:moveTo>
                      <a:pt x="39" y="53"/>
                    </a:moveTo>
                    <a:cubicBezTo>
                      <a:pt x="39" y="56"/>
                      <a:pt x="37" y="58"/>
                      <a:pt x="34" y="58"/>
                    </a:cubicBezTo>
                    <a:cubicBezTo>
                      <a:pt x="31" y="58"/>
                      <a:pt x="28" y="56"/>
                      <a:pt x="28" y="53"/>
                    </a:cubicBezTo>
                    <a:cubicBezTo>
                      <a:pt x="28" y="50"/>
                      <a:pt x="31" y="47"/>
                      <a:pt x="34" y="47"/>
                    </a:cubicBezTo>
                    <a:cubicBezTo>
                      <a:pt x="37" y="47"/>
                      <a:pt x="39" y="50"/>
                      <a:pt x="39" y="53"/>
                    </a:cubicBezTo>
                    <a:close/>
                    <a:moveTo>
                      <a:pt x="58" y="58"/>
                    </a:moveTo>
                    <a:cubicBezTo>
                      <a:pt x="55" y="58"/>
                      <a:pt x="52" y="56"/>
                      <a:pt x="52" y="53"/>
                    </a:cubicBezTo>
                    <a:cubicBezTo>
                      <a:pt x="52" y="50"/>
                      <a:pt x="55" y="47"/>
                      <a:pt x="58" y="47"/>
                    </a:cubicBezTo>
                    <a:cubicBezTo>
                      <a:pt x="61" y="47"/>
                      <a:pt x="63" y="50"/>
                      <a:pt x="63" y="53"/>
                    </a:cubicBezTo>
                    <a:cubicBezTo>
                      <a:pt x="63" y="56"/>
                      <a:pt x="61" y="58"/>
                      <a:pt x="58" y="5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h-TH"/>
              </a:p>
            </p:txBody>
          </p:sp>
        </p:grpSp>
        <p:grpSp>
          <p:nvGrpSpPr>
            <p:cNvPr id="69" name="Group 68"/>
            <p:cNvGrpSpPr/>
            <p:nvPr/>
          </p:nvGrpSpPr>
          <p:grpSpPr>
            <a:xfrm>
              <a:off x="19434401" y="8077200"/>
              <a:ext cx="2309359" cy="2309359"/>
              <a:chOff x="24266" y="8229600"/>
              <a:chExt cx="5452844" cy="5452844"/>
            </a:xfrm>
          </p:grpSpPr>
          <p:pic>
            <p:nvPicPr>
              <p:cNvPr id="70" name="Picture 6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266" y="8229600"/>
                <a:ext cx="5452844" cy="5452844"/>
              </a:xfrm>
              <a:prstGeom prst="rect">
                <a:avLst/>
              </a:prstGeom>
            </p:spPr>
          </p:pic>
          <p:sp>
            <p:nvSpPr>
              <p:cNvPr id="71" name="Rectangle 139"/>
              <p:cNvSpPr/>
              <p:nvPr/>
            </p:nvSpPr>
            <p:spPr>
              <a:xfrm>
                <a:off x="1314029" y="8995646"/>
                <a:ext cx="3019661" cy="30204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p>
            </p:txBody>
          </p:sp>
          <p:sp>
            <p:nvSpPr>
              <p:cNvPr id="72" name="Freeform 191"/>
              <p:cNvSpPr>
                <a:spLocks noEditPoints="1"/>
              </p:cNvSpPr>
              <p:nvPr/>
            </p:nvSpPr>
            <p:spPr bwMode="auto">
              <a:xfrm>
                <a:off x="2213156" y="9905028"/>
                <a:ext cx="1261881" cy="1372572"/>
              </a:xfrm>
              <a:custGeom>
                <a:avLst/>
                <a:gdLst>
                  <a:gd name="T0" fmla="*/ 34 w 57"/>
                  <a:gd name="T1" fmla="*/ 0 h 62"/>
                  <a:gd name="T2" fmla="*/ 32 w 57"/>
                  <a:gd name="T3" fmla="*/ 10 h 62"/>
                  <a:gd name="T4" fmla="*/ 30 w 57"/>
                  <a:gd name="T5" fmla="*/ 25 h 62"/>
                  <a:gd name="T6" fmla="*/ 28 w 57"/>
                  <a:gd name="T7" fmla="*/ 25 h 62"/>
                  <a:gd name="T8" fmla="*/ 24 w 57"/>
                  <a:gd name="T9" fmla="*/ 25 h 62"/>
                  <a:gd name="T10" fmla="*/ 24 w 57"/>
                  <a:gd name="T11" fmla="*/ 2 h 62"/>
                  <a:gd name="T12" fmla="*/ 1 w 57"/>
                  <a:gd name="T13" fmla="*/ 0 h 62"/>
                  <a:gd name="T14" fmla="*/ 0 w 57"/>
                  <a:gd name="T15" fmla="*/ 10 h 62"/>
                  <a:gd name="T16" fmla="*/ 0 w 57"/>
                  <a:gd name="T17" fmla="*/ 28 h 62"/>
                  <a:gd name="T18" fmla="*/ 8 w 57"/>
                  <a:gd name="T19" fmla="*/ 60 h 62"/>
                  <a:gd name="T20" fmla="*/ 27 w 57"/>
                  <a:gd name="T21" fmla="*/ 62 h 62"/>
                  <a:gd name="T22" fmla="*/ 30 w 57"/>
                  <a:gd name="T23" fmla="*/ 62 h 62"/>
                  <a:gd name="T24" fmla="*/ 48 w 57"/>
                  <a:gd name="T25" fmla="*/ 60 h 62"/>
                  <a:gd name="T26" fmla="*/ 56 w 57"/>
                  <a:gd name="T27" fmla="*/ 28 h 62"/>
                  <a:gd name="T28" fmla="*/ 57 w 57"/>
                  <a:gd name="T29" fmla="*/ 10 h 62"/>
                  <a:gd name="T30" fmla="*/ 55 w 57"/>
                  <a:gd name="T31" fmla="*/ 0 h 62"/>
                  <a:gd name="T32" fmla="*/ 21 w 57"/>
                  <a:gd name="T33" fmla="*/ 4 h 62"/>
                  <a:gd name="T34" fmla="*/ 3 w 57"/>
                  <a:gd name="T35" fmla="*/ 9 h 62"/>
                  <a:gd name="T36" fmla="*/ 10 w 57"/>
                  <a:gd name="T37" fmla="*/ 48 h 62"/>
                  <a:gd name="T38" fmla="*/ 3 w 57"/>
                  <a:gd name="T39" fmla="*/ 12 h 62"/>
                  <a:gd name="T40" fmla="*/ 10 w 57"/>
                  <a:gd name="T41" fmla="*/ 48 h 62"/>
                  <a:gd name="T42" fmla="*/ 12 w 57"/>
                  <a:gd name="T43" fmla="*/ 59 h 62"/>
                  <a:gd name="T44" fmla="*/ 25 w 57"/>
                  <a:gd name="T45" fmla="*/ 54 h 62"/>
                  <a:gd name="T46" fmla="*/ 25 w 57"/>
                  <a:gd name="T47" fmla="*/ 43 h 62"/>
                  <a:gd name="T48" fmla="*/ 13 w 57"/>
                  <a:gd name="T49" fmla="*/ 50 h 62"/>
                  <a:gd name="T50" fmla="*/ 21 w 57"/>
                  <a:gd name="T51" fmla="*/ 12 h 62"/>
                  <a:gd name="T52" fmla="*/ 22 w 57"/>
                  <a:gd name="T53" fmla="*/ 29 h 62"/>
                  <a:gd name="T54" fmla="*/ 25 w 57"/>
                  <a:gd name="T55" fmla="*/ 36 h 62"/>
                  <a:gd name="T56" fmla="*/ 31 w 57"/>
                  <a:gd name="T57" fmla="*/ 29 h 62"/>
                  <a:gd name="T58" fmla="*/ 36 w 57"/>
                  <a:gd name="T59" fmla="*/ 27 h 62"/>
                  <a:gd name="T60" fmla="*/ 43 w 57"/>
                  <a:gd name="T61" fmla="*/ 12 h 62"/>
                  <a:gd name="T62" fmla="*/ 31 w 57"/>
                  <a:gd name="T63" fmla="*/ 50 h 62"/>
                  <a:gd name="T64" fmla="*/ 25 w 57"/>
                  <a:gd name="T65" fmla="*/ 43 h 62"/>
                  <a:gd name="T66" fmla="*/ 31 w 57"/>
                  <a:gd name="T67" fmla="*/ 59 h 62"/>
                  <a:gd name="T68" fmla="*/ 45 w 57"/>
                  <a:gd name="T69" fmla="*/ 54 h 62"/>
                  <a:gd name="T70" fmla="*/ 53 w 57"/>
                  <a:gd name="T71" fmla="*/ 27 h 62"/>
                  <a:gd name="T72" fmla="*/ 46 w 57"/>
                  <a:gd name="T73" fmla="*/ 12 h 62"/>
                  <a:gd name="T74" fmla="*/ 53 w 57"/>
                  <a:gd name="T75" fmla="*/ 27 h 62"/>
                  <a:gd name="T76" fmla="*/ 36 w 57"/>
                  <a:gd name="T77" fmla="*/ 9 h 62"/>
                  <a:gd name="T78" fmla="*/ 53 w 57"/>
                  <a:gd name="T79"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7" h="62">
                    <a:moveTo>
                      <a:pt x="55" y="0"/>
                    </a:moveTo>
                    <a:cubicBezTo>
                      <a:pt x="34" y="0"/>
                      <a:pt x="34" y="0"/>
                      <a:pt x="34" y="0"/>
                    </a:cubicBezTo>
                    <a:cubicBezTo>
                      <a:pt x="33" y="0"/>
                      <a:pt x="32" y="1"/>
                      <a:pt x="32" y="2"/>
                    </a:cubicBezTo>
                    <a:cubicBezTo>
                      <a:pt x="32" y="10"/>
                      <a:pt x="32" y="10"/>
                      <a:pt x="32" y="10"/>
                    </a:cubicBezTo>
                    <a:cubicBezTo>
                      <a:pt x="32" y="25"/>
                      <a:pt x="32" y="25"/>
                      <a:pt x="32" y="25"/>
                    </a:cubicBezTo>
                    <a:cubicBezTo>
                      <a:pt x="30" y="25"/>
                      <a:pt x="30" y="25"/>
                      <a:pt x="30" y="25"/>
                    </a:cubicBezTo>
                    <a:cubicBezTo>
                      <a:pt x="28" y="25"/>
                      <a:pt x="28" y="25"/>
                      <a:pt x="28" y="25"/>
                    </a:cubicBezTo>
                    <a:cubicBezTo>
                      <a:pt x="28" y="25"/>
                      <a:pt x="28" y="25"/>
                      <a:pt x="28" y="25"/>
                    </a:cubicBezTo>
                    <a:cubicBezTo>
                      <a:pt x="27" y="25"/>
                      <a:pt x="27" y="25"/>
                      <a:pt x="27" y="25"/>
                    </a:cubicBezTo>
                    <a:cubicBezTo>
                      <a:pt x="24" y="25"/>
                      <a:pt x="24" y="25"/>
                      <a:pt x="24" y="25"/>
                    </a:cubicBezTo>
                    <a:cubicBezTo>
                      <a:pt x="24" y="10"/>
                      <a:pt x="24" y="10"/>
                      <a:pt x="24" y="10"/>
                    </a:cubicBezTo>
                    <a:cubicBezTo>
                      <a:pt x="24" y="2"/>
                      <a:pt x="24" y="2"/>
                      <a:pt x="24" y="2"/>
                    </a:cubicBezTo>
                    <a:cubicBezTo>
                      <a:pt x="24" y="1"/>
                      <a:pt x="23" y="0"/>
                      <a:pt x="22" y="0"/>
                    </a:cubicBezTo>
                    <a:cubicBezTo>
                      <a:pt x="1" y="0"/>
                      <a:pt x="1" y="0"/>
                      <a:pt x="1" y="0"/>
                    </a:cubicBezTo>
                    <a:cubicBezTo>
                      <a:pt x="1" y="0"/>
                      <a:pt x="0" y="1"/>
                      <a:pt x="0" y="2"/>
                    </a:cubicBezTo>
                    <a:cubicBezTo>
                      <a:pt x="0" y="10"/>
                      <a:pt x="0" y="10"/>
                      <a:pt x="0" y="10"/>
                    </a:cubicBezTo>
                    <a:cubicBezTo>
                      <a:pt x="0" y="27"/>
                      <a:pt x="0" y="27"/>
                      <a:pt x="0" y="27"/>
                    </a:cubicBezTo>
                    <a:cubicBezTo>
                      <a:pt x="0" y="27"/>
                      <a:pt x="0" y="27"/>
                      <a:pt x="0" y="28"/>
                    </a:cubicBezTo>
                    <a:cubicBezTo>
                      <a:pt x="8" y="52"/>
                      <a:pt x="8" y="52"/>
                      <a:pt x="8" y="52"/>
                    </a:cubicBezTo>
                    <a:cubicBezTo>
                      <a:pt x="8" y="60"/>
                      <a:pt x="8" y="60"/>
                      <a:pt x="8" y="60"/>
                    </a:cubicBezTo>
                    <a:cubicBezTo>
                      <a:pt x="8" y="61"/>
                      <a:pt x="9" y="62"/>
                      <a:pt x="10" y="62"/>
                    </a:cubicBezTo>
                    <a:cubicBezTo>
                      <a:pt x="27" y="62"/>
                      <a:pt x="27" y="62"/>
                      <a:pt x="27" y="62"/>
                    </a:cubicBezTo>
                    <a:cubicBezTo>
                      <a:pt x="27" y="62"/>
                      <a:pt x="28" y="62"/>
                      <a:pt x="28" y="61"/>
                    </a:cubicBezTo>
                    <a:cubicBezTo>
                      <a:pt x="28" y="62"/>
                      <a:pt x="29" y="62"/>
                      <a:pt x="30" y="62"/>
                    </a:cubicBezTo>
                    <a:cubicBezTo>
                      <a:pt x="46" y="62"/>
                      <a:pt x="46" y="62"/>
                      <a:pt x="46" y="62"/>
                    </a:cubicBezTo>
                    <a:cubicBezTo>
                      <a:pt x="47" y="62"/>
                      <a:pt x="48" y="61"/>
                      <a:pt x="48" y="60"/>
                    </a:cubicBezTo>
                    <a:cubicBezTo>
                      <a:pt x="48" y="52"/>
                      <a:pt x="48" y="52"/>
                      <a:pt x="48" y="52"/>
                    </a:cubicBezTo>
                    <a:cubicBezTo>
                      <a:pt x="56" y="28"/>
                      <a:pt x="56" y="28"/>
                      <a:pt x="56" y="28"/>
                    </a:cubicBezTo>
                    <a:cubicBezTo>
                      <a:pt x="56" y="27"/>
                      <a:pt x="57" y="27"/>
                      <a:pt x="57" y="27"/>
                    </a:cubicBezTo>
                    <a:cubicBezTo>
                      <a:pt x="57" y="10"/>
                      <a:pt x="57" y="10"/>
                      <a:pt x="57" y="10"/>
                    </a:cubicBezTo>
                    <a:cubicBezTo>
                      <a:pt x="57" y="2"/>
                      <a:pt x="57" y="2"/>
                      <a:pt x="57" y="2"/>
                    </a:cubicBezTo>
                    <a:cubicBezTo>
                      <a:pt x="57" y="1"/>
                      <a:pt x="56" y="0"/>
                      <a:pt x="55" y="0"/>
                    </a:cubicBezTo>
                    <a:close/>
                    <a:moveTo>
                      <a:pt x="3" y="4"/>
                    </a:moveTo>
                    <a:cubicBezTo>
                      <a:pt x="21" y="4"/>
                      <a:pt x="21" y="4"/>
                      <a:pt x="21" y="4"/>
                    </a:cubicBezTo>
                    <a:cubicBezTo>
                      <a:pt x="21" y="9"/>
                      <a:pt x="21" y="9"/>
                      <a:pt x="21" y="9"/>
                    </a:cubicBezTo>
                    <a:cubicBezTo>
                      <a:pt x="3" y="9"/>
                      <a:pt x="3" y="9"/>
                      <a:pt x="3" y="9"/>
                    </a:cubicBezTo>
                    <a:lnTo>
                      <a:pt x="3" y="4"/>
                    </a:lnTo>
                    <a:close/>
                    <a:moveTo>
                      <a:pt x="10" y="48"/>
                    </a:moveTo>
                    <a:cubicBezTo>
                      <a:pt x="3" y="27"/>
                      <a:pt x="3" y="27"/>
                      <a:pt x="3" y="27"/>
                    </a:cubicBezTo>
                    <a:cubicBezTo>
                      <a:pt x="3" y="12"/>
                      <a:pt x="3" y="12"/>
                      <a:pt x="3" y="12"/>
                    </a:cubicBezTo>
                    <a:cubicBezTo>
                      <a:pt x="10" y="12"/>
                      <a:pt x="10" y="12"/>
                      <a:pt x="10" y="12"/>
                    </a:cubicBezTo>
                    <a:lnTo>
                      <a:pt x="10" y="48"/>
                    </a:lnTo>
                    <a:close/>
                    <a:moveTo>
                      <a:pt x="25" y="59"/>
                    </a:moveTo>
                    <a:cubicBezTo>
                      <a:pt x="12" y="59"/>
                      <a:pt x="12" y="59"/>
                      <a:pt x="12" y="59"/>
                    </a:cubicBezTo>
                    <a:cubicBezTo>
                      <a:pt x="12" y="54"/>
                      <a:pt x="12" y="54"/>
                      <a:pt x="12" y="54"/>
                    </a:cubicBezTo>
                    <a:cubicBezTo>
                      <a:pt x="25" y="54"/>
                      <a:pt x="25" y="54"/>
                      <a:pt x="25" y="54"/>
                    </a:cubicBezTo>
                    <a:lnTo>
                      <a:pt x="25" y="59"/>
                    </a:lnTo>
                    <a:close/>
                    <a:moveTo>
                      <a:pt x="25" y="43"/>
                    </a:moveTo>
                    <a:cubicBezTo>
                      <a:pt x="25" y="50"/>
                      <a:pt x="25" y="50"/>
                      <a:pt x="25" y="50"/>
                    </a:cubicBezTo>
                    <a:cubicBezTo>
                      <a:pt x="13" y="50"/>
                      <a:pt x="13" y="50"/>
                      <a:pt x="13" y="50"/>
                    </a:cubicBezTo>
                    <a:cubicBezTo>
                      <a:pt x="13" y="12"/>
                      <a:pt x="13" y="12"/>
                      <a:pt x="13" y="12"/>
                    </a:cubicBezTo>
                    <a:cubicBezTo>
                      <a:pt x="21" y="12"/>
                      <a:pt x="21" y="12"/>
                      <a:pt x="21" y="12"/>
                    </a:cubicBezTo>
                    <a:cubicBezTo>
                      <a:pt x="21" y="27"/>
                      <a:pt x="21" y="27"/>
                      <a:pt x="21" y="27"/>
                    </a:cubicBezTo>
                    <a:cubicBezTo>
                      <a:pt x="21" y="28"/>
                      <a:pt x="21" y="29"/>
                      <a:pt x="22" y="29"/>
                    </a:cubicBezTo>
                    <a:cubicBezTo>
                      <a:pt x="25" y="29"/>
                      <a:pt x="25" y="29"/>
                      <a:pt x="25" y="29"/>
                    </a:cubicBezTo>
                    <a:cubicBezTo>
                      <a:pt x="25" y="36"/>
                      <a:pt x="25" y="36"/>
                      <a:pt x="25" y="36"/>
                    </a:cubicBezTo>
                    <a:cubicBezTo>
                      <a:pt x="31" y="36"/>
                      <a:pt x="31" y="36"/>
                      <a:pt x="31" y="36"/>
                    </a:cubicBezTo>
                    <a:cubicBezTo>
                      <a:pt x="31" y="29"/>
                      <a:pt x="31" y="29"/>
                      <a:pt x="31" y="29"/>
                    </a:cubicBezTo>
                    <a:cubicBezTo>
                      <a:pt x="34" y="29"/>
                      <a:pt x="34" y="29"/>
                      <a:pt x="34" y="29"/>
                    </a:cubicBezTo>
                    <a:cubicBezTo>
                      <a:pt x="35" y="29"/>
                      <a:pt x="36" y="28"/>
                      <a:pt x="36" y="27"/>
                    </a:cubicBezTo>
                    <a:cubicBezTo>
                      <a:pt x="36" y="12"/>
                      <a:pt x="36" y="12"/>
                      <a:pt x="36" y="12"/>
                    </a:cubicBezTo>
                    <a:cubicBezTo>
                      <a:pt x="43" y="12"/>
                      <a:pt x="43" y="12"/>
                      <a:pt x="43" y="12"/>
                    </a:cubicBezTo>
                    <a:cubicBezTo>
                      <a:pt x="43" y="50"/>
                      <a:pt x="43" y="50"/>
                      <a:pt x="43" y="50"/>
                    </a:cubicBezTo>
                    <a:cubicBezTo>
                      <a:pt x="31" y="50"/>
                      <a:pt x="31" y="50"/>
                      <a:pt x="31" y="50"/>
                    </a:cubicBezTo>
                    <a:cubicBezTo>
                      <a:pt x="31" y="43"/>
                      <a:pt x="31" y="43"/>
                      <a:pt x="31" y="43"/>
                    </a:cubicBezTo>
                    <a:lnTo>
                      <a:pt x="25" y="43"/>
                    </a:lnTo>
                    <a:close/>
                    <a:moveTo>
                      <a:pt x="45" y="59"/>
                    </a:moveTo>
                    <a:cubicBezTo>
                      <a:pt x="31" y="59"/>
                      <a:pt x="31" y="59"/>
                      <a:pt x="31" y="59"/>
                    </a:cubicBezTo>
                    <a:cubicBezTo>
                      <a:pt x="31" y="54"/>
                      <a:pt x="31" y="54"/>
                      <a:pt x="31" y="54"/>
                    </a:cubicBezTo>
                    <a:cubicBezTo>
                      <a:pt x="45" y="54"/>
                      <a:pt x="45" y="54"/>
                      <a:pt x="45" y="54"/>
                    </a:cubicBezTo>
                    <a:lnTo>
                      <a:pt x="45" y="59"/>
                    </a:lnTo>
                    <a:close/>
                    <a:moveTo>
                      <a:pt x="53" y="27"/>
                    </a:moveTo>
                    <a:cubicBezTo>
                      <a:pt x="46" y="48"/>
                      <a:pt x="46" y="48"/>
                      <a:pt x="46" y="48"/>
                    </a:cubicBezTo>
                    <a:cubicBezTo>
                      <a:pt x="46" y="12"/>
                      <a:pt x="46" y="12"/>
                      <a:pt x="46" y="12"/>
                    </a:cubicBezTo>
                    <a:cubicBezTo>
                      <a:pt x="53" y="12"/>
                      <a:pt x="53" y="12"/>
                      <a:pt x="53" y="12"/>
                    </a:cubicBezTo>
                    <a:lnTo>
                      <a:pt x="53" y="27"/>
                    </a:lnTo>
                    <a:close/>
                    <a:moveTo>
                      <a:pt x="53" y="9"/>
                    </a:moveTo>
                    <a:cubicBezTo>
                      <a:pt x="36" y="9"/>
                      <a:pt x="36" y="9"/>
                      <a:pt x="36" y="9"/>
                    </a:cubicBezTo>
                    <a:cubicBezTo>
                      <a:pt x="36" y="4"/>
                      <a:pt x="36" y="4"/>
                      <a:pt x="36" y="4"/>
                    </a:cubicBezTo>
                    <a:cubicBezTo>
                      <a:pt x="53" y="4"/>
                      <a:pt x="53" y="4"/>
                      <a:pt x="53" y="4"/>
                    </a:cubicBezTo>
                    <a:lnTo>
                      <a:pt x="53"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h-TH"/>
              </a:p>
            </p:txBody>
          </p:sp>
        </p:grpSp>
        <p:grpSp>
          <p:nvGrpSpPr>
            <p:cNvPr id="73" name="Group 72"/>
            <p:cNvGrpSpPr/>
            <p:nvPr/>
          </p:nvGrpSpPr>
          <p:grpSpPr>
            <a:xfrm>
              <a:off x="19453678" y="6124786"/>
              <a:ext cx="2309359" cy="2309359"/>
              <a:chOff x="11347902" y="8263156"/>
              <a:chExt cx="5452844" cy="5452844"/>
            </a:xfrm>
          </p:grpSpPr>
          <p:pic>
            <p:nvPicPr>
              <p:cNvPr id="74" name="Picture 7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47902" y="8263156"/>
                <a:ext cx="5452844" cy="5452844"/>
              </a:xfrm>
              <a:prstGeom prst="rect">
                <a:avLst/>
              </a:prstGeom>
            </p:spPr>
          </p:pic>
          <p:sp>
            <p:nvSpPr>
              <p:cNvPr id="75" name="Rectangle 139"/>
              <p:cNvSpPr/>
              <p:nvPr/>
            </p:nvSpPr>
            <p:spPr>
              <a:xfrm>
                <a:off x="12637665" y="9029202"/>
                <a:ext cx="3019661" cy="30204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p>
            </p:txBody>
          </p:sp>
          <p:grpSp>
            <p:nvGrpSpPr>
              <p:cNvPr id="76" name="กลุ่ม 79"/>
              <p:cNvGrpSpPr/>
              <p:nvPr/>
            </p:nvGrpSpPr>
            <p:grpSpPr>
              <a:xfrm>
                <a:off x="13627245" y="9762741"/>
                <a:ext cx="1040499" cy="1553370"/>
                <a:chOff x="9260948" y="10553700"/>
                <a:chExt cx="447675" cy="668338"/>
              </a:xfrm>
              <a:solidFill>
                <a:schemeClr val="bg1"/>
              </a:solidFill>
            </p:grpSpPr>
            <p:sp>
              <p:nvSpPr>
                <p:cNvPr id="77" name="Freeform 220"/>
                <p:cNvSpPr>
                  <a:spLocks noEditPoints="1"/>
                </p:cNvSpPr>
                <p:nvPr/>
              </p:nvSpPr>
              <p:spPr bwMode="auto">
                <a:xfrm>
                  <a:off x="9260948" y="10553700"/>
                  <a:ext cx="447675" cy="668338"/>
                </a:xfrm>
                <a:custGeom>
                  <a:avLst/>
                  <a:gdLst>
                    <a:gd name="T0" fmla="*/ 43 w 47"/>
                    <a:gd name="T1" fmla="*/ 12 h 70"/>
                    <a:gd name="T2" fmla="*/ 47 w 47"/>
                    <a:gd name="T3" fmla="*/ 10 h 70"/>
                    <a:gd name="T4" fmla="*/ 45 w 47"/>
                    <a:gd name="T5" fmla="*/ 0 h 70"/>
                    <a:gd name="T6" fmla="*/ 0 w 47"/>
                    <a:gd name="T7" fmla="*/ 2 h 70"/>
                    <a:gd name="T8" fmla="*/ 1 w 47"/>
                    <a:gd name="T9" fmla="*/ 12 h 70"/>
                    <a:gd name="T10" fmla="*/ 4 w 47"/>
                    <a:gd name="T11" fmla="*/ 14 h 70"/>
                    <a:gd name="T12" fmla="*/ 17 w 47"/>
                    <a:gd name="T13" fmla="*/ 36 h 70"/>
                    <a:gd name="T14" fmla="*/ 4 w 47"/>
                    <a:gd name="T15" fmla="*/ 59 h 70"/>
                    <a:gd name="T16" fmla="*/ 0 w 47"/>
                    <a:gd name="T17" fmla="*/ 60 h 70"/>
                    <a:gd name="T18" fmla="*/ 1 w 47"/>
                    <a:gd name="T19" fmla="*/ 70 h 70"/>
                    <a:gd name="T20" fmla="*/ 47 w 47"/>
                    <a:gd name="T21" fmla="*/ 69 h 70"/>
                    <a:gd name="T22" fmla="*/ 45 w 47"/>
                    <a:gd name="T23" fmla="*/ 59 h 70"/>
                    <a:gd name="T24" fmla="*/ 43 w 47"/>
                    <a:gd name="T25" fmla="*/ 56 h 70"/>
                    <a:gd name="T26" fmla="*/ 30 w 47"/>
                    <a:gd name="T27" fmla="*/ 35 h 70"/>
                    <a:gd name="T28" fmla="*/ 3 w 47"/>
                    <a:gd name="T29" fmla="*/ 8 h 70"/>
                    <a:gd name="T30" fmla="*/ 43 w 47"/>
                    <a:gd name="T31" fmla="*/ 3 h 70"/>
                    <a:gd name="T32" fmla="*/ 3 w 47"/>
                    <a:gd name="T33" fmla="*/ 8 h 70"/>
                    <a:gd name="T34" fmla="*/ 43 w 47"/>
                    <a:gd name="T35" fmla="*/ 62 h 70"/>
                    <a:gd name="T36" fmla="*/ 3 w 47"/>
                    <a:gd name="T37" fmla="*/ 67 h 70"/>
                    <a:gd name="T38" fmla="*/ 6 w 47"/>
                    <a:gd name="T39" fmla="*/ 62 h 70"/>
                    <a:gd name="T40" fmla="*/ 41 w 47"/>
                    <a:gd name="T41" fmla="*/ 62 h 70"/>
                    <a:gd name="T42" fmla="*/ 39 w 47"/>
                    <a:gd name="T43" fmla="*/ 56 h 70"/>
                    <a:gd name="T44" fmla="*/ 7 w 47"/>
                    <a:gd name="T45" fmla="*/ 59 h 70"/>
                    <a:gd name="T46" fmla="*/ 8 w 47"/>
                    <a:gd name="T47" fmla="*/ 51 h 70"/>
                    <a:gd name="T48" fmla="*/ 39 w 47"/>
                    <a:gd name="T49" fmla="*/ 56 h 70"/>
                    <a:gd name="T50" fmla="*/ 37 w 47"/>
                    <a:gd name="T51" fmla="*/ 48 h 70"/>
                    <a:gd name="T52" fmla="*/ 19 w 47"/>
                    <a:gd name="T53" fmla="*/ 39 h 70"/>
                    <a:gd name="T54" fmla="*/ 20 w 47"/>
                    <a:gd name="T55" fmla="*/ 33 h 70"/>
                    <a:gd name="T56" fmla="*/ 7 w 47"/>
                    <a:gd name="T57" fmla="*/ 14 h 70"/>
                    <a:gd name="T58" fmla="*/ 9 w 47"/>
                    <a:gd name="T59" fmla="*/ 12 h 70"/>
                    <a:gd name="T60" fmla="*/ 38 w 47"/>
                    <a:gd name="T61" fmla="*/ 12 h 70"/>
                    <a:gd name="T62" fmla="*/ 39 w 47"/>
                    <a:gd name="T63" fmla="*/ 14 h 70"/>
                    <a:gd name="T64" fmla="*/ 27 w 47"/>
                    <a:gd name="T65" fmla="*/ 33 h 70"/>
                    <a:gd name="T66" fmla="*/ 28 w 47"/>
                    <a:gd name="T67" fmla="*/ 3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7" h="70">
                      <a:moveTo>
                        <a:pt x="43" y="14"/>
                      </a:moveTo>
                      <a:cubicBezTo>
                        <a:pt x="43" y="12"/>
                        <a:pt x="43" y="12"/>
                        <a:pt x="43" y="12"/>
                      </a:cubicBezTo>
                      <a:cubicBezTo>
                        <a:pt x="45" y="12"/>
                        <a:pt x="45" y="12"/>
                        <a:pt x="45" y="12"/>
                      </a:cubicBezTo>
                      <a:cubicBezTo>
                        <a:pt x="46" y="12"/>
                        <a:pt x="47" y="11"/>
                        <a:pt x="47" y="10"/>
                      </a:cubicBezTo>
                      <a:cubicBezTo>
                        <a:pt x="47" y="2"/>
                        <a:pt x="47" y="2"/>
                        <a:pt x="47" y="2"/>
                      </a:cubicBezTo>
                      <a:cubicBezTo>
                        <a:pt x="47" y="1"/>
                        <a:pt x="46" y="0"/>
                        <a:pt x="45" y="0"/>
                      </a:cubicBezTo>
                      <a:cubicBezTo>
                        <a:pt x="1" y="0"/>
                        <a:pt x="1" y="0"/>
                        <a:pt x="1" y="0"/>
                      </a:cubicBezTo>
                      <a:cubicBezTo>
                        <a:pt x="1" y="0"/>
                        <a:pt x="0" y="1"/>
                        <a:pt x="0" y="2"/>
                      </a:cubicBezTo>
                      <a:cubicBezTo>
                        <a:pt x="0" y="10"/>
                        <a:pt x="0" y="10"/>
                        <a:pt x="0" y="10"/>
                      </a:cubicBezTo>
                      <a:cubicBezTo>
                        <a:pt x="0" y="11"/>
                        <a:pt x="1" y="12"/>
                        <a:pt x="1" y="12"/>
                      </a:cubicBezTo>
                      <a:cubicBezTo>
                        <a:pt x="4" y="12"/>
                        <a:pt x="4" y="12"/>
                        <a:pt x="4" y="12"/>
                      </a:cubicBezTo>
                      <a:cubicBezTo>
                        <a:pt x="4" y="14"/>
                        <a:pt x="4" y="14"/>
                        <a:pt x="4" y="14"/>
                      </a:cubicBezTo>
                      <a:cubicBezTo>
                        <a:pt x="4" y="23"/>
                        <a:pt x="9" y="31"/>
                        <a:pt x="17" y="35"/>
                      </a:cubicBezTo>
                      <a:cubicBezTo>
                        <a:pt x="17" y="36"/>
                        <a:pt x="17" y="36"/>
                        <a:pt x="17" y="36"/>
                      </a:cubicBezTo>
                      <a:cubicBezTo>
                        <a:pt x="9" y="40"/>
                        <a:pt x="4" y="48"/>
                        <a:pt x="4" y="56"/>
                      </a:cubicBezTo>
                      <a:cubicBezTo>
                        <a:pt x="4" y="59"/>
                        <a:pt x="4" y="59"/>
                        <a:pt x="4" y="59"/>
                      </a:cubicBezTo>
                      <a:cubicBezTo>
                        <a:pt x="1" y="59"/>
                        <a:pt x="1" y="59"/>
                        <a:pt x="1" y="59"/>
                      </a:cubicBezTo>
                      <a:cubicBezTo>
                        <a:pt x="1" y="59"/>
                        <a:pt x="0" y="59"/>
                        <a:pt x="0" y="60"/>
                      </a:cubicBezTo>
                      <a:cubicBezTo>
                        <a:pt x="0" y="69"/>
                        <a:pt x="0" y="69"/>
                        <a:pt x="0" y="69"/>
                      </a:cubicBezTo>
                      <a:cubicBezTo>
                        <a:pt x="0" y="70"/>
                        <a:pt x="1" y="70"/>
                        <a:pt x="1" y="70"/>
                      </a:cubicBezTo>
                      <a:cubicBezTo>
                        <a:pt x="45" y="70"/>
                        <a:pt x="45" y="70"/>
                        <a:pt x="45" y="70"/>
                      </a:cubicBezTo>
                      <a:cubicBezTo>
                        <a:pt x="46" y="70"/>
                        <a:pt x="47" y="70"/>
                        <a:pt x="47" y="69"/>
                      </a:cubicBezTo>
                      <a:cubicBezTo>
                        <a:pt x="47" y="60"/>
                        <a:pt x="47" y="60"/>
                        <a:pt x="47" y="60"/>
                      </a:cubicBezTo>
                      <a:cubicBezTo>
                        <a:pt x="47" y="59"/>
                        <a:pt x="46" y="59"/>
                        <a:pt x="45" y="59"/>
                      </a:cubicBezTo>
                      <a:cubicBezTo>
                        <a:pt x="43" y="59"/>
                        <a:pt x="43" y="59"/>
                        <a:pt x="43" y="59"/>
                      </a:cubicBezTo>
                      <a:cubicBezTo>
                        <a:pt x="43" y="56"/>
                        <a:pt x="43" y="56"/>
                        <a:pt x="43" y="56"/>
                      </a:cubicBezTo>
                      <a:cubicBezTo>
                        <a:pt x="43" y="48"/>
                        <a:pt x="38" y="40"/>
                        <a:pt x="30" y="36"/>
                      </a:cubicBezTo>
                      <a:cubicBezTo>
                        <a:pt x="30" y="35"/>
                        <a:pt x="30" y="35"/>
                        <a:pt x="30" y="35"/>
                      </a:cubicBezTo>
                      <a:cubicBezTo>
                        <a:pt x="38" y="31"/>
                        <a:pt x="43" y="23"/>
                        <a:pt x="43" y="14"/>
                      </a:cubicBezTo>
                      <a:close/>
                      <a:moveTo>
                        <a:pt x="3" y="8"/>
                      </a:moveTo>
                      <a:cubicBezTo>
                        <a:pt x="3" y="3"/>
                        <a:pt x="3" y="3"/>
                        <a:pt x="3" y="3"/>
                      </a:cubicBezTo>
                      <a:cubicBezTo>
                        <a:pt x="43" y="3"/>
                        <a:pt x="43" y="3"/>
                        <a:pt x="43" y="3"/>
                      </a:cubicBezTo>
                      <a:cubicBezTo>
                        <a:pt x="43" y="8"/>
                        <a:pt x="43" y="8"/>
                        <a:pt x="43" y="8"/>
                      </a:cubicBezTo>
                      <a:lnTo>
                        <a:pt x="3" y="8"/>
                      </a:lnTo>
                      <a:close/>
                      <a:moveTo>
                        <a:pt x="41" y="62"/>
                      </a:moveTo>
                      <a:cubicBezTo>
                        <a:pt x="43" y="62"/>
                        <a:pt x="43" y="62"/>
                        <a:pt x="43" y="62"/>
                      </a:cubicBezTo>
                      <a:cubicBezTo>
                        <a:pt x="43" y="67"/>
                        <a:pt x="43" y="67"/>
                        <a:pt x="43" y="67"/>
                      </a:cubicBezTo>
                      <a:cubicBezTo>
                        <a:pt x="3" y="67"/>
                        <a:pt x="3" y="67"/>
                        <a:pt x="3" y="67"/>
                      </a:cubicBezTo>
                      <a:cubicBezTo>
                        <a:pt x="3" y="62"/>
                        <a:pt x="3" y="62"/>
                        <a:pt x="3" y="62"/>
                      </a:cubicBezTo>
                      <a:cubicBezTo>
                        <a:pt x="6" y="62"/>
                        <a:pt x="6" y="62"/>
                        <a:pt x="6" y="62"/>
                      </a:cubicBezTo>
                      <a:cubicBezTo>
                        <a:pt x="6" y="62"/>
                        <a:pt x="6" y="62"/>
                        <a:pt x="6" y="62"/>
                      </a:cubicBezTo>
                      <a:cubicBezTo>
                        <a:pt x="41" y="62"/>
                        <a:pt x="41" y="62"/>
                        <a:pt x="41" y="62"/>
                      </a:cubicBezTo>
                      <a:cubicBezTo>
                        <a:pt x="41" y="62"/>
                        <a:pt x="41" y="62"/>
                        <a:pt x="41" y="62"/>
                      </a:cubicBezTo>
                      <a:close/>
                      <a:moveTo>
                        <a:pt x="39" y="56"/>
                      </a:moveTo>
                      <a:cubicBezTo>
                        <a:pt x="39" y="59"/>
                        <a:pt x="39" y="59"/>
                        <a:pt x="39" y="59"/>
                      </a:cubicBezTo>
                      <a:cubicBezTo>
                        <a:pt x="7" y="59"/>
                        <a:pt x="7" y="59"/>
                        <a:pt x="7" y="59"/>
                      </a:cubicBezTo>
                      <a:cubicBezTo>
                        <a:pt x="7" y="56"/>
                        <a:pt x="7" y="56"/>
                        <a:pt x="7" y="56"/>
                      </a:cubicBezTo>
                      <a:cubicBezTo>
                        <a:pt x="7" y="55"/>
                        <a:pt x="8" y="53"/>
                        <a:pt x="8" y="51"/>
                      </a:cubicBezTo>
                      <a:cubicBezTo>
                        <a:pt x="39" y="51"/>
                        <a:pt x="39" y="51"/>
                        <a:pt x="39" y="51"/>
                      </a:cubicBezTo>
                      <a:cubicBezTo>
                        <a:pt x="39" y="53"/>
                        <a:pt x="39" y="55"/>
                        <a:pt x="39" y="56"/>
                      </a:cubicBezTo>
                      <a:close/>
                      <a:moveTo>
                        <a:pt x="28" y="39"/>
                      </a:moveTo>
                      <a:cubicBezTo>
                        <a:pt x="32" y="40"/>
                        <a:pt x="35" y="44"/>
                        <a:pt x="37" y="48"/>
                      </a:cubicBezTo>
                      <a:cubicBezTo>
                        <a:pt x="9" y="48"/>
                        <a:pt x="9" y="48"/>
                        <a:pt x="9" y="48"/>
                      </a:cubicBezTo>
                      <a:cubicBezTo>
                        <a:pt x="11" y="44"/>
                        <a:pt x="15" y="40"/>
                        <a:pt x="19" y="39"/>
                      </a:cubicBezTo>
                      <a:cubicBezTo>
                        <a:pt x="20" y="38"/>
                        <a:pt x="20" y="38"/>
                        <a:pt x="20" y="37"/>
                      </a:cubicBezTo>
                      <a:cubicBezTo>
                        <a:pt x="20" y="33"/>
                        <a:pt x="20" y="33"/>
                        <a:pt x="20" y="33"/>
                      </a:cubicBezTo>
                      <a:cubicBezTo>
                        <a:pt x="20" y="33"/>
                        <a:pt x="20" y="32"/>
                        <a:pt x="19" y="32"/>
                      </a:cubicBezTo>
                      <a:cubicBezTo>
                        <a:pt x="12" y="29"/>
                        <a:pt x="7" y="22"/>
                        <a:pt x="7" y="14"/>
                      </a:cubicBezTo>
                      <a:cubicBezTo>
                        <a:pt x="7" y="12"/>
                        <a:pt x="7" y="12"/>
                        <a:pt x="7" y="12"/>
                      </a:cubicBezTo>
                      <a:cubicBezTo>
                        <a:pt x="9" y="12"/>
                        <a:pt x="9" y="12"/>
                        <a:pt x="9" y="12"/>
                      </a:cubicBezTo>
                      <a:cubicBezTo>
                        <a:pt x="38" y="12"/>
                        <a:pt x="38" y="12"/>
                        <a:pt x="38" y="12"/>
                      </a:cubicBezTo>
                      <a:cubicBezTo>
                        <a:pt x="38" y="12"/>
                        <a:pt x="38" y="12"/>
                        <a:pt x="38" y="12"/>
                      </a:cubicBezTo>
                      <a:cubicBezTo>
                        <a:pt x="39" y="12"/>
                        <a:pt x="39" y="12"/>
                        <a:pt x="39" y="12"/>
                      </a:cubicBezTo>
                      <a:cubicBezTo>
                        <a:pt x="39" y="14"/>
                        <a:pt x="39" y="14"/>
                        <a:pt x="39" y="14"/>
                      </a:cubicBezTo>
                      <a:cubicBezTo>
                        <a:pt x="39" y="22"/>
                        <a:pt x="35" y="29"/>
                        <a:pt x="28" y="32"/>
                      </a:cubicBezTo>
                      <a:cubicBezTo>
                        <a:pt x="27" y="32"/>
                        <a:pt x="27" y="33"/>
                        <a:pt x="27" y="33"/>
                      </a:cubicBezTo>
                      <a:cubicBezTo>
                        <a:pt x="27" y="37"/>
                        <a:pt x="27" y="37"/>
                        <a:pt x="27" y="37"/>
                      </a:cubicBezTo>
                      <a:cubicBezTo>
                        <a:pt x="27" y="38"/>
                        <a:pt x="27" y="38"/>
                        <a:pt x="28"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78" name="Oval 221"/>
                <p:cNvSpPr>
                  <a:spLocks noChangeArrowheads="1"/>
                </p:cNvSpPr>
                <p:nvPr/>
              </p:nvSpPr>
              <p:spPr bwMode="auto">
                <a:xfrm>
                  <a:off x="9508598" y="10726737"/>
                  <a:ext cx="66675" cy="666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79" name="Oval 222"/>
                <p:cNvSpPr>
                  <a:spLocks noChangeArrowheads="1"/>
                </p:cNvSpPr>
                <p:nvPr/>
              </p:nvSpPr>
              <p:spPr bwMode="auto">
                <a:xfrm>
                  <a:off x="9480023" y="10793412"/>
                  <a:ext cx="38100" cy="381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80" name="Oval 223"/>
                <p:cNvSpPr>
                  <a:spLocks noChangeArrowheads="1"/>
                </p:cNvSpPr>
                <p:nvPr/>
              </p:nvSpPr>
              <p:spPr bwMode="auto">
                <a:xfrm>
                  <a:off x="9499073" y="10936287"/>
                  <a:ext cx="28575" cy="381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grpSp>
        <p:pic>
          <p:nvPicPr>
            <p:cNvPr id="81" name="Picture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99163" y="10028807"/>
              <a:ext cx="6240325" cy="1939255"/>
            </a:xfrm>
            <a:prstGeom prst="rect">
              <a:avLst/>
            </a:prstGeom>
          </p:spPr>
        </p:pic>
        <p:grpSp>
          <p:nvGrpSpPr>
            <p:cNvPr id="82" name="Group 81"/>
            <p:cNvGrpSpPr/>
            <p:nvPr/>
          </p:nvGrpSpPr>
          <p:grpSpPr>
            <a:xfrm>
              <a:off x="11801306" y="10159133"/>
              <a:ext cx="6637448" cy="1646546"/>
              <a:chOff x="15576914" y="1962121"/>
              <a:chExt cx="6643323" cy="1436096"/>
            </a:xfrm>
          </p:grpSpPr>
          <p:sp>
            <p:nvSpPr>
              <p:cNvPr id="83" name="TextBox 82"/>
              <p:cNvSpPr txBox="1"/>
              <p:nvPr/>
            </p:nvSpPr>
            <p:spPr>
              <a:xfrm>
                <a:off x="15576914" y="2437990"/>
                <a:ext cx="6643323" cy="960227"/>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 important.</a:t>
                </a:r>
                <a:endParaRPr lang="en-US" sz="2400" dirty="0">
                  <a:solidFill>
                    <a:schemeClr val="bg1"/>
                  </a:solidFill>
                  <a:latin typeface="Lato" pitchFamily="34" charset="0"/>
                  <a:ea typeface="Lato" pitchFamily="34" charset="0"/>
                  <a:cs typeface="Lato" pitchFamily="34" charset="0"/>
                </a:endParaRPr>
              </a:p>
            </p:txBody>
          </p:sp>
          <p:sp>
            <p:nvSpPr>
              <p:cNvPr id="84" name="TextBox 83"/>
              <p:cNvSpPr txBox="1"/>
              <p:nvPr/>
            </p:nvSpPr>
            <p:spPr>
              <a:xfrm>
                <a:off x="15576914" y="1962121"/>
                <a:ext cx="4195296" cy="707850"/>
              </a:xfrm>
              <a:prstGeom prst="rect">
                <a:avLst/>
              </a:prstGeom>
              <a:noFill/>
            </p:spPr>
            <p:txBody>
              <a:bodyPr wrap="square" lIns="182843" tIns="91422" rIns="182843" bIns="91422" rtlCol="0">
                <a:spAutoFit/>
              </a:bodyPr>
              <a:lstStyle/>
              <a:p>
                <a:r>
                  <a:rPr lang="en-US" sz="3400" b="1" dirty="0">
                    <a:solidFill>
                      <a:schemeClr val="bg1"/>
                    </a:solidFill>
                    <a:latin typeface="Lato" pitchFamily="34" charset="0"/>
                    <a:ea typeface="Lato" pitchFamily="34" charset="0"/>
                    <a:cs typeface="Lato" pitchFamily="34" charset="0"/>
                  </a:rPr>
                  <a:t>Information</a:t>
                </a:r>
                <a:endParaRPr lang="id-ID" sz="3400" b="1" dirty="0">
                  <a:solidFill>
                    <a:schemeClr val="bg1"/>
                  </a:solidFill>
                  <a:latin typeface="Lato" pitchFamily="34" charset="0"/>
                  <a:ea typeface="Lato" pitchFamily="34" charset="0"/>
                  <a:cs typeface="Lato" pitchFamily="34" charset="0"/>
                </a:endParaRPr>
              </a:p>
            </p:txBody>
          </p:sp>
        </p:grpSp>
        <p:pic>
          <p:nvPicPr>
            <p:cNvPr id="85" name="Picture 8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45713" y="3878414"/>
              <a:ext cx="7776655" cy="9608986"/>
            </a:xfrm>
            <a:prstGeom prst="rect">
              <a:avLst/>
            </a:prstGeom>
          </p:spPr>
        </p:pic>
      </p:grpSp>
    </p:spTree>
    <p:extLst>
      <p:ext uri="{BB962C8B-B14F-4D97-AF65-F5344CB8AC3E}">
        <p14:creationId xmlns:p14="http://schemas.microsoft.com/office/powerpoint/2010/main" val="169260111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8717103" y="304800"/>
            <a:ext cx="6873734" cy="1295400"/>
            <a:chOff x="12920366" y="4046312"/>
            <a:chExt cx="6873734" cy="1295400"/>
          </a:xfrm>
        </p:grpSpPr>
        <p:sp>
          <p:nvSpPr>
            <p:cNvPr id="20" name="Title 20"/>
            <p:cNvSpPr txBox="1">
              <a:spLocks/>
            </p:cNvSpPr>
            <p:nvPr/>
          </p:nvSpPr>
          <p:spPr bwMode="auto">
            <a:xfrm>
              <a:off x="12996566" y="4615347"/>
              <a:ext cx="6637448" cy="726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gn="ct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a:t>
              </a:r>
              <a:r>
                <a:rPr lang="pt-BR" sz="2400" dirty="0" err="1" smtClean="0">
                  <a:solidFill>
                    <a:schemeClr val="bg1">
                      <a:lumMod val="75000"/>
                    </a:schemeClr>
                  </a:solidFill>
                  <a:latin typeface="Lato" pitchFamily="34" charset="0"/>
                  <a:ea typeface="Lato" pitchFamily="34" charset="0"/>
                  <a:cs typeface="Lato" pitchFamily="34" charset="0"/>
                </a:rPr>
                <a:t>sit</a:t>
              </a:r>
              <a:r>
                <a:rPr lang="pt-BR" sz="2400" dirty="0" smtClean="0">
                  <a:solidFill>
                    <a:schemeClr val="bg1">
                      <a:lumMod val="75000"/>
                    </a:schemeClr>
                  </a:solidFill>
                  <a:latin typeface="Lato" pitchFamily="34" charset="0"/>
                  <a:ea typeface="Lato" pitchFamily="34" charset="0"/>
                  <a:cs typeface="Lato" pitchFamily="34" charset="0"/>
                </a:rPr>
                <a:t> </a:t>
              </a:r>
              <a:r>
                <a:rPr lang="pt-BR" sz="2400" dirty="0" err="1" smtClean="0">
                  <a:solidFill>
                    <a:schemeClr val="bg1">
                      <a:lumMod val="75000"/>
                    </a:schemeClr>
                  </a:solidFill>
                  <a:latin typeface="Lato" pitchFamily="34" charset="0"/>
                  <a:ea typeface="Lato" pitchFamily="34" charset="0"/>
                  <a:cs typeface="Lato" pitchFamily="34" charset="0"/>
                </a:rPr>
                <a:t>amet</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21" name="TextBox 20"/>
            <p:cNvSpPr txBox="1"/>
            <p:nvPr/>
          </p:nvSpPr>
          <p:spPr>
            <a:xfrm>
              <a:off x="12920366" y="4046312"/>
              <a:ext cx="6873734" cy="630942"/>
            </a:xfrm>
            <a:prstGeom prst="rect">
              <a:avLst/>
            </a:prstGeom>
            <a:noFill/>
          </p:spPr>
          <p:txBody>
            <a:bodyPr wrap="square" rtlCol="0">
              <a:spAutoFit/>
            </a:bodyPr>
            <a:lstStyle/>
            <a:p>
              <a:pPr algn="ctr"/>
              <a:r>
                <a:rPr lang="en-US" sz="3500" b="1" dirty="0" smtClean="0">
                  <a:solidFill>
                    <a:schemeClr val="accent3"/>
                  </a:solidFill>
                  <a:latin typeface="Lato Black" charset="0"/>
                  <a:ea typeface="Lato Black" charset="0"/>
                  <a:cs typeface="Lato Black" charset="0"/>
                </a:rPr>
                <a:t>PRESENT</a:t>
              </a:r>
              <a:r>
                <a:rPr lang="en-US" sz="3500" b="1" dirty="0" smtClean="0">
                  <a:solidFill>
                    <a:schemeClr val="accent6"/>
                  </a:solidFill>
                  <a:latin typeface="Lato Black" charset="0"/>
                  <a:ea typeface="Lato Black" charset="0"/>
                  <a:cs typeface="Lato Black" charset="0"/>
                </a:rPr>
                <a:t> </a:t>
              </a:r>
              <a:r>
                <a:rPr lang="en-US" sz="3500" b="1" dirty="0" smtClean="0">
                  <a:solidFill>
                    <a:schemeClr val="accent1"/>
                  </a:solidFill>
                  <a:latin typeface="Lato Black" charset="0"/>
                  <a:ea typeface="Lato Black" charset="0"/>
                  <a:cs typeface="Lato Black" charset="0"/>
                </a:rPr>
                <a:t>HERE</a:t>
              </a:r>
            </a:p>
          </p:txBody>
        </p:sp>
      </p:grpSp>
      <p:grpSp>
        <p:nvGrpSpPr>
          <p:cNvPr id="2" name="Group 1"/>
          <p:cNvGrpSpPr/>
          <p:nvPr/>
        </p:nvGrpSpPr>
        <p:grpSpPr>
          <a:xfrm>
            <a:off x="13042144" y="2590800"/>
            <a:ext cx="9635293" cy="9204471"/>
            <a:chOff x="13042144" y="2590800"/>
            <a:chExt cx="9635293" cy="9204471"/>
          </a:xfrm>
        </p:grpSpPr>
        <p:sp>
          <p:nvSpPr>
            <p:cNvPr id="14" name="TextBox 30"/>
            <p:cNvSpPr txBox="1">
              <a:spLocks noChangeArrowheads="1"/>
            </p:cNvSpPr>
            <p:nvPr/>
          </p:nvSpPr>
          <p:spPr bwMode="auto">
            <a:xfrm>
              <a:off x="13042889" y="3429000"/>
              <a:ext cx="9569370" cy="3453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algn="just" eaLnBrk="1" hangingPunct="1">
                <a:lnSpc>
                  <a:spcPct val="130000"/>
                </a:lnSpc>
              </a:pPr>
              <a:r>
                <a:rPr lang="pt-BR" sz="2400" dirty="0">
                  <a:solidFill>
                    <a:schemeClr val="bg1">
                      <a:lumMod val="65000"/>
                    </a:schemeClr>
                  </a:solidFill>
                  <a:latin typeface="Lato" pitchFamily="34" charset="0"/>
                  <a:ea typeface="Lato" pitchFamily="34" charset="0"/>
                  <a:cs typeface="Lato" pitchFamily="34" charset="0"/>
                </a:rPr>
                <a:t>Lorem ipsum dolor sit amet, consectetur adipiscing elit. Aliquam tincidunt ante nec sem congue </a:t>
              </a:r>
              <a:r>
                <a:rPr lang="pt-BR" sz="2400" dirty="0" smtClean="0">
                  <a:solidFill>
                    <a:schemeClr val="bg1">
                      <a:lumMod val="65000"/>
                    </a:schemeClr>
                  </a:solidFill>
                  <a:latin typeface="Lato" pitchFamily="34" charset="0"/>
                  <a:ea typeface="Lato" pitchFamily="34" charset="0"/>
                  <a:cs typeface="Lato" pitchFamily="34" charset="0"/>
                </a:rPr>
                <a:t>conva ornare ante </a:t>
              </a:r>
              <a:r>
                <a:rPr lang="pt-BR" sz="2400" dirty="0">
                  <a:solidFill>
                    <a:schemeClr val="bg1">
                      <a:lumMod val="65000"/>
                    </a:schemeClr>
                  </a:solidFill>
                  <a:latin typeface="Lato" pitchFamily="34" charset="0"/>
                  <a:ea typeface="Lato" pitchFamily="34" charset="0"/>
                  <a:cs typeface="Lato" pitchFamily="34" charset="0"/>
                </a:rPr>
                <a:t>Lorem ipsum dolor sit amet, consectetur adipiscing elit. Aliquam tincidunt ante nec sem congue convallis. Pellentesque vel mauris quis nisl ornare rutrum in id risus. Proin vehicula ut sem et tempus. Interdum et malesuada fames ac ante ipsum primis in faucibus.</a:t>
              </a:r>
              <a:endParaRPr lang="en-US" sz="2400" dirty="0">
                <a:solidFill>
                  <a:schemeClr val="bg1">
                    <a:lumMod val="65000"/>
                  </a:schemeClr>
                </a:solidFill>
                <a:latin typeface="Lato" pitchFamily="34" charset="0"/>
                <a:ea typeface="Lato" pitchFamily="34" charset="0"/>
                <a:cs typeface="Lato" pitchFamily="34" charset="0"/>
              </a:endParaRPr>
            </a:p>
            <a:p>
              <a:pPr algn="just" eaLnBrk="1" hangingPunct="1">
                <a:lnSpc>
                  <a:spcPct val="130000"/>
                </a:lnSpc>
              </a:pPr>
              <a:endParaRPr lang="en-US" sz="2400" dirty="0">
                <a:solidFill>
                  <a:schemeClr val="bg1">
                    <a:lumMod val="65000"/>
                  </a:schemeClr>
                </a:solidFill>
                <a:latin typeface="Lato" pitchFamily="34" charset="0"/>
                <a:ea typeface="Lato" pitchFamily="34" charset="0"/>
                <a:cs typeface="Lato" pitchFamily="34" charset="0"/>
              </a:endParaRPr>
            </a:p>
          </p:txBody>
        </p:sp>
        <p:sp>
          <p:nvSpPr>
            <p:cNvPr id="15" name="TextBox 14"/>
            <p:cNvSpPr txBox="1"/>
            <p:nvPr/>
          </p:nvSpPr>
          <p:spPr>
            <a:xfrm>
              <a:off x="14338289" y="7198128"/>
              <a:ext cx="8311344" cy="898671"/>
            </a:xfrm>
            <a:prstGeom prst="rect">
              <a:avLst/>
            </a:prstGeom>
            <a:noFill/>
          </p:spPr>
          <p:txBody>
            <a:bodyPr wrap="square" lIns="219419" tIns="109710" rIns="219419" bIns="109710" rtlCol="0">
              <a:spAutoFit/>
            </a:bodyPr>
            <a:lstStyle/>
            <a:p>
              <a:r>
                <a:rPr lang="en-US" sz="2200" dirty="0">
                  <a:solidFill>
                    <a:schemeClr val="bg1">
                      <a:lumMod val="65000"/>
                    </a:schemeClr>
                  </a:solidFill>
                  <a:latin typeface="Lato" pitchFamily="34" charset="0"/>
                  <a:ea typeface="Lato" pitchFamily="34" charset="0"/>
                  <a:cs typeface="Lato" pitchFamily="34" charset="0"/>
                </a:rPr>
                <a:t>Lorem Ipsum has two main data statistical this </a:t>
              </a:r>
              <a:r>
                <a:rPr lang="en-US" sz="2200" dirty="0" smtClean="0">
                  <a:solidFill>
                    <a:schemeClr val="bg1">
                      <a:lumMod val="65000"/>
                    </a:schemeClr>
                  </a:solidFill>
                  <a:latin typeface="Lato" pitchFamily="34" charset="0"/>
                  <a:ea typeface="Lato" pitchFamily="34" charset="0"/>
                  <a:cs typeface="Lato" pitchFamily="34" charset="0"/>
                </a:rPr>
                <a:t>methodologies important.</a:t>
              </a:r>
              <a:endParaRPr lang="en-US" sz="2200" dirty="0">
                <a:solidFill>
                  <a:schemeClr val="bg1">
                    <a:lumMod val="65000"/>
                  </a:schemeClr>
                </a:solidFill>
                <a:latin typeface="Lato" pitchFamily="34" charset="0"/>
                <a:ea typeface="Lato" pitchFamily="34" charset="0"/>
                <a:cs typeface="Lato" pitchFamily="34" charset="0"/>
              </a:endParaRPr>
            </a:p>
          </p:txBody>
        </p:sp>
        <p:grpSp>
          <p:nvGrpSpPr>
            <p:cNvPr id="16" name="Group 15"/>
            <p:cNvGrpSpPr/>
            <p:nvPr/>
          </p:nvGrpSpPr>
          <p:grpSpPr>
            <a:xfrm>
              <a:off x="13429433" y="7428463"/>
              <a:ext cx="578778" cy="578778"/>
              <a:chOff x="2044216" y="4079472"/>
              <a:chExt cx="962828" cy="962828"/>
            </a:xfrm>
          </p:grpSpPr>
          <p:sp>
            <p:nvSpPr>
              <p:cNvPr id="18" name="Oval 17"/>
              <p:cNvSpPr/>
              <p:nvPr/>
            </p:nvSpPr>
            <p:spPr>
              <a:xfrm>
                <a:off x="2044216" y="4079472"/>
                <a:ext cx="962828" cy="96282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33"/>
              <p:cNvSpPr>
                <a:spLocks noChangeArrowheads="1"/>
              </p:cNvSpPr>
              <p:nvPr/>
            </p:nvSpPr>
            <p:spPr bwMode="auto">
              <a:xfrm>
                <a:off x="2262024" y="4267200"/>
                <a:ext cx="527213" cy="554671"/>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sp>
          <p:nvSpPr>
            <p:cNvPr id="23" name="TextBox 22"/>
            <p:cNvSpPr txBox="1"/>
            <p:nvPr/>
          </p:nvSpPr>
          <p:spPr>
            <a:xfrm>
              <a:off x="14361613" y="8382000"/>
              <a:ext cx="8311344" cy="898671"/>
            </a:xfrm>
            <a:prstGeom prst="rect">
              <a:avLst/>
            </a:prstGeom>
            <a:noFill/>
          </p:spPr>
          <p:txBody>
            <a:bodyPr wrap="square" lIns="219419" tIns="109710" rIns="219419" bIns="109710" rtlCol="0">
              <a:spAutoFit/>
            </a:bodyPr>
            <a:lstStyle/>
            <a:p>
              <a:r>
                <a:rPr lang="en-US" sz="2200" dirty="0">
                  <a:solidFill>
                    <a:schemeClr val="bg1">
                      <a:lumMod val="65000"/>
                    </a:schemeClr>
                  </a:solidFill>
                  <a:latin typeface="Lato" pitchFamily="34" charset="0"/>
                  <a:ea typeface="Lato" pitchFamily="34" charset="0"/>
                  <a:cs typeface="Lato" pitchFamily="34" charset="0"/>
                </a:rPr>
                <a:t>Lorem Ipsum has two main data statistical this </a:t>
              </a:r>
              <a:r>
                <a:rPr lang="en-US" sz="2200" dirty="0" smtClean="0">
                  <a:solidFill>
                    <a:schemeClr val="bg1">
                      <a:lumMod val="65000"/>
                    </a:schemeClr>
                  </a:solidFill>
                  <a:latin typeface="Lato" pitchFamily="34" charset="0"/>
                  <a:ea typeface="Lato" pitchFamily="34" charset="0"/>
                  <a:cs typeface="Lato" pitchFamily="34" charset="0"/>
                </a:rPr>
                <a:t>methodologies important.</a:t>
              </a:r>
              <a:endParaRPr lang="en-US" sz="2200" dirty="0">
                <a:solidFill>
                  <a:schemeClr val="bg1">
                    <a:lumMod val="65000"/>
                  </a:schemeClr>
                </a:solidFill>
                <a:latin typeface="Lato" pitchFamily="34" charset="0"/>
                <a:ea typeface="Lato" pitchFamily="34" charset="0"/>
                <a:cs typeface="Lato" pitchFamily="34" charset="0"/>
              </a:endParaRPr>
            </a:p>
          </p:txBody>
        </p:sp>
        <p:grpSp>
          <p:nvGrpSpPr>
            <p:cNvPr id="24" name="Group 23"/>
            <p:cNvGrpSpPr/>
            <p:nvPr/>
          </p:nvGrpSpPr>
          <p:grpSpPr>
            <a:xfrm>
              <a:off x="13452757" y="8612335"/>
              <a:ext cx="578778" cy="578778"/>
              <a:chOff x="2044216" y="4079472"/>
              <a:chExt cx="962828" cy="962828"/>
            </a:xfrm>
          </p:grpSpPr>
          <p:sp>
            <p:nvSpPr>
              <p:cNvPr id="25" name="Oval 24"/>
              <p:cNvSpPr/>
              <p:nvPr/>
            </p:nvSpPr>
            <p:spPr>
              <a:xfrm>
                <a:off x="2044216" y="4079472"/>
                <a:ext cx="962828" cy="96282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33"/>
              <p:cNvSpPr>
                <a:spLocks noChangeArrowheads="1"/>
              </p:cNvSpPr>
              <p:nvPr/>
            </p:nvSpPr>
            <p:spPr bwMode="auto">
              <a:xfrm>
                <a:off x="2262024" y="4267200"/>
                <a:ext cx="527213" cy="554671"/>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sp>
          <p:nvSpPr>
            <p:cNvPr id="27" name="TextBox 26"/>
            <p:cNvSpPr txBox="1"/>
            <p:nvPr/>
          </p:nvSpPr>
          <p:spPr>
            <a:xfrm>
              <a:off x="14342769" y="9677400"/>
              <a:ext cx="8311344" cy="898671"/>
            </a:xfrm>
            <a:prstGeom prst="rect">
              <a:avLst/>
            </a:prstGeom>
            <a:noFill/>
          </p:spPr>
          <p:txBody>
            <a:bodyPr wrap="square" lIns="219419" tIns="109710" rIns="219419" bIns="109710" rtlCol="0">
              <a:spAutoFit/>
            </a:bodyPr>
            <a:lstStyle/>
            <a:p>
              <a:r>
                <a:rPr lang="en-US" sz="2200" dirty="0">
                  <a:solidFill>
                    <a:schemeClr val="bg1">
                      <a:lumMod val="65000"/>
                    </a:schemeClr>
                  </a:solidFill>
                  <a:latin typeface="Lato" pitchFamily="34" charset="0"/>
                  <a:ea typeface="Lato" pitchFamily="34" charset="0"/>
                  <a:cs typeface="Lato" pitchFamily="34" charset="0"/>
                </a:rPr>
                <a:t>Lorem Ipsum has two main data statistical this </a:t>
              </a:r>
              <a:r>
                <a:rPr lang="en-US" sz="2200" dirty="0" smtClean="0">
                  <a:solidFill>
                    <a:schemeClr val="bg1">
                      <a:lumMod val="65000"/>
                    </a:schemeClr>
                  </a:solidFill>
                  <a:latin typeface="Lato" pitchFamily="34" charset="0"/>
                  <a:ea typeface="Lato" pitchFamily="34" charset="0"/>
                  <a:cs typeface="Lato" pitchFamily="34" charset="0"/>
                </a:rPr>
                <a:t>methodologies important.</a:t>
              </a:r>
              <a:endParaRPr lang="en-US" sz="2200" dirty="0">
                <a:solidFill>
                  <a:schemeClr val="bg1">
                    <a:lumMod val="65000"/>
                  </a:schemeClr>
                </a:solidFill>
                <a:latin typeface="Lato" pitchFamily="34" charset="0"/>
                <a:ea typeface="Lato" pitchFamily="34" charset="0"/>
                <a:cs typeface="Lato" pitchFamily="34" charset="0"/>
              </a:endParaRPr>
            </a:p>
          </p:txBody>
        </p:sp>
        <p:grpSp>
          <p:nvGrpSpPr>
            <p:cNvPr id="28" name="Group 27"/>
            <p:cNvGrpSpPr/>
            <p:nvPr/>
          </p:nvGrpSpPr>
          <p:grpSpPr>
            <a:xfrm>
              <a:off x="13433913" y="9907735"/>
              <a:ext cx="578778" cy="578778"/>
              <a:chOff x="2044216" y="4079472"/>
              <a:chExt cx="962828" cy="962828"/>
            </a:xfrm>
          </p:grpSpPr>
          <p:sp>
            <p:nvSpPr>
              <p:cNvPr id="29" name="Oval 28"/>
              <p:cNvSpPr/>
              <p:nvPr/>
            </p:nvSpPr>
            <p:spPr>
              <a:xfrm>
                <a:off x="2044216" y="4079472"/>
                <a:ext cx="962828" cy="96282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33"/>
              <p:cNvSpPr>
                <a:spLocks noChangeArrowheads="1"/>
              </p:cNvSpPr>
              <p:nvPr/>
            </p:nvSpPr>
            <p:spPr bwMode="auto">
              <a:xfrm>
                <a:off x="2262024" y="4267200"/>
                <a:ext cx="527213" cy="554671"/>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sp>
          <p:nvSpPr>
            <p:cNvPr id="31" name="TextBox 30"/>
            <p:cNvSpPr txBox="1"/>
            <p:nvPr/>
          </p:nvSpPr>
          <p:spPr>
            <a:xfrm>
              <a:off x="14366093" y="10896600"/>
              <a:ext cx="8311344" cy="898671"/>
            </a:xfrm>
            <a:prstGeom prst="rect">
              <a:avLst/>
            </a:prstGeom>
            <a:noFill/>
          </p:spPr>
          <p:txBody>
            <a:bodyPr wrap="square" lIns="219419" tIns="109710" rIns="219419" bIns="109710" rtlCol="0">
              <a:spAutoFit/>
            </a:bodyPr>
            <a:lstStyle/>
            <a:p>
              <a:r>
                <a:rPr lang="en-US" sz="2200" dirty="0">
                  <a:solidFill>
                    <a:schemeClr val="bg1">
                      <a:lumMod val="65000"/>
                    </a:schemeClr>
                  </a:solidFill>
                  <a:latin typeface="Lato" pitchFamily="34" charset="0"/>
                  <a:ea typeface="Lato" pitchFamily="34" charset="0"/>
                  <a:cs typeface="Lato" pitchFamily="34" charset="0"/>
                </a:rPr>
                <a:t>Lorem Ipsum has two main data statistical this </a:t>
              </a:r>
              <a:r>
                <a:rPr lang="en-US" sz="2200" dirty="0" smtClean="0">
                  <a:solidFill>
                    <a:schemeClr val="bg1">
                      <a:lumMod val="65000"/>
                    </a:schemeClr>
                  </a:solidFill>
                  <a:latin typeface="Lato" pitchFamily="34" charset="0"/>
                  <a:ea typeface="Lato" pitchFamily="34" charset="0"/>
                  <a:cs typeface="Lato" pitchFamily="34" charset="0"/>
                </a:rPr>
                <a:t>methodologies important.</a:t>
              </a:r>
              <a:endParaRPr lang="en-US" sz="2200" dirty="0">
                <a:solidFill>
                  <a:schemeClr val="bg1">
                    <a:lumMod val="65000"/>
                  </a:schemeClr>
                </a:solidFill>
                <a:latin typeface="Lato" pitchFamily="34" charset="0"/>
                <a:ea typeface="Lato" pitchFamily="34" charset="0"/>
                <a:cs typeface="Lato" pitchFamily="34" charset="0"/>
              </a:endParaRPr>
            </a:p>
          </p:txBody>
        </p:sp>
        <p:grpSp>
          <p:nvGrpSpPr>
            <p:cNvPr id="32" name="Group 31"/>
            <p:cNvGrpSpPr/>
            <p:nvPr/>
          </p:nvGrpSpPr>
          <p:grpSpPr>
            <a:xfrm>
              <a:off x="13457237" y="11126935"/>
              <a:ext cx="578778" cy="578778"/>
              <a:chOff x="2044216" y="4079472"/>
              <a:chExt cx="962828" cy="962828"/>
            </a:xfrm>
          </p:grpSpPr>
          <p:sp>
            <p:nvSpPr>
              <p:cNvPr id="33" name="Oval 32"/>
              <p:cNvSpPr/>
              <p:nvPr/>
            </p:nvSpPr>
            <p:spPr>
              <a:xfrm>
                <a:off x="2044216" y="4079472"/>
                <a:ext cx="962828" cy="96282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33"/>
              <p:cNvSpPr>
                <a:spLocks noChangeArrowheads="1"/>
              </p:cNvSpPr>
              <p:nvPr/>
            </p:nvSpPr>
            <p:spPr bwMode="auto">
              <a:xfrm>
                <a:off x="2262024" y="4267200"/>
                <a:ext cx="527213" cy="554671"/>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sp>
          <p:nvSpPr>
            <p:cNvPr id="35" name="TextBox 34"/>
            <p:cNvSpPr txBox="1"/>
            <p:nvPr/>
          </p:nvSpPr>
          <p:spPr bwMode="auto">
            <a:xfrm>
              <a:off x="13042144" y="2590800"/>
              <a:ext cx="4148893" cy="707886"/>
            </a:xfrm>
            <a:prstGeom prst="rect">
              <a:avLst/>
            </a:prstGeom>
            <a:noFill/>
          </p:spPr>
          <p:txBody>
            <a:bodyPr wrap="none">
              <a:spAutoFit/>
            </a:bodyPr>
            <a:lstStyle/>
            <a:p>
              <a:pPr defTabSz="1828434" fontAlgn="auto">
                <a:spcBef>
                  <a:spcPts val="0"/>
                </a:spcBef>
                <a:spcAft>
                  <a:spcPts val="0"/>
                </a:spcAft>
                <a:defRPr/>
              </a:pPr>
              <a:r>
                <a:rPr lang="id-ID" sz="4000" b="1" dirty="0" err="1" smtClean="0">
                  <a:solidFill>
                    <a:schemeClr val="accent3"/>
                  </a:solidFill>
                  <a:latin typeface="Lato" pitchFamily="34" charset="0"/>
                  <a:ea typeface="Lato" pitchFamily="34" charset="0"/>
                  <a:cs typeface="Lato" pitchFamily="34" charset="0"/>
                </a:rPr>
                <a:t>Information</a:t>
              </a:r>
              <a:r>
                <a:rPr lang="id-ID" sz="4000" b="1" dirty="0" smtClean="0">
                  <a:solidFill>
                    <a:schemeClr val="accent3"/>
                  </a:solidFill>
                  <a:latin typeface="Lato" pitchFamily="34" charset="0"/>
                  <a:ea typeface="Lato" pitchFamily="34" charset="0"/>
                  <a:cs typeface="Lato" pitchFamily="34" charset="0"/>
                </a:rPr>
                <a:t> Here</a:t>
              </a:r>
              <a:endParaRPr lang="id-ID" sz="4000" b="1" dirty="0">
                <a:solidFill>
                  <a:schemeClr val="accent3"/>
                </a:solidFill>
                <a:latin typeface="Lato" pitchFamily="34" charset="0"/>
                <a:ea typeface="Lato" pitchFamily="34" charset="0"/>
                <a:cs typeface="Lato" pitchFamily="34" charset="0"/>
              </a:endParaRPr>
            </a:p>
          </p:txBody>
        </p:sp>
      </p:grpSp>
      <p:grpSp>
        <p:nvGrpSpPr>
          <p:cNvPr id="4" name="Group 3"/>
          <p:cNvGrpSpPr/>
          <p:nvPr/>
        </p:nvGrpSpPr>
        <p:grpSpPr>
          <a:xfrm>
            <a:off x="745476" y="1644852"/>
            <a:ext cx="11936427" cy="12071148"/>
            <a:chOff x="745476" y="1644852"/>
            <a:chExt cx="11936427" cy="12071148"/>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5476" y="7429814"/>
              <a:ext cx="9708071" cy="6286186"/>
            </a:xfrm>
            <a:prstGeom prst="rect">
              <a:avLst/>
            </a:prstGeom>
          </p:spPr>
        </p:pic>
        <p:pic>
          <p:nvPicPr>
            <p:cNvPr id="36" name="Picture 3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73545" y="1644852"/>
              <a:ext cx="7408358" cy="12071148"/>
            </a:xfrm>
            <a:prstGeom prst="rect">
              <a:avLst/>
            </a:prstGeom>
          </p:spPr>
        </p:pic>
        <p:grpSp>
          <p:nvGrpSpPr>
            <p:cNvPr id="37" name="กลุ่ม 130"/>
            <p:cNvGrpSpPr/>
            <p:nvPr/>
          </p:nvGrpSpPr>
          <p:grpSpPr>
            <a:xfrm>
              <a:off x="919156" y="4066805"/>
              <a:ext cx="5984882" cy="962395"/>
              <a:chOff x="13637980" y="4184592"/>
              <a:chExt cx="5984882" cy="962395"/>
            </a:xfrm>
          </p:grpSpPr>
          <p:sp>
            <p:nvSpPr>
              <p:cNvPr id="38" name="Teardrop 16"/>
              <p:cNvSpPr/>
              <p:nvPr/>
            </p:nvSpPr>
            <p:spPr bwMode="auto">
              <a:xfrm rot="8100000">
                <a:off x="13637980" y="4251690"/>
                <a:ext cx="895064" cy="895297"/>
              </a:xfrm>
              <a:prstGeom prst="teardrop">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a:defRPr/>
                </a:pPr>
                <a:endParaRPr lang="en-US" dirty="0"/>
              </a:p>
            </p:txBody>
          </p:sp>
          <p:sp>
            <p:nvSpPr>
              <p:cNvPr id="39" name="TextBox 38"/>
              <p:cNvSpPr txBox="1"/>
              <p:nvPr/>
            </p:nvSpPr>
            <p:spPr>
              <a:xfrm>
                <a:off x="14785724" y="4184592"/>
                <a:ext cx="4837138" cy="960227"/>
              </a:xfrm>
              <a:prstGeom prst="rect">
                <a:avLst/>
              </a:prstGeom>
              <a:noFill/>
            </p:spPr>
            <p:txBody>
              <a:bodyPr wrap="square" lIns="219419" tIns="109710" rIns="219419" bIns="109710" rtlCol="0">
                <a:spAutoFit/>
              </a:bodyPr>
              <a:lstStyle/>
              <a:p>
                <a:r>
                  <a:rPr lang="en-US" sz="2400" dirty="0">
                    <a:solidFill>
                      <a:schemeClr val="bg1">
                        <a:lumMod val="65000"/>
                      </a:schemeClr>
                    </a:solidFill>
                    <a:latin typeface="Lato" pitchFamily="34" charset="0"/>
                    <a:ea typeface="Lato" pitchFamily="34" charset="0"/>
                    <a:cs typeface="Lato" pitchFamily="34" charset="0"/>
                  </a:rPr>
                  <a:t>Lorem Ipsum has two main data statistical this </a:t>
                </a:r>
                <a:r>
                  <a:rPr lang="en-US" sz="2400" dirty="0" smtClean="0">
                    <a:solidFill>
                      <a:schemeClr val="bg1">
                        <a:lumMod val="65000"/>
                      </a:schemeClr>
                    </a:solidFill>
                    <a:latin typeface="Lato" pitchFamily="34" charset="0"/>
                    <a:ea typeface="Lato" pitchFamily="34" charset="0"/>
                    <a:cs typeface="Lato" pitchFamily="34" charset="0"/>
                  </a:rPr>
                  <a:t>methodologies</a:t>
                </a:r>
                <a:endParaRPr lang="en-US" sz="2400" dirty="0">
                  <a:solidFill>
                    <a:schemeClr val="bg1">
                      <a:lumMod val="65000"/>
                    </a:schemeClr>
                  </a:solidFill>
                  <a:latin typeface="Lato" pitchFamily="34" charset="0"/>
                  <a:ea typeface="Lato" pitchFamily="34" charset="0"/>
                  <a:cs typeface="Lato" pitchFamily="34" charset="0"/>
                </a:endParaRPr>
              </a:p>
            </p:txBody>
          </p:sp>
          <p:sp>
            <p:nvSpPr>
              <p:cNvPr id="40" name="Freeform 33"/>
              <p:cNvSpPr>
                <a:spLocks noChangeArrowheads="1"/>
              </p:cNvSpPr>
              <p:nvPr/>
            </p:nvSpPr>
            <p:spPr bwMode="auto">
              <a:xfrm>
                <a:off x="13842556" y="4463296"/>
                <a:ext cx="527213" cy="554671"/>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grpSp>
          <p:nvGrpSpPr>
            <p:cNvPr id="45" name="กลุ่ม 130"/>
            <p:cNvGrpSpPr/>
            <p:nvPr/>
          </p:nvGrpSpPr>
          <p:grpSpPr>
            <a:xfrm>
              <a:off x="919156" y="5438405"/>
              <a:ext cx="5984882" cy="962395"/>
              <a:chOff x="13637980" y="4184592"/>
              <a:chExt cx="5984882" cy="962395"/>
            </a:xfrm>
          </p:grpSpPr>
          <p:sp>
            <p:nvSpPr>
              <p:cNvPr id="46" name="Teardrop 16"/>
              <p:cNvSpPr/>
              <p:nvPr/>
            </p:nvSpPr>
            <p:spPr bwMode="auto">
              <a:xfrm rot="8100000">
                <a:off x="13637980" y="4251690"/>
                <a:ext cx="895064" cy="895297"/>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a:defRPr/>
                </a:pPr>
                <a:endParaRPr lang="en-US" dirty="0"/>
              </a:p>
            </p:txBody>
          </p:sp>
          <p:sp>
            <p:nvSpPr>
              <p:cNvPr id="47" name="TextBox 46"/>
              <p:cNvSpPr txBox="1"/>
              <p:nvPr/>
            </p:nvSpPr>
            <p:spPr>
              <a:xfrm>
                <a:off x="14785724" y="4184592"/>
                <a:ext cx="4837138" cy="960227"/>
              </a:xfrm>
              <a:prstGeom prst="rect">
                <a:avLst/>
              </a:prstGeom>
              <a:noFill/>
            </p:spPr>
            <p:txBody>
              <a:bodyPr wrap="square" lIns="219419" tIns="109710" rIns="219419" bIns="109710" rtlCol="0">
                <a:spAutoFit/>
              </a:bodyPr>
              <a:lstStyle/>
              <a:p>
                <a:r>
                  <a:rPr lang="en-US" sz="2400" dirty="0">
                    <a:solidFill>
                      <a:schemeClr val="bg1">
                        <a:lumMod val="65000"/>
                      </a:schemeClr>
                    </a:solidFill>
                    <a:latin typeface="Lato" pitchFamily="34" charset="0"/>
                    <a:ea typeface="Lato" pitchFamily="34" charset="0"/>
                    <a:cs typeface="Lato" pitchFamily="34" charset="0"/>
                  </a:rPr>
                  <a:t>Lorem Ipsum has two main data statistical this </a:t>
                </a:r>
                <a:r>
                  <a:rPr lang="en-US" sz="2400" dirty="0" smtClean="0">
                    <a:solidFill>
                      <a:schemeClr val="bg1">
                        <a:lumMod val="65000"/>
                      </a:schemeClr>
                    </a:solidFill>
                    <a:latin typeface="Lato" pitchFamily="34" charset="0"/>
                    <a:ea typeface="Lato" pitchFamily="34" charset="0"/>
                    <a:cs typeface="Lato" pitchFamily="34" charset="0"/>
                  </a:rPr>
                  <a:t>methodologies</a:t>
                </a:r>
                <a:endParaRPr lang="en-US" sz="2400" dirty="0">
                  <a:solidFill>
                    <a:schemeClr val="bg1">
                      <a:lumMod val="65000"/>
                    </a:schemeClr>
                  </a:solidFill>
                  <a:latin typeface="Lato" pitchFamily="34" charset="0"/>
                  <a:ea typeface="Lato" pitchFamily="34" charset="0"/>
                  <a:cs typeface="Lato" pitchFamily="34" charset="0"/>
                </a:endParaRPr>
              </a:p>
            </p:txBody>
          </p:sp>
          <p:sp>
            <p:nvSpPr>
              <p:cNvPr id="48" name="Freeform 33"/>
              <p:cNvSpPr>
                <a:spLocks noChangeArrowheads="1"/>
              </p:cNvSpPr>
              <p:nvPr/>
            </p:nvSpPr>
            <p:spPr bwMode="auto">
              <a:xfrm>
                <a:off x="13842556" y="4463296"/>
                <a:ext cx="527213" cy="554671"/>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grpSp>
          <p:nvGrpSpPr>
            <p:cNvPr id="49" name="กลุ่ม 130"/>
            <p:cNvGrpSpPr/>
            <p:nvPr/>
          </p:nvGrpSpPr>
          <p:grpSpPr>
            <a:xfrm>
              <a:off x="871930" y="2695205"/>
              <a:ext cx="5984882" cy="962395"/>
              <a:chOff x="13637980" y="4184592"/>
              <a:chExt cx="5984882" cy="962395"/>
            </a:xfrm>
          </p:grpSpPr>
          <p:sp>
            <p:nvSpPr>
              <p:cNvPr id="50" name="Teardrop 16"/>
              <p:cNvSpPr/>
              <p:nvPr/>
            </p:nvSpPr>
            <p:spPr bwMode="auto">
              <a:xfrm rot="8100000">
                <a:off x="13637980" y="4251690"/>
                <a:ext cx="895064" cy="895297"/>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a:defRPr/>
                </a:pPr>
                <a:endParaRPr lang="en-US" dirty="0"/>
              </a:p>
            </p:txBody>
          </p:sp>
          <p:sp>
            <p:nvSpPr>
              <p:cNvPr id="51" name="TextBox 50"/>
              <p:cNvSpPr txBox="1"/>
              <p:nvPr/>
            </p:nvSpPr>
            <p:spPr>
              <a:xfrm>
                <a:off x="14785724" y="4184592"/>
                <a:ext cx="4837138" cy="960227"/>
              </a:xfrm>
              <a:prstGeom prst="rect">
                <a:avLst/>
              </a:prstGeom>
              <a:noFill/>
            </p:spPr>
            <p:txBody>
              <a:bodyPr wrap="square" lIns="219419" tIns="109710" rIns="219419" bIns="109710" rtlCol="0">
                <a:spAutoFit/>
              </a:bodyPr>
              <a:lstStyle/>
              <a:p>
                <a:r>
                  <a:rPr lang="en-US" sz="2400" dirty="0">
                    <a:solidFill>
                      <a:schemeClr val="bg1">
                        <a:lumMod val="65000"/>
                      </a:schemeClr>
                    </a:solidFill>
                    <a:latin typeface="Lato" pitchFamily="34" charset="0"/>
                    <a:ea typeface="Lato" pitchFamily="34" charset="0"/>
                    <a:cs typeface="Lato" pitchFamily="34" charset="0"/>
                  </a:rPr>
                  <a:t>Lorem Ipsum has two main data statistical this </a:t>
                </a:r>
                <a:r>
                  <a:rPr lang="en-US" sz="2400" dirty="0" smtClean="0">
                    <a:solidFill>
                      <a:schemeClr val="bg1">
                        <a:lumMod val="65000"/>
                      </a:schemeClr>
                    </a:solidFill>
                    <a:latin typeface="Lato" pitchFamily="34" charset="0"/>
                    <a:ea typeface="Lato" pitchFamily="34" charset="0"/>
                    <a:cs typeface="Lato" pitchFamily="34" charset="0"/>
                  </a:rPr>
                  <a:t>methodologies</a:t>
                </a:r>
                <a:endParaRPr lang="en-US" sz="2400" dirty="0">
                  <a:solidFill>
                    <a:schemeClr val="bg1">
                      <a:lumMod val="65000"/>
                    </a:schemeClr>
                  </a:solidFill>
                  <a:latin typeface="Lato" pitchFamily="34" charset="0"/>
                  <a:ea typeface="Lato" pitchFamily="34" charset="0"/>
                  <a:cs typeface="Lato" pitchFamily="34" charset="0"/>
                </a:endParaRPr>
              </a:p>
            </p:txBody>
          </p:sp>
          <p:sp>
            <p:nvSpPr>
              <p:cNvPr id="52" name="Freeform 33"/>
              <p:cNvSpPr>
                <a:spLocks noChangeArrowheads="1"/>
              </p:cNvSpPr>
              <p:nvPr/>
            </p:nvSpPr>
            <p:spPr bwMode="auto">
              <a:xfrm>
                <a:off x="13842556" y="4463296"/>
                <a:ext cx="527213" cy="554671"/>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grpSp>
    </p:spTree>
    <p:extLst>
      <p:ext uri="{BB962C8B-B14F-4D97-AF65-F5344CB8AC3E}">
        <p14:creationId xmlns:p14="http://schemas.microsoft.com/office/powerpoint/2010/main" val="77731182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 name="Group 86"/>
          <p:cNvGrpSpPr/>
          <p:nvPr/>
        </p:nvGrpSpPr>
        <p:grpSpPr>
          <a:xfrm>
            <a:off x="8717103" y="304800"/>
            <a:ext cx="6873734" cy="1295400"/>
            <a:chOff x="12920366" y="4046312"/>
            <a:chExt cx="6873734" cy="1295400"/>
          </a:xfrm>
        </p:grpSpPr>
        <p:sp>
          <p:nvSpPr>
            <p:cNvPr id="88" name="Title 20"/>
            <p:cNvSpPr txBox="1">
              <a:spLocks/>
            </p:cNvSpPr>
            <p:nvPr/>
          </p:nvSpPr>
          <p:spPr bwMode="auto">
            <a:xfrm>
              <a:off x="12996566" y="4615347"/>
              <a:ext cx="6637448" cy="726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gn="ct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a:t>
              </a:r>
              <a:r>
                <a:rPr lang="pt-BR" sz="2400" dirty="0" err="1" smtClean="0">
                  <a:solidFill>
                    <a:schemeClr val="bg1">
                      <a:lumMod val="75000"/>
                    </a:schemeClr>
                  </a:solidFill>
                  <a:latin typeface="Lato" pitchFamily="34" charset="0"/>
                  <a:ea typeface="Lato" pitchFamily="34" charset="0"/>
                  <a:cs typeface="Lato" pitchFamily="34" charset="0"/>
                </a:rPr>
                <a:t>sit</a:t>
              </a:r>
              <a:r>
                <a:rPr lang="pt-BR" sz="2400" dirty="0" smtClean="0">
                  <a:solidFill>
                    <a:schemeClr val="bg1">
                      <a:lumMod val="75000"/>
                    </a:schemeClr>
                  </a:solidFill>
                  <a:latin typeface="Lato" pitchFamily="34" charset="0"/>
                  <a:ea typeface="Lato" pitchFamily="34" charset="0"/>
                  <a:cs typeface="Lato" pitchFamily="34" charset="0"/>
                </a:rPr>
                <a:t> </a:t>
              </a:r>
              <a:r>
                <a:rPr lang="pt-BR" sz="2400" dirty="0" err="1" smtClean="0">
                  <a:solidFill>
                    <a:schemeClr val="bg1">
                      <a:lumMod val="75000"/>
                    </a:schemeClr>
                  </a:solidFill>
                  <a:latin typeface="Lato" pitchFamily="34" charset="0"/>
                  <a:ea typeface="Lato" pitchFamily="34" charset="0"/>
                  <a:cs typeface="Lato" pitchFamily="34" charset="0"/>
                </a:rPr>
                <a:t>amet</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89" name="TextBox 88"/>
            <p:cNvSpPr txBox="1"/>
            <p:nvPr/>
          </p:nvSpPr>
          <p:spPr>
            <a:xfrm>
              <a:off x="12920366" y="4046312"/>
              <a:ext cx="6873734" cy="630942"/>
            </a:xfrm>
            <a:prstGeom prst="rect">
              <a:avLst/>
            </a:prstGeom>
            <a:noFill/>
          </p:spPr>
          <p:txBody>
            <a:bodyPr wrap="square" rtlCol="0">
              <a:spAutoFit/>
            </a:bodyPr>
            <a:lstStyle/>
            <a:p>
              <a:pPr algn="ctr"/>
              <a:r>
                <a:rPr lang="en-US" sz="3500" b="1" dirty="0" smtClean="0">
                  <a:solidFill>
                    <a:schemeClr val="accent3"/>
                  </a:solidFill>
                  <a:latin typeface="Lato Black" charset="0"/>
                  <a:ea typeface="Lato Black" charset="0"/>
                  <a:cs typeface="Lato Black" charset="0"/>
                </a:rPr>
                <a:t>PRESENT</a:t>
              </a:r>
              <a:r>
                <a:rPr lang="en-US" sz="3500" b="1" dirty="0" smtClean="0">
                  <a:solidFill>
                    <a:schemeClr val="accent6"/>
                  </a:solidFill>
                  <a:latin typeface="Lato Black" charset="0"/>
                  <a:ea typeface="Lato Black" charset="0"/>
                  <a:cs typeface="Lato Black" charset="0"/>
                </a:rPr>
                <a:t> </a:t>
              </a:r>
              <a:r>
                <a:rPr lang="en-US" sz="3500" b="1" dirty="0" smtClean="0">
                  <a:solidFill>
                    <a:schemeClr val="accent1"/>
                  </a:solidFill>
                  <a:latin typeface="Lato Black" charset="0"/>
                  <a:ea typeface="Lato Black" charset="0"/>
                  <a:cs typeface="Lato Black" charset="0"/>
                </a:rPr>
                <a:t>HERE</a:t>
              </a:r>
            </a:p>
          </p:txBody>
        </p:sp>
      </p:grpSp>
      <p:grpSp>
        <p:nvGrpSpPr>
          <p:cNvPr id="4" name="Group 3"/>
          <p:cNvGrpSpPr/>
          <p:nvPr/>
        </p:nvGrpSpPr>
        <p:grpSpPr>
          <a:xfrm>
            <a:off x="1036637" y="7909429"/>
            <a:ext cx="7204758" cy="4587371"/>
            <a:chOff x="1036637" y="7909429"/>
            <a:chExt cx="7204758" cy="4587371"/>
          </a:xfrm>
        </p:grpSpPr>
        <p:grpSp>
          <p:nvGrpSpPr>
            <p:cNvPr id="90" name="กลุ่ม 130"/>
            <p:cNvGrpSpPr/>
            <p:nvPr/>
          </p:nvGrpSpPr>
          <p:grpSpPr>
            <a:xfrm>
              <a:off x="1036637" y="7909429"/>
              <a:ext cx="7204758" cy="1329558"/>
              <a:chOff x="13637980" y="4184592"/>
              <a:chExt cx="7204758" cy="1329558"/>
            </a:xfrm>
          </p:grpSpPr>
          <p:sp>
            <p:nvSpPr>
              <p:cNvPr id="91" name="Teardrop 16"/>
              <p:cNvSpPr/>
              <p:nvPr/>
            </p:nvSpPr>
            <p:spPr bwMode="auto">
              <a:xfrm rot="8100000">
                <a:off x="13637980" y="4251690"/>
                <a:ext cx="895064" cy="895297"/>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a:defRPr/>
                </a:pPr>
                <a:endParaRPr lang="en-US" dirty="0"/>
              </a:p>
            </p:txBody>
          </p:sp>
          <p:sp>
            <p:nvSpPr>
              <p:cNvPr id="92" name="TextBox 91"/>
              <p:cNvSpPr txBox="1"/>
              <p:nvPr/>
            </p:nvSpPr>
            <p:spPr>
              <a:xfrm>
                <a:off x="14785723" y="4184592"/>
                <a:ext cx="6057015" cy="1329558"/>
              </a:xfrm>
              <a:prstGeom prst="rect">
                <a:avLst/>
              </a:prstGeom>
              <a:noFill/>
            </p:spPr>
            <p:txBody>
              <a:bodyPr wrap="square" lIns="219419" tIns="109710" rIns="219419" bIns="109710" rtlCol="0">
                <a:spAutoFit/>
              </a:bodyPr>
              <a:lstStyle/>
              <a:p>
                <a:r>
                  <a:rPr lang="en-US" sz="2400" dirty="0">
                    <a:solidFill>
                      <a:schemeClr val="bg1">
                        <a:lumMod val="65000"/>
                      </a:schemeClr>
                    </a:solidFill>
                    <a:latin typeface="Lato" pitchFamily="34" charset="0"/>
                    <a:ea typeface="Lato" pitchFamily="34" charset="0"/>
                    <a:cs typeface="Lato" pitchFamily="34" charset="0"/>
                  </a:rPr>
                  <a:t>Lorem Ipsum has two main data statistical this </a:t>
                </a:r>
                <a:r>
                  <a:rPr lang="en-US" sz="2400" dirty="0" smtClean="0">
                    <a:solidFill>
                      <a:schemeClr val="bg1">
                        <a:lumMod val="65000"/>
                      </a:schemeClr>
                    </a:solidFill>
                    <a:latin typeface="Lato" pitchFamily="34" charset="0"/>
                    <a:ea typeface="Lato" pitchFamily="34" charset="0"/>
                    <a:cs typeface="Lato" pitchFamily="34" charset="0"/>
                  </a:rPr>
                  <a:t>methodologies important analysis </a:t>
                </a:r>
                <a:r>
                  <a:rPr lang="en-US" sz="2400" dirty="0">
                    <a:solidFill>
                      <a:schemeClr val="bg1">
                        <a:lumMod val="65000"/>
                      </a:schemeClr>
                    </a:solidFill>
                    <a:latin typeface="Lato" pitchFamily="34" charset="0"/>
                    <a:ea typeface="Lato" pitchFamily="34" charset="0"/>
                    <a:cs typeface="Lato" pitchFamily="34" charset="0"/>
                  </a:rPr>
                  <a:t>which </a:t>
                </a:r>
                <a:r>
                  <a:rPr lang="en-US" sz="2400" dirty="0" smtClean="0">
                    <a:solidFill>
                      <a:schemeClr val="bg1">
                        <a:lumMod val="65000"/>
                      </a:schemeClr>
                    </a:solidFill>
                    <a:latin typeface="Lato" pitchFamily="34" charset="0"/>
                    <a:ea typeface="Lato" pitchFamily="34" charset="0"/>
                    <a:cs typeface="Lato" pitchFamily="34" charset="0"/>
                  </a:rPr>
                  <a:t>summarizes.</a:t>
                </a:r>
                <a:endParaRPr lang="en-US" sz="2400" dirty="0">
                  <a:solidFill>
                    <a:schemeClr val="bg1">
                      <a:lumMod val="65000"/>
                    </a:schemeClr>
                  </a:solidFill>
                  <a:latin typeface="Lato" pitchFamily="34" charset="0"/>
                  <a:ea typeface="Lato" pitchFamily="34" charset="0"/>
                  <a:cs typeface="Lato" pitchFamily="34" charset="0"/>
                </a:endParaRPr>
              </a:p>
            </p:txBody>
          </p:sp>
          <p:sp>
            <p:nvSpPr>
              <p:cNvPr id="93" name="Freeform 33"/>
              <p:cNvSpPr>
                <a:spLocks noChangeArrowheads="1"/>
              </p:cNvSpPr>
              <p:nvPr/>
            </p:nvSpPr>
            <p:spPr bwMode="auto">
              <a:xfrm>
                <a:off x="13842556" y="4463296"/>
                <a:ext cx="527213" cy="554671"/>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grpSp>
          <p:nvGrpSpPr>
            <p:cNvPr id="94" name="กลุ่ม 130"/>
            <p:cNvGrpSpPr/>
            <p:nvPr/>
          </p:nvGrpSpPr>
          <p:grpSpPr>
            <a:xfrm>
              <a:off x="1036637" y="9516361"/>
              <a:ext cx="7204758" cy="1329558"/>
              <a:chOff x="13637980" y="4184592"/>
              <a:chExt cx="7204758" cy="1329558"/>
            </a:xfrm>
          </p:grpSpPr>
          <p:sp>
            <p:nvSpPr>
              <p:cNvPr id="104" name="Teardrop 16"/>
              <p:cNvSpPr/>
              <p:nvPr/>
            </p:nvSpPr>
            <p:spPr bwMode="auto">
              <a:xfrm rot="8100000">
                <a:off x="13637980" y="4251690"/>
                <a:ext cx="895064" cy="895297"/>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a:defRPr/>
                </a:pPr>
                <a:endParaRPr lang="en-US" dirty="0"/>
              </a:p>
            </p:txBody>
          </p:sp>
          <p:sp>
            <p:nvSpPr>
              <p:cNvPr id="106" name="TextBox 105"/>
              <p:cNvSpPr txBox="1"/>
              <p:nvPr/>
            </p:nvSpPr>
            <p:spPr>
              <a:xfrm>
                <a:off x="14785723" y="4184592"/>
                <a:ext cx="6057015" cy="1329558"/>
              </a:xfrm>
              <a:prstGeom prst="rect">
                <a:avLst/>
              </a:prstGeom>
              <a:noFill/>
            </p:spPr>
            <p:txBody>
              <a:bodyPr wrap="square" lIns="219419" tIns="109710" rIns="219419" bIns="109710" rtlCol="0">
                <a:spAutoFit/>
              </a:bodyPr>
              <a:lstStyle/>
              <a:p>
                <a:r>
                  <a:rPr lang="en-US" sz="2400" dirty="0">
                    <a:solidFill>
                      <a:schemeClr val="bg1">
                        <a:lumMod val="65000"/>
                      </a:schemeClr>
                    </a:solidFill>
                    <a:latin typeface="Lato" pitchFamily="34" charset="0"/>
                    <a:ea typeface="Lato" pitchFamily="34" charset="0"/>
                    <a:cs typeface="Lato" pitchFamily="34" charset="0"/>
                  </a:rPr>
                  <a:t>Lorem Ipsum has two main data statistical this </a:t>
                </a:r>
                <a:r>
                  <a:rPr lang="en-US" sz="2400" dirty="0" smtClean="0">
                    <a:solidFill>
                      <a:schemeClr val="bg1">
                        <a:lumMod val="65000"/>
                      </a:schemeClr>
                    </a:solidFill>
                    <a:latin typeface="Lato" pitchFamily="34" charset="0"/>
                    <a:ea typeface="Lato" pitchFamily="34" charset="0"/>
                    <a:cs typeface="Lato" pitchFamily="34" charset="0"/>
                  </a:rPr>
                  <a:t>methodologies important analysis </a:t>
                </a:r>
                <a:r>
                  <a:rPr lang="en-US" sz="2400" dirty="0">
                    <a:solidFill>
                      <a:schemeClr val="bg1">
                        <a:lumMod val="65000"/>
                      </a:schemeClr>
                    </a:solidFill>
                    <a:latin typeface="Lato" pitchFamily="34" charset="0"/>
                    <a:ea typeface="Lato" pitchFamily="34" charset="0"/>
                    <a:cs typeface="Lato" pitchFamily="34" charset="0"/>
                  </a:rPr>
                  <a:t>which </a:t>
                </a:r>
                <a:r>
                  <a:rPr lang="en-US" sz="2400" dirty="0" smtClean="0">
                    <a:solidFill>
                      <a:schemeClr val="bg1">
                        <a:lumMod val="65000"/>
                      </a:schemeClr>
                    </a:solidFill>
                    <a:latin typeface="Lato" pitchFamily="34" charset="0"/>
                    <a:ea typeface="Lato" pitchFamily="34" charset="0"/>
                    <a:cs typeface="Lato" pitchFamily="34" charset="0"/>
                  </a:rPr>
                  <a:t>summarizes.</a:t>
                </a:r>
                <a:endParaRPr lang="en-US" sz="2400" dirty="0">
                  <a:solidFill>
                    <a:schemeClr val="bg1">
                      <a:lumMod val="65000"/>
                    </a:schemeClr>
                  </a:solidFill>
                  <a:latin typeface="Lato" pitchFamily="34" charset="0"/>
                  <a:ea typeface="Lato" pitchFamily="34" charset="0"/>
                  <a:cs typeface="Lato" pitchFamily="34" charset="0"/>
                </a:endParaRPr>
              </a:p>
            </p:txBody>
          </p:sp>
          <p:sp>
            <p:nvSpPr>
              <p:cNvPr id="108" name="Freeform 33"/>
              <p:cNvSpPr>
                <a:spLocks noChangeArrowheads="1"/>
              </p:cNvSpPr>
              <p:nvPr/>
            </p:nvSpPr>
            <p:spPr bwMode="auto">
              <a:xfrm>
                <a:off x="13842556" y="4463296"/>
                <a:ext cx="527213" cy="554671"/>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grpSp>
          <p:nvGrpSpPr>
            <p:cNvPr id="109" name="กลุ่ม 130"/>
            <p:cNvGrpSpPr/>
            <p:nvPr/>
          </p:nvGrpSpPr>
          <p:grpSpPr>
            <a:xfrm>
              <a:off x="1036637" y="11167242"/>
              <a:ext cx="7204758" cy="1329558"/>
              <a:chOff x="13637980" y="4184592"/>
              <a:chExt cx="7204758" cy="1329558"/>
            </a:xfrm>
          </p:grpSpPr>
          <p:sp>
            <p:nvSpPr>
              <p:cNvPr id="118" name="Teardrop 16"/>
              <p:cNvSpPr/>
              <p:nvPr/>
            </p:nvSpPr>
            <p:spPr bwMode="auto">
              <a:xfrm rot="8100000">
                <a:off x="13637980" y="4251690"/>
                <a:ext cx="895064" cy="895297"/>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a:defRPr/>
                </a:pPr>
                <a:endParaRPr lang="en-US" dirty="0"/>
              </a:p>
            </p:txBody>
          </p:sp>
          <p:sp>
            <p:nvSpPr>
              <p:cNvPr id="119" name="TextBox 118"/>
              <p:cNvSpPr txBox="1"/>
              <p:nvPr/>
            </p:nvSpPr>
            <p:spPr>
              <a:xfrm>
                <a:off x="14785723" y="4184592"/>
                <a:ext cx="6057015" cy="1329558"/>
              </a:xfrm>
              <a:prstGeom prst="rect">
                <a:avLst/>
              </a:prstGeom>
              <a:noFill/>
            </p:spPr>
            <p:txBody>
              <a:bodyPr wrap="square" lIns="219419" tIns="109710" rIns="219419" bIns="109710" rtlCol="0">
                <a:spAutoFit/>
              </a:bodyPr>
              <a:lstStyle/>
              <a:p>
                <a:r>
                  <a:rPr lang="en-US" sz="2400" dirty="0">
                    <a:solidFill>
                      <a:schemeClr val="bg1">
                        <a:lumMod val="65000"/>
                      </a:schemeClr>
                    </a:solidFill>
                    <a:latin typeface="Lato" pitchFamily="34" charset="0"/>
                    <a:ea typeface="Lato" pitchFamily="34" charset="0"/>
                    <a:cs typeface="Lato" pitchFamily="34" charset="0"/>
                  </a:rPr>
                  <a:t>Lorem Ipsum has two main data statistical this </a:t>
                </a:r>
                <a:r>
                  <a:rPr lang="en-US" sz="2400" dirty="0" smtClean="0">
                    <a:solidFill>
                      <a:schemeClr val="bg1">
                        <a:lumMod val="65000"/>
                      </a:schemeClr>
                    </a:solidFill>
                    <a:latin typeface="Lato" pitchFamily="34" charset="0"/>
                    <a:ea typeface="Lato" pitchFamily="34" charset="0"/>
                    <a:cs typeface="Lato" pitchFamily="34" charset="0"/>
                  </a:rPr>
                  <a:t>methodologies important analysis </a:t>
                </a:r>
                <a:r>
                  <a:rPr lang="en-US" sz="2400" dirty="0">
                    <a:solidFill>
                      <a:schemeClr val="bg1">
                        <a:lumMod val="65000"/>
                      </a:schemeClr>
                    </a:solidFill>
                    <a:latin typeface="Lato" pitchFamily="34" charset="0"/>
                    <a:ea typeface="Lato" pitchFamily="34" charset="0"/>
                    <a:cs typeface="Lato" pitchFamily="34" charset="0"/>
                  </a:rPr>
                  <a:t>which </a:t>
                </a:r>
                <a:r>
                  <a:rPr lang="en-US" sz="2400" dirty="0" smtClean="0">
                    <a:solidFill>
                      <a:schemeClr val="bg1">
                        <a:lumMod val="65000"/>
                      </a:schemeClr>
                    </a:solidFill>
                    <a:latin typeface="Lato" pitchFamily="34" charset="0"/>
                    <a:ea typeface="Lato" pitchFamily="34" charset="0"/>
                    <a:cs typeface="Lato" pitchFamily="34" charset="0"/>
                  </a:rPr>
                  <a:t>summarizes.</a:t>
                </a:r>
                <a:endParaRPr lang="en-US" sz="2400" dirty="0">
                  <a:solidFill>
                    <a:schemeClr val="bg1">
                      <a:lumMod val="65000"/>
                    </a:schemeClr>
                  </a:solidFill>
                  <a:latin typeface="Lato" pitchFamily="34" charset="0"/>
                  <a:ea typeface="Lato" pitchFamily="34" charset="0"/>
                  <a:cs typeface="Lato" pitchFamily="34" charset="0"/>
                </a:endParaRPr>
              </a:p>
            </p:txBody>
          </p:sp>
          <p:sp>
            <p:nvSpPr>
              <p:cNvPr id="120" name="Freeform 33"/>
              <p:cNvSpPr>
                <a:spLocks noChangeArrowheads="1"/>
              </p:cNvSpPr>
              <p:nvPr/>
            </p:nvSpPr>
            <p:spPr bwMode="auto">
              <a:xfrm>
                <a:off x="13842556" y="4463296"/>
                <a:ext cx="527213" cy="554671"/>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grpSp>
      <p:grpSp>
        <p:nvGrpSpPr>
          <p:cNvPr id="2" name="Group 1"/>
          <p:cNvGrpSpPr/>
          <p:nvPr/>
        </p:nvGrpSpPr>
        <p:grpSpPr>
          <a:xfrm>
            <a:off x="1570402" y="1676400"/>
            <a:ext cx="13369091" cy="1888632"/>
            <a:chOff x="1570402" y="1676400"/>
            <a:chExt cx="13369091" cy="1888632"/>
          </a:xfrm>
        </p:grpSpPr>
        <p:sp>
          <p:nvSpPr>
            <p:cNvPr id="123" name="TextBox 122"/>
            <p:cNvSpPr txBox="1"/>
            <p:nvPr/>
          </p:nvSpPr>
          <p:spPr bwMode="auto">
            <a:xfrm>
              <a:off x="1570402" y="1676400"/>
              <a:ext cx="3031599" cy="707886"/>
            </a:xfrm>
            <a:prstGeom prst="rect">
              <a:avLst/>
            </a:prstGeom>
            <a:noFill/>
          </p:spPr>
          <p:txBody>
            <a:bodyPr wrap="none">
              <a:spAutoFit/>
            </a:bodyPr>
            <a:lstStyle/>
            <a:p>
              <a:pPr defTabSz="1828434" fontAlgn="auto">
                <a:spcBef>
                  <a:spcPts val="0"/>
                </a:spcBef>
                <a:spcAft>
                  <a:spcPts val="0"/>
                </a:spcAft>
                <a:defRPr/>
              </a:pPr>
              <a:r>
                <a:rPr lang="id-ID" sz="4000" b="1" dirty="0" err="1" smtClean="0">
                  <a:solidFill>
                    <a:schemeClr val="accent3"/>
                  </a:solidFill>
                  <a:latin typeface="Lato" pitchFamily="34" charset="0"/>
                  <a:ea typeface="Lato" pitchFamily="34" charset="0"/>
                  <a:cs typeface="Lato" pitchFamily="34" charset="0"/>
                </a:rPr>
                <a:t>Product</a:t>
              </a:r>
              <a:r>
                <a:rPr lang="id-ID" sz="4000" b="1" dirty="0" smtClean="0">
                  <a:solidFill>
                    <a:schemeClr val="accent3"/>
                  </a:solidFill>
                  <a:latin typeface="Lato" pitchFamily="34" charset="0"/>
                  <a:ea typeface="Lato" pitchFamily="34" charset="0"/>
                  <a:cs typeface="Lato" pitchFamily="34" charset="0"/>
                </a:rPr>
                <a:t> Box</a:t>
              </a:r>
              <a:endParaRPr lang="id-ID" sz="4000" b="1" dirty="0">
                <a:solidFill>
                  <a:schemeClr val="accent3"/>
                </a:solidFill>
                <a:latin typeface="Lato" pitchFamily="34" charset="0"/>
                <a:ea typeface="Lato" pitchFamily="34" charset="0"/>
                <a:cs typeface="Lato" pitchFamily="34" charset="0"/>
              </a:endParaRPr>
            </a:p>
          </p:txBody>
        </p:sp>
        <p:sp>
          <p:nvSpPr>
            <p:cNvPr id="124" name="TextBox 30"/>
            <p:cNvSpPr txBox="1">
              <a:spLocks noChangeArrowheads="1"/>
            </p:cNvSpPr>
            <p:nvPr/>
          </p:nvSpPr>
          <p:spPr bwMode="auto">
            <a:xfrm>
              <a:off x="1646602" y="2512436"/>
              <a:ext cx="13292891" cy="105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algn="just" eaLnBrk="1" hangingPunct="1">
                <a:lnSpc>
                  <a:spcPct val="130000"/>
                </a:lnSpc>
              </a:pPr>
              <a:r>
                <a:rPr lang="pt-BR" sz="2400" dirty="0">
                  <a:solidFill>
                    <a:schemeClr val="bg1">
                      <a:lumMod val="65000"/>
                    </a:schemeClr>
                  </a:solidFill>
                  <a:latin typeface="Lato" pitchFamily="34" charset="0"/>
                  <a:ea typeface="Lato" pitchFamily="34" charset="0"/>
                  <a:cs typeface="Lato" pitchFamily="34" charset="0"/>
                </a:rPr>
                <a:t>Lorem ipsum dolor sit amet, consectetur adipiscing elit. Aliquam tincidunt ante nec sem congue </a:t>
              </a:r>
              <a:r>
                <a:rPr lang="pt-BR" sz="2400" dirty="0" smtClean="0">
                  <a:solidFill>
                    <a:schemeClr val="bg1">
                      <a:lumMod val="65000"/>
                    </a:schemeClr>
                  </a:solidFill>
                  <a:latin typeface="Lato" pitchFamily="34" charset="0"/>
                  <a:ea typeface="Lato" pitchFamily="34" charset="0"/>
                  <a:cs typeface="Lato" pitchFamily="34" charset="0"/>
                </a:rPr>
                <a:t>conva ornare ante </a:t>
              </a:r>
              <a:r>
                <a:rPr lang="pt-BR" sz="2400" dirty="0">
                  <a:solidFill>
                    <a:schemeClr val="bg1">
                      <a:lumMod val="65000"/>
                    </a:schemeClr>
                  </a:solidFill>
                  <a:latin typeface="Lato" pitchFamily="34" charset="0"/>
                  <a:ea typeface="Lato" pitchFamily="34" charset="0"/>
                  <a:cs typeface="Lato" pitchFamily="34" charset="0"/>
                </a:rPr>
                <a:t>Lorem ipsum dolor sit amet, consectetur adipiscing elit. Aliquam </a:t>
              </a:r>
              <a:r>
                <a:rPr lang="pt-BR" sz="2400" dirty="0" err="1">
                  <a:solidFill>
                    <a:schemeClr val="bg1">
                      <a:lumMod val="65000"/>
                    </a:schemeClr>
                  </a:solidFill>
                  <a:latin typeface="Lato" pitchFamily="34" charset="0"/>
                  <a:ea typeface="Lato" pitchFamily="34" charset="0"/>
                  <a:cs typeface="Lato" pitchFamily="34" charset="0"/>
                </a:rPr>
                <a:t>tincidunt</a:t>
              </a:r>
              <a:r>
                <a:rPr lang="pt-BR" sz="2400" dirty="0">
                  <a:solidFill>
                    <a:schemeClr val="bg1">
                      <a:lumMod val="65000"/>
                    </a:schemeClr>
                  </a:solidFill>
                  <a:latin typeface="Lato" pitchFamily="34" charset="0"/>
                  <a:ea typeface="Lato" pitchFamily="34" charset="0"/>
                  <a:cs typeface="Lato" pitchFamily="34" charset="0"/>
                </a:rPr>
                <a:t> </a:t>
              </a:r>
              <a:r>
                <a:rPr lang="pt-BR" sz="2400" dirty="0" smtClean="0">
                  <a:solidFill>
                    <a:schemeClr val="bg1">
                      <a:lumMod val="65000"/>
                    </a:schemeClr>
                  </a:solidFill>
                  <a:latin typeface="Lato" pitchFamily="34" charset="0"/>
                  <a:ea typeface="Lato" pitchFamily="34" charset="0"/>
                  <a:cs typeface="Lato" pitchFamily="34" charset="0"/>
                </a:rPr>
                <a:t>ante</a:t>
              </a:r>
              <a:endParaRPr lang="en-US" sz="2400" dirty="0">
                <a:solidFill>
                  <a:schemeClr val="bg1">
                    <a:lumMod val="65000"/>
                  </a:schemeClr>
                </a:solidFill>
                <a:latin typeface="Lato" pitchFamily="34" charset="0"/>
                <a:ea typeface="Lato" pitchFamily="34" charset="0"/>
                <a:cs typeface="Lato" pitchFamily="34" charset="0"/>
              </a:endParaRPr>
            </a:p>
          </p:txBody>
        </p:sp>
      </p:gr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147934">
            <a:off x="4318952" y="4262455"/>
            <a:ext cx="2860684" cy="2021837"/>
          </a:xfrm>
          <a:prstGeom prst="rect">
            <a:avLst/>
          </a:prstGeom>
        </p:spPr>
      </p:pic>
      <p:grpSp>
        <p:nvGrpSpPr>
          <p:cNvPr id="3" name="Group 2"/>
          <p:cNvGrpSpPr/>
          <p:nvPr/>
        </p:nvGrpSpPr>
        <p:grpSpPr>
          <a:xfrm>
            <a:off x="0" y="877008"/>
            <a:ext cx="23439437" cy="12000792"/>
            <a:chOff x="0" y="877008"/>
            <a:chExt cx="23439437" cy="12000792"/>
          </a:xfrm>
        </p:grpSpPr>
        <p:grpSp>
          <p:nvGrpSpPr>
            <p:cNvPr id="145" name="Group 144"/>
            <p:cNvGrpSpPr/>
            <p:nvPr/>
          </p:nvGrpSpPr>
          <p:grpSpPr>
            <a:xfrm flipH="1">
              <a:off x="8790024" y="7620000"/>
              <a:ext cx="8122572" cy="1667117"/>
              <a:chOff x="8871348" y="3276600"/>
              <a:chExt cx="20762203" cy="4694984"/>
            </a:xfrm>
          </p:grpSpPr>
          <p:sp>
            <p:nvSpPr>
              <p:cNvPr id="146" name="Freeform 10"/>
              <p:cNvSpPr>
                <a:spLocks/>
              </p:cNvSpPr>
              <p:nvPr/>
            </p:nvSpPr>
            <p:spPr bwMode="auto">
              <a:xfrm rot="5400000" flipV="1">
                <a:off x="26890350" y="5194448"/>
                <a:ext cx="4654295" cy="832107"/>
              </a:xfrm>
              <a:custGeom>
                <a:avLst/>
                <a:gdLst>
                  <a:gd name="T0" fmla="*/ 588 w 588"/>
                  <a:gd name="T1" fmla="*/ 0 h 142"/>
                  <a:gd name="T2" fmla="*/ 0 w 588"/>
                  <a:gd name="T3" fmla="*/ 0 h 142"/>
                  <a:gd name="T4" fmla="*/ 92 w 588"/>
                  <a:gd name="T5" fmla="*/ 142 h 142"/>
                  <a:gd name="T6" fmla="*/ 496 w 588"/>
                  <a:gd name="T7" fmla="*/ 142 h 142"/>
                  <a:gd name="T8" fmla="*/ 588 w 588"/>
                  <a:gd name="T9" fmla="*/ 0 h 142"/>
                </a:gdLst>
                <a:ahLst/>
                <a:cxnLst>
                  <a:cxn ang="0">
                    <a:pos x="T0" y="T1"/>
                  </a:cxn>
                  <a:cxn ang="0">
                    <a:pos x="T2" y="T3"/>
                  </a:cxn>
                  <a:cxn ang="0">
                    <a:pos x="T4" y="T5"/>
                  </a:cxn>
                  <a:cxn ang="0">
                    <a:pos x="T6" y="T7"/>
                  </a:cxn>
                  <a:cxn ang="0">
                    <a:pos x="T8" y="T9"/>
                  </a:cxn>
                </a:cxnLst>
                <a:rect l="0" t="0" r="r" b="b"/>
                <a:pathLst>
                  <a:path w="588" h="142">
                    <a:moveTo>
                      <a:pt x="588" y="0"/>
                    </a:moveTo>
                    <a:lnTo>
                      <a:pt x="0" y="0"/>
                    </a:lnTo>
                    <a:lnTo>
                      <a:pt x="92" y="142"/>
                    </a:lnTo>
                    <a:lnTo>
                      <a:pt x="496" y="142"/>
                    </a:lnTo>
                    <a:lnTo>
                      <a:pt x="588" y="0"/>
                    </a:lnTo>
                    <a:close/>
                  </a:path>
                </a:pathLst>
              </a:custGeom>
              <a:solidFill>
                <a:schemeClr val="accent4">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47" name="Rectangle 146"/>
              <p:cNvSpPr/>
              <p:nvPr/>
            </p:nvSpPr>
            <p:spPr>
              <a:xfrm rot="5400000">
                <a:off x="16516194" y="-4347602"/>
                <a:ext cx="4654294" cy="199162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8" name="Picture 14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71348" y="3276600"/>
                <a:ext cx="10101043" cy="4694984"/>
              </a:xfrm>
              <a:prstGeom prst="rect">
                <a:avLst/>
              </a:prstGeom>
            </p:spPr>
          </p:pic>
        </p:grpSp>
        <p:grpSp>
          <p:nvGrpSpPr>
            <p:cNvPr id="149" name="Group 148"/>
            <p:cNvGrpSpPr/>
            <p:nvPr/>
          </p:nvGrpSpPr>
          <p:grpSpPr>
            <a:xfrm flipH="1">
              <a:off x="8823462" y="9267754"/>
              <a:ext cx="7725468" cy="1655068"/>
              <a:chOff x="8871348" y="3276600"/>
              <a:chExt cx="20762203" cy="4661049"/>
            </a:xfrm>
          </p:grpSpPr>
          <p:sp>
            <p:nvSpPr>
              <p:cNvPr id="150" name="Freeform 149"/>
              <p:cNvSpPr>
                <a:spLocks/>
              </p:cNvSpPr>
              <p:nvPr/>
            </p:nvSpPr>
            <p:spPr bwMode="auto">
              <a:xfrm rot="5400000" flipV="1">
                <a:off x="26890350" y="5194448"/>
                <a:ext cx="4654295" cy="832107"/>
              </a:xfrm>
              <a:custGeom>
                <a:avLst/>
                <a:gdLst>
                  <a:gd name="T0" fmla="*/ 588 w 588"/>
                  <a:gd name="T1" fmla="*/ 0 h 142"/>
                  <a:gd name="T2" fmla="*/ 0 w 588"/>
                  <a:gd name="T3" fmla="*/ 0 h 142"/>
                  <a:gd name="T4" fmla="*/ 92 w 588"/>
                  <a:gd name="T5" fmla="*/ 142 h 142"/>
                  <a:gd name="T6" fmla="*/ 496 w 588"/>
                  <a:gd name="T7" fmla="*/ 142 h 142"/>
                  <a:gd name="T8" fmla="*/ 588 w 588"/>
                  <a:gd name="T9" fmla="*/ 0 h 142"/>
                </a:gdLst>
                <a:ahLst/>
                <a:cxnLst>
                  <a:cxn ang="0">
                    <a:pos x="T0" y="T1"/>
                  </a:cxn>
                  <a:cxn ang="0">
                    <a:pos x="T2" y="T3"/>
                  </a:cxn>
                  <a:cxn ang="0">
                    <a:pos x="T4" y="T5"/>
                  </a:cxn>
                  <a:cxn ang="0">
                    <a:pos x="T6" y="T7"/>
                  </a:cxn>
                  <a:cxn ang="0">
                    <a:pos x="T8" y="T9"/>
                  </a:cxn>
                </a:cxnLst>
                <a:rect l="0" t="0" r="r" b="b"/>
                <a:pathLst>
                  <a:path w="588" h="142">
                    <a:moveTo>
                      <a:pt x="588" y="0"/>
                    </a:moveTo>
                    <a:lnTo>
                      <a:pt x="0" y="0"/>
                    </a:lnTo>
                    <a:lnTo>
                      <a:pt x="92" y="142"/>
                    </a:lnTo>
                    <a:lnTo>
                      <a:pt x="496" y="142"/>
                    </a:lnTo>
                    <a:lnTo>
                      <a:pt x="588" y="0"/>
                    </a:lnTo>
                    <a:close/>
                  </a:path>
                </a:pathLst>
              </a:custGeom>
              <a:solidFill>
                <a:schemeClr val="accent2">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51" name="Rectangle 150"/>
              <p:cNvSpPr/>
              <p:nvPr/>
            </p:nvSpPr>
            <p:spPr>
              <a:xfrm rot="5400000">
                <a:off x="16516194" y="-4347602"/>
                <a:ext cx="4654294" cy="199162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2" name="Picture 15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71348" y="3276600"/>
                <a:ext cx="10101043" cy="4661049"/>
              </a:xfrm>
              <a:prstGeom prst="rect">
                <a:avLst/>
              </a:prstGeom>
            </p:spPr>
          </p:pic>
        </p:grpSp>
        <p:grpSp>
          <p:nvGrpSpPr>
            <p:cNvPr id="153" name="Group 152"/>
            <p:cNvGrpSpPr/>
            <p:nvPr/>
          </p:nvGrpSpPr>
          <p:grpSpPr>
            <a:xfrm flipH="1">
              <a:off x="8823461" y="10889744"/>
              <a:ext cx="8083701" cy="1655068"/>
              <a:chOff x="8871348" y="3276600"/>
              <a:chExt cx="20762203" cy="4661049"/>
            </a:xfrm>
          </p:grpSpPr>
          <p:sp>
            <p:nvSpPr>
              <p:cNvPr id="154" name="Freeform 153"/>
              <p:cNvSpPr>
                <a:spLocks/>
              </p:cNvSpPr>
              <p:nvPr/>
            </p:nvSpPr>
            <p:spPr bwMode="auto">
              <a:xfrm rot="5400000" flipV="1">
                <a:off x="26890350" y="5194448"/>
                <a:ext cx="4654295" cy="832107"/>
              </a:xfrm>
              <a:custGeom>
                <a:avLst/>
                <a:gdLst>
                  <a:gd name="T0" fmla="*/ 588 w 588"/>
                  <a:gd name="T1" fmla="*/ 0 h 142"/>
                  <a:gd name="T2" fmla="*/ 0 w 588"/>
                  <a:gd name="T3" fmla="*/ 0 h 142"/>
                  <a:gd name="T4" fmla="*/ 92 w 588"/>
                  <a:gd name="T5" fmla="*/ 142 h 142"/>
                  <a:gd name="T6" fmla="*/ 496 w 588"/>
                  <a:gd name="T7" fmla="*/ 142 h 142"/>
                  <a:gd name="T8" fmla="*/ 588 w 588"/>
                  <a:gd name="T9" fmla="*/ 0 h 142"/>
                </a:gdLst>
                <a:ahLst/>
                <a:cxnLst>
                  <a:cxn ang="0">
                    <a:pos x="T0" y="T1"/>
                  </a:cxn>
                  <a:cxn ang="0">
                    <a:pos x="T2" y="T3"/>
                  </a:cxn>
                  <a:cxn ang="0">
                    <a:pos x="T4" y="T5"/>
                  </a:cxn>
                  <a:cxn ang="0">
                    <a:pos x="T6" y="T7"/>
                  </a:cxn>
                  <a:cxn ang="0">
                    <a:pos x="T8" y="T9"/>
                  </a:cxn>
                </a:cxnLst>
                <a:rect l="0" t="0" r="r" b="b"/>
                <a:pathLst>
                  <a:path w="588" h="142">
                    <a:moveTo>
                      <a:pt x="588" y="0"/>
                    </a:moveTo>
                    <a:lnTo>
                      <a:pt x="0" y="0"/>
                    </a:lnTo>
                    <a:lnTo>
                      <a:pt x="92" y="142"/>
                    </a:lnTo>
                    <a:lnTo>
                      <a:pt x="496" y="142"/>
                    </a:lnTo>
                    <a:lnTo>
                      <a:pt x="588" y="0"/>
                    </a:lnTo>
                    <a:close/>
                  </a:path>
                </a:pathLst>
              </a:custGeom>
              <a:solidFill>
                <a:schemeClr val="accent3">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55" name="Rectangle 154"/>
              <p:cNvSpPr/>
              <p:nvPr/>
            </p:nvSpPr>
            <p:spPr>
              <a:xfrm rot="5400000">
                <a:off x="16516194" y="-4347602"/>
                <a:ext cx="4654294" cy="199162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6" name="Picture 15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71348" y="3276600"/>
                <a:ext cx="10101043" cy="4661049"/>
              </a:xfrm>
              <a:prstGeom prst="rect">
                <a:avLst/>
              </a:prstGeom>
            </p:spPr>
          </p:pic>
        </p:grpSp>
        <p:sp>
          <p:nvSpPr>
            <p:cNvPr id="157" name="TextBox 156"/>
            <p:cNvSpPr txBox="1"/>
            <p:nvPr/>
          </p:nvSpPr>
          <p:spPr>
            <a:xfrm>
              <a:off x="10029315" y="7951022"/>
              <a:ext cx="6043514" cy="960227"/>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 important</a:t>
              </a:r>
              <a:endParaRPr lang="en-US" sz="2400" dirty="0">
                <a:solidFill>
                  <a:schemeClr val="bg1"/>
                </a:solidFill>
                <a:latin typeface="Lato" pitchFamily="34" charset="0"/>
                <a:ea typeface="Lato" pitchFamily="34" charset="0"/>
                <a:cs typeface="Lato" pitchFamily="34" charset="0"/>
              </a:endParaRPr>
            </a:p>
          </p:txBody>
        </p:sp>
        <p:sp>
          <p:nvSpPr>
            <p:cNvPr id="158" name="TextBox 157"/>
            <p:cNvSpPr txBox="1"/>
            <p:nvPr/>
          </p:nvSpPr>
          <p:spPr>
            <a:xfrm>
              <a:off x="9343515" y="7951022"/>
              <a:ext cx="1055009" cy="954071"/>
            </a:xfrm>
            <a:prstGeom prst="rect">
              <a:avLst/>
            </a:prstGeom>
            <a:noFill/>
          </p:spPr>
          <p:txBody>
            <a:bodyPr wrap="square" lIns="182843" tIns="91422" rIns="182843" bIns="91422" rtlCol="0">
              <a:spAutoFit/>
            </a:bodyPr>
            <a:lstStyle/>
            <a:p>
              <a:r>
                <a:rPr lang="en-US" sz="5000" b="1" smtClean="0">
                  <a:solidFill>
                    <a:schemeClr val="bg1"/>
                  </a:solidFill>
                  <a:latin typeface="Lato" pitchFamily="34" charset="0"/>
                  <a:ea typeface="Lato" pitchFamily="34" charset="0"/>
                  <a:cs typeface="Lato" pitchFamily="34" charset="0"/>
                </a:rPr>
                <a:t>A</a:t>
              </a:r>
              <a:endParaRPr lang="id-ID" sz="5000" b="1" dirty="0">
                <a:solidFill>
                  <a:schemeClr val="bg1"/>
                </a:solidFill>
                <a:latin typeface="Lato" pitchFamily="34" charset="0"/>
                <a:ea typeface="Lato" pitchFamily="34" charset="0"/>
                <a:cs typeface="Lato" pitchFamily="34" charset="0"/>
              </a:endParaRPr>
            </a:p>
          </p:txBody>
        </p:sp>
        <p:grpSp>
          <p:nvGrpSpPr>
            <p:cNvPr id="159" name="Group 158"/>
            <p:cNvGrpSpPr/>
            <p:nvPr/>
          </p:nvGrpSpPr>
          <p:grpSpPr>
            <a:xfrm>
              <a:off x="9409983" y="9640126"/>
              <a:ext cx="6739461" cy="1005988"/>
              <a:chOff x="2560637" y="4114800"/>
              <a:chExt cx="6739461" cy="1005988"/>
            </a:xfrm>
          </p:grpSpPr>
          <p:sp>
            <p:nvSpPr>
              <p:cNvPr id="160" name="TextBox 159"/>
              <p:cNvSpPr txBox="1"/>
              <p:nvPr/>
            </p:nvSpPr>
            <p:spPr>
              <a:xfrm>
                <a:off x="3246437" y="4122494"/>
                <a:ext cx="6053661" cy="998294"/>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 important</a:t>
                </a:r>
                <a:endParaRPr lang="en-US" sz="2400" dirty="0">
                  <a:solidFill>
                    <a:schemeClr val="bg1"/>
                  </a:solidFill>
                  <a:latin typeface="Lato" pitchFamily="34" charset="0"/>
                  <a:ea typeface="Lato" pitchFamily="34" charset="0"/>
                  <a:cs typeface="Lato" pitchFamily="34" charset="0"/>
                </a:endParaRPr>
              </a:p>
            </p:txBody>
          </p:sp>
          <p:sp>
            <p:nvSpPr>
              <p:cNvPr id="161" name="TextBox 160"/>
              <p:cNvSpPr txBox="1"/>
              <p:nvPr/>
            </p:nvSpPr>
            <p:spPr>
              <a:xfrm>
                <a:off x="2560637" y="4114800"/>
                <a:ext cx="1055009" cy="954071"/>
              </a:xfrm>
              <a:prstGeom prst="rect">
                <a:avLst/>
              </a:prstGeom>
              <a:noFill/>
            </p:spPr>
            <p:txBody>
              <a:bodyPr wrap="square" lIns="182843" tIns="91422" rIns="182843" bIns="91422" rtlCol="0">
                <a:spAutoFit/>
              </a:bodyPr>
              <a:lstStyle/>
              <a:p>
                <a:r>
                  <a:rPr lang="en-US" sz="5000" b="1" dirty="0">
                    <a:solidFill>
                      <a:schemeClr val="bg1"/>
                    </a:solidFill>
                    <a:latin typeface="Lato" pitchFamily="34" charset="0"/>
                    <a:ea typeface="Lato" pitchFamily="34" charset="0"/>
                    <a:cs typeface="Lato" pitchFamily="34" charset="0"/>
                  </a:rPr>
                  <a:t>C</a:t>
                </a:r>
                <a:endParaRPr lang="id-ID" sz="5000" b="1" dirty="0">
                  <a:solidFill>
                    <a:schemeClr val="bg1"/>
                  </a:solidFill>
                  <a:latin typeface="Lato" pitchFamily="34" charset="0"/>
                  <a:ea typeface="Lato" pitchFamily="34" charset="0"/>
                  <a:cs typeface="Lato" pitchFamily="34" charset="0"/>
                </a:endParaRPr>
              </a:p>
            </p:txBody>
          </p:sp>
        </p:grpSp>
        <p:grpSp>
          <p:nvGrpSpPr>
            <p:cNvPr id="162" name="Group 161"/>
            <p:cNvGrpSpPr/>
            <p:nvPr/>
          </p:nvGrpSpPr>
          <p:grpSpPr>
            <a:xfrm>
              <a:off x="9385854" y="11212234"/>
              <a:ext cx="6739461" cy="1005988"/>
              <a:chOff x="2560637" y="4114800"/>
              <a:chExt cx="6739461" cy="1005988"/>
            </a:xfrm>
          </p:grpSpPr>
          <p:sp>
            <p:nvSpPr>
              <p:cNvPr id="163" name="TextBox 162"/>
              <p:cNvSpPr txBox="1"/>
              <p:nvPr/>
            </p:nvSpPr>
            <p:spPr>
              <a:xfrm>
                <a:off x="3246437" y="4122494"/>
                <a:ext cx="6053661" cy="998294"/>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 important</a:t>
                </a:r>
                <a:endParaRPr lang="en-US" sz="2400" dirty="0">
                  <a:solidFill>
                    <a:schemeClr val="bg1"/>
                  </a:solidFill>
                  <a:latin typeface="Lato" pitchFamily="34" charset="0"/>
                  <a:ea typeface="Lato" pitchFamily="34" charset="0"/>
                  <a:cs typeface="Lato" pitchFamily="34" charset="0"/>
                </a:endParaRPr>
              </a:p>
            </p:txBody>
          </p:sp>
          <p:sp>
            <p:nvSpPr>
              <p:cNvPr id="164" name="TextBox 163"/>
              <p:cNvSpPr txBox="1"/>
              <p:nvPr/>
            </p:nvSpPr>
            <p:spPr>
              <a:xfrm>
                <a:off x="2560637" y="4114800"/>
                <a:ext cx="1055009" cy="954071"/>
              </a:xfrm>
              <a:prstGeom prst="rect">
                <a:avLst/>
              </a:prstGeom>
              <a:noFill/>
            </p:spPr>
            <p:txBody>
              <a:bodyPr wrap="square" lIns="182843" tIns="91422" rIns="182843" bIns="91422" rtlCol="0">
                <a:spAutoFit/>
              </a:bodyPr>
              <a:lstStyle/>
              <a:p>
                <a:r>
                  <a:rPr lang="en-US" sz="5000" b="1" dirty="0">
                    <a:solidFill>
                      <a:schemeClr val="bg1"/>
                    </a:solidFill>
                    <a:latin typeface="Lato" pitchFamily="34" charset="0"/>
                    <a:ea typeface="Lato" pitchFamily="34" charset="0"/>
                    <a:cs typeface="Lato" pitchFamily="34" charset="0"/>
                  </a:rPr>
                  <a:t>E</a:t>
                </a:r>
                <a:endParaRPr lang="id-ID" sz="5000" b="1" dirty="0">
                  <a:solidFill>
                    <a:schemeClr val="bg1"/>
                  </a:solidFill>
                  <a:latin typeface="Lato" pitchFamily="34" charset="0"/>
                  <a:ea typeface="Lato" pitchFamily="34" charset="0"/>
                  <a:cs typeface="Lato" pitchFamily="34" charset="0"/>
                </a:endParaRPr>
              </a:p>
            </p:txBody>
          </p:sp>
        </p:grpSp>
        <p:pic>
          <p:nvPicPr>
            <p:cNvPr id="165" name="Picture 16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249938" y="8411025"/>
              <a:ext cx="7189499" cy="4466775"/>
            </a:xfrm>
            <a:prstGeom prst="rect">
              <a:avLst/>
            </a:prstGeom>
          </p:spPr>
        </p:pic>
        <p:pic>
          <p:nvPicPr>
            <p:cNvPr id="166" name="Picture 16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249938" y="4005428"/>
              <a:ext cx="7189499" cy="4466775"/>
            </a:xfrm>
            <a:prstGeom prst="rect">
              <a:avLst/>
            </a:prstGeom>
          </p:spPr>
        </p:pic>
        <p:pic>
          <p:nvPicPr>
            <p:cNvPr id="167" name="Picture 16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7828570" y="877008"/>
              <a:ext cx="5279368" cy="3280027"/>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79636" y="5434123"/>
              <a:ext cx="1557965" cy="1557965"/>
            </a:xfrm>
            <a:prstGeom prst="rect">
              <a:avLst/>
            </a:prstGeom>
          </p:spPr>
        </p:pic>
        <p:pic>
          <p:nvPicPr>
            <p:cNvPr id="10" name="Pictur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564504" y="5544172"/>
              <a:ext cx="2468880" cy="1569720"/>
            </a:xfrm>
            <a:prstGeom prst="rect">
              <a:avLst/>
            </a:prstGeom>
          </p:spPr>
        </p:pic>
        <p:pic>
          <p:nvPicPr>
            <p:cNvPr id="168" name="Picture 16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16375090">
              <a:off x="12519324" y="2282849"/>
              <a:ext cx="2148840" cy="5437632"/>
            </a:xfrm>
            <a:prstGeom prst="rect">
              <a:avLst/>
            </a:prstGeom>
          </p:spPr>
        </p:pic>
        <p:pic>
          <p:nvPicPr>
            <p:cNvPr id="169" name="Picture 168"/>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5400000">
              <a:off x="1644396" y="3445764"/>
              <a:ext cx="2148840" cy="5437632"/>
            </a:xfrm>
            <a:prstGeom prst="rect">
              <a:avLst/>
            </a:prstGeom>
          </p:spPr>
        </p:pic>
      </p:grpSp>
    </p:spTree>
    <p:extLst>
      <p:ext uri="{BB962C8B-B14F-4D97-AF65-F5344CB8AC3E}">
        <p14:creationId xmlns:p14="http://schemas.microsoft.com/office/powerpoint/2010/main" val="93228547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0-#ppt_w/2"/>
                                          </p:val>
                                        </p:tav>
                                        <p:tav tm="100000">
                                          <p:val>
                                            <p:strVal val="#ppt_x"/>
                                          </p:val>
                                        </p:tav>
                                      </p:tavLst>
                                    </p:anim>
                                    <p:anim calcmode="lin" valueType="num">
                                      <p:cBhvr additive="base">
                                        <p:cTn id="1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229"/>
          <p:cNvGrpSpPr/>
          <p:nvPr/>
        </p:nvGrpSpPr>
        <p:grpSpPr>
          <a:xfrm>
            <a:off x="1193324" y="2135347"/>
            <a:ext cx="11303372" cy="7389653"/>
            <a:chOff x="5157992" y="1665629"/>
            <a:chExt cx="2936367" cy="1919171"/>
          </a:xfrm>
          <a:solidFill>
            <a:schemeClr val="bg1">
              <a:lumMod val="85000"/>
            </a:schemeClr>
          </a:solidFill>
        </p:grpSpPr>
        <p:sp>
          <p:nvSpPr>
            <p:cNvPr id="6" name="Freeform 5"/>
            <p:cNvSpPr>
              <a:spLocks/>
            </p:cNvSpPr>
            <p:nvPr/>
          </p:nvSpPr>
          <p:spPr bwMode="auto">
            <a:xfrm>
              <a:off x="5379188" y="1665629"/>
              <a:ext cx="365958" cy="271518"/>
            </a:xfrm>
            <a:custGeom>
              <a:avLst/>
              <a:gdLst>
                <a:gd name="T0" fmla="*/ 228 w 257"/>
                <a:gd name="T1" fmla="*/ 167 h 190"/>
                <a:gd name="T2" fmla="*/ 227 w 257"/>
                <a:gd name="T3" fmla="*/ 190 h 190"/>
                <a:gd name="T4" fmla="*/ 150 w 257"/>
                <a:gd name="T5" fmla="*/ 172 h 190"/>
                <a:gd name="T6" fmla="*/ 141 w 257"/>
                <a:gd name="T7" fmla="*/ 172 h 190"/>
                <a:gd name="T8" fmla="*/ 108 w 257"/>
                <a:gd name="T9" fmla="*/ 174 h 190"/>
                <a:gd name="T10" fmla="*/ 102 w 257"/>
                <a:gd name="T11" fmla="*/ 173 h 190"/>
                <a:gd name="T12" fmla="*/ 97 w 257"/>
                <a:gd name="T13" fmla="*/ 174 h 190"/>
                <a:gd name="T14" fmla="*/ 94 w 257"/>
                <a:gd name="T15" fmla="*/ 172 h 190"/>
                <a:gd name="T16" fmla="*/ 86 w 257"/>
                <a:gd name="T17" fmla="*/ 171 h 190"/>
                <a:gd name="T18" fmla="*/ 85 w 257"/>
                <a:gd name="T19" fmla="*/ 168 h 190"/>
                <a:gd name="T20" fmla="*/ 73 w 257"/>
                <a:gd name="T21" fmla="*/ 165 h 190"/>
                <a:gd name="T22" fmla="*/ 66 w 257"/>
                <a:gd name="T23" fmla="*/ 162 h 190"/>
                <a:gd name="T24" fmla="*/ 51 w 257"/>
                <a:gd name="T25" fmla="*/ 165 h 190"/>
                <a:gd name="T26" fmla="*/ 33 w 257"/>
                <a:gd name="T27" fmla="*/ 156 h 190"/>
                <a:gd name="T28" fmla="*/ 29 w 257"/>
                <a:gd name="T29" fmla="*/ 128 h 190"/>
                <a:gd name="T30" fmla="*/ 20 w 257"/>
                <a:gd name="T31" fmla="*/ 126 h 190"/>
                <a:gd name="T32" fmla="*/ 10 w 257"/>
                <a:gd name="T33" fmla="*/ 120 h 190"/>
                <a:gd name="T34" fmla="*/ 0 w 257"/>
                <a:gd name="T35" fmla="*/ 116 h 190"/>
                <a:gd name="T36" fmla="*/ 3 w 257"/>
                <a:gd name="T37" fmla="*/ 103 h 190"/>
                <a:gd name="T38" fmla="*/ 5 w 257"/>
                <a:gd name="T39" fmla="*/ 105 h 190"/>
                <a:gd name="T40" fmla="*/ 7 w 257"/>
                <a:gd name="T41" fmla="*/ 105 h 190"/>
                <a:gd name="T42" fmla="*/ 11 w 257"/>
                <a:gd name="T43" fmla="*/ 99 h 190"/>
                <a:gd name="T44" fmla="*/ 9 w 257"/>
                <a:gd name="T45" fmla="*/ 96 h 190"/>
                <a:gd name="T46" fmla="*/ 7 w 257"/>
                <a:gd name="T47" fmla="*/ 88 h 190"/>
                <a:gd name="T48" fmla="*/ 16 w 257"/>
                <a:gd name="T49" fmla="*/ 85 h 190"/>
                <a:gd name="T50" fmla="*/ 8 w 257"/>
                <a:gd name="T51" fmla="*/ 78 h 190"/>
                <a:gd name="T52" fmla="*/ 6 w 257"/>
                <a:gd name="T53" fmla="*/ 60 h 190"/>
                <a:gd name="T54" fmla="*/ 8 w 257"/>
                <a:gd name="T55" fmla="*/ 41 h 190"/>
                <a:gd name="T56" fmla="*/ 3 w 257"/>
                <a:gd name="T57" fmla="*/ 23 h 190"/>
                <a:gd name="T58" fmla="*/ 10 w 257"/>
                <a:gd name="T59" fmla="*/ 10 h 190"/>
                <a:gd name="T60" fmla="*/ 33 w 257"/>
                <a:gd name="T61" fmla="*/ 30 h 190"/>
                <a:gd name="T62" fmla="*/ 49 w 257"/>
                <a:gd name="T63" fmla="*/ 36 h 190"/>
                <a:gd name="T64" fmla="*/ 55 w 257"/>
                <a:gd name="T65" fmla="*/ 36 h 190"/>
                <a:gd name="T66" fmla="*/ 65 w 257"/>
                <a:gd name="T67" fmla="*/ 42 h 190"/>
                <a:gd name="T68" fmla="*/ 63 w 257"/>
                <a:gd name="T69" fmla="*/ 56 h 190"/>
                <a:gd name="T70" fmla="*/ 48 w 257"/>
                <a:gd name="T71" fmla="*/ 69 h 190"/>
                <a:gd name="T72" fmla="*/ 48 w 257"/>
                <a:gd name="T73" fmla="*/ 74 h 190"/>
                <a:gd name="T74" fmla="*/ 55 w 257"/>
                <a:gd name="T75" fmla="*/ 66 h 190"/>
                <a:gd name="T76" fmla="*/ 70 w 257"/>
                <a:gd name="T77" fmla="*/ 57 h 190"/>
                <a:gd name="T78" fmla="*/ 66 w 257"/>
                <a:gd name="T79" fmla="*/ 64 h 190"/>
                <a:gd name="T80" fmla="*/ 52 w 257"/>
                <a:gd name="T81" fmla="*/ 80 h 190"/>
                <a:gd name="T82" fmla="*/ 46 w 257"/>
                <a:gd name="T83" fmla="*/ 91 h 190"/>
                <a:gd name="T84" fmla="*/ 55 w 257"/>
                <a:gd name="T85" fmla="*/ 87 h 190"/>
                <a:gd name="T86" fmla="*/ 65 w 257"/>
                <a:gd name="T87" fmla="*/ 82 h 190"/>
                <a:gd name="T88" fmla="*/ 71 w 257"/>
                <a:gd name="T89" fmla="*/ 68 h 190"/>
                <a:gd name="T90" fmla="*/ 80 w 257"/>
                <a:gd name="T91" fmla="*/ 54 h 190"/>
                <a:gd name="T92" fmla="*/ 78 w 257"/>
                <a:gd name="T93" fmla="*/ 42 h 190"/>
                <a:gd name="T94" fmla="*/ 75 w 257"/>
                <a:gd name="T95" fmla="*/ 35 h 190"/>
                <a:gd name="T96" fmla="*/ 74 w 257"/>
                <a:gd name="T97" fmla="*/ 46 h 190"/>
                <a:gd name="T98" fmla="*/ 76 w 257"/>
                <a:gd name="T99" fmla="*/ 54 h 190"/>
                <a:gd name="T100" fmla="*/ 72 w 257"/>
                <a:gd name="T101" fmla="*/ 51 h 190"/>
                <a:gd name="T102" fmla="*/ 68 w 257"/>
                <a:gd name="T103" fmla="*/ 41 h 190"/>
                <a:gd name="T104" fmla="*/ 73 w 257"/>
                <a:gd name="T105" fmla="*/ 32 h 190"/>
                <a:gd name="T106" fmla="*/ 74 w 257"/>
                <a:gd name="T107" fmla="*/ 24 h 190"/>
                <a:gd name="T108" fmla="*/ 80 w 257"/>
                <a:gd name="T109" fmla="*/ 30 h 190"/>
                <a:gd name="T110" fmla="*/ 79 w 257"/>
                <a:gd name="T111" fmla="*/ 15 h 190"/>
                <a:gd name="T112" fmla="*/ 77 w 257"/>
                <a:gd name="T113" fmla="*/ 11 h 190"/>
                <a:gd name="T114" fmla="*/ 145 w 257"/>
                <a:gd name="T115" fmla="*/ 19 h 190"/>
                <a:gd name="T116" fmla="*/ 246 w 257"/>
                <a:gd name="T117" fmla="*/ 4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7" h="190">
                  <a:moveTo>
                    <a:pt x="257" y="47"/>
                  </a:moveTo>
                  <a:cubicBezTo>
                    <a:pt x="257" y="47"/>
                    <a:pt x="233" y="161"/>
                    <a:pt x="228" y="167"/>
                  </a:cubicBezTo>
                  <a:cubicBezTo>
                    <a:pt x="224" y="174"/>
                    <a:pt x="229" y="172"/>
                    <a:pt x="229" y="179"/>
                  </a:cubicBezTo>
                  <a:cubicBezTo>
                    <a:pt x="229" y="185"/>
                    <a:pt x="227" y="190"/>
                    <a:pt x="227" y="190"/>
                  </a:cubicBezTo>
                  <a:cubicBezTo>
                    <a:pt x="161" y="173"/>
                    <a:pt x="161" y="173"/>
                    <a:pt x="161" y="173"/>
                  </a:cubicBezTo>
                  <a:cubicBezTo>
                    <a:pt x="150" y="172"/>
                    <a:pt x="150" y="172"/>
                    <a:pt x="150" y="172"/>
                  </a:cubicBezTo>
                  <a:cubicBezTo>
                    <a:pt x="146" y="173"/>
                    <a:pt x="146" y="173"/>
                    <a:pt x="146" y="173"/>
                  </a:cubicBezTo>
                  <a:cubicBezTo>
                    <a:pt x="141" y="172"/>
                    <a:pt x="141" y="172"/>
                    <a:pt x="141" y="172"/>
                  </a:cubicBezTo>
                  <a:cubicBezTo>
                    <a:pt x="137" y="173"/>
                    <a:pt x="137" y="173"/>
                    <a:pt x="137" y="173"/>
                  </a:cubicBezTo>
                  <a:cubicBezTo>
                    <a:pt x="108" y="174"/>
                    <a:pt x="108" y="174"/>
                    <a:pt x="108" y="174"/>
                  </a:cubicBezTo>
                  <a:cubicBezTo>
                    <a:pt x="105" y="172"/>
                    <a:pt x="105" y="172"/>
                    <a:pt x="105" y="172"/>
                  </a:cubicBezTo>
                  <a:cubicBezTo>
                    <a:pt x="102" y="173"/>
                    <a:pt x="102" y="173"/>
                    <a:pt x="102" y="173"/>
                  </a:cubicBezTo>
                  <a:cubicBezTo>
                    <a:pt x="99" y="174"/>
                    <a:pt x="99" y="174"/>
                    <a:pt x="99" y="174"/>
                  </a:cubicBezTo>
                  <a:cubicBezTo>
                    <a:pt x="97" y="174"/>
                    <a:pt x="97" y="174"/>
                    <a:pt x="97" y="174"/>
                  </a:cubicBezTo>
                  <a:cubicBezTo>
                    <a:pt x="94" y="173"/>
                    <a:pt x="94" y="173"/>
                    <a:pt x="94" y="173"/>
                  </a:cubicBezTo>
                  <a:cubicBezTo>
                    <a:pt x="94" y="172"/>
                    <a:pt x="94" y="172"/>
                    <a:pt x="94" y="172"/>
                  </a:cubicBezTo>
                  <a:cubicBezTo>
                    <a:pt x="89" y="172"/>
                    <a:pt x="89" y="172"/>
                    <a:pt x="89" y="172"/>
                  </a:cubicBezTo>
                  <a:cubicBezTo>
                    <a:pt x="86" y="171"/>
                    <a:pt x="86" y="171"/>
                    <a:pt x="86" y="171"/>
                  </a:cubicBezTo>
                  <a:cubicBezTo>
                    <a:pt x="85" y="169"/>
                    <a:pt x="85" y="169"/>
                    <a:pt x="85" y="169"/>
                  </a:cubicBezTo>
                  <a:cubicBezTo>
                    <a:pt x="85" y="168"/>
                    <a:pt x="85" y="168"/>
                    <a:pt x="85" y="168"/>
                  </a:cubicBezTo>
                  <a:cubicBezTo>
                    <a:pt x="81" y="167"/>
                    <a:pt x="81" y="167"/>
                    <a:pt x="81" y="167"/>
                  </a:cubicBezTo>
                  <a:cubicBezTo>
                    <a:pt x="73" y="165"/>
                    <a:pt x="73" y="165"/>
                    <a:pt x="73" y="165"/>
                  </a:cubicBezTo>
                  <a:cubicBezTo>
                    <a:pt x="68" y="163"/>
                    <a:pt x="68" y="163"/>
                    <a:pt x="68" y="163"/>
                  </a:cubicBezTo>
                  <a:cubicBezTo>
                    <a:pt x="66" y="162"/>
                    <a:pt x="66" y="162"/>
                    <a:pt x="66" y="162"/>
                  </a:cubicBezTo>
                  <a:cubicBezTo>
                    <a:pt x="60" y="163"/>
                    <a:pt x="60" y="163"/>
                    <a:pt x="60" y="163"/>
                  </a:cubicBezTo>
                  <a:cubicBezTo>
                    <a:pt x="51" y="165"/>
                    <a:pt x="51" y="165"/>
                    <a:pt x="51" y="165"/>
                  </a:cubicBezTo>
                  <a:cubicBezTo>
                    <a:pt x="40" y="162"/>
                    <a:pt x="40" y="162"/>
                    <a:pt x="40" y="162"/>
                  </a:cubicBezTo>
                  <a:cubicBezTo>
                    <a:pt x="33" y="156"/>
                    <a:pt x="33" y="156"/>
                    <a:pt x="33" y="156"/>
                  </a:cubicBezTo>
                  <a:cubicBezTo>
                    <a:pt x="33" y="156"/>
                    <a:pt x="36" y="149"/>
                    <a:pt x="35" y="140"/>
                  </a:cubicBezTo>
                  <a:cubicBezTo>
                    <a:pt x="34" y="130"/>
                    <a:pt x="29" y="128"/>
                    <a:pt x="29" y="128"/>
                  </a:cubicBezTo>
                  <a:cubicBezTo>
                    <a:pt x="24" y="128"/>
                    <a:pt x="24" y="128"/>
                    <a:pt x="24" y="128"/>
                  </a:cubicBezTo>
                  <a:cubicBezTo>
                    <a:pt x="20" y="126"/>
                    <a:pt x="20" y="126"/>
                    <a:pt x="20" y="126"/>
                  </a:cubicBezTo>
                  <a:cubicBezTo>
                    <a:pt x="20" y="126"/>
                    <a:pt x="20" y="120"/>
                    <a:pt x="15" y="120"/>
                  </a:cubicBezTo>
                  <a:cubicBezTo>
                    <a:pt x="10" y="120"/>
                    <a:pt x="10" y="120"/>
                    <a:pt x="10" y="120"/>
                  </a:cubicBezTo>
                  <a:cubicBezTo>
                    <a:pt x="4" y="119"/>
                    <a:pt x="4" y="119"/>
                    <a:pt x="4" y="119"/>
                  </a:cubicBezTo>
                  <a:cubicBezTo>
                    <a:pt x="0" y="116"/>
                    <a:pt x="0" y="116"/>
                    <a:pt x="0" y="116"/>
                  </a:cubicBezTo>
                  <a:cubicBezTo>
                    <a:pt x="1" y="109"/>
                    <a:pt x="1" y="109"/>
                    <a:pt x="1" y="109"/>
                  </a:cubicBezTo>
                  <a:cubicBezTo>
                    <a:pt x="3" y="103"/>
                    <a:pt x="3" y="103"/>
                    <a:pt x="3" y="103"/>
                  </a:cubicBezTo>
                  <a:cubicBezTo>
                    <a:pt x="4" y="102"/>
                    <a:pt x="4" y="102"/>
                    <a:pt x="4" y="102"/>
                  </a:cubicBezTo>
                  <a:cubicBezTo>
                    <a:pt x="5" y="105"/>
                    <a:pt x="5" y="105"/>
                    <a:pt x="5" y="105"/>
                  </a:cubicBezTo>
                  <a:cubicBezTo>
                    <a:pt x="6" y="106"/>
                    <a:pt x="6" y="106"/>
                    <a:pt x="6" y="106"/>
                  </a:cubicBezTo>
                  <a:cubicBezTo>
                    <a:pt x="7" y="105"/>
                    <a:pt x="7" y="105"/>
                    <a:pt x="7" y="105"/>
                  </a:cubicBezTo>
                  <a:cubicBezTo>
                    <a:pt x="7" y="101"/>
                    <a:pt x="7" y="101"/>
                    <a:pt x="7" y="101"/>
                  </a:cubicBezTo>
                  <a:cubicBezTo>
                    <a:pt x="11" y="99"/>
                    <a:pt x="11" y="99"/>
                    <a:pt x="11" y="99"/>
                  </a:cubicBezTo>
                  <a:cubicBezTo>
                    <a:pt x="11" y="98"/>
                    <a:pt x="11" y="98"/>
                    <a:pt x="11" y="98"/>
                  </a:cubicBezTo>
                  <a:cubicBezTo>
                    <a:pt x="9" y="96"/>
                    <a:pt x="9" y="96"/>
                    <a:pt x="9" y="96"/>
                  </a:cubicBezTo>
                  <a:cubicBezTo>
                    <a:pt x="8" y="95"/>
                    <a:pt x="8" y="95"/>
                    <a:pt x="8" y="95"/>
                  </a:cubicBezTo>
                  <a:cubicBezTo>
                    <a:pt x="7" y="88"/>
                    <a:pt x="7" y="88"/>
                    <a:pt x="7" y="88"/>
                  </a:cubicBezTo>
                  <a:cubicBezTo>
                    <a:pt x="14" y="87"/>
                    <a:pt x="14" y="87"/>
                    <a:pt x="14" y="87"/>
                  </a:cubicBezTo>
                  <a:cubicBezTo>
                    <a:pt x="16" y="85"/>
                    <a:pt x="16" y="85"/>
                    <a:pt x="16" y="85"/>
                  </a:cubicBezTo>
                  <a:cubicBezTo>
                    <a:pt x="10" y="80"/>
                    <a:pt x="10" y="80"/>
                    <a:pt x="10" y="80"/>
                  </a:cubicBezTo>
                  <a:cubicBezTo>
                    <a:pt x="8" y="78"/>
                    <a:pt x="8" y="78"/>
                    <a:pt x="8" y="78"/>
                  </a:cubicBezTo>
                  <a:cubicBezTo>
                    <a:pt x="6" y="64"/>
                    <a:pt x="6" y="64"/>
                    <a:pt x="6" y="64"/>
                  </a:cubicBezTo>
                  <a:cubicBezTo>
                    <a:pt x="6" y="60"/>
                    <a:pt x="6" y="60"/>
                    <a:pt x="6" y="60"/>
                  </a:cubicBezTo>
                  <a:cubicBezTo>
                    <a:pt x="8" y="59"/>
                    <a:pt x="8" y="59"/>
                    <a:pt x="8" y="59"/>
                  </a:cubicBezTo>
                  <a:cubicBezTo>
                    <a:pt x="8" y="41"/>
                    <a:pt x="8" y="41"/>
                    <a:pt x="8" y="41"/>
                  </a:cubicBezTo>
                  <a:cubicBezTo>
                    <a:pt x="3" y="37"/>
                    <a:pt x="3" y="37"/>
                    <a:pt x="3" y="37"/>
                  </a:cubicBezTo>
                  <a:cubicBezTo>
                    <a:pt x="3" y="23"/>
                    <a:pt x="3" y="23"/>
                    <a:pt x="3" y="23"/>
                  </a:cubicBezTo>
                  <a:cubicBezTo>
                    <a:pt x="8" y="17"/>
                    <a:pt x="8" y="17"/>
                    <a:pt x="8" y="17"/>
                  </a:cubicBezTo>
                  <a:cubicBezTo>
                    <a:pt x="10" y="10"/>
                    <a:pt x="10" y="10"/>
                    <a:pt x="10" y="10"/>
                  </a:cubicBezTo>
                  <a:cubicBezTo>
                    <a:pt x="21" y="21"/>
                    <a:pt x="21" y="21"/>
                    <a:pt x="21" y="21"/>
                  </a:cubicBezTo>
                  <a:cubicBezTo>
                    <a:pt x="33" y="30"/>
                    <a:pt x="33" y="30"/>
                    <a:pt x="33" y="30"/>
                  </a:cubicBezTo>
                  <a:cubicBezTo>
                    <a:pt x="42" y="34"/>
                    <a:pt x="42" y="34"/>
                    <a:pt x="42" y="34"/>
                  </a:cubicBezTo>
                  <a:cubicBezTo>
                    <a:pt x="49" y="36"/>
                    <a:pt x="49" y="36"/>
                    <a:pt x="49" y="36"/>
                  </a:cubicBezTo>
                  <a:cubicBezTo>
                    <a:pt x="52" y="36"/>
                    <a:pt x="52" y="36"/>
                    <a:pt x="52" y="36"/>
                  </a:cubicBezTo>
                  <a:cubicBezTo>
                    <a:pt x="55" y="36"/>
                    <a:pt x="55" y="36"/>
                    <a:pt x="55" y="36"/>
                  </a:cubicBezTo>
                  <a:cubicBezTo>
                    <a:pt x="57" y="43"/>
                    <a:pt x="57" y="43"/>
                    <a:pt x="57" y="43"/>
                  </a:cubicBezTo>
                  <a:cubicBezTo>
                    <a:pt x="65" y="42"/>
                    <a:pt x="65" y="42"/>
                    <a:pt x="65" y="42"/>
                  </a:cubicBezTo>
                  <a:cubicBezTo>
                    <a:pt x="66" y="52"/>
                    <a:pt x="66" y="52"/>
                    <a:pt x="66" y="52"/>
                  </a:cubicBezTo>
                  <a:cubicBezTo>
                    <a:pt x="63" y="56"/>
                    <a:pt x="63" y="56"/>
                    <a:pt x="63" y="56"/>
                  </a:cubicBezTo>
                  <a:cubicBezTo>
                    <a:pt x="54" y="61"/>
                    <a:pt x="54" y="61"/>
                    <a:pt x="54" y="61"/>
                  </a:cubicBezTo>
                  <a:cubicBezTo>
                    <a:pt x="48" y="69"/>
                    <a:pt x="48" y="69"/>
                    <a:pt x="48" y="69"/>
                  </a:cubicBezTo>
                  <a:cubicBezTo>
                    <a:pt x="46" y="73"/>
                    <a:pt x="46" y="73"/>
                    <a:pt x="46" y="73"/>
                  </a:cubicBezTo>
                  <a:cubicBezTo>
                    <a:pt x="48" y="74"/>
                    <a:pt x="48" y="74"/>
                    <a:pt x="48" y="74"/>
                  </a:cubicBezTo>
                  <a:cubicBezTo>
                    <a:pt x="52" y="70"/>
                    <a:pt x="52" y="70"/>
                    <a:pt x="52" y="70"/>
                  </a:cubicBezTo>
                  <a:cubicBezTo>
                    <a:pt x="55" y="66"/>
                    <a:pt x="55" y="66"/>
                    <a:pt x="55" y="66"/>
                  </a:cubicBezTo>
                  <a:cubicBezTo>
                    <a:pt x="64" y="60"/>
                    <a:pt x="64" y="60"/>
                    <a:pt x="64" y="60"/>
                  </a:cubicBezTo>
                  <a:cubicBezTo>
                    <a:pt x="70" y="57"/>
                    <a:pt x="70" y="57"/>
                    <a:pt x="70" y="57"/>
                  </a:cubicBezTo>
                  <a:cubicBezTo>
                    <a:pt x="69" y="61"/>
                    <a:pt x="69" y="61"/>
                    <a:pt x="69" y="61"/>
                  </a:cubicBezTo>
                  <a:cubicBezTo>
                    <a:pt x="66" y="64"/>
                    <a:pt x="66" y="64"/>
                    <a:pt x="66" y="64"/>
                  </a:cubicBezTo>
                  <a:cubicBezTo>
                    <a:pt x="62" y="74"/>
                    <a:pt x="62" y="74"/>
                    <a:pt x="62" y="74"/>
                  </a:cubicBezTo>
                  <a:cubicBezTo>
                    <a:pt x="52" y="80"/>
                    <a:pt x="52" y="80"/>
                    <a:pt x="52" y="80"/>
                  </a:cubicBezTo>
                  <a:cubicBezTo>
                    <a:pt x="46" y="86"/>
                    <a:pt x="46" y="86"/>
                    <a:pt x="46" y="86"/>
                  </a:cubicBezTo>
                  <a:cubicBezTo>
                    <a:pt x="46" y="91"/>
                    <a:pt x="46" y="91"/>
                    <a:pt x="46" y="91"/>
                  </a:cubicBezTo>
                  <a:cubicBezTo>
                    <a:pt x="50" y="92"/>
                    <a:pt x="50" y="92"/>
                    <a:pt x="50" y="92"/>
                  </a:cubicBezTo>
                  <a:cubicBezTo>
                    <a:pt x="55" y="87"/>
                    <a:pt x="55" y="87"/>
                    <a:pt x="55" y="87"/>
                  </a:cubicBezTo>
                  <a:cubicBezTo>
                    <a:pt x="60" y="83"/>
                    <a:pt x="60" y="83"/>
                    <a:pt x="60" y="83"/>
                  </a:cubicBezTo>
                  <a:cubicBezTo>
                    <a:pt x="65" y="82"/>
                    <a:pt x="65" y="82"/>
                    <a:pt x="65" y="82"/>
                  </a:cubicBezTo>
                  <a:cubicBezTo>
                    <a:pt x="69" y="78"/>
                    <a:pt x="69" y="78"/>
                    <a:pt x="69" y="78"/>
                  </a:cubicBezTo>
                  <a:cubicBezTo>
                    <a:pt x="71" y="68"/>
                    <a:pt x="71" y="68"/>
                    <a:pt x="71" y="68"/>
                  </a:cubicBezTo>
                  <a:cubicBezTo>
                    <a:pt x="75" y="60"/>
                    <a:pt x="75" y="60"/>
                    <a:pt x="75" y="60"/>
                  </a:cubicBezTo>
                  <a:cubicBezTo>
                    <a:pt x="80" y="54"/>
                    <a:pt x="80" y="54"/>
                    <a:pt x="80" y="54"/>
                  </a:cubicBezTo>
                  <a:cubicBezTo>
                    <a:pt x="81" y="50"/>
                    <a:pt x="81" y="50"/>
                    <a:pt x="81" y="50"/>
                  </a:cubicBezTo>
                  <a:cubicBezTo>
                    <a:pt x="78" y="42"/>
                    <a:pt x="78" y="42"/>
                    <a:pt x="78" y="42"/>
                  </a:cubicBezTo>
                  <a:cubicBezTo>
                    <a:pt x="78" y="34"/>
                    <a:pt x="78" y="34"/>
                    <a:pt x="78" y="34"/>
                  </a:cubicBezTo>
                  <a:cubicBezTo>
                    <a:pt x="75" y="35"/>
                    <a:pt x="75" y="35"/>
                    <a:pt x="75" y="35"/>
                  </a:cubicBezTo>
                  <a:cubicBezTo>
                    <a:pt x="73" y="38"/>
                    <a:pt x="73" y="38"/>
                    <a:pt x="73" y="38"/>
                  </a:cubicBezTo>
                  <a:cubicBezTo>
                    <a:pt x="74" y="46"/>
                    <a:pt x="74" y="46"/>
                    <a:pt x="74" y="46"/>
                  </a:cubicBezTo>
                  <a:cubicBezTo>
                    <a:pt x="76" y="52"/>
                    <a:pt x="76" y="52"/>
                    <a:pt x="76" y="52"/>
                  </a:cubicBezTo>
                  <a:cubicBezTo>
                    <a:pt x="76" y="54"/>
                    <a:pt x="76" y="54"/>
                    <a:pt x="76" y="54"/>
                  </a:cubicBezTo>
                  <a:cubicBezTo>
                    <a:pt x="74" y="53"/>
                    <a:pt x="74" y="53"/>
                    <a:pt x="74" y="53"/>
                  </a:cubicBezTo>
                  <a:cubicBezTo>
                    <a:pt x="72" y="51"/>
                    <a:pt x="72" y="51"/>
                    <a:pt x="72" y="51"/>
                  </a:cubicBezTo>
                  <a:cubicBezTo>
                    <a:pt x="70" y="46"/>
                    <a:pt x="70" y="46"/>
                    <a:pt x="70" y="46"/>
                  </a:cubicBezTo>
                  <a:cubicBezTo>
                    <a:pt x="68" y="41"/>
                    <a:pt x="68" y="41"/>
                    <a:pt x="68" y="41"/>
                  </a:cubicBezTo>
                  <a:cubicBezTo>
                    <a:pt x="68" y="37"/>
                    <a:pt x="68" y="37"/>
                    <a:pt x="68" y="37"/>
                  </a:cubicBezTo>
                  <a:cubicBezTo>
                    <a:pt x="73" y="32"/>
                    <a:pt x="73" y="32"/>
                    <a:pt x="73" y="32"/>
                  </a:cubicBezTo>
                  <a:cubicBezTo>
                    <a:pt x="75" y="28"/>
                    <a:pt x="75" y="28"/>
                    <a:pt x="75" y="28"/>
                  </a:cubicBezTo>
                  <a:cubicBezTo>
                    <a:pt x="74" y="24"/>
                    <a:pt x="74" y="24"/>
                    <a:pt x="74" y="24"/>
                  </a:cubicBezTo>
                  <a:cubicBezTo>
                    <a:pt x="79" y="29"/>
                    <a:pt x="79" y="29"/>
                    <a:pt x="79" y="29"/>
                  </a:cubicBezTo>
                  <a:cubicBezTo>
                    <a:pt x="80" y="30"/>
                    <a:pt x="80" y="30"/>
                    <a:pt x="80" y="30"/>
                  </a:cubicBezTo>
                  <a:cubicBezTo>
                    <a:pt x="81" y="24"/>
                    <a:pt x="81" y="24"/>
                    <a:pt x="81" y="24"/>
                  </a:cubicBezTo>
                  <a:cubicBezTo>
                    <a:pt x="79" y="15"/>
                    <a:pt x="79" y="15"/>
                    <a:pt x="79" y="15"/>
                  </a:cubicBezTo>
                  <a:cubicBezTo>
                    <a:pt x="80" y="12"/>
                    <a:pt x="80" y="12"/>
                    <a:pt x="80" y="12"/>
                  </a:cubicBezTo>
                  <a:cubicBezTo>
                    <a:pt x="77" y="11"/>
                    <a:pt x="77" y="11"/>
                    <a:pt x="77" y="11"/>
                  </a:cubicBezTo>
                  <a:cubicBezTo>
                    <a:pt x="76" y="0"/>
                    <a:pt x="76" y="0"/>
                    <a:pt x="76" y="0"/>
                  </a:cubicBezTo>
                  <a:cubicBezTo>
                    <a:pt x="76" y="0"/>
                    <a:pt x="133" y="16"/>
                    <a:pt x="145" y="19"/>
                  </a:cubicBezTo>
                  <a:cubicBezTo>
                    <a:pt x="156" y="22"/>
                    <a:pt x="230" y="42"/>
                    <a:pt x="235" y="43"/>
                  </a:cubicBezTo>
                  <a:cubicBezTo>
                    <a:pt x="240" y="45"/>
                    <a:pt x="246" y="45"/>
                    <a:pt x="246" y="45"/>
                  </a:cubicBezTo>
                  <a:lnTo>
                    <a:pt x="257" y="47"/>
                  </a:lnTo>
                  <a:close/>
                </a:path>
              </a:pathLst>
            </a:custGeom>
            <a:solidFill>
              <a:schemeClr val="accent2"/>
            </a:solidFill>
            <a:ln w="6350" cap="flat">
              <a:solidFill>
                <a:schemeClr val="bg1">
                  <a:lumMod val="95000"/>
                </a:schemeClr>
              </a:solidFill>
              <a:prstDash val="solid"/>
              <a:miter lim="800000"/>
              <a:headEnd/>
              <a:tailEnd/>
            </a:ln>
          </p:spPr>
          <p:txBody>
            <a:bodyPr/>
            <a:lstStyle/>
            <a:p>
              <a:pPr defTabSz="1828434" fontAlgn="auto">
                <a:spcBef>
                  <a:spcPts val="0"/>
                </a:spcBef>
                <a:spcAft>
                  <a:spcPts val="0"/>
                </a:spcAft>
                <a:defRPr/>
              </a:pPr>
              <a:endParaRPr lang="en-US" b="1" dirty="0">
                <a:latin typeface="Lato Bold" charset="0"/>
                <a:ea typeface="+mn-ea"/>
              </a:endParaRPr>
            </a:p>
          </p:txBody>
        </p:sp>
        <p:sp>
          <p:nvSpPr>
            <p:cNvPr id="7" name="Freeform 6"/>
            <p:cNvSpPr>
              <a:spLocks/>
            </p:cNvSpPr>
            <p:nvPr/>
          </p:nvSpPr>
          <p:spPr bwMode="auto">
            <a:xfrm>
              <a:off x="5925595" y="2621841"/>
              <a:ext cx="384509" cy="394627"/>
            </a:xfrm>
            <a:custGeom>
              <a:avLst/>
              <a:gdLst>
                <a:gd name="T0" fmla="*/ 34 w 228"/>
                <a:gd name="T1" fmla="*/ 0 h 234"/>
                <a:gd name="T2" fmla="*/ 228 w 228"/>
                <a:gd name="T3" fmla="*/ 23 h 234"/>
                <a:gd name="T4" fmla="*/ 227 w 228"/>
                <a:gd name="T5" fmla="*/ 44 h 234"/>
                <a:gd name="T6" fmla="*/ 224 w 228"/>
                <a:gd name="T7" fmla="*/ 44 h 234"/>
                <a:gd name="T8" fmla="*/ 210 w 228"/>
                <a:gd name="T9" fmla="*/ 226 h 234"/>
                <a:gd name="T10" fmla="*/ 91 w 228"/>
                <a:gd name="T11" fmla="*/ 215 h 234"/>
                <a:gd name="T12" fmla="*/ 90 w 228"/>
                <a:gd name="T13" fmla="*/ 224 h 234"/>
                <a:gd name="T14" fmla="*/ 32 w 228"/>
                <a:gd name="T15" fmla="*/ 218 h 234"/>
                <a:gd name="T16" fmla="*/ 29 w 228"/>
                <a:gd name="T17" fmla="*/ 234 h 234"/>
                <a:gd name="T18" fmla="*/ 0 w 228"/>
                <a:gd name="T19" fmla="*/ 230 h 234"/>
                <a:gd name="T20" fmla="*/ 34 w 228"/>
                <a:gd name="T21"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8" h="234">
                  <a:moveTo>
                    <a:pt x="34" y="0"/>
                  </a:moveTo>
                  <a:lnTo>
                    <a:pt x="228" y="23"/>
                  </a:lnTo>
                  <a:lnTo>
                    <a:pt x="227" y="44"/>
                  </a:lnTo>
                  <a:lnTo>
                    <a:pt x="224" y="44"/>
                  </a:lnTo>
                  <a:lnTo>
                    <a:pt x="210" y="226"/>
                  </a:lnTo>
                  <a:lnTo>
                    <a:pt x="91" y="215"/>
                  </a:lnTo>
                  <a:lnTo>
                    <a:pt x="90" y="224"/>
                  </a:lnTo>
                  <a:lnTo>
                    <a:pt x="32" y="218"/>
                  </a:lnTo>
                  <a:lnTo>
                    <a:pt x="29" y="234"/>
                  </a:lnTo>
                  <a:lnTo>
                    <a:pt x="0" y="230"/>
                  </a:lnTo>
                  <a:lnTo>
                    <a:pt x="34" y="0"/>
                  </a:lnTo>
                  <a:close/>
                </a:path>
              </a:pathLst>
            </a:custGeom>
            <a:solidFill>
              <a:schemeClr val="accent2"/>
            </a:solidFill>
            <a:ln w="6350" cap="flat">
              <a:solidFill>
                <a:schemeClr val="bg1">
                  <a:lumMod val="95000"/>
                </a:schemeClr>
              </a:solidFill>
              <a:prstDash val="solid"/>
              <a:miter lim="800000"/>
              <a:headEnd/>
              <a:tailEnd/>
            </a:ln>
          </p:spPr>
          <p:txBody>
            <a:bodyPr/>
            <a:lstStyle/>
            <a:p>
              <a:pPr defTabSz="1828434" fontAlgn="auto">
                <a:spcBef>
                  <a:spcPts val="0"/>
                </a:spcBef>
                <a:spcAft>
                  <a:spcPts val="0"/>
                </a:spcAft>
                <a:defRPr/>
              </a:pPr>
              <a:endParaRPr lang="en-US" b="1" dirty="0">
                <a:latin typeface="Lato Bold" charset="0"/>
                <a:ea typeface="+mn-ea"/>
              </a:endParaRPr>
            </a:p>
          </p:txBody>
        </p:sp>
        <p:sp>
          <p:nvSpPr>
            <p:cNvPr id="8" name="Freeform 7"/>
            <p:cNvSpPr>
              <a:spLocks/>
            </p:cNvSpPr>
            <p:nvPr/>
          </p:nvSpPr>
          <p:spPr bwMode="auto">
            <a:xfrm>
              <a:off x="6068941" y="2696045"/>
              <a:ext cx="762272" cy="752153"/>
            </a:xfrm>
            <a:custGeom>
              <a:avLst/>
              <a:gdLst>
                <a:gd name="T0" fmla="*/ 450 w 452"/>
                <a:gd name="T1" fmla="*/ 234 h 446"/>
                <a:gd name="T2" fmla="*/ 446 w 452"/>
                <a:gd name="T3" fmla="*/ 215 h 446"/>
                <a:gd name="T4" fmla="*/ 435 w 452"/>
                <a:gd name="T5" fmla="*/ 131 h 446"/>
                <a:gd name="T6" fmla="*/ 417 w 452"/>
                <a:gd name="T7" fmla="*/ 128 h 446"/>
                <a:gd name="T8" fmla="*/ 398 w 452"/>
                <a:gd name="T9" fmla="*/ 117 h 446"/>
                <a:gd name="T10" fmla="*/ 378 w 452"/>
                <a:gd name="T11" fmla="*/ 116 h 446"/>
                <a:gd name="T12" fmla="*/ 365 w 452"/>
                <a:gd name="T13" fmla="*/ 118 h 446"/>
                <a:gd name="T14" fmla="*/ 352 w 452"/>
                <a:gd name="T15" fmla="*/ 122 h 446"/>
                <a:gd name="T16" fmla="*/ 332 w 452"/>
                <a:gd name="T17" fmla="*/ 118 h 446"/>
                <a:gd name="T18" fmla="*/ 325 w 452"/>
                <a:gd name="T19" fmla="*/ 116 h 446"/>
                <a:gd name="T20" fmla="*/ 310 w 452"/>
                <a:gd name="T21" fmla="*/ 112 h 446"/>
                <a:gd name="T22" fmla="*/ 301 w 452"/>
                <a:gd name="T23" fmla="*/ 111 h 446"/>
                <a:gd name="T24" fmla="*/ 284 w 452"/>
                <a:gd name="T25" fmla="*/ 107 h 446"/>
                <a:gd name="T26" fmla="*/ 269 w 452"/>
                <a:gd name="T27" fmla="*/ 101 h 446"/>
                <a:gd name="T28" fmla="*/ 253 w 452"/>
                <a:gd name="T29" fmla="*/ 93 h 446"/>
                <a:gd name="T30" fmla="*/ 242 w 452"/>
                <a:gd name="T31" fmla="*/ 90 h 446"/>
                <a:gd name="T32" fmla="*/ 125 w 452"/>
                <a:gd name="T33" fmla="*/ 182 h 446"/>
                <a:gd name="T34" fmla="*/ 2 w 452"/>
                <a:gd name="T35" fmla="*/ 183 h 446"/>
                <a:gd name="T36" fmla="*/ 13 w 452"/>
                <a:gd name="T37" fmla="*/ 197 h 446"/>
                <a:gd name="T38" fmla="*/ 22 w 452"/>
                <a:gd name="T39" fmla="*/ 205 h 446"/>
                <a:gd name="T40" fmla="*/ 41 w 452"/>
                <a:gd name="T41" fmla="*/ 224 h 446"/>
                <a:gd name="T42" fmla="*/ 55 w 452"/>
                <a:gd name="T43" fmla="*/ 238 h 446"/>
                <a:gd name="T44" fmla="*/ 59 w 452"/>
                <a:gd name="T45" fmla="*/ 259 h 446"/>
                <a:gd name="T46" fmla="*/ 66 w 452"/>
                <a:gd name="T47" fmla="*/ 278 h 446"/>
                <a:gd name="T48" fmla="*/ 74 w 452"/>
                <a:gd name="T49" fmla="*/ 286 h 446"/>
                <a:gd name="T50" fmla="*/ 88 w 452"/>
                <a:gd name="T51" fmla="*/ 296 h 446"/>
                <a:gd name="T52" fmla="*/ 109 w 452"/>
                <a:gd name="T53" fmla="*/ 307 h 446"/>
                <a:gd name="T54" fmla="*/ 120 w 452"/>
                <a:gd name="T55" fmla="*/ 298 h 446"/>
                <a:gd name="T56" fmla="*/ 127 w 452"/>
                <a:gd name="T57" fmla="*/ 283 h 446"/>
                <a:gd name="T58" fmla="*/ 148 w 452"/>
                <a:gd name="T59" fmla="*/ 275 h 446"/>
                <a:gd name="T60" fmla="*/ 170 w 452"/>
                <a:gd name="T61" fmla="*/ 279 h 446"/>
                <a:gd name="T62" fmla="*/ 183 w 452"/>
                <a:gd name="T63" fmla="*/ 292 h 446"/>
                <a:gd name="T64" fmla="*/ 200 w 452"/>
                <a:gd name="T65" fmla="*/ 320 h 446"/>
                <a:gd name="T66" fmla="*/ 210 w 452"/>
                <a:gd name="T67" fmla="*/ 343 h 446"/>
                <a:gd name="T68" fmla="*/ 235 w 452"/>
                <a:gd name="T69" fmla="*/ 372 h 446"/>
                <a:gd name="T70" fmla="*/ 237 w 452"/>
                <a:gd name="T71" fmla="*/ 388 h 446"/>
                <a:gd name="T72" fmla="*/ 249 w 452"/>
                <a:gd name="T73" fmla="*/ 416 h 446"/>
                <a:gd name="T74" fmla="*/ 273 w 452"/>
                <a:gd name="T75" fmla="*/ 427 h 446"/>
                <a:gd name="T76" fmla="*/ 291 w 452"/>
                <a:gd name="T77" fmla="*/ 438 h 446"/>
                <a:gd name="T78" fmla="*/ 305 w 452"/>
                <a:gd name="T79" fmla="*/ 442 h 446"/>
                <a:gd name="T80" fmla="*/ 321 w 452"/>
                <a:gd name="T81" fmla="*/ 441 h 446"/>
                <a:gd name="T82" fmla="*/ 317 w 452"/>
                <a:gd name="T83" fmla="*/ 425 h 446"/>
                <a:gd name="T84" fmla="*/ 308 w 452"/>
                <a:gd name="T85" fmla="*/ 404 h 446"/>
                <a:gd name="T86" fmla="*/ 318 w 452"/>
                <a:gd name="T87" fmla="*/ 370 h 446"/>
                <a:gd name="T88" fmla="*/ 311 w 452"/>
                <a:gd name="T89" fmla="*/ 361 h 446"/>
                <a:gd name="T90" fmla="*/ 326 w 452"/>
                <a:gd name="T91" fmla="*/ 355 h 446"/>
                <a:gd name="T92" fmla="*/ 324 w 452"/>
                <a:gd name="T93" fmla="*/ 350 h 446"/>
                <a:gd name="T94" fmla="*/ 338 w 452"/>
                <a:gd name="T95" fmla="*/ 350 h 446"/>
                <a:gd name="T96" fmla="*/ 336 w 452"/>
                <a:gd name="T97" fmla="*/ 345 h 446"/>
                <a:gd name="T98" fmla="*/ 347 w 452"/>
                <a:gd name="T99" fmla="*/ 342 h 446"/>
                <a:gd name="T100" fmla="*/ 346 w 452"/>
                <a:gd name="T101" fmla="*/ 331 h 446"/>
                <a:gd name="T102" fmla="*/ 357 w 452"/>
                <a:gd name="T103" fmla="*/ 329 h 446"/>
                <a:gd name="T104" fmla="*/ 367 w 452"/>
                <a:gd name="T105" fmla="*/ 329 h 446"/>
                <a:gd name="T106" fmla="*/ 395 w 452"/>
                <a:gd name="T107" fmla="*/ 314 h 446"/>
                <a:gd name="T108" fmla="*/ 403 w 452"/>
                <a:gd name="T109" fmla="*/ 305 h 446"/>
                <a:gd name="T110" fmla="*/ 403 w 452"/>
                <a:gd name="T111" fmla="*/ 296 h 446"/>
                <a:gd name="T112" fmla="*/ 410 w 452"/>
                <a:gd name="T113" fmla="*/ 286 h 446"/>
                <a:gd name="T114" fmla="*/ 412 w 452"/>
                <a:gd name="T115" fmla="*/ 299 h 446"/>
                <a:gd name="T116" fmla="*/ 439 w 452"/>
                <a:gd name="T117" fmla="*/ 288 h 446"/>
                <a:gd name="T118" fmla="*/ 447 w 452"/>
                <a:gd name="T119" fmla="*/ 268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52" h="446">
                  <a:moveTo>
                    <a:pt x="446" y="253"/>
                  </a:moveTo>
                  <a:lnTo>
                    <a:pt x="448" y="245"/>
                  </a:lnTo>
                  <a:lnTo>
                    <a:pt x="452" y="240"/>
                  </a:lnTo>
                  <a:lnTo>
                    <a:pt x="450" y="234"/>
                  </a:lnTo>
                  <a:lnTo>
                    <a:pt x="448" y="226"/>
                  </a:lnTo>
                  <a:lnTo>
                    <a:pt x="447" y="223"/>
                  </a:lnTo>
                  <a:lnTo>
                    <a:pt x="447" y="217"/>
                  </a:lnTo>
                  <a:lnTo>
                    <a:pt x="446" y="215"/>
                  </a:lnTo>
                  <a:lnTo>
                    <a:pt x="442" y="206"/>
                  </a:lnTo>
                  <a:lnTo>
                    <a:pt x="442" y="204"/>
                  </a:lnTo>
                  <a:lnTo>
                    <a:pt x="435" y="198"/>
                  </a:lnTo>
                  <a:lnTo>
                    <a:pt x="435" y="131"/>
                  </a:lnTo>
                  <a:lnTo>
                    <a:pt x="425" y="130"/>
                  </a:lnTo>
                  <a:lnTo>
                    <a:pt x="423" y="132"/>
                  </a:lnTo>
                  <a:lnTo>
                    <a:pt x="420" y="131"/>
                  </a:lnTo>
                  <a:lnTo>
                    <a:pt x="417" y="128"/>
                  </a:lnTo>
                  <a:lnTo>
                    <a:pt x="413" y="126"/>
                  </a:lnTo>
                  <a:lnTo>
                    <a:pt x="408" y="126"/>
                  </a:lnTo>
                  <a:lnTo>
                    <a:pt x="402" y="122"/>
                  </a:lnTo>
                  <a:lnTo>
                    <a:pt x="398" y="117"/>
                  </a:lnTo>
                  <a:lnTo>
                    <a:pt x="393" y="116"/>
                  </a:lnTo>
                  <a:lnTo>
                    <a:pt x="385" y="118"/>
                  </a:lnTo>
                  <a:lnTo>
                    <a:pt x="383" y="117"/>
                  </a:lnTo>
                  <a:lnTo>
                    <a:pt x="378" y="116"/>
                  </a:lnTo>
                  <a:lnTo>
                    <a:pt x="374" y="119"/>
                  </a:lnTo>
                  <a:lnTo>
                    <a:pt x="372" y="120"/>
                  </a:lnTo>
                  <a:lnTo>
                    <a:pt x="369" y="118"/>
                  </a:lnTo>
                  <a:lnTo>
                    <a:pt x="365" y="118"/>
                  </a:lnTo>
                  <a:lnTo>
                    <a:pt x="363" y="121"/>
                  </a:lnTo>
                  <a:lnTo>
                    <a:pt x="358" y="124"/>
                  </a:lnTo>
                  <a:lnTo>
                    <a:pt x="354" y="125"/>
                  </a:lnTo>
                  <a:lnTo>
                    <a:pt x="352" y="122"/>
                  </a:lnTo>
                  <a:lnTo>
                    <a:pt x="349" y="119"/>
                  </a:lnTo>
                  <a:lnTo>
                    <a:pt x="341" y="120"/>
                  </a:lnTo>
                  <a:lnTo>
                    <a:pt x="336" y="117"/>
                  </a:lnTo>
                  <a:lnTo>
                    <a:pt x="332" y="118"/>
                  </a:lnTo>
                  <a:lnTo>
                    <a:pt x="330" y="122"/>
                  </a:lnTo>
                  <a:lnTo>
                    <a:pt x="328" y="123"/>
                  </a:lnTo>
                  <a:lnTo>
                    <a:pt x="327" y="118"/>
                  </a:lnTo>
                  <a:lnTo>
                    <a:pt x="325" y="116"/>
                  </a:lnTo>
                  <a:lnTo>
                    <a:pt x="319" y="120"/>
                  </a:lnTo>
                  <a:lnTo>
                    <a:pt x="318" y="116"/>
                  </a:lnTo>
                  <a:lnTo>
                    <a:pt x="312" y="112"/>
                  </a:lnTo>
                  <a:lnTo>
                    <a:pt x="310" y="112"/>
                  </a:lnTo>
                  <a:lnTo>
                    <a:pt x="308" y="115"/>
                  </a:lnTo>
                  <a:lnTo>
                    <a:pt x="305" y="117"/>
                  </a:lnTo>
                  <a:lnTo>
                    <a:pt x="302" y="116"/>
                  </a:lnTo>
                  <a:lnTo>
                    <a:pt x="301" y="111"/>
                  </a:lnTo>
                  <a:lnTo>
                    <a:pt x="298" y="111"/>
                  </a:lnTo>
                  <a:lnTo>
                    <a:pt x="295" y="105"/>
                  </a:lnTo>
                  <a:lnTo>
                    <a:pt x="287" y="105"/>
                  </a:lnTo>
                  <a:lnTo>
                    <a:pt x="284" y="107"/>
                  </a:lnTo>
                  <a:lnTo>
                    <a:pt x="281" y="104"/>
                  </a:lnTo>
                  <a:lnTo>
                    <a:pt x="280" y="104"/>
                  </a:lnTo>
                  <a:lnTo>
                    <a:pt x="275" y="105"/>
                  </a:lnTo>
                  <a:lnTo>
                    <a:pt x="269" y="101"/>
                  </a:lnTo>
                  <a:lnTo>
                    <a:pt x="261" y="101"/>
                  </a:lnTo>
                  <a:lnTo>
                    <a:pt x="259" y="94"/>
                  </a:lnTo>
                  <a:lnTo>
                    <a:pt x="255" y="92"/>
                  </a:lnTo>
                  <a:lnTo>
                    <a:pt x="253" y="93"/>
                  </a:lnTo>
                  <a:lnTo>
                    <a:pt x="250" y="92"/>
                  </a:lnTo>
                  <a:lnTo>
                    <a:pt x="247" y="93"/>
                  </a:lnTo>
                  <a:lnTo>
                    <a:pt x="244" y="93"/>
                  </a:lnTo>
                  <a:lnTo>
                    <a:pt x="242" y="90"/>
                  </a:lnTo>
                  <a:lnTo>
                    <a:pt x="235" y="83"/>
                  </a:lnTo>
                  <a:lnTo>
                    <a:pt x="239" y="6"/>
                  </a:lnTo>
                  <a:lnTo>
                    <a:pt x="139" y="0"/>
                  </a:lnTo>
                  <a:lnTo>
                    <a:pt x="125" y="182"/>
                  </a:lnTo>
                  <a:lnTo>
                    <a:pt x="6" y="171"/>
                  </a:lnTo>
                  <a:lnTo>
                    <a:pt x="5" y="180"/>
                  </a:lnTo>
                  <a:lnTo>
                    <a:pt x="0" y="180"/>
                  </a:lnTo>
                  <a:lnTo>
                    <a:pt x="2" y="183"/>
                  </a:lnTo>
                  <a:lnTo>
                    <a:pt x="7" y="186"/>
                  </a:lnTo>
                  <a:lnTo>
                    <a:pt x="10" y="190"/>
                  </a:lnTo>
                  <a:lnTo>
                    <a:pt x="11" y="193"/>
                  </a:lnTo>
                  <a:lnTo>
                    <a:pt x="13" y="197"/>
                  </a:lnTo>
                  <a:lnTo>
                    <a:pt x="15" y="198"/>
                  </a:lnTo>
                  <a:lnTo>
                    <a:pt x="18" y="200"/>
                  </a:lnTo>
                  <a:lnTo>
                    <a:pt x="21" y="202"/>
                  </a:lnTo>
                  <a:lnTo>
                    <a:pt x="22" y="205"/>
                  </a:lnTo>
                  <a:lnTo>
                    <a:pt x="26" y="210"/>
                  </a:lnTo>
                  <a:lnTo>
                    <a:pt x="30" y="213"/>
                  </a:lnTo>
                  <a:lnTo>
                    <a:pt x="38" y="224"/>
                  </a:lnTo>
                  <a:lnTo>
                    <a:pt x="41" y="224"/>
                  </a:lnTo>
                  <a:lnTo>
                    <a:pt x="44" y="227"/>
                  </a:lnTo>
                  <a:lnTo>
                    <a:pt x="48" y="230"/>
                  </a:lnTo>
                  <a:lnTo>
                    <a:pt x="53" y="234"/>
                  </a:lnTo>
                  <a:lnTo>
                    <a:pt x="55" y="238"/>
                  </a:lnTo>
                  <a:lnTo>
                    <a:pt x="55" y="245"/>
                  </a:lnTo>
                  <a:lnTo>
                    <a:pt x="59" y="251"/>
                  </a:lnTo>
                  <a:lnTo>
                    <a:pt x="60" y="255"/>
                  </a:lnTo>
                  <a:lnTo>
                    <a:pt x="59" y="259"/>
                  </a:lnTo>
                  <a:lnTo>
                    <a:pt x="59" y="264"/>
                  </a:lnTo>
                  <a:lnTo>
                    <a:pt x="60" y="270"/>
                  </a:lnTo>
                  <a:lnTo>
                    <a:pt x="65" y="275"/>
                  </a:lnTo>
                  <a:lnTo>
                    <a:pt x="66" y="278"/>
                  </a:lnTo>
                  <a:lnTo>
                    <a:pt x="67" y="279"/>
                  </a:lnTo>
                  <a:lnTo>
                    <a:pt x="69" y="281"/>
                  </a:lnTo>
                  <a:lnTo>
                    <a:pt x="71" y="283"/>
                  </a:lnTo>
                  <a:lnTo>
                    <a:pt x="74" y="286"/>
                  </a:lnTo>
                  <a:lnTo>
                    <a:pt x="78" y="289"/>
                  </a:lnTo>
                  <a:lnTo>
                    <a:pt x="81" y="292"/>
                  </a:lnTo>
                  <a:lnTo>
                    <a:pt x="84" y="293"/>
                  </a:lnTo>
                  <a:lnTo>
                    <a:pt x="88" y="296"/>
                  </a:lnTo>
                  <a:lnTo>
                    <a:pt x="94" y="299"/>
                  </a:lnTo>
                  <a:lnTo>
                    <a:pt x="101" y="304"/>
                  </a:lnTo>
                  <a:lnTo>
                    <a:pt x="104" y="305"/>
                  </a:lnTo>
                  <a:lnTo>
                    <a:pt x="109" y="307"/>
                  </a:lnTo>
                  <a:lnTo>
                    <a:pt x="113" y="307"/>
                  </a:lnTo>
                  <a:lnTo>
                    <a:pt x="115" y="303"/>
                  </a:lnTo>
                  <a:lnTo>
                    <a:pt x="118" y="300"/>
                  </a:lnTo>
                  <a:lnTo>
                    <a:pt x="120" y="298"/>
                  </a:lnTo>
                  <a:lnTo>
                    <a:pt x="123" y="297"/>
                  </a:lnTo>
                  <a:lnTo>
                    <a:pt x="123" y="292"/>
                  </a:lnTo>
                  <a:lnTo>
                    <a:pt x="125" y="288"/>
                  </a:lnTo>
                  <a:lnTo>
                    <a:pt x="127" y="283"/>
                  </a:lnTo>
                  <a:lnTo>
                    <a:pt x="132" y="277"/>
                  </a:lnTo>
                  <a:lnTo>
                    <a:pt x="139" y="276"/>
                  </a:lnTo>
                  <a:lnTo>
                    <a:pt x="143" y="275"/>
                  </a:lnTo>
                  <a:lnTo>
                    <a:pt x="148" y="275"/>
                  </a:lnTo>
                  <a:lnTo>
                    <a:pt x="153" y="277"/>
                  </a:lnTo>
                  <a:lnTo>
                    <a:pt x="159" y="278"/>
                  </a:lnTo>
                  <a:lnTo>
                    <a:pt x="162" y="278"/>
                  </a:lnTo>
                  <a:lnTo>
                    <a:pt x="170" y="279"/>
                  </a:lnTo>
                  <a:lnTo>
                    <a:pt x="173" y="281"/>
                  </a:lnTo>
                  <a:lnTo>
                    <a:pt x="176" y="287"/>
                  </a:lnTo>
                  <a:lnTo>
                    <a:pt x="178" y="287"/>
                  </a:lnTo>
                  <a:lnTo>
                    <a:pt x="183" y="292"/>
                  </a:lnTo>
                  <a:lnTo>
                    <a:pt x="187" y="294"/>
                  </a:lnTo>
                  <a:lnTo>
                    <a:pt x="190" y="300"/>
                  </a:lnTo>
                  <a:lnTo>
                    <a:pt x="196" y="308"/>
                  </a:lnTo>
                  <a:lnTo>
                    <a:pt x="200" y="320"/>
                  </a:lnTo>
                  <a:lnTo>
                    <a:pt x="203" y="324"/>
                  </a:lnTo>
                  <a:lnTo>
                    <a:pt x="207" y="332"/>
                  </a:lnTo>
                  <a:lnTo>
                    <a:pt x="207" y="335"/>
                  </a:lnTo>
                  <a:lnTo>
                    <a:pt x="210" y="343"/>
                  </a:lnTo>
                  <a:lnTo>
                    <a:pt x="218" y="350"/>
                  </a:lnTo>
                  <a:lnTo>
                    <a:pt x="220" y="358"/>
                  </a:lnTo>
                  <a:lnTo>
                    <a:pt x="230" y="370"/>
                  </a:lnTo>
                  <a:lnTo>
                    <a:pt x="235" y="372"/>
                  </a:lnTo>
                  <a:lnTo>
                    <a:pt x="234" y="381"/>
                  </a:lnTo>
                  <a:lnTo>
                    <a:pt x="232" y="383"/>
                  </a:lnTo>
                  <a:lnTo>
                    <a:pt x="234" y="385"/>
                  </a:lnTo>
                  <a:lnTo>
                    <a:pt x="237" y="388"/>
                  </a:lnTo>
                  <a:lnTo>
                    <a:pt x="237" y="394"/>
                  </a:lnTo>
                  <a:lnTo>
                    <a:pt x="243" y="405"/>
                  </a:lnTo>
                  <a:lnTo>
                    <a:pt x="246" y="411"/>
                  </a:lnTo>
                  <a:lnTo>
                    <a:pt x="249" y="416"/>
                  </a:lnTo>
                  <a:lnTo>
                    <a:pt x="251" y="421"/>
                  </a:lnTo>
                  <a:lnTo>
                    <a:pt x="259" y="422"/>
                  </a:lnTo>
                  <a:lnTo>
                    <a:pt x="264" y="427"/>
                  </a:lnTo>
                  <a:lnTo>
                    <a:pt x="273" y="427"/>
                  </a:lnTo>
                  <a:lnTo>
                    <a:pt x="280" y="434"/>
                  </a:lnTo>
                  <a:lnTo>
                    <a:pt x="284" y="434"/>
                  </a:lnTo>
                  <a:lnTo>
                    <a:pt x="286" y="437"/>
                  </a:lnTo>
                  <a:lnTo>
                    <a:pt x="291" y="438"/>
                  </a:lnTo>
                  <a:lnTo>
                    <a:pt x="292" y="436"/>
                  </a:lnTo>
                  <a:lnTo>
                    <a:pt x="302" y="438"/>
                  </a:lnTo>
                  <a:lnTo>
                    <a:pt x="302" y="439"/>
                  </a:lnTo>
                  <a:lnTo>
                    <a:pt x="305" y="442"/>
                  </a:lnTo>
                  <a:lnTo>
                    <a:pt x="310" y="446"/>
                  </a:lnTo>
                  <a:lnTo>
                    <a:pt x="313" y="444"/>
                  </a:lnTo>
                  <a:lnTo>
                    <a:pt x="314" y="442"/>
                  </a:lnTo>
                  <a:lnTo>
                    <a:pt x="321" y="441"/>
                  </a:lnTo>
                  <a:lnTo>
                    <a:pt x="319" y="436"/>
                  </a:lnTo>
                  <a:lnTo>
                    <a:pt x="319" y="433"/>
                  </a:lnTo>
                  <a:lnTo>
                    <a:pt x="318" y="429"/>
                  </a:lnTo>
                  <a:lnTo>
                    <a:pt x="317" y="425"/>
                  </a:lnTo>
                  <a:lnTo>
                    <a:pt x="314" y="423"/>
                  </a:lnTo>
                  <a:lnTo>
                    <a:pt x="312" y="417"/>
                  </a:lnTo>
                  <a:lnTo>
                    <a:pt x="311" y="411"/>
                  </a:lnTo>
                  <a:lnTo>
                    <a:pt x="308" y="404"/>
                  </a:lnTo>
                  <a:lnTo>
                    <a:pt x="308" y="398"/>
                  </a:lnTo>
                  <a:lnTo>
                    <a:pt x="311" y="389"/>
                  </a:lnTo>
                  <a:lnTo>
                    <a:pt x="314" y="380"/>
                  </a:lnTo>
                  <a:lnTo>
                    <a:pt x="318" y="370"/>
                  </a:lnTo>
                  <a:lnTo>
                    <a:pt x="317" y="368"/>
                  </a:lnTo>
                  <a:lnTo>
                    <a:pt x="314" y="366"/>
                  </a:lnTo>
                  <a:lnTo>
                    <a:pt x="311" y="363"/>
                  </a:lnTo>
                  <a:lnTo>
                    <a:pt x="311" y="361"/>
                  </a:lnTo>
                  <a:lnTo>
                    <a:pt x="313" y="362"/>
                  </a:lnTo>
                  <a:lnTo>
                    <a:pt x="322" y="361"/>
                  </a:lnTo>
                  <a:lnTo>
                    <a:pt x="323" y="361"/>
                  </a:lnTo>
                  <a:lnTo>
                    <a:pt x="326" y="355"/>
                  </a:lnTo>
                  <a:lnTo>
                    <a:pt x="323" y="355"/>
                  </a:lnTo>
                  <a:lnTo>
                    <a:pt x="322" y="353"/>
                  </a:lnTo>
                  <a:lnTo>
                    <a:pt x="322" y="351"/>
                  </a:lnTo>
                  <a:lnTo>
                    <a:pt x="324" y="350"/>
                  </a:lnTo>
                  <a:lnTo>
                    <a:pt x="328" y="350"/>
                  </a:lnTo>
                  <a:lnTo>
                    <a:pt x="333" y="350"/>
                  </a:lnTo>
                  <a:lnTo>
                    <a:pt x="335" y="351"/>
                  </a:lnTo>
                  <a:lnTo>
                    <a:pt x="338" y="350"/>
                  </a:lnTo>
                  <a:lnTo>
                    <a:pt x="343" y="346"/>
                  </a:lnTo>
                  <a:lnTo>
                    <a:pt x="341" y="346"/>
                  </a:lnTo>
                  <a:lnTo>
                    <a:pt x="337" y="349"/>
                  </a:lnTo>
                  <a:lnTo>
                    <a:pt x="336" y="345"/>
                  </a:lnTo>
                  <a:lnTo>
                    <a:pt x="338" y="339"/>
                  </a:lnTo>
                  <a:lnTo>
                    <a:pt x="340" y="341"/>
                  </a:lnTo>
                  <a:lnTo>
                    <a:pt x="342" y="342"/>
                  </a:lnTo>
                  <a:lnTo>
                    <a:pt x="347" y="342"/>
                  </a:lnTo>
                  <a:lnTo>
                    <a:pt x="349" y="340"/>
                  </a:lnTo>
                  <a:lnTo>
                    <a:pt x="348" y="336"/>
                  </a:lnTo>
                  <a:lnTo>
                    <a:pt x="345" y="332"/>
                  </a:lnTo>
                  <a:lnTo>
                    <a:pt x="346" y="331"/>
                  </a:lnTo>
                  <a:lnTo>
                    <a:pt x="349" y="331"/>
                  </a:lnTo>
                  <a:lnTo>
                    <a:pt x="352" y="329"/>
                  </a:lnTo>
                  <a:lnTo>
                    <a:pt x="354" y="331"/>
                  </a:lnTo>
                  <a:lnTo>
                    <a:pt x="357" y="329"/>
                  </a:lnTo>
                  <a:lnTo>
                    <a:pt x="358" y="331"/>
                  </a:lnTo>
                  <a:lnTo>
                    <a:pt x="361" y="333"/>
                  </a:lnTo>
                  <a:lnTo>
                    <a:pt x="364" y="331"/>
                  </a:lnTo>
                  <a:lnTo>
                    <a:pt x="367" y="329"/>
                  </a:lnTo>
                  <a:lnTo>
                    <a:pt x="374" y="327"/>
                  </a:lnTo>
                  <a:lnTo>
                    <a:pt x="381" y="326"/>
                  </a:lnTo>
                  <a:lnTo>
                    <a:pt x="392" y="320"/>
                  </a:lnTo>
                  <a:lnTo>
                    <a:pt x="395" y="314"/>
                  </a:lnTo>
                  <a:lnTo>
                    <a:pt x="396" y="309"/>
                  </a:lnTo>
                  <a:lnTo>
                    <a:pt x="399" y="307"/>
                  </a:lnTo>
                  <a:lnTo>
                    <a:pt x="402" y="306"/>
                  </a:lnTo>
                  <a:lnTo>
                    <a:pt x="403" y="305"/>
                  </a:lnTo>
                  <a:lnTo>
                    <a:pt x="406" y="303"/>
                  </a:lnTo>
                  <a:lnTo>
                    <a:pt x="405" y="300"/>
                  </a:lnTo>
                  <a:lnTo>
                    <a:pt x="404" y="297"/>
                  </a:lnTo>
                  <a:lnTo>
                    <a:pt x="403" y="296"/>
                  </a:lnTo>
                  <a:lnTo>
                    <a:pt x="402" y="294"/>
                  </a:lnTo>
                  <a:lnTo>
                    <a:pt x="403" y="291"/>
                  </a:lnTo>
                  <a:lnTo>
                    <a:pt x="407" y="288"/>
                  </a:lnTo>
                  <a:lnTo>
                    <a:pt x="410" y="286"/>
                  </a:lnTo>
                  <a:lnTo>
                    <a:pt x="412" y="286"/>
                  </a:lnTo>
                  <a:lnTo>
                    <a:pt x="412" y="289"/>
                  </a:lnTo>
                  <a:lnTo>
                    <a:pt x="412" y="293"/>
                  </a:lnTo>
                  <a:lnTo>
                    <a:pt x="412" y="299"/>
                  </a:lnTo>
                  <a:lnTo>
                    <a:pt x="413" y="300"/>
                  </a:lnTo>
                  <a:lnTo>
                    <a:pt x="419" y="295"/>
                  </a:lnTo>
                  <a:lnTo>
                    <a:pt x="424" y="294"/>
                  </a:lnTo>
                  <a:lnTo>
                    <a:pt x="439" y="288"/>
                  </a:lnTo>
                  <a:lnTo>
                    <a:pt x="441" y="287"/>
                  </a:lnTo>
                  <a:lnTo>
                    <a:pt x="444" y="282"/>
                  </a:lnTo>
                  <a:lnTo>
                    <a:pt x="447" y="272"/>
                  </a:lnTo>
                  <a:lnTo>
                    <a:pt x="447" y="268"/>
                  </a:lnTo>
                  <a:lnTo>
                    <a:pt x="444" y="261"/>
                  </a:lnTo>
                  <a:lnTo>
                    <a:pt x="446" y="256"/>
                  </a:lnTo>
                  <a:lnTo>
                    <a:pt x="446" y="253"/>
                  </a:lnTo>
                  <a:close/>
                </a:path>
              </a:pathLst>
            </a:custGeom>
            <a:solidFill>
              <a:schemeClr val="accent3"/>
            </a:solidFill>
            <a:ln w="6350" cap="flat">
              <a:solidFill>
                <a:schemeClr val="bg1">
                  <a:lumMod val="95000"/>
                </a:schemeClr>
              </a:solidFill>
              <a:prstDash val="solid"/>
              <a:miter lim="800000"/>
              <a:headEnd/>
              <a:tailEnd/>
            </a:ln>
          </p:spPr>
          <p:txBody>
            <a:bodyPr/>
            <a:lstStyle/>
            <a:p>
              <a:pPr defTabSz="1828434" fontAlgn="auto">
                <a:spcBef>
                  <a:spcPts val="0"/>
                </a:spcBef>
                <a:spcAft>
                  <a:spcPts val="0"/>
                </a:spcAft>
                <a:defRPr/>
              </a:pPr>
              <a:endParaRPr lang="en-US" b="1" dirty="0">
                <a:latin typeface="Lato Bold" charset="0"/>
                <a:ea typeface="+mn-ea"/>
              </a:endParaRPr>
            </a:p>
          </p:txBody>
        </p:sp>
        <p:sp>
          <p:nvSpPr>
            <p:cNvPr id="9" name="Freeform 8"/>
            <p:cNvSpPr>
              <a:spLocks/>
            </p:cNvSpPr>
            <p:nvPr/>
          </p:nvSpPr>
          <p:spPr bwMode="auto">
            <a:xfrm>
              <a:off x="5613602" y="2574620"/>
              <a:ext cx="369330" cy="435102"/>
            </a:xfrm>
            <a:custGeom>
              <a:avLst/>
              <a:gdLst>
                <a:gd name="T0" fmla="*/ 73 w 259"/>
                <a:gd name="T1" fmla="*/ 0 h 304"/>
                <a:gd name="T2" fmla="*/ 68 w 259"/>
                <a:gd name="T3" fmla="*/ 25 h 304"/>
                <a:gd name="T4" fmla="*/ 62 w 259"/>
                <a:gd name="T5" fmla="*/ 43 h 304"/>
                <a:gd name="T6" fmla="*/ 59 w 259"/>
                <a:gd name="T7" fmla="*/ 45 h 304"/>
                <a:gd name="T8" fmla="*/ 56 w 259"/>
                <a:gd name="T9" fmla="*/ 43 h 304"/>
                <a:gd name="T10" fmla="*/ 51 w 259"/>
                <a:gd name="T11" fmla="*/ 39 h 304"/>
                <a:gd name="T12" fmla="*/ 47 w 259"/>
                <a:gd name="T13" fmla="*/ 41 h 304"/>
                <a:gd name="T14" fmla="*/ 45 w 259"/>
                <a:gd name="T15" fmla="*/ 37 h 304"/>
                <a:gd name="T16" fmla="*/ 38 w 259"/>
                <a:gd name="T17" fmla="*/ 39 h 304"/>
                <a:gd name="T18" fmla="*/ 35 w 259"/>
                <a:gd name="T19" fmla="*/ 42 h 304"/>
                <a:gd name="T20" fmla="*/ 35 w 259"/>
                <a:gd name="T21" fmla="*/ 53 h 304"/>
                <a:gd name="T22" fmla="*/ 35 w 259"/>
                <a:gd name="T23" fmla="*/ 67 h 304"/>
                <a:gd name="T24" fmla="*/ 35 w 259"/>
                <a:gd name="T25" fmla="*/ 80 h 304"/>
                <a:gd name="T26" fmla="*/ 34 w 259"/>
                <a:gd name="T27" fmla="*/ 84 h 304"/>
                <a:gd name="T28" fmla="*/ 31 w 259"/>
                <a:gd name="T29" fmla="*/ 89 h 304"/>
                <a:gd name="T30" fmla="*/ 30 w 259"/>
                <a:gd name="T31" fmla="*/ 94 h 304"/>
                <a:gd name="T32" fmla="*/ 30 w 259"/>
                <a:gd name="T33" fmla="*/ 101 h 304"/>
                <a:gd name="T34" fmla="*/ 34 w 259"/>
                <a:gd name="T35" fmla="*/ 110 h 304"/>
                <a:gd name="T36" fmla="*/ 35 w 259"/>
                <a:gd name="T37" fmla="*/ 119 h 304"/>
                <a:gd name="T38" fmla="*/ 37 w 259"/>
                <a:gd name="T39" fmla="*/ 122 h 304"/>
                <a:gd name="T40" fmla="*/ 42 w 259"/>
                <a:gd name="T41" fmla="*/ 128 h 304"/>
                <a:gd name="T42" fmla="*/ 39 w 259"/>
                <a:gd name="T43" fmla="*/ 130 h 304"/>
                <a:gd name="T44" fmla="*/ 34 w 259"/>
                <a:gd name="T45" fmla="*/ 134 h 304"/>
                <a:gd name="T46" fmla="*/ 24 w 259"/>
                <a:gd name="T47" fmla="*/ 141 h 304"/>
                <a:gd name="T48" fmla="*/ 21 w 259"/>
                <a:gd name="T49" fmla="*/ 154 h 304"/>
                <a:gd name="T50" fmla="*/ 17 w 259"/>
                <a:gd name="T51" fmla="*/ 162 h 304"/>
                <a:gd name="T52" fmla="*/ 13 w 259"/>
                <a:gd name="T53" fmla="*/ 166 h 304"/>
                <a:gd name="T54" fmla="*/ 11 w 259"/>
                <a:gd name="T55" fmla="*/ 167 h 304"/>
                <a:gd name="T56" fmla="*/ 9 w 259"/>
                <a:gd name="T57" fmla="*/ 171 h 304"/>
                <a:gd name="T58" fmla="*/ 10 w 259"/>
                <a:gd name="T59" fmla="*/ 178 h 304"/>
                <a:gd name="T60" fmla="*/ 9 w 259"/>
                <a:gd name="T61" fmla="*/ 183 h 304"/>
                <a:gd name="T62" fmla="*/ 15 w 259"/>
                <a:gd name="T63" fmla="*/ 188 h 304"/>
                <a:gd name="T64" fmla="*/ 13 w 259"/>
                <a:gd name="T65" fmla="*/ 192 h 304"/>
                <a:gd name="T66" fmla="*/ 5 w 259"/>
                <a:gd name="T67" fmla="*/ 196 h 304"/>
                <a:gd name="T68" fmla="*/ 3 w 259"/>
                <a:gd name="T69" fmla="*/ 200 h 304"/>
                <a:gd name="T70" fmla="*/ 0 w 259"/>
                <a:gd name="T71" fmla="*/ 206 h 304"/>
                <a:gd name="T72" fmla="*/ 139 w 259"/>
                <a:gd name="T73" fmla="*/ 291 h 304"/>
                <a:gd name="T74" fmla="*/ 182 w 259"/>
                <a:gd name="T75" fmla="*/ 299 h 304"/>
                <a:gd name="T76" fmla="*/ 218 w 259"/>
                <a:gd name="T77" fmla="*/ 304 h 304"/>
                <a:gd name="T78" fmla="*/ 219 w 259"/>
                <a:gd name="T79" fmla="*/ 304 h 304"/>
                <a:gd name="T80" fmla="*/ 259 w 259"/>
                <a:gd name="T81" fmla="*/ 33 h 304"/>
                <a:gd name="T82" fmla="*/ 73 w 259"/>
                <a:gd name="T83"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59" h="304">
                  <a:moveTo>
                    <a:pt x="73" y="0"/>
                  </a:moveTo>
                  <a:cubicBezTo>
                    <a:pt x="73" y="0"/>
                    <a:pt x="69" y="19"/>
                    <a:pt x="68" y="25"/>
                  </a:cubicBezTo>
                  <a:cubicBezTo>
                    <a:pt x="66" y="29"/>
                    <a:pt x="62" y="43"/>
                    <a:pt x="62" y="43"/>
                  </a:cubicBezTo>
                  <a:cubicBezTo>
                    <a:pt x="59" y="45"/>
                    <a:pt x="59" y="45"/>
                    <a:pt x="59" y="45"/>
                  </a:cubicBezTo>
                  <a:cubicBezTo>
                    <a:pt x="56" y="43"/>
                    <a:pt x="56" y="43"/>
                    <a:pt x="56" y="43"/>
                  </a:cubicBezTo>
                  <a:cubicBezTo>
                    <a:pt x="51" y="39"/>
                    <a:pt x="51" y="39"/>
                    <a:pt x="51" y="39"/>
                  </a:cubicBezTo>
                  <a:cubicBezTo>
                    <a:pt x="47" y="41"/>
                    <a:pt x="47" y="41"/>
                    <a:pt x="47" y="41"/>
                  </a:cubicBezTo>
                  <a:cubicBezTo>
                    <a:pt x="45" y="37"/>
                    <a:pt x="45" y="37"/>
                    <a:pt x="45" y="37"/>
                  </a:cubicBezTo>
                  <a:cubicBezTo>
                    <a:pt x="38" y="39"/>
                    <a:pt x="38" y="39"/>
                    <a:pt x="38" y="39"/>
                  </a:cubicBezTo>
                  <a:cubicBezTo>
                    <a:pt x="35" y="42"/>
                    <a:pt x="35" y="42"/>
                    <a:pt x="35" y="42"/>
                  </a:cubicBezTo>
                  <a:cubicBezTo>
                    <a:pt x="35" y="53"/>
                    <a:pt x="35" y="53"/>
                    <a:pt x="35" y="53"/>
                  </a:cubicBezTo>
                  <a:cubicBezTo>
                    <a:pt x="35" y="67"/>
                    <a:pt x="35" y="67"/>
                    <a:pt x="35" y="67"/>
                  </a:cubicBezTo>
                  <a:cubicBezTo>
                    <a:pt x="35" y="80"/>
                    <a:pt x="35" y="80"/>
                    <a:pt x="35" y="80"/>
                  </a:cubicBezTo>
                  <a:cubicBezTo>
                    <a:pt x="34" y="84"/>
                    <a:pt x="34" y="84"/>
                    <a:pt x="34" y="84"/>
                  </a:cubicBezTo>
                  <a:cubicBezTo>
                    <a:pt x="31" y="89"/>
                    <a:pt x="31" y="89"/>
                    <a:pt x="31" y="89"/>
                  </a:cubicBezTo>
                  <a:cubicBezTo>
                    <a:pt x="30" y="94"/>
                    <a:pt x="30" y="94"/>
                    <a:pt x="30" y="94"/>
                  </a:cubicBezTo>
                  <a:cubicBezTo>
                    <a:pt x="30" y="101"/>
                    <a:pt x="30" y="101"/>
                    <a:pt x="30" y="101"/>
                  </a:cubicBezTo>
                  <a:cubicBezTo>
                    <a:pt x="34" y="110"/>
                    <a:pt x="34" y="110"/>
                    <a:pt x="34" y="110"/>
                  </a:cubicBezTo>
                  <a:cubicBezTo>
                    <a:pt x="35" y="119"/>
                    <a:pt x="35" y="119"/>
                    <a:pt x="35" y="119"/>
                  </a:cubicBezTo>
                  <a:cubicBezTo>
                    <a:pt x="37" y="122"/>
                    <a:pt x="37" y="122"/>
                    <a:pt x="37" y="122"/>
                  </a:cubicBezTo>
                  <a:cubicBezTo>
                    <a:pt x="42" y="128"/>
                    <a:pt x="42" y="128"/>
                    <a:pt x="42" y="128"/>
                  </a:cubicBezTo>
                  <a:cubicBezTo>
                    <a:pt x="39" y="130"/>
                    <a:pt x="39" y="130"/>
                    <a:pt x="39" y="130"/>
                  </a:cubicBezTo>
                  <a:cubicBezTo>
                    <a:pt x="34" y="134"/>
                    <a:pt x="34" y="134"/>
                    <a:pt x="34" y="134"/>
                  </a:cubicBezTo>
                  <a:cubicBezTo>
                    <a:pt x="24" y="141"/>
                    <a:pt x="24" y="141"/>
                    <a:pt x="24" y="141"/>
                  </a:cubicBezTo>
                  <a:cubicBezTo>
                    <a:pt x="21" y="154"/>
                    <a:pt x="21" y="154"/>
                    <a:pt x="21" y="154"/>
                  </a:cubicBezTo>
                  <a:cubicBezTo>
                    <a:pt x="17" y="162"/>
                    <a:pt x="17" y="162"/>
                    <a:pt x="17" y="162"/>
                  </a:cubicBezTo>
                  <a:cubicBezTo>
                    <a:pt x="13" y="166"/>
                    <a:pt x="13" y="166"/>
                    <a:pt x="13" y="166"/>
                  </a:cubicBezTo>
                  <a:cubicBezTo>
                    <a:pt x="11" y="167"/>
                    <a:pt x="11" y="167"/>
                    <a:pt x="11" y="167"/>
                  </a:cubicBezTo>
                  <a:cubicBezTo>
                    <a:pt x="9" y="171"/>
                    <a:pt x="9" y="171"/>
                    <a:pt x="9" y="171"/>
                  </a:cubicBezTo>
                  <a:cubicBezTo>
                    <a:pt x="10" y="178"/>
                    <a:pt x="10" y="178"/>
                    <a:pt x="10" y="178"/>
                  </a:cubicBezTo>
                  <a:cubicBezTo>
                    <a:pt x="9" y="183"/>
                    <a:pt x="9" y="183"/>
                    <a:pt x="9" y="183"/>
                  </a:cubicBezTo>
                  <a:cubicBezTo>
                    <a:pt x="15" y="188"/>
                    <a:pt x="15" y="188"/>
                    <a:pt x="15" y="188"/>
                  </a:cubicBezTo>
                  <a:cubicBezTo>
                    <a:pt x="13" y="192"/>
                    <a:pt x="13" y="192"/>
                    <a:pt x="13" y="192"/>
                  </a:cubicBezTo>
                  <a:cubicBezTo>
                    <a:pt x="5" y="196"/>
                    <a:pt x="5" y="196"/>
                    <a:pt x="5" y="196"/>
                  </a:cubicBezTo>
                  <a:cubicBezTo>
                    <a:pt x="3" y="200"/>
                    <a:pt x="3" y="200"/>
                    <a:pt x="3" y="200"/>
                  </a:cubicBezTo>
                  <a:cubicBezTo>
                    <a:pt x="0" y="206"/>
                    <a:pt x="0" y="206"/>
                    <a:pt x="0" y="206"/>
                  </a:cubicBezTo>
                  <a:cubicBezTo>
                    <a:pt x="139" y="291"/>
                    <a:pt x="139" y="291"/>
                    <a:pt x="139" y="291"/>
                  </a:cubicBezTo>
                  <a:cubicBezTo>
                    <a:pt x="182" y="299"/>
                    <a:pt x="182" y="299"/>
                    <a:pt x="182" y="299"/>
                  </a:cubicBezTo>
                  <a:cubicBezTo>
                    <a:pt x="218" y="304"/>
                    <a:pt x="218" y="304"/>
                    <a:pt x="218" y="304"/>
                  </a:cubicBezTo>
                  <a:cubicBezTo>
                    <a:pt x="219" y="304"/>
                    <a:pt x="219" y="304"/>
                    <a:pt x="219" y="304"/>
                  </a:cubicBezTo>
                  <a:cubicBezTo>
                    <a:pt x="259" y="33"/>
                    <a:pt x="259" y="33"/>
                    <a:pt x="259" y="33"/>
                  </a:cubicBezTo>
                  <a:lnTo>
                    <a:pt x="73" y="0"/>
                  </a:lnTo>
                  <a:close/>
                </a:path>
              </a:pathLst>
            </a:custGeom>
            <a:solidFill>
              <a:schemeClr val="accent6"/>
            </a:solidFill>
            <a:ln w="6350" cap="flat">
              <a:solidFill>
                <a:schemeClr val="bg1">
                  <a:lumMod val="95000"/>
                </a:schemeClr>
              </a:solidFill>
              <a:prstDash val="solid"/>
              <a:miter lim="800000"/>
              <a:headEnd/>
              <a:tailEnd/>
            </a:ln>
          </p:spPr>
          <p:txBody>
            <a:bodyPr/>
            <a:lstStyle/>
            <a:p>
              <a:pPr defTabSz="1828434" fontAlgn="auto">
                <a:spcBef>
                  <a:spcPts val="0"/>
                </a:spcBef>
                <a:spcAft>
                  <a:spcPts val="0"/>
                </a:spcAft>
                <a:defRPr/>
              </a:pPr>
              <a:endParaRPr lang="en-US" b="1" dirty="0">
                <a:latin typeface="Lato Bold" charset="0"/>
                <a:ea typeface="+mn-ea"/>
              </a:endParaRPr>
            </a:p>
          </p:txBody>
        </p:sp>
        <p:sp>
          <p:nvSpPr>
            <p:cNvPr id="10" name="Freeform 9"/>
            <p:cNvSpPr>
              <a:spLocks/>
            </p:cNvSpPr>
            <p:nvPr/>
          </p:nvSpPr>
          <p:spPr bwMode="auto">
            <a:xfrm>
              <a:off x="5239212" y="2105790"/>
              <a:ext cx="433415" cy="750467"/>
            </a:xfrm>
            <a:custGeom>
              <a:avLst/>
              <a:gdLst>
                <a:gd name="T0" fmla="*/ 229 w 257"/>
                <a:gd name="T1" fmla="*/ 433 h 445"/>
                <a:gd name="T2" fmla="*/ 231 w 257"/>
                <a:gd name="T3" fmla="*/ 420 h 445"/>
                <a:gd name="T4" fmla="*/ 239 w 257"/>
                <a:gd name="T5" fmla="*/ 409 h 445"/>
                <a:gd name="T6" fmla="*/ 255 w 257"/>
                <a:gd name="T7" fmla="*/ 388 h 445"/>
                <a:gd name="T8" fmla="*/ 251 w 257"/>
                <a:gd name="T9" fmla="*/ 379 h 445"/>
                <a:gd name="T10" fmla="*/ 247 w 257"/>
                <a:gd name="T11" fmla="*/ 358 h 445"/>
                <a:gd name="T12" fmla="*/ 118 w 257"/>
                <a:gd name="T13" fmla="*/ 158 h 445"/>
                <a:gd name="T14" fmla="*/ 113 w 257"/>
                <a:gd name="T15" fmla="*/ 153 h 445"/>
                <a:gd name="T16" fmla="*/ 117 w 257"/>
                <a:gd name="T17" fmla="*/ 146 h 445"/>
                <a:gd name="T18" fmla="*/ 26 w 257"/>
                <a:gd name="T19" fmla="*/ 0 h 445"/>
                <a:gd name="T20" fmla="*/ 23 w 257"/>
                <a:gd name="T21" fmla="*/ 9 h 445"/>
                <a:gd name="T22" fmla="*/ 22 w 257"/>
                <a:gd name="T23" fmla="*/ 25 h 445"/>
                <a:gd name="T24" fmla="*/ 17 w 257"/>
                <a:gd name="T25" fmla="*/ 34 h 445"/>
                <a:gd name="T26" fmla="*/ 7 w 257"/>
                <a:gd name="T27" fmla="*/ 50 h 445"/>
                <a:gd name="T28" fmla="*/ 0 w 257"/>
                <a:gd name="T29" fmla="*/ 62 h 445"/>
                <a:gd name="T30" fmla="*/ 3 w 257"/>
                <a:gd name="T31" fmla="*/ 75 h 445"/>
                <a:gd name="T32" fmla="*/ 9 w 257"/>
                <a:gd name="T33" fmla="*/ 90 h 445"/>
                <a:gd name="T34" fmla="*/ 5 w 257"/>
                <a:gd name="T35" fmla="*/ 110 h 445"/>
                <a:gd name="T36" fmla="*/ 2 w 257"/>
                <a:gd name="T37" fmla="*/ 122 h 445"/>
                <a:gd name="T38" fmla="*/ 11 w 257"/>
                <a:gd name="T39" fmla="*/ 145 h 445"/>
                <a:gd name="T40" fmla="*/ 17 w 257"/>
                <a:gd name="T41" fmla="*/ 161 h 445"/>
                <a:gd name="T42" fmla="*/ 14 w 257"/>
                <a:gd name="T43" fmla="*/ 169 h 445"/>
                <a:gd name="T44" fmla="*/ 23 w 257"/>
                <a:gd name="T45" fmla="*/ 176 h 445"/>
                <a:gd name="T46" fmla="*/ 29 w 257"/>
                <a:gd name="T47" fmla="*/ 175 h 445"/>
                <a:gd name="T48" fmla="*/ 37 w 257"/>
                <a:gd name="T49" fmla="*/ 172 h 445"/>
                <a:gd name="T50" fmla="*/ 51 w 257"/>
                <a:gd name="T51" fmla="*/ 177 h 445"/>
                <a:gd name="T52" fmla="*/ 49 w 257"/>
                <a:gd name="T53" fmla="*/ 179 h 445"/>
                <a:gd name="T54" fmla="*/ 40 w 257"/>
                <a:gd name="T55" fmla="*/ 176 h 445"/>
                <a:gd name="T56" fmla="*/ 33 w 257"/>
                <a:gd name="T57" fmla="*/ 175 h 445"/>
                <a:gd name="T58" fmla="*/ 35 w 257"/>
                <a:gd name="T59" fmla="*/ 187 h 445"/>
                <a:gd name="T60" fmla="*/ 30 w 257"/>
                <a:gd name="T61" fmla="*/ 192 h 445"/>
                <a:gd name="T62" fmla="*/ 29 w 257"/>
                <a:gd name="T63" fmla="*/ 185 h 445"/>
                <a:gd name="T64" fmla="*/ 24 w 257"/>
                <a:gd name="T65" fmla="*/ 187 h 445"/>
                <a:gd name="T66" fmla="*/ 23 w 257"/>
                <a:gd name="T67" fmla="*/ 204 h 445"/>
                <a:gd name="T68" fmla="*/ 30 w 257"/>
                <a:gd name="T69" fmla="*/ 217 h 445"/>
                <a:gd name="T70" fmla="*/ 35 w 257"/>
                <a:gd name="T71" fmla="*/ 229 h 445"/>
                <a:gd name="T72" fmla="*/ 28 w 257"/>
                <a:gd name="T73" fmla="*/ 234 h 445"/>
                <a:gd name="T74" fmla="*/ 34 w 257"/>
                <a:gd name="T75" fmla="*/ 255 h 445"/>
                <a:gd name="T76" fmla="*/ 42 w 257"/>
                <a:gd name="T77" fmla="*/ 275 h 445"/>
                <a:gd name="T78" fmla="*/ 50 w 257"/>
                <a:gd name="T79" fmla="*/ 288 h 445"/>
                <a:gd name="T80" fmla="*/ 50 w 257"/>
                <a:gd name="T81" fmla="*/ 298 h 445"/>
                <a:gd name="T82" fmla="*/ 53 w 257"/>
                <a:gd name="T83" fmla="*/ 307 h 445"/>
                <a:gd name="T84" fmla="*/ 50 w 257"/>
                <a:gd name="T85" fmla="*/ 327 h 445"/>
                <a:gd name="T86" fmla="*/ 73 w 257"/>
                <a:gd name="T87" fmla="*/ 339 h 445"/>
                <a:gd name="T88" fmla="*/ 91 w 257"/>
                <a:gd name="T89" fmla="*/ 355 h 445"/>
                <a:gd name="T90" fmla="*/ 112 w 257"/>
                <a:gd name="T91" fmla="*/ 374 h 445"/>
                <a:gd name="T92" fmla="*/ 128 w 257"/>
                <a:gd name="T93" fmla="*/ 388 h 445"/>
                <a:gd name="T94" fmla="*/ 143 w 257"/>
                <a:gd name="T95" fmla="*/ 414 h 445"/>
                <a:gd name="T96" fmla="*/ 143 w 257"/>
                <a:gd name="T97" fmla="*/ 434 h 445"/>
                <a:gd name="T98" fmla="*/ 226 w 257"/>
                <a:gd name="T99" fmla="*/ 444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57" h="445">
                  <a:moveTo>
                    <a:pt x="233" y="441"/>
                  </a:moveTo>
                  <a:lnTo>
                    <a:pt x="234" y="438"/>
                  </a:lnTo>
                  <a:lnTo>
                    <a:pt x="229" y="433"/>
                  </a:lnTo>
                  <a:lnTo>
                    <a:pt x="230" y="429"/>
                  </a:lnTo>
                  <a:lnTo>
                    <a:pt x="229" y="423"/>
                  </a:lnTo>
                  <a:lnTo>
                    <a:pt x="231" y="420"/>
                  </a:lnTo>
                  <a:lnTo>
                    <a:pt x="233" y="419"/>
                  </a:lnTo>
                  <a:lnTo>
                    <a:pt x="236" y="416"/>
                  </a:lnTo>
                  <a:lnTo>
                    <a:pt x="239" y="409"/>
                  </a:lnTo>
                  <a:lnTo>
                    <a:pt x="242" y="398"/>
                  </a:lnTo>
                  <a:lnTo>
                    <a:pt x="250" y="392"/>
                  </a:lnTo>
                  <a:lnTo>
                    <a:pt x="255" y="388"/>
                  </a:lnTo>
                  <a:lnTo>
                    <a:pt x="257" y="387"/>
                  </a:lnTo>
                  <a:lnTo>
                    <a:pt x="253" y="382"/>
                  </a:lnTo>
                  <a:lnTo>
                    <a:pt x="251" y="379"/>
                  </a:lnTo>
                  <a:lnTo>
                    <a:pt x="250" y="372"/>
                  </a:lnTo>
                  <a:lnTo>
                    <a:pt x="247" y="364"/>
                  </a:lnTo>
                  <a:lnTo>
                    <a:pt x="247" y="358"/>
                  </a:lnTo>
                  <a:lnTo>
                    <a:pt x="248" y="354"/>
                  </a:lnTo>
                  <a:lnTo>
                    <a:pt x="248" y="353"/>
                  </a:lnTo>
                  <a:lnTo>
                    <a:pt x="118" y="158"/>
                  </a:lnTo>
                  <a:lnTo>
                    <a:pt x="115" y="156"/>
                  </a:lnTo>
                  <a:lnTo>
                    <a:pt x="114" y="155"/>
                  </a:lnTo>
                  <a:lnTo>
                    <a:pt x="113" y="153"/>
                  </a:lnTo>
                  <a:lnTo>
                    <a:pt x="112" y="150"/>
                  </a:lnTo>
                  <a:lnTo>
                    <a:pt x="113" y="147"/>
                  </a:lnTo>
                  <a:lnTo>
                    <a:pt x="117" y="146"/>
                  </a:lnTo>
                  <a:lnTo>
                    <a:pt x="119" y="145"/>
                  </a:lnTo>
                  <a:lnTo>
                    <a:pt x="148" y="35"/>
                  </a:lnTo>
                  <a:lnTo>
                    <a:pt x="26" y="0"/>
                  </a:lnTo>
                  <a:lnTo>
                    <a:pt x="25" y="4"/>
                  </a:lnTo>
                  <a:lnTo>
                    <a:pt x="23" y="5"/>
                  </a:lnTo>
                  <a:lnTo>
                    <a:pt x="23" y="9"/>
                  </a:lnTo>
                  <a:lnTo>
                    <a:pt x="23" y="12"/>
                  </a:lnTo>
                  <a:lnTo>
                    <a:pt x="23" y="21"/>
                  </a:lnTo>
                  <a:lnTo>
                    <a:pt x="22" y="25"/>
                  </a:lnTo>
                  <a:lnTo>
                    <a:pt x="19" y="30"/>
                  </a:lnTo>
                  <a:lnTo>
                    <a:pt x="17" y="33"/>
                  </a:lnTo>
                  <a:lnTo>
                    <a:pt x="17" y="34"/>
                  </a:lnTo>
                  <a:lnTo>
                    <a:pt x="17" y="40"/>
                  </a:lnTo>
                  <a:lnTo>
                    <a:pt x="13" y="45"/>
                  </a:lnTo>
                  <a:lnTo>
                    <a:pt x="7" y="50"/>
                  </a:lnTo>
                  <a:lnTo>
                    <a:pt x="2" y="55"/>
                  </a:lnTo>
                  <a:lnTo>
                    <a:pt x="1" y="57"/>
                  </a:lnTo>
                  <a:lnTo>
                    <a:pt x="0" y="62"/>
                  </a:lnTo>
                  <a:lnTo>
                    <a:pt x="0" y="66"/>
                  </a:lnTo>
                  <a:lnTo>
                    <a:pt x="1" y="71"/>
                  </a:lnTo>
                  <a:lnTo>
                    <a:pt x="3" y="75"/>
                  </a:lnTo>
                  <a:lnTo>
                    <a:pt x="7" y="81"/>
                  </a:lnTo>
                  <a:lnTo>
                    <a:pt x="8" y="85"/>
                  </a:lnTo>
                  <a:lnTo>
                    <a:pt x="9" y="90"/>
                  </a:lnTo>
                  <a:lnTo>
                    <a:pt x="9" y="98"/>
                  </a:lnTo>
                  <a:lnTo>
                    <a:pt x="6" y="104"/>
                  </a:lnTo>
                  <a:lnTo>
                    <a:pt x="5" y="110"/>
                  </a:lnTo>
                  <a:lnTo>
                    <a:pt x="5" y="117"/>
                  </a:lnTo>
                  <a:lnTo>
                    <a:pt x="4" y="120"/>
                  </a:lnTo>
                  <a:lnTo>
                    <a:pt x="2" y="122"/>
                  </a:lnTo>
                  <a:lnTo>
                    <a:pt x="3" y="126"/>
                  </a:lnTo>
                  <a:lnTo>
                    <a:pt x="7" y="133"/>
                  </a:lnTo>
                  <a:lnTo>
                    <a:pt x="11" y="145"/>
                  </a:lnTo>
                  <a:lnTo>
                    <a:pt x="15" y="153"/>
                  </a:lnTo>
                  <a:lnTo>
                    <a:pt x="17" y="156"/>
                  </a:lnTo>
                  <a:lnTo>
                    <a:pt x="17" y="161"/>
                  </a:lnTo>
                  <a:lnTo>
                    <a:pt x="16" y="164"/>
                  </a:lnTo>
                  <a:lnTo>
                    <a:pt x="14" y="166"/>
                  </a:lnTo>
                  <a:lnTo>
                    <a:pt x="14" y="169"/>
                  </a:lnTo>
                  <a:lnTo>
                    <a:pt x="18" y="169"/>
                  </a:lnTo>
                  <a:lnTo>
                    <a:pt x="20" y="172"/>
                  </a:lnTo>
                  <a:lnTo>
                    <a:pt x="23" y="176"/>
                  </a:lnTo>
                  <a:lnTo>
                    <a:pt x="24" y="178"/>
                  </a:lnTo>
                  <a:lnTo>
                    <a:pt x="27" y="179"/>
                  </a:lnTo>
                  <a:lnTo>
                    <a:pt x="29" y="175"/>
                  </a:lnTo>
                  <a:lnTo>
                    <a:pt x="29" y="170"/>
                  </a:lnTo>
                  <a:lnTo>
                    <a:pt x="34" y="169"/>
                  </a:lnTo>
                  <a:lnTo>
                    <a:pt x="37" y="172"/>
                  </a:lnTo>
                  <a:lnTo>
                    <a:pt x="44" y="172"/>
                  </a:lnTo>
                  <a:lnTo>
                    <a:pt x="48" y="176"/>
                  </a:lnTo>
                  <a:lnTo>
                    <a:pt x="51" y="177"/>
                  </a:lnTo>
                  <a:lnTo>
                    <a:pt x="53" y="178"/>
                  </a:lnTo>
                  <a:lnTo>
                    <a:pt x="51" y="180"/>
                  </a:lnTo>
                  <a:lnTo>
                    <a:pt x="49" y="179"/>
                  </a:lnTo>
                  <a:lnTo>
                    <a:pt x="45" y="177"/>
                  </a:lnTo>
                  <a:lnTo>
                    <a:pt x="44" y="177"/>
                  </a:lnTo>
                  <a:lnTo>
                    <a:pt x="40" y="176"/>
                  </a:lnTo>
                  <a:lnTo>
                    <a:pt x="38" y="175"/>
                  </a:lnTo>
                  <a:lnTo>
                    <a:pt x="35" y="174"/>
                  </a:lnTo>
                  <a:lnTo>
                    <a:pt x="33" y="175"/>
                  </a:lnTo>
                  <a:lnTo>
                    <a:pt x="33" y="177"/>
                  </a:lnTo>
                  <a:lnTo>
                    <a:pt x="33" y="184"/>
                  </a:lnTo>
                  <a:lnTo>
                    <a:pt x="35" y="187"/>
                  </a:lnTo>
                  <a:lnTo>
                    <a:pt x="34" y="194"/>
                  </a:lnTo>
                  <a:lnTo>
                    <a:pt x="33" y="194"/>
                  </a:lnTo>
                  <a:lnTo>
                    <a:pt x="30" y="192"/>
                  </a:lnTo>
                  <a:lnTo>
                    <a:pt x="29" y="190"/>
                  </a:lnTo>
                  <a:lnTo>
                    <a:pt x="29" y="186"/>
                  </a:lnTo>
                  <a:lnTo>
                    <a:pt x="29" y="185"/>
                  </a:lnTo>
                  <a:lnTo>
                    <a:pt x="28" y="184"/>
                  </a:lnTo>
                  <a:lnTo>
                    <a:pt x="25" y="183"/>
                  </a:lnTo>
                  <a:lnTo>
                    <a:pt x="24" y="187"/>
                  </a:lnTo>
                  <a:lnTo>
                    <a:pt x="23" y="189"/>
                  </a:lnTo>
                  <a:lnTo>
                    <a:pt x="23" y="195"/>
                  </a:lnTo>
                  <a:lnTo>
                    <a:pt x="23" y="204"/>
                  </a:lnTo>
                  <a:lnTo>
                    <a:pt x="23" y="209"/>
                  </a:lnTo>
                  <a:lnTo>
                    <a:pt x="26" y="214"/>
                  </a:lnTo>
                  <a:lnTo>
                    <a:pt x="30" y="217"/>
                  </a:lnTo>
                  <a:lnTo>
                    <a:pt x="34" y="220"/>
                  </a:lnTo>
                  <a:lnTo>
                    <a:pt x="35" y="225"/>
                  </a:lnTo>
                  <a:lnTo>
                    <a:pt x="35" y="229"/>
                  </a:lnTo>
                  <a:lnTo>
                    <a:pt x="34" y="233"/>
                  </a:lnTo>
                  <a:lnTo>
                    <a:pt x="31" y="234"/>
                  </a:lnTo>
                  <a:lnTo>
                    <a:pt x="28" y="234"/>
                  </a:lnTo>
                  <a:lnTo>
                    <a:pt x="28" y="244"/>
                  </a:lnTo>
                  <a:lnTo>
                    <a:pt x="29" y="247"/>
                  </a:lnTo>
                  <a:lnTo>
                    <a:pt x="34" y="255"/>
                  </a:lnTo>
                  <a:lnTo>
                    <a:pt x="35" y="261"/>
                  </a:lnTo>
                  <a:lnTo>
                    <a:pt x="40" y="268"/>
                  </a:lnTo>
                  <a:lnTo>
                    <a:pt x="42" y="275"/>
                  </a:lnTo>
                  <a:lnTo>
                    <a:pt x="45" y="280"/>
                  </a:lnTo>
                  <a:lnTo>
                    <a:pt x="48" y="287"/>
                  </a:lnTo>
                  <a:lnTo>
                    <a:pt x="50" y="288"/>
                  </a:lnTo>
                  <a:lnTo>
                    <a:pt x="50" y="293"/>
                  </a:lnTo>
                  <a:lnTo>
                    <a:pt x="50" y="296"/>
                  </a:lnTo>
                  <a:lnTo>
                    <a:pt x="50" y="298"/>
                  </a:lnTo>
                  <a:lnTo>
                    <a:pt x="52" y="300"/>
                  </a:lnTo>
                  <a:lnTo>
                    <a:pt x="53" y="303"/>
                  </a:lnTo>
                  <a:lnTo>
                    <a:pt x="53" y="307"/>
                  </a:lnTo>
                  <a:lnTo>
                    <a:pt x="52" y="316"/>
                  </a:lnTo>
                  <a:lnTo>
                    <a:pt x="51" y="322"/>
                  </a:lnTo>
                  <a:lnTo>
                    <a:pt x="50" y="327"/>
                  </a:lnTo>
                  <a:lnTo>
                    <a:pt x="59" y="332"/>
                  </a:lnTo>
                  <a:lnTo>
                    <a:pt x="67" y="335"/>
                  </a:lnTo>
                  <a:lnTo>
                    <a:pt x="73" y="339"/>
                  </a:lnTo>
                  <a:lnTo>
                    <a:pt x="82" y="342"/>
                  </a:lnTo>
                  <a:lnTo>
                    <a:pt x="85" y="345"/>
                  </a:lnTo>
                  <a:lnTo>
                    <a:pt x="91" y="355"/>
                  </a:lnTo>
                  <a:lnTo>
                    <a:pt x="99" y="362"/>
                  </a:lnTo>
                  <a:lnTo>
                    <a:pt x="111" y="365"/>
                  </a:lnTo>
                  <a:lnTo>
                    <a:pt x="112" y="374"/>
                  </a:lnTo>
                  <a:lnTo>
                    <a:pt x="114" y="378"/>
                  </a:lnTo>
                  <a:lnTo>
                    <a:pt x="121" y="380"/>
                  </a:lnTo>
                  <a:lnTo>
                    <a:pt x="128" y="388"/>
                  </a:lnTo>
                  <a:lnTo>
                    <a:pt x="136" y="400"/>
                  </a:lnTo>
                  <a:lnTo>
                    <a:pt x="140" y="405"/>
                  </a:lnTo>
                  <a:lnTo>
                    <a:pt x="143" y="414"/>
                  </a:lnTo>
                  <a:lnTo>
                    <a:pt x="140" y="422"/>
                  </a:lnTo>
                  <a:lnTo>
                    <a:pt x="140" y="427"/>
                  </a:lnTo>
                  <a:lnTo>
                    <a:pt x="143" y="434"/>
                  </a:lnTo>
                  <a:lnTo>
                    <a:pt x="147" y="435"/>
                  </a:lnTo>
                  <a:lnTo>
                    <a:pt x="225" y="445"/>
                  </a:lnTo>
                  <a:lnTo>
                    <a:pt x="226" y="444"/>
                  </a:lnTo>
                  <a:lnTo>
                    <a:pt x="233" y="441"/>
                  </a:lnTo>
                  <a:close/>
                </a:path>
              </a:pathLst>
            </a:custGeom>
            <a:solidFill>
              <a:schemeClr val="accent1"/>
            </a:solidFill>
            <a:ln w="6350" cap="flat">
              <a:solidFill>
                <a:schemeClr val="bg1">
                  <a:lumMod val="95000"/>
                </a:schemeClr>
              </a:solidFill>
              <a:prstDash val="solid"/>
              <a:miter lim="800000"/>
              <a:headEnd/>
              <a:tailEnd/>
            </a:ln>
          </p:spPr>
          <p:txBody>
            <a:bodyPr/>
            <a:lstStyle/>
            <a:p>
              <a:pPr defTabSz="1828434" fontAlgn="auto">
                <a:spcBef>
                  <a:spcPts val="0"/>
                </a:spcBef>
                <a:spcAft>
                  <a:spcPts val="0"/>
                </a:spcAft>
                <a:defRPr/>
              </a:pPr>
              <a:endParaRPr lang="en-US" b="1" dirty="0">
                <a:latin typeface="Lato Bold" charset="0"/>
                <a:ea typeface="+mn-ea"/>
              </a:endParaRPr>
            </a:p>
          </p:txBody>
        </p:sp>
        <p:sp>
          <p:nvSpPr>
            <p:cNvPr id="11" name="Freeform 10"/>
            <p:cNvSpPr>
              <a:spLocks/>
            </p:cNvSpPr>
            <p:nvPr/>
          </p:nvSpPr>
          <p:spPr bwMode="auto">
            <a:xfrm>
              <a:off x="6303358" y="2660630"/>
              <a:ext cx="473890" cy="254654"/>
            </a:xfrm>
            <a:custGeom>
              <a:avLst/>
              <a:gdLst>
                <a:gd name="T0" fmla="*/ 0 w 332"/>
                <a:gd name="T1" fmla="*/ 25 h 178"/>
                <a:gd name="T2" fmla="*/ 0 w 332"/>
                <a:gd name="T3" fmla="*/ 28 h 178"/>
                <a:gd name="T4" fmla="*/ 0 w 332"/>
                <a:gd name="T5" fmla="*/ 25 h 178"/>
                <a:gd name="T6" fmla="*/ 118 w 332"/>
                <a:gd name="T7" fmla="*/ 32 h 178"/>
                <a:gd name="T8" fmla="*/ 113 w 332"/>
                <a:gd name="T9" fmla="*/ 123 h 178"/>
                <a:gd name="T10" fmla="*/ 121 w 332"/>
                <a:gd name="T11" fmla="*/ 131 h 178"/>
                <a:gd name="T12" fmla="*/ 124 w 332"/>
                <a:gd name="T13" fmla="*/ 134 h 178"/>
                <a:gd name="T14" fmla="*/ 127 w 332"/>
                <a:gd name="T15" fmla="*/ 134 h 178"/>
                <a:gd name="T16" fmla="*/ 131 w 332"/>
                <a:gd name="T17" fmla="*/ 133 h 178"/>
                <a:gd name="T18" fmla="*/ 134 w 332"/>
                <a:gd name="T19" fmla="*/ 134 h 178"/>
                <a:gd name="T20" fmla="*/ 137 w 332"/>
                <a:gd name="T21" fmla="*/ 133 h 178"/>
                <a:gd name="T22" fmla="*/ 141 w 332"/>
                <a:gd name="T23" fmla="*/ 135 h 178"/>
                <a:gd name="T24" fmla="*/ 144 w 332"/>
                <a:gd name="T25" fmla="*/ 144 h 178"/>
                <a:gd name="T26" fmla="*/ 153 w 332"/>
                <a:gd name="T27" fmla="*/ 144 h 178"/>
                <a:gd name="T28" fmla="*/ 160 w 332"/>
                <a:gd name="T29" fmla="*/ 148 h 178"/>
                <a:gd name="T30" fmla="*/ 166 w 332"/>
                <a:gd name="T31" fmla="*/ 147 h 178"/>
                <a:gd name="T32" fmla="*/ 167 w 332"/>
                <a:gd name="T33" fmla="*/ 147 h 178"/>
                <a:gd name="T34" fmla="*/ 171 w 332"/>
                <a:gd name="T35" fmla="*/ 151 h 178"/>
                <a:gd name="T36" fmla="*/ 175 w 332"/>
                <a:gd name="T37" fmla="*/ 148 h 178"/>
                <a:gd name="T38" fmla="*/ 184 w 332"/>
                <a:gd name="T39" fmla="*/ 149 h 178"/>
                <a:gd name="T40" fmla="*/ 188 w 332"/>
                <a:gd name="T41" fmla="*/ 156 h 178"/>
                <a:gd name="T42" fmla="*/ 191 w 332"/>
                <a:gd name="T43" fmla="*/ 156 h 178"/>
                <a:gd name="T44" fmla="*/ 192 w 332"/>
                <a:gd name="T45" fmla="*/ 162 h 178"/>
                <a:gd name="T46" fmla="*/ 196 w 332"/>
                <a:gd name="T47" fmla="*/ 163 h 178"/>
                <a:gd name="T48" fmla="*/ 200 w 332"/>
                <a:gd name="T49" fmla="*/ 160 h 178"/>
                <a:gd name="T50" fmla="*/ 202 w 332"/>
                <a:gd name="T51" fmla="*/ 157 h 178"/>
                <a:gd name="T52" fmla="*/ 204 w 332"/>
                <a:gd name="T53" fmla="*/ 157 h 178"/>
                <a:gd name="T54" fmla="*/ 211 w 332"/>
                <a:gd name="T55" fmla="*/ 162 h 178"/>
                <a:gd name="T56" fmla="*/ 213 w 332"/>
                <a:gd name="T57" fmla="*/ 166 h 178"/>
                <a:gd name="T58" fmla="*/ 220 w 332"/>
                <a:gd name="T59" fmla="*/ 162 h 178"/>
                <a:gd name="T60" fmla="*/ 222 w 332"/>
                <a:gd name="T61" fmla="*/ 164 h 178"/>
                <a:gd name="T62" fmla="*/ 223 w 332"/>
                <a:gd name="T63" fmla="*/ 170 h 178"/>
                <a:gd name="T64" fmla="*/ 225 w 332"/>
                <a:gd name="T65" fmla="*/ 169 h 178"/>
                <a:gd name="T66" fmla="*/ 228 w 332"/>
                <a:gd name="T67" fmla="*/ 164 h 178"/>
                <a:gd name="T68" fmla="*/ 233 w 332"/>
                <a:gd name="T69" fmla="*/ 163 h 178"/>
                <a:gd name="T70" fmla="*/ 239 w 332"/>
                <a:gd name="T71" fmla="*/ 166 h 178"/>
                <a:gd name="T72" fmla="*/ 248 w 332"/>
                <a:gd name="T73" fmla="*/ 165 h 178"/>
                <a:gd name="T74" fmla="*/ 252 w 332"/>
                <a:gd name="T75" fmla="*/ 169 h 178"/>
                <a:gd name="T76" fmla="*/ 254 w 332"/>
                <a:gd name="T77" fmla="*/ 172 h 178"/>
                <a:gd name="T78" fmla="*/ 259 w 332"/>
                <a:gd name="T79" fmla="*/ 171 h 178"/>
                <a:gd name="T80" fmla="*/ 264 w 332"/>
                <a:gd name="T81" fmla="*/ 167 h 178"/>
                <a:gd name="T82" fmla="*/ 267 w 332"/>
                <a:gd name="T83" fmla="*/ 164 h 178"/>
                <a:gd name="T84" fmla="*/ 271 w 332"/>
                <a:gd name="T85" fmla="*/ 164 h 178"/>
                <a:gd name="T86" fmla="*/ 275 w 332"/>
                <a:gd name="T87" fmla="*/ 166 h 178"/>
                <a:gd name="T88" fmla="*/ 278 w 332"/>
                <a:gd name="T89" fmla="*/ 165 h 178"/>
                <a:gd name="T90" fmla="*/ 282 w 332"/>
                <a:gd name="T91" fmla="*/ 162 h 178"/>
                <a:gd name="T92" fmla="*/ 288 w 332"/>
                <a:gd name="T93" fmla="*/ 163 h 178"/>
                <a:gd name="T94" fmla="*/ 291 w 332"/>
                <a:gd name="T95" fmla="*/ 164 h 178"/>
                <a:gd name="T96" fmla="*/ 300 w 332"/>
                <a:gd name="T97" fmla="*/ 161 h 178"/>
                <a:gd name="T98" fmla="*/ 306 w 332"/>
                <a:gd name="T99" fmla="*/ 163 h 178"/>
                <a:gd name="T100" fmla="*/ 311 w 332"/>
                <a:gd name="T101" fmla="*/ 168 h 178"/>
                <a:gd name="T102" fmla="*/ 318 w 332"/>
                <a:gd name="T103" fmla="*/ 173 h 178"/>
                <a:gd name="T104" fmla="*/ 324 w 332"/>
                <a:gd name="T105" fmla="*/ 173 h 178"/>
                <a:gd name="T106" fmla="*/ 328 w 332"/>
                <a:gd name="T107" fmla="*/ 176 h 178"/>
                <a:gd name="T108" fmla="*/ 331 w 332"/>
                <a:gd name="T109" fmla="*/ 178 h 178"/>
                <a:gd name="T110" fmla="*/ 332 w 332"/>
                <a:gd name="T111" fmla="*/ 88 h 178"/>
                <a:gd name="T112" fmla="*/ 324 w 332"/>
                <a:gd name="T113" fmla="*/ 37 h 178"/>
                <a:gd name="T114" fmla="*/ 324 w 332"/>
                <a:gd name="T115" fmla="*/ 12 h 178"/>
                <a:gd name="T116" fmla="*/ 175 w 332"/>
                <a:gd name="T117" fmla="*/ 9 h 178"/>
                <a:gd name="T118" fmla="*/ 4 w 332"/>
                <a:gd name="T119" fmla="*/ 0 h 178"/>
                <a:gd name="T120" fmla="*/ 3 w 332"/>
                <a:gd name="T121" fmla="*/ 25 h 178"/>
                <a:gd name="T122" fmla="*/ 0 w 332"/>
                <a:gd name="T123" fmla="*/ 2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32" h="178">
                  <a:moveTo>
                    <a:pt x="0" y="25"/>
                  </a:moveTo>
                  <a:cubicBezTo>
                    <a:pt x="0" y="28"/>
                    <a:pt x="0" y="28"/>
                    <a:pt x="0" y="28"/>
                  </a:cubicBezTo>
                  <a:cubicBezTo>
                    <a:pt x="0" y="25"/>
                    <a:pt x="0" y="25"/>
                    <a:pt x="0" y="25"/>
                  </a:cubicBezTo>
                  <a:cubicBezTo>
                    <a:pt x="118" y="32"/>
                    <a:pt x="118" y="32"/>
                    <a:pt x="118" y="32"/>
                  </a:cubicBezTo>
                  <a:cubicBezTo>
                    <a:pt x="113" y="123"/>
                    <a:pt x="113" y="123"/>
                    <a:pt x="113" y="123"/>
                  </a:cubicBezTo>
                  <a:cubicBezTo>
                    <a:pt x="121" y="131"/>
                    <a:pt x="121" y="131"/>
                    <a:pt x="121" y="131"/>
                  </a:cubicBezTo>
                  <a:cubicBezTo>
                    <a:pt x="124" y="134"/>
                    <a:pt x="124" y="134"/>
                    <a:pt x="124" y="134"/>
                  </a:cubicBezTo>
                  <a:cubicBezTo>
                    <a:pt x="127" y="134"/>
                    <a:pt x="127" y="134"/>
                    <a:pt x="127" y="134"/>
                  </a:cubicBezTo>
                  <a:cubicBezTo>
                    <a:pt x="131" y="133"/>
                    <a:pt x="131" y="133"/>
                    <a:pt x="131" y="133"/>
                  </a:cubicBezTo>
                  <a:cubicBezTo>
                    <a:pt x="134" y="134"/>
                    <a:pt x="134" y="134"/>
                    <a:pt x="134" y="134"/>
                  </a:cubicBezTo>
                  <a:cubicBezTo>
                    <a:pt x="137" y="133"/>
                    <a:pt x="137" y="133"/>
                    <a:pt x="137" y="133"/>
                  </a:cubicBezTo>
                  <a:cubicBezTo>
                    <a:pt x="141" y="135"/>
                    <a:pt x="141" y="135"/>
                    <a:pt x="141" y="135"/>
                  </a:cubicBezTo>
                  <a:cubicBezTo>
                    <a:pt x="144" y="144"/>
                    <a:pt x="144" y="144"/>
                    <a:pt x="144" y="144"/>
                  </a:cubicBezTo>
                  <a:cubicBezTo>
                    <a:pt x="153" y="144"/>
                    <a:pt x="153" y="144"/>
                    <a:pt x="153" y="144"/>
                  </a:cubicBezTo>
                  <a:cubicBezTo>
                    <a:pt x="160" y="148"/>
                    <a:pt x="160" y="148"/>
                    <a:pt x="160" y="148"/>
                  </a:cubicBezTo>
                  <a:cubicBezTo>
                    <a:pt x="166" y="147"/>
                    <a:pt x="166" y="147"/>
                    <a:pt x="166" y="147"/>
                  </a:cubicBezTo>
                  <a:cubicBezTo>
                    <a:pt x="167" y="147"/>
                    <a:pt x="167" y="147"/>
                    <a:pt x="167" y="147"/>
                  </a:cubicBezTo>
                  <a:cubicBezTo>
                    <a:pt x="171" y="151"/>
                    <a:pt x="171" y="151"/>
                    <a:pt x="171" y="151"/>
                  </a:cubicBezTo>
                  <a:cubicBezTo>
                    <a:pt x="175" y="148"/>
                    <a:pt x="175" y="148"/>
                    <a:pt x="175" y="148"/>
                  </a:cubicBezTo>
                  <a:cubicBezTo>
                    <a:pt x="184" y="149"/>
                    <a:pt x="184" y="149"/>
                    <a:pt x="184" y="149"/>
                  </a:cubicBezTo>
                  <a:cubicBezTo>
                    <a:pt x="188" y="156"/>
                    <a:pt x="188" y="156"/>
                    <a:pt x="188" y="156"/>
                  </a:cubicBezTo>
                  <a:cubicBezTo>
                    <a:pt x="191" y="156"/>
                    <a:pt x="191" y="156"/>
                    <a:pt x="191" y="156"/>
                  </a:cubicBezTo>
                  <a:cubicBezTo>
                    <a:pt x="192" y="162"/>
                    <a:pt x="192" y="162"/>
                    <a:pt x="192" y="162"/>
                  </a:cubicBezTo>
                  <a:cubicBezTo>
                    <a:pt x="196" y="163"/>
                    <a:pt x="196" y="163"/>
                    <a:pt x="196" y="163"/>
                  </a:cubicBezTo>
                  <a:cubicBezTo>
                    <a:pt x="200" y="160"/>
                    <a:pt x="200" y="160"/>
                    <a:pt x="200" y="160"/>
                  </a:cubicBezTo>
                  <a:cubicBezTo>
                    <a:pt x="202" y="157"/>
                    <a:pt x="202" y="157"/>
                    <a:pt x="202" y="157"/>
                  </a:cubicBezTo>
                  <a:cubicBezTo>
                    <a:pt x="204" y="157"/>
                    <a:pt x="204" y="157"/>
                    <a:pt x="204" y="157"/>
                  </a:cubicBezTo>
                  <a:cubicBezTo>
                    <a:pt x="211" y="162"/>
                    <a:pt x="211" y="162"/>
                    <a:pt x="211" y="162"/>
                  </a:cubicBezTo>
                  <a:cubicBezTo>
                    <a:pt x="213" y="166"/>
                    <a:pt x="213" y="166"/>
                    <a:pt x="213" y="166"/>
                  </a:cubicBezTo>
                  <a:cubicBezTo>
                    <a:pt x="220" y="162"/>
                    <a:pt x="220" y="162"/>
                    <a:pt x="220" y="162"/>
                  </a:cubicBezTo>
                  <a:cubicBezTo>
                    <a:pt x="222" y="164"/>
                    <a:pt x="222" y="164"/>
                    <a:pt x="222" y="164"/>
                  </a:cubicBezTo>
                  <a:cubicBezTo>
                    <a:pt x="223" y="170"/>
                    <a:pt x="223" y="170"/>
                    <a:pt x="223" y="170"/>
                  </a:cubicBezTo>
                  <a:cubicBezTo>
                    <a:pt x="225" y="169"/>
                    <a:pt x="225" y="169"/>
                    <a:pt x="225" y="169"/>
                  </a:cubicBezTo>
                  <a:cubicBezTo>
                    <a:pt x="228" y="164"/>
                    <a:pt x="228" y="164"/>
                    <a:pt x="228" y="164"/>
                  </a:cubicBezTo>
                  <a:cubicBezTo>
                    <a:pt x="233" y="163"/>
                    <a:pt x="233" y="163"/>
                    <a:pt x="233" y="163"/>
                  </a:cubicBezTo>
                  <a:cubicBezTo>
                    <a:pt x="239" y="166"/>
                    <a:pt x="239" y="166"/>
                    <a:pt x="239" y="166"/>
                  </a:cubicBezTo>
                  <a:cubicBezTo>
                    <a:pt x="248" y="165"/>
                    <a:pt x="248" y="165"/>
                    <a:pt x="248" y="165"/>
                  </a:cubicBezTo>
                  <a:cubicBezTo>
                    <a:pt x="252" y="169"/>
                    <a:pt x="252" y="169"/>
                    <a:pt x="252" y="169"/>
                  </a:cubicBezTo>
                  <a:cubicBezTo>
                    <a:pt x="254" y="172"/>
                    <a:pt x="254" y="172"/>
                    <a:pt x="254" y="172"/>
                  </a:cubicBezTo>
                  <a:cubicBezTo>
                    <a:pt x="259" y="171"/>
                    <a:pt x="259" y="171"/>
                    <a:pt x="259" y="171"/>
                  </a:cubicBezTo>
                  <a:cubicBezTo>
                    <a:pt x="264" y="167"/>
                    <a:pt x="264" y="167"/>
                    <a:pt x="264" y="167"/>
                  </a:cubicBezTo>
                  <a:cubicBezTo>
                    <a:pt x="267" y="164"/>
                    <a:pt x="267" y="164"/>
                    <a:pt x="267" y="164"/>
                  </a:cubicBezTo>
                  <a:cubicBezTo>
                    <a:pt x="271" y="164"/>
                    <a:pt x="271" y="164"/>
                    <a:pt x="271" y="164"/>
                  </a:cubicBezTo>
                  <a:cubicBezTo>
                    <a:pt x="275" y="166"/>
                    <a:pt x="275" y="166"/>
                    <a:pt x="275" y="166"/>
                  </a:cubicBezTo>
                  <a:cubicBezTo>
                    <a:pt x="278" y="165"/>
                    <a:pt x="278" y="165"/>
                    <a:pt x="278" y="165"/>
                  </a:cubicBezTo>
                  <a:cubicBezTo>
                    <a:pt x="282" y="162"/>
                    <a:pt x="282" y="162"/>
                    <a:pt x="282" y="162"/>
                  </a:cubicBezTo>
                  <a:cubicBezTo>
                    <a:pt x="288" y="163"/>
                    <a:pt x="288" y="163"/>
                    <a:pt x="288" y="163"/>
                  </a:cubicBezTo>
                  <a:cubicBezTo>
                    <a:pt x="291" y="164"/>
                    <a:pt x="291" y="164"/>
                    <a:pt x="291" y="164"/>
                  </a:cubicBezTo>
                  <a:cubicBezTo>
                    <a:pt x="300" y="161"/>
                    <a:pt x="300" y="161"/>
                    <a:pt x="300" y="161"/>
                  </a:cubicBezTo>
                  <a:cubicBezTo>
                    <a:pt x="306" y="163"/>
                    <a:pt x="306" y="163"/>
                    <a:pt x="306" y="163"/>
                  </a:cubicBezTo>
                  <a:cubicBezTo>
                    <a:pt x="311" y="168"/>
                    <a:pt x="311" y="168"/>
                    <a:pt x="311" y="168"/>
                  </a:cubicBezTo>
                  <a:cubicBezTo>
                    <a:pt x="318" y="173"/>
                    <a:pt x="318" y="173"/>
                    <a:pt x="318" y="173"/>
                  </a:cubicBezTo>
                  <a:cubicBezTo>
                    <a:pt x="324" y="173"/>
                    <a:pt x="324" y="173"/>
                    <a:pt x="324" y="173"/>
                  </a:cubicBezTo>
                  <a:cubicBezTo>
                    <a:pt x="328" y="176"/>
                    <a:pt x="328" y="176"/>
                    <a:pt x="328" y="176"/>
                  </a:cubicBezTo>
                  <a:cubicBezTo>
                    <a:pt x="331" y="178"/>
                    <a:pt x="331" y="178"/>
                    <a:pt x="331" y="178"/>
                  </a:cubicBezTo>
                  <a:cubicBezTo>
                    <a:pt x="332" y="88"/>
                    <a:pt x="332" y="88"/>
                    <a:pt x="332" y="88"/>
                  </a:cubicBezTo>
                  <a:cubicBezTo>
                    <a:pt x="324" y="37"/>
                    <a:pt x="324" y="37"/>
                    <a:pt x="324" y="37"/>
                  </a:cubicBezTo>
                  <a:cubicBezTo>
                    <a:pt x="324" y="12"/>
                    <a:pt x="324" y="12"/>
                    <a:pt x="324" y="12"/>
                  </a:cubicBezTo>
                  <a:cubicBezTo>
                    <a:pt x="324" y="12"/>
                    <a:pt x="211" y="10"/>
                    <a:pt x="175" y="9"/>
                  </a:cubicBezTo>
                  <a:cubicBezTo>
                    <a:pt x="131" y="7"/>
                    <a:pt x="4" y="0"/>
                    <a:pt x="4" y="0"/>
                  </a:cubicBezTo>
                  <a:cubicBezTo>
                    <a:pt x="3" y="25"/>
                    <a:pt x="3" y="25"/>
                    <a:pt x="3" y="25"/>
                  </a:cubicBezTo>
                  <a:lnTo>
                    <a:pt x="0" y="25"/>
                  </a:lnTo>
                  <a:close/>
                </a:path>
              </a:pathLst>
            </a:custGeom>
            <a:grpFill/>
            <a:ln w="6350" cap="flat">
              <a:solidFill>
                <a:schemeClr val="bg1">
                  <a:lumMod val="95000"/>
                </a:schemeClr>
              </a:solidFill>
              <a:prstDash val="solid"/>
              <a:miter lim="800000"/>
              <a:headEnd/>
              <a:tailEnd/>
            </a:ln>
          </p:spPr>
          <p:txBody>
            <a:bodyPr/>
            <a:lstStyle/>
            <a:p>
              <a:pPr defTabSz="1828434" fontAlgn="auto">
                <a:spcBef>
                  <a:spcPts val="0"/>
                </a:spcBef>
                <a:spcAft>
                  <a:spcPts val="0"/>
                </a:spcAft>
                <a:defRPr/>
              </a:pPr>
              <a:endParaRPr lang="en-US" b="1" dirty="0">
                <a:latin typeface="Lato Bold" charset="0"/>
                <a:ea typeface="+mn-ea"/>
              </a:endParaRPr>
            </a:p>
          </p:txBody>
        </p:sp>
        <p:sp>
          <p:nvSpPr>
            <p:cNvPr id="12" name="Freeform 11"/>
            <p:cNvSpPr>
              <a:spLocks/>
            </p:cNvSpPr>
            <p:nvPr/>
          </p:nvSpPr>
          <p:spPr bwMode="auto">
            <a:xfrm>
              <a:off x="6364070" y="2454884"/>
              <a:ext cx="401373" cy="222611"/>
            </a:xfrm>
            <a:custGeom>
              <a:avLst/>
              <a:gdLst>
                <a:gd name="T0" fmla="*/ 282 w 282"/>
                <a:gd name="T1" fmla="*/ 156 h 156"/>
                <a:gd name="T2" fmla="*/ 282 w 282"/>
                <a:gd name="T3" fmla="*/ 52 h 156"/>
                <a:gd name="T4" fmla="*/ 276 w 282"/>
                <a:gd name="T5" fmla="*/ 49 h 156"/>
                <a:gd name="T6" fmla="*/ 273 w 282"/>
                <a:gd name="T7" fmla="*/ 47 h 156"/>
                <a:gd name="T8" fmla="*/ 271 w 282"/>
                <a:gd name="T9" fmla="*/ 41 h 156"/>
                <a:gd name="T10" fmla="*/ 265 w 282"/>
                <a:gd name="T11" fmla="*/ 35 h 156"/>
                <a:gd name="T12" fmla="*/ 268 w 282"/>
                <a:gd name="T13" fmla="*/ 30 h 156"/>
                <a:gd name="T14" fmla="*/ 271 w 282"/>
                <a:gd name="T15" fmla="*/ 24 h 156"/>
                <a:gd name="T16" fmla="*/ 271 w 282"/>
                <a:gd name="T17" fmla="*/ 19 h 156"/>
                <a:gd name="T18" fmla="*/ 269 w 282"/>
                <a:gd name="T19" fmla="*/ 19 h 156"/>
                <a:gd name="T20" fmla="*/ 260 w 282"/>
                <a:gd name="T21" fmla="*/ 19 h 156"/>
                <a:gd name="T22" fmla="*/ 258 w 282"/>
                <a:gd name="T23" fmla="*/ 15 h 156"/>
                <a:gd name="T24" fmla="*/ 254 w 282"/>
                <a:gd name="T25" fmla="*/ 9 h 156"/>
                <a:gd name="T26" fmla="*/ 165 w 282"/>
                <a:gd name="T27" fmla="*/ 6 h 156"/>
                <a:gd name="T28" fmla="*/ 10 w 282"/>
                <a:gd name="T29" fmla="*/ 0 h 156"/>
                <a:gd name="T30" fmla="*/ 0 w 282"/>
                <a:gd name="T31" fmla="*/ 146 h 156"/>
                <a:gd name="T32" fmla="*/ 133 w 282"/>
                <a:gd name="T33" fmla="*/ 153 h 156"/>
                <a:gd name="T34" fmla="*/ 282 w 282"/>
                <a:gd name="T35" fmla="*/ 156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2" h="156">
                  <a:moveTo>
                    <a:pt x="282" y="156"/>
                  </a:moveTo>
                  <a:cubicBezTo>
                    <a:pt x="282" y="52"/>
                    <a:pt x="282" y="52"/>
                    <a:pt x="282" y="52"/>
                  </a:cubicBezTo>
                  <a:cubicBezTo>
                    <a:pt x="276" y="49"/>
                    <a:pt x="276" y="49"/>
                    <a:pt x="276" y="49"/>
                  </a:cubicBezTo>
                  <a:cubicBezTo>
                    <a:pt x="273" y="47"/>
                    <a:pt x="273" y="47"/>
                    <a:pt x="273" y="47"/>
                  </a:cubicBezTo>
                  <a:cubicBezTo>
                    <a:pt x="271" y="41"/>
                    <a:pt x="271" y="41"/>
                    <a:pt x="271" y="41"/>
                  </a:cubicBezTo>
                  <a:cubicBezTo>
                    <a:pt x="265" y="35"/>
                    <a:pt x="265" y="35"/>
                    <a:pt x="265" y="35"/>
                  </a:cubicBezTo>
                  <a:cubicBezTo>
                    <a:pt x="268" y="30"/>
                    <a:pt x="268" y="30"/>
                    <a:pt x="268" y="30"/>
                  </a:cubicBezTo>
                  <a:cubicBezTo>
                    <a:pt x="271" y="24"/>
                    <a:pt x="271" y="24"/>
                    <a:pt x="271" y="24"/>
                  </a:cubicBezTo>
                  <a:cubicBezTo>
                    <a:pt x="271" y="19"/>
                    <a:pt x="271" y="19"/>
                    <a:pt x="271" y="19"/>
                  </a:cubicBezTo>
                  <a:cubicBezTo>
                    <a:pt x="269" y="19"/>
                    <a:pt x="269" y="19"/>
                    <a:pt x="269" y="19"/>
                  </a:cubicBezTo>
                  <a:cubicBezTo>
                    <a:pt x="260" y="19"/>
                    <a:pt x="260" y="19"/>
                    <a:pt x="260" y="19"/>
                  </a:cubicBezTo>
                  <a:cubicBezTo>
                    <a:pt x="258" y="15"/>
                    <a:pt x="258" y="15"/>
                    <a:pt x="258" y="15"/>
                  </a:cubicBezTo>
                  <a:cubicBezTo>
                    <a:pt x="254" y="9"/>
                    <a:pt x="254" y="9"/>
                    <a:pt x="254" y="9"/>
                  </a:cubicBezTo>
                  <a:cubicBezTo>
                    <a:pt x="254" y="9"/>
                    <a:pt x="187" y="7"/>
                    <a:pt x="165" y="6"/>
                  </a:cubicBezTo>
                  <a:cubicBezTo>
                    <a:pt x="126" y="5"/>
                    <a:pt x="10" y="0"/>
                    <a:pt x="10" y="0"/>
                  </a:cubicBezTo>
                  <a:cubicBezTo>
                    <a:pt x="0" y="146"/>
                    <a:pt x="0" y="146"/>
                    <a:pt x="0" y="146"/>
                  </a:cubicBezTo>
                  <a:cubicBezTo>
                    <a:pt x="41" y="148"/>
                    <a:pt x="104" y="151"/>
                    <a:pt x="133" y="153"/>
                  </a:cubicBezTo>
                  <a:cubicBezTo>
                    <a:pt x="169" y="154"/>
                    <a:pt x="282" y="156"/>
                    <a:pt x="282" y="156"/>
                  </a:cubicBezTo>
                  <a:close/>
                </a:path>
              </a:pathLst>
            </a:custGeom>
            <a:solidFill>
              <a:schemeClr val="accent1"/>
            </a:solidFill>
            <a:ln w="6350" cap="flat">
              <a:solidFill>
                <a:schemeClr val="bg1">
                  <a:lumMod val="95000"/>
                </a:schemeClr>
              </a:solidFill>
              <a:prstDash val="solid"/>
              <a:miter lim="800000"/>
              <a:headEnd/>
              <a:tailEnd/>
            </a:ln>
          </p:spPr>
          <p:txBody>
            <a:bodyPr/>
            <a:lstStyle/>
            <a:p>
              <a:pPr defTabSz="1828434" fontAlgn="auto">
                <a:spcBef>
                  <a:spcPts val="0"/>
                </a:spcBef>
                <a:spcAft>
                  <a:spcPts val="0"/>
                </a:spcAft>
                <a:defRPr/>
              </a:pPr>
              <a:endParaRPr lang="en-US" b="1" dirty="0">
                <a:latin typeface="Lato Bold" charset="0"/>
                <a:ea typeface="+mn-ea"/>
              </a:endParaRPr>
            </a:p>
          </p:txBody>
        </p:sp>
        <p:sp>
          <p:nvSpPr>
            <p:cNvPr id="13" name="Freeform 12"/>
            <p:cNvSpPr>
              <a:spLocks/>
            </p:cNvSpPr>
            <p:nvPr/>
          </p:nvSpPr>
          <p:spPr bwMode="auto">
            <a:xfrm>
              <a:off x="6279748" y="2242392"/>
              <a:ext cx="446907" cy="225984"/>
            </a:xfrm>
            <a:custGeom>
              <a:avLst/>
              <a:gdLst>
                <a:gd name="T0" fmla="*/ 313 w 313"/>
                <a:gd name="T1" fmla="*/ 158 h 158"/>
                <a:gd name="T2" fmla="*/ 313 w 313"/>
                <a:gd name="T3" fmla="*/ 158 h 158"/>
                <a:gd name="T4" fmla="*/ 313 w 313"/>
                <a:gd name="T5" fmla="*/ 158 h 158"/>
                <a:gd name="T6" fmla="*/ 311 w 313"/>
                <a:gd name="T7" fmla="*/ 154 h 158"/>
                <a:gd name="T8" fmla="*/ 310 w 313"/>
                <a:gd name="T9" fmla="*/ 148 h 158"/>
                <a:gd name="T10" fmla="*/ 304 w 313"/>
                <a:gd name="T11" fmla="*/ 146 h 158"/>
                <a:gd name="T12" fmla="*/ 304 w 313"/>
                <a:gd name="T13" fmla="*/ 145 h 158"/>
                <a:gd name="T14" fmla="*/ 302 w 313"/>
                <a:gd name="T15" fmla="*/ 142 h 158"/>
                <a:gd name="T16" fmla="*/ 304 w 313"/>
                <a:gd name="T17" fmla="*/ 140 h 158"/>
                <a:gd name="T18" fmla="*/ 303 w 313"/>
                <a:gd name="T19" fmla="*/ 135 h 158"/>
                <a:gd name="T20" fmla="*/ 300 w 313"/>
                <a:gd name="T21" fmla="*/ 133 h 158"/>
                <a:gd name="T22" fmla="*/ 299 w 313"/>
                <a:gd name="T23" fmla="*/ 130 h 158"/>
                <a:gd name="T24" fmla="*/ 297 w 313"/>
                <a:gd name="T25" fmla="*/ 123 h 158"/>
                <a:gd name="T26" fmla="*/ 297 w 313"/>
                <a:gd name="T27" fmla="*/ 113 h 158"/>
                <a:gd name="T28" fmla="*/ 296 w 313"/>
                <a:gd name="T29" fmla="*/ 111 h 158"/>
                <a:gd name="T30" fmla="*/ 294 w 313"/>
                <a:gd name="T31" fmla="*/ 108 h 158"/>
                <a:gd name="T32" fmla="*/ 295 w 313"/>
                <a:gd name="T33" fmla="*/ 104 h 158"/>
                <a:gd name="T34" fmla="*/ 295 w 313"/>
                <a:gd name="T35" fmla="*/ 94 h 158"/>
                <a:gd name="T36" fmla="*/ 293 w 313"/>
                <a:gd name="T37" fmla="*/ 87 h 158"/>
                <a:gd name="T38" fmla="*/ 291 w 313"/>
                <a:gd name="T39" fmla="*/ 85 h 158"/>
                <a:gd name="T40" fmla="*/ 289 w 313"/>
                <a:gd name="T41" fmla="*/ 85 h 158"/>
                <a:gd name="T42" fmla="*/ 288 w 313"/>
                <a:gd name="T43" fmla="*/ 83 h 158"/>
                <a:gd name="T44" fmla="*/ 287 w 313"/>
                <a:gd name="T45" fmla="*/ 78 h 158"/>
                <a:gd name="T46" fmla="*/ 286 w 313"/>
                <a:gd name="T47" fmla="*/ 74 h 158"/>
                <a:gd name="T48" fmla="*/ 289 w 313"/>
                <a:gd name="T49" fmla="*/ 73 h 158"/>
                <a:gd name="T50" fmla="*/ 289 w 313"/>
                <a:gd name="T51" fmla="*/ 72 h 158"/>
                <a:gd name="T52" fmla="*/ 288 w 313"/>
                <a:gd name="T53" fmla="*/ 71 h 158"/>
                <a:gd name="T54" fmla="*/ 287 w 313"/>
                <a:gd name="T55" fmla="*/ 68 h 158"/>
                <a:gd name="T56" fmla="*/ 285 w 313"/>
                <a:gd name="T57" fmla="*/ 65 h 158"/>
                <a:gd name="T58" fmla="*/ 283 w 313"/>
                <a:gd name="T59" fmla="*/ 60 h 158"/>
                <a:gd name="T60" fmla="*/ 281 w 313"/>
                <a:gd name="T61" fmla="*/ 54 h 158"/>
                <a:gd name="T62" fmla="*/ 278 w 313"/>
                <a:gd name="T63" fmla="*/ 49 h 158"/>
                <a:gd name="T64" fmla="*/ 275 w 313"/>
                <a:gd name="T65" fmla="*/ 40 h 158"/>
                <a:gd name="T66" fmla="*/ 272 w 313"/>
                <a:gd name="T67" fmla="*/ 36 h 158"/>
                <a:gd name="T68" fmla="*/ 271 w 313"/>
                <a:gd name="T69" fmla="*/ 35 h 158"/>
                <a:gd name="T70" fmla="*/ 267 w 313"/>
                <a:gd name="T71" fmla="*/ 32 h 158"/>
                <a:gd name="T72" fmla="*/ 260 w 313"/>
                <a:gd name="T73" fmla="*/ 27 h 158"/>
                <a:gd name="T74" fmla="*/ 255 w 313"/>
                <a:gd name="T75" fmla="*/ 25 h 158"/>
                <a:gd name="T76" fmla="*/ 250 w 313"/>
                <a:gd name="T77" fmla="*/ 23 h 158"/>
                <a:gd name="T78" fmla="*/ 246 w 313"/>
                <a:gd name="T79" fmla="*/ 19 h 158"/>
                <a:gd name="T80" fmla="*/ 239 w 313"/>
                <a:gd name="T81" fmla="*/ 18 h 158"/>
                <a:gd name="T82" fmla="*/ 230 w 313"/>
                <a:gd name="T83" fmla="*/ 19 h 158"/>
                <a:gd name="T84" fmla="*/ 227 w 313"/>
                <a:gd name="T85" fmla="*/ 19 h 158"/>
                <a:gd name="T86" fmla="*/ 224 w 313"/>
                <a:gd name="T87" fmla="*/ 20 h 158"/>
                <a:gd name="T88" fmla="*/ 222 w 313"/>
                <a:gd name="T89" fmla="*/ 22 h 158"/>
                <a:gd name="T90" fmla="*/ 219 w 313"/>
                <a:gd name="T91" fmla="*/ 21 h 158"/>
                <a:gd name="T92" fmla="*/ 216 w 313"/>
                <a:gd name="T93" fmla="*/ 19 h 158"/>
                <a:gd name="T94" fmla="*/ 210 w 313"/>
                <a:gd name="T95" fmla="*/ 16 h 158"/>
                <a:gd name="T96" fmla="*/ 202 w 313"/>
                <a:gd name="T97" fmla="*/ 12 h 158"/>
                <a:gd name="T98" fmla="*/ 10 w 313"/>
                <a:gd name="T99" fmla="*/ 0 h 158"/>
                <a:gd name="T100" fmla="*/ 0 w 313"/>
                <a:gd name="T101" fmla="*/ 95 h 158"/>
                <a:gd name="T102" fmla="*/ 73 w 313"/>
                <a:gd name="T103" fmla="*/ 102 h 158"/>
                <a:gd name="T104" fmla="*/ 69 w 313"/>
                <a:gd name="T105" fmla="*/ 149 h 158"/>
                <a:gd name="T106" fmla="*/ 69 w 313"/>
                <a:gd name="T107" fmla="*/ 149 h 158"/>
                <a:gd name="T108" fmla="*/ 224 w 313"/>
                <a:gd name="T109" fmla="*/ 155 h 158"/>
                <a:gd name="T110" fmla="*/ 313 w 313"/>
                <a:gd name="T111" fmla="*/ 158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3" h="158">
                  <a:moveTo>
                    <a:pt x="313" y="158"/>
                  </a:moveTo>
                  <a:cubicBezTo>
                    <a:pt x="313" y="158"/>
                    <a:pt x="313" y="158"/>
                    <a:pt x="313" y="158"/>
                  </a:cubicBezTo>
                  <a:cubicBezTo>
                    <a:pt x="313" y="158"/>
                    <a:pt x="313" y="158"/>
                    <a:pt x="313" y="158"/>
                  </a:cubicBezTo>
                  <a:cubicBezTo>
                    <a:pt x="311" y="154"/>
                    <a:pt x="311" y="154"/>
                    <a:pt x="311" y="154"/>
                  </a:cubicBezTo>
                  <a:cubicBezTo>
                    <a:pt x="310" y="148"/>
                    <a:pt x="310" y="148"/>
                    <a:pt x="310" y="148"/>
                  </a:cubicBezTo>
                  <a:cubicBezTo>
                    <a:pt x="310" y="148"/>
                    <a:pt x="305" y="147"/>
                    <a:pt x="304" y="146"/>
                  </a:cubicBezTo>
                  <a:cubicBezTo>
                    <a:pt x="303" y="145"/>
                    <a:pt x="304" y="145"/>
                    <a:pt x="304" y="145"/>
                  </a:cubicBezTo>
                  <a:cubicBezTo>
                    <a:pt x="302" y="142"/>
                    <a:pt x="302" y="142"/>
                    <a:pt x="302" y="142"/>
                  </a:cubicBezTo>
                  <a:cubicBezTo>
                    <a:pt x="304" y="140"/>
                    <a:pt x="304" y="140"/>
                    <a:pt x="304" y="140"/>
                  </a:cubicBezTo>
                  <a:cubicBezTo>
                    <a:pt x="303" y="135"/>
                    <a:pt x="303" y="135"/>
                    <a:pt x="303" y="135"/>
                  </a:cubicBezTo>
                  <a:cubicBezTo>
                    <a:pt x="300" y="133"/>
                    <a:pt x="300" y="133"/>
                    <a:pt x="300" y="133"/>
                  </a:cubicBezTo>
                  <a:cubicBezTo>
                    <a:pt x="299" y="130"/>
                    <a:pt x="299" y="130"/>
                    <a:pt x="299" y="130"/>
                  </a:cubicBezTo>
                  <a:cubicBezTo>
                    <a:pt x="297" y="123"/>
                    <a:pt x="297" y="123"/>
                    <a:pt x="297" y="123"/>
                  </a:cubicBezTo>
                  <a:cubicBezTo>
                    <a:pt x="297" y="113"/>
                    <a:pt x="297" y="113"/>
                    <a:pt x="297" y="113"/>
                  </a:cubicBezTo>
                  <a:cubicBezTo>
                    <a:pt x="296" y="111"/>
                    <a:pt x="296" y="111"/>
                    <a:pt x="296" y="111"/>
                  </a:cubicBezTo>
                  <a:cubicBezTo>
                    <a:pt x="294" y="108"/>
                    <a:pt x="294" y="108"/>
                    <a:pt x="294" y="108"/>
                  </a:cubicBezTo>
                  <a:cubicBezTo>
                    <a:pt x="295" y="104"/>
                    <a:pt x="295" y="104"/>
                    <a:pt x="295" y="104"/>
                  </a:cubicBezTo>
                  <a:cubicBezTo>
                    <a:pt x="295" y="94"/>
                    <a:pt x="295" y="94"/>
                    <a:pt x="295" y="94"/>
                  </a:cubicBezTo>
                  <a:cubicBezTo>
                    <a:pt x="293" y="87"/>
                    <a:pt x="293" y="87"/>
                    <a:pt x="293" y="87"/>
                  </a:cubicBezTo>
                  <a:cubicBezTo>
                    <a:pt x="291" y="85"/>
                    <a:pt x="291" y="85"/>
                    <a:pt x="291" y="85"/>
                  </a:cubicBezTo>
                  <a:cubicBezTo>
                    <a:pt x="289" y="85"/>
                    <a:pt x="289" y="85"/>
                    <a:pt x="289" y="85"/>
                  </a:cubicBezTo>
                  <a:cubicBezTo>
                    <a:pt x="288" y="83"/>
                    <a:pt x="288" y="83"/>
                    <a:pt x="288" y="83"/>
                  </a:cubicBezTo>
                  <a:cubicBezTo>
                    <a:pt x="287" y="78"/>
                    <a:pt x="287" y="78"/>
                    <a:pt x="287" y="78"/>
                  </a:cubicBezTo>
                  <a:cubicBezTo>
                    <a:pt x="286" y="74"/>
                    <a:pt x="286" y="74"/>
                    <a:pt x="286" y="74"/>
                  </a:cubicBezTo>
                  <a:cubicBezTo>
                    <a:pt x="289" y="73"/>
                    <a:pt x="289" y="73"/>
                    <a:pt x="289" y="73"/>
                  </a:cubicBezTo>
                  <a:cubicBezTo>
                    <a:pt x="289" y="72"/>
                    <a:pt x="289" y="72"/>
                    <a:pt x="289" y="72"/>
                  </a:cubicBezTo>
                  <a:cubicBezTo>
                    <a:pt x="288" y="71"/>
                    <a:pt x="288" y="71"/>
                    <a:pt x="288" y="71"/>
                  </a:cubicBezTo>
                  <a:cubicBezTo>
                    <a:pt x="287" y="68"/>
                    <a:pt x="287" y="68"/>
                    <a:pt x="287" y="68"/>
                  </a:cubicBezTo>
                  <a:cubicBezTo>
                    <a:pt x="285" y="65"/>
                    <a:pt x="285" y="65"/>
                    <a:pt x="285" y="65"/>
                  </a:cubicBezTo>
                  <a:cubicBezTo>
                    <a:pt x="283" y="60"/>
                    <a:pt x="283" y="60"/>
                    <a:pt x="283" y="60"/>
                  </a:cubicBezTo>
                  <a:cubicBezTo>
                    <a:pt x="281" y="54"/>
                    <a:pt x="281" y="54"/>
                    <a:pt x="281" y="54"/>
                  </a:cubicBezTo>
                  <a:cubicBezTo>
                    <a:pt x="278" y="49"/>
                    <a:pt x="278" y="49"/>
                    <a:pt x="278" y="49"/>
                  </a:cubicBezTo>
                  <a:cubicBezTo>
                    <a:pt x="275" y="40"/>
                    <a:pt x="275" y="40"/>
                    <a:pt x="275" y="40"/>
                  </a:cubicBezTo>
                  <a:cubicBezTo>
                    <a:pt x="272" y="36"/>
                    <a:pt x="272" y="36"/>
                    <a:pt x="272" y="36"/>
                  </a:cubicBezTo>
                  <a:cubicBezTo>
                    <a:pt x="271" y="35"/>
                    <a:pt x="271" y="35"/>
                    <a:pt x="271" y="35"/>
                  </a:cubicBezTo>
                  <a:cubicBezTo>
                    <a:pt x="267" y="32"/>
                    <a:pt x="267" y="32"/>
                    <a:pt x="267" y="32"/>
                  </a:cubicBezTo>
                  <a:cubicBezTo>
                    <a:pt x="260" y="27"/>
                    <a:pt x="260" y="27"/>
                    <a:pt x="260" y="27"/>
                  </a:cubicBezTo>
                  <a:cubicBezTo>
                    <a:pt x="255" y="25"/>
                    <a:pt x="255" y="25"/>
                    <a:pt x="255" y="25"/>
                  </a:cubicBezTo>
                  <a:cubicBezTo>
                    <a:pt x="250" y="23"/>
                    <a:pt x="250" y="23"/>
                    <a:pt x="250" y="23"/>
                  </a:cubicBezTo>
                  <a:cubicBezTo>
                    <a:pt x="246" y="19"/>
                    <a:pt x="246" y="19"/>
                    <a:pt x="246" y="19"/>
                  </a:cubicBezTo>
                  <a:cubicBezTo>
                    <a:pt x="239" y="18"/>
                    <a:pt x="239" y="18"/>
                    <a:pt x="239" y="18"/>
                  </a:cubicBezTo>
                  <a:cubicBezTo>
                    <a:pt x="230" y="19"/>
                    <a:pt x="230" y="19"/>
                    <a:pt x="230" y="19"/>
                  </a:cubicBezTo>
                  <a:cubicBezTo>
                    <a:pt x="227" y="19"/>
                    <a:pt x="227" y="19"/>
                    <a:pt x="227" y="19"/>
                  </a:cubicBezTo>
                  <a:cubicBezTo>
                    <a:pt x="224" y="20"/>
                    <a:pt x="224" y="20"/>
                    <a:pt x="224" y="20"/>
                  </a:cubicBezTo>
                  <a:cubicBezTo>
                    <a:pt x="222" y="22"/>
                    <a:pt x="222" y="22"/>
                    <a:pt x="222" y="22"/>
                  </a:cubicBezTo>
                  <a:cubicBezTo>
                    <a:pt x="219" y="21"/>
                    <a:pt x="219" y="21"/>
                    <a:pt x="219" y="21"/>
                  </a:cubicBezTo>
                  <a:cubicBezTo>
                    <a:pt x="216" y="19"/>
                    <a:pt x="216" y="19"/>
                    <a:pt x="216" y="19"/>
                  </a:cubicBezTo>
                  <a:cubicBezTo>
                    <a:pt x="210" y="16"/>
                    <a:pt x="210" y="16"/>
                    <a:pt x="210" y="16"/>
                  </a:cubicBezTo>
                  <a:cubicBezTo>
                    <a:pt x="202" y="12"/>
                    <a:pt x="202" y="12"/>
                    <a:pt x="202" y="12"/>
                  </a:cubicBezTo>
                  <a:cubicBezTo>
                    <a:pt x="10" y="0"/>
                    <a:pt x="10" y="0"/>
                    <a:pt x="10" y="0"/>
                  </a:cubicBezTo>
                  <a:cubicBezTo>
                    <a:pt x="0" y="95"/>
                    <a:pt x="0" y="95"/>
                    <a:pt x="0" y="95"/>
                  </a:cubicBezTo>
                  <a:cubicBezTo>
                    <a:pt x="73" y="102"/>
                    <a:pt x="73" y="102"/>
                    <a:pt x="73" y="102"/>
                  </a:cubicBezTo>
                  <a:cubicBezTo>
                    <a:pt x="69" y="149"/>
                    <a:pt x="69" y="149"/>
                    <a:pt x="69" y="149"/>
                  </a:cubicBezTo>
                  <a:cubicBezTo>
                    <a:pt x="69" y="149"/>
                    <a:pt x="69" y="149"/>
                    <a:pt x="69" y="149"/>
                  </a:cubicBezTo>
                  <a:cubicBezTo>
                    <a:pt x="75" y="149"/>
                    <a:pt x="186" y="154"/>
                    <a:pt x="224" y="155"/>
                  </a:cubicBezTo>
                  <a:cubicBezTo>
                    <a:pt x="246" y="156"/>
                    <a:pt x="313" y="158"/>
                    <a:pt x="313" y="158"/>
                  </a:cubicBezTo>
                  <a:close/>
                </a:path>
              </a:pathLst>
            </a:custGeom>
            <a:solidFill>
              <a:schemeClr val="accent6"/>
            </a:solidFill>
            <a:ln w="6350" cap="flat">
              <a:solidFill>
                <a:schemeClr val="bg1">
                  <a:lumMod val="95000"/>
                </a:schemeClr>
              </a:solidFill>
              <a:prstDash val="solid"/>
              <a:miter lim="800000"/>
              <a:headEnd/>
              <a:tailEnd/>
            </a:ln>
          </p:spPr>
          <p:txBody>
            <a:bodyPr/>
            <a:lstStyle/>
            <a:p>
              <a:pPr defTabSz="1828434" fontAlgn="auto">
                <a:spcBef>
                  <a:spcPts val="0"/>
                </a:spcBef>
                <a:spcAft>
                  <a:spcPts val="0"/>
                </a:spcAft>
                <a:defRPr/>
              </a:pPr>
              <a:endParaRPr lang="en-US" b="1" dirty="0">
                <a:latin typeface="Lato Bold" charset="0"/>
                <a:ea typeface="+mn-ea"/>
              </a:endParaRPr>
            </a:p>
          </p:txBody>
        </p:sp>
        <p:sp>
          <p:nvSpPr>
            <p:cNvPr id="14" name="Freeform 13"/>
            <p:cNvSpPr>
              <a:spLocks/>
            </p:cNvSpPr>
            <p:nvPr/>
          </p:nvSpPr>
          <p:spPr bwMode="auto">
            <a:xfrm>
              <a:off x="6293239" y="2040019"/>
              <a:ext cx="384509" cy="256340"/>
            </a:xfrm>
            <a:custGeom>
              <a:avLst/>
              <a:gdLst>
                <a:gd name="T0" fmla="*/ 200 w 269"/>
                <a:gd name="T1" fmla="*/ 158 h 180"/>
                <a:gd name="T2" fmla="*/ 206 w 269"/>
                <a:gd name="T3" fmla="*/ 161 h 180"/>
                <a:gd name="T4" fmla="*/ 209 w 269"/>
                <a:gd name="T5" fmla="*/ 163 h 180"/>
                <a:gd name="T6" fmla="*/ 212 w 269"/>
                <a:gd name="T7" fmla="*/ 164 h 180"/>
                <a:gd name="T8" fmla="*/ 214 w 269"/>
                <a:gd name="T9" fmla="*/ 162 h 180"/>
                <a:gd name="T10" fmla="*/ 217 w 269"/>
                <a:gd name="T11" fmla="*/ 161 h 180"/>
                <a:gd name="T12" fmla="*/ 220 w 269"/>
                <a:gd name="T13" fmla="*/ 161 h 180"/>
                <a:gd name="T14" fmla="*/ 229 w 269"/>
                <a:gd name="T15" fmla="*/ 160 h 180"/>
                <a:gd name="T16" fmla="*/ 236 w 269"/>
                <a:gd name="T17" fmla="*/ 161 h 180"/>
                <a:gd name="T18" fmla="*/ 240 w 269"/>
                <a:gd name="T19" fmla="*/ 165 h 180"/>
                <a:gd name="T20" fmla="*/ 245 w 269"/>
                <a:gd name="T21" fmla="*/ 167 h 180"/>
                <a:gd name="T22" fmla="*/ 250 w 269"/>
                <a:gd name="T23" fmla="*/ 169 h 180"/>
                <a:gd name="T24" fmla="*/ 257 w 269"/>
                <a:gd name="T25" fmla="*/ 174 h 180"/>
                <a:gd name="T26" fmla="*/ 261 w 269"/>
                <a:gd name="T27" fmla="*/ 177 h 180"/>
                <a:gd name="T28" fmla="*/ 262 w 269"/>
                <a:gd name="T29" fmla="*/ 178 h 180"/>
                <a:gd name="T30" fmla="*/ 263 w 269"/>
                <a:gd name="T31" fmla="*/ 180 h 180"/>
                <a:gd name="T32" fmla="*/ 263 w 269"/>
                <a:gd name="T33" fmla="*/ 180 h 180"/>
                <a:gd name="T34" fmla="*/ 263 w 269"/>
                <a:gd name="T35" fmla="*/ 177 h 180"/>
                <a:gd name="T36" fmla="*/ 263 w 269"/>
                <a:gd name="T37" fmla="*/ 173 h 180"/>
                <a:gd name="T38" fmla="*/ 259 w 269"/>
                <a:gd name="T39" fmla="*/ 170 h 180"/>
                <a:gd name="T40" fmla="*/ 259 w 269"/>
                <a:gd name="T41" fmla="*/ 167 h 180"/>
                <a:gd name="T42" fmla="*/ 260 w 269"/>
                <a:gd name="T43" fmla="*/ 164 h 180"/>
                <a:gd name="T44" fmla="*/ 263 w 269"/>
                <a:gd name="T45" fmla="*/ 163 h 180"/>
                <a:gd name="T46" fmla="*/ 263 w 269"/>
                <a:gd name="T47" fmla="*/ 156 h 180"/>
                <a:gd name="T48" fmla="*/ 264 w 269"/>
                <a:gd name="T49" fmla="*/ 153 h 180"/>
                <a:gd name="T50" fmla="*/ 266 w 269"/>
                <a:gd name="T51" fmla="*/ 152 h 180"/>
                <a:gd name="T52" fmla="*/ 266 w 269"/>
                <a:gd name="T53" fmla="*/ 148 h 180"/>
                <a:gd name="T54" fmla="*/ 264 w 269"/>
                <a:gd name="T55" fmla="*/ 143 h 180"/>
                <a:gd name="T56" fmla="*/ 262 w 269"/>
                <a:gd name="T57" fmla="*/ 142 h 180"/>
                <a:gd name="T58" fmla="*/ 263 w 269"/>
                <a:gd name="T59" fmla="*/ 137 h 180"/>
                <a:gd name="T60" fmla="*/ 263 w 269"/>
                <a:gd name="T61" fmla="*/ 134 h 180"/>
                <a:gd name="T62" fmla="*/ 266 w 269"/>
                <a:gd name="T63" fmla="*/ 134 h 180"/>
                <a:gd name="T64" fmla="*/ 269 w 269"/>
                <a:gd name="T65" fmla="*/ 47 h 180"/>
                <a:gd name="T66" fmla="*/ 266 w 269"/>
                <a:gd name="T67" fmla="*/ 44 h 180"/>
                <a:gd name="T68" fmla="*/ 264 w 269"/>
                <a:gd name="T69" fmla="*/ 41 h 180"/>
                <a:gd name="T70" fmla="*/ 259 w 269"/>
                <a:gd name="T71" fmla="*/ 39 h 180"/>
                <a:gd name="T72" fmla="*/ 258 w 269"/>
                <a:gd name="T73" fmla="*/ 36 h 180"/>
                <a:gd name="T74" fmla="*/ 255 w 269"/>
                <a:gd name="T75" fmla="*/ 33 h 180"/>
                <a:gd name="T76" fmla="*/ 254 w 269"/>
                <a:gd name="T77" fmla="*/ 31 h 180"/>
                <a:gd name="T78" fmla="*/ 254 w 269"/>
                <a:gd name="T79" fmla="*/ 29 h 180"/>
                <a:gd name="T80" fmla="*/ 254 w 269"/>
                <a:gd name="T81" fmla="*/ 27 h 180"/>
                <a:gd name="T82" fmla="*/ 257 w 269"/>
                <a:gd name="T83" fmla="*/ 24 h 180"/>
                <a:gd name="T84" fmla="*/ 260 w 269"/>
                <a:gd name="T85" fmla="*/ 21 h 180"/>
                <a:gd name="T86" fmla="*/ 264 w 269"/>
                <a:gd name="T87" fmla="*/ 17 h 180"/>
                <a:gd name="T88" fmla="*/ 263 w 269"/>
                <a:gd name="T89" fmla="*/ 15 h 180"/>
                <a:gd name="T90" fmla="*/ 263 w 269"/>
                <a:gd name="T91" fmla="*/ 14 h 180"/>
                <a:gd name="T92" fmla="*/ 136 w 269"/>
                <a:gd name="T93" fmla="*/ 8 h 180"/>
                <a:gd name="T94" fmla="*/ 14 w 269"/>
                <a:gd name="T95" fmla="*/ 0 h 180"/>
                <a:gd name="T96" fmla="*/ 0 w 269"/>
                <a:gd name="T97" fmla="*/ 142 h 180"/>
                <a:gd name="T98" fmla="*/ 192 w 269"/>
                <a:gd name="T99" fmla="*/ 154 h 180"/>
                <a:gd name="T100" fmla="*/ 200 w 269"/>
                <a:gd name="T101" fmla="*/ 158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9" h="180">
                  <a:moveTo>
                    <a:pt x="200" y="158"/>
                  </a:moveTo>
                  <a:cubicBezTo>
                    <a:pt x="206" y="161"/>
                    <a:pt x="206" y="161"/>
                    <a:pt x="206" y="161"/>
                  </a:cubicBezTo>
                  <a:cubicBezTo>
                    <a:pt x="209" y="163"/>
                    <a:pt x="209" y="163"/>
                    <a:pt x="209" y="163"/>
                  </a:cubicBezTo>
                  <a:cubicBezTo>
                    <a:pt x="212" y="164"/>
                    <a:pt x="212" y="164"/>
                    <a:pt x="212" y="164"/>
                  </a:cubicBezTo>
                  <a:cubicBezTo>
                    <a:pt x="214" y="162"/>
                    <a:pt x="214" y="162"/>
                    <a:pt x="214" y="162"/>
                  </a:cubicBezTo>
                  <a:cubicBezTo>
                    <a:pt x="217" y="161"/>
                    <a:pt x="217" y="161"/>
                    <a:pt x="217" y="161"/>
                  </a:cubicBezTo>
                  <a:cubicBezTo>
                    <a:pt x="220" y="161"/>
                    <a:pt x="220" y="161"/>
                    <a:pt x="220" y="161"/>
                  </a:cubicBezTo>
                  <a:cubicBezTo>
                    <a:pt x="229" y="160"/>
                    <a:pt x="229" y="160"/>
                    <a:pt x="229" y="160"/>
                  </a:cubicBezTo>
                  <a:cubicBezTo>
                    <a:pt x="236" y="161"/>
                    <a:pt x="236" y="161"/>
                    <a:pt x="236" y="161"/>
                  </a:cubicBezTo>
                  <a:cubicBezTo>
                    <a:pt x="240" y="165"/>
                    <a:pt x="240" y="165"/>
                    <a:pt x="240" y="165"/>
                  </a:cubicBezTo>
                  <a:cubicBezTo>
                    <a:pt x="245" y="167"/>
                    <a:pt x="245" y="167"/>
                    <a:pt x="245" y="167"/>
                  </a:cubicBezTo>
                  <a:cubicBezTo>
                    <a:pt x="250" y="169"/>
                    <a:pt x="250" y="169"/>
                    <a:pt x="250" y="169"/>
                  </a:cubicBezTo>
                  <a:cubicBezTo>
                    <a:pt x="257" y="174"/>
                    <a:pt x="257" y="174"/>
                    <a:pt x="257" y="174"/>
                  </a:cubicBezTo>
                  <a:cubicBezTo>
                    <a:pt x="261" y="177"/>
                    <a:pt x="261" y="177"/>
                    <a:pt x="261" y="177"/>
                  </a:cubicBezTo>
                  <a:cubicBezTo>
                    <a:pt x="262" y="178"/>
                    <a:pt x="262" y="178"/>
                    <a:pt x="262" y="178"/>
                  </a:cubicBezTo>
                  <a:cubicBezTo>
                    <a:pt x="263" y="180"/>
                    <a:pt x="263" y="180"/>
                    <a:pt x="263" y="180"/>
                  </a:cubicBezTo>
                  <a:cubicBezTo>
                    <a:pt x="263" y="180"/>
                    <a:pt x="263" y="180"/>
                    <a:pt x="263" y="180"/>
                  </a:cubicBezTo>
                  <a:cubicBezTo>
                    <a:pt x="263" y="177"/>
                    <a:pt x="263" y="177"/>
                    <a:pt x="263" y="177"/>
                  </a:cubicBezTo>
                  <a:cubicBezTo>
                    <a:pt x="263" y="173"/>
                    <a:pt x="263" y="173"/>
                    <a:pt x="263" y="173"/>
                  </a:cubicBezTo>
                  <a:cubicBezTo>
                    <a:pt x="259" y="170"/>
                    <a:pt x="259" y="170"/>
                    <a:pt x="259" y="170"/>
                  </a:cubicBezTo>
                  <a:cubicBezTo>
                    <a:pt x="259" y="167"/>
                    <a:pt x="259" y="167"/>
                    <a:pt x="259" y="167"/>
                  </a:cubicBezTo>
                  <a:cubicBezTo>
                    <a:pt x="260" y="164"/>
                    <a:pt x="260" y="164"/>
                    <a:pt x="260" y="164"/>
                  </a:cubicBezTo>
                  <a:cubicBezTo>
                    <a:pt x="263" y="163"/>
                    <a:pt x="263" y="163"/>
                    <a:pt x="263" y="163"/>
                  </a:cubicBezTo>
                  <a:cubicBezTo>
                    <a:pt x="263" y="156"/>
                    <a:pt x="263" y="156"/>
                    <a:pt x="263" y="156"/>
                  </a:cubicBezTo>
                  <a:cubicBezTo>
                    <a:pt x="264" y="153"/>
                    <a:pt x="264" y="153"/>
                    <a:pt x="264" y="153"/>
                  </a:cubicBezTo>
                  <a:cubicBezTo>
                    <a:pt x="266" y="152"/>
                    <a:pt x="266" y="152"/>
                    <a:pt x="266" y="152"/>
                  </a:cubicBezTo>
                  <a:cubicBezTo>
                    <a:pt x="266" y="148"/>
                    <a:pt x="266" y="148"/>
                    <a:pt x="266" y="148"/>
                  </a:cubicBezTo>
                  <a:cubicBezTo>
                    <a:pt x="264" y="143"/>
                    <a:pt x="264" y="143"/>
                    <a:pt x="264" y="143"/>
                  </a:cubicBezTo>
                  <a:cubicBezTo>
                    <a:pt x="262" y="142"/>
                    <a:pt x="262" y="142"/>
                    <a:pt x="262" y="142"/>
                  </a:cubicBezTo>
                  <a:cubicBezTo>
                    <a:pt x="263" y="137"/>
                    <a:pt x="263" y="137"/>
                    <a:pt x="263" y="137"/>
                  </a:cubicBezTo>
                  <a:cubicBezTo>
                    <a:pt x="263" y="134"/>
                    <a:pt x="263" y="134"/>
                    <a:pt x="263" y="134"/>
                  </a:cubicBezTo>
                  <a:cubicBezTo>
                    <a:pt x="266" y="134"/>
                    <a:pt x="266" y="134"/>
                    <a:pt x="266" y="134"/>
                  </a:cubicBezTo>
                  <a:cubicBezTo>
                    <a:pt x="269" y="47"/>
                    <a:pt x="269" y="47"/>
                    <a:pt x="269" y="47"/>
                  </a:cubicBezTo>
                  <a:cubicBezTo>
                    <a:pt x="266" y="44"/>
                    <a:pt x="266" y="44"/>
                    <a:pt x="266" y="44"/>
                  </a:cubicBezTo>
                  <a:cubicBezTo>
                    <a:pt x="264" y="41"/>
                    <a:pt x="264" y="41"/>
                    <a:pt x="264" y="41"/>
                  </a:cubicBezTo>
                  <a:cubicBezTo>
                    <a:pt x="259" y="39"/>
                    <a:pt x="259" y="39"/>
                    <a:pt x="259" y="39"/>
                  </a:cubicBezTo>
                  <a:cubicBezTo>
                    <a:pt x="258" y="36"/>
                    <a:pt x="258" y="36"/>
                    <a:pt x="258" y="36"/>
                  </a:cubicBezTo>
                  <a:cubicBezTo>
                    <a:pt x="255" y="33"/>
                    <a:pt x="255" y="33"/>
                    <a:pt x="255" y="33"/>
                  </a:cubicBezTo>
                  <a:cubicBezTo>
                    <a:pt x="254" y="31"/>
                    <a:pt x="254" y="31"/>
                    <a:pt x="254" y="31"/>
                  </a:cubicBezTo>
                  <a:cubicBezTo>
                    <a:pt x="254" y="29"/>
                    <a:pt x="254" y="29"/>
                    <a:pt x="254" y="29"/>
                  </a:cubicBezTo>
                  <a:cubicBezTo>
                    <a:pt x="254" y="27"/>
                    <a:pt x="254" y="27"/>
                    <a:pt x="254" y="27"/>
                  </a:cubicBezTo>
                  <a:cubicBezTo>
                    <a:pt x="257" y="24"/>
                    <a:pt x="257" y="24"/>
                    <a:pt x="257" y="24"/>
                  </a:cubicBezTo>
                  <a:cubicBezTo>
                    <a:pt x="260" y="21"/>
                    <a:pt x="260" y="21"/>
                    <a:pt x="260" y="21"/>
                  </a:cubicBezTo>
                  <a:cubicBezTo>
                    <a:pt x="264" y="17"/>
                    <a:pt x="264" y="17"/>
                    <a:pt x="264" y="17"/>
                  </a:cubicBezTo>
                  <a:cubicBezTo>
                    <a:pt x="263" y="15"/>
                    <a:pt x="263" y="15"/>
                    <a:pt x="263" y="15"/>
                  </a:cubicBezTo>
                  <a:cubicBezTo>
                    <a:pt x="263" y="14"/>
                    <a:pt x="263" y="14"/>
                    <a:pt x="263" y="14"/>
                  </a:cubicBezTo>
                  <a:cubicBezTo>
                    <a:pt x="263" y="14"/>
                    <a:pt x="167" y="10"/>
                    <a:pt x="136" y="8"/>
                  </a:cubicBezTo>
                  <a:cubicBezTo>
                    <a:pt x="105" y="6"/>
                    <a:pt x="14" y="0"/>
                    <a:pt x="14" y="0"/>
                  </a:cubicBezTo>
                  <a:cubicBezTo>
                    <a:pt x="0" y="142"/>
                    <a:pt x="0" y="142"/>
                    <a:pt x="0" y="142"/>
                  </a:cubicBezTo>
                  <a:cubicBezTo>
                    <a:pt x="192" y="154"/>
                    <a:pt x="192" y="154"/>
                    <a:pt x="192" y="154"/>
                  </a:cubicBezTo>
                  <a:lnTo>
                    <a:pt x="200" y="158"/>
                  </a:lnTo>
                  <a:close/>
                </a:path>
              </a:pathLst>
            </a:custGeom>
            <a:grpFill/>
            <a:ln w="6350" cap="flat">
              <a:solidFill>
                <a:schemeClr val="bg1">
                  <a:lumMod val="95000"/>
                </a:schemeClr>
              </a:solidFill>
              <a:prstDash val="solid"/>
              <a:miter lim="800000"/>
              <a:headEnd/>
              <a:tailEnd/>
            </a:ln>
          </p:spPr>
          <p:txBody>
            <a:bodyPr/>
            <a:lstStyle/>
            <a:p>
              <a:pPr defTabSz="1828434" fontAlgn="auto">
                <a:spcBef>
                  <a:spcPts val="0"/>
                </a:spcBef>
                <a:spcAft>
                  <a:spcPts val="0"/>
                </a:spcAft>
                <a:defRPr/>
              </a:pPr>
              <a:endParaRPr lang="en-US" b="1" dirty="0">
                <a:latin typeface="Lato Bold" charset="0"/>
                <a:ea typeface="+mn-ea"/>
              </a:endParaRPr>
            </a:p>
          </p:txBody>
        </p:sp>
        <p:sp>
          <p:nvSpPr>
            <p:cNvPr id="15" name="Freeform 14"/>
            <p:cNvSpPr>
              <a:spLocks/>
            </p:cNvSpPr>
            <p:nvPr/>
          </p:nvSpPr>
          <p:spPr bwMode="auto">
            <a:xfrm>
              <a:off x="5922222" y="2058569"/>
              <a:ext cx="386195" cy="318738"/>
            </a:xfrm>
            <a:custGeom>
              <a:avLst/>
              <a:gdLst>
                <a:gd name="T0" fmla="*/ 229 w 229"/>
                <a:gd name="T1" fmla="*/ 27 h 189"/>
                <a:gd name="T2" fmla="*/ 228 w 229"/>
                <a:gd name="T3" fmla="*/ 27 h 189"/>
                <a:gd name="T4" fmla="*/ 28 w 229"/>
                <a:gd name="T5" fmla="*/ 0 h 189"/>
                <a:gd name="T6" fmla="*/ 24 w 229"/>
                <a:gd name="T7" fmla="*/ 23 h 189"/>
                <a:gd name="T8" fmla="*/ 7 w 229"/>
                <a:gd name="T9" fmla="*/ 122 h 189"/>
                <a:gd name="T10" fmla="*/ 0 w 229"/>
                <a:gd name="T11" fmla="*/ 162 h 189"/>
                <a:gd name="T12" fmla="*/ 61 w 229"/>
                <a:gd name="T13" fmla="*/ 172 h 189"/>
                <a:gd name="T14" fmla="*/ 212 w 229"/>
                <a:gd name="T15" fmla="*/ 189 h 189"/>
                <a:gd name="T16" fmla="*/ 220 w 229"/>
                <a:gd name="T17" fmla="*/ 109 h 189"/>
                <a:gd name="T18" fmla="*/ 229 w 229"/>
                <a:gd name="T19" fmla="*/ 27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9" h="189">
                  <a:moveTo>
                    <a:pt x="229" y="27"/>
                  </a:moveTo>
                  <a:lnTo>
                    <a:pt x="228" y="27"/>
                  </a:lnTo>
                  <a:lnTo>
                    <a:pt x="28" y="0"/>
                  </a:lnTo>
                  <a:lnTo>
                    <a:pt x="24" y="23"/>
                  </a:lnTo>
                  <a:lnTo>
                    <a:pt x="7" y="122"/>
                  </a:lnTo>
                  <a:lnTo>
                    <a:pt x="0" y="162"/>
                  </a:lnTo>
                  <a:lnTo>
                    <a:pt x="61" y="172"/>
                  </a:lnTo>
                  <a:lnTo>
                    <a:pt x="212" y="189"/>
                  </a:lnTo>
                  <a:lnTo>
                    <a:pt x="220" y="109"/>
                  </a:lnTo>
                  <a:lnTo>
                    <a:pt x="229" y="27"/>
                  </a:lnTo>
                  <a:close/>
                </a:path>
              </a:pathLst>
            </a:custGeom>
            <a:solidFill>
              <a:schemeClr val="accent1"/>
            </a:solidFill>
            <a:ln w="6350" cap="flat">
              <a:solidFill>
                <a:schemeClr val="bg1">
                  <a:lumMod val="95000"/>
                </a:schemeClr>
              </a:solidFill>
              <a:prstDash val="solid"/>
              <a:miter lim="800000"/>
              <a:headEnd/>
              <a:tailEnd/>
            </a:ln>
          </p:spPr>
          <p:txBody>
            <a:bodyPr/>
            <a:lstStyle/>
            <a:p>
              <a:pPr defTabSz="1828434" fontAlgn="auto">
                <a:spcBef>
                  <a:spcPts val="0"/>
                </a:spcBef>
                <a:spcAft>
                  <a:spcPts val="0"/>
                </a:spcAft>
                <a:defRPr/>
              </a:pPr>
              <a:endParaRPr lang="en-US" b="1" dirty="0">
                <a:latin typeface="Lato Bold" charset="0"/>
                <a:ea typeface="+mn-ea"/>
              </a:endParaRPr>
            </a:p>
          </p:txBody>
        </p:sp>
        <p:sp>
          <p:nvSpPr>
            <p:cNvPr id="16" name="Freeform 15"/>
            <p:cNvSpPr>
              <a:spLocks/>
            </p:cNvSpPr>
            <p:nvPr/>
          </p:nvSpPr>
          <p:spPr bwMode="auto">
            <a:xfrm>
              <a:off x="6313477" y="1829213"/>
              <a:ext cx="359212" cy="231044"/>
            </a:xfrm>
            <a:custGeom>
              <a:avLst/>
              <a:gdLst>
                <a:gd name="T0" fmla="*/ 249 w 251"/>
                <a:gd name="T1" fmla="*/ 161 h 162"/>
                <a:gd name="T2" fmla="*/ 249 w 251"/>
                <a:gd name="T3" fmla="*/ 162 h 162"/>
                <a:gd name="T4" fmla="*/ 249 w 251"/>
                <a:gd name="T5" fmla="*/ 162 h 162"/>
                <a:gd name="T6" fmla="*/ 251 w 251"/>
                <a:gd name="T7" fmla="*/ 160 h 162"/>
                <a:gd name="T8" fmla="*/ 251 w 251"/>
                <a:gd name="T9" fmla="*/ 155 h 162"/>
                <a:gd name="T10" fmla="*/ 251 w 251"/>
                <a:gd name="T11" fmla="*/ 150 h 162"/>
                <a:gd name="T12" fmla="*/ 250 w 251"/>
                <a:gd name="T13" fmla="*/ 144 h 162"/>
                <a:gd name="T14" fmla="*/ 248 w 251"/>
                <a:gd name="T15" fmla="*/ 141 h 162"/>
                <a:gd name="T16" fmla="*/ 245 w 251"/>
                <a:gd name="T17" fmla="*/ 138 h 162"/>
                <a:gd name="T18" fmla="*/ 245 w 251"/>
                <a:gd name="T19" fmla="*/ 131 h 162"/>
                <a:gd name="T20" fmla="*/ 244 w 251"/>
                <a:gd name="T21" fmla="*/ 129 h 162"/>
                <a:gd name="T22" fmla="*/ 242 w 251"/>
                <a:gd name="T23" fmla="*/ 126 h 162"/>
                <a:gd name="T24" fmla="*/ 242 w 251"/>
                <a:gd name="T25" fmla="*/ 117 h 162"/>
                <a:gd name="T26" fmla="*/ 242 w 251"/>
                <a:gd name="T27" fmla="*/ 103 h 162"/>
                <a:gd name="T28" fmla="*/ 241 w 251"/>
                <a:gd name="T29" fmla="*/ 86 h 162"/>
                <a:gd name="T30" fmla="*/ 241 w 251"/>
                <a:gd name="T31" fmla="*/ 77 h 162"/>
                <a:gd name="T32" fmla="*/ 237 w 251"/>
                <a:gd name="T33" fmla="*/ 70 h 162"/>
                <a:gd name="T34" fmla="*/ 234 w 251"/>
                <a:gd name="T35" fmla="*/ 60 h 162"/>
                <a:gd name="T36" fmla="*/ 232 w 251"/>
                <a:gd name="T37" fmla="*/ 54 h 162"/>
                <a:gd name="T38" fmla="*/ 234 w 251"/>
                <a:gd name="T39" fmla="*/ 47 h 162"/>
                <a:gd name="T40" fmla="*/ 233 w 251"/>
                <a:gd name="T41" fmla="*/ 41 h 162"/>
                <a:gd name="T42" fmla="*/ 232 w 251"/>
                <a:gd name="T43" fmla="*/ 39 h 162"/>
                <a:gd name="T44" fmla="*/ 232 w 251"/>
                <a:gd name="T45" fmla="*/ 34 h 162"/>
                <a:gd name="T46" fmla="*/ 232 w 251"/>
                <a:gd name="T47" fmla="*/ 33 h 162"/>
                <a:gd name="T48" fmla="*/ 234 w 251"/>
                <a:gd name="T49" fmla="*/ 31 h 162"/>
                <a:gd name="T50" fmla="*/ 235 w 251"/>
                <a:gd name="T51" fmla="*/ 29 h 162"/>
                <a:gd name="T52" fmla="*/ 235 w 251"/>
                <a:gd name="T53" fmla="*/ 25 h 162"/>
                <a:gd name="T54" fmla="*/ 232 w 251"/>
                <a:gd name="T55" fmla="*/ 22 h 162"/>
                <a:gd name="T56" fmla="*/ 232 w 251"/>
                <a:gd name="T57" fmla="*/ 21 h 162"/>
                <a:gd name="T58" fmla="*/ 231 w 251"/>
                <a:gd name="T59" fmla="*/ 18 h 162"/>
                <a:gd name="T60" fmla="*/ 230 w 251"/>
                <a:gd name="T61" fmla="*/ 13 h 162"/>
                <a:gd name="T62" fmla="*/ 97 w 251"/>
                <a:gd name="T63" fmla="*/ 7 h 162"/>
                <a:gd name="T64" fmla="*/ 14 w 251"/>
                <a:gd name="T65" fmla="*/ 0 h 162"/>
                <a:gd name="T66" fmla="*/ 0 w 251"/>
                <a:gd name="T67" fmla="*/ 147 h 162"/>
                <a:gd name="T68" fmla="*/ 122 w 251"/>
                <a:gd name="T69" fmla="*/ 155 h 162"/>
                <a:gd name="T70" fmla="*/ 249 w 251"/>
                <a:gd name="T71" fmla="*/ 161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1" h="162">
                  <a:moveTo>
                    <a:pt x="249" y="161"/>
                  </a:moveTo>
                  <a:cubicBezTo>
                    <a:pt x="249" y="162"/>
                    <a:pt x="249" y="162"/>
                    <a:pt x="249" y="162"/>
                  </a:cubicBezTo>
                  <a:cubicBezTo>
                    <a:pt x="249" y="162"/>
                    <a:pt x="249" y="162"/>
                    <a:pt x="249" y="162"/>
                  </a:cubicBezTo>
                  <a:cubicBezTo>
                    <a:pt x="251" y="160"/>
                    <a:pt x="251" y="160"/>
                    <a:pt x="251" y="160"/>
                  </a:cubicBezTo>
                  <a:cubicBezTo>
                    <a:pt x="251" y="155"/>
                    <a:pt x="251" y="155"/>
                    <a:pt x="251" y="155"/>
                  </a:cubicBezTo>
                  <a:cubicBezTo>
                    <a:pt x="251" y="150"/>
                    <a:pt x="251" y="150"/>
                    <a:pt x="251" y="150"/>
                  </a:cubicBezTo>
                  <a:cubicBezTo>
                    <a:pt x="250" y="144"/>
                    <a:pt x="250" y="144"/>
                    <a:pt x="250" y="144"/>
                  </a:cubicBezTo>
                  <a:cubicBezTo>
                    <a:pt x="248" y="141"/>
                    <a:pt x="248" y="141"/>
                    <a:pt x="248" y="141"/>
                  </a:cubicBezTo>
                  <a:cubicBezTo>
                    <a:pt x="245" y="138"/>
                    <a:pt x="245" y="138"/>
                    <a:pt x="245" y="138"/>
                  </a:cubicBezTo>
                  <a:cubicBezTo>
                    <a:pt x="245" y="131"/>
                    <a:pt x="245" y="131"/>
                    <a:pt x="245" y="131"/>
                  </a:cubicBezTo>
                  <a:cubicBezTo>
                    <a:pt x="244" y="129"/>
                    <a:pt x="244" y="129"/>
                    <a:pt x="244" y="129"/>
                  </a:cubicBezTo>
                  <a:cubicBezTo>
                    <a:pt x="242" y="126"/>
                    <a:pt x="242" y="126"/>
                    <a:pt x="242" y="126"/>
                  </a:cubicBezTo>
                  <a:cubicBezTo>
                    <a:pt x="242" y="117"/>
                    <a:pt x="242" y="117"/>
                    <a:pt x="242" y="117"/>
                  </a:cubicBezTo>
                  <a:cubicBezTo>
                    <a:pt x="242" y="103"/>
                    <a:pt x="242" y="103"/>
                    <a:pt x="242" y="103"/>
                  </a:cubicBezTo>
                  <a:cubicBezTo>
                    <a:pt x="241" y="86"/>
                    <a:pt x="241" y="86"/>
                    <a:pt x="241" y="86"/>
                  </a:cubicBezTo>
                  <a:cubicBezTo>
                    <a:pt x="241" y="77"/>
                    <a:pt x="241" y="77"/>
                    <a:pt x="241" y="77"/>
                  </a:cubicBezTo>
                  <a:cubicBezTo>
                    <a:pt x="237" y="70"/>
                    <a:pt x="237" y="70"/>
                    <a:pt x="237" y="70"/>
                  </a:cubicBezTo>
                  <a:cubicBezTo>
                    <a:pt x="234" y="60"/>
                    <a:pt x="234" y="60"/>
                    <a:pt x="234" y="60"/>
                  </a:cubicBezTo>
                  <a:cubicBezTo>
                    <a:pt x="232" y="54"/>
                    <a:pt x="232" y="54"/>
                    <a:pt x="232" y="54"/>
                  </a:cubicBezTo>
                  <a:cubicBezTo>
                    <a:pt x="234" y="47"/>
                    <a:pt x="234" y="47"/>
                    <a:pt x="234" y="47"/>
                  </a:cubicBezTo>
                  <a:cubicBezTo>
                    <a:pt x="233" y="41"/>
                    <a:pt x="233" y="41"/>
                    <a:pt x="233" y="41"/>
                  </a:cubicBezTo>
                  <a:cubicBezTo>
                    <a:pt x="232" y="39"/>
                    <a:pt x="232" y="39"/>
                    <a:pt x="232" y="39"/>
                  </a:cubicBezTo>
                  <a:cubicBezTo>
                    <a:pt x="232" y="34"/>
                    <a:pt x="232" y="34"/>
                    <a:pt x="232" y="34"/>
                  </a:cubicBezTo>
                  <a:cubicBezTo>
                    <a:pt x="232" y="33"/>
                    <a:pt x="232" y="33"/>
                    <a:pt x="232" y="33"/>
                  </a:cubicBezTo>
                  <a:cubicBezTo>
                    <a:pt x="234" y="31"/>
                    <a:pt x="234" y="31"/>
                    <a:pt x="234" y="31"/>
                  </a:cubicBezTo>
                  <a:cubicBezTo>
                    <a:pt x="235" y="29"/>
                    <a:pt x="235" y="29"/>
                    <a:pt x="235" y="29"/>
                  </a:cubicBezTo>
                  <a:cubicBezTo>
                    <a:pt x="235" y="25"/>
                    <a:pt x="235" y="25"/>
                    <a:pt x="235" y="25"/>
                  </a:cubicBezTo>
                  <a:cubicBezTo>
                    <a:pt x="232" y="22"/>
                    <a:pt x="232" y="22"/>
                    <a:pt x="232" y="22"/>
                  </a:cubicBezTo>
                  <a:cubicBezTo>
                    <a:pt x="232" y="21"/>
                    <a:pt x="232" y="21"/>
                    <a:pt x="232" y="21"/>
                  </a:cubicBezTo>
                  <a:cubicBezTo>
                    <a:pt x="231" y="18"/>
                    <a:pt x="231" y="18"/>
                    <a:pt x="231" y="18"/>
                  </a:cubicBezTo>
                  <a:cubicBezTo>
                    <a:pt x="230" y="13"/>
                    <a:pt x="230" y="13"/>
                    <a:pt x="230" y="13"/>
                  </a:cubicBezTo>
                  <a:cubicBezTo>
                    <a:pt x="230" y="13"/>
                    <a:pt x="130" y="9"/>
                    <a:pt x="97" y="7"/>
                  </a:cubicBezTo>
                  <a:cubicBezTo>
                    <a:pt x="76" y="6"/>
                    <a:pt x="14" y="0"/>
                    <a:pt x="14" y="0"/>
                  </a:cubicBezTo>
                  <a:cubicBezTo>
                    <a:pt x="0" y="147"/>
                    <a:pt x="0" y="147"/>
                    <a:pt x="0" y="147"/>
                  </a:cubicBezTo>
                  <a:cubicBezTo>
                    <a:pt x="0" y="147"/>
                    <a:pt x="91" y="153"/>
                    <a:pt x="122" y="155"/>
                  </a:cubicBezTo>
                  <a:cubicBezTo>
                    <a:pt x="153" y="157"/>
                    <a:pt x="249" y="161"/>
                    <a:pt x="249" y="161"/>
                  </a:cubicBezTo>
                  <a:close/>
                </a:path>
              </a:pathLst>
            </a:custGeom>
            <a:solidFill>
              <a:schemeClr val="accent2"/>
            </a:solidFill>
            <a:ln w="6350" cap="flat">
              <a:solidFill>
                <a:schemeClr val="bg1">
                  <a:lumMod val="95000"/>
                </a:schemeClr>
              </a:solidFill>
              <a:prstDash val="solid"/>
              <a:miter lim="800000"/>
              <a:headEnd/>
              <a:tailEnd/>
            </a:ln>
          </p:spPr>
          <p:txBody>
            <a:bodyPr/>
            <a:lstStyle/>
            <a:p>
              <a:pPr defTabSz="1828434" fontAlgn="auto">
                <a:spcBef>
                  <a:spcPts val="0"/>
                </a:spcBef>
                <a:spcAft>
                  <a:spcPts val="0"/>
                </a:spcAft>
                <a:defRPr/>
              </a:pPr>
              <a:endParaRPr lang="en-US" b="1" dirty="0">
                <a:latin typeface="Lato Bold" charset="0"/>
                <a:ea typeface="+mn-ea"/>
              </a:endParaRPr>
            </a:p>
          </p:txBody>
        </p:sp>
        <p:sp>
          <p:nvSpPr>
            <p:cNvPr id="17" name="Freeform 16"/>
            <p:cNvSpPr>
              <a:spLocks/>
            </p:cNvSpPr>
            <p:nvPr/>
          </p:nvSpPr>
          <p:spPr bwMode="auto">
            <a:xfrm>
              <a:off x="5982934" y="2348638"/>
              <a:ext cx="401373" cy="315365"/>
            </a:xfrm>
            <a:custGeom>
              <a:avLst/>
              <a:gdLst>
                <a:gd name="T0" fmla="*/ 267 w 281"/>
                <a:gd name="T1" fmla="*/ 221 h 221"/>
                <a:gd name="T2" fmla="*/ 277 w 281"/>
                <a:gd name="T3" fmla="*/ 75 h 221"/>
                <a:gd name="T4" fmla="*/ 277 w 281"/>
                <a:gd name="T5" fmla="*/ 75 h 221"/>
                <a:gd name="T6" fmla="*/ 277 w 281"/>
                <a:gd name="T7" fmla="*/ 75 h 221"/>
                <a:gd name="T8" fmla="*/ 281 w 281"/>
                <a:gd name="T9" fmla="*/ 28 h 221"/>
                <a:gd name="T10" fmla="*/ 208 w 281"/>
                <a:gd name="T11" fmla="*/ 21 h 221"/>
                <a:gd name="T12" fmla="*/ 30 w 281"/>
                <a:gd name="T13" fmla="*/ 0 h 221"/>
                <a:gd name="T14" fmla="*/ 0 w 281"/>
                <a:gd name="T15" fmla="*/ 192 h 221"/>
                <a:gd name="T16" fmla="*/ 229 w 281"/>
                <a:gd name="T17" fmla="*/ 219 h 221"/>
                <a:gd name="T18" fmla="*/ 267 w 281"/>
                <a:gd name="T19" fmla="*/ 221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1" h="221">
                  <a:moveTo>
                    <a:pt x="267" y="221"/>
                  </a:moveTo>
                  <a:cubicBezTo>
                    <a:pt x="277" y="75"/>
                    <a:pt x="277" y="75"/>
                    <a:pt x="277" y="75"/>
                  </a:cubicBezTo>
                  <a:cubicBezTo>
                    <a:pt x="277" y="75"/>
                    <a:pt x="277" y="75"/>
                    <a:pt x="277" y="75"/>
                  </a:cubicBezTo>
                  <a:cubicBezTo>
                    <a:pt x="277" y="75"/>
                    <a:pt x="277" y="75"/>
                    <a:pt x="277" y="75"/>
                  </a:cubicBezTo>
                  <a:cubicBezTo>
                    <a:pt x="281" y="28"/>
                    <a:pt x="281" y="28"/>
                    <a:pt x="281" y="28"/>
                  </a:cubicBezTo>
                  <a:cubicBezTo>
                    <a:pt x="208" y="21"/>
                    <a:pt x="208" y="21"/>
                    <a:pt x="208" y="21"/>
                  </a:cubicBezTo>
                  <a:cubicBezTo>
                    <a:pt x="30" y="0"/>
                    <a:pt x="30" y="0"/>
                    <a:pt x="30" y="0"/>
                  </a:cubicBezTo>
                  <a:cubicBezTo>
                    <a:pt x="0" y="192"/>
                    <a:pt x="0" y="192"/>
                    <a:pt x="0" y="192"/>
                  </a:cubicBezTo>
                  <a:cubicBezTo>
                    <a:pt x="229" y="219"/>
                    <a:pt x="229" y="219"/>
                    <a:pt x="229" y="219"/>
                  </a:cubicBezTo>
                  <a:cubicBezTo>
                    <a:pt x="229" y="219"/>
                    <a:pt x="245" y="220"/>
                    <a:pt x="267" y="221"/>
                  </a:cubicBezTo>
                  <a:close/>
                </a:path>
              </a:pathLst>
            </a:custGeom>
            <a:grpFill/>
            <a:ln w="6350" cap="flat">
              <a:solidFill>
                <a:schemeClr val="bg1">
                  <a:lumMod val="95000"/>
                </a:schemeClr>
              </a:solidFill>
              <a:prstDash val="solid"/>
              <a:miter lim="800000"/>
              <a:headEnd/>
              <a:tailEnd/>
            </a:ln>
          </p:spPr>
          <p:txBody>
            <a:bodyPr/>
            <a:lstStyle/>
            <a:p>
              <a:pPr defTabSz="1828434" fontAlgn="auto">
                <a:spcBef>
                  <a:spcPts val="0"/>
                </a:spcBef>
                <a:spcAft>
                  <a:spcPts val="0"/>
                </a:spcAft>
                <a:defRPr/>
              </a:pPr>
              <a:endParaRPr lang="en-US" b="1" dirty="0">
                <a:latin typeface="Lato Bold" charset="0"/>
                <a:ea typeface="+mn-ea"/>
              </a:endParaRPr>
            </a:p>
          </p:txBody>
        </p:sp>
        <p:sp>
          <p:nvSpPr>
            <p:cNvPr id="18" name="Freeform 17"/>
            <p:cNvSpPr>
              <a:spLocks/>
            </p:cNvSpPr>
            <p:nvPr/>
          </p:nvSpPr>
          <p:spPr bwMode="auto">
            <a:xfrm>
              <a:off x="5716476" y="2235646"/>
              <a:ext cx="308619" cy="386196"/>
            </a:xfrm>
            <a:custGeom>
              <a:avLst/>
              <a:gdLst>
                <a:gd name="T0" fmla="*/ 183 w 183"/>
                <a:gd name="T1" fmla="*/ 67 h 229"/>
                <a:gd name="T2" fmla="*/ 122 w 183"/>
                <a:gd name="T3" fmla="*/ 57 h 229"/>
                <a:gd name="T4" fmla="*/ 129 w 183"/>
                <a:gd name="T5" fmla="*/ 17 h 229"/>
                <a:gd name="T6" fmla="*/ 39 w 183"/>
                <a:gd name="T7" fmla="*/ 0 h 229"/>
                <a:gd name="T8" fmla="*/ 0 w 183"/>
                <a:gd name="T9" fmla="*/ 201 h 229"/>
                <a:gd name="T10" fmla="*/ 158 w 183"/>
                <a:gd name="T11" fmla="*/ 229 h 229"/>
                <a:gd name="T12" fmla="*/ 183 w 183"/>
                <a:gd name="T13" fmla="*/ 67 h 229"/>
              </a:gdLst>
              <a:ahLst/>
              <a:cxnLst>
                <a:cxn ang="0">
                  <a:pos x="T0" y="T1"/>
                </a:cxn>
                <a:cxn ang="0">
                  <a:pos x="T2" y="T3"/>
                </a:cxn>
                <a:cxn ang="0">
                  <a:pos x="T4" y="T5"/>
                </a:cxn>
                <a:cxn ang="0">
                  <a:pos x="T6" y="T7"/>
                </a:cxn>
                <a:cxn ang="0">
                  <a:pos x="T8" y="T9"/>
                </a:cxn>
                <a:cxn ang="0">
                  <a:pos x="T10" y="T11"/>
                </a:cxn>
                <a:cxn ang="0">
                  <a:pos x="T12" y="T13"/>
                </a:cxn>
              </a:cxnLst>
              <a:rect l="0" t="0" r="r" b="b"/>
              <a:pathLst>
                <a:path w="183" h="229">
                  <a:moveTo>
                    <a:pt x="183" y="67"/>
                  </a:moveTo>
                  <a:lnTo>
                    <a:pt x="122" y="57"/>
                  </a:lnTo>
                  <a:lnTo>
                    <a:pt x="129" y="17"/>
                  </a:lnTo>
                  <a:lnTo>
                    <a:pt x="39" y="0"/>
                  </a:lnTo>
                  <a:lnTo>
                    <a:pt x="0" y="201"/>
                  </a:lnTo>
                  <a:lnTo>
                    <a:pt x="158" y="229"/>
                  </a:lnTo>
                  <a:lnTo>
                    <a:pt x="183" y="67"/>
                  </a:lnTo>
                  <a:close/>
                </a:path>
              </a:pathLst>
            </a:custGeom>
            <a:grpFill/>
            <a:ln w="6350" cap="flat">
              <a:solidFill>
                <a:schemeClr val="bg1">
                  <a:lumMod val="95000"/>
                </a:schemeClr>
              </a:solidFill>
              <a:prstDash val="solid"/>
              <a:miter lim="800000"/>
              <a:headEnd/>
              <a:tailEnd/>
            </a:ln>
          </p:spPr>
          <p:txBody>
            <a:bodyPr/>
            <a:lstStyle/>
            <a:p>
              <a:pPr defTabSz="1828434" fontAlgn="auto">
                <a:spcBef>
                  <a:spcPts val="0"/>
                </a:spcBef>
                <a:spcAft>
                  <a:spcPts val="0"/>
                </a:spcAft>
                <a:defRPr/>
              </a:pPr>
              <a:endParaRPr lang="en-US" b="1" dirty="0">
                <a:latin typeface="Lato Bold" charset="0"/>
                <a:ea typeface="+mn-ea"/>
              </a:endParaRPr>
            </a:p>
          </p:txBody>
        </p:sp>
        <p:sp>
          <p:nvSpPr>
            <p:cNvPr id="22" name="Freeform 18"/>
            <p:cNvSpPr>
              <a:spLocks/>
            </p:cNvSpPr>
            <p:nvPr/>
          </p:nvSpPr>
          <p:spPr bwMode="auto">
            <a:xfrm>
              <a:off x="5428094" y="2164816"/>
              <a:ext cx="354153" cy="536288"/>
            </a:xfrm>
            <a:custGeom>
              <a:avLst/>
              <a:gdLst>
                <a:gd name="T0" fmla="*/ 5 w 248"/>
                <a:gd name="T1" fmla="*/ 131 h 375"/>
                <a:gd name="T2" fmla="*/ 1 w 248"/>
                <a:gd name="T3" fmla="*/ 132 h 375"/>
                <a:gd name="T4" fmla="*/ 0 w 248"/>
                <a:gd name="T5" fmla="*/ 135 h 375"/>
                <a:gd name="T6" fmla="*/ 1 w 248"/>
                <a:gd name="T7" fmla="*/ 139 h 375"/>
                <a:gd name="T8" fmla="*/ 2 w 248"/>
                <a:gd name="T9" fmla="*/ 142 h 375"/>
                <a:gd name="T10" fmla="*/ 3 w 248"/>
                <a:gd name="T11" fmla="*/ 143 h 375"/>
                <a:gd name="T12" fmla="*/ 7 w 248"/>
                <a:gd name="T13" fmla="*/ 145 h 375"/>
                <a:gd name="T14" fmla="*/ 160 w 248"/>
                <a:gd name="T15" fmla="*/ 375 h 375"/>
                <a:gd name="T16" fmla="*/ 163 w 248"/>
                <a:gd name="T17" fmla="*/ 371 h 375"/>
                <a:gd name="T18" fmla="*/ 164 w 248"/>
                <a:gd name="T19" fmla="*/ 367 h 375"/>
                <a:gd name="T20" fmla="*/ 164 w 248"/>
                <a:gd name="T21" fmla="*/ 354 h 375"/>
                <a:gd name="T22" fmla="*/ 164 w 248"/>
                <a:gd name="T23" fmla="*/ 340 h 375"/>
                <a:gd name="T24" fmla="*/ 164 w 248"/>
                <a:gd name="T25" fmla="*/ 329 h 375"/>
                <a:gd name="T26" fmla="*/ 167 w 248"/>
                <a:gd name="T27" fmla="*/ 326 h 375"/>
                <a:gd name="T28" fmla="*/ 174 w 248"/>
                <a:gd name="T29" fmla="*/ 324 h 375"/>
                <a:gd name="T30" fmla="*/ 176 w 248"/>
                <a:gd name="T31" fmla="*/ 328 h 375"/>
                <a:gd name="T32" fmla="*/ 180 w 248"/>
                <a:gd name="T33" fmla="*/ 326 h 375"/>
                <a:gd name="T34" fmla="*/ 185 w 248"/>
                <a:gd name="T35" fmla="*/ 330 h 375"/>
                <a:gd name="T36" fmla="*/ 188 w 248"/>
                <a:gd name="T37" fmla="*/ 332 h 375"/>
                <a:gd name="T38" fmla="*/ 191 w 248"/>
                <a:gd name="T39" fmla="*/ 330 h 375"/>
                <a:gd name="T40" fmla="*/ 197 w 248"/>
                <a:gd name="T41" fmla="*/ 312 h 375"/>
                <a:gd name="T42" fmla="*/ 202 w 248"/>
                <a:gd name="T43" fmla="*/ 287 h 375"/>
                <a:gd name="T44" fmla="*/ 248 w 248"/>
                <a:gd name="T45" fmla="*/ 49 h 375"/>
                <a:gd name="T46" fmla="*/ 134 w 248"/>
                <a:gd name="T47" fmla="*/ 24 h 375"/>
                <a:gd name="T48" fmla="*/ 42 w 248"/>
                <a:gd name="T49" fmla="*/ 0 h 375"/>
                <a:gd name="T50" fmla="*/ 8 w 248"/>
                <a:gd name="T51" fmla="*/ 130 h 375"/>
                <a:gd name="T52" fmla="*/ 5 w 248"/>
                <a:gd name="T53" fmla="*/ 131 h 3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248" h="375">
                  <a:moveTo>
                    <a:pt x="5" y="131"/>
                  </a:moveTo>
                  <a:cubicBezTo>
                    <a:pt x="1" y="132"/>
                    <a:pt x="1" y="132"/>
                    <a:pt x="1" y="132"/>
                  </a:cubicBezTo>
                  <a:cubicBezTo>
                    <a:pt x="0" y="135"/>
                    <a:pt x="0" y="135"/>
                    <a:pt x="0" y="135"/>
                  </a:cubicBezTo>
                  <a:cubicBezTo>
                    <a:pt x="1" y="139"/>
                    <a:pt x="1" y="139"/>
                    <a:pt x="1" y="139"/>
                  </a:cubicBezTo>
                  <a:cubicBezTo>
                    <a:pt x="2" y="142"/>
                    <a:pt x="2" y="142"/>
                    <a:pt x="2" y="142"/>
                  </a:cubicBezTo>
                  <a:cubicBezTo>
                    <a:pt x="3" y="143"/>
                    <a:pt x="3" y="143"/>
                    <a:pt x="3" y="143"/>
                  </a:cubicBezTo>
                  <a:cubicBezTo>
                    <a:pt x="7" y="145"/>
                    <a:pt x="7" y="145"/>
                    <a:pt x="7" y="145"/>
                  </a:cubicBezTo>
                  <a:cubicBezTo>
                    <a:pt x="160" y="375"/>
                    <a:pt x="160" y="375"/>
                    <a:pt x="160" y="375"/>
                  </a:cubicBezTo>
                  <a:cubicBezTo>
                    <a:pt x="163" y="371"/>
                    <a:pt x="163" y="371"/>
                    <a:pt x="163" y="371"/>
                  </a:cubicBezTo>
                  <a:cubicBezTo>
                    <a:pt x="164" y="367"/>
                    <a:pt x="164" y="367"/>
                    <a:pt x="164" y="367"/>
                  </a:cubicBezTo>
                  <a:cubicBezTo>
                    <a:pt x="164" y="354"/>
                    <a:pt x="164" y="354"/>
                    <a:pt x="164" y="354"/>
                  </a:cubicBezTo>
                  <a:cubicBezTo>
                    <a:pt x="164" y="340"/>
                    <a:pt x="164" y="340"/>
                    <a:pt x="164" y="340"/>
                  </a:cubicBezTo>
                  <a:cubicBezTo>
                    <a:pt x="164" y="329"/>
                    <a:pt x="164" y="329"/>
                    <a:pt x="164" y="329"/>
                  </a:cubicBezTo>
                  <a:cubicBezTo>
                    <a:pt x="167" y="326"/>
                    <a:pt x="167" y="326"/>
                    <a:pt x="167" y="326"/>
                  </a:cubicBezTo>
                  <a:cubicBezTo>
                    <a:pt x="174" y="324"/>
                    <a:pt x="174" y="324"/>
                    <a:pt x="174" y="324"/>
                  </a:cubicBezTo>
                  <a:cubicBezTo>
                    <a:pt x="176" y="328"/>
                    <a:pt x="176" y="328"/>
                    <a:pt x="176" y="328"/>
                  </a:cubicBezTo>
                  <a:cubicBezTo>
                    <a:pt x="180" y="326"/>
                    <a:pt x="180" y="326"/>
                    <a:pt x="180" y="326"/>
                  </a:cubicBezTo>
                  <a:cubicBezTo>
                    <a:pt x="185" y="330"/>
                    <a:pt x="185" y="330"/>
                    <a:pt x="185" y="330"/>
                  </a:cubicBezTo>
                  <a:cubicBezTo>
                    <a:pt x="188" y="332"/>
                    <a:pt x="188" y="332"/>
                    <a:pt x="188" y="332"/>
                  </a:cubicBezTo>
                  <a:cubicBezTo>
                    <a:pt x="191" y="330"/>
                    <a:pt x="191" y="330"/>
                    <a:pt x="191" y="330"/>
                  </a:cubicBezTo>
                  <a:cubicBezTo>
                    <a:pt x="191" y="330"/>
                    <a:pt x="195" y="316"/>
                    <a:pt x="197" y="312"/>
                  </a:cubicBezTo>
                  <a:cubicBezTo>
                    <a:pt x="198" y="306"/>
                    <a:pt x="202" y="287"/>
                    <a:pt x="202" y="287"/>
                  </a:cubicBezTo>
                  <a:cubicBezTo>
                    <a:pt x="248" y="49"/>
                    <a:pt x="248" y="49"/>
                    <a:pt x="248" y="49"/>
                  </a:cubicBezTo>
                  <a:cubicBezTo>
                    <a:pt x="248" y="49"/>
                    <a:pt x="163" y="31"/>
                    <a:pt x="134" y="24"/>
                  </a:cubicBezTo>
                  <a:cubicBezTo>
                    <a:pt x="111" y="19"/>
                    <a:pt x="42" y="0"/>
                    <a:pt x="42" y="0"/>
                  </a:cubicBezTo>
                  <a:cubicBezTo>
                    <a:pt x="8" y="130"/>
                    <a:pt x="8" y="130"/>
                    <a:pt x="8" y="130"/>
                  </a:cubicBezTo>
                  <a:lnTo>
                    <a:pt x="5" y="131"/>
                  </a:lnTo>
                  <a:close/>
                </a:path>
              </a:pathLst>
            </a:custGeom>
            <a:solidFill>
              <a:schemeClr val="accent2"/>
            </a:solidFill>
            <a:ln w="6350" cap="flat">
              <a:solidFill>
                <a:schemeClr val="bg1">
                  <a:lumMod val="95000"/>
                </a:schemeClr>
              </a:solidFill>
              <a:prstDash val="solid"/>
              <a:miter lim="800000"/>
              <a:headEnd/>
              <a:tailEnd/>
            </a:ln>
          </p:spPr>
          <p:txBody>
            <a:bodyPr/>
            <a:lstStyle/>
            <a:p>
              <a:pPr defTabSz="1828434" fontAlgn="auto">
                <a:spcBef>
                  <a:spcPts val="0"/>
                </a:spcBef>
                <a:spcAft>
                  <a:spcPts val="0"/>
                </a:spcAft>
                <a:defRPr/>
              </a:pPr>
              <a:endParaRPr lang="en-US" b="1" dirty="0">
                <a:latin typeface="Lato Bold" charset="0"/>
                <a:ea typeface="+mn-ea"/>
              </a:endParaRPr>
            </a:p>
          </p:txBody>
        </p:sp>
        <p:sp>
          <p:nvSpPr>
            <p:cNvPr id="23" name="Freeform 19"/>
            <p:cNvSpPr>
              <a:spLocks/>
            </p:cNvSpPr>
            <p:nvPr/>
          </p:nvSpPr>
          <p:spPr bwMode="auto">
            <a:xfrm>
              <a:off x="5278001" y="1830900"/>
              <a:ext cx="440161" cy="372704"/>
            </a:xfrm>
            <a:custGeom>
              <a:avLst/>
              <a:gdLst>
                <a:gd name="T0" fmla="*/ 269 w 308"/>
                <a:gd name="T1" fmla="*/ 182 h 261"/>
                <a:gd name="T2" fmla="*/ 270 w 308"/>
                <a:gd name="T3" fmla="*/ 175 h 261"/>
                <a:gd name="T4" fmla="*/ 275 w 308"/>
                <a:gd name="T5" fmla="*/ 171 h 261"/>
                <a:gd name="T6" fmla="*/ 276 w 308"/>
                <a:gd name="T7" fmla="*/ 159 h 261"/>
                <a:gd name="T8" fmla="*/ 274 w 308"/>
                <a:gd name="T9" fmla="*/ 154 h 261"/>
                <a:gd name="T10" fmla="*/ 271 w 308"/>
                <a:gd name="T11" fmla="*/ 153 h 261"/>
                <a:gd name="T12" fmla="*/ 270 w 308"/>
                <a:gd name="T13" fmla="*/ 145 h 261"/>
                <a:gd name="T14" fmla="*/ 277 w 308"/>
                <a:gd name="T15" fmla="*/ 137 h 261"/>
                <a:gd name="T16" fmla="*/ 288 w 308"/>
                <a:gd name="T17" fmla="*/ 125 h 261"/>
                <a:gd name="T18" fmla="*/ 291 w 308"/>
                <a:gd name="T19" fmla="*/ 120 h 261"/>
                <a:gd name="T20" fmla="*/ 297 w 308"/>
                <a:gd name="T21" fmla="*/ 111 h 261"/>
                <a:gd name="T22" fmla="*/ 304 w 308"/>
                <a:gd name="T23" fmla="*/ 104 h 261"/>
                <a:gd name="T24" fmla="*/ 308 w 308"/>
                <a:gd name="T25" fmla="*/ 98 h 261"/>
                <a:gd name="T26" fmla="*/ 307 w 308"/>
                <a:gd name="T27" fmla="*/ 90 h 261"/>
                <a:gd name="T28" fmla="*/ 300 w 308"/>
                <a:gd name="T29" fmla="*/ 83 h 261"/>
                <a:gd name="T30" fmla="*/ 297 w 308"/>
                <a:gd name="T31" fmla="*/ 74 h 261"/>
                <a:gd name="T32" fmla="*/ 220 w 308"/>
                <a:gd name="T33" fmla="*/ 56 h 261"/>
                <a:gd name="T34" fmla="*/ 211 w 308"/>
                <a:gd name="T35" fmla="*/ 56 h 261"/>
                <a:gd name="T36" fmla="*/ 178 w 308"/>
                <a:gd name="T37" fmla="*/ 58 h 261"/>
                <a:gd name="T38" fmla="*/ 172 w 308"/>
                <a:gd name="T39" fmla="*/ 57 h 261"/>
                <a:gd name="T40" fmla="*/ 167 w 308"/>
                <a:gd name="T41" fmla="*/ 58 h 261"/>
                <a:gd name="T42" fmla="*/ 164 w 308"/>
                <a:gd name="T43" fmla="*/ 56 h 261"/>
                <a:gd name="T44" fmla="*/ 156 w 308"/>
                <a:gd name="T45" fmla="*/ 55 h 261"/>
                <a:gd name="T46" fmla="*/ 155 w 308"/>
                <a:gd name="T47" fmla="*/ 52 h 261"/>
                <a:gd name="T48" fmla="*/ 143 w 308"/>
                <a:gd name="T49" fmla="*/ 49 h 261"/>
                <a:gd name="T50" fmla="*/ 136 w 308"/>
                <a:gd name="T51" fmla="*/ 46 h 261"/>
                <a:gd name="T52" fmla="*/ 121 w 308"/>
                <a:gd name="T53" fmla="*/ 49 h 261"/>
                <a:gd name="T54" fmla="*/ 103 w 308"/>
                <a:gd name="T55" fmla="*/ 40 h 261"/>
                <a:gd name="T56" fmla="*/ 99 w 308"/>
                <a:gd name="T57" fmla="*/ 12 h 261"/>
                <a:gd name="T58" fmla="*/ 90 w 308"/>
                <a:gd name="T59" fmla="*/ 10 h 261"/>
                <a:gd name="T60" fmla="*/ 80 w 308"/>
                <a:gd name="T61" fmla="*/ 4 h 261"/>
                <a:gd name="T62" fmla="*/ 70 w 308"/>
                <a:gd name="T63" fmla="*/ 0 h 261"/>
                <a:gd name="T64" fmla="*/ 68 w 308"/>
                <a:gd name="T65" fmla="*/ 13 h 261"/>
                <a:gd name="T66" fmla="*/ 64 w 308"/>
                <a:gd name="T67" fmla="*/ 28 h 261"/>
                <a:gd name="T68" fmla="*/ 60 w 308"/>
                <a:gd name="T69" fmla="*/ 38 h 261"/>
                <a:gd name="T70" fmla="*/ 55 w 308"/>
                <a:gd name="T71" fmla="*/ 50 h 261"/>
                <a:gd name="T72" fmla="*/ 47 w 308"/>
                <a:gd name="T73" fmla="*/ 67 h 261"/>
                <a:gd name="T74" fmla="*/ 35 w 308"/>
                <a:gd name="T75" fmla="*/ 98 h 261"/>
                <a:gd name="T76" fmla="*/ 24 w 308"/>
                <a:gd name="T77" fmla="*/ 120 h 261"/>
                <a:gd name="T78" fmla="*/ 18 w 308"/>
                <a:gd name="T79" fmla="*/ 130 h 261"/>
                <a:gd name="T80" fmla="*/ 14 w 308"/>
                <a:gd name="T81" fmla="*/ 136 h 261"/>
                <a:gd name="T82" fmla="*/ 5 w 308"/>
                <a:gd name="T83" fmla="*/ 148 h 261"/>
                <a:gd name="T84" fmla="*/ 5 w 308"/>
                <a:gd name="T85" fmla="*/ 160 h 261"/>
                <a:gd name="T86" fmla="*/ 5 w 308"/>
                <a:gd name="T87" fmla="*/ 164 h 261"/>
                <a:gd name="T88" fmla="*/ 3 w 308"/>
                <a:gd name="T89" fmla="*/ 169 h 261"/>
                <a:gd name="T90" fmla="*/ 1 w 308"/>
                <a:gd name="T91" fmla="*/ 174 h 261"/>
                <a:gd name="T92" fmla="*/ 0 w 308"/>
                <a:gd name="T93" fmla="*/ 187 h 261"/>
                <a:gd name="T94" fmla="*/ 3 w 308"/>
                <a:gd name="T95" fmla="*/ 193 h 261"/>
                <a:gd name="T96" fmla="*/ 239 w 308"/>
                <a:gd name="T97" fmla="*/ 258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8" h="261">
                  <a:moveTo>
                    <a:pt x="251" y="261"/>
                  </a:moveTo>
                  <a:cubicBezTo>
                    <a:pt x="269" y="182"/>
                    <a:pt x="269" y="182"/>
                    <a:pt x="269" y="182"/>
                  </a:cubicBezTo>
                  <a:cubicBezTo>
                    <a:pt x="269" y="177"/>
                    <a:pt x="269" y="177"/>
                    <a:pt x="269" y="177"/>
                  </a:cubicBezTo>
                  <a:cubicBezTo>
                    <a:pt x="270" y="175"/>
                    <a:pt x="270" y="175"/>
                    <a:pt x="270" y="175"/>
                  </a:cubicBezTo>
                  <a:cubicBezTo>
                    <a:pt x="275" y="173"/>
                    <a:pt x="275" y="173"/>
                    <a:pt x="275" y="173"/>
                  </a:cubicBezTo>
                  <a:cubicBezTo>
                    <a:pt x="275" y="171"/>
                    <a:pt x="275" y="171"/>
                    <a:pt x="275" y="171"/>
                  </a:cubicBezTo>
                  <a:cubicBezTo>
                    <a:pt x="276" y="167"/>
                    <a:pt x="276" y="167"/>
                    <a:pt x="276" y="167"/>
                  </a:cubicBezTo>
                  <a:cubicBezTo>
                    <a:pt x="276" y="159"/>
                    <a:pt x="276" y="159"/>
                    <a:pt x="276" y="159"/>
                  </a:cubicBezTo>
                  <a:cubicBezTo>
                    <a:pt x="277" y="157"/>
                    <a:pt x="277" y="157"/>
                    <a:pt x="277" y="157"/>
                  </a:cubicBezTo>
                  <a:cubicBezTo>
                    <a:pt x="274" y="154"/>
                    <a:pt x="274" y="154"/>
                    <a:pt x="274" y="154"/>
                  </a:cubicBezTo>
                  <a:cubicBezTo>
                    <a:pt x="273" y="154"/>
                    <a:pt x="273" y="154"/>
                    <a:pt x="273" y="154"/>
                  </a:cubicBezTo>
                  <a:cubicBezTo>
                    <a:pt x="271" y="153"/>
                    <a:pt x="271" y="153"/>
                    <a:pt x="271" y="153"/>
                  </a:cubicBezTo>
                  <a:cubicBezTo>
                    <a:pt x="269" y="150"/>
                    <a:pt x="269" y="150"/>
                    <a:pt x="269" y="150"/>
                  </a:cubicBezTo>
                  <a:cubicBezTo>
                    <a:pt x="270" y="145"/>
                    <a:pt x="270" y="145"/>
                    <a:pt x="270" y="145"/>
                  </a:cubicBezTo>
                  <a:cubicBezTo>
                    <a:pt x="271" y="142"/>
                    <a:pt x="271" y="142"/>
                    <a:pt x="271" y="142"/>
                  </a:cubicBezTo>
                  <a:cubicBezTo>
                    <a:pt x="277" y="137"/>
                    <a:pt x="277" y="137"/>
                    <a:pt x="277" y="137"/>
                  </a:cubicBezTo>
                  <a:cubicBezTo>
                    <a:pt x="285" y="129"/>
                    <a:pt x="285" y="129"/>
                    <a:pt x="285" y="129"/>
                  </a:cubicBezTo>
                  <a:cubicBezTo>
                    <a:pt x="288" y="125"/>
                    <a:pt x="288" y="125"/>
                    <a:pt x="288" y="125"/>
                  </a:cubicBezTo>
                  <a:cubicBezTo>
                    <a:pt x="289" y="121"/>
                    <a:pt x="289" y="121"/>
                    <a:pt x="289" y="121"/>
                  </a:cubicBezTo>
                  <a:cubicBezTo>
                    <a:pt x="291" y="120"/>
                    <a:pt x="291" y="120"/>
                    <a:pt x="291" y="120"/>
                  </a:cubicBezTo>
                  <a:cubicBezTo>
                    <a:pt x="293" y="115"/>
                    <a:pt x="293" y="115"/>
                    <a:pt x="293" y="115"/>
                  </a:cubicBezTo>
                  <a:cubicBezTo>
                    <a:pt x="297" y="111"/>
                    <a:pt x="297" y="111"/>
                    <a:pt x="297" y="111"/>
                  </a:cubicBezTo>
                  <a:cubicBezTo>
                    <a:pt x="300" y="107"/>
                    <a:pt x="300" y="107"/>
                    <a:pt x="300" y="107"/>
                  </a:cubicBezTo>
                  <a:cubicBezTo>
                    <a:pt x="304" y="104"/>
                    <a:pt x="304" y="104"/>
                    <a:pt x="304" y="104"/>
                  </a:cubicBezTo>
                  <a:cubicBezTo>
                    <a:pt x="305" y="99"/>
                    <a:pt x="305" y="99"/>
                    <a:pt x="305" y="99"/>
                  </a:cubicBezTo>
                  <a:cubicBezTo>
                    <a:pt x="308" y="98"/>
                    <a:pt x="308" y="98"/>
                    <a:pt x="308" y="98"/>
                  </a:cubicBezTo>
                  <a:cubicBezTo>
                    <a:pt x="308" y="94"/>
                    <a:pt x="308" y="94"/>
                    <a:pt x="308" y="94"/>
                  </a:cubicBezTo>
                  <a:cubicBezTo>
                    <a:pt x="307" y="90"/>
                    <a:pt x="307" y="90"/>
                    <a:pt x="307" y="90"/>
                  </a:cubicBezTo>
                  <a:cubicBezTo>
                    <a:pt x="305" y="87"/>
                    <a:pt x="305" y="87"/>
                    <a:pt x="305" y="87"/>
                  </a:cubicBezTo>
                  <a:cubicBezTo>
                    <a:pt x="300" y="83"/>
                    <a:pt x="300" y="83"/>
                    <a:pt x="300" y="83"/>
                  </a:cubicBezTo>
                  <a:cubicBezTo>
                    <a:pt x="297" y="78"/>
                    <a:pt x="297" y="78"/>
                    <a:pt x="297" y="78"/>
                  </a:cubicBezTo>
                  <a:cubicBezTo>
                    <a:pt x="297" y="74"/>
                    <a:pt x="297" y="74"/>
                    <a:pt x="297" y="74"/>
                  </a:cubicBezTo>
                  <a:cubicBezTo>
                    <a:pt x="231" y="57"/>
                    <a:pt x="231" y="57"/>
                    <a:pt x="231" y="57"/>
                  </a:cubicBezTo>
                  <a:cubicBezTo>
                    <a:pt x="220" y="56"/>
                    <a:pt x="220" y="56"/>
                    <a:pt x="220" y="56"/>
                  </a:cubicBezTo>
                  <a:cubicBezTo>
                    <a:pt x="216" y="57"/>
                    <a:pt x="216" y="57"/>
                    <a:pt x="216" y="57"/>
                  </a:cubicBezTo>
                  <a:cubicBezTo>
                    <a:pt x="211" y="56"/>
                    <a:pt x="211" y="56"/>
                    <a:pt x="211" y="56"/>
                  </a:cubicBezTo>
                  <a:cubicBezTo>
                    <a:pt x="207" y="57"/>
                    <a:pt x="207" y="57"/>
                    <a:pt x="207" y="57"/>
                  </a:cubicBezTo>
                  <a:cubicBezTo>
                    <a:pt x="178" y="58"/>
                    <a:pt x="178" y="58"/>
                    <a:pt x="178" y="58"/>
                  </a:cubicBezTo>
                  <a:cubicBezTo>
                    <a:pt x="175" y="56"/>
                    <a:pt x="175" y="56"/>
                    <a:pt x="175" y="56"/>
                  </a:cubicBezTo>
                  <a:cubicBezTo>
                    <a:pt x="172" y="57"/>
                    <a:pt x="172" y="57"/>
                    <a:pt x="172" y="57"/>
                  </a:cubicBezTo>
                  <a:cubicBezTo>
                    <a:pt x="169" y="58"/>
                    <a:pt x="169" y="58"/>
                    <a:pt x="169" y="58"/>
                  </a:cubicBezTo>
                  <a:cubicBezTo>
                    <a:pt x="167" y="58"/>
                    <a:pt x="167" y="58"/>
                    <a:pt x="167" y="58"/>
                  </a:cubicBezTo>
                  <a:cubicBezTo>
                    <a:pt x="164" y="57"/>
                    <a:pt x="164" y="57"/>
                    <a:pt x="164" y="57"/>
                  </a:cubicBezTo>
                  <a:cubicBezTo>
                    <a:pt x="164" y="56"/>
                    <a:pt x="164" y="56"/>
                    <a:pt x="164" y="56"/>
                  </a:cubicBezTo>
                  <a:cubicBezTo>
                    <a:pt x="159" y="56"/>
                    <a:pt x="159" y="56"/>
                    <a:pt x="159" y="56"/>
                  </a:cubicBezTo>
                  <a:cubicBezTo>
                    <a:pt x="156" y="55"/>
                    <a:pt x="156" y="55"/>
                    <a:pt x="156" y="55"/>
                  </a:cubicBezTo>
                  <a:cubicBezTo>
                    <a:pt x="155" y="53"/>
                    <a:pt x="155" y="53"/>
                    <a:pt x="155" y="53"/>
                  </a:cubicBezTo>
                  <a:cubicBezTo>
                    <a:pt x="155" y="52"/>
                    <a:pt x="155" y="52"/>
                    <a:pt x="155" y="52"/>
                  </a:cubicBezTo>
                  <a:cubicBezTo>
                    <a:pt x="151" y="51"/>
                    <a:pt x="151" y="51"/>
                    <a:pt x="151" y="51"/>
                  </a:cubicBezTo>
                  <a:cubicBezTo>
                    <a:pt x="143" y="49"/>
                    <a:pt x="143" y="49"/>
                    <a:pt x="143" y="49"/>
                  </a:cubicBezTo>
                  <a:cubicBezTo>
                    <a:pt x="138" y="47"/>
                    <a:pt x="138" y="47"/>
                    <a:pt x="138" y="47"/>
                  </a:cubicBezTo>
                  <a:cubicBezTo>
                    <a:pt x="136" y="46"/>
                    <a:pt x="136" y="46"/>
                    <a:pt x="136" y="46"/>
                  </a:cubicBezTo>
                  <a:cubicBezTo>
                    <a:pt x="130" y="47"/>
                    <a:pt x="130" y="47"/>
                    <a:pt x="130" y="47"/>
                  </a:cubicBezTo>
                  <a:cubicBezTo>
                    <a:pt x="121" y="49"/>
                    <a:pt x="121" y="49"/>
                    <a:pt x="121" y="49"/>
                  </a:cubicBezTo>
                  <a:cubicBezTo>
                    <a:pt x="110" y="46"/>
                    <a:pt x="110" y="46"/>
                    <a:pt x="110" y="46"/>
                  </a:cubicBezTo>
                  <a:cubicBezTo>
                    <a:pt x="103" y="40"/>
                    <a:pt x="103" y="40"/>
                    <a:pt x="103" y="40"/>
                  </a:cubicBezTo>
                  <a:cubicBezTo>
                    <a:pt x="103" y="40"/>
                    <a:pt x="106" y="33"/>
                    <a:pt x="105" y="24"/>
                  </a:cubicBezTo>
                  <a:cubicBezTo>
                    <a:pt x="104" y="14"/>
                    <a:pt x="99" y="12"/>
                    <a:pt x="99" y="12"/>
                  </a:cubicBezTo>
                  <a:cubicBezTo>
                    <a:pt x="94" y="12"/>
                    <a:pt x="94" y="12"/>
                    <a:pt x="94" y="12"/>
                  </a:cubicBezTo>
                  <a:cubicBezTo>
                    <a:pt x="90" y="10"/>
                    <a:pt x="90" y="10"/>
                    <a:pt x="90" y="10"/>
                  </a:cubicBezTo>
                  <a:cubicBezTo>
                    <a:pt x="90" y="10"/>
                    <a:pt x="90" y="4"/>
                    <a:pt x="85" y="4"/>
                  </a:cubicBezTo>
                  <a:cubicBezTo>
                    <a:pt x="80" y="4"/>
                    <a:pt x="80" y="4"/>
                    <a:pt x="80" y="4"/>
                  </a:cubicBezTo>
                  <a:cubicBezTo>
                    <a:pt x="74" y="3"/>
                    <a:pt x="74" y="3"/>
                    <a:pt x="74" y="3"/>
                  </a:cubicBezTo>
                  <a:cubicBezTo>
                    <a:pt x="70" y="0"/>
                    <a:pt x="70" y="0"/>
                    <a:pt x="70" y="0"/>
                  </a:cubicBezTo>
                  <a:cubicBezTo>
                    <a:pt x="70" y="7"/>
                    <a:pt x="70" y="7"/>
                    <a:pt x="70" y="7"/>
                  </a:cubicBezTo>
                  <a:cubicBezTo>
                    <a:pt x="68" y="13"/>
                    <a:pt x="68" y="13"/>
                    <a:pt x="68" y="13"/>
                  </a:cubicBezTo>
                  <a:cubicBezTo>
                    <a:pt x="63" y="22"/>
                    <a:pt x="63" y="22"/>
                    <a:pt x="63" y="22"/>
                  </a:cubicBezTo>
                  <a:cubicBezTo>
                    <a:pt x="64" y="28"/>
                    <a:pt x="64" y="28"/>
                    <a:pt x="64" y="28"/>
                  </a:cubicBezTo>
                  <a:cubicBezTo>
                    <a:pt x="63" y="33"/>
                    <a:pt x="63" y="33"/>
                    <a:pt x="63" y="33"/>
                  </a:cubicBezTo>
                  <a:cubicBezTo>
                    <a:pt x="60" y="38"/>
                    <a:pt x="60" y="38"/>
                    <a:pt x="60" y="38"/>
                  </a:cubicBezTo>
                  <a:cubicBezTo>
                    <a:pt x="58" y="43"/>
                    <a:pt x="58" y="43"/>
                    <a:pt x="58" y="43"/>
                  </a:cubicBezTo>
                  <a:cubicBezTo>
                    <a:pt x="55" y="50"/>
                    <a:pt x="55" y="50"/>
                    <a:pt x="55" y="50"/>
                  </a:cubicBezTo>
                  <a:cubicBezTo>
                    <a:pt x="53" y="55"/>
                    <a:pt x="53" y="55"/>
                    <a:pt x="53" y="55"/>
                  </a:cubicBezTo>
                  <a:cubicBezTo>
                    <a:pt x="47" y="67"/>
                    <a:pt x="47" y="67"/>
                    <a:pt x="47" y="67"/>
                  </a:cubicBezTo>
                  <a:cubicBezTo>
                    <a:pt x="40" y="85"/>
                    <a:pt x="40" y="85"/>
                    <a:pt x="40" y="85"/>
                  </a:cubicBezTo>
                  <a:cubicBezTo>
                    <a:pt x="35" y="98"/>
                    <a:pt x="35" y="98"/>
                    <a:pt x="35" y="98"/>
                  </a:cubicBezTo>
                  <a:cubicBezTo>
                    <a:pt x="30" y="111"/>
                    <a:pt x="30" y="111"/>
                    <a:pt x="30" y="111"/>
                  </a:cubicBezTo>
                  <a:cubicBezTo>
                    <a:pt x="24" y="120"/>
                    <a:pt x="24" y="120"/>
                    <a:pt x="24" y="120"/>
                  </a:cubicBezTo>
                  <a:cubicBezTo>
                    <a:pt x="22" y="124"/>
                    <a:pt x="22" y="124"/>
                    <a:pt x="22" y="124"/>
                  </a:cubicBezTo>
                  <a:cubicBezTo>
                    <a:pt x="18" y="130"/>
                    <a:pt x="18" y="130"/>
                    <a:pt x="18" y="130"/>
                  </a:cubicBezTo>
                  <a:cubicBezTo>
                    <a:pt x="15" y="133"/>
                    <a:pt x="15" y="133"/>
                    <a:pt x="15" y="133"/>
                  </a:cubicBezTo>
                  <a:cubicBezTo>
                    <a:pt x="14" y="136"/>
                    <a:pt x="14" y="136"/>
                    <a:pt x="14" y="136"/>
                  </a:cubicBezTo>
                  <a:cubicBezTo>
                    <a:pt x="11" y="141"/>
                    <a:pt x="11" y="141"/>
                    <a:pt x="11" y="141"/>
                  </a:cubicBezTo>
                  <a:cubicBezTo>
                    <a:pt x="5" y="148"/>
                    <a:pt x="5" y="148"/>
                    <a:pt x="5" y="148"/>
                  </a:cubicBezTo>
                  <a:cubicBezTo>
                    <a:pt x="3" y="152"/>
                    <a:pt x="3" y="152"/>
                    <a:pt x="3" y="152"/>
                  </a:cubicBezTo>
                  <a:cubicBezTo>
                    <a:pt x="5" y="160"/>
                    <a:pt x="5" y="160"/>
                    <a:pt x="5" y="160"/>
                  </a:cubicBezTo>
                  <a:cubicBezTo>
                    <a:pt x="5" y="162"/>
                    <a:pt x="5" y="162"/>
                    <a:pt x="5" y="162"/>
                  </a:cubicBezTo>
                  <a:cubicBezTo>
                    <a:pt x="5" y="164"/>
                    <a:pt x="5" y="164"/>
                    <a:pt x="5" y="164"/>
                  </a:cubicBezTo>
                  <a:cubicBezTo>
                    <a:pt x="4" y="165"/>
                    <a:pt x="4" y="165"/>
                    <a:pt x="4" y="165"/>
                  </a:cubicBezTo>
                  <a:cubicBezTo>
                    <a:pt x="3" y="169"/>
                    <a:pt x="3" y="169"/>
                    <a:pt x="3" y="169"/>
                  </a:cubicBezTo>
                  <a:cubicBezTo>
                    <a:pt x="1" y="170"/>
                    <a:pt x="1" y="170"/>
                    <a:pt x="1" y="170"/>
                  </a:cubicBezTo>
                  <a:cubicBezTo>
                    <a:pt x="1" y="174"/>
                    <a:pt x="1" y="174"/>
                    <a:pt x="1" y="174"/>
                  </a:cubicBezTo>
                  <a:cubicBezTo>
                    <a:pt x="0" y="182"/>
                    <a:pt x="0" y="182"/>
                    <a:pt x="0" y="182"/>
                  </a:cubicBezTo>
                  <a:cubicBezTo>
                    <a:pt x="0" y="187"/>
                    <a:pt x="0" y="187"/>
                    <a:pt x="0" y="187"/>
                  </a:cubicBezTo>
                  <a:cubicBezTo>
                    <a:pt x="2" y="190"/>
                    <a:pt x="2" y="190"/>
                    <a:pt x="2" y="190"/>
                  </a:cubicBezTo>
                  <a:cubicBezTo>
                    <a:pt x="3" y="193"/>
                    <a:pt x="3" y="193"/>
                    <a:pt x="3" y="193"/>
                  </a:cubicBezTo>
                  <a:cubicBezTo>
                    <a:pt x="147" y="234"/>
                    <a:pt x="147" y="234"/>
                    <a:pt x="147" y="234"/>
                  </a:cubicBezTo>
                  <a:cubicBezTo>
                    <a:pt x="147" y="234"/>
                    <a:pt x="216" y="253"/>
                    <a:pt x="239" y="258"/>
                  </a:cubicBezTo>
                  <a:cubicBezTo>
                    <a:pt x="242" y="259"/>
                    <a:pt x="246" y="260"/>
                    <a:pt x="251" y="261"/>
                  </a:cubicBezTo>
                  <a:close/>
                </a:path>
              </a:pathLst>
            </a:custGeom>
            <a:solidFill>
              <a:schemeClr val="accent3"/>
            </a:solidFill>
            <a:ln w="6350" cap="flat">
              <a:solidFill>
                <a:schemeClr val="bg1">
                  <a:lumMod val="95000"/>
                </a:schemeClr>
              </a:solidFill>
              <a:prstDash val="solid"/>
              <a:miter lim="800000"/>
              <a:headEnd/>
              <a:tailEnd/>
            </a:ln>
          </p:spPr>
          <p:txBody>
            <a:bodyPr/>
            <a:lstStyle/>
            <a:p>
              <a:pPr defTabSz="1828434" fontAlgn="auto">
                <a:spcBef>
                  <a:spcPts val="0"/>
                </a:spcBef>
                <a:spcAft>
                  <a:spcPts val="0"/>
                </a:spcAft>
                <a:defRPr/>
              </a:pPr>
              <a:endParaRPr lang="en-US" b="1" dirty="0">
                <a:latin typeface="Lato Bold" charset="0"/>
                <a:ea typeface="+mn-ea"/>
              </a:endParaRPr>
            </a:p>
          </p:txBody>
        </p:sp>
        <p:sp>
          <p:nvSpPr>
            <p:cNvPr id="24" name="Freeform 20"/>
            <p:cNvSpPr>
              <a:spLocks/>
            </p:cNvSpPr>
            <p:nvPr/>
          </p:nvSpPr>
          <p:spPr bwMode="auto">
            <a:xfrm>
              <a:off x="5637212" y="1731400"/>
              <a:ext cx="325483" cy="532915"/>
            </a:xfrm>
            <a:custGeom>
              <a:avLst/>
              <a:gdLst>
                <a:gd name="T0" fmla="*/ 46 w 228"/>
                <a:gd name="T1" fmla="*/ 143 h 373"/>
                <a:gd name="T2" fmla="*/ 49 w 228"/>
                <a:gd name="T3" fmla="*/ 152 h 373"/>
                <a:gd name="T4" fmla="*/ 56 w 228"/>
                <a:gd name="T5" fmla="*/ 159 h 373"/>
                <a:gd name="T6" fmla="*/ 57 w 228"/>
                <a:gd name="T7" fmla="*/ 167 h 373"/>
                <a:gd name="T8" fmla="*/ 53 w 228"/>
                <a:gd name="T9" fmla="*/ 173 h 373"/>
                <a:gd name="T10" fmla="*/ 46 w 228"/>
                <a:gd name="T11" fmla="*/ 180 h 373"/>
                <a:gd name="T12" fmla="*/ 40 w 228"/>
                <a:gd name="T13" fmla="*/ 189 h 373"/>
                <a:gd name="T14" fmla="*/ 37 w 228"/>
                <a:gd name="T15" fmla="*/ 194 h 373"/>
                <a:gd name="T16" fmla="*/ 26 w 228"/>
                <a:gd name="T17" fmla="*/ 206 h 373"/>
                <a:gd name="T18" fmla="*/ 19 w 228"/>
                <a:gd name="T19" fmla="*/ 214 h 373"/>
                <a:gd name="T20" fmla="*/ 20 w 228"/>
                <a:gd name="T21" fmla="*/ 222 h 373"/>
                <a:gd name="T22" fmla="*/ 23 w 228"/>
                <a:gd name="T23" fmla="*/ 223 h 373"/>
                <a:gd name="T24" fmla="*/ 25 w 228"/>
                <a:gd name="T25" fmla="*/ 228 h 373"/>
                <a:gd name="T26" fmla="*/ 24 w 228"/>
                <a:gd name="T27" fmla="*/ 240 h 373"/>
                <a:gd name="T28" fmla="*/ 19 w 228"/>
                <a:gd name="T29" fmla="*/ 244 h 373"/>
                <a:gd name="T30" fmla="*/ 18 w 228"/>
                <a:gd name="T31" fmla="*/ 251 h 373"/>
                <a:gd name="T32" fmla="*/ 102 w 228"/>
                <a:gd name="T33" fmla="*/ 352 h 373"/>
                <a:gd name="T34" fmla="*/ 228 w 228"/>
                <a:gd name="T35" fmla="*/ 256 h 373"/>
                <a:gd name="T36" fmla="*/ 224 w 228"/>
                <a:gd name="T37" fmla="*/ 252 h 373"/>
                <a:gd name="T38" fmla="*/ 223 w 228"/>
                <a:gd name="T39" fmla="*/ 247 h 373"/>
                <a:gd name="T40" fmla="*/ 218 w 228"/>
                <a:gd name="T41" fmla="*/ 241 h 373"/>
                <a:gd name="T42" fmla="*/ 213 w 228"/>
                <a:gd name="T43" fmla="*/ 246 h 373"/>
                <a:gd name="T44" fmla="*/ 202 w 228"/>
                <a:gd name="T45" fmla="*/ 248 h 373"/>
                <a:gd name="T46" fmla="*/ 189 w 228"/>
                <a:gd name="T47" fmla="*/ 245 h 373"/>
                <a:gd name="T48" fmla="*/ 184 w 228"/>
                <a:gd name="T49" fmla="*/ 247 h 373"/>
                <a:gd name="T50" fmla="*/ 179 w 228"/>
                <a:gd name="T51" fmla="*/ 247 h 373"/>
                <a:gd name="T52" fmla="*/ 171 w 228"/>
                <a:gd name="T53" fmla="*/ 244 h 373"/>
                <a:gd name="T54" fmla="*/ 168 w 228"/>
                <a:gd name="T55" fmla="*/ 247 h 373"/>
                <a:gd name="T56" fmla="*/ 164 w 228"/>
                <a:gd name="T57" fmla="*/ 249 h 373"/>
                <a:gd name="T58" fmla="*/ 162 w 228"/>
                <a:gd name="T59" fmla="*/ 242 h 373"/>
                <a:gd name="T60" fmla="*/ 160 w 228"/>
                <a:gd name="T61" fmla="*/ 232 h 373"/>
                <a:gd name="T62" fmla="*/ 156 w 228"/>
                <a:gd name="T63" fmla="*/ 226 h 373"/>
                <a:gd name="T64" fmla="*/ 149 w 228"/>
                <a:gd name="T65" fmla="*/ 220 h 373"/>
                <a:gd name="T66" fmla="*/ 149 w 228"/>
                <a:gd name="T67" fmla="*/ 213 h 373"/>
                <a:gd name="T68" fmla="*/ 145 w 228"/>
                <a:gd name="T69" fmla="*/ 204 h 373"/>
                <a:gd name="T70" fmla="*/ 145 w 228"/>
                <a:gd name="T71" fmla="*/ 195 h 373"/>
                <a:gd name="T72" fmla="*/ 142 w 228"/>
                <a:gd name="T73" fmla="*/ 183 h 373"/>
                <a:gd name="T74" fmla="*/ 139 w 228"/>
                <a:gd name="T75" fmla="*/ 179 h 373"/>
                <a:gd name="T76" fmla="*/ 133 w 228"/>
                <a:gd name="T77" fmla="*/ 182 h 373"/>
                <a:gd name="T78" fmla="*/ 127 w 228"/>
                <a:gd name="T79" fmla="*/ 186 h 373"/>
                <a:gd name="T80" fmla="*/ 125 w 228"/>
                <a:gd name="T81" fmla="*/ 183 h 373"/>
                <a:gd name="T82" fmla="*/ 119 w 228"/>
                <a:gd name="T83" fmla="*/ 179 h 373"/>
                <a:gd name="T84" fmla="*/ 125 w 228"/>
                <a:gd name="T85" fmla="*/ 168 h 373"/>
                <a:gd name="T86" fmla="*/ 129 w 228"/>
                <a:gd name="T87" fmla="*/ 166 h 373"/>
                <a:gd name="T88" fmla="*/ 128 w 228"/>
                <a:gd name="T89" fmla="*/ 154 h 373"/>
                <a:gd name="T90" fmla="*/ 134 w 228"/>
                <a:gd name="T91" fmla="*/ 141 h 373"/>
                <a:gd name="T92" fmla="*/ 137 w 228"/>
                <a:gd name="T93" fmla="*/ 131 h 373"/>
                <a:gd name="T94" fmla="*/ 128 w 228"/>
                <a:gd name="T95" fmla="*/ 128 h 373"/>
                <a:gd name="T96" fmla="*/ 123 w 228"/>
                <a:gd name="T97" fmla="*/ 118 h 373"/>
                <a:gd name="T98" fmla="*/ 119 w 228"/>
                <a:gd name="T99" fmla="*/ 106 h 373"/>
                <a:gd name="T100" fmla="*/ 109 w 228"/>
                <a:gd name="T101" fmla="*/ 93 h 373"/>
                <a:gd name="T102" fmla="*/ 104 w 228"/>
                <a:gd name="T103" fmla="*/ 82 h 373"/>
                <a:gd name="T104" fmla="*/ 101 w 228"/>
                <a:gd name="T105" fmla="*/ 76 h 373"/>
                <a:gd name="T106" fmla="*/ 101 w 228"/>
                <a:gd name="T107" fmla="*/ 69 h 373"/>
                <a:gd name="T108" fmla="*/ 97 w 228"/>
                <a:gd name="T109" fmla="*/ 62 h 373"/>
                <a:gd name="T110" fmla="*/ 98 w 228"/>
                <a:gd name="T111" fmla="*/ 48 h 373"/>
                <a:gd name="T112" fmla="*/ 104 w 228"/>
                <a:gd name="T113" fmla="*/ 25 h 373"/>
                <a:gd name="T114" fmla="*/ 108 w 228"/>
                <a:gd name="T115" fmla="*/ 8 h 373"/>
                <a:gd name="T116" fmla="*/ 47 w 228"/>
                <a:gd name="T117" fmla="*/ 120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28" h="373">
                  <a:moveTo>
                    <a:pt x="48" y="132"/>
                  </a:moveTo>
                  <a:cubicBezTo>
                    <a:pt x="48" y="138"/>
                    <a:pt x="46" y="143"/>
                    <a:pt x="46" y="143"/>
                  </a:cubicBezTo>
                  <a:cubicBezTo>
                    <a:pt x="46" y="147"/>
                    <a:pt x="46" y="147"/>
                    <a:pt x="46" y="147"/>
                  </a:cubicBezTo>
                  <a:cubicBezTo>
                    <a:pt x="49" y="152"/>
                    <a:pt x="49" y="152"/>
                    <a:pt x="49" y="152"/>
                  </a:cubicBezTo>
                  <a:cubicBezTo>
                    <a:pt x="54" y="156"/>
                    <a:pt x="54" y="156"/>
                    <a:pt x="54" y="156"/>
                  </a:cubicBezTo>
                  <a:cubicBezTo>
                    <a:pt x="56" y="159"/>
                    <a:pt x="56" y="159"/>
                    <a:pt x="56" y="159"/>
                  </a:cubicBezTo>
                  <a:cubicBezTo>
                    <a:pt x="57" y="163"/>
                    <a:pt x="57" y="163"/>
                    <a:pt x="57" y="163"/>
                  </a:cubicBezTo>
                  <a:cubicBezTo>
                    <a:pt x="57" y="167"/>
                    <a:pt x="57" y="167"/>
                    <a:pt x="57" y="167"/>
                  </a:cubicBezTo>
                  <a:cubicBezTo>
                    <a:pt x="54" y="168"/>
                    <a:pt x="54" y="168"/>
                    <a:pt x="54" y="168"/>
                  </a:cubicBezTo>
                  <a:cubicBezTo>
                    <a:pt x="53" y="173"/>
                    <a:pt x="53" y="173"/>
                    <a:pt x="53" y="173"/>
                  </a:cubicBezTo>
                  <a:cubicBezTo>
                    <a:pt x="49" y="176"/>
                    <a:pt x="49" y="176"/>
                    <a:pt x="49" y="176"/>
                  </a:cubicBezTo>
                  <a:cubicBezTo>
                    <a:pt x="46" y="180"/>
                    <a:pt x="46" y="180"/>
                    <a:pt x="46" y="180"/>
                  </a:cubicBezTo>
                  <a:cubicBezTo>
                    <a:pt x="42" y="184"/>
                    <a:pt x="42" y="184"/>
                    <a:pt x="42" y="184"/>
                  </a:cubicBezTo>
                  <a:cubicBezTo>
                    <a:pt x="40" y="189"/>
                    <a:pt x="40" y="189"/>
                    <a:pt x="40" y="189"/>
                  </a:cubicBezTo>
                  <a:cubicBezTo>
                    <a:pt x="38" y="190"/>
                    <a:pt x="38" y="190"/>
                    <a:pt x="38" y="190"/>
                  </a:cubicBezTo>
                  <a:cubicBezTo>
                    <a:pt x="37" y="194"/>
                    <a:pt x="37" y="194"/>
                    <a:pt x="37" y="194"/>
                  </a:cubicBezTo>
                  <a:cubicBezTo>
                    <a:pt x="34" y="198"/>
                    <a:pt x="34" y="198"/>
                    <a:pt x="34" y="198"/>
                  </a:cubicBezTo>
                  <a:cubicBezTo>
                    <a:pt x="26" y="206"/>
                    <a:pt x="26" y="206"/>
                    <a:pt x="26" y="206"/>
                  </a:cubicBezTo>
                  <a:cubicBezTo>
                    <a:pt x="20" y="211"/>
                    <a:pt x="20" y="211"/>
                    <a:pt x="20" y="211"/>
                  </a:cubicBezTo>
                  <a:cubicBezTo>
                    <a:pt x="19" y="214"/>
                    <a:pt x="19" y="214"/>
                    <a:pt x="19" y="214"/>
                  </a:cubicBezTo>
                  <a:cubicBezTo>
                    <a:pt x="18" y="219"/>
                    <a:pt x="18" y="219"/>
                    <a:pt x="18" y="219"/>
                  </a:cubicBezTo>
                  <a:cubicBezTo>
                    <a:pt x="20" y="222"/>
                    <a:pt x="20" y="222"/>
                    <a:pt x="20" y="222"/>
                  </a:cubicBezTo>
                  <a:cubicBezTo>
                    <a:pt x="22" y="223"/>
                    <a:pt x="22" y="223"/>
                    <a:pt x="22" y="223"/>
                  </a:cubicBezTo>
                  <a:cubicBezTo>
                    <a:pt x="23" y="223"/>
                    <a:pt x="23" y="223"/>
                    <a:pt x="23" y="223"/>
                  </a:cubicBezTo>
                  <a:cubicBezTo>
                    <a:pt x="26" y="226"/>
                    <a:pt x="26" y="226"/>
                    <a:pt x="26" y="226"/>
                  </a:cubicBezTo>
                  <a:cubicBezTo>
                    <a:pt x="25" y="228"/>
                    <a:pt x="25" y="228"/>
                    <a:pt x="25" y="228"/>
                  </a:cubicBezTo>
                  <a:cubicBezTo>
                    <a:pt x="25" y="236"/>
                    <a:pt x="25" y="236"/>
                    <a:pt x="25" y="236"/>
                  </a:cubicBezTo>
                  <a:cubicBezTo>
                    <a:pt x="24" y="240"/>
                    <a:pt x="24" y="240"/>
                    <a:pt x="24" y="240"/>
                  </a:cubicBezTo>
                  <a:cubicBezTo>
                    <a:pt x="24" y="242"/>
                    <a:pt x="24" y="242"/>
                    <a:pt x="24" y="242"/>
                  </a:cubicBezTo>
                  <a:cubicBezTo>
                    <a:pt x="19" y="244"/>
                    <a:pt x="19" y="244"/>
                    <a:pt x="19" y="244"/>
                  </a:cubicBezTo>
                  <a:cubicBezTo>
                    <a:pt x="18" y="246"/>
                    <a:pt x="18" y="246"/>
                    <a:pt x="18" y="246"/>
                  </a:cubicBezTo>
                  <a:cubicBezTo>
                    <a:pt x="18" y="251"/>
                    <a:pt x="18" y="251"/>
                    <a:pt x="18" y="251"/>
                  </a:cubicBezTo>
                  <a:cubicBezTo>
                    <a:pt x="0" y="330"/>
                    <a:pt x="0" y="330"/>
                    <a:pt x="0" y="330"/>
                  </a:cubicBezTo>
                  <a:cubicBezTo>
                    <a:pt x="35" y="338"/>
                    <a:pt x="102" y="352"/>
                    <a:pt x="102" y="352"/>
                  </a:cubicBezTo>
                  <a:cubicBezTo>
                    <a:pt x="208" y="373"/>
                    <a:pt x="208" y="373"/>
                    <a:pt x="208" y="373"/>
                  </a:cubicBezTo>
                  <a:cubicBezTo>
                    <a:pt x="228" y="256"/>
                    <a:pt x="228" y="256"/>
                    <a:pt x="228" y="256"/>
                  </a:cubicBezTo>
                  <a:cubicBezTo>
                    <a:pt x="226" y="254"/>
                    <a:pt x="226" y="254"/>
                    <a:pt x="226" y="254"/>
                  </a:cubicBezTo>
                  <a:cubicBezTo>
                    <a:pt x="224" y="252"/>
                    <a:pt x="224" y="252"/>
                    <a:pt x="224" y="252"/>
                  </a:cubicBezTo>
                  <a:cubicBezTo>
                    <a:pt x="224" y="251"/>
                    <a:pt x="224" y="251"/>
                    <a:pt x="224" y="251"/>
                  </a:cubicBezTo>
                  <a:cubicBezTo>
                    <a:pt x="223" y="247"/>
                    <a:pt x="223" y="247"/>
                    <a:pt x="223" y="247"/>
                  </a:cubicBezTo>
                  <a:cubicBezTo>
                    <a:pt x="221" y="244"/>
                    <a:pt x="221" y="244"/>
                    <a:pt x="221" y="244"/>
                  </a:cubicBezTo>
                  <a:cubicBezTo>
                    <a:pt x="218" y="241"/>
                    <a:pt x="218" y="241"/>
                    <a:pt x="218" y="241"/>
                  </a:cubicBezTo>
                  <a:cubicBezTo>
                    <a:pt x="214" y="241"/>
                    <a:pt x="214" y="241"/>
                    <a:pt x="214" y="241"/>
                  </a:cubicBezTo>
                  <a:cubicBezTo>
                    <a:pt x="213" y="246"/>
                    <a:pt x="213" y="246"/>
                    <a:pt x="213" y="246"/>
                  </a:cubicBezTo>
                  <a:cubicBezTo>
                    <a:pt x="212" y="249"/>
                    <a:pt x="212" y="249"/>
                    <a:pt x="212" y="249"/>
                  </a:cubicBezTo>
                  <a:cubicBezTo>
                    <a:pt x="202" y="248"/>
                    <a:pt x="202" y="248"/>
                    <a:pt x="202" y="248"/>
                  </a:cubicBezTo>
                  <a:cubicBezTo>
                    <a:pt x="197" y="246"/>
                    <a:pt x="197" y="246"/>
                    <a:pt x="197" y="246"/>
                  </a:cubicBezTo>
                  <a:cubicBezTo>
                    <a:pt x="189" y="245"/>
                    <a:pt x="189" y="245"/>
                    <a:pt x="189" y="245"/>
                  </a:cubicBezTo>
                  <a:cubicBezTo>
                    <a:pt x="185" y="245"/>
                    <a:pt x="185" y="245"/>
                    <a:pt x="185" y="245"/>
                  </a:cubicBezTo>
                  <a:cubicBezTo>
                    <a:pt x="184" y="247"/>
                    <a:pt x="184" y="247"/>
                    <a:pt x="184" y="247"/>
                  </a:cubicBezTo>
                  <a:cubicBezTo>
                    <a:pt x="184" y="249"/>
                    <a:pt x="184" y="249"/>
                    <a:pt x="184" y="249"/>
                  </a:cubicBezTo>
                  <a:cubicBezTo>
                    <a:pt x="179" y="247"/>
                    <a:pt x="179" y="247"/>
                    <a:pt x="179" y="247"/>
                  </a:cubicBezTo>
                  <a:cubicBezTo>
                    <a:pt x="174" y="244"/>
                    <a:pt x="174" y="244"/>
                    <a:pt x="174" y="244"/>
                  </a:cubicBezTo>
                  <a:cubicBezTo>
                    <a:pt x="171" y="244"/>
                    <a:pt x="171" y="244"/>
                    <a:pt x="171" y="244"/>
                  </a:cubicBezTo>
                  <a:cubicBezTo>
                    <a:pt x="169" y="244"/>
                    <a:pt x="169" y="244"/>
                    <a:pt x="169" y="244"/>
                  </a:cubicBezTo>
                  <a:cubicBezTo>
                    <a:pt x="168" y="247"/>
                    <a:pt x="168" y="247"/>
                    <a:pt x="168" y="247"/>
                  </a:cubicBezTo>
                  <a:cubicBezTo>
                    <a:pt x="168" y="249"/>
                    <a:pt x="168" y="249"/>
                    <a:pt x="168" y="249"/>
                  </a:cubicBezTo>
                  <a:cubicBezTo>
                    <a:pt x="164" y="249"/>
                    <a:pt x="164" y="249"/>
                    <a:pt x="164" y="249"/>
                  </a:cubicBezTo>
                  <a:cubicBezTo>
                    <a:pt x="162" y="245"/>
                    <a:pt x="162" y="245"/>
                    <a:pt x="162" y="245"/>
                  </a:cubicBezTo>
                  <a:cubicBezTo>
                    <a:pt x="162" y="242"/>
                    <a:pt x="162" y="242"/>
                    <a:pt x="162" y="242"/>
                  </a:cubicBezTo>
                  <a:cubicBezTo>
                    <a:pt x="162" y="238"/>
                    <a:pt x="162" y="238"/>
                    <a:pt x="162" y="238"/>
                  </a:cubicBezTo>
                  <a:cubicBezTo>
                    <a:pt x="160" y="232"/>
                    <a:pt x="160" y="232"/>
                    <a:pt x="160" y="232"/>
                  </a:cubicBezTo>
                  <a:cubicBezTo>
                    <a:pt x="160" y="226"/>
                    <a:pt x="160" y="226"/>
                    <a:pt x="160" y="226"/>
                  </a:cubicBezTo>
                  <a:cubicBezTo>
                    <a:pt x="156" y="226"/>
                    <a:pt x="156" y="226"/>
                    <a:pt x="156" y="226"/>
                  </a:cubicBezTo>
                  <a:cubicBezTo>
                    <a:pt x="151" y="223"/>
                    <a:pt x="151" y="223"/>
                    <a:pt x="151" y="223"/>
                  </a:cubicBezTo>
                  <a:cubicBezTo>
                    <a:pt x="149" y="220"/>
                    <a:pt x="149" y="220"/>
                    <a:pt x="149" y="220"/>
                  </a:cubicBezTo>
                  <a:cubicBezTo>
                    <a:pt x="149" y="218"/>
                    <a:pt x="149" y="218"/>
                    <a:pt x="149" y="218"/>
                  </a:cubicBezTo>
                  <a:cubicBezTo>
                    <a:pt x="149" y="213"/>
                    <a:pt x="149" y="213"/>
                    <a:pt x="149" y="213"/>
                  </a:cubicBezTo>
                  <a:cubicBezTo>
                    <a:pt x="149" y="208"/>
                    <a:pt x="149" y="208"/>
                    <a:pt x="149" y="208"/>
                  </a:cubicBezTo>
                  <a:cubicBezTo>
                    <a:pt x="145" y="204"/>
                    <a:pt x="145" y="204"/>
                    <a:pt x="145" y="204"/>
                  </a:cubicBezTo>
                  <a:cubicBezTo>
                    <a:pt x="145" y="201"/>
                    <a:pt x="145" y="201"/>
                    <a:pt x="145" y="201"/>
                  </a:cubicBezTo>
                  <a:cubicBezTo>
                    <a:pt x="145" y="195"/>
                    <a:pt x="145" y="195"/>
                    <a:pt x="145" y="195"/>
                  </a:cubicBezTo>
                  <a:cubicBezTo>
                    <a:pt x="144" y="187"/>
                    <a:pt x="144" y="187"/>
                    <a:pt x="144" y="187"/>
                  </a:cubicBezTo>
                  <a:cubicBezTo>
                    <a:pt x="142" y="183"/>
                    <a:pt x="142" y="183"/>
                    <a:pt x="142" y="183"/>
                  </a:cubicBezTo>
                  <a:cubicBezTo>
                    <a:pt x="141" y="179"/>
                    <a:pt x="141" y="179"/>
                    <a:pt x="141" y="179"/>
                  </a:cubicBezTo>
                  <a:cubicBezTo>
                    <a:pt x="139" y="179"/>
                    <a:pt x="139" y="179"/>
                    <a:pt x="139" y="179"/>
                  </a:cubicBezTo>
                  <a:cubicBezTo>
                    <a:pt x="135" y="182"/>
                    <a:pt x="135" y="182"/>
                    <a:pt x="135" y="182"/>
                  </a:cubicBezTo>
                  <a:cubicBezTo>
                    <a:pt x="133" y="182"/>
                    <a:pt x="133" y="182"/>
                    <a:pt x="133" y="182"/>
                  </a:cubicBezTo>
                  <a:cubicBezTo>
                    <a:pt x="130" y="183"/>
                    <a:pt x="130" y="183"/>
                    <a:pt x="130" y="183"/>
                  </a:cubicBezTo>
                  <a:cubicBezTo>
                    <a:pt x="127" y="186"/>
                    <a:pt x="127" y="186"/>
                    <a:pt x="127" y="186"/>
                  </a:cubicBezTo>
                  <a:cubicBezTo>
                    <a:pt x="125" y="186"/>
                    <a:pt x="125" y="186"/>
                    <a:pt x="125" y="186"/>
                  </a:cubicBezTo>
                  <a:cubicBezTo>
                    <a:pt x="125" y="183"/>
                    <a:pt x="125" y="183"/>
                    <a:pt x="125" y="183"/>
                  </a:cubicBezTo>
                  <a:cubicBezTo>
                    <a:pt x="121" y="181"/>
                    <a:pt x="121" y="181"/>
                    <a:pt x="121" y="181"/>
                  </a:cubicBezTo>
                  <a:cubicBezTo>
                    <a:pt x="119" y="179"/>
                    <a:pt x="119" y="179"/>
                    <a:pt x="119" y="179"/>
                  </a:cubicBezTo>
                  <a:cubicBezTo>
                    <a:pt x="122" y="172"/>
                    <a:pt x="122" y="172"/>
                    <a:pt x="122" y="172"/>
                  </a:cubicBezTo>
                  <a:cubicBezTo>
                    <a:pt x="125" y="168"/>
                    <a:pt x="125" y="168"/>
                    <a:pt x="125" y="168"/>
                  </a:cubicBezTo>
                  <a:cubicBezTo>
                    <a:pt x="128" y="168"/>
                    <a:pt x="128" y="168"/>
                    <a:pt x="128" y="168"/>
                  </a:cubicBezTo>
                  <a:cubicBezTo>
                    <a:pt x="129" y="166"/>
                    <a:pt x="129" y="166"/>
                    <a:pt x="129" y="166"/>
                  </a:cubicBezTo>
                  <a:cubicBezTo>
                    <a:pt x="127" y="160"/>
                    <a:pt x="127" y="160"/>
                    <a:pt x="127" y="160"/>
                  </a:cubicBezTo>
                  <a:cubicBezTo>
                    <a:pt x="128" y="154"/>
                    <a:pt x="128" y="154"/>
                    <a:pt x="128" y="154"/>
                  </a:cubicBezTo>
                  <a:cubicBezTo>
                    <a:pt x="131" y="147"/>
                    <a:pt x="131" y="147"/>
                    <a:pt x="131" y="147"/>
                  </a:cubicBezTo>
                  <a:cubicBezTo>
                    <a:pt x="134" y="141"/>
                    <a:pt x="134" y="141"/>
                    <a:pt x="134" y="141"/>
                  </a:cubicBezTo>
                  <a:cubicBezTo>
                    <a:pt x="137" y="135"/>
                    <a:pt x="137" y="135"/>
                    <a:pt x="137" y="135"/>
                  </a:cubicBezTo>
                  <a:cubicBezTo>
                    <a:pt x="137" y="131"/>
                    <a:pt x="137" y="131"/>
                    <a:pt x="137" y="131"/>
                  </a:cubicBezTo>
                  <a:cubicBezTo>
                    <a:pt x="128" y="129"/>
                    <a:pt x="128" y="129"/>
                    <a:pt x="128" y="129"/>
                  </a:cubicBezTo>
                  <a:cubicBezTo>
                    <a:pt x="128" y="128"/>
                    <a:pt x="128" y="128"/>
                    <a:pt x="128" y="128"/>
                  </a:cubicBezTo>
                  <a:cubicBezTo>
                    <a:pt x="125" y="124"/>
                    <a:pt x="125" y="124"/>
                    <a:pt x="125" y="124"/>
                  </a:cubicBezTo>
                  <a:cubicBezTo>
                    <a:pt x="123" y="118"/>
                    <a:pt x="123" y="118"/>
                    <a:pt x="123" y="118"/>
                  </a:cubicBezTo>
                  <a:cubicBezTo>
                    <a:pt x="122" y="111"/>
                    <a:pt x="122" y="111"/>
                    <a:pt x="122" y="111"/>
                  </a:cubicBezTo>
                  <a:cubicBezTo>
                    <a:pt x="119" y="106"/>
                    <a:pt x="119" y="106"/>
                    <a:pt x="119" y="106"/>
                  </a:cubicBezTo>
                  <a:cubicBezTo>
                    <a:pt x="114" y="101"/>
                    <a:pt x="114" y="101"/>
                    <a:pt x="114" y="101"/>
                  </a:cubicBezTo>
                  <a:cubicBezTo>
                    <a:pt x="109" y="93"/>
                    <a:pt x="109" y="93"/>
                    <a:pt x="109" y="93"/>
                  </a:cubicBezTo>
                  <a:cubicBezTo>
                    <a:pt x="108" y="88"/>
                    <a:pt x="108" y="88"/>
                    <a:pt x="108" y="88"/>
                  </a:cubicBezTo>
                  <a:cubicBezTo>
                    <a:pt x="104" y="82"/>
                    <a:pt x="104" y="82"/>
                    <a:pt x="104" y="82"/>
                  </a:cubicBezTo>
                  <a:cubicBezTo>
                    <a:pt x="104" y="79"/>
                    <a:pt x="104" y="79"/>
                    <a:pt x="104" y="79"/>
                  </a:cubicBezTo>
                  <a:cubicBezTo>
                    <a:pt x="101" y="76"/>
                    <a:pt x="101" y="76"/>
                    <a:pt x="101" y="76"/>
                  </a:cubicBezTo>
                  <a:cubicBezTo>
                    <a:pt x="101" y="72"/>
                    <a:pt x="101" y="72"/>
                    <a:pt x="101" y="72"/>
                  </a:cubicBezTo>
                  <a:cubicBezTo>
                    <a:pt x="101" y="69"/>
                    <a:pt x="101" y="69"/>
                    <a:pt x="101" y="69"/>
                  </a:cubicBezTo>
                  <a:cubicBezTo>
                    <a:pt x="99" y="64"/>
                    <a:pt x="99" y="64"/>
                    <a:pt x="99" y="64"/>
                  </a:cubicBezTo>
                  <a:cubicBezTo>
                    <a:pt x="97" y="62"/>
                    <a:pt x="97" y="62"/>
                    <a:pt x="97" y="62"/>
                  </a:cubicBezTo>
                  <a:cubicBezTo>
                    <a:pt x="97" y="59"/>
                    <a:pt x="97" y="59"/>
                    <a:pt x="97" y="59"/>
                  </a:cubicBezTo>
                  <a:cubicBezTo>
                    <a:pt x="98" y="48"/>
                    <a:pt x="98" y="48"/>
                    <a:pt x="98" y="48"/>
                  </a:cubicBezTo>
                  <a:cubicBezTo>
                    <a:pt x="101" y="36"/>
                    <a:pt x="101" y="36"/>
                    <a:pt x="101" y="36"/>
                  </a:cubicBezTo>
                  <a:cubicBezTo>
                    <a:pt x="104" y="25"/>
                    <a:pt x="104" y="25"/>
                    <a:pt x="104" y="25"/>
                  </a:cubicBezTo>
                  <a:cubicBezTo>
                    <a:pt x="106" y="18"/>
                    <a:pt x="106" y="18"/>
                    <a:pt x="106" y="18"/>
                  </a:cubicBezTo>
                  <a:cubicBezTo>
                    <a:pt x="108" y="8"/>
                    <a:pt x="108" y="8"/>
                    <a:pt x="108" y="8"/>
                  </a:cubicBezTo>
                  <a:cubicBezTo>
                    <a:pt x="76" y="0"/>
                    <a:pt x="76" y="0"/>
                    <a:pt x="76" y="0"/>
                  </a:cubicBezTo>
                  <a:cubicBezTo>
                    <a:pt x="76" y="0"/>
                    <a:pt x="52" y="114"/>
                    <a:pt x="47" y="120"/>
                  </a:cubicBezTo>
                  <a:cubicBezTo>
                    <a:pt x="43" y="127"/>
                    <a:pt x="48" y="125"/>
                    <a:pt x="48" y="132"/>
                  </a:cubicBezTo>
                  <a:close/>
                </a:path>
              </a:pathLst>
            </a:custGeom>
            <a:solidFill>
              <a:schemeClr val="accent1"/>
            </a:solidFill>
            <a:ln w="6350" cap="flat">
              <a:solidFill>
                <a:schemeClr val="bg1">
                  <a:lumMod val="95000"/>
                </a:schemeClr>
              </a:solidFill>
              <a:prstDash val="solid"/>
              <a:miter lim="800000"/>
              <a:headEnd/>
              <a:tailEnd/>
            </a:ln>
          </p:spPr>
          <p:txBody>
            <a:bodyPr/>
            <a:lstStyle/>
            <a:p>
              <a:pPr defTabSz="1828434" fontAlgn="auto">
                <a:spcBef>
                  <a:spcPts val="0"/>
                </a:spcBef>
                <a:spcAft>
                  <a:spcPts val="0"/>
                </a:spcAft>
                <a:defRPr/>
              </a:pPr>
              <a:endParaRPr lang="en-US" b="1" dirty="0">
                <a:latin typeface="Lato Bold" charset="0"/>
                <a:ea typeface="+mn-ea"/>
              </a:endParaRPr>
            </a:p>
          </p:txBody>
        </p:sp>
        <p:sp>
          <p:nvSpPr>
            <p:cNvPr id="25" name="Freeform 21"/>
            <p:cNvSpPr>
              <a:spLocks/>
            </p:cNvSpPr>
            <p:nvPr/>
          </p:nvSpPr>
          <p:spPr bwMode="auto">
            <a:xfrm>
              <a:off x="5775501" y="1743205"/>
              <a:ext cx="558212" cy="360899"/>
            </a:xfrm>
            <a:custGeom>
              <a:avLst/>
              <a:gdLst>
                <a:gd name="T0" fmla="*/ 184 w 391"/>
                <a:gd name="T1" fmla="*/ 33 h 252"/>
                <a:gd name="T2" fmla="*/ 9 w 391"/>
                <a:gd name="T3" fmla="*/ 10 h 252"/>
                <a:gd name="T4" fmla="*/ 4 w 391"/>
                <a:gd name="T5" fmla="*/ 28 h 252"/>
                <a:gd name="T6" fmla="*/ 0 w 391"/>
                <a:gd name="T7" fmla="*/ 51 h 252"/>
                <a:gd name="T8" fmla="*/ 2 w 391"/>
                <a:gd name="T9" fmla="*/ 56 h 252"/>
                <a:gd name="T10" fmla="*/ 4 w 391"/>
                <a:gd name="T11" fmla="*/ 64 h 252"/>
                <a:gd name="T12" fmla="*/ 7 w 391"/>
                <a:gd name="T13" fmla="*/ 71 h 252"/>
                <a:gd name="T14" fmla="*/ 11 w 391"/>
                <a:gd name="T15" fmla="*/ 80 h 252"/>
                <a:gd name="T16" fmla="*/ 17 w 391"/>
                <a:gd name="T17" fmla="*/ 93 h 252"/>
                <a:gd name="T18" fmla="*/ 25 w 391"/>
                <a:gd name="T19" fmla="*/ 103 h 252"/>
                <a:gd name="T20" fmla="*/ 28 w 391"/>
                <a:gd name="T21" fmla="*/ 116 h 252"/>
                <a:gd name="T22" fmla="*/ 31 w 391"/>
                <a:gd name="T23" fmla="*/ 121 h 252"/>
                <a:gd name="T24" fmla="*/ 40 w 391"/>
                <a:gd name="T25" fmla="*/ 127 h 252"/>
                <a:gd name="T26" fmla="*/ 34 w 391"/>
                <a:gd name="T27" fmla="*/ 139 h 252"/>
                <a:gd name="T28" fmla="*/ 30 w 391"/>
                <a:gd name="T29" fmla="*/ 152 h 252"/>
                <a:gd name="T30" fmla="*/ 31 w 391"/>
                <a:gd name="T31" fmla="*/ 160 h 252"/>
                <a:gd name="T32" fmla="*/ 25 w 391"/>
                <a:gd name="T33" fmla="*/ 164 h 252"/>
                <a:gd name="T34" fmla="*/ 24 w 391"/>
                <a:gd name="T35" fmla="*/ 173 h 252"/>
                <a:gd name="T36" fmla="*/ 28 w 391"/>
                <a:gd name="T37" fmla="*/ 178 h 252"/>
                <a:gd name="T38" fmla="*/ 33 w 391"/>
                <a:gd name="T39" fmla="*/ 175 h 252"/>
                <a:gd name="T40" fmla="*/ 38 w 391"/>
                <a:gd name="T41" fmla="*/ 174 h 252"/>
                <a:gd name="T42" fmla="*/ 44 w 391"/>
                <a:gd name="T43" fmla="*/ 171 h 252"/>
                <a:gd name="T44" fmla="*/ 47 w 391"/>
                <a:gd name="T45" fmla="*/ 179 h 252"/>
                <a:gd name="T46" fmla="*/ 48 w 391"/>
                <a:gd name="T47" fmla="*/ 193 h 252"/>
                <a:gd name="T48" fmla="*/ 52 w 391"/>
                <a:gd name="T49" fmla="*/ 200 h 252"/>
                <a:gd name="T50" fmla="*/ 52 w 391"/>
                <a:gd name="T51" fmla="*/ 210 h 252"/>
                <a:gd name="T52" fmla="*/ 54 w 391"/>
                <a:gd name="T53" fmla="*/ 215 h 252"/>
                <a:gd name="T54" fmla="*/ 63 w 391"/>
                <a:gd name="T55" fmla="*/ 218 h 252"/>
                <a:gd name="T56" fmla="*/ 65 w 391"/>
                <a:gd name="T57" fmla="*/ 230 h 252"/>
                <a:gd name="T58" fmla="*/ 65 w 391"/>
                <a:gd name="T59" fmla="*/ 237 h 252"/>
                <a:gd name="T60" fmla="*/ 71 w 391"/>
                <a:gd name="T61" fmla="*/ 241 h 252"/>
                <a:gd name="T62" fmla="*/ 72 w 391"/>
                <a:gd name="T63" fmla="*/ 236 h 252"/>
                <a:gd name="T64" fmla="*/ 77 w 391"/>
                <a:gd name="T65" fmla="*/ 236 h 252"/>
                <a:gd name="T66" fmla="*/ 87 w 391"/>
                <a:gd name="T67" fmla="*/ 241 h 252"/>
                <a:gd name="T68" fmla="*/ 88 w 391"/>
                <a:gd name="T69" fmla="*/ 237 h 252"/>
                <a:gd name="T70" fmla="*/ 100 w 391"/>
                <a:gd name="T71" fmla="*/ 238 h 252"/>
                <a:gd name="T72" fmla="*/ 115 w 391"/>
                <a:gd name="T73" fmla="*/ 241 h 252"/>
                <a:gd name="T74" fmla="*/ 117 w 391"/>
                <a:gd name="T75" fmla="*/ 233 h 252"/>
                <a:gd name="T76" fmla="*/ 124 w 391"/>
                <a:gd name="T77" fmla="*/ 236 h 252"/>
                <a:gd name="T78" fmla="*/ 127 w 391"/>
                <a:gd name="T79" fmla="*/ 243 h 252"/>
                <a:gd name="T80" fmla="*/ 129 w 391"/>
                <a:gd name="T81" fmla="*/ 246 h 252"/>
                <a:gd name="T82" fmla="*/ 136 w 391"/>
                <a:gd name="T83" fmla="*/ 221 h 252"/>
                <a:gd name="T84" fmla="*/ 373 w 391"/>
                <a:gd name="T85" fmla="*/ 252 h 252"/>
                <a:gd name="T86" fmla="*/ 391 w 391"/>
                <a:gd name="T87" fmla="*/ 6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91" h="252">
                  <a:moveTo>
                    <a:pt x="391" y="60"/>
                  </a:moveTo>
                  <a:cubicBezTo>
                    <a:pt x="391" y="60"/>
                    <a:pt x="243" y="42"/>
                    <a:pt x="184" y="33"/>
                  </a:cubicBezTo>
                  <a:cubicBezTo>
                    <a:pt x="112" y="22"/>
                    <a:pt x="11" y="0"/>
                    <a:pt x="11" y="0"/>
                  </a:cubicBezTo>
                  <a:cubicBezTo>
                    <a:pt x="9" y="10"/>
                    <a:pt x="9" y="10"/>
                    <a:pt x="9" y="10"/>
                  </a:cubicBezTo>
                  <a:cubicBezTo>
                    <a:pt x="7" y="17"/>
                    <a:pt x="7" y="17"/>
                    <a:pt x="7" y="17"/>
                  </a:cubicBezTo>
                  <a:cubicBezTo>
                    <a:pt x="4" y="28"/>
                    <a:pt x="4" y="28"/>
                    <a:pt x="4" y="28"/>
                  </a:cubicBezTo>
                  <a:cubicBezTo>
                    <a:pt x="1" y="40"/>
                    <a:pt x="1" y="40"/>
                    <a:pt x="1" y="40"/>
                  </a:cubicBezTo>
                  <a:cubicBezTo>
                    <a:pt x="0" y="51"/>
                    <a:pt x="0" y="51"/>
                    <a:pt x="0" y="51"/>
                  </a:cubicBezTo>
                  <a:cubicBezTo>
                    <a:pt x="0" y="54"/>
                    <a:pt x="0" y="54"/>
                    <a:pt x="0" y="54"/>
                  </a:cubicBezTo>
                  <a:cubicBezTo>
                    <a:pt x="2" y="56"/>
                    <a:pt x="2" y="56"/>
                    <a:pt x="2" y="56"/>
                  </a:cubicBezTo>
                  <a:cubicBezTo>
                    <a:pt x="4" y="61"/>
                    <a:pt x="4" y="61"/>
                    <a:pt x="4" y="61"/>
                  </a:cubicBezTo>
                  <a:cubicBezTo>
                    <a:pt x="4" y="64"/>
                    <a:pt x="4" y="64"/>
                    <a:pt x="4" y="64"/>
                  </a:cubicBezTo>
                  <a:cubicBezTo>
                    <a:pt x="4" y="68"/>
                    <a:pt x="4" y="68"/>
                    <a:pt x="4" y="68"/>
                  </a:cubicBezTo>
                  <a:cubicBezTo>
                    <a:pt x="7" y="71"/>
                    <a:pt x="7" y="71"/>
                    <a:pt x="7" y="71"/>
                  </a:cubicBezTo>
                  <a:cubicBezTo>
                    <a:pt x="7" y="74"/>
                    <a:pt x="7" y="74"/>
                    <a:pt x="7" y="74"/>
                  </a:cubicBezTo>
                  <a:cubicBezTo>
                    <a:pt x="11" y="80"/>
                    <a:pt x="11" y="80"/>
                    <a:pt x="11" y="80"/>
                  </a:cubicBezTo>
                  <a:cubicBezTo>
                    <a:pt x="12" y="85"/>
                    <a:pt x="12" y="85"/>
                    <a:pt x="12" y="85"/>
                  </a:cubicBezTo>
                  <a:cubicBezTo>
                    <a:pt x="17" y="93"/>
                    <a:pt x="17" y="93"/>
                    <a:pt x="17" y="93"/>
                  </a:cubicBezTo>
                  <a:cubicBezTo>
                    <a:pt x="22" y="98"/>
                    <a:pt x="22" y="98"/>
                    <a:pt x="22" y="98"/>
                  </a:cubicBezTo>
                  <a:cubicBezTo>
                    <a:pt x="25" y="103"/>
                    <a:pt x="25" y="103"/>
                    <a:pt x="25" y="103"/>
                  </a:cubicBezTo>
                  <a:cubicBezTo>
                    <a:pt x="26" y="110"/>
                    <a:pt x="26" y="110"/>
                    <a:pt x="26" y="110"/>
                  </a:cubicBezTo>
                  <a:cubicBezTo>
                    <a:pt x="28" y="116"/>
                    <a:pt x="28" y="116"/>
                    <a:pt x="28" y="116"/>
                  </a:cubicBezTo>
                  <a:cubicBezTo>
                    <a:pt x="31" y="120"/>
                    <a:pt x="31" y="120"/>
                    <a:pt x="31" y="120"/>
                  </a:cubicBezTo>
                  <a:cubicBezTo>
                    <a:pt x="31" y="121"/>
                    <a:pt x="31" y="121"/>
                    <a:pt x="31" y="121"/>
                  </a:cubicBezTo>
                  <a:cubicBezTo>
                    <a:pt x="40" y="123"/>
                    <a:pt x="40" y="123"/>
                    <a:pt x="40" y="123"/>
                  </a:cubicBezTo>
                  <a:cubicBezTo>
                    <a:pt x="40" y="127"/>
                    <a:pt x="40" y="127"/>
                    <a:pt x="40" y="127"/>
                  </a:cubicBezTo>
                  <a:cubicBezTo>
                    <a:pt x="37" y="133"/>
                    <a:pt x="37" y="133"/>
                    <a:pt x="37" y="133"/>
                  </a:cubicBezTo>
                  <a:cubicBezTo>
                    <a:pt x="34" y="139"/>
                    <a:pt x="34" y="139"/>
                    <a:pt x="34" y="139"/>
                  </a:cubicBezTo>
                  <a:cubicBezTo>
                    <a:pt x="31" y="146"/>
                    <a:pt x="31" y="146"/>
                    <a:pt x="31" y="146"/>
                  </a:cubicBezTo>
                  <a:cubicBezTo>
                    <a:pt x="30" y="152"/>
                    <a:pt x="30" y="152"/>
                    <a:pt x="30" y="152"/>
                  </a:cubicBezTo>
                  <a:cubicBezTo>
                    <a:pt x="32" y="158"/>
                    <a:pt x="32" y="158"/>
                    <a:pt x="32" y="158"/>
                  </a:cubicBezTo>
                  <a:cubicBezTo>
                    <a:pt x="31" y="160"/>
                    <a:pt x="31" y="160"/>
                    <a:pt x="31" y="160"/>
                  </a:cubicBezTo>
                  <a:cubicBezTo>
                    <a:pt x="28" y="160"/>
                    <a:pt x="28" y="160"/>
                    <a:pt x="28" y="160"/>
                  </a:cubicBezTo>
                  <a:cubicBezTo>
                    <a:pt x="25" y="164"/>
                    <a:pt x="25" y="164"/>
                    <a:pt x="25" y="164"/>
                  </a:cubicBezTo>
                  <a:cubicBezTo>
                    <a:pt x="22" y="171"/>
                    <a:pt x="22" y="171"/>
                    <a:pt x="22" y="171"/>
                  </a:cubicBezTo>
                  <a:cubicBezTo>
                    <a:pt x="24" y="173"/>
                    <a:pt x="24" y="173"/>
                    <a:pt x="24" y="173"/>
                  </a:cubicBezTo>
                  <a:cubicBezTo>
                    <a:pt x="28" y="175"/>
                    <a:pt x="28" y="175"/>
                    <a:pt x="28" y="175"/>
                  </a:cubicBezTo>
                  <a:cubicBezTo>
                    <a:pt x="28" y="178"/>
                    <a:pt x="28" y="178"/>
                    <a:pt x="28" y="178"/>
                  </a:cubicBezTo>
                  <a:cubicBezTo>
                    <a:pt x="30" y="178"/>
                    <a:pt x="30" y="178"/>
                    <a:pt x="30" y="178"/>
                  </a:cubicBezTo>
                  <a:cubicBezTo>
                    <a:pt x="33" y="175"/>
                    <a:pt x="33" y="175"/>
                    <a:pt x="33" y="175"/>
                  </a:cubicBezTo>
                  <a:cubicBezTo>
                    <a:pt x="36" y="174"/>
                    <a:pt x="36" y="174"/>
                    <a:pt x="36" y="174"/>
                  </a:cubicBezTo>
                  <a:cubicBezTo>
                    <a:pt x="38" y="174"/>
                    <a:pt x="38" y="174"/>
                    <a:pt x="38" y="174"/>
                  </a:cubicBezTo>
                  <a:cubicBezTo>
                    <a:pt x="42" y="171"/>
                    <a:pt x="42" y="171"/>
                    <a:pt x="42" y="171"/>
                  </a:cubicBezTo>
                  <a:cubicBezTo>
                    <a:pt x="44" y="171"/>
                    <a:pt x="44" y="171"/>
                    <a:pt x="44" y="171"/>
                  </a:cubicBezTo>
                  <a:cubicBezTo>
                    <a:pt x="45" y="175"/>
                    <a:pt x="45" y="175"/>
                    <a:pt x="45" y="175"/>
                  </a:cubicBezTo>
                  <a:cubicBezTo>
                    <a:pt x="47" y="179"/>
                    <a:pt x="47" y="179"/>
                    <a:pt x="47" y="179"/>
                  </a:cubicBezTo>
                  <a:cubicBezTo>
                    <a:pt x="48" y="187"/>
                    <a:pt x="48" y="187"/>
                    <a:pt x="48" y="187"/>
                  </a:cubicBezTo>
                  <a:cubicBezTo>
                    <a:pt x="48" y="193"/>
                    <a:pt x="48" y="193"/>
                    <a:pt x="48" y="193"/>
                  </a:cubicBezTo>
                  <a:cubicBezTo>
                    <a:pt x="48" y="196"/>
                    <a:pt x="48" y="196"/>
                    <a:pt x="48" y="196"/>
                  </a:cubicBezTo>
                  <a:cubicBezTo>
                    <a:pt x="52" y="200"/>
                    <a:pt x="52" y="200"/>
                    <a:pt x="52" y="200"/>
                  </a:cubicBezTo>
                  <a:cubicBezTo>
                    <a:pt x="52" y="205"/>
                    <a:pt x="52" y="205"/>
                    <a:pt x="52" y="205"/>
                  </a:cubicBezTo>
                  <a:cubicBezTo>
                    <a:pt x="52" y="210"/>
                    <a:pt x="52" y="210"/>
                    <a:pt x="52" y="210"/>
                  </a:cubicBezTo>
                  <a:cubicBezTo>
                    <a:pt x="52" y="212"/>
                    <a:pt x="52" y="212"/>
                    <a:pt x="52" y="212"/>
                  </a:cubicBezTo>
                  <a:cubicBezTo>
                    <a:pt x="54" y="215"/>
                    <a:pt x="54" y="215"/>
                    <a:pt x="54" y="215"/>
                  </a:cubicBezTo>
                  <a:cubicBezTo>
                    <a:pt x="59" y="218"/>
                    <a:pt x="59" y="218"/>
                    <a:pt x="59" y="218"/>
                  </a:cubicBezTo>
                  <a:cubicBezTo>
                    <a:pt x="63" y="218"/>
                    <a:pt x="63" y="218"/>
                    <a:pt x="63" y="218"/>
                  </a:cubicBezTo>
                  <a:cubicBezTo>
                    <a:pt x="63" y="224"/>
                    <a:pt x="63" y="224"/>
                    <a:pt x="63" y="224"/>
                  </a:cubicBezTo>
                  <a:cubicBezTo>
                    <a:pt x="65" y="230"/>
                    <a:pt x="65" y="230"/>
                    <a:pt x="65" y="230"/>
                  </a:cubicBezTo>
                  <a:cubicBezTo>
                    <a:pt x="65" y="234"/>
                    <a:pt x="65" y="234"/>
                    <a:pt x="65" y="234"/>
                  </a:cubicBezTo>
                  <a:cubicBezTo>
                    <a:pt x="65" y="237"/>
                    <a:pt x="65" y="237"/>
                    <a:pt x="65" y="237"/>
                  </a:cubicBezTo>
                  <a:cubicBezTo>
                    <a:pt x="67" y="241"/>
                    <a:pt x="67" y="241"/>
                    <a:pt x="67" y="241"/>
                  </a:cubicBezTo>
                  <a:cubicBezTo>
                    <a:pt x="71" y="241"/>
                    <a:pt x="71" y="241"/>
                    <a:pt x="71" y="241"/>
                  </a:cubicBezTo>
                  <a:cubicBezTo>
                    <a:pt x="71" y="239"/>
                    <a:pt x="71" y="239"/>
                    <a:pt x="71" y="239"/>
                  </a:cubicBezTo>
                  <a:cubicBezTo>
                    <a:pt x="72" y="236"/>
                    <a:pt x="72" y="236"/>
                    <a:pt x="72" y="236"/>
                  </a:cubicBezTo>
                  <a:cubicBezTo>
                    <a:pt x="74" y="236"/>
                    <a:pt x="74" y="236"/>
                    <a:pt x="74" y="236"/>
                  </a:cubicBezTo>
                  <a:cubicBezTo>
                    <a:pt x="77" y="236"/>
                    <a:pt x="77" y="236"/>
                    <a:pt x="77" y="236"/>
                  </a:cubicBezTo>
                  <a:cubicBezTo>
                    <a:pt x="82" y="239"/>
                    <a:pt x="82" y="239"/>
                    <a:pt x="82" y="239"/>
                  </a:cubicBezTo>
                  <a:cubicBezTo>
                    <a:pt x="87" y="241"/>
                    <a:pt x="87" y="241"/>
                    <a:pt x="87" y="241"/>
                  </a:cubicBezTo>
                  <a:cubicBezTo>
                    <a:pt x="87" y="239"/>
                    <a:pt x="87" y="239"/>
                    <a:pt x="87" y="239"/>
                  </a:cubicBezTo>
                  <a:cubicBezTo>
                    <a:pt x="88" y="237"/>
                    <a:pt x="88" y="237"/>
                    <a:pt x="88" y="237"/>
                  </a:cubicBezTo>
                  <a:cubicBezTo>
                    <a:pt x="92" y="237"/>
                    <a:pt x="92" y="237"/>
                    <a:pt x="92" y="237"/>
                  </a:cubicBezTo>
                  <a:cubicBezTo>
                    <a:pt x="100" y="238"/>
                    <a:pt x="100" y="238"/>
                    <a:pt x="100" y="238"/>
                  </a:cubicBezTo>
                  <a:cubicBezTo>
                    <a:pt x="105" y="240"/>
                    <a:pt x="105" y="240"/>
                    <a:pt x="105" y="240"/>
                  </a:cubicBezTo>
                  <a:cubicBezTo>
                    <a:pt x="115" y="241"/>
                    <a:pt x="115" y="241"/>
                    <a:pt x="115" y="241"/>
                  </a:cubicBezTo>
                  <a:cubicBezTo>
                    <a:pt x="116" y="238"/>
                    <a:pt x="116" y="238"/>
                    <a:pt x="116" y="238"/>
                  </a:cubicBezTo>
                  <a:cubicBezTo>
                    <a:pt x="117" y="233"/>
                    <a:pt x="117" y="233"/>
                    <a:pt x="117" y="233"/>
                  </a:cubicBezTo>
                  <a:cubicBezTo>
                    <a:pt x="121" y="233"/>
                    <a:pt x="121" y="233"/>
                    <a:pt x="121" y="233"/>
                  </a:cubicBezTo>
                  <a:cubicBezTo>
                    <a:pt x="124" y="236"/>
                    <a:pt x="124" y="236"/>
                    <a:pt x="124" y="236"/>
                  </a:cubicBezTo>
                  <a:cubicBezTo>
                    <a:pt x="126" y="239"/>
                    <a:pt x="126" y="239"/>
                    <a:pt x="126" y="239"/>
                  </a:cubicBezTo>
                  <a:cubicBezTo>
                    <a:pt x="127" y="243"/>
                    <a:pt x="127" y="243"/>
                    <a:pt x="127" y="243"/>
                  </a:cubicBezTo>
                  <a:cubicBezTo>
                    <a:pt x="127" y="244"/>
                    <a:pt x="127" y="244"/>
                    <a:pt x="127" y="244"/>
                  </a:cubicBezTo>
                  <a:cubicBezTo>
                    <a:pt x="129" y="246"/>
                    <a:pt x="129" y="246"/>
                    <a:pt x="129" y="246"/>
                  </a:cubicBezTo>
                  <a:cubicBezTo>
                    <a:pt x="131" y="248"/>
                    <a:pt x="131" y="248"/>
                    <a:pt x="131" y="248"/>
                  </a:cubicBezTo>
                  <a:cubicBezTo>
                    <a:pt x="136" y="221"/>
                    <a:pt x="136" y="221"/>
                    <a:pt x="136" y="221"/>
                  </a:cubicBezTo>
                  <a:cubicBezTo>
                    <a:pt x="372" y="252"/>
                    <a:pt x="372" y="252"/>
                    <a:pt x="372" y="252"/>
                  </a:cubicBezTo>
                  <a:cubicBezTo>
                    <a:pt x="373" y="252"/>
                    <a:pt x="373" y="252"/>
                    <a:pt x="373" y="252"/>
                  </a:cubicBezTo>
                  <a:cubicBezTo>
                    <a:pt x="377" y="207"/>
                    <a:pt x="377" y="207"/>
                    <a:pt x="377" y="207"/>
                  </a:cubicBezTo>
                  <a:lnTo>
                    <a:pt x="391" y="60"/>
                  </a:lnTo>
                  <a:close/>
                </a:path>
              </a:pathLst>
            </a:custGeom>
            <a:solidFill>
              <a:schemeClr val="accent6"/>
            </a:solidFill>
            <a:ln w="6350" cap="flat">
              <a:solidFill>
                <a:schemeClr val="bg1">
                  <a:lumMod val="95000"/>
                </a:schemeClr>
              </a:solidFill>
              <a:prstDash val="solid"/>
              <a:miter lim="800000"/>
              <a:headEnd/>
              <a:tailEnd/>
            </a:ln>
          </p:spPr>
          <p:txBody>
            <a:bodyPr/>
            <a:lstStyle/>
            <a:p>
              <a:pPr defTabSz="1828434" fontAlgn="auto">
                <a:spcBef>
                  <a:spcPts val="0"/>
                </a:spcBef>
                <a:spcAft>
                  <a:spcPts val="0"/>
                </a:spcAft>
                <a:defRPr/>
              </a:pPr>
              <a:endParaRPr lang="en-US" b="1" dirty="0">
                <a:latin typeface="Lato Bold" charset="0"/>
                <a:ea typeface="+mn-ea"/>
              </a:endParaRPr>
            </a:p>
          </p:txBody>
        </p:sp>
        <p:sp>
          <p:nvSpPr>
            <p:cNvPr id="26" name="Freeform 22"/>
            <p:cNvSpPr>
              <a:spLocks/>
            </p:cNvSpPr>
            <p:nvPr/>
          </p:nvSpPr>
          <p:spPr bwMode="auto">
            <a:xfrm>
              <a:off x="7897045" y="1787053"/>
              <a:ext cx="197314" cy="315365"/>
            </a:xfrm>
            <a:custGeom>
              <a:avLst/>
              <a:gdLst>
                <a:gd name="T0" fmla="*/ 34 w 117"/>
                <a:gd name="T1" fmla="*/ 182 h 187"/>
                <a:gd name="T2" fmla="*/ 34 w 117"/>
                <a:gd name="T3" fmla="*/ 176 h 187"/>
                <a:gd name="T4" fmla="*/ 37 w 117"/>
                <a:gd name="T5" fmla="*/ 171 h 187"/>
                <a:gd name="T6" fmla="*/ 40 w 117"/>
                <a:gd name="T7" fmla="*/ 166 h 187"/>
                <a:gd name="T8" fmla="*/ 44 w 117"/>
                <a:gd name="T9" fmla="*/ 161 h 187"/>
                <a:gd name="T10" fmla="*/ 40 w 117"/>
                <a:gd name="T11" fmla="*/ 159 h 187"/>
                <a:gd name="T12" fmla="*/ 42 w 117"/>
                <a:gd name="T13" fmla="*/ 155 h 187"/>
                <a:gd name="T14" fmla="*/ 45 w 117"/>
                <a:gd name="T15" fmla="*/ 155 h 187"/>
                <a:gd name="T16" fmla="*/ 48 w 117"/>
                <a:gd name="T17" fmla="*/ 150 h 187"/>
                <a:gd name="T18" fmla="*/ 52 w 117"/>
                <a:gd name="T19" fmla="*/ 153 h 187"/>
                <a:gd name="T20" fmla="*/ 51 w 117"/>
                <a:gd name="T21" fmla="*/ 149 h 187"/>
                <a:gd name="T22" fmla="*/ 56 w 117"/>
                <a:gd name="T23" fmla="*/ 148 h 187"/>
                <a:gd name="T24" fmla="*/ 59 w 117"/>
                <a:gd name="T25" fmla="*/ 139 h 187"/>
                <a:gd name="T26" fmla="*/ 67 w 117"/>
                <a:gd name="T27" fmla="*/ 141 h 187"/>
                <a:gd name="T28" fmla="*/ 68 w 117"/>
                <a:gd name="T29" fmla="*/ 132 h 187"/>
                <a:gd name="T30" fmla="*/ 68 w 117"/>
                <a:gd name="T31" fmla="*/ 123 h 187"/>
                <a:gd name="T32" fmla="*/ 69 w 117"/>
                <a:gd name="T33" fmla="*/ 116 h 187"/>
                <a:gd name="T34" fmla="*/ 79 w 117"/>
                <a:gd name="T35" fmla="*/ 122 h 187"/>
                <a:gd name="T36" fmla="*/ 81 w 117"/>
                <a:gd name="T37" fmla="*/ 115 h 187"/>
                <a:gd name="T38" fmla="*/ 84 w 117"/>
                <a:gd name="T39" fmla="*/ 122 h 187"/>
                <a:gd name="T40" fmla="*/ 88 w 117"/>
                <a:gd name="T41" fmla="*/ 116 h 187"/>
                <a:gd name="T42" fmla="*/ 87 w 117"/>
                <a:gd name="T43" fmla="*/ 111 h 187"/>
                <a:gd name="T44" fmla="*/ 95 w 117"/>
                <a:gd name="T45" fmla="*/ 115 h 187"/>
                <a:gd name="T46" fmla="*/ 97 w 117"/>
                <a:gd name="T47" fmla="*/ 111 h 187"/>
                <a:gd name="T48" fmla="*/ 103 w 117"/>
                <a:gd name="T49" fmla="*/ 105 h 187"/>
                <a:gd name="T50" fmla="*/ 106 w 117"/>
                <a:gd name="T51" fmla="*/ 101 h 187"/>
                <a:gd name="T52" fmla="*/ 114 w 117"/>
                <a:gd name="T53" fmla="*/ 97 h 187"/>
                <a:gd name="T54" fmla="*/ 116 w 117"/>
                <a:gd name="T55" fmla="*/ 88 h 187"/>
                <a:gd name="T56" fmla="*/ 112 w 117"/>
                <a:gd name="T57" fmla="*/ 86 h 187"/>
                <a:gd name="T58" fmla="*/ 112 w 117"/>
                <a:gd name="T59" fmla="*/ 82 h 187"/>
                <a:gd name="T60" fmla="*/ 104 w 117"/>
                <a:gd name="T61" fmla="*/ 77 h 187"/>
                <a:gd name="T62" fmla="*/ 101 w 117"/>
                <a:gd name="T63" fmla="*/ 64 h 187"/>
                <a:gd name="T64" fmla="*/ 95 w 117"/>
                <a:gd name="T65" fmla="*/ 63 h 187"/>
                <a:gd name="T66" fmla="*/ 84 w 117"/>
                <a:gd name="T67" fmla="*/ 56 h 187"/>
                <a:gd name="T68" fmla="*/ 77 w 117"/>
                <a:gd name="T69" fmla="*/ 31 h 187"/>
                <a:gd name="T70" fmla="*/ 71 w 117"/>
                <a:gd name="T71" fmla="*/ 11 h 187"/>
                <a:gd name="T72" fmla="*/ 53 w 117"/>
                <a:gd name="T73" fmla="*/ 3 h 187"/>
                <a:gd name="T74" fmla="*/ 42 w 117"/>
                <a:gd name="T75" fmla="*/ 11 h 187"/>
                <a:gd name="T76" fmla="*/ 30 w 117"/>
                <a:gd name="T77" fmla="*/ 5 h 187"/>
                <a:gd name="T78" fmla="*/ 22 w 117"/>
                <a:gd name="T79" fmla="*/ 22 h 187"/>
                <a:gd name="T80" fmla="*/ 13 w 117"/>
                <a:gd name="T81" fmla="*/ 54 h 187"/>
                <a:gd name="T82" fmla="*/ 15 w 117"/>
                <a:gd name="T83" fmla="*/ 71 h 187"/>
                <a:gd name="T84" fmla="*/ 12 w 117"/>
                <a:gd name="T85" fmla="*/ 82 h 187"/>
                <a:gd name="T86" fmla="*/ 7 w 117"/>
                <a:gd name="T87" fmla="*/ 95 h 187"/>
                <a:gd name="T88" fmla="*/ 0 w 117"/>
                <a:gd name="T89" fmla="*/ 103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7" h="187">
                  <a:moveTo>
                    <a:pt x="33" y="187"/>
                  </a:moveTo>
                  <a:lnTo>
                    <a:pt x="33" y="185"/>
                  </a:lnTo>
                  <a:lnTo>
                    <a:pt x="34" y="182"/>
                  </a:lnTo>
                  <a:lnTo>
                    <a:pt x="34" y="181"/>
                  </a:lnTo>
                  <a:lnTo>
                    <a:pt x="34" y="178"/>
                  </a:lnTo>
                  <a:lnTo>
                    <a:pt x="34" y="176"/>
                  </a:lnTo>
                  <a:lnTo>
                    <a:pt x="35" y="174"/>
                  </a:lnTo>
                  <a:lnTo>
                    <a:pt x="37" y="174"/>
                  </a:lnTo>
                  <a:lnTo>
                    <a:pt x="37" y="171"/>
                  </a:lnTo>
                  <a:lnTo>
                    <a:pt x="38" y="169"/>
                  </a:lnTo>
                  <a:lnTo>
                    <a:pt x="38" y="166"/>
                  </a:lnTo>
                  <a:lnTo>
                    <a:pt x="40" y="166"/>
                  </a:lnTo>
                  <a:lnTo>
                    <a:pt x="41" y="166"/>
                  </a:lnTo>
                  <a:lnTo>
                    <a:pt x="44" y="166"/>
                  </a:lnTo>
                  <a:lnTo>
                    <a:pt x="44" y="161"/>
                  </a:lnTo>
                  <a:lnTo>
                    <a:pt x="41" y="161"/>
                  </a:lnTo>
                  <a:lnTo>
                    <a:pt x="40" y="161"/>
                  </a:lnTo>
                  <a:lnTo>
                    <a:pt x="40" y="159"/>
                  </a:lnTo>
                  <a:lnTo>
                    <a:pt x="40" y="158"/>
                  </a:lnTo>
                  <a:lnTo>
                    <a:pt x="42" y="156"/>
                  </a:lnTo>
                  <a:lnTo>
                    <a:pt x="42" y="155"/>
                  </a:lnTo>
                  <a:lnTo>
                    <a:pt x="44" y="153"/>
                  </a:lnTo>
                  <a:lnTo>
                    <a:pt x="45" y="154"/>
                  </a:lnTo>
                  <a:lnTo>
                    <a:pt x="45" y="155"/>
                  </a:lnTo>
                  <a:lnTo>
                    <a:pt x="47" y="154"/>
                  </a:lnTo>
                  <a:lnTo>
                    <a:pt x="48" y="153"/>
                  </a:lnTo>
                  <a:lnTo>
                    <a:pt x="48" y="150"/>
                  </a:lnTo>
                  <a:lnTo>
                    <a:pt x="50" y="152"/>
                  </a:lnTo>
                  <a:lnTo>
                    <a:pt x="51" y="153"/>
                  </a:lnTo>
                  <a:lnTo>
                    <a:pt x="52" y="153"/>
                  </a:lnTo>
                  <a:lnTo>
                    <a:pt x="52" y="150"/>
                  </a:lnTo>
                  <a:lnTo>
                    <a:pt x="52" y="149"/>
                  </a:lnTo>
                  <a:lnTo>
                    <a:pt x="51" y="149"/>
                  </a:lnTo>
                  <a:lnTo>
                    <a:pt x="50" y="147"/>
                  </a:lnTo>
                  <a:lnTo>
                    <a:pt x="54" y="147"/>
                  </a:lnTo>
                  <a:lnTo>
                    <a:pt x="56" y="148"/>
                  </a:lnTo>
                  <a:lnTo>
                    <a:pt x="59" y="147"/>
                  </a:lnTo>
                  <a:lnTo>
                    <a:pt x="60" y="144"/>
                  </a:lnTo>
                  <a:lnTo>
                    <a:pt x="59" y="139"/>
                  </a:lnTo>
                  <a:lnTo>
                    <a:pt x="61" y="139"/>
                  </a:lnTo>
                  <a:lnTo>
                    <a:pt x="64" y="142"/>
                  </a:lnTo>
                  <a:lnTo>
                    <a:pt x="67" y="141"/>
                  </a:lnTo>
                  <a:lnTo>
                    <a:pt x="68" y="139"/>
                  </a:lnTo>
                  <a:lnTo>
                    <a:pt x="69" y="135"/>
                  </a:lnTo>
                  <a:lnTo>
                    <a:pt x="68" y="132"/>
                  </a:lnTo>
                  <a:lnTo>
                    <a:pt x="69" y="128"/>
                  </a:lnTo>
                  <a:lnTo>
                    <a:pt x="69" y="126"/>
                  </a:lnTo>
                  <a:lnTo>
                    <a:pt x="68" y="123"/>
                  </a:lnTo>
                  <a:lnTo>
                    <a:pt x="68" y="121"/>
                  </a:lnTo>
                  <a:lnTo>
                    <a:pt x="69" y="118"/>
                  </a:lnTo>
                  <a:lnTo>
                    <a:pt x="69" y="116"/>
                  </a:lnTo>
                  <a:lnTo>
                    <a:pt x="73" y="120"/>
                  </a:lnTo>
                  <a:lnTo>
                    <a:pt x="74" y="122"/>
                  </a:lnTo>
                  <a:lnTo>
                    <a:pt x="79" y="122"/>
                  </a:lnTo>
                  <a:lnTo>
                    <a:pt x="79" y="120"/>
                  </a:lnTo>
                  <a:lnTo>
                    <a:pt x="79" y="116"/>
                  </a:lnTo>
                  <a:lnTo>
                    <a:pt x="81" y="115"/>
                  </a:lnTo>
                  <a:lnTo>
                    <a:pt x="84" y="116"/>
                  </a:lnTo>
                  <a:lnTo>
                    <a:pt x="84" y="118"/>
                  </a:lnTo>
                  <a:lnTo>
                    <a:pt x="84" y="122"/>
                  </a:lnTo>
                  <a:lnTo>
                    <a:pt x="87" y="121"/>
                  </a:lnTo>
                  <a:lnTo>
                    <a:pt x="90" y="118"/>
                  </a:lnTo>
                  <a:lnTo>
                    <a:pt x="88" y="116"/>
                  </a:lnTo>
                  <a:lnTo>
                    <a:pt x="86" y="114"/>
                  </a:lnTo>
                  <a:lnTo>
                    <a:pt x="86" y="112"/>
                  </a:lnTo>
                  <a:lnTo>
                    <a:pt x="87" y="111"/>
                  </a:lnTo>
                  <a:lnTo>
                    <a:pt x="90" y="114"/>
                  </a:lnTo>
                  <a:lnTo>
                    <a:pt x="93" y="116"/>
                  </a:lnTo>
                  <a:lnTo>
                    <a:pt x="95" y="115"/>
                  </a:lnTo>
                  <a:lnTo>
                    <a:pt x="94" y="111"/>
                  </a:lnTo>
                  <a:lnTo>
                    <a:pt x="95" y="111"/>
                  </a:lnTo>
                  <a:lnTo>
                    <a:pt x="97" y="111"/>
                  </a:lnTo>
                  <a:lnTo>
                    <a:pt x="97" y="105"/>
                  </a:lnTo>
                  <a:lnTo>
                    <a:pt x="101" y="105"/>
                  </a:lnTo>
                  <a:lnTo>
                    <a:pt x="103" y="105"/>
                  </a:lnTo>
                  <a:lnTo>
                    <a:pt x="104" y="104"/>
                  </a:lnTo>
                  <a:lnTo>
                    <a:pt x="104" y="101"/>
                  </a:lnTo>
                  <a:lnTo>
                    <a:pt x="106" y="101"/>
                  </a:lnTo>
                  <a:lnTo>
                    <a:pt x="107" y="100"/>
                  </a:lnTo>
                  <a:lnTo>
                    <a:pt x="110" y="97"/>
                  </a:lnTo>
                  <a:lnTo>
                    <a:pt x="114" y="97"/>
                  </a:lnTo>
                  <a:lnTo>
                    <a:pt x="116" y="95"/>
                  </a:lnTo>
                  <a:lnTo>
                    <a:pt x="117" y="89"/>
                  </a:lnTo>
                  <a:lnTo>
                    <a:pt x="116" y="88"/>
                  </a:lnTo>
                  <a:lnTo>
                    <a:pt x="115" y="88"/>
                  </a:lnTo>
                  <a:lnTo>
                    <a:pt x="113" y="88"/>
                  </a:lnTo>
                  <a:lnTo>
                    <a:pt x="112" y="86"/>
                  </a:lnTo>
                  <a:lnTo>
                    <a:pt x="114" y="84"/>
                  </a:lnTo>
                  <a:lnTo>
                    <a:pt x="114" y="83"/>
                  </a:lnTo>
                  <a:lnTo>
                    <a:pt x="112" y="82"/>
                  </a:lnTo>
                  <a:lnTo>
                    <a:pt x="110" y="77"/>
                  </a:lnTo>
                  <a:lnTo>
                    <a:pt x="106" y="77"/>
                  </a:lnTo>
                  <a:lnTo>
                    <a:pt x="104" y="77"/>
                  </a:lnTo>
                  <a:lnTo>
                    <a:pt x="102" y="73"/>
                  </a:lnTo>
                  <a:lnTo>
                    <a:pt x="101" y="68"/>
                  </a:lnTo>
                  <a:lnTo>
                    <a:pt x="101" y="64"/>
                  </a:lnTo>
                  <a:lnTo>
                    <a:pt x="100" y="61"/>
                  </a:lnTo>
                  <a:lnTo>
                    <a:pt x="97" y="62"/>
                  </a:lnTo>
                  <a:lnTo>
                    <a:pt x="95" y="63"/>
                  </a:lnTo>
                  <a:lnTo>
                    <a:pt x="91" y="63"/>
                  </a:lnTo>
                  <a:lnTo>
                    <a:pt x="87" y="61"/>
                  </a:lnTo>
                  <a:lnTo>
                    <a:pt x="84" y="56"/>
                  </a:lnTo>
                  <a:lnTo>
                    <a:pt x="83" y="49"/>
                  </a:lnTo>
                  <a:lnTo>
                    <a:pt x="79" y="40"/>
                  </a:lnTo>
                  <a:lnTo>
                    <a:pt x="77" y="31"/>
                  </a:lnTo>
                  <a:lnTo>
                    <a:pt x="75" y="26"/>
                  </a:lnTo>
                  <a:lnTo>
                    <a:pt x="73" y="18"/>
                  </a:lnTo>
                  <a:lnTo>
                    <a:pt x="71" y="11"/>
                  </a:lnTo>
                  <a:lnTo>
                    <a:pt x="69" y="8"/>
                  </a:lnTo>
                  <a:lnTo>
                    <a:pt x="56" y="0"/>
                  </a:lnTo>
                  <a:lnTo>
                    <a:pt x="53" y="3"/>
                  </a:lnTo>
                  <a:lnTo>
                    <a:pt x="50" y="7"/>
                  </a:lnTo>
                  <a:lnTo>
                    <a:pt x="45" y="11"/>
                  </a:lnTo>
                  <a:lnTo>
                    <a:pt x="42" y="11"/>
                  </a:lnTo>
                  <a:lnTo>
                    <a:pt x="39" y="9"/>
                  </a:lnTo>
                  <a:lnTo>
                    <a:pt x="34" y="6"/>
                  </a:lnTo>
                  <a:lnTo>
                    <a:pt x="30" y="5"/>
                  </a:lnTo>
                  <a:lnTo>
                    <a:pt x="29" y="5"/>
                  </a:lnTo>
                  <a:lnTo>
                    <a:pt x="27" y="7"/>
                  </a:lnTo>
                  <a:lnTo>
                    <a:pt x="22" y="22"/>
                  </a:lnTo>
                  <a:lnTo>
                    <a:pt x="20" y="33"/>
                  </a:lnTo>
                  <a:lnTo>
                    <a:pt x="15" y="45"/>
                  </a:lnTo>
                  <a:lnTo>
                    <a:pt x="13" y="54"/>
                  </a:lnTo>
                  <a:lnTo>
                    <a:pt x="12" y="64"/>
                  </a:lnTo>
                  <a:lnTo>
                    <a:pt x="13" y="69"/>
                  </a:lnTo>
                  <a:lnTo>
                    <a:pt x="15" y="71"/>
                  </a:lnTo>
                  <a:lnTo>
                    <a:pt x="14" y="73"/>
                  </a:lnTo>
                  <a:lnTo>
                    <a:pt x="12" y="76"/>
                  </a:lnTo>
                  <a:lnTo>
                    <a:pt x="12" y="82"/>
                  </a:lnTo>
                  <a:lnTo>
                    <a:pt x="10" y="87"/>
                  </a:lnTo>
                  <a:lnTo>
                    <a:pt x="10" y="94"/>
                  </a:lnTo>
                  <a:lnTo>
                    <a:pt x="7" y="95"/>
                  </a:lnTo>
                  <a:lnTo>
                    <a:pt x="7" y="100"/>
                  </a:lnTo>
                  <a:lnTo>
                    <a:pt x="1" y="100"/>
                  </a:lnTo>
                  <a:lnTo>
                    <a:pt x="0" y="103"/>
                  </a:lnTo>
                  <a:lnTo>
                    <a:pt x="23" y="178"/>
                  </a:lnTo>
                  <a:lnTo>
                    <a:pt x="33" y="187"/>
                  </a:lnTo>
                  <a:close/>
                </a:path>
              </a:pathLst>
            </a:custGeom>
            <a:solidFill>
              <a:schemeClr val="accent3"/>
            </a:solidFill>
            <a:ln w="6350" cap="flat">
              <a:solidFill>
                <a:schemeClr val="bg1">
                  <a:lumMod val="95000"/>
                </a:schemeClr>
              </a:solidFill>
              <a:prstDash val="solid"/>
              <a:miter lim="800000"/>
              <a:headEnd/>
              <a:tailEnd/>
            </a:ln>
          </p:spPr>
          <p:txBody>
            <a:bodyPr/>
            <a:lstStyle/>
            <a:p>
              <a:pPr defTabSz="1828434" fontAlgn="auto">
                <a:spcBef>
                  <a:spcPts val="0"/>
                </a:spcBef>
                <a:spcAft>
                  <a:spcPts val="0"/>
                </a:spcAft>
                <a:defRPr/>
              </a:pPr>
              <a:endParaRPr lang="en-US" b="1" dirty="0">
                <a:latin typeface="Lato Bold" charset="0"/>
                <a:ea typeface="+mn-ea"/>
              </a:endParaRPr>
            </a:p>
          </p:txBody>
        </p:sp>
        <p:sp>
          <p:nvSpPr>
            <p:cNvPr id="27" name="Freeform 23"/>
            <p:cNvSpPr>
              <a:spLocks/>
            </p:cNvSpPr>
            <p:nvPr/>
          </p:nvSpPr>
          <p:spPr bwMode="auto">
            <a:xfrm>
              <a:off x="7517596" y="2002918"/>
              <a:ext cx="408119" cy="300187"/>
            </a:xfrm>
            <a:custGeom>
              <a:avLst/>
              <a:gdLst>
                <a:gd name="T0" fmla="*/ 10 w 242"/>
                <a:gd name="T1" fmla="*/ 136 h 178"/>
                <a:gd name="T2" fmla="*/ 16 w 242"/>
                <a:gd name="T3" fmla="*/ 129 h 178"/>
                <a:gd name="T4" fmla="*/ 22 w 242"/>
                <a:gd name="T5" fmla="*/ 124 h 178"/>
                <a:gd name="T6" fmla="*/ 22 w 242"/>
                <a:gd name="T7" fmla="*/ 119 h 178"/>
                <a:gd name="T8" fmla="*/ 14 w 242"/>
                <a:gd name="T9" fmla="*/ 102 h 178"/>
                <a:gd name="T10" fmla="*/ 31 w 242"/>
                <a:gd name="T11" fmla="*/ 96 h 178"/>
                <a:gd name="T12" fmla="*/ 47 w 242"/>
                <a:gd name="T13" fmla="*/ 96 h 178"/>
                <a:gd name="T14" fmla="*/ 56 w 242"/>
                <a:gd name="T15" fmla="*/ 96 h 178"/>
                <a:gd name="T16" fmla="*/ 67 w 242"/>
                <a:gd name="T17" fmla="*/ 93 h 178"/>
                <a:gd name="T18" fmla="*/ 83 w 242"/>
                <a:gd name="T19" fmla="*/ 83 h 178"/>
                <a:gd name="T20" fmla="*/ 93 w 242"/>
                <a:gd name="T21" fmla="*/ 77 h 178"/>
                <a:gd name="T22" fmla="*/ 93 w 242"/>
                <a:gd name="T23" fmla="*/ 71 h 178"/>
                <a:gd name="T24" fmla="*/ 93 w 242"/>
                <a:gd name="T25" fmla="*/ 63 h 178"/>
                <a:gd name="T26" fmla="*/ 89 w 242"/>
                <a:gd name="T27" fmla="*/ 61 h 178"/>
                <a:gd name="T28" fmla="*/ 85 w 242"/>
                <a:gd name="T29" fmla="*/ 55 h 178"/>
                <a:gd name="T30" fmla="*/ 98 w 242"/>
                <a:gd name="T31" fmla="*/ 44 h 178"/>
                <a:gd name="T32" fmla="*/ 102 w 242"/>
                <a:gd name="T33" fmla="*/ 33 h 178"/>
                <a:gd name="T34" fmla="*/ 116 w 242"/>
                <a:gd name="T35" fmla="*/ 15 h 178"/>
                <a:gd name="T36" fmla="*/ 130 w 242"/>
                <a:gd name="T37" fmla="*/ 8 h 178"/>
                <a:gd name="T38" fmla="*/ 147 w 242"/>
                <a:gd name="T39" fmla="*/ 2 h 178"/>
                <a:gd name="T40" fmla="*/ 163 w 242"/>
                <a:gd name="T41" fmla="*/ 5 h 178"/>
                <a:gd name="T42" fmla="*/ 165 w 242"/>
                <a:gd name="T43" fmla="*/ 16 h 178"/>
                <a:gd name="T44" fmla="*/ 171 w 242"/>
                <a:gd name="T45" fmla="*/ 24 h 178"/>
                <a:gd name="T46" fmla="*/ 171 w 242"/>
                <a:gd name="T47" fmla="*/ 34 h 178"/>
                <a:gd name="T48" fmla="*/ 174 w 242"/>
                <a:gd name="T49" fmla="*/ 48 h 178"/>
                <a:gd name="T50" fmla="*/ 181 w 242"/>
                <a:gd name="T51" fmla="*/ 59 h 178"/>
                <a:gd name="T52" fmla="*/ 184 w 242"/>
                <a:gd name="T53" fmla="*/ 79 h 178"/>
                <a:gd name="T54" fmla="*/ 188 w 242"/>
                <a:gd name="T55" fmla="*/ 89 h 178"/>
                <a:gd name="T56" fmla="*/ 188 w 242"/>
                <a:gd name="T57" fmla="*/ 120 h 178"/>
                <a:gd name="T58" fmla="*/ 192 w 242"/>
                <a:gd name="T59" fmla="*/ 146 h 178"/>
                <a:gd name="T60" fmla="*/ 192 w 242"/>
                <a:gd name="T61" fmla="*/ 158 h 178"/>
                <a:gd name="T62" fmla="*/ 186 w 242"/>
                <a:gd name="T63" fmla="*/ 171 h 178"/>
                <a:gd name="T64" fmla="*/ 198 w 242"/>
                <a:gd name="T65" fmla="*/ 166 h 178"/>
                <a:gd name="T66" fmla="*/ 206 w 242"/>
                <a:gd name="T67" fmla="*/ 160 h 178"/>
                <a:gd name="T68" fmla="*/ 217 w 242"/>
                <a:gd name="T69" fmla="*/ 158 h 178"/>
                <a:gd name="T70" fmla="*/ 225 w 242"/>
                <a:gd name="T71" fmla="*/ 153 h 178"/>
                <a:gd name="T72" fmla="*/ 225 w 242"/>
                <a:gd name="T73" fmla="*/ 157 h 178"/>
                <a:gd name="T74" fmla="*/ 233 w 242"/>
                <a:gd name="T75" fmla="*/ 151 h 178"/>
                <a:gd name="T76" fmla="*/ 240 w 242"/>
                <a:gd name="T77" fmla="*/ 149 h 178"/>
                <a:gd name="T78" fmla="*/ 233 w 242"/>
                <a:gd name="T79" fmla="*/ 157 h 178"/>
                <a:gd name="T80" fmla="*/ 219 w 242"/>
                <a:gd name="T81" fmla="*/ 166 h 178"/>
                <a:gd name="T82" fmla="*/ 206 w 242"/>
                <a:gd name="T83" fmla="*/ 173 h 178"/>
                <a:gd name="T84" fmla="*/ 189 w 242"/>
                <a:gd name="T85" fmla="*/ 178 h 178"/>
                <a:gd name="T86" fmla="*/ 182 w 242"/>
                <a:gd name="T87" fmla="*/ 171 h 178"/>
                <a:gd name="T88" fmla="*/ 180 w 242"/>
                <a:gd name="T89" fmla="*/ 165 h 178"/>
                <a:gd name="T90" fmla="*/ 155 w 242"/>
                <a:gd name="T91" fmla="*/ 158 h 178"/>
                <a:gd name="T92" fmla="*/ 154 w 242"/>
                <a:gd name="T93" fmla="*/ 151 h 178"/>
                <a:gd name="T94" fmla="*/ 148 w 242"/>
                <a:gd name="T95" fmla="*/ 150 h 178"/>
                <a:gd name="T96" fmla="*/ 140 w 242"/>
                <a:gd name="T97" fmla="*/ 138 h 178"/>
                <a:gd name="T98" fmla="*/ 2 w 242"/>
                <a:gd name="T99" fmla="*/ 156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42" h="178">
                  <a:moveTo>
                    <a:pt x="0" y="146"/>
                  </a:moveTo>
                  <a:lnTo>
                    <a:pt x="10" y="136"/>
                  </a:lnTo>
                  <a:lnTo>
                    <a:pt x="12" y="133"/>
                  </a:lnTo>
                  <a:lnTo>
                    <a:pt x="16" y="129"/>
                  </a:lnTo>
                  <a:lnTo>
                    <a:pt x="18" y="127"/>
                  </a:lnTo>
                  <a:lnTo>
                    <a:pt x="22" y="124"/>
                  </a:lnTo>
                  <a:lnTo>
                    <a:pt x="22" y="121"/>
                  </a:lnTo>
                  <a:lnTo>
                    <a:pt x="22" y="119"/>
                  </a:lnTo>
                  <a:lnTo>
                    <a:pt x="17" y="109"/>
                  </a:lnTo>
                  <a:lnTo>
                    <a:pt x="14" y="102"/>
                  </a:lnTo>
                  <a:lnTo>
                    <a:pt x="18" y="99"/>
                  </a:lnTo>
                  <a:lnTo>
                    <a:pt x="31" y="96"/>
                  </a:lnTo>
                  <a:lnTo>
                    <a:pt x="38" y="96"/>
                  </a:lnTo>
                  <a:lnTo>
                    <a:pt x="47" y="96"/>
                  </a:lnTo>
                  <a:lnTo>
                    <a:pt x="53" y="96"/>
                  </a:lnTo>
                  <a:lnTo>
                    <a:pt x="56" y="96"/>
                  </a:lnTo>
                  <a:lnTo>
                    <a:pt x="63" y="93"/>
                  </a:lnTo>
                  <a:lnTo>
                    <a:pt x="67" y="93"/>
                  </a:lnTo>
                  <a:lnTo>
                    <a:pt x="77" y="90"/>
                  </a:lnTo>
                  <a:lnTo>
                    <a:pt x="83" y="83"/>
                  </a:lnTo>
                  <a:lnTo>
                    <a:pt x="89" y="80"/>
                  </a:lnTo>
                  <a:lnTo>
                    <a:pt x="93" y="77"/>
                  </a:lnTo>
                  <a:lnTo>
                    <a:pt x="93" y="75"/>
                  </a:lnTo>
                  <a:lnTo>
                    <a:pt x="93" y="71"/>
                  </a:lnTo>
                  <a:lnTo>
                    <a:pt x="89" y="66"/>
                  </a:lnTo>
                  <a:lnTo>
                    <a:pt x="93" y="63"/>
                  </a:lnTo>
                  <a:lnTo>
                    <a:pt x="94" y="59"/>
                  </a:lnTo>
                  <a:lnTo>
                    <a:pt x="89" y="61"/>
                  </a:lnTo>
                  <a:lnTo>
                    <a:pt x="87" y="59"/>
                  </a:lnTo>
                  <a:lnTo>
                    <a:pt x="85" y="55"/>
                  </a:lnTo>
                  <a:lnTo>
                    <a:pt x="90" y="51"/>
                  </a:lnTo>
                  <a:lnTo>
                    <a:pt x="98" y="44"/>
                  </a:lnTo>
                  <a:lnTo>
                    <a:pt x="101" y="38"/>
                  </a:lnTo>
                  <a:lnTo>
                    <a:pt x="102" y="33"/>
                  </a:lnTo>
                  <a:lnTo>
                    <a:pt x="110" y="23"/>
                  </a:lnTo>
                  <a:lnTo>
                    <a:pt x="116" y="15"/>
                  </a:lnTo>
                  <a:lnTo>
                    <a:pt x="123" y="10"/>
                  </a:lnTo>
                  <a:lnTo>
                    <a:pt x="130" y="8"/>
                  </a:lnTo>
                  <a:lnTo>
                    <a:pt x="141" y="5"/>
                  </a:lnTo>
                  <a:lnTo>
                    <a:pt x="147" y="2"/>
                  </a:lnTo>
                  <a:lnTo>
                    <a:pt x="163" y="0"/>
                  </a:lnTo>
                  <a:lnTo>
                    <a:pt x="163" y="5"/>
                  </a:lnTo>
                  <a:lnTo>
                    <a:pt x="163" y="11"/>
                  </a:lnTo>
                  <a:lnTo>
                    <a:pt x="165" y="16"/>
                  </a:lnTo>
                  <a:lnTo>
                    <a:pt x="168" y="23"/>
                  </a:lnTo>
                  <a:lnTo>
                    <a:pt x="171" y="24"/>
                  </a:lnTo>
                  <a:lnTo>
                    <a:pt x="174" y="32"/>
                  </a:lnTo>
                  <a:lnTo>
                    <a:pt x="171" y="34"/>
                  </a:lnTo>
                  <a:lnTo>
                    <a:pt x="170" y="41"/>
                  </a:lnTo>
                  <a:lnTo>
                    <a:pt x="174" y="48"/>
                  </a:lnTo>
                  <a:lnTo>
                    <a:pt x="177" y="56"/>
                  </a:lnTo>
                  <a:lnTo>
                    <a:pt x="181" y="59"/>
                  </a:lnTo>
                  <a:lnTo>
                    <a:pt x="182" y="70"/>
                  </a:lnTo>
                  <a:lnTo>
                    <a:pt x="184" y="79"/>
                  </a:lnTo>
                  <a:lnTo>
                    <a:pt x="188" y="88"/>
                  </a:lnTo>
                  <a:lnTo>
                    <a:pt x="188" y="89"/>
                  </a:lnTo>
                  <a:lnTo>
                    <a:pt x="188" y="102"/>
                  </a:lnTo>
                  <a:lnTo>
                    <a:pt x="188" y="120"/>
                  </a:lnTo>
                  <a:lnTo>
                    <a:pt x="192" y="139"/>
                  </a:lnTo>
                  <a:lnTo>
                    <a:pt x="192" y="146"/>
                  </a:lnTo>
                  <a:lnTo>
                    <a:pt x="196" y="152"/>
                  </a:lnTo>
                  <a:lnTo>
                    <a:pt x="192" y="158"/>
                  </a:lnTo>
                  <a:lnTo>
                    <a:pt x="193" y="161"/>
                  </a:lnTo>
                  <a:lnTo>
                    <a:pt x="186" y="171"/>
                  </a:lnTo>
                  <a:lnTo>
                    <a:pt x="193" y="168"/>
                  </a:lnTo>
                  <a:lnTo>
                    <a:pt x="198" y="166"/>
                  </a:lnTo>
                  <a:lnTo>
                    <a:pt x="204" y="162"/>
                  </a:lnTo>
                  <a:lnTo>
                    <a:pt x="206" y="160"/>
                  </a:lnTo>
                  <a:lnTo>
                    <a:pt x="212" y="159"/>
                  </a:lnTo>
                  <a:lnTo>
                    <a:pt x="217" y="158"/>
                  </a:lnTo>
                  <a:lnTo>
                    <a:pt x="219" y="156"/>
                  </a:lnTo>
                  <a:lnTo>
                    <a:pt x="225" y="153"/>
                  </a:lnTo>
                  <a:lnTo>
                    <a:pt x="230" y="147"/>
                  </a:lnTo>
                  <a:lnTo>
                    <a:pt x="225" y="157"/>
                  </a:lnTo>
                  <a:lnTo>
                    <a:pt x="230" y="155"/>
                  </a:lnTo>
                  <a:lnTo>
                    <a:pt x="233" y="151"/>
                  </a:lnTo>
                  <a:lnTo>
                    <a:pt x="236" y="150"/>
                  </a:lnTo>
                  <a:lnTo>
                    <a:pt x="240" y="149"/>
                  </a:lnTo>
                  <a:lnTo>
                    <a:pt x="242" y="149"/>
                  </a:lnTo>
                  <a:lnTo>
                    <a:pt x="233" y="157"/>
                  </a:lnTo>
                  <a:lnTo>
                    <a:pt x="225" y="163"/>
                  </a:lnTo>
                  <a:lnTo>
                    <a:pt x="219" y="166"/>
                  </a:lnTo>
                  <a:lnTo>
                    <a:pt x="214" y="171"/>
                  </a:lnTo>
                  <a:lnTo>
                    <a:pt x="206" y="173"/>
                  </a:lnTo>
                  <a:lnTo>
                    <a:pt x="197" y="176"/>
                  </a:lnTo>
                  <a:lnTo>
                    <a:pt x="189" y="178"/>
                  </a:lnTo>
                  <a:lnTo>
                    <a:pt x="184" y="175"/>
                  </a:lnTo>
                  <a:lnTo>
                    <a:pt x="182" y="171"/>
                  </a:lnTo>
                  <a:lnTo>
                    <a:pt x="182" y="167"/>
                  </a:lnTo>
                  <a:lnTo>
                    <a:pt x="180" y="165"/>
                  </a:lnTo>
                  <a:lnTo>
                    <a:pt x="167" y="161"/>
                  </a:lnTo>
                  <a:lnTo>
                    <a:pt x="155" y="158"/>
                  </a:lnTo>
                  <a:lnTo>
                    <a:pt x="157" y="153"/>
                  </a:lnTo>
                  <a:lnTo>
                    <a:pt x="154" y="151"/>
                  </a:lnTo>
                  <a:lnTo>
                    <a:pt x="151" y="151"/>
                  </a:lnTo>
                  <a:lnTo>
                    <a:pt x="148" y="150"/>
                  </a:lnTo>
                  <a:lnTo>
                    <a:pt x="144" y="143"/>
                  </a:lnTo>
                  <a:lnTo>
                    <a:pt x="140" y="138"/>
                  </a:lnTo>
                  <a:lnTo>
                    <a:pt x="132" y="133"/>
                  </a:lnTo>
                  <a:lnTo>
                    <a:pt x="2" y="156"/>
                  </a:lnTo>
                  <a:lnTo>
                    <a:pt x="0" y="146"/>
                  </a:lnTo>
                  <a:close/>
                </a:path>
              </a:pathLst>
            </a:custGeom>
            <a:solidFill>
              <a:schemeClr val="accent3"/>
            </a:solidFill>
            <a:ln w="6350" cap="flat">
              <a:solidFill>
                <a:schemeClr val="bg1">
                  <a:lumMod val="95000"/>
                </a:schemeClr>
              </a:solidFill>
              <a:prstDash val="solid"/>
              <a:miter lim="800000"/>
              <a:headEnd/>
              <a:tailEnd/>
            </a:ln>
          </p:spPr>
          <p:txBody>
            <a:bodyPr/>
            <a:lstStyle/>
            <a:p>
              <a:pPr defTabSz="1828434" fontAlgn="auto">
                <a:spcBef>
                  <a:spcPts val="0"/>
                </a:spcBef>
                <a:spcAft>
                  <a:spcPts val="0"/>
                </a:spcAft>
                <a:defRPr/>
              </a:pPr>
              <a:endParaRPr lang="en-US" b="1" dirty="0">
                <a:latin typeface="Lato Bold" charset="0"/>
                <a:ea typeface="+mn-ea"/>
              </a:endParaRPr>
            </a:p>
          </p:txBody>
        </p:sp>
        <p:sp>
          <p:nvSpPr>
            <p:cNvPr id="28" name="Freeform 24"/>
            <p:cNvSpPr>
              <a:spLocks/>
            </p:cNvSpPr>
            <p:nvPr/>
          </p:nvSpPr>
          <p:spPr bwMode="auto">
            <a:xfrm>
              <a:off x="7792486" y="1982680"/>
              <a:ext cx="94441" cy="170331"/>
            </a:xfrm>
            <a:custGeom>
              <a:avLst/>
              <a:gdLst>
                <a:gd name="T0" fmla="*/ 0 w 56"/>
                <a:gd name="T1" fmla="*/ 23 h 101"/>
                <a:gd name="T2" fmla="*/ 2 w 56"/>
                <a:gd name="T3" fmla="*/ 28 h 101"/>
                <a:gd name="T4" fmla="*/ 5 w 56"/>
                <a:gd name="T5" fmla="*/ 35 h 101"/>
                <a:gd name="T6" fmla="*/ 8 w 56"/>
                <a:gd name="T7" fmla="*/ 36 h 101"/>
                <a:gd name="T8" fmla="*/ 11 w 56"/>
                <a:gd name="T9" fmla="*/ 44 h 101"/>
                <a:gd name="T10" fmla="*/ 8 w 56"/>
                <a:gd name="T11" fmla="*/ 46 h 101"/>
                <a:gd name="T12" fmla="*/ 7 w 56"/>
                <a:gd name="T13" fmla="*/ 53 h 101"/>
                <a:gd name="T14" fmla="*/ 11 w 56"/>
                <a:gd name="T15" fmla="*/ 60 h 101"/>
                <a:gd name="T16" fmla="*/ 14 w 56"/>
                <a:gd name="T17" fmla="*/ 68 h 101"/>
                <a:gd name="T18" fmla="*/ 18 w 56"/>
                <a:gd name="T19" fmla="*/ 71 h 101"/>
                <a:gd name="T20" fmla="*/ 19 w 56"/>
                <a:gd name="T21" fmla="*/ 82 h 101"/>
                <a:gd name="T22" fmla="*/ 21 w 56"/>
                <a:gd name="T23" fmla="*/ 91 h 101"/>
                <a:gd name="T24" fmla="*/ 25 w 56"/>
                <a:gd name="T25" fmla="*/ 100 h 101"/>
                <a:gd name="T26" fmla="*/ 25 w 56"/>
                <a:gd name="T27" fmla="*/ 101 h 101"/>
                <a:gd name="T28" fmla="*/ 47 w 56"/>
                <a:gd name="T29" fmla="*/ 98 h 101"/>
                <a:gd name="T30" fmla="*/ 45 w 56"/>
                <a:gd name="T31" fmla="*/ 91 h 101"/>
                <a:gd name="T32" fmla="*/ 46 w 56"/>
                <a:gd name="T33" fmla="*/ 82 h 101"/>
                <a:gd name="T34" fmla="*/ 45 w 56"/>
                <a:gd name="T35" fmla="*/ 71 h 101"/>
                <a:gd name="T36" fmla="*/ 44 w 56"/>
                <a:gd name="T37" fmla="*/ 60 h 101"/>
                <a:gd name="T38" fmla="*/ 47 w 56"/>
                <a:gd name="T39" fmla="*/ 45 h 101"/>
                <a:gd name="T40" fmla="*/ 47 w 56"/>
                <a:gd name="T41" fmla="*/ 32 h 101"/>
                <a:gd name="T42" fmla="*/ 56 w 56"/>
                <a:gd name="T43" fmla="*/ 25 h 101"/>
                <a:gd name="T44" fmla="*/ 56 w 56"/>
                <a:gd name="T45" fmla="*/ 21 h 101"/>
                <a:gd name="T46" fmla="*/ 53 w 56"/>
                <a:gd name="T47" fmla="*/ 17 h 101"/>
                <a:gd name="T48" fmla="*/ 53 w 56"/>
                <a:gd name="T49" fmla="*/ 12 h 101"/>
                <a:gd name="T50" fmla="*/ 53 w 56"/>
                <a:gd name="T51" fmla="*/ 4 h 101"/>
                <a:gd name="T52" fmla="*/ 50 w 56"/>
                <a:gd name="T53" fmla="*/ 0 h 101"/>
                <a:gd name="T54" fmla="*/ 43 w 56"/>
                <a:gd name="T55" fmla="*/ 2 h 101"/>
                <a:gd name="T56" fmla="*/ 36 w 56"/>
                <a:gd name="T57" fmla="*/ 4 h 101"/>
                <a:gd name="T58" fmla="*/ 22 w 56"/>
                <a:gd name="T59" fmla="*/ 6 h 101"/>
                <a:gd name="T60" fmla="*/ 15 w 56"/>
                <a:gd name="T61" fmla="*/ 8 h 101"/>
                <a:gd name="T62" fmla="*/ 5 w 56"/>
                <a:gd name="T63" fmla="*/ 12 h 101"/>
                <a:gd name="T64" fmla="*/ 0 w 56"/>
                <a:gd name="T65" fmla="*/ 12 h 101"/>
                <a:gd name="T66" fmla="*/ 0 w 56"/>
                <a:gd name="T67" fmla="*/ 17 h 101"/>
                <a:gd name="T68" fmla="*/ 0 w 56"/>
                <a:gd name="T69" fmla="*/ 23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6" h="101">
                  <a:moveTo>
                    <a:pt x="0" y="23"/>
                  </a:moveTo>
                  <a:lnTo>
                    <a:pt x="2" y="28"/>
                  </a:lnTo>
                  <a:lnTo>
                    <a:pt x="5" y="35"/>
                  </a:lnTo>
                  <a:lnTo>
                    <a:pt x="8" y="36"/>
                  </a:lnTo>
                  <a:lnTo>
                    <a:pt x="11" y="44"/>
                  </a:lnTo>
                  <a:lnTo>
                    <a:pt x="8" y="46"/>
                  </a:lnTo>
                  <a:lnTo>
                    <a:pt x="7" y="53"/>
                  </a:lnTo>
                  <a:lnTo>
                    <a:pt x="11" y="60"/>
                  </a:lnTo>
                  <a:lnTo>
                    <a:pt x="14" y="68"/>
                  </a:lnTo>
                  <a:lnTo>
                    <a:pt x="18" y="71"/>
                  </a:lnTo>
                  <a:lnTo>
                    <a:pt x="19" y="82"/>
                  </a:lnTo>
                  <a:lnTo>
                    <a:pt x="21" y="91"/>
                  </a:lnTo>
                  <a:lnTo>
                    <a:pt x="25" y="100"/>
                  </a:lnTo>
                  <a:lnTo>
                    <a:pt x="25" y="101"/>
                  </a:lnTo>
                  <a:lnTo>
                    <a:pt x="47" y="98"/>
                  </a:lnTo>
                  <a:lnTo>
                    <a:pt x="45" y="91"/>
                  </a:lnTo>
                  <a:lnTo>
                    <a:pt x="46" y="82"/>
                  </a:lnTo>
                  <a:lnTo>
                    <a:pt x="45" y="71"/>
                  </a:lnTo>
                  <a:lnTo>
                    <a:pt x="44" y="60"/>
                  </a:lnTo>
                  <a:lnTo>
                    <a:pt x="47" y="45"/>
                  </a:lnTo>
                  <a:lnTo>
                    <a:pt x="47" y="32"/>
                  </a:lnTo>
                  <a:lnTo>
                    <a:pt x="56" y="25"/>
                  </a:lnTo>
                  <a:lnTo>
                    <a:pt x="56" y="21"/>
                  </a:lnTo>
                  <a:lnTo>
                    <a:pt x="53" y="17"/>
                  </a:lnTo>
                  <a:lnTo>
                    <a:pt x="53" y="12"/>
                  </a:lnTo>
                  <a:lnTo>
                    <a:pt x="53" y="4"/>
                  </a:lnTo>
                  <a:lnTo>
                    <a:pt x="50" y="0"/>
                  </a:lnTo>
                  <a:lnTo>
                    <a:pt x="43" y="2"/>
                  </a:lnTo>
                  <a:lnTo>
                    <a:pt x="36" y="4"/>
                  </a:lnTo>
                  <a:lnTo>
                    <a:pt x="22" y="6"/>
                  </a:lnTo>
                  <a:lnTo>
                    <a:pt x="15" y="8"/>
                  </a:lnTo>
                  <a:lnTo>
                    <a:pt x="5" y="12"/>
                  </a:lnTo>
                  <a:lnTo>
                    <a:pt x="0" y="12"/>
                  </a:lnTo>
                  <a:lnTo>
                    <a:pt x="0" y="17"/>
                  </a:lnTo>
                  <a:lnTo>
                    <a:pt x="0" y="23"/>
                  </a:lnTo>
                  <a:close/>
                </a:path>
              </a:pathLst>
            </a:custGeom>
            <a:grpFill/>
            <a:ln w="6350" cap="flat">
              <a:solidFill>
                <a:schemeClr val="bg1">
                  <a:lumMod val="95000"/>
                </a:schemeClr>
              </a:solidFill>
              <a:prstDash val="solid"/>
              <a:miter lim="800000"/>
              <a:headEnd/>
              <a:tailEnd/>
            </a:ln>
          </p:spPr>
          <p:txBody>
            <a:bodyPr/>
            <a:lstStyle/>
            <a:p>
              <a:pPr defTabSz="1828434" fontAlgn="auto">
                <a:spcBef>
                  <a:spcPts val="0"/>
                </a:spcBef>
                <a:spcAft>
                  <a:spcPts val="0"/>
                </a:spcAft>
                <a:defRPr/>
              </a:pPr>
              <a:endParaRPr lang="en-US" b="1" dirty="0">
                <a:latin typeface="Lato Bold" charset="0"/>
                <a:ea typeface="+mn-ea"/>
              </a:endParaRPr>
            </a:p>
          </p:txBody>
        </p:sp>
        <p:sp>
          <p:nvSpPr>
            <p:cNvPr id="29" name="Freeform 25"/>
            <p:cNvSpPr>
              <a:spLocks/>
            </p:cNvSpPr>
            <p:nvPr/>
          </p:nvSpPr>
          <p:spPr bwMode="auto">
            <a:xfrm>
              <a:off x="7866689" y="1960756"/>
              <a:ext cx="84322" cy="187195"/>
            </a:xfrm>
            <a:custGeom>
              <a:avLst/>
              <a:gdLst>
                <a:gd name="T0" fmla="*/ 18 w 50"/>
                <a:gd name="T1" fmla="*/ 0 h 111"/>
                <a:gd name="T2" fmla="*/ 14 w 50"/>
                <a:gd name="T3" fmla="*/ 1 h 111"/>
                <a:gd name="T4" fmla="*/ 9 w 50"/>
                <a:gd name="T5" fmla="*/ 1 h 111"/>
                <a:gd name="T6" fmla="*/ 9 w 50"/>
                <a:gd name="T7" fmla="*/ 6 h 111"/>
                <a:gd name="T8" fmla="*/ 8 w 50"/>
                <a:gd name="T9" fmla="*/ 9 h 111"/>
                <a:gd name="T10" fmla="*/ 6 w 50"/>
                <a:gd name="T11" fmla="*/ 13 h 111"/>
                <a:gd name="T12" fmla="*/ 9 w 50"/>
                <a:gd name="T13" fmla="*/ 17 h 111"/>
                <a:gd name="T14" fmla="*/ 9 w 50"/>
                <a:gd name="T15" fmla="*/ 25 h 111"/>
                <a:gd name="T16" fmla="*/ 9 w 50"/>
                <a:gd name="T17" fmla="*/ 30 h 111"/>
                <a:gd name="T18" fmla="*/ 12 w 50"/>
                <a:gd name="T19" fmla="*/ 34 h 111"/>
                <a:gd name="T20" fmla="*/ 12 w 50"/>
                <a:gd name="T21" fmla="*/ 38 h 111"/>
                <a:gd name="T22" fmla="*/ 3 w 50"/>
                <a:gd name="T23" fmla="*/ 45 h 111"/>
                <a:gd name="T24" fmla="*/ 3 w 50"/>
                <a:gd name="T25" fmla="*/ 58 h 111"/>
                <a:gd name="T26" fmla="*/ 0 w 50"/>
                <a:gd name="T27" fmla="*/ 73 h 111"/>
                <a:gd name="T28" fmla="*/ 1 w 50"/>
                <a:gd name="T29" fmla="*/ 84 h 111"/>
                <a:gd name="T30" fmla="*/ 2 w 50"/>
                <a:gd name="T31" fmla="*/ 95 h 111"/>
                <a:gd name="T32" fmla="*/ 1 w 50"/>
                <a:gd name="T33" fmla="*/ 104 h 111"/>
                <a:gd name="T34" fmla="*/ 3 w 50"/>
                <a:gd name="T35" fmla="*/ 111 h 111"/>
                <a:gd name="T36" fmla="*/ 40 w 50"/>
                <a:gd name="T37" fmla="*/ 102 h 111"/>
                <a:gd name="T38" fmla="*/ 41 w 50"/>
                <a:gd name="T39" fmla="*/ 97 h 111"/>
                <a:gd name="T40" fmla="*/ 49 w 50"/>
                <a:gd name="T41" fmla="*/ 94 h 111"/>
                <a:gd name="T42" fmla="*/ 48 w 50"/>
                <a:gd name="T43" fmla="*/ 91 h 111"/>
                <a:gd name="T44" fmla="*/ 50 w 50"/>
                <a:gd name="T45" fmla="*/ 83 h 111"/>
                <a:gd name="T46" fmla="*/ 50 w 50"/>
                <a:gd name="T47" fmla="*/ 83 h 111"/>
                <a:gd name="T48" fmla="*/ 41 w 50"/>
                <a:gd name="T49" fmla="*/ 75 h 111"/>
                <a:gd name="T50" fmla="*/ 18 w 50"/>
                <a:gd name="T51" fmla="*/ 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0" h="111">
                  <a:moveTo>
                    <a:pt x="18" y="0"/>
                  </a:moveTo>
                  <a:lnTo>
                    <a:pt x="14" y="1"/>
                  </a:lnTo>
                  <a:lnTo>
                    <a:pt x="9" y="1"/>
                  </a:lnTo>
                  <a:lnTo>
                    <a:pt x="9" y="6"/>
                  </a:lnTo>
                  <a:lnTo>
                    <a:pt x="8" y="9"/>
                  </a:lnTo>
                  <a:lnTo>
                    <a:pt x="6" y="13"/>
                  </a:lnTo>
                  <a:lnTo>
                    <a:pt x="9" y="17"/>
                  </a:lnTo>
                  <a:lnTo>
                    <a:pt x="9" y="25"/>
                  </a:lnTo>
                  <a:lnTo>
                    <a:pt x="9" y="30"/>
                  </a:lnTo>
                  <a:lnTo>
                    <a:pt x="12" y="34"/>
                  </a:lnTo>
                  <a:lnTo>
                    <a:pt x="12" y="38"/>
                  </a:lnTo>
                  <a:lnTo>
                    <a:pt x="3" y="45"/>
                  </a:lnTo>
                  <a:lnTo>
                    <a:pt x="3" y="58"/>
                  </a:lnTo>
                  <a:lnTo>
                    <a:pt x="0" y="73"/>
                  </a:lnTo>
                  <a:lnTo>
                    <a:pt x="1" y="84"/>
                  </a:lnTo>
                  <a:lnTo>
                    <a:pt x="2" y="95"/>
                  </a:lnTo>
                  <a:lnTo>
                    <a:pt x="1" y="104"/>
                  </a:lnTo>
                  <a:lnTo>
                    <a:pt x="3" y="111"/>
                  </a:lnTo>
                  <a:lnTo>
                    <a:pt x="40" y="102"/>
                  </a:lnTo>
                  <a:lnTo>
                    <a:pt x="41" y="97"/>
                  </a:lnTo>
                  <a:lnTo>
                    <a:pt x="49" y="94"/>
                  </a:lnTo>
                  <a:lnTo>
                    <a:pt x="48" y="91"/>
                  </a:lnTo>
                  <a:lnTo>
                    <a:pt x="50" y="83"/>
                  </a:lnTo>
                  <a:lnTo>
                    <a:pt x="50" y="83"/>
                  </a:lnTo>
                  <a:lnTo>
                    <a:pt x="41" y="75"/>
                  </a:lnTo>
                  <a:lnTo>
                    <a:pt x="18" y="0"/>
                  </a:lnTo>
                  <a:close/>
                </a:path>
              </a:pathLst>
            </a:custGeom>
            <a:grpFill/>
            <a:ln w="6350" cap="flat">
              <a:solidFill>
                <a:schemeClr val="bg1">
                  <a:lumMod val="95000"/>
                </a:schemeClr>
              </a:solidFill>
              <a:prstDash val="solid"/>
              <a:miter lim="800000"/>
              <a:headEnd/>
              <a:tailEnd/>
            </a:ln>
          </p:spPr>
          <p:txBody>
            <a:bodyPr/>
            <a:lstStyle/>
            <a:p>
              <a:pPr defTabSz="1828434" fontAlgn="auto">
                <a:spcBef>
                  <a:spcPts val="0"/>
                </a:spcBef>
                <a:spcAft>
                  <a:spcPts val="0"/>
                </a:spcAft>
                <a:defRPr/>
              </a:pPr>
              <a:endParaRPr lang="en-US" b="1" dirty="0">
                <a:latin typeface="Lato Bold" charset="0"/>
                <a:ea typeface="+mn-ea"/>
              </a:endParaRPr>
            </a:p>
          </p:txBody>
        </p:sp>
        <p:sp>
          <p:nvSpPr>
            <p:cNvPr id="30" name="Freeform 26"/>
            <p:cNvSpPr>
              <a:spLocks/>
            </p:cNvSpPr>
            <p:nvPr/>
          </p:nvSpPr>
          <p:spPr bwMode="auto">
            <a:xfrm>
              <a:off x="7834648" y="2188426"/>
              <a:ext cx="94441" cy="86009"/>
            </a:xfrm>
            <a:custGeom>
              <a:avLst/>
              <a:gdLst>
                <a:gd name="T0" fmla="*/ 4 w 56"/>
                <a:gd name="T1" fmla="*/ 29 h 51"/>
                <a:gd name="T2" fmla="*/ 4 w 56"/>
                <a:gd name="T3" fmla="*/ 36 h 51"/>
                <a:gd name="T4" fmla="*/ 8 w 56"/>
                <a:gd name="T5" fmla="*/ 42 h 51"/>
                <a:gd name="T6" fmla="*/ 4 w 56"/>
                <a:gd name="T7" fmla="*/ 48 h 51"/>
                <a:gd name="T8" fmla="*/ 5 w 56"/>
                <a:gd name="T9" fmla="*/ 51 h 51"/>
                <a:gd name="T10" fmla="*/ 9 w 56"/>
                <a:gd name="T11" fmla="*/ 50 h 51"/>
                <a:gd name="T12" fmla="*/ 13 w 56"/>
                <a:gd name="T13" fmla="*/ 45 h 51"/>
                <a:gd name="T14" fmla="*/ 15 w 56"/>
                <a:gd name="T15" fmla="*/ 44 h 51"/>
                <a:gd name="T16" fmla="*/ 20 w 56"/>
                <a:gd name="T17" fmla="*/ 39 h 51"/>
                <a:gd name="T18" fmla="*/ 25 w 56"/>
                <a:gd name="T19" fmla="*/ 36 h 51"/>
                <a:gd name="T20" fmla="*/ 33 w 56"/>
                <a:gd name="T21" fmla="*/ 36 h 51"/>
                <a:gd name="T22" fmla="*/ 37 w 56"/>
                <a:gd name="T23" fmla="*/ 34 h 51"/>
                <a:gd name="T24" fmla="*/ 39 w 56"/>
                <a:gd name="T25" fmla="*/ 32 h 51"/>
                <a:gd name="T26" fmla="*/ 44 w 56"/>
                <a:gd name="T27" fmla="*/ 30 h 51"/>
                <a:gd name="T28" fmla="*/ 49 w 56"/>
                <a:gd name="T29" fmla="*/ 28 h 51"/>
                <a:gd name="T30" fmla="*/ 55 w 56"/>
                <a:gd name="T31" fmla="*/ 28 h 51"/>
                <a:gd name="T32" fmla="*/ 56 w 56"/>
                <a:gd name="T33" fmla="*/ 26 h 51"/>
                <a:gd name="T34" fmla="*/ 50 w 56"/>
                <a:gd name="T35" fmla="*/ 0 h 51"/>
                <a:gd name="T36" fmla="*/ 24 w 56"/>
                <a:gd name="T37" fmla="*/ 5 h 51"/>
                <a:gd name="T38" fmla="*/ 0 w 56"/>
                <a:gd name="T39" fmla="*/ 9 h 51"/>
                <a:gd name="T40" fmla="*/ 0 w 56"/>
                <a:gd name="T41" fmla="*/ 10 h 51"/>
                <a:gd name="T42" fmla="*/ 4 w 56"/>
                <a:gd name="T43" fmla="*/ 2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6" h="51">
                  <a:moveTo>
                    <a:pt x="4" y="29"/>
                  </a:moveTo>
                  <a:lnTo>
                    <a:pt x="4" y="36"/>
                  </a:lnTo>
                  <a:lnTo>
                    <a:pt x="8" y="42"/>
                  </a:lnTo>
                  <a:lnTo>
                    <a:pt x="4" y="48"/>
                  </a:lnTo>
                  <a:lnTo>
                    <a:pt x="5" y="51"/>
                  </a:lnTo>
                  <a:lnTo>
                    <a:pt x="9" y="50"/>
                  </a:lnTo>
                  <a:lnTo>
                    <a:pt x="13" y="45"/>
                  </a:lnTo>
                  <a:lnTo>
                    <a:pt x="15" y="44"/>
                  </a:lnTo>
                  <a:lnTo>
                    <a:pt x="20" y="39"/>
                  </a:lnTo>
                  <a:lnTo>
                    <a:pt x="25" y="36"/>
                  </a:lnTo>
                  <a:lnTo>
                    <a:pt x="33" y="36"/>
                  </a:lnTo>
                  <a:lnTo>
                    <a:pt x="37" y="34"/>
                  </a:lnTo>
                  <a:lnTo>
                    <a:pt x="39" y="32"/>
                  </a:lnTo>
                  <a:lnTo>
                    <a:pt x="44" y="30"/>
                  </a:lnTo>
                  <a:lnTo>
                    <a:pt x="49" y="28"/>
                  </a:lnTo>
                  <a:lnTo>
                    <a:pt x="55" y="28"/>
                  </a:lnTo>
                  <a:lnTo>
                    <a:pt x="56" y="26"/>
                  </a:lnTo>
                  <a:lnTo>
                    <a:pt x="50" y="0"/>
                  </a:lnTo>
                  <a:lnTo>
                    <a:pt x="24" y="5"/>
                  </a:lnTo>
                  <a:lnTo>
                    <a:pt x="0" y="9"/>
                  </a:lnTo>
                  <a:lnTo>
                    <a:pt x="0" y="10"/>
                  </a:lnTo>
                  <a:lnTo>
                    <a:pt x="4" y="29"/>
                  </a:lnTo>
                  <a:close/>
                </a:path>
              </a:pathLst>
            </a:custGeom>
            <a:grpFill/>
            <a:ln w="6350" cap="flat">
              <a:solidFill>
                <a:schemeClr val="bg1">
                  <a:lumMod val="95000"/>
                </a:schemeClr>
              </a:solidFill>
              <a:prstDash val="solid"/>
              <a:miter lim="800000"/>
              <a:headEnd/>
              <a:tailEnd/>
            </a:ln>
          </p:spPr>
          <p:txBody>
            <a:bodyPr/>
            <a:lstStyle/>
            <a:p>
              <a:pPr defTabSz="1828434" fontAlgn="auto">
                <a:spcBef>
                  <a:spcPts val="0"/>
                </a:spcBef>
                <a:spcAft>
                  <a:spcPts val="0"/>
                </a:spcAft>
                <a:defRPr/>
              </a:pPr>
              <a:endParaRPr lang="en-US" b="1" dirty="0">
                <a:latin typeface="Lato Bold" charset="0"/>
                <a:ea typeface="+mn-ea"/>
              </a:endParaRPr>
            </a:p>
          </p:txBody>
        </p:sp>
        <p:sp>
          <p:nvSpPr>
            <p:cNvPr id="31" name="Freeform 27"/>
            <p:cNvSpPr>
              <a:spLocks/>
            </p:cNvSpPr>
            <p:nvPr/>
          </p:nvSpPr>
          <p:spPr bwMode="auto">
            <a:xfrm>
              <a:off x="7918970" y="2179993"/>
              <a:ext cx="40475" cy="52280"/>
            </a:xfrm>
            <a:custGeom>
              <a:avLst/>
              <a:gdLst>
                <a:gd name="T0" fmla="*/ 23 w 24"/>
                <a:gd name="T1" fmla="*/ 15 h 31"/>
                <a:gd name="T2" fmla="*/ 21 w 24"/>
                <a:gd name="T3" fmla="*/ 13 h 31"/>
                <a:gd name="T4" fmla="*/ 21 w 24"/>
                <a:gd name="T5" fmla="*/ 12 h 31"/>
                <a:gd name="T6" fmla="*/ 18 w 24"/>
                <a:gd name="T7" fmla="*/ 11 h 31"/>
                <a:gd name="T8" fmla="*/ 16 w 24"/>
                <a:gd name="T9" fmla="*/ 10 h 31"/>
                <a:gd name="T10" fmla="*/ 16 w 24"/>
                <a:gd name="T11" fmla="*/ 7 h 31"/>
                <a:gd name="T12" fmla="*/ 13 w 24"/>
                <a:gd name="T13" fmla="*/ 5 h 31"/>
                <a:gd name="T14" fmla="*/ 10 w 24"/>
                <a:gd name="T15" fmla="*/ 0 h 31"/>
                <a:gd name="T16" fmla="*/ 0 w 24"/>
                <a:gd name="T17" fmla="*/ 5 h 31"/>
                <a:gd name="T18" fmla="*/ 6 w 24"/>
                <a:gd name="T19" fmla="*/ 31 h 31"/>
                <a:gd name="T20" fmla="*/ 8 w 24"/>
                <a:gd name="T21" fmla="*/ 29 h 31"/>
                <a:gd name="T22" fmla="*/ 10 w 24"/>
                <a:gd name="T23" fmla="*/ 28 h 31"/>
                <a:gd name="T24" fmla="*/ 14 w 24"/>
                <a:gd name="T25" fmla="*/ 26 h 31"/>
                <a:gd name="T26" fmla="*/ 14 w 24"/>
                <a:gd name="T27" fmla="*/ 23 h 31"/>
                <a:gd name="T28" fmla="*/ 14 w 24"/>
                <a:gd name="T29" fmla="*/ 22 h 31"/>
                <a:gd name="T30" fmla="*/ 14 w 24"/>
                <a:gd name="T31" fmla="*/ 20 h 31"/>
                <a:gd name="T32" fmla="*/ 14 w 24"/>
                <a:gd name="T33" fmla="*/ 17 h 31"/>
                <a:gd name="T34" fmla="*/ 14 w 24"/>
                <a:gd name="T35" fmla="*/ 15 h 31"/>
                <a:gd name="T36" fmla="*/ 14 w 24"/>
                <a:gd name="T37" fmla="*/ 14 h 31"/>
                <a:gd name="T38" fmla="*/ 15 w 24"/>
                <a:gd name="T39" fmla="*/ 13 h 31"/>
                <a:gd name="T40" fmla="*/ 16 w 24"/>
                <a:gd name="T41" fmla="*/ 13 h 31"/>
                <a:gd name="T42" fmla="*/ 19 w 24"/>
                <a:gd name="T43" fmla="*/ 14 h 31"/>
                <a:gd name="T44" fmla="*/ 19 w 24"/>
                <a:gd name="T45" fmla="*/ 16 h 31"/>
                <a:gd name="T46" fmla="*/ 21 w 24"/>
                <a:gd name="T47" fmla="*/ 20 h 31"/>
                <a:gd name="T48" fmla="*/ 21 w 24"/>
                <a:gd name="T49" fmla="*/ 21 h 31"/>
                <a:gd name="T50" fmla="*/ 22 w 24"/>
                <a:gd name="T51" fmla="*/ 22 h 31"/>
                <a:gd name="T52" fmla="*/ 24 w 24"/>
                <a:gd name="T53" fmla="*/ 21 h 31"/>
                <a:gd name="T54" fmla="*/ 24 w 24"/>
                <a:gd name="T55" fmla="*/ 20 h 31"/>
                <a:gd name="T56" fmla="*/ 24 w 24"/>
                <a:gd name="T57" fmla="*/ 19 h 31"/>
                <a:gd name="T58" fmla="*/ 23 w 24"/>
                <a:gd name="T59" fmla="*/ 1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4" h="31">
                  <a:moveTo>
                    <a:pt x="23" y="15"/>
                  </a:moveTo>
                  <a:lnTo>
                    <a:pt x="21" y="13"/>
                  </a:lnTo>
                  <a:lnTo>
                    <a:pt x="21" y="12"/>
                  </a:lnTo>
                  <a:lnTo>
                    <a:pt x="18" y="11"/>
                  </a:lnTo>
                  <a:lnTo>
                    <a:pt x="16" y="10"/>
                  </a:lnTo>
                  <a:lnTo>
                    <a:pt x="16" y="7"/>
                  </a:lnTo>
                  <a:lnTo>
                    <a:pt x="13" y="5"/>
                  </a:lnTo>
                  <a:lnTo>
                    <a:pt x="10" y="0"/>
                  </a:lnTo>
                  <a:lnTo>
                    <a:pt x="0" y="5"/>
                  </a:lnTo>
                  <a:lnTo>
                    <a:pt x="6" y="31"/>
                  </a:lnTo>
                  <a:lnTo>
                    <a:pt x="8" y="29"/>
                  </a:lnTo>
                  <a:lnTo>
                    <a:pt x="10" y="28"/>
                  </a:lnTo>
                  <a:lnTo>
                    <a:pt x="14" y="26"/>
                  </a:lnTo>
                  <a:lnTo>
                    <a:pt x="14" y="23"/>
                  </a:lnTo>
                  <a:lnTo>
                    <a:pt x="14" y="22"/>
                  </a:lnTo>
                  <a:lnTo>
                    <a:pt x="14" y="20"/>
                  </a:lnTo>
                  <a:lnTo>
                    <a:pt x="14" y="17"/>
                  </a:lnTo>
                  <a:lnTo>
                    <a:pt x="14" y="15"/>
                  </a:lnTo>
                  <a:lnTo>
                    <a:pt x="14" y="14"/>
                  </a:lnTo>
                  <a:lnTo>
                    <a:pt x="15" y="13"/>
                  </a:lnTo>
                  <a:lnTo>
                    <a:pt x="16" y="13"/>
                  </a:lnTo>
                  <a:lnTo>
                    <a:pt x="19" y="14"/>
                  </a:lnTo>
                  <a:lnTo>
                    <a:pt x="19" y="16"/>
                  </a:lnTo>
                  <a:lnTo>
                    <a:pt x="21" y="20"/>
                  </a:lnTo>
                  <a:lnTo>
                    <a:pt x="21" y="21"/>
                  </a:lnTo>
                  <a:lnTo>
                    <a:pt x="22" y="22"/>
                  </a:lnTo>
                  <a:lnTo>
                    <a:pt x="24" y="21"/>
                  </a:lnTo>
                  <a:lnTo>
                    <a:pt x="24" y="20"/>
                  </a:lnTo>
                  <a:lnTo>
                    <a:pt x="24" y="19"/>
                  </a:lnTo>
                  <a:lnTo>
                    <a:pt x="23" y="15"/>
                  </a:lnTo>
                  <a:close/>
                </a:path>
              </a:pathLst>
            </a:custGeom>
            <a:grpFill/>
            <a:ln w="6350" cap="flat">
              <a:solidFill>
                <a:schemeClr val="bg1">
                  <a:lumMod val="95000"/>
                </a:schemeClr>
              </a:solidFill>
              <a:prstDash val="solid"/>
              <a:miter lim="800000"/>
              <a:headEnd/>
              <a:tailEnd/>
            </a:ln>
          </p:spPr>
          <p:txBody>
            <a:bodyPr/>
            <a:lstStyle/>
            <a:p>
              <a:pPr defTabSz="1828434" fontAlgn="auto">
                <a:spcBef>
                  <a:spcPts val="0"/>
                </a:spcBef>
                <a:spcAft>
                  <a:spcPts val="0"/>
                </a:spcAft>
                <a:defRPr/>
              </a:pPr>
              <a:endParaRPr lang="en-US" b="1" dirty="0">
                <a:latin typeface="Lato Bold" charset="0"/>
                <a:ea typeface="+mn-ea"/>
              </a:endParaRPr>
            </a:p>
          </p:txBody>
        </p:sp>
        <p:sp>
          <p:nvSpPr>
            <p:cNvPr id="32" name="Freeform 28"/>
            <p:cNvSpPr>
              <a:spLocks/>
            </p:cNvSpPr>
            <p:nvPr/>
          </p:nvSpPr>
          <p:spPr bwMode="auto">
            <a:xfrm>
              <a:off x="7834648" y="2119281"/>
              <a:ext cx="183822" cy="92755"/>
            </a:xfrm>
            <a:custGeom>
              <a:avLst/>
              <a:gdLst>
                <a:gd name="T0" fmla="*/ 105 w 109"/>
                <a:gd name="T1" fmla="*/ 32 h 55"/>
                <a:gd name="T2" fmla="*/ 101 w 109"/>
                <a:gd name="T3" fmla="*/ 29 h 55"/>
                <a:gd name="T4" fmla="*/ 97 w 109"/>
                <a:gd name="T5" fmla="*/ 25 h 55"/>
                <a:gd name="T6" fmla="*/ 97 w 109"/>
                <a:gd name="T7" fmla="*/ 29 h 55"/>
                <a:gd name="T8" fmla="*/ 102 w 109"/>
                <a:gd name="T9" fmla="*/ 35 h 55"/>
                <a:gd name="T10" fmla="*/ 95 w 109"/>
                <a:gd name="T11" fmla="*/ 36 h 55"/>
                <a:gd name="T12" fmla="*/ 88 w 109"/>
                <a:gd name="T13" fmla="*/ 37 h 55"/>
                <a:gd name="T14" fmla="*/ 85 w 109"/>
                <a:gd name="T15" fmla="*/ 35 h 55"/>
                <a:gd name="T16" fmla="*/ 81 w 109"/>
                <a:gd name="T17" fmla="*/ 32 h 55"/>
                <a:gd name="T18" fmla="*/ 81 w 109"/>
                <a:gd name="T19" fmla="*/ 27 h 55"/>
                <a:gd name="T20" fmla="*/ 73 w 109"/>
                <a:gd name="T21" fmla="*/ 22 h 55"/>
                <a:gd name="T22" fmla="*/ 69 w 109"/>
                <a:gd name="T23" fmla="*/ 22 h 55"/>
                <a:gd name="T24" fmla="*/ 68 w 109"/>
                <a:gd name="T25" fmla="*/ 16 h 55"/>
                <a:gd name="T26" fmla="*/ 71 w 109"/>
                <a:gd name="T27" fmla="*/ 13 h 55"/>
                <a:gd name="T28" fmla="*/ 77 w 109"/>
                <a:gd name="T29" fmla="*/ 9 h 55"/>
                <a:gd name="T30" fmla="*/ 76 w 109"/>
                <a:gd name="T31" fmla="*/ 6 h 55"/>
                <a:gd name="T32" fmla="*/ 71 w 109"/>
                <a:gd name="T33" fmla="*/ 6 h 55"/>
                <a:gd name="T34" fmla="*/ 68 w 109"/>
                <a:gd name="T35" fmla="*/ 0 h 55"/>
                <a:gd name="T36" fmla="*/ 59 w 109"/>
                <a:gd name="T37" fmla="*/ 8 h 55"/>
                <a:gd name="T38" fmla="*/ 0 w 109"/>
                <a:gd name="T39" fmla="*/ 20 h 55"/>
                <a:gd name="T40" fmla="*/ 0 w 109"/>
                <a:gd name="T41" fmla="*/ 50 h 55"/>
                <a:gd name="T42" fmla="*/ 50 w 109"/>
                <a:gd name="T43" fmla="*/ 41 h 55"/>
                <a:gd name="T44" fmla="*/ 63 w 109"/>
                <a:gd name="T45" fmla="*/ 41 h 55"/>
                <a:gd name="T46" fmla="*/ 66 w 109"/>
                <a:gd name="T47" fmla="*/ 46 h 55"/>
                <a:gd name="T48" fmla="*/ 71 w 109"/>
                <a:gd name="T49" fmla="*/ 48 h 55"/>
                <a:gd name="T50" fmla="*/ 73 w 109"/>
                <a:gd name="T51" fmla="*/ 51 h 55"/>
                <a:gd name="T52" fmla="*/ 74 w 109"/>
                <a:gd name="T53" fmla="*/ 55 h 55"/>
                <a:gd name="T54" fmla="*/ 77 w 109"/>
                <a:gd name="T55" fmla="*/ 55 h 55"/>
                <a:gd name="T56" fmla="*/ 79 w 109"/>
                <a:gd name="T57" fmla="*/ 49 h 55"/>
                <a:gd name="T58" fmla="*/ 82 w 109"/>
                <a:gd name="T59" fmla="*/ 45 h 55"/>
                <a:gd name="T60" fmla="*/ 86 w 109"/>
                <a:gd name="T61" fmla="*/ 46 h 55"/>
                <a:gd name="T62" fmla="*/ 87 w 109"/>
                <a:gd name="T63" fmla="*/ 51 h 55"/>
                <a:gd name="T64" fmla="*/ 92 w 109"/>
                <a:gd name="T65" fmla="*/ 47 h 55"/>
                <a:gd name="T66" fmla="*/ 94 w 109"/>
                <a:gd name="T67" fmla="*/ 45 h 55"/>
                <a:gd name="T68" fmla="*/ 101 w 109"/>
                <a:gd name="T69" fmla="*/ 43 h 55"/>
                <a:gd name="T70" fmla="*/ 106 w 109"/>
                <a:gd name="T71" fmla="*/ 40 h 55"/>
                <a:gd name="T72" fmla="*/ 109 w 109"/>
                <a:gd name="T73" fmla="*/ 36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09" h="55">
                  <a:moveTo>
                    <a:pt x="107" y="35"/>
                  </a:moveTo>
                  <a:lnTo>
                    <a:pt x="105" y="32"/>
                  </a:lnTo>
                  <a:lnTo>
                    <a:pt x="104" y="31"/>
                  </a:lnTo>
                  <a:lnTo>
                    <a:pt x="101" y="29"/>
                  </a:lnTo>
                  <a:lnTo>
                    <a:pt x="98" y="27"/>
                  </a:lnTo>
                  <a:lnTo>
                    <a:pt x="97" y="25"/>
                  </a:lnTo>
                  <a:lnTo>
                    <a:pt x="96" y="27"/>
                  </a:lnTo>
                  <a:lnTo>
                    <a:pt x="97" y="29"/>
                  </a:lnTo>
                  <a:lnTo>
                    <a:pt x="100" y="32"/>
                  </a:lnTo>
                  <a:lnTo>
                    <a:pt x="102" y="35"/>
                  </a:lnTo>
                  <a:lnTo>
                    <a:pt x="99" y="36"/>
                  </a:lnTo>
                  <a:lnTo>
                    <a:pt x="95" y="36"/>
                  </a:lnTo>
                  <a:lnTo>
                    <a:pt x="89" y="39"/>
                  </a:lnTo>
                  <a:lnTo>
                    <a:pt x="88" y="37"/>
                  </a:lnTo>
                  <a:lnTo>
                    <a:pt x="87" y="36"/>
                  </a:lnTo>
                  <a:lnTo>
                    <a:pt x="85" y="35"/>
                  </a:lnTo>
                  <a:lnTo>
                    <a:pt x="82" y="33"/>
                  </a:lnTo>
                  <a:lnTo>
                    <a:pt x="81" y="32"/>
                  </a:lnTo>
                  <a:lnTo>
                    <a:pt x="82" y="30"/>
                  </a:lnTo>
                  <a:lnTo>
                    <a:pt x="81" y="27"/>
                  </a:lnTo>
                  <a:lnTo>
                    <a:pt x="77" y="24"/>
                  </a:lnTo>
                  <a:lnTo>
                    <a:pt x="73" y="22"/>
                  </a:lnTo>
                  <a:lnTo>
                    <a:pt x="71" y="22"/>
                  </a:lnTo>
                  <a:lnTo>
                    <a:pt x="69" y="22"/>
                  </a:lnTo>
                  <a:lnTo>
                    <a:pt x="68" y="20"/>
                  </a:lnTo>
                  <a:lnTo>
                    <a:pt x="68" y="16"/>
                  </a:lnTo>
                  <a:lnTo>
                    <a:pt x="70" y="14"/>
                  </a:lnTo>
                  <a:lnTo>
                    <a:pt x="71" y="13"/>
                  </a:lnTo>
                  <a:lnTo>
                    <a:pt x="73" y="11"/>
                  </a:lnTo>
                  <a:lnTo>
                    <a:pt x="77" y="9"/>
                  </a:lnTo>
                  <a:lnTo>
                    <a:pt x="77" y="8"/>
                  </a:lnTo>
                  <a:lnTo>
                    <a:pt x="76" y="6"/>
                  </a:lnTo>
                  <a:lnTo>
                    <a:pt x="73" y="6"/>
                  </a:lnTo>
                  <a:lnTo>
                    <a:pt x="71" y="6"/>
                  </a:lnTo>
                  <a:lnTo>
                    <a:pt x="70" y="3"/>
                  </a:lnTo>
                  <a:lnTo>
                    <a:pt x="68" y="0"/>
                  </a:lnTo>
                  <a:lnTo>
                    <a:pt x="60" y="3"/>
                  </a:lnTo>
                  <a:lnTo>
                    <a:pt x="59" y="8"/>
                  </a:lnTo>
                  <a:lnTo>
                    <a:pt x="22" y="17"/>
                  </a:lnTo>
                  <a:lnTo>
                    <a:pt x="0" y="20"/>
                  </a:lnTo>
                  <a:lnTo>
                    <a:pt x="0" y="33"/>
                  </a:lnTo>
                  <a:lnTo>
                    <a:pt x="0" y="50"/>
                  </a:lnTo>
                  <a:lnTo>
                    <a:pt x="24" y="46"/>
                  </a:lnTo>
                  <a:lnTo>
                    <a:pt x="50" y="41"/>
                  </a:lnTo>
                  <a:lnTo>
                    <a:pt x="60" y="36"/>
                  </a:lnTo>
                  <a:lnTo>
                    <a:pt x="63" y="41"/>
                  </a:lnTo>
                  <a:lnTo>
                    <a:pt x="66" y="43"/>
                  </a:lnTo>
                  <a:lnTo>
                    <a:pt x="66" y="46"/>
                  </a:lnTo>
                  <a:lnTo>
                    <a:pt x="68" y="47"/>
                  </a:lnTo>
                  <a:lnTo>
                    <a:pt x="71" y="48"/>
                  </a:lnTo>
                  <a:lnTo>
                    <a:pt x="71" y="49"/>
                  </a:lnTo>
                  <a:lnTo>
                    <a:pt x="73" y="51"/>
                  </a:lnTo>
                  <a:lnTo>
                    <a:pt x="74" y="55"/>
                  </a:lnTo>
                  <a:lnTo>
                    <a:pt x="74" y="55"/>
                  </a:lnTo>
                  <a:lnTo>
                    <a:pt x="76" y="55"/>
                  </a:lnTo>
                  <a:lnTo>
                    <a:pt x="77" y="55"/>
                  </a:lnTo>
                  <a:lnTo>
                    <a:pt x="79" y="53"/>
                  </a:lnTo>
                  <a:lnTo>
                    <a:pt x="79" y="49"/>
                  </a:lnTo>
                  <a:lnTo>
                    <a:pt x="82" y="47"/>
                  </a:lnTo>
                  <a:lnTo>
                    <a:pt x="82" y="45"/>
                  </a:lnTo>
                  <a:lnTo>
                    <a:pt x="85" y="43"/>
                  </a:lnTo>
                  <a:lnTo>
                    <a:pt x="86" y="46"/>
                  </a:lnTo>
                  <a:lnTo>
                    <a:pt x="87" y="49"/>
                  </a:lnTo>
                  <a:lnTo>
                    <a:pt x="87" y="51"/>
                  </a:lnTo>
                  <a:lnTo>
                    <a:pt x="90" y="49"/>
                  </a:lnTo>
                  <a:lnTo>
                    <a:pt x="92" y="47"/>
                  </a:lnTo>
                  <a:lnTo>
                    <a:pt x="92" y="45"/>
                  </a:lnTo>
                  <a:lnTo>
                    <a:pt x="94" y="45"/>
                  </a:lnTo>
                  <a:lnTo>
                    <a:pt x="97" y="43"/>
                  </a:lnTo>
                  <a:lnTo>
                    <a:pt x="101" y="43"/>
                  </a:lnTo>
                  <a:lnTo>
                    <a:pt x="103" y="41"/>
                  </a:lnTo>
                  <a:lnTo>
                    <a:pt x="106" y="40"/>
                  </a:lnTo>
                  <a:lnTo>
                    <a:pt x="108" y="38"/>
                  </a:lnTo>
                  <a:lnTo>
                    <a:pt x="109" y="36"/>
                  </a:lnTo>
                  <a:lnTo>
                    <a:pt x="107" y="35"/>
                  </a:lnTo>
                  <a:close/>
                </a:path>
              </a:pathLst>
            </a:custGeom>
            <a:grpFill/>
            <a:ln w="6350" cap="flat">
              <a:solidFill>
                <a:schemeClr val="bg1">
                  <a:lumMod val="95000"/>
                </a:schemeClr>
              </a:solidFill>
              <a:prstDash val="solid"/>
              <a:miter lim="800000"/>
              <a:headEnd/>
              <a:tailEnd/>
            </a:ln>
          </p:spPr>
          <p:txBody>
            <a:bodyPr/>
            <a:lstStyle/>
            <a:p>
              <a:pPr defTabSz="1828434" fontAlgn="auto">
                <a:spcBef>
                  <a:spcPts val="0"/>
                </a:spcBef>
                <a:spcAft>
                  <a:spcPts val="0"/>
                </a:spcAft>
                <a:defRPr/>
              </a:pPr>
              <a:endParaRPr lang="en-US" b="1" dirty="0">
                <a:latin typeface="Lato Bold" charset="0"/>
                <a:ea typeface="+mn-ea"/>
              </a:endParaRPr>
            </a:p>
          </p:txBody>
        </p:sp>
        <p:sp>
          <p:nvSpPr>
            <p:cNvPr id="33" name="Freeform 29"/>
            <p:cNvSpPr>
              <a:spLocks/>
            </p:cNvSpPr>
            <p:nvPr/>
          </p:nvSpPr>
          <p:spPr bwMode="auto">
            <a:xfrm>
              <a:off x="7976309" y="2205290"/>
              <a:ext cx="16864" cy="11806"/>
            </a:xfrm>
            <a:custGeom>
              <a:avLst/>
              <a:gdLst>
                <a:gd name="T0" fmla="*/ 3 w 12"/>
                <a:gd name="T1" fmla="*/ 9 h 9"/>
                <a:gd name="T2" fmla="*/ 7 w 12"/>
                <a:gd name="T3" fmla="*/ 9 h 9"/>
                <a:gd name="T4" fmla="*/ 10 w 12"/>
                <a:gd name="T5" fmla="*/ 6 h 9"/>
                <a:gd name="T6" fmla="*/ 12 w 12"/>
                <a:gd name="T7" fmla="*/ 4 h 9"/>
                <a:gd name="T8" fmla="*/ 8 w 12"/>
                <a:gd name="T9" fmla="*/ 2 h 9"/>
                <a:gd name="T10" fmla="*/ 4 w 12"/>
                <a:gd name="T11" fmla="*/ 1 h 9"/>
                <a:gd name="T12" fmla="*/ 0 w 12"/>
                <a:gd name="T13" fmla="*/ 7 h 9"/>
                <a:gd name="T14" fmla="*/ 3 w 12"/>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 h="9">
                  <a:moveTo>
                    <a:pt x="3" y="9"/>
                  </a:moveTo>
                  <a:cubicBezTo>
                    <a:pt x="7" y="9"/>
                    <a:pt x="7" y="9"/>
                    <a:pt x="7" y="9"/>
                  </a:cubicBezTo>
                  <a:cubicBezTo>
                    <a:pt x="10" y="6"/>
                    <a:pt x="10" y="6"/>
                    <a:pt x="10" y="6"/>
                  </a:cubicBezTo>
                  <a:cubicBezTo>
                    <a:pt x="12" y="4"/>
                    <a:pt x="12" y="4"/>
                    <a:pt x="12" y="4"/>
                  </a:cubicBezTo>
                  <a:cubicBezTo>
                    <a:pt x="8" y="2"/>
                    <a:pt x="8" y="2"/>
                    <a:pt x="8" y="2"/>
                  </a:cubicBezTo>
                  <a:cubicBezTo>
                    <a:pt x="8" y="2"/>
                    <a:pt x="5" y="0"/>
                    <a:pt x="4" y="1"/>
                  </a:cubicBezTo>
                  <a:cubicBezTo>
                    <a:pt x="4" y="2"/>
                    <a:pt x="0" y="7"/>
                    <a:pt x="0" y="7"/>
                  </a:cubicBezTo>
                  <a:lnTo>
                    <a:pt x="3" y="9"/>
                  </a:lnTo>
                  <a:close/>
                </a:path>
              </a:pathLst>
            </a:custGeom>
            <a:grpFill/>
            <a:ln w="6350" cap="flat">
              <a:solidFill>
                <a:schemeClr val="bg1">
                  <a:lumMod val="95000"/>
                </a:schemeClr>
              </a:solidFill>
              <a:prstDash val="solid"/>
              <a:miter lim="800000"/>
              <a:headEnd/>
              <a:tailEnd/>
            </a:ln>
          </p:spPr>
          <p:txBody>
            <a:bodyPr/>
            <a:lstStyle/>
            <a:p>
              <a:pPr defTabSz="1828434" fontAlgn="auto">
                <a:spcBef>
                  <a:spcPts val="0"/>
                </a:spcBef>
                <a:spcAft>
                  <a:spcPts val="0"/>
                </a:spcAft>
                <a:defRPr/>
              </a:pPr>
              <a:endParaRPr lang="en-US" b="1" dirty="0">
                <a:latin typeface="Lato Bold" charset="0"/>
                <a:ea typeface="+mn-ea"/>
              </a:endParaRPr>
            </a:p>
          </p:txBody>
        </p:sp>
        <p:sp>
          <p:nvSpPr>
            <p:cNvPr id="34" name="Freeform 30"/>
            <p:cNvSpPr>
              <a:spLocks/>
            </p:cNvSpPr>
            <p:nvPr/>
          </p:nvSpPr>
          <p:spPr bwMode="auto">
            <a:xfrm>
              <a:off x="7763817" y="2269376"/>
              <a:ext cx="70830" cy="158525"/>
            </a:xfrm>
            <a:custGeom>
              <a:avLst/>
              <a:gdLst>
                <a:gd name="T0" fmla="*/ 36 w 42"/>
                <a:gd name="T1" fmla="*/ 13 h 94"/>
                <a:gd name="T2" fmla="*/ 36 w 42"/>
                <a:gd name="T3" fmla="*/ 9 h 94"/>
                <a:gd name="T4" fmla="*/ 34 w 42"/>
                <a:gd name="T5" fmla="*/ 7 h 94"/>
                <a:gd name="T6" fmla="*/ 21 w 42"/>
                <a:gd name="T7" fmla="*/ 3 h 94"/>
                <a:gd name="T8" fmla="*/ 9 w 42"/>
                <a:gd name="T9" fmla="*/ 0 h 94"/>
                <a:gd name="T10" fmla="*/ 8 w 42"/>
                <a:gd name="T11" fmla="*/ 3 h 94"/>
                <a:gd name="T12" fmla="*/ 6 w 42"/>
                <a:gd name="T13" fmla="*/ 7 h 94"/>
                <a:gd name="T14" fmla="*/ 3 w 42"/>
                <a:gd name="T15" fmla="*/ 9 h 94"/>
                <a:gd name="T16" fmla="*/ 2 w 42"/>
                <a:gd name="T17" fmla="*/ 14 h 94"/>
                <a:gd name="T18" fmla="*/ 3 w 42"/>
                <a:gd name="T19" fmla="*/ 20 h 94"/>
                <a:gd name="T20" fmla="*/ 3 w 42"/>
                <a:gd name="T21" fmla="*/ 25 h 94"/>
                <a:gd name="T22" fmla="*/ 2 w 42"/>
                <a:gd name="T23" fmla="*/ 30 h 94"/>
                <a:gd name="T24" fmla="*/ 5 w 42"/>
                <a:gd name="T25" fmla="*/ 32 h 94"/>
                <a:gd name="T26" fmla="*/ 9 w 42"/>
                <a:gd name="T27" fmla="*/ 34 h 94"/>
                <a:gd name="T28" fmla="*/ 11 w 42"/>
                <a:gd name="T29" fmla="*/ 38 h 94"/>
                <a:gd name="T30" fmla="*/ 15 w 42"/>
                <a:gd name="T31" fmla="*/ 42 h 94"/>
                <a:gd name="T32" fmla="*/ 20 w 42"/>
                <a:gd name="T33" fmla="*/ 46 h 94"/>
                <a:gd name="T34" fmla="*/ 20 w 42"/>
                <a:gd name="T35" fmla="*/ 47 h 94"/>
                <a:gd name="T36" fmla="*/ 18 w 42"/>
                <a:gd name="T37" fmla="*/ 53 h 94"/>
                <a:gd name="T38" fmla="*/ 10 w 42"/>
                <a:gd name="T39" fmla="*/ 58 h 94"/>
                <a:gd name="T40" fmla="*/ 3 w 42"/>
                <a:gd name="T41" fmla="*/ 64 h 94"/>
                <a:gd name="T42" fmla="*/ 2 w 42"/>
                <a:gd name="T43" fmla="*/ 67 h 94"/>
                <a:gd name="T44" fmla="*/ 0 w 42"/>
                <a:gd name="T45" fmla="*/ 72 h 94"/>
                <a:gd name="T46" fmla="*/ 1 w 42"/>
                <a:gd name="T47" fmla="*/ 75 h 94"/>
                <a:gd name="T48" fmla="*/ 3 w 42"/>
                <a:gd name="T49" fmla="*/ 79 h 94"/>
                <a:gd name="T50" fmla="*/ 8 w 42"/>
                <a:gd name="T51" fmla="*/ 83 h 94"/>
                <a:gd name="T52" fmla="*/ 12 w 42"/>
                <a:gd name="T53" fmla="*/ 85 h 94"/>
                <a:gd name="T54" fmla="*/ 15 w 42"/>
                <a:gd name="T55" fmla="*/ 86 h 94"/>
                <a:gd name="T56" fmla="*/ 20 w 42"/>
                <a:gd name="T57" fmla="*/ 86 h 94"/>
                <a:gd name="T58" fmla="*/ 24 w 42"/>
                <a:gd name="T59" fmla="*/ 86 h 94"/>
                <a:gd name="T60" fmla="*/ 25 w 42"/>
                <a:gd name="T61" fmla="*/ 86 h 94"/>
                <a:gd name="T62" fmla="*/ 24 w 42"/>
                <a:gd name="T63" fmla="*/ 90 h 94"/>
                <a:gd name="T64" fmla="*/ 24 w 42"/>
                <a:gd name="T65" fmla="*/ 93 h 94"/>
                <a:gd name="T66" fmla="*/ 25 w 42"/>
                <a:gd name="T67" fmla="*/ 94 h 94"/>
                <a:gd name="T68" fmla="*/ 26 w 42"/>
                <a:gd name="T69" fmla="*/ 94 h 94"/>
                <a:gd name="T70" fmla="*/ 27 w 42"/>
                <a:gd name="T71" fmla="*/ 87 h 94"/>
                <a:gd name="T72" fmla="*/ 28 w 42"/>
                <a:gd name="T73" fmla="*/ 86 h 94"/>
                <a:gd name="T74" fmla="*/ 31 w 42"/>
                <a:gd name="T75" fmla="*/ 82 h 94"/>
                <a:gd name="T76" fmla="*/ 36 w 42"/>
                <a:gd name="T77" fmla="*/ 78 h 94"/>
                <a:gd name="T78" fmla="*/ 36 w 42"/>
                <a:gd name="T79" fmla="*/ 69 h 94"/>
                <a:gd name="T80" fmla="*/ 36 w 42"/>
                <a:gd name="T81" fmla="*/ 65 h 94"/>
                <a:gd name="T82" fmla="*/ 40 w 42"/>
                <a:gd name="T83" fmla="*/ 61 h 94"/>
                <a:gd name="T84" fmla="*/ 41 w 42"/>
                <a:gd name="T85" fmla="*/ 53 h 94"/>
                <a:gd name="T86" fmla="*/ 42 w 42"/>
                <a:gd name="T87" fmla="*/ 48 h 94"/>
                <a:gd name="T88" fmla="*/ 42 w 42"/>
                <a:gd name="T89" fmla="*/ 40 h 94"/>
                <a:gd name="T90" fmla="*/ 42 w 42"/>
                <a:gd name="T91" fmla="*/ 36 h 94"/>
                <a:gd name="T92" fmla="*/ 40 w 42"/>
                <a:gd name="T93" fmla="*/ 30 h 94"/>
                <a:gd name="T94" fmla="*/ 36 w 42"/>
                <a:gd name="T95" fmla="*/ 30 h 94"/>
                <a:gd name="T96" fmla="*/ 34 w 42"/>
                <a:gd name="T97" fmla="*/ 30 h 94"/>
                <a:gd name="T98" fmla="*/ 35 w 42"/>
                <a:gd name="T99" fmla="*/ 25 h 94"/>
                <a:gd name="T100" fmla="*/ 37 w 42"/>
                <a:gd name="T101" fmla="*/ 20 h 94"/>
                <a:gd name="T102" fmla="*/ 39 w 42"/>
                <a:gd name="T103" fmla="*/ 18 h 94"/>
                <a:gd name="T104" fmla="*/ 38 w 42"/>
                <a:gd name="T105" fmla="*/ 17 h 94"/>
                <a:gd name="T106" fmla="*/ 36 w 42"/>
                <a:gd name="T107" fmla="*/ 13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 h="94">
                  <a:moveTo>
                    <a:pt x="36" y="13"/>
                  </a:moveTo>
                  <a:lnTo>
                    <a:pt x="36" y="9"/>
                  </a:lnTo>
                  <a:lnTo>
                    <a:pt x="34" y="7"/>
                  </a:lnTo>
                  <a:lnTo>
                    <a:pt x="21" y="3"/>
                  </a:lnTo>
                  <a:lnTo>
                    <a:pt x="9" y="0"/>
                  </a:lnTo>
                  <a:lnTo>
                    <a:pt x="8" y="3"/>
                  </a:lnTo>
                  <a:lnTo>
                    <a:pt x="6" y="7"/>
                  </a:lnTo>
                  <a:lnTo>
                    <a:pt x="3" y="9"/>
                  </a:lnTo>
                  <a:lnTo>
                    <a:pt x="2" y="14"/>
                  </a:lnTo>
                  <a:lnTo>
                    <a:pt x="3" y="20"/>
                  </a:lnTo>
                  <a:lnTo>
                    <a:pt x="3" y="25"/>
                  </a:lnTo>
                  <a:lnTo>
                    <a:pt x="2" y="30"/>
                  </a:lnTo>
                  <a:lnTo>
                    <a:pt x="5" y="32"/>
                  </a:lnTo>
                  <a:lnTo>
                    <a:pt x="9" y="34"/>
                  </a:lnTo>
                  <a:lnTo>
                    <a:pt x="11" y="38"/>
                  </a:lnTo>
                  <a:lnTo>
                    <a:pt x="15" y="42"/>
                  </a:lnTo>
                  <a:lnTo>
                    <a:pt x="20" y="46"/>
                  </a:lnTo>
                  <a:lnTo>
                    <a:pt x="20" y="47"/>
                  </a:lnTo>
                  <a:lnTo>
                    <a:pt x="18" y="53"/>
                  </a:lnTo>
                  <a:lnTo>
                    <a:pt x="10" y="58"/>
                  </a:lnTo>
                  <a:lnTo>
                    <a:pt x="3" y="64"/>
                  </a:lnTo>
                  <a:lnTo>
                    <a:pt x="2" y="67"/>
                  </a:lnTo>
                  <a:lnTo>
                    <a:pt x="0" y="72"/>
                  </a:lnTo>
                  <a:lnTo>
                    <a:pt x="1" y="75"/>
                  </a:lnTo>
                  <a:lnTo>
                    <a:pt x="3" y="79"/>
                  </a:lnTo>
                  <a:lnTo>
                    <a:pt x="8" y="83"/>
                  </a:lnTo>
                  <a:lnTo>
                    <a:pt x="12" y="85"/>
                  </a:lnTo>
                  <a:lnTo>
                    <a:pt x="15" y="86"/>
                  </a:lnTo>
                  <a:lnTo>
                    <a:pt x="20" y="86"/>
                  </a:lnTo>
                  <a:lnTo>
                    <a:pt x="24" y="86"/>
                  </a:lnTo>
                  <a:lnTo>
                    <a:pt x="25" y="86"/>
                  </a:lnTo>
                  <a:lnTo>
                    <a:pt x="24" y="90"/>
                  </a:lnTo>
                  <a:lnTo>
                    <a:pt x="24" y="93"/>
                  </a:lnTo>
                  <a:lnTo>
                    <a:pt x="25" y="94"/>
                  </a:lnTo>
                  <a:lnTo>
                    <a:pt x="26" y="94"/>
                  </a:lnTo>
                  <a:lnTo>
                    <a:pt x="27" y="87"/>
                  </a:lnTo>
                  <a:lnTo>
                    <a:pt x="28" y="86"/>
                  </a:lnTo>
                  <a:lnTo>
                    <a:pt x="31" y="82"/>
                  </a:lnTo>
                  <a:lnTo>
                    <a:pt x="36" y="78"/>
                  </a:lnTo>
                  <a:lnTo>
                    <a:pt x="36" y="69"/>
                  </a:lnTo>
                  <a:lnTo>
                    <a:pt x="36" y="65"/>
                  </a:lnTo>
                  <a:lnTo>
                    <a:pt x="40" y="61"/>
                  </a:lnTo>
                  <a:lnTo>
                    <a:pt x="41" y="53"/>
                  </a:lnTo>
                  <a:lnTo>
                    <a:pt x="42" y="48"/>
                  </a:lnTo>
                  <a:lnTo>
                    <a:pt x="42" y="40"/>
                  </a:lnTo>
                  <a:lnTo>
                    <a:pt x="42" y="36"/>
                  </a:lnTo>
                  <a:lnTo>
                    <a:pt x="40" y="30"/>
                  </a:lnTo>
                  <a:lnTo>
                    <a:pt x="36" y="30"/>
                  </a:lnTo>
                  <a:lnTo>
                    <a:pt x="34" y="30"/>
                  </a:lnTo>
                  <a:lnTo>
                    <a:pt x="35" y="25"/>
                  </a:lnTo>
                  <a:lnTo>
                    <a:pt x="37" y="20"/>
                  </a:lnTo>
                  <a:lnTo>
                    <a:pt x="39" y="18"/>
                  </a:lnTo>
                  <a:lnTo>
                    <a:pt x="38" y="17"/>
                  </a:lnTo>
                  <a:lnTo>
                    <a:pt x="36" y="13"/>
                  </a:lnTo>
                  <a:close/>
                </a:path>
              </a:pathLst>
            </a:custGeom>
            <a:grpFill/>
            <a:ln w="6350" cap="flat">
              <a:solidFill>
                <a:schemeClr val="bg1">
                  <a:lumMod val="95000"/>
                </a:schemeClr>
              </a:solidFill>
              <a:prstDash val="solid"/>
              <a:miter lim="800000"/>
              <a:headEnd/>
              <a:tailEnd/>
            </a:ln>
          </p:spPr>
          <p:txBody>
            <a:bodyPr/>
            <a:lstStyle/>
            <a:p>
              <a:pPr defTabSz="1828434" fontAlgn="auto">
                <a:spcBef>
                  <a:spcPts val="0"/>
                </a:spcBef>
                <a:spcAft>
                  <a:spcPts val="0"/>
                </a:spcAft>
                <a:defRPr/>
              </a:pPr>
              <a:endParaRPr lang="en-US" b="1" dirty="0">
                <a:latin typeface="Lato Bold" charset="0"/>
                <a:ea typeface="+mn-ea"/>
              </a:endParaRPr>
            </a:p>
          </p:txBody>
        </p:sp>
        <p:sp>
          <p:nvSpPr>
            <p:cNvPr id="35" name="Freeform 31"/>
            <p:cNvSpPr>
              <a:spLocks/>
            </p:cNvSpPr>
            <p:nvPr/>
          </p:nvSpPr>
          <p:spPr bwMode="auto">
            <a:xfrm>
              <a:off x="7750326" y="2378994"/>
              <a:ext cx="55652" cy="91068"/>
            </a:xfrm>
            <a:custGeom>
              <a:avLst/>
              <a:gdLst>
                <a:gd name="T0" fmla="*/ 9 w 33"/>
                <a:gd name="T1" fmla="*/ 10 h 54"/>
                <a:gd name="T2" fmla="*/ 8 w 33"/>
                <a:gd name="T3" fmla="*/ 7 h 54"/>
                <a:gd name="T4" fmla="*/ 10 w 33"/>
                <a:gd name="T5" fmla="*/ 2 h 54"/>
                <a:gd name="T6" fmla="*/ 11 w 33"/>
                <a:gd name="T7" fmla="*/ 1 h 54"/>
                <a:gd name="T8" fmla="*/ 9 w 33"/>
                <a:gd name="T9" fmla="*/ 0 h 54"/>
                <a:gd name="T10" fmla="*/ 6 w 33"/>
                <a:gd name="T11" fmla="*/ 0 h 54"/>
                <a:gd name="T12" fmla="*/ 5 w 33"/>
                <a:gd name="T13" fmla="*/ 0 h 54"/>
                <a:gd name="T14" fmla="*/ 2 w 33"/>
                <a:gd name="T15" fmla="*/ 2 h 54"/>
                <a:gd name="T16" fmla="*/ 0 w 33"/>
                <a:gd name="T17" fmla="*/ 5 h 54"/>
                <a:gd name="T18" fmla="*/ 12 w 33"/>
                <a:gd name="T19" fmla="*/ 54 h 54"/>
                <a:gd name="T20" fmla="*/ 33 w 33"/>
                <a:gd name="T21" fmla="*/ 51 h 54"/>
                <a:gd name="T22" fmla="*/ 32 w 33"/>
                <a:gd name="T23" fmla="*/ 43 h 54"/>
                <a:gd name="T24" fmla="*/ 29 w 33"/>
                <a:gd name="T25" fmla="*/ 40 h 54"/>
                <a:gd name="T26" fmla="*/ 28 w 33"/>
                <a:gd name="T27" fmla="*/ 38 h 54"/>
                <a:gd name="T28" fmla="*/ 26 w 33"/>
                <a:gd name="T29" fmla="*/ 37 h 54"/>
                <a:gd name="T30" fmla="*/ 23 w 33"/>
                <a:gd name="T31" fmla="*/ 34 h 54"/>
                <a:gd name="T32" fmla="*/ 20 w 33"/>
                <a:gd name="T33" fmla="*/ 32 h 54"/>
                <a:gd name="T34" fmla="*/ 18 w 33"/>
                <a:gd name="T35" fmla="*/ 28 h 54"/>
                <a:gd name="T36" fmla="*/ 16 w 33"/>
                <a:gd name="T37" fmla="*/ 24 h 54"/>
                <a:gd name="T38" fmla="*/ 14 w 33"/>
                <a:gd name="T39" fmla="*/ 20 h 54"/>
                <a:gd name="T40" fmla="*/ 16 w 33"/>
                <a:gd name="T41" fmla="*/ 17 h 54"/>
                <a:gd name="T42" fmla="*/ 11 w 33"/>
                <a:gd name="T43" fmla="*/ 14 h 54"/>
                <a:gd name="T44" fmla="*/ 9 w 33"/>
                <a:gd name="T45" fmla="*/ 1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3" h="54">
                  <a:moveTo>
                    <a:pt x="9" y="10"/>
                  </a:moveTo>
                  <a:lnTo>
                    <a:pt x="8" y="7"/>
                  </a:lnTo>
                  <a:lnTo>
                    <a:pt x="10" y="2"/>
                  </a:lnTo>
                  <a:lnTo>
                    <a:pt x="11" y="1"/>
                  </a:lnTo>
                  <a:lnTo>
                    <a:pt x="9" y="0"/>
                  </a:lnTo>
                  <a:lnTo>
                    <a:pt x="6" y="0"/>
                  </a:lnTo>
                  <a:lnTo>
                    <a:pt x="5" y="0"/>
                  </a:lnTo>
                  <a:lnTo>
                    <a:pt x="2" y="2"/>
                  </a:lnTo>
                  <a:lnTo>
                    <a:pt x="0" y="5"/>
                  </a:lnTo>
                  <a:lnTo>
                    <a:pt x="12" y="54"/>
                  </a:lnTo>
                  <a:lnTo>
                    <a:pt x="33" y="51"/>
                  </a:lnTo>
                  <a:lnTo>
                    <a:pt x="32" y="43"/>
                  </a:lnTo>
                  <a:lnTo>
                    <a:pt x="29" y="40"/>
                  </a:lnTo>
                  <a:lnTo>
                    <a:pt x="28" y="38"/>
                  </a:lnTo>
                  <a:lnTo>
                    <a:pt x="26" y="37"/>
                  </a:lnTo>
                  <a:lnTo>
                    <a:pt x="23" y="34"/>
                  </a:lnTo>
                  <a:lnTo>
                    <a:pt x="20" y="32"/>
                  </a:lnTo>
                  <a:lnTo>
                    <a:pt x="18" y="28"/>
                  </a:lnTo>
                  <a:lnTo>
                    <a:pt x="16" y="24"/>
                  </a:lnTo>
                  <a:lnTo>
                    <a:pt x="14" y="20"/>
                  </a:lnTo>
                  <a:lnTo>
                    <a:pt x="16" y="17"/>
                  </a:lnTo>
                  <a:lnTo>
                    <a:pt x="11" y="14"/>
                  </a:lnTo>
                  <a:lnTo>
                    <a:pt x="9" y="10"/>
                  </a:lnTo>
                  <a:close/>
                </a:path>
              </a:pathLst>
            </a:custGeom>
            <a:grpFill/>
            <a:ln w="6350" cap="flat">
              <a:solidFill>
                <a:schemeClr val="bg1">
                  <a:lumMod val="95000"/>
                </a:schemeClr>
              </a:solidFill>
              <a:prstDash val="solid"/>
              <a:miter lim="800000"/>
              <a:headEnd/>
              <a:tailEnd/>
            </a:ln>
          </p:spPr>
          <p:txBody>
            <a:bodyPr/>
            <a:lstStyle/>
            <a:p>
              <a:pPr defTabSz="1828434" fontAlgn="auto">
                <a:spcBef>
                  <a:spcPts val="0"/>
                </a:spcBef>
                <a:spcAft>
                  <a:spcPts val="0"/>
                </a:spcAft>
                <a:defRPr/>
              </a:pPr>
              <a:endParaRPr lang="en-US" b="1" dirty="0">
                <a:latin typeface="Lato Bold" charset="0"/>
                <a:ea typeface="+mn-ea"/>
              </a:endParaRPr>
            </a:p>
          </p:txBody>
        </p:sp>
        <p:sp>
          <p:nvSpPr>
            <p:cNvPr id="36" name="Freeform 32"/>
            <p:cNvSpPr>
              <a:spLocks/>
            </p:cNvSpPr>
            <p:nvPr/>
          </p:nvSpPr>
          <p:spPr bwMode="auto">
            <a:xfrm>
              <a:off x="7480495" y="2227213"/>
              <a:ext cx="317051" cy="205746"/>
            </a:xfrm>
            <a:custGeom>
              <a:avLst/>
              <a:gdLst>
                <a:gd name="T0" fmla="*/ 165 w 188"/>
                <a:gd name="T1" fmla="*/ 90 h 122"/>
                <a:gd name="T2" fmla="*/ 166 w 188"/>
                <a:gd name="T3" fmla="*/ 90 h 122"/>
                <a:gd name="T4" fmla="*/ 169 w 188"/>
                <a:gd name="T5" fmla="*/ 90 h 122"/>
                <a:gd name="T6" fmla="*/ 171 w 188"/>
                <a:gd name="T7" fmla="*/ 91 h 122"/>
                <a:gd name="T8" fmla="*/ 171 w 188"/>
                <a:gd name="T9" fmla="*/ 89 h 122"/>
                <a:gd name="T10" fmla="*/ 178 w 188"/>
                <a:gd name="T11" fmla="*/ 83 h 122"/>
                <a:gd name="T12" fmla="*/ 186 w 188"/>
                <a:gd name="T13" fmla="*/ 78 h 122"/>
                <a:gd name="T14" fmla="*/ 188 w 188"/>
                <a:gd name="T15" fmla="*/ 72 h 122"/>
                <a:gd name="T16" fmla="*/ 188 w 188"/>
                <a:gd name="T17" fmla="*/ 71 h 122"/>
                <a:gd name="T18" fmla="*/ 183 w 188"/>
                <a:gd name="T19" fmla="*/ 67 h 122"/>
                <a:gd name="T20" fmla="*/ 179 w 188"/>
                <a:gd name="T21" fmla="*/ 63 h 122"/>
                <a:gd name="T22" fmla="*/ 177 w 188"/>
                <a:gd name="T23" fmla="*/ 59 h 122"/>
                <a:gd name="T24" fmla="*/ 173 w 188"/>
                <a:gd name="T25" fmla="*/ 57 h 122"/>
                <a:gd name="T26" fmla="*/ 170 w 188"/>
                <a:gd name="T27" fmla="*/ 55 h 122"/>
                <a:gd name="T28" fmla="*/ 171 w 188"/>
                <a:gd name="T29" fmla="*/ 50 h 122"/>
                <a:gd name="T30" fmla="*/ 171 w 188"/>
                <a:gd name="T31" fmla="*/ 45 h 122"/>
                <a:gd name="T32" fmla="*/ 170 w 188"/>
                <a:gd name="T33" fmla="*/ 39 h 122"/>
                <a:gd name="T34" fmla="*/ 171 w 188"/>
                <a:gd name="T35" fmla="*/ 34 h 122"/>
                <a:gd name="T36" fmla="*/ 174 w 188"/>
                <a:gd name="T37" fmla="*/ 32 h 122"/>
                <a:gd name="T38" fmla="*/ 176 w 188"/>
                <a:gd name="T39" fmla="*/ 28 h 122"/>
                <a:gd name="T40" fmla="*/ 177 w 188"/>
                <a:gd name="T41" fmla="*/ 25 h 122"/>
                <a:gd name="T42" fmla="*/ 179 w 188"/>
                <a:gd name="T43" fmla="*/ 20 h 122"/>
                <a:gd name="T44" fmla="*/ 176 w 188"/>
                <a:gd name="T45" fmla="*/ 18 h 122"/>
                <a:gd name="T46" fmla="*/ 173 w 188"/>
                <a:gd name="T47" fmla="*/ 18 h 122"/>
                <a:gd name="T48" fmla="*/ 170 w 188"/>
                <a:gd name="T49" fmla="*/ 17 h 122"/>
                <a:gd name="T50" fmla="*/ 166 w 188"/>
                <a:gd name="T51" fmla="*/ 10 h 122"/>
                <a:gd name="T52" fmla="*/ 162 w 188"/>
                <a:gd name="T53" fmla="*/ 5 h 122"/>
                <a:gd name="T54" fmla="*/ 154 w 188"/>
                <a:gd name="T55" fmla="*/ 0 h 122"/>
                <a:gd name="T56" fmla="*/ 24 w 188"/>
                <a:gd name="T57" fmla="*/ 23 h 122"/>
                <a:gd name="T58" fmla="*/ 22 w 188"/>
                <a:gd name="T59" fmla="*/ 13 h 122"/>
                <a:gd name="T60" fmla="*/ 16 w 188"/>
                <a:gd name="T61" fmla="*/ 17 h 122"/>
                <a:gd name="T62" fmla="*/ 11 w 188"/>
                <a:gd name="T63" fmla="*/ 21 h 122"/>
                <a:gd name="T64" fmla="*/ 6 w 188"/>
                <a:gd name="T65" fmla="*/ 24 h 122"/>
                <a:gd name="T66" fmla="*/ 0 w 188"/>
                <a:gd name="T67" fmla="*/ 28 h 122"/>
                <a:gd name="T68" fmla="*/ 16 w 188"/>
                <a:gd name="T69" fmla="*/ 122 h 122"/>
                <a:gd name="T70" fmla="*/ 160 w 188"/>
                <a:gd name="T71" fmla="*/ 95 h 122"/>
                <a:gd name="T72" fmla="*/ 162 w 188"/>
                <a:gd name="T73" fmla="*/ 92 h 122"/>
                <a:gd name="T74" fmla="*/ 165 w 188"/>
                <a:gd name="T75" fmla="*/ 9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88" h="122">
                  <a:moveTo>
                    <a:pt x="165" y="90"/>
                  </a:moveTo>
                  <a:lnTo>
                    <a:pt x="166" y="90"/>
                  </a:lnTo>
                  <a:lnTo>
                    <a:pt x="169" y="90"/>
                  </a:lnTo>
                  <a:lnTo>
                    <a:pt x="171" y="91"/>
                  </a:lnTo>
                  <a:lnTo>
                    <a:pt x="171" y="89"/>
                  </a:lnTo>
                  <a:lnTo>
                    <a:pt x="178" y="83"/>
                  </a:lnTo>
                  <a:lnTo>
                    <a:pt x="186" y="78"/>
                  </a:lnTo>
                  <a:lnTo>
                    <a:pt x="188" y="72"/>
                  </a:lnTo>
                  <a:lnTo>
                    <a:pt x="188" y="71"/>
                  </a:lnTo>
                  <a:lnTo>
                    <a:pt x="183" y="67"/>
                  </a:lnTo>
                  <a:lnTo>
                    <a:pt x="179" y="63"/>
                  </a:lnTo>
                  <a:lnTo>
                    <a:pt x="177" y="59"/>
                  </a:lnTo>
                  <a:lnTo>
                    <a:pt x="173" y="57"/>
                  </a:lnTo>
                  <a:lnTo>
                    <a:pt x="170" y="55"/>
                  </a:lnTo>
                  <a:lnTo>
                    <a:pt x="171" y="50"/>
                  </a:lnTo>
                  <a:lnTo>
                    <a:pt x="171" y="45"/>
                  </a:lnTo>
                  <a:lnTo>
                    <a:pt x="170" y="39"/>
                  </a:lnTo>
                  <a:lnTo>
                    <a:pt x="171" y="34"/>
                  </a:lnTo>
                  <a:lnTo>
                    <a:pt x="174" y="32"/>
                  </a:lnTo>
                  <a:lnTo>
                    <a:pt x="176" y="28"/>
                  </a:lnTo>
                  <a:lnTo>
                    <a:pt x="177" y="25"/>
                  </a:lnTo>
                  <a:lnTo>
                    <a:pt x="179" y="20"/>
                  </a:lnTo>
                  <a:lnTo>
                    <a:pt x="176" y="18"/>
                  </a:lnTo>
                  <a:lnTo>
                    <a:pt x="173" y="18"/>
                  </a:lnTo>
                  <a:lnTo>
                    <a:pt x="170" y="17"/>
                  </a:lnTo>
                  <a:lnTo>
                    <a:pt x="166" y="10"/>
                  </a:lnTo>
                  <a:lnTo>
                    <a:pt x="162" y="5"/>
                  </a:lnTo>
                  <a:lnTo>
                    <a:pt x="154" y="0"/>
                  </a:lnTo>
                  <a:lnTo>
                    <a:pt x="24" y="23"/>
                  </a:lnTo>
                  <a:lnTo>
                    <a:pt x="22" y="13"/>
                  </a:lnTo>
                  <a:lnTo>
                    <a:pt x="16" y="17"/>
                  </a:lnTo>
                  <a:lnTo>
                    <a:pt x="11" y="21"/>
                  </a:lnTo>
                  <a:lnTo>
                    <a:pt x="6" y="24"/>
                  </a:lnTo>
                  <a:lnTo>
                    <a:pt x="0" y="28"/>
                  </a:lnTo>
                  <a:lnTo>
                    <a:pt x="16" y="122"/>
                  </a:lnTo>
                  <a:lnTo>
                    <a:pt x="160" y="95"/>
                  </a:lnTo>
                  <a:lnTo>
                    <a:pt x="162" y="92"/>
                  </a:lnTo>
                  <a:lnTo>
                    <a:pt x="165" y="90"/>
                  </a:lnTo>
                  <a:close/>
                </a:path>
              </a:pathLst>
            </a:custGeom>
            <a:solidFill>
              <a:schemeClr val="accent6"/>
            </a:solidFill>
            <a:ln w="6350" cap="flat">
              <a:solidFill>
                <a:schemeClr val="bg1">
                  <a:lumMod val="95000"/>
                </a:schemeClr>
              </a:solidFill>
              <a:prstDash val="solid"/>
              <a:miter lim="800000"/>
              <a:headEnd/>
              <a:tailEnd/>
            </a:ln>
          </p:spPr>
          <p:txBody>
            <a:bodyPr/>
            <a:lstStyle/>
            <a:p>
              <a:pPr defTabSz="1828434" fontAlgn="auto">
                <a:spcBef>
                  <a:spcPts val="0"/>
                </a:spcBef>
                <a:spcAft>
                  <a:spcPts val="0"/>
                </a:spcAft>
                <a:defRPr/>
              </a:pPr>
              <a:endParaRPr lang="en-US" b="1" dirty="0">
                <a:latin typeface="Lato Bold" charset="0"/>
                <a:ea typeface="+mn-ea"/>
              </a:endParaRPr>
            </a:p>
          </p:txBody>
        </p:sp>
        <p:sp>
          <p:nvSpPr>
            <p:cNvPr id="37" name="Freeform 33"/>
            <p:cNvSpPr>
              <a:spLocks/>
            </p:cNvSpPr>
            <p:nvPr/>
          </p:nvSpPr>
          <p:spPr bwMode="auto">
            <a:xfrm>
              <a:off x="7183681" y="3051885"/>
              <a:ext cx="490754" cy="384509"/>
            </a:xfrm>
            <a:custGeom>
              <a:avLst/>
              <a:gdLst>
                <a:gd name="T0" fmla="*/ 200 w 291"/>
                <a:gd name="T1" fmla="*/ 0 h 228"/>
                <a:gd name="T2" fmla="*/ 211 w 291"/>
                <a:gd name="T3" fmla="*/ 10 h 228"/>
                <a:gd name="T4" fmla="*/ 223 w 291"/>
                <a:gd name="T5" fmla="*/ 30 h 228"/>
                <a:gd name="T6" fmla="*/ 241 w 291"/>
                <a:gd name="T7" fmla="*/ 62 h 228"/>
                <a:gd name="T8" fmla="*/ 259 w 291"/>
                <a:gd name="T9" fmla="*/ 84 h 228"/>
                <a:gd name="T10" fmla="*/ 256 w 291"/>
                <a:gd name="T11" fmla="*/ 86 h 228"/>
                <a:gd name="T12" fmla="*/ 268 w 291"/>
                <a:gd name="T13" fmla="*/ 116 h 228"/>
                <a:gd name="T14" fmla="*/ 286 w 291"/>
                <a:gd name="T15" fmla="*/ 144 h 228"/>
                <a:gd name="T16" fmla="*/ 291 w 291"/>
                <a:gd name="T17" fmla="*/ 176 h 228"/>
                <a:gd name="T18" fmla="*/ 288 w 291"/>
                <a:gd name="T19" fmla="*/ 196 h 228"/>
                <a:gd name="T20" fmla="*/ 287 w 291"/>
                <a:gd name="T21" fmla="*/ 211 h 228"/>
                <a:gd name="T22" fmla="*/ 280 w 291"/>
                <a:gd name="T23" fmla="*/ 227 h 228"/>
                <a:gd name="T24" fmla="*/ 281 w 291"/>
                <a:gd name="T25" fmla="*/ 222 h 228"/>
                <a:gd name="T26" fmla="*/ 274 w 291"/>
                <a:gd name="T27" fmla="*/ 221 h 228"/>
                <a:gd name="T28" fmla="*/ 264 w 291"/>
                <a:gd name="T29" fmla="*/ 222 h 228"/>
                <a:gd name="T30" fmla="*/ 255 w 291"/>
                <a:gd name="T31" fmla="*/ 222 h 228"/>
                <a:gd name="T32" fmla="*/ 255 w 291"/>
                <a:gd name="T33" fmla="*/ 217 h 228"/>
                <a:gd name="T34" fmla="*/ 263 w 291"/>
                <a:gd name="T35" fmla="*/ 216 h 228"/>
                <a:gd name="T36" fmla="*/ 253 w 291"/>
                <a:gd name="T37" fmla="*/ 212 h 228"/>
                <a:gd name="T38" fmla="*/ 245 w 291"/>
                <a:gd name="T39" fmla="*/ 200 h 228"/>
                <a:gd name="T40" fmla="*/ 233 w 291"/>
                <a:gd name="T41" fmla="*/ 193 h 228"/>
                <a:gd name="T42" fmla="*/ 223 w 291"/>
                <a:gd name="T43" fmla="*/ 177 h 228"/>
                <a:gd name="T44" fmla="*/ 216 w 291"/>
                <a:gd name="T45" fmla="*/ 169 h 228"/>
                <a:gd name="T46" fmla="*/ 215 w 291"/>
                <a:gd name="T47" fmla="*/ 161 h 228"/>
                <a:gd name="T48" fmla="*/ 209 w 291"/>
                <a:gd name="T49" fmla="*/ 158 h 228"/>
                <a:gd name="T50" fmla="*/ 205 w 291"/>
                <a:gd name="T51" fmla="*/ 161 h 228"/>
                <a:gd name="T52" fmla="*/ 194 w 291"/>
                <a:gd name="T53" fmla="*/ 147 h 228"/>
                <a:gd name="T54" fmla="*/ 192 w 291"/>
                <a:gd name="T55" fmla="*/ 140 h 228"/>
                <a:gd name="T56" fmla="*/ 194 w 291"/>
                <a:gd name="T57" fmla="*/ 130 h 228"/>
                <a:gd name="T58" fmla="*/ 194 w 291"/>
                <a:gd name="T59" fmla="*/ 121 h 228"/>
                <a:gd name="T60" fmla="*/ 191 w 291"/>
                <a:gd name="T61" fmla="*/ 122 h 228"/>
                <a:gd name="T62" fmla="*/ 187 w 291"/>
                <a:gd name="T63" fmla="*/ 119 h 228"/>
                <a:gd name="T64" fmla="*/ 189 w 291"/>
                <a:gd name="T65" fmla="*/ 127 h 228"/>
                <a:gd name="T66" fmla="*/ 186 w 291"/>
                <a:gd name="T67" fmla="*/ 129 h 228"/>
                <a:gd name="T68" fmla="*/ 180 w 291"/>
                <a:gd name="T69" fmla="*/ 120 h 228"/>
                <a:gd name="T70" fmla="*/ 182 w 291"/>
                <a:gd name="T71" fmla="*/ 106 h 228"/>
                <a:gd name="T72" fmla="*/ 182 w 291"/>
                <a:gd name="T73" fmla="*/ 86 h 228"/>
                <a:gd name="T74" fmla="*/ 174 w 291"/>
                <a:gd name="T75" fmla="*/ 72 h 228"/>
                <a:gd name="T76" fmla="*/ 163 w 291"/>
                <a:gd name="T77" fmla="*/ 67 h 228"/>
                <a:gd name="T78" fmla="*/ 152 w 291"/>
                <a:gd name="T79" fmla="*/ 60 h 228"/>
                <a:gd name="T80" fmla="*/ 143 w 291"/>
                <a:gd name="T81" fmla="*/ 48 h 228"/>
                <a:gd name="T82" fmla="*/ 130 w 291"/>
                <a:gd name="T83" fmla="*/ 39 h 228"/>
                <a:gd name="T84" fmla="*/ 117 w 291"/>
                <a:gd name="T85" fmla="*/ 39 h 228"/>
                <a:gd name="T86" fmla="*/ 116 w 291"/>
                <a:gd name="T87" fmla="*/ 47 h 228"/>
                <a:gd name="T88" fmla="*/ 107 w 291"/>
                <a:gd name="T89" fmla="*/ 49 h 228"/>
                <a:gd name="T90" fmla="*/ 83 w 291"/>
                <a:gd name="T91" fmla="*/ 59 h 228"/>
                <a:gd name="T92" fmla="*/ 77 w 291"/>
                <a:gd name="T93" fmla="*/ 49 h 228"/>
                <a:gd name="T94" fmla="*/ 77 w 291"/>
                <a:gd name="T95" fmla="*/ 43 h 228"/>
                <a:gd name="T96" fmla="*/ 72 w 291"/>
                <a:gd name="T97" fmla="*/ 39 h 228"/>
                <a:gd name="T98" fmla="*/ 72 w 291"/>
                <a:gd name="T99" fmla="*/ 35 h 228"/>
                <a:gd name="T100" fmla="*/ 69 w 291"/>
                <a:gd name="T101" fmla="*/ 38 h 228"/>
                <a:gd name="T102" fmla="*/ 64 w 291"/>
                <a:gd name="T103" fmla="*/ 39 h 228"/>
                <a:gd name="T104" fmla="*/ 65 w 291"/>
                <a:gd name="T105" fmla="*/ 43 h 228"/>
                <a:gd name="T106" fmla="*/ 53 w 291"/>
                <a:gd name="T107" fmla="*/ 37 h 228"/>
                <a:gd name="T108" fmla="*/ 39 w 291"/>
                <a:gd name="T109" fmla="*/ 33 h 228"/>
                <a:gd name="T110" fmla="*/ 19 w 291"/>
                <a:gd name="T111" fmla="*/ 35 h 228"/>
                <a:gd name="T112" fmla="*/ 7 w 291"/>
                <a:gd name="T113" fmla="*/ 32 h 228"/>
                <a:gd name="T114" fmla="*/ 0 w 291"/>
                <a:gd name="T115" fmla="*/ 20 h 228"/>
                <a:gd name="T116" fmla="*/ 10 w 291"/>
                <a:gd name="T117" fmla="*/ 14 h 228"/>
                <a:gd name="T118" fmla="*/ 98 w 291"/>
                <a:gd name="T119" fmla="*/ 16 h 228"/>
                <a:gd name="T120" fmla="*/ 197 w 291"/>
                <a:gd name="T121" fmla="*/ 1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1" h="228">
                  <a:moveTo>
                    <a:pt x="194" y="0"/>
                  </a:moveTo>
                  <a:lnTo>
                    <a:pt x="194" y="0"/>
                  </a:lnTo>
                  <a:lnTo>
                    <a:pt x="200" y="0"/>
                  </a:lnTo>
                  <a:lnTo>
                    <a:pt x="209" y="2"/>
                  </a:lnTo>
                  <a:lnTo>
                    <a:pt x="210" y="7"/>
                  </a:lnTo>
                  <a:lnTo>
                    <a:pt x="211" y="10"/>
                  </a:lnTo>
                  <a:lnTo>
                    <a:pt x="215" y="12"/>
                  </a:lnTo>
                  <a:lnTo>
                    <a:pt x="218" y="17"/>
                  </a:lnTo>
                  <a:lnTo>
                    <a:pt x="223" y="30"/>
                  </a:lnTo>
                  <a:lnTo>
                    <a:pt x="229" y="40"/>
                  </a:lnTo>
                  <a:lnTo>
                    <a:pt x="237" y="55"/>
                  </a:lnTo>
                  <a:lnTo>
                    <a:pt x="241" y="62"/>
                  </a:lnTo>
                  <a:lnTo>
                    <a:pt x="251" y="77"/>
                  </a:lnTo>
                  <a:lnTo>
                    <a:pt x="256" y="81"/>
                  </a:lnTo>
                  <a:lnTo>
                    <a:pt x="259" y="84"/>
                  </a:lnTo>
                  <a:lnTo>
                    <a:pt x="259" y="87"/>
                  </a:lnTo>
                  <a:lnTo>
                    <a:pt x="259" y="96"/>
                  </a:lnTo>
                  <a:lnTo>
                    <a:pt x="256" y="86"/>
                  </a:lnTo>
                  <a:lnTo>
                    <a:pt x="255" y="96"/>
                  </a:lnTo>
                  <a:lnTo>
                    <a:pt x="261" y="106"/>
                  </a:lnTo>
                  <a:lnTo>
                    <a:pt x="268" y="116"/>
                  </a:lnTo>
                  <a:lnTo>
                    <a:pt x="275" y="129"/>
                  </a:lnTo>
                  <a:lnTo>
                    <a:pt x="280" y="137"/>
                  </a:lnTo>
                  <a:lnTo>
                    <a:pt x="286" y="144"/>
                  </a:lnTo>
                  <a:lnTo>
                    <a:pt x="289" y="153"/>
                  </a:lnTo>
                  <a:lnTo>
                    <a:pt x="291" y="168"/>
                  </a:lnTo>
                  <a:lnTo>
                    <a:pt x="291" y="176"/>
                  </a:lnTo>
                  <a:lnTo>
                    <a:pt x="291" y="185"/>
                  </a:lnTo>
                  <a:lnTo>
                    <a:pt x="291" y="193"/>
                  </a:lnTo>
                  <a:lnTo>
                    <a:pt x="288" y="196"/>
                  </a:lnTo>
                  <a:lnTo>
                    <a:pt x="286" y="200"/>
                  </a:lnTo>
                  <a:lnTo>
                    <a:pt x="286" y="205"/>
                  </a:lnTo>
                  <a:lnTo>
                    <a:pt x="287" y="211"/>
                  </a:lnTo>
                  <a:lnTo>
                    <a:pt x="286" y="218"/>
                  </a:lnTo>
                  <a:lnTo>
                    <a:pt x="283" y="225"/>
                  </a:lnTo>
                  <a:lnTo>
                    <a:pt x="280" y="227"/>
                  </a:lnTo>
                  <a:lnTo>
                    <a:pt x="277" y="228"/>
                  </a:lnTo>
                  <a:lnTo>
                    <a:pt x="279" y="224"/>
                  </a:lnTo>
                  <a:lnTo>
                    <a:pt x="281" y="222"/>
                  </a:lnTo>
                  <a:lnTo>
                    <a:pt x="281" y="217"/>
                  </a:lnTo>
                  <a:lnTo>
                    <a:pt x="280" y="217"/>
                  </a:lnTo>
                  <a:lnTo>
                    <a:pt x="274" y="221"/>
                  </a:lnTo>
                  <a:lnTo>
                    <a:pt x="270" y="222"/>
                  </a:lnTo>
                  <a:lnTo>
                    <a:pt x="267" y="221"/>
                  </a:lnTo>
                  <a:lnTo>
                    <a:pt x="264" y="222"/>
                  </a:lnTo>
                  <a:lnTo>
                    <a:pt x="261" y="224"/>
                  </a:lnTo>
                  <a:lnTo>
                    <a:pt x="259" y="223"/>
                  </a:lnTo>
                  <a:lnTo>
                    <a:pt x="255" y="222"/>
                  </a:lnTo>
                  <a:lnTo>
                    <a:pt x="253" y="219"/>
                  </a:lnTo>
                  <a:lnTo>
                    <a:pt x="254" y="217"/>
                  </a:lnTo>
                  <a:lnTo>
                    <a:pt x="255" y="217"/>
                  </a:lnTo>
                  <a:lnTo>
                    <a:pt x="262" y="218"/>
                  </a:lnTo>
                  <a:lnTo>
                    <a:pt x="264" y="217"/>
                  </a:lnTo>
                  <a:lnTo>
                    <a:pt x="263" y="216"/>
                  </a:lnTo>
                  <a:lnTo>
                    <a:pt x="260" y="214"/>
                  </a:lnTo>
                  <a:lnTo>
                    <a:pt x="256" y="215"/>
                  </a:lnTo>
                  <a:lnTo>
                    <a:pt x="253" y="212"/>
                  </a:lnTo>
                  <a:lnTo>
                    <a:pt x="250" y="207"/>
                  </a:lnTo>
                  <a:lnTo>
                    <a:pt x="246" y="203"/>
                  </a:lnTo>
                  <a:lnTo>
                    <a:pt x="245" y="200"/>
                  </a:lnTo>
                  <a:lnTo>
                    <a:pt x="242" y="196"/>
                  </a:lnTo>
                  <a:lnTo>
                    <a:pt x="237" y="195"/>
                  </a:lnTo>
                  <a:lnTo>
                    <a:pt x="233" y="193"/>
                  </a:lnTo>
                  <a:lnTo>
                    <a:pt x="229" y="192"/>
                  </a:lnTo>
                  <a:lnTo>
                    <a:pt x="225" y="181"/>
                  </a:lnTo>
                  <a:lnTo>
                    <a:pt x="223" y="177"/>
                  </a:lnTo>
                  <a:lnTo>
                    <a:pt x="220" y="174"/>
                  </a:lnTo>
                  <a:lnTo>
                    <a:pt x="219" y="172"/>
                  </a:lnTo>
                  <a:lnTo>
                    <a:pt x="216" y="169"/>
                  </a:lnTo>
                  <a:lnTo>
                    <a:pt x="213" y="167"/>
                  </a:lnTo>
                  <a:lnTo>
                    <a:pt x="214" y="163"/>
                  </a:lnTo>
                  <a:lnTo>
                    <a:pt x="215" y="161"/>
                  </a:lnTo>
                  <a:lnTo>
                    <a:pt x="212" y="155"/>
                  </a:lnTo>
                  <a:lnTo>
                    <a:pt x="209" y="156"/>
                  </a:lnTo>
                  <a:lnTo>
                    <a:pt x="209" y="158"/>
                  </a:lnTo>
                  <a:lnTo>
                    <a:pt x="209" y="163"/>
                  </a:lnTo>
                  <a:lnTo>
                    <a:pt x="207" y="163"/>
                  </a:lnTo>
                  <a:lnTo>
                    <a:pt x="205" y="161"/>
                  </a:lnTo>
                  <a:lnTo>
                    <a:pt x="202" y="158"/>
                  </a:lnTo>
                  <a:lnTo>
                    <a:pt x="197" y="150"/>
                  </a:lnTo>
                  <a:lnTo>
                    <a:pt x="194" y="147"/>
                  </a:lnTo>
                  <a:lnTo>
                    <a:pt x="193" y="146"/>
                  </a:lnTo>
                  <a:lnTo>
                    <a:pt x="194" y="144"/>
                  </a:lnTo>
                  <a:lnTo>
                    <a:pt x="192" y="140"/>
                  </a:lnTo>
                  <a:lnTo>
                    <a:pt x="189" y="139"/>
                  </a:lnTo>
                  <a:lnTo>
                    <a:pt x="192" y="133"/>
                  </a:lnTo>
                  <a:lnTo>
                    <a:pt x="194" y="130"/>
                  </a:lnTo>
                  <a:lnTo>
                    <a:pt x="195" y="127"/>
                  </a:lnTo>
                  <a:lnTo>
                    <a:pt x="196" y="124"/>
                  </a:lnTo>
                  <a:lnTo>
                    <a:pt x="194" y="121"/>
                  </a:lnTo>
                  <a:lnTo>
                    <a:pt x="193" y="125"/>
                  </a:lnTo>
                  <a:lnTo>
                    <a:pt x="191" y="124"/>
                  </a:lnTo>
                  <a:lnTo>
                    <a:pt x="191" y="122"/>
                  </a:lnTo>
                  <a:lnTo>
                    <a:pt x="188" y="118"/>
                  </a:lnTo>
                  <a:lnTo>
                    <a:pt x="187" y="118"/>
                  </a:lnTo>
                  <a:lnTo>
                    <a:pt x="187" y="119"/>
                  </a:lnTo>
                  <a:lnTo>
                    <a:pt x="188" y="121"/>
                  </a:lnTo>
                  <a:lnTo>
                    <a:pt x="189" y="124"/>
                  </a:lnTo>
                  <a:lnTo>
                    <a:pt x="189" y="127"/>
                  </a:lnTo>
                  <a:lnTo>
                    <a:pt x="189" y="128"/>
                  </a:lnTo>
                  <a:lnTo>
                    <a:pt x="187" y="130"/>
                  </a:lnTo>
                  <a:lnTo>
                    <a:pt x="186" y="129"/>
                  </a:lnTo>
                  <a:lnTo>
                    <a:pt x="184" y="127"/>
                  </a:lnTo>
                  <a:lnTo>
                    <a:pt x="181" y="122"/>
                  </a:lnTo>
                  <a:lnTo>
                    <a:pt x="180" y="120"/>
                  </a:lnTo>
                  <a:lnTo>
                    <a:pt x="180" y="116"/>
                  </a:lnTo>
                  <a:lnTo>
                    <a:pt x="180" y="110"/>
                  </a:lnTo>
                  <a:lnTo>
                    <a:pt x="182" y="106"/>
                  </a:lnTo>
                  <a:lnTo>
                    <a:pt x="183" y="98"/>
                  </a:lnTo>
                  <a:lnTo>
                    <a:pt x="183" y="93"/>
                  </a:lnTo>
                  <a:lnTo>
                    <a:pt x="182" y="86"/>
                  </a:lnTo>
                  <a:lnTo>
                    <a:pt x="180" y="79"/>
                  </a:lnTo>
                  <a:lnTo>
                    <a:pt x="177" y="77"/>
                  </a:lnTo>
                  <a:lnTo>
                    <a:pt x="174" y="72"/>
                  </a:lnTo>
                  <a:lnTo>
                    <a:pt x="168" y="71"/>
                  </a:lnTo>
                  <a:lnTo>
                    <a:pt x="165" y="71"/>
                  </a:lnTo>
                  <a:lnTo>
                    <a:pt x="163" y="67"/>
                  </a:lnTo>
                  <a:lnTo>
                    <a:pt x="160" y="66"/>
                  </a:lnTo>
                  <a:lnTo>
                    <a:pt x="156" y="61"/>
                  </a:lnTo>
                  <a:lnTo>
                    <a:pt x="152" y="60"/>
                  </a:lnTo>
                  <a:lnTo>
                    <a:pt x="151" y="55"/>
                  </a:lnTo>
                  <a:lnTo>
                    <a:pt x="149" y="53"/>
                  </a:lnTo>
                  <a:lnTo>
                    <a:pt x="143" y="48"/>
                  </a:lnTo>
                  <a:lnTo>
                    <a:pt x="138" y="44"/>
                  </a:lnTo>
                  <a:lnTo>
                    <a:pt x="134" y="42"/>
                  </a:lnTo>
                  <a:lnTo>
                    <a:pt x="130" y="39"/>
                  </a:lnTo>
                  <a:lnTo>
                    <a:pt x="127" y="38"/>
                  </a:lnTo>
                  <a:lnTo>
                    <a:pt x="122" y="38"/>
                  </a:lnTo>
                  <a:lnTo>
                    <a:pt x="117" y="39"/>
                  </a:lnTo>
                  <a:lnTo>
                    <a:pt x="116" y="42"/>
                  </a:lnTo>
                  <a:lnTo>
                    <a:pt x="117" y="45"/>
                  </a:lnTo>
                  <a:lnTo>
                    <a:pt x="116" y="47"/>
                  </a:lnTo>
                  <a:lnTo>
                    <a:pt x="114" y="47"/>
                  </a:lnTo>
                  <a:lnTo>
                    <a:pt x="112" y="45"/>
                  </a:lnTo>
                  <a:lnTo>
                    <a:pt x="107" y="49"/>
                  </a:lnTo>
                  <a:lnTo>
                    <a:pt x="101" y="54"/>
                  </a:lnTo>
                  <a:lnTo>
                    <a:pt x="94" y="56"/>
                  </a:lnTo>
                  <a:lnTo>
                    <a:pt x="83" y="59"/>
                  </a:lnTo>
                  <a:lnTo>
                    <a:pt x="83" y="53"/>
                  </a:lnTo>
                  <a:lnTo>
                    <a:pt x="80" y="50"/>
                  </a:lnTo>
                  <a:lnTo>
                    <a:pt x="77" y="49"/>
                  </a:lnTo>
                  <a:lnTo>
                    <a:pt x="72" y="46"/>
                  </a:lnTo>
                  <a:lnTo>
                    <a:pt x="76" y="44"/>
                  </a:lnTo>
                  <a:lnTo>
                    <a:pt x="77" y="43"/>
                  </a:lnTo>
                  <a:lnTo>
                    <a:pt x="70" y="42"/>
                  </a:lnTo>
                  <a:lnTo>
                    <a:pt x="70" y="39"/>
                  </a:lnTo>
                  <a:lnTo>
                    <a:pt x="72" y="39"/>
                  </a:lnTo>
                  <a:lnTo>
                    <a:pt x="73" y="37"/>
                  </a:lnTo>
                  <a:lnTo>
                    <a:pt x="73" y="35"/>
                  </a:lnTo>
                  <a:lnTo>
                    <a:pt x="72" y="35"/>
                  </a:lnTo>
                  <a:lnTo>
                    <a:pt x="70" y="36"/>
                  </a:lnTo>
                  <a:lnTo>
                    <a:pt x="70" y="37"/>
                  </a:lnTo>
                  <a:lnTo>
                    <a:pt x="69" y="38"/>
                  </a:lnTo>
                  <a:lnTo>
                    <a:pt x="67" y="36"/>
                  </a:lnTo>
                  <a:lnTo>
                    <a:pt x="62" y="36"/>
                  </a:lnTo>
                  <a:lnTo>
                    <a:pt x="64" y="39"/>
                  </a:lnTo>
                  <a:lnTo>
                    <a:pt x="65" y="39"/>
                  </a:lnTo>
                  <a:lnTo>
                    <a:pt x="66" y="43"/>
                  </a:lnTo>
                  <a:lnTo>
                    <a:pt x="65" y="43"/>
                  </a:lnTo>
                  <a:lnTo>
                    <a:pt x="61" y="41"/>
                  </a:lnTo>
                  <a:lnTo>
                    <a:pt x="57" y="38"/>
                  </a:lnTo>
                  <a:lnTo>
                    <a:pt x="53" y="37"/>
                  </a:lnTo>
                  <a:lnTo>
                    <a:pt x="44" y="37"/>
                  </a:lnTo>
                  <a:lnTo>
                    <a:pt x="41" y="35"/>
                  </a:lnTo>
                  <a:lnTo>
                    <a:pt x="39" y="33"/>
                  </a:lnTo>
                  <a:lnTo>
                    <a:pt x="36" y="33"/>
                  </a:lnTo>
                  <a:lnTo>
                    <a:pt x="26" y="35"/>
                  </a:lnTo>
                  <a:lnTo>
                    <a:pt x="19" y="35"/>
                  </a:lnTo>
                  <a:lnTo>
                    <a:pt x="14" y="38"/>
                  </a:lnTo>
                  <a:lnTo>
                    <a:pt x="11" y="39"/>
                  </a:lnTo>
                  <a:lnTo>
                    <a:pt x="7" y="32"/>
                  </a:lnTo>
                  <a:lnTo>
                    <a:pt x="6" y="27"/>
                  </a:lnTo>
                  <a:lnTo>
                    <a:pt x="2" y="22"/>
                  </a:lnTo>
                  <a:lnTo>
                    <a:pt x="0" y="20"/>
                  </a:lnTo>
                  <a:lnTo>
                    <a:pt x="0" y="17"/>
                  </a:lnTo>
                  <a:lnTo>
                    <a:pt x="3" y="16"/>
                  </a:lnTo>
                  <a:lnTo>
                    <a:pt x="10" y="14"/>
                  </a:lnTo>
                  <a:lnTo>
                    <a:pt x="18" y="12"/>
                  </a:lnTo>
                  <a:lnTo>
                    <a:pt x="93" y="6"/>
                  </a:lnTo>
                  <a:lnTo>
                    <a:pt x="98" y="16"/>
                  </a:lnTo>
                  <a:lnTo>
                    <a:pt x="189" y="11"/>
                  </a:lnTo>
                  <a:lnTo>
                    <a:pt x="190" y="19"/>
                  </a:lnTo>
                  <a:lnTo>
                    <a:pt x="197" y="19"/>
                  </a:lnTo>
                  <a:lnTo>
                    <a:pt x="194" y="0"/>
                  </a:lnTo>
                  <a:close/>
                </a:path>
              </a:pathLst>
            </a:custGeom>
            <a:solidFill>
              <a:schemeClr val="accent1"/>
            </a:solidFill>
            <a:ln w="6350" cap="flat">
              <a:solidFill>
                <a:schemeClr val="bg1">
                  <a:lumMod val="95000"/>
                </a:schemeClr>
              </a:solidFill>
              <a:prstDash val="solid"/>
              <a:miter lim="800000"/>
              <a:headEnd/>
              <a:tailEnd/>
            </a:ln>
          </p:spPr>
          <p:txBody>
            <a:bodyPr/>
            <a:lstStyle/>
            <a:p>
              <a:pPr defTabSz="1828434" fontAlgn="auto">
                <a:spcBef>
                  <a:spcPts val="0"/>
                </a:spcBef>
                <a:spcAft>
                  <a:spcPts val="0"/>
                </a:spcAft>
                <a:defRPr/>
              </a:pPr>
              <a:endParaRPr lang="en-US" b="1" dirty="0">
                <a:latin typeface="Lato Bold" charset="0"/>
                <a:ea typeface="+mn-ea"/>
              </a:endParaRPr>
            </a:p>
          </p:txBody>
        </p:sp>
        <p:sp>
          <p:nvSpPr>
            <p:cNvPr id="38" name="Freeform 34"/>
            <p:cNvSpPr>
              <a:spLocks/>
            </p:cNvSpPr>
            <p:nvPr/>
          </p:nvSpPr>
          <p:spPr bwMode="auto">
            <a:xfrm>
              <a:off x="6802545" y="2950697"/>
              <a:ext cx="306933" cy="271518"/>
            </a:xfrm>
            <a:custGeom>
              <a:avLst/>
              <a:gdLst>
                <a:gd name="T0" fmla="*/ 176 w 182"/>
                <a:gd name="T1" fmla="*/ 147 h 161"/>
                <a:gd name="T2" fmla="*/ 171 w 182"/>
                <a:gd name="T3" fmla="*/ 146 h 161"/>
                <a:gd name="T4" fmla="*/ 160 w 182"/>
                <a:gd name="T5" fmla="*/ 139 h 161"/>
                <a:gd name="T6" fmla="*/ 152 w 182"/>
                <a:gd name="T7" fmla="*/ 134 h 161"/>
                <a:gd name="T8" fmla="*/ 155 w 182"/>
                <a:gd name="T9" fmla="*/ 130 h 161"/>
                <a:gd name="T10" fmla="*/ 166 w 182"/>
                <a:gd name="T11" fmla="*/ 128 h 161"/>
                <a:gd name="T12" fmla="*/ 162 w 182"/>
                <a:gd name="T13" fmla="*/ 118 h 161"/>
                <a:gd name="T14" fmla="*/ 148 w 182"/>
                <a:gd name="T15" fmla="*/ 122 h 161"/>
                <a:gd name="T16" fmla="*/ 148 w 182"/>
                <a:gd name="T17" fmla="*/ 119 h 161"/>
                <a:gd name="T18" fmla="*/ 154 w 182"/>
                <a:gd name="T19" fmla="*/ 114 h 161"/>
                <a:gd name="T20" fmla="*/ 150 w 182"/>
                <a:gd name="T21" fmla="*/ 99 h 161"/>
                <a:gd name="T22" fmla="*/ 84 w 182"/>
                <a:gd name="T23" fmla="*/ 82 h 161"/>
                <a:gd name="T24" fmla="*/ 84 w 182"/>
                <a:gd name="T25" fmla="*/ 73 h 161"/>
                <a:gd name="T26" fmla="*/ 87 w 182"/>
                <a:gd name="T27" fmla="*/ 64 h 161"/>
                <a:gd name="T28" fmla="*/ 90 w 182"/>
                <a:gd name="T29" fmla="*/ 58 h 161"/>
                <a:gd name="T30" fmla="*/ 97 w 182"/>
                <a:gd name="T31" fmla="*/ 43 h 161"/>
                <a:gd name="T32" fmla="*/ 99 w 182"/>
                <a:gd name="T33" fmla="*/ 37 h 161"/>
                <a:gd name="T34" fmla="*/ 102 w 182"/>
                <a:gd name="T35" fmla="*/ 23 h 161"/>
                <a:gd name="T36" fmla="*/ 98 w 182"/>
                <a:gd name="T37" fmla="*/ 14 h 161"/>
                <a:gd name="T38" fmla="*/ 94 w 182"/>
                <a:gd name="T39" fmla="*/ 9 h 161"/>
                <a:gd name="T40" fmla="*/ 97 w 182"/>
                <a:gd name="T41" fmla="*/ 2 h 161"/>
                <a:gd name="T42" fmla="*/ 0 w 182"/>
                <a:gd name="T43" fmla="*/ 47 h 161"/>
                <a:gd name="T44" fmla="*/ 11 w 182"/>
                <a:gd name="T45" fmla="*/ 64 h 161"/>
                <a:gd name="T46" fmla="*/ 13 w 182"/>
                <a:gd name="T47" fmla="*/ 75 h 161"/>
                <a:gd name="T48" fmla="*/ 13 w 182"/>
                <a:gd name="T49" fmla="*/ 94 h 161"/>
                <a:gd name="T50" fmla="*/ 9 w 182"/>
                <a:gd name="T51" fmla="*/ 110 h 161"/>
                <a:gd name="T52" fmla="*/ 9 w 182"/>
                <a:gd name="T53" fmla="*/ 131 h 161"/>
                <a:gd name="T54" fmla="*/ 15 w 182"/>
                <a:gd name="T55" fmla="*/ 136 h 161"/>
                <a:gd name="T56" fmla="*/ 25 w 182"/>
                <a:gd name="T57" fmla="*/ 134 h 161"/>
                <a:gd name="T58" fmla="*/ 44 w 182"/>
                <a:gd name="T59" fmla="*/ 139 h 161"/>
                <a:gd name="T60" fmla="*/ 72 w 182"/>
                <a:gd name="T61" fmla="*/ 142 h 161"/>
                <a:gd name="T62" fmla="*/ 78 w 182"/>
                <a:gd name="T63" fmla="*/ 138 h 161"/>
                <a:gd name="T64" fmla="*/ 70 w 182"/>
                <a:gd name="T65" fmla="*/ 137 h 161"/>
                <a:gd name="T66" fmla="*/ 77 w 182"/>
                <a:gd name="T67" fmla="*/ 132 h 161"/>
                <a:gd name="T68" fmla="*/ 97 w 182"/>
                <a:gd name="T69" fmla="*/ 142 h 161"/>
                <a:gd name="T70" fmla="*/ 98 w 182"/>
                <a:gd name="T71" fmla="*/ 150 h 161"/>
                <a:gd name="T72" fmla="*/ 111 w 182"/>
                <a:gd name="T73" fmla="*/ 155 h 161"/>
                <a:gd name="T74" fmla="*/ 121 w 182"/>
                <a:gd name="T75" fmla="*/ 154 h 161"/>
                <a:gd name="T76" fmla="*/ 132 w 182"/>
                <a:gd name="T77" fmla="*/ 150 h 161"/>
                <a:gd name="T78" fmla="*/ 142 w 182"/>
                <a:gd name="T79" fmla="*/ 153 h 161"/>
                <a:gd name="T80" fmla="*/ 142 w 182"/>
                <a:gd name="T81" fmla="*/ 141 h 161"/>
                <a:gd name="T82" fmla="*/ 150 w 182"/>
                <a:gd name="T83" fmla="*/ 147 h 161"/>
                <a:gd name="T84" fmla="*/ 168 w 182"/>
                <a:gd name="T85" fmla="*/ 154 h 161"/>
                <a:gd name="T86" fmla="*/ 169 w 182"/>
                <a:gd name="T87" fmla="*/ 161 h 161"/>
                <a:gd name="T88" fmla="*/ 176 w 182"/>
                <a:gd name="T89" fmla="*/ 158 h 161"/>
                <a:gd name="T90" fmla="*/ 181 w 182"/>
                <a:gd name="T91" fmla="*/ 154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2" h="161">
                  <a:moveTo>
                    <a:pt x="181" y="149"/>
                  </a:moveTo>
                  <a:lnTo>
                    <a:pt x="179" y="149"/>
                  </a:lnTo>
                  <a:lnTo>
                    <a:pt x="176" y="147"/>
                  </a:lnTo>
                  <a:lnTo>
                    <a:pt x="175" y="147"/>
                  </a:lnTo>
                  <a:lnTo>
                    <a:pt x="173" y="147"/>
                  </a:lnTo>
                  <a:lnTo>
                    <a:pt x="171" y="146"/>
                  </a:lnTo>
                  <a:lnTo>
                    <a:pt x="166" y="143"/>
                  </a:lnTo>
                  <a:lnTo>
                    <a:pt x="165" y="143"/>
                  </a:lnTo>
                  <a:lnTo>
                    <a:pt x="160" y="139"/>
                  </a:lnTo>
                  <a:lnTo>
                    <a:pt x="158" y="137"/>
                  </a:lnTo>
                  <a:lnTo>
                    <a:pt x="155" y="136"/>
                  </a:lnTo>
                  <a:lnTo>
                    <a:pt x="152" y="134"/>
                  </a:lnTo>
                  <a:lnTo>
                    <a:pt x="150" y="132"/>
                  </a:lnTo>
                  <a:lnTo>
                    <a:pt x="153" y="132"/>
                  </a:lnTo>
                  <a:lnTo>
                    <a:pt x="155" y="130"/>
                  </a:lnTo>
                  <a:lnTo>
                    <a:pt x="160" y="130"/>
                  </a:lnTo>
                  <a:lnTo>
                    <a:pt x="161" y="128"/>
                  </a:lnTo>
                  <a:lnTo>
                    <a:pt x="166" y="128"/>
                  </a:lnTo>
                  <a:lnTo>
                    <a:pt x="168" y="126"/>
                  </a:lnTo>
                  <a:lnTo>
                    <a:pt x="165" y="121"/>
                  </a:lnTo>
                  <a:lnTo>
                    <a:pt x="162" y="118"/>
                  </a:lnTo>
                  <a:lnTo>
                    <a:pt x="161" y="118"/>
                  </a:lnTo>
                  <a:lnTo>
                    <a:pt x="151" y="121"/>
                  </a:lnTo>
                  <a:lnTo>
                    <a:pt x="148" y="122"/>
                  </a:lnTo>
                  <a:lnTo>
                    <a:pt x="145" y="122"/>
                  </a:lnTo>
                  <a:lnTo>
                    <a:pt x="145" y="121"/>
                  </a:lnTo>
                  <a:lnTo>
                    <a:pt x="148" y="119"/>
                  </a:lnTo>
                  <a:lnTo>
                    <a:pt x="151" y="118"/>
                  </a:lnTo>
                  <a:lnTo>
                    <a:pt x="154" y="116"/>
                  </a:lnTo>
                  <a:lnTo>
                    <a:pt x="154" y="114"/>
                  </a:lnTo>
                  <a:lnTo>
                    <a:pt x="154" y="110"/>
                  </a:lnTo>
                  <a:lnTo>
                    <a:pt x="153" y="103"/>
                  </a:lnTo>
                  <a:lnTo>
                    <a:pt x="150" y="99"/>
                  </a:lnTo>
                  <a:lnTo>
                    <a:pt x="148" y="95"/>
                  </a:lnTo>
                  <a:lnTo>
                    <a:pt x="149" y="79"/>
                  </a:lnTo>
                  <a:lnTo>
                    <a:pt x="84" y="82"/>
                  </a:lnTo>
                  <a:lnTo>
                    <a:pt x="83" y="78"/>
                  </a:lnTo>
                  <a:lnTo>
                    <a:pt x="83" y="75"/>
                  </a:lnTo>
                  <a:lnTo>
                    <a:pt x="84" y="73"/>
                  </a:lnTo>
                  <a:lnTo>
                    <a:pt x="87" y="71"/>
                  </a:lnTo>
                  <a:lnTo>
                    <a:pt x="87" y="66"/>
                  </a:lnTo>
                  <a:lnTo>
                    <a:pt x="87" y="64"/>
                  </a:lnTo>
                  <a:lnTo>
                    <a:pt x="88" y="61"/>
                  </a:lnTo>
                  <a:lnTo>
                    <a:pt x="89" y="60"/>
                  </a:lnTo>
                  <a:lnTo>
                    <a:pt x="90" y="58"/>
                  </a:lnTo>
                  <a:lnTo>
                    <a:pt x="91" y="51"/>
                  </a:lnTo>
                  <a:lnTo>
                    <a:pt x="93" y="49"/>
                  </a:lnTo>
                  <a:lnTo>
                    <a:pt x="97" y="43"/>
                  </a:lnTo>
                  <a:lnTo>
                    <a:pt x="98" y="41"/>
                  </a:lnTo>
                  <a:lnTo>
                    <a:pt x="98" y="37"/>
                  </a:lnTo>
                  <a:lnTo>
                    <a:pt x="99" y="37"/>
                  </a:lnTo>
                  <a:lnTo>
                    <a:pt x="102" y="34"/>
                  </a:lnTo>
                  <a:lnTo>
                    <a:pt x="103" y="26"/>
                  </a:lnTo>
                  <a:lnTo>
                    <a:pt x="102" y="23"/>
                  </a:lnTo>
                  <a:lnTo>
                    <a:pt x="99" y="21"/>
                  </a:lnTo>
                  <a:lnTo>
                    <a:pt x="99" y="19"/>
                  </a:lnTo>
                  <a:lnTo>
                    <a:pt x="98" y="14"/>
                  </a:lnTo>
                  <a:lnTo>
                    <a:pt x="98" y="13"/>
                  </a:lnTo>
                  <a:lnTo>
                    <a:pt x="97" y="11"/>
                  </a:lnTo>
                  <a:lnTo>
                    <a:pt x="94" y="9"/>
                  </a:lnTo>
                  <a:lnTo>
                    <a:pt x="98" y="7"/>
                  </a:lnTo>
                  <a:lnTo>
                    <a:pt x="98" y="5"/>
                  </a:lnTo>
                  <a:lnTo>
                    <a:pt x="97" y="2"/>
                  </a:lnTo>
                  <a:lnTo>
                    <a:pt x="94" y="0"/>
                  </a:lnTo>
                  <a:lnTo>
                    <a:pt x="0" y="3"/>
                  </a:lnTo>
                  <a:lnTo>
                    <a:pt x="0" y="47"/>
                  </a:lnTo>
                  <a:lnTo>
                    <a:pt x="7" y="53"/>
                  </a:lnTo>
                  <a:lnTo>
                    <a:pt x="7" y="55"/>
                  </a:lnTo>
                  <a:lnTo>
                    <a:pt x="11" y="64"/>
                  </a:lnTo>
                  <a:lnTo>
                    <a:pt x="12" y="66"/>
                  </a:lnTo>
                  <a:lnTo>
                    <a:pt x="12" y="72"/>
                  </a:lnTo>
                  <a:lnTo>
                    <a:pt x="13" y="75"/>
                  </a:lnTo>
                  <a:lnTo>
                    <a:pt x="15" y="83"/>
                  </a:lnTo>
                  <a:lnTo>
                    <a:pt x="17" y="89"/>
                  </a:lnTo>
                  <a:lnTo>
                    <a:pt x="13" y="94"/>
                  </a:lnTo>
                  <a:lnTo>
                    <a:pt x="11" y="102"/>
                  </a:lnTo>
                  <a:lnTo>
                    <a:pt x="11" y="105"/>
                  </a:lnTo>
                  <a:lnTo>
                    <a:pt x="9" y="110"/>
                  </a:lnTo>
                  <a:lnTo>
                    <a:pt x="12" y="117"/>
                  </a:lnTo>
                  <a:lnTo>
                    <a:pt x="12" y="121"/>
                  </a:lnTo>
                  <a:lnTo>
                    <a:pt x="9" y="131"/>
                  </a:lnTo>
                  <a:lnTo>
                    <a:pt x="6" y="136"/>
                  </a:lnTo>
                  <a:lnTo>
                    <a:pt x="10" y="136"/>
                  </a:lnTo>
                  <a:lnTo>
                    <a:pt x="15" y="136"/>
                  </a:lnTo>
                  <a:lnTo>
                    <a:pt x="18" y="134"/>
                  </a:lnTo>
                  <a:lnTo>
                    <a:pt x="22" y="134"/>
                  </a:lnTo>
                  <a:lnTo>
                    <a:pt x="25" y="134"/>
                  </a:lnTo>
                  <a:lnTo>
                    <a:pt x="34" y="136"/>
                  </a:lnTo>
                  <a:lnTo>
                    <a:pt x="39" y="137"/>
                  </a:lnTo>
                  <a:lnTo>
                    <a:pt x="44" y="139"/>
                  </a:lnTo>
                  <a:lnTo>
                    <a:pt x="51" y="142"/>
                  </a:lnTo>
                  <a:lnTo>
                    <a:pt x="64" y="142"/>
                  </a:lnTo>
                  <a:lnTo>
                    <a:pt x="72" y="142"/>
                  </a:lnTo>
                  <a:lnTo>
                    <a:pt x="79" y="142"/>
                  </a:lnTo>
                  <a:lnTo>
                    <a:pt x="80" y="141"/>
                  </a:lnTo>
                  <a:lnTo>
                    <a:pt x="78" y="138"/>
                  </a:lnTo>
                  <a:lnTo>
                    <a:pt x="73" y="138"/>
                  </a:lnTo>
                  <a:lnTo>
                    <a:pt x="72" y="138"/>
                  </a:lnTo>
                  <a:lnTo>
                    <a:pt x="70" y="137"/>
                  </a:lnTo>
                  <a:lnTo>
                    <a:pt x="71" y="134"/>
                  </a:lnTo>
                  <a:lnTo>
                    <a:pt x="72" y="132"/>
                  </a:lnTo>
                  <a:lnTo>
                    <a:pt x="77" y="132"/>
                  </a:lnTo>
                  <a:lnTo>
                    <a:pt x="84" y="135"/>
                  </a:lnTo>
                  <a:lnTo>
                    <a:pt x="91" y="141"/>
                  </a:lnTo>
                  <a:lnTo>
                    <a:pt x="97" y="142"/>
                  </a:lnTo>
                  <a:lnTo>
                    <a:pt x="101" y="140"/>
                  </a:lnTo>
                  <a:lnTo>
                    <a:pt x="100" y="144"/>
                  </a:lnTo>
                  <a:lnTo>
                    <a:pt x="98" y="150"/>
                  </a:lnTo>
                  <a:lnTo>
                    <a:pt x="100" y="153"/>
                  </a:lnTo>
                  <a:lnTo>
                    <a:pt x="106" y="155"/>
                  </a:lnTo>
                  <a:lnTo>
                    <a:pt x="111" y="155"/>
                  </a:lnTo>
                  <a:lnTo>
                    <a:pt x="115" y="158"/>
                  </a:lnTo>
                  <a:lnTo>
                    <a:pt x="119" y="158"/>
                  </a:lnTo>
                  <a:lnTo>
                    <a:pt x="121" y="154"/>
                  </a:lnTo>
                  <a:lnTo>
                    <a:pt x="125" y="150"/>
                  </a:lnTo>
                  <a:lnTo>
                    <a:pt x="128" y="149"/>
                  </a:lnTo>
                  <a:lnTo>
                    <a:pt x="132" y="150"/>
                  </a:lnTo>
                  <a:lnTo>
                    <a:pt x="136" y="155"/>
                  </a:lnTo>
                  <a:lnTo>
                    <a:pt x="140" y="155"/>
                  </a:lnTo>
                  <a:lnTo>
                    <a:pt x="142" y="153"/>
                  </a:lnTo>
                  <a:lnTo>
                    <a:pt x="140" y="145"/>
                  </a:lnTo>
                  <a:lnTo>
                    <a:pt x="140" y="143"/>
                  </a:lnTo>
                  <a:lnTo>
                    <a:pt x="142" y="141"/>
                  </a:lnTo>
                  <a:lnTo>
                    <a:pt x="146" y="141"/>
                  </a:lnTo>
                  <a:lnTo>
                    <a:pt x="150" y="143"/>
                  </a:lnTo>
                  <a:lnTo>
                    <a:pt x="150" y="147"/>
                  </a:lnTo>
                  <a:lnTo>
                    <a:pt x="158" y="148"/>
                  </a:lnTo>
                  <a:lnTo>
                    <a:pt x="165" y="151"/>
                  </a:lnTo>
                  <a:lnTo>
                    <a:pt x="168" y="154"/>
                  </a:lnTo>
                  <a:lnTo>
                    <a:pt x="166" y="157"/>
                  </a:lnTo>
                  <a:lnTo>
                    <a:pt x="165" y="161"/>
                  </a:lnTo>
                  <a:lnTo>
                    <a:pt x="169" y="161"/>
                  </a:lnTo>
                  <a:lnTo>
                    <a:pt x="171" y="158"/>
                  </a:lnTo>
                  <a:lnTo>
                    <a:pt x="173" y="156"/>
                  </a:lnTo>
                  <a:lnTo>
                    <a:pt x="176" y="158"/>
                  </a:lnTo>
                  <a:lnTo>
                    <a:pt x="176" y="160"/>
                  </a:lnTo>
                  <a:lnTo>
                    <a:pt x="178" y="157"/>
                  </a:lnTo>
                  <a:lnTo>
                    <a:pt x="181" y="154"/>
                  </a:lnTo>
                  <a:lnTo>
                    <a:pt x="182" y="153"/>
                  </a:lnTo>
                  <a:lnTo>
                    <a:pt x="181" y="149"/>
                  </a:lnTo>
                  <a:close/>
                </a:path>
              </a:pathLst>
            </a:custGeom>
            <a:grpFill/>
            <a:ln w="6350" cap="flat">
              <a:solidFill>
                <a:schemeClr val="bg1">
                  <a:lumMod val="95000"/>
                </a:schemeClr>
              </a:solidFill>
              <a:prstDash val="solid"/>
              <a:miter lim="800000"/>
              <a:headEnd/>
              <a:tailEnd/>
            </a:ln>
          </p:spPr>
          <p:txBody>
            <a:bodyPr/>
            <a:lstStyle/>
            <a:p>
              <a:pPr defTabSz="1828434" fontAlgn="auto">
                <a:spcBef>
                  <a:spcPts val="0"/>
                </a:spcBef>
                <a:spcAft>
                  <a:spcPts val="0"/>
                </a:spcAft>
                <a:defRPr/>
              </a:pPr>
              <a:endParaRPr lang="en-US" b="1" dirty="0">
                <a:latin typeface="Lato Bold" charset="0"/>
                <a:ea typeface="+mn-ea"/>
              </a:endParaRPr>
            </a:p>
          </p:txBody>
        </p:sp>
        <p:sp>
          <p:nvSpPr>
            <p:cNvPr id="39" name="Freeform 35"/>
            <p:cNvSpPr>
              <a:spLocks/>
            </p:cNvSpPr>
            <p:nvPr/>
          </p:nvSpPr>
          <p:spPr bwMode="auto">
            <a:xfrm>
              <a:off x="6765443" y="2707850"/>
              <a:ext cx="274890" cy="247908"/>
            </a:xfrm>
            <a:custGeom>
              <a:avLst/>
              <a:gdLst>
                <a:gd name="T0" fmla="*/ 6 w 163"/>
                <a:gd name="T1" fmla="*/ 123 h 147"/>
                <a:gd name="T2" fmla="*/ 4 w 163"/>
                <a:gd name="T3" fmla="*/ 121 h 147"/>
                <a:gd name="T4" fmla="*/ 7 w 163"/>
                <a:gd name="T5" fmla="*/ 124 h 147"/>
                <a:gd name="T6" fmla="*/ 10 w 163"/>
                <a:gd name="T7" fmla="*/ 125 h 147"/>
                <a:gd name="T8" fmla="*/ 12 w 163"/>
                <a:gd name="T9" fmla="*/ 123 h 147"/>
                <a:gd name="T10" fmla="*/ 22 w 163"/>
                <a:gd name="T11" fmla="*/ 124 h 147"/>
                <a:gd name="T12" fmla="*/ 22 w 163"/>
                <a:gd name="T13" fmla="*/ 147 h 147"/>
                <a:gd name="T14" fmla="*/ 116 w 163"/>
                <a:gd name="T15" fmla="*/ 144 h 147"/>
                <a:gd name="T16" fmla="*/ 117 w 163"/>
                <a:gd name="T17" fmla="*/ 144 h 147"/>
                <a:gd name="T18" fmla="*/ 119 w 163"/>
                <a:gd name="T19" fmla="*/ 139 h 147"/>
                <a:gd name="T20" fmla="*/ 120 w 163"/>
                <a:gd name="T21" fmla="*/ 136 h 147"/>
                <a:gd name="T22" fmla="*/ 119 w 163"/>
                <a:gd name="T23" fmla="*/ 133 h 147"/>
                <a:gd name="T24" fmla="*/ 119 w 163"/>
                <a:gd name="T25" fmla="*/ 127 h 147"/>
                <a:gd name="T26" fmla="*/ 119 w 163"/>
                <a:gd name="T27" fmla="*/ 125 h 147"/>
                <a:gd name="T28" fmla="*/ 117 w 163"/>
                <a:gd name="T29" fmla="*/ 122 h 147"/>
                <a:gd name="T30" fmla="*/ 116 w 163"/>
                <a:gd name="T31" fmla="*/ 121 h 147"/>
                <a:gd name="T32" fmla="*/ 116 w 163"/>
                <a:gd name="T33" fmla="*/ 119 h 147"/>
                <a:gd name="T34" fmla="*/ 117 w 163"/>
                <a:gd name="T35" fmla="*/ 117 h 147"/>
                <a:gd name="T36" fmla="*/ 116 w 163"/>
                <a:gd name="T37" fmla="*/ 116 h 147"/>
                <a:gd name="T38" fmla="*/ 118 w 163"/>
                <a:gd name="T39" fmla="*/ 113 h 147"/>
                <a:gd name="T40" fmla="*/ 121 w 163"/>
                <a:gd name="T41" fmla="*/ 109 h 147"/>
                <a:gd name="T42" fmla="*/ 122 w 163"/>
                <a:gd name="T43" fmla="*/ 109 h 147"/>
                <a:gd name="T44" fmla="*/ 121 w 163"/>
                <a:gd name="T45" fmla="*/ 107 h 147"/>
                <a:gd name="T46" fmla="*/ 123 w 163"/>
                <a:gd name="T47" fmla="*/ 103 h 147"/>
                <a:gd name="T48" fmla="*/ 125 w 163"/>
                <a:gd name="T49" fmla="*/ 100 h 147"/>
                <a:gd name="T50" fmla="*/ 123 w 163"/>
                <a:gd name="T51" fmla="*/ 99 h 147"/>
                <a:gd name="T52" fmla="*/ 124 w 163"/>
                <a:gd name="T53" fmla="*/ 95 h 147"/>
                <a:gd name="T54" fmla="*/ 127 w 163"/>
                <a:gd name="T55" fmla="*/ 92 h 147"/>
                <a:gd name="T56" fmla="*/ 132 w 163"/>
                <a:gd name="T57" fmla="*/ 86 h 147"/>
                <a:gd name="T58" fmla="*/ 135 w 163"/>
                <a:gd name="T59" fmla="*/ 81 h 147"/>
                <a:gd name="T60" fmla="*/ 135 w 163"/>
                <a:gd name="T61" fmla="*/ 77 h 147"/>
                <a:gd name="T62" fmla="*/ 137 w 163"/>
                <a:gd name="T63" fmla="*/ 72 h 147"/>
                <a:gd name="T64" fmla="*/ 138 w 163"/>
                <a:gd name="T65" fmla="*/ 72 h 147"/>
                <a:gd name="T66" fmla="*/ 140 w 163"/>
                <a:gd name="T67" fmla="*/ 70 h 147"/>
                <a:gd name="T68" fmla="*/ 141 w 163"/>
                <a:gd name="T69" fmla="*/ 67 h 147"/>
                <a:gd name="T70" fmla="*/ 143 w 163"/>
                <a:gd name="T71" fmla="*/ 65 h 147"/>
                <a:gd name="T72" fmla="*/ 147 w 163"/>
                <a:gd name="T73" fmla="*/ 63 h 147"/>
                <a:gd name="T74" fmla="*/ 146 w 163"/>
                <a:gd name="T75" fmla="*/ 60 h 147"/>
                <a:gd name="T76" fmla="*/ 148 w 163"/>
                <a:gd name="T77" fmla="*/ 58 h 147"/>
                <a:gd name="T78" fmla="*/ 150 w 163"/>
                <a:gd name="T79" fmla="*/ 54 h 147"/>
                <a:gd name="T80" fmla="*/ 150 w 163"/>
                <a:gd name="T81" fmla="*/ 48 h 147"/>
                <a:gd name="T82" fmla="*/ 150 w 163"/>
                <a:gd name="T83" fmla="*/ 43 h 147"/>
                <a:gd name="T84" fmla="*/ 153 w 163"/>
                <a:gd name="T85" fmla="*/ 39 h 147"/>
                <a:gd name="T86" fmla="*/ 156 w 163"/>
                <a:gd name="T87" fmla="*/ 37 h 147"/>
                <a:gd name="T88" fmla="*/ 156 w 163"/>
                <a:gd name="T89" fmla="*/ 35 h 147"/>
                <a:gd name="T90" fmla="*/ 157 w 163"/>
                <a:gd name="T91" fmla="*/ 33 h 147"/>
                <a:gd name="T92" fmla="*/ 157 w 163"/>
                <a:gd name="T93" fmla="*/ 29 h 147"/>
                <a:gd name="T94" fmla="*/ 160 w 163"/>
                <a:gd name="T95" fmla="*/ 28 h 147"/>
                <a:gd name="T96" fmla="*/ 161 w 163"/>
                <a:gd name="T97" fmla="*/ 26 h 147"/>
                <a:gd name="T98" fmla="*/ 162 w 163"/>
                <a:gd name="T99" fmla="*/ 24 h 147"/>
                <a:gd name="T100" fmla="*/ 163 w 163"/>
                <a:gd name="T101" fmla="*/ 22 h 147"/>
                <a:gd name="T102" fmla="*/ 163 w 163"/>
                <a:gd name="T103" fmla="*/ 19 h 147"/>
                <a:gd name="T104" fmla="*/ 138 w 163"/>
                <a:gd name="T105" fmla="*/ 20 h 147"/>
                <a:gd name="T106" fmla="*/ 148 w 163"/>
                <a:gd name="T107" fmla="*/ 5 h 147"/>
                <a:gd name="T108" fmla="*/ 147 w 163"/>
                <a:gd name="T109" fmla="*/ 0 h 147"/>
                <a:gd name="T110" fmla="*/ 0 w 163"/>
                <a:gd name="T111" fmla="*/ 4 h 147"/>
                <a:gd name="T112" fmla="*/ 7 w 163"/>
                <a:gd name="T113" fmla="*/ 47 h 147"/>
                <a:gd name="T114" fmla="*/ 6 w 163"/>
                <a:gd name="T115" fmla="*/ 123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63" h="147">
                  <a:moveTo>
                    <a:pt x="6" y="123"/>
                  </a:moveTo>
                  <a:lnTo>
                    <a:pt x="4" y="121"/>
                  </a:lnTo>
                  <a:lnTo>
                    <a:pt x="7" y="124"/>
                  </a:lnTo>
                  <a:lnTo>
                    <a:pt x="10" y="125"/>
                  </a:lnTo>
                  <a:lnTo>
                    <a:pt x="12" y="123"/>
                  </a:lnTo>
                  <a:lnTo>
                    <a:pt x="22" y="124"/>
                  </a:lnTo>
                  <a:lnTo>
                    <a:pt x="22" y="147"/>
                  </a:lnTo>
                  <a:lnTo>
                    <a:pt x="116" y="144"/>
                  </a:lnTo>
                  <a:lnTo>
                    <a:pt x="117" y="144"/>
                  </a:lnTo>
                  <a:lnTo>
                    <a:pt x="119" y="139"/>
                  </a:lnTo>
                  <a:lnTo>
                    <a:pt x="120" y="136"/>
                  </a:lnTo>
                  <a:lnTo>
                    <a:pt x="119" y="133"/>
                  </a:lnTo>
                  <a:lnTo>
                    <a:pt x="119" y="127"/>
                  </a:lnTo>
                  <a:lnTo>
                    <a:pt x="119" y="125"/>
                  </a:lnTo>
                  <a:lnTo>
                    <a:pt x="117" y="122"/>
                  </a:lnTo>
                  <a:lnTo>
                    <a:pt x="116" y="121"/>
                  </a:lnTo>
                  <a:lnTo>
                    <a:pt x="116" y="119"/>
                  </a:lnTo>
                  <a:lnTo>
                    <a:pt x="117" y="117"/>
                  </a:lnTo>
                  <a:lnTo>
                    <a:pt x="116" y="116"/>
                  </a:lnTo>
                  <a:lnTo>
                    <a:pt x="118" y="113"/>
                  </a:lnTo>
                  <a:lnTo>
                    <a:pt x="121" y="109"/>
                  </a:lnTo>
                  <a:lnTo>
                    <a:pt x="122" y="109"/>
                  </a:lnTo>
                  <a:lnTo>
                    <a:pt x="121" y="107"/>
                  </a:lnTo>
                  <a:lnTo>
                    <a:pt x="123" y="103"/>
                  </a:lnTo>
                  <a:lnTo>
                    <a:pt x="125" y="100"/>
                  </a:lnTo>
                  <a:lnTo>
                    <a:pt x="123" y="99"/>
                  </a:lnTo>
                  <a:lnTo>
                    <a:pt x="124" y="95"/>
                  </a:lnTo>
                  <a:lnTo>
                    <a:pt x="127" y="92"/>
                  </a:lnTo>
                  <a:lnTo>
                    <a:pt x="132" y="86"/>
                  </a:lnTo>
                  <a:lnTo>
                    <a:pt x="135" y="81"/>
                  </a:lnTo>
                  <a:lnTo>
                    <a:pt x="135" y="77"/>
                  </a:lnTo>
                  <a:lnTo>
                    <a:pt x="137" y="72"/>
                  </a:lnTo>
                  <a:lnTo>
                    <a:pt x="138" y="72"/>
                  </a:lnTo>
                  <a:lnTo>
                    <a:pt x="140" y="70"/>
                  </a:lnTo>
                  <a:lnTo>
                    <a:pt x="141" y="67"/>
                  </a:lnTo>
                  <a:lnTo>
                    <a:pt x="143" y="65"/>
                  </a:lnTo>
                  <a:lnTo>
                    <a:pt x="147" y="63"/>
                  </a:lnTo>
                  <a:lnTo>
                    <a:pt x="146" y="60"/>
                  </a:lnTo>
                  <a:lnTo>
                    <a:pt x="148" y="58"/>
                  </a:lnTo>
                  <a:lnTo>
                    <a:pt x="150" y="54"/>
                  </a:lnTo>
                  <a:lnTo>
                    <a:pt x="150" y="48"/>
                  </a:lnTo>
                  <a:lnTo>
                    <a:pt x="150" y="43"/>
                  </a:lnTo>
                  <a:lnTo>
                    <a:pt x="153" y="39"/>
                  </a:lnTo>
                  <a:lnTo>
                    <a:pt x="156" y="37"/>
                  </a:lnTo>
                  <a:lnTo>
                    <a:pt x="156" y="35"/>
                  </a:lnTo>
                  <a:lnTo>
                    <a:pt x="157" y="33"/>
                  </a:lnTo>
                  <a:lnTo>
                    <a:pt x="157" y="29"/>
                  </a:lnTo>
                  <a:lnTo>
                    <a:pt x="160" y="28"/>
                  </a:lnTo>
                  <a:lnTo>
                    <a:pt x="161" y="26"/>
                  </a:lnTo>
                  <a:lnTo>
                    <a:pt x="162" y="24"/>
                  </a:lnTo>
                  <a:lnTo>
                    <a:pt x="163" y="22"/>
                  </a:lnTo>
                  <a:lnTo>
                    <a:pt x="163" y="19"/>
                  </a:lnTo>
                  <a:lnTo>
                    <a:pt x="138" y="20"/>
                  </a:lnTo>
                  <a:lnTo>
                    <a:pt x="148" y="5"/>
                  </a:lnTo>
                  <a:lnTo>
                    <a:pt x="147" y="0"/>
                  </a:lnTo>
                  <a:lnTo>
                    <a:pt x="0" y="4"/>
                  </a:lnTo>
                  <a:lnTo>
                    <a:pt x="7" y="47"/>
                  </a:lnTo>
                  <a:lnTo>
                    <a:pt x="6" y="123"/>
                  </a:lnTo>
                  <a:close/>
                </a:path>
              </a:pathLst>
            </a:custGeom>
            <a:solidFill>
              <a:schemeClr val="accent6"/>
            </a:solidFill>
            <a:ln w="6350" cap="flat">
              <a:solidFill>
                <a:schemeClr val="bg1">
                  <a:lumMod val="95000"/>
                </a:schemeClr>
              </a:solidFill>
              <a:prstDash val="solid"/>
              <a:miter lim="800000"/>
              <a:headEnd/>
              <a:tailEnd/>
            </a:ln>
          </p:spPr>
          <p:txBody>
            <a:bodyPr/>
            <a:lstStyle/>
            <a:p>
              <a:pPr defTabSz="1828434" fontAlgn="auto">
                <a:spcBef>
                  <a:spcPts val="0"/>
                </a:spcBef>
                <a:spcAft>
                  <a:spcPts val="0"/>
                </a:spcAft>
                <a:defRPr/>
              </a:pPr>
              <a:endParaRPr lang="en-US" b="1" dirty="0">
                <a:latin typeface="Lato Bold" charset="0"/>
                <a:ea typeface="+mn-ea"/>
              </a:endParaRPr>
            </a:p>
          </p:txBody>
        </p:sp>
        <p:sp>
          <p:nvSpPr>
            <p:cNvPr id="40" name="Freeform 36"/>
            <p:cNvSpPr>
              <a:spLocks/>
            </p:cNvSpPr>
            <p:nvPr/>
          </p:nvSpPr>
          <p:spPr bwMode="auto">
            <a:xfrm>
              <a:off x="7011664" y="2657257"/>
              <a:ext cx="465458" cy="151779"/>
            </a:xfrm>
            <a:custGeom>
              <a:avLst/>
              <a:gdLst>
                <a:gd name="T0" fmla="*/ 193 w 326"/>
                <a:gd name="T1" fmla="*/ 14 h 107"/>
                <a:gd name="T2" fmla="*/ 83 w 326"/>
                <a:gd name="T3" fmla="*/ 21 h 107"/>
                <a:gd name="T4" fmla="*/ 85 w 326"/>
                <a:gd name="T5" fmla="*/ 31 h 107"/>
                <a:gd name="T6" fmla="*/ 26 w 326"/>
                <a:gd name="T7" fmla="*/ 32 h 107"/>
                <a:gd name="T8" fmla="*/ 24 w 326"/>
                <a:gd name="T9" fmla="*/ 33 h 107"/>
                <a:gd name="T10" fmla="*/ 24 w 326"/>
                <a:gd name="T11" fmla="*/ 36 h 107"/>
                <a:gd name="T12" fmla="*/ 24 w 326"/>
                <a:gd name="T13" fmla="*/ 39 h 107"/>
                <a:gd name="T14" fmla="*/ 23 w 326"/>
                <a:gd name="T15" fmla="*/ 42 h 107"/>
                <a:gd name="T16" fmla="*/ 21 w 326"/>
                <a:gd name="T17" fmla="*/ 43 h 107"/>
                <a:gd name="T18" fmla="*/ 20 w 326"/>
                <a:gd name="T19" fmla="*/ 45 h 107"/>
                <a:gd name="T20" fmla="*/ 21 w 326"/>
                <a:gd name="T21" fmla="*/ 46 h 107"/>
                <a:gd name="T22" fmla="*/ 23 w 326"/>
                <a:gd name="T23" fmla="*/ 50 h 107"/>
                <a:gd name="T24" fmla="*/ 22 w 326"/>
                <a:gd name="T25" fmla="*/ 52 h 107"/>
                <a:gd name="T26" fmla="*/ 20 w 326"/>
                <a:gd name="T27" fmla="*/ 55 h 107"/>
                <a:gd name="T28" fmla="*/ 19 w 326"/>
                <a:gd name="T29" fmla="*/ 58 h 107"/>
                <a:gd name="T30" fmla="*/ 20 w 326"/>
                <a:gd name="T31" fmla="*/ 58 h 107"/>
                <a:gd name="T32" fmla="*/ 20 w 326"/>
                <a:gd name="T33" fmla="*/ 62 h 107"/>
                <a:gd name="T34" fmla="*/ 19 w 326"/>
                <a:gd name="T35" fmla="*/ 64 h 107"/>
                <a:gd name="T36" fmla="*/ 18 w 326"/>
                <a:gd name="T37" fmla="*/ 66 h 107"/>
                <a:gd name="T38" fmla="*/ 16 w 326"/>
                <a:gd name="T39" fmla="*/ 69 h 107"/>
                <a:gd name="T40" fmla="*/ 13 w 326"/>
                <a:gd name="T41" fmla="*/ 70 h 107"/>
                <a:gd name="T42" fmla="*/ 13 w 326"/>
                <a:gd name="T43" fmla="*/ 75 h 107"/>
                <a:gd name="T44" fmla="*/ 12 w 326"/>
                <a:gd name="T45" fmla="*/ 77 h 107"/>
                <a:gd name="T46" fmla="*/ 12 w 326"/>
                <a:gd name="T47" fmla="*/ 79 h 107"/>
                <a:gd name="T48" fmla="*/ 8 w 326"/>
                <a:gd name="T49" fmla="*/ 82 h 107"/>
                <a:gd name="T50" fmla="*/ 5 w 326"/>
                <a:gd name="T51" fmla="*/ 87 h 107"/>
                <a:gd name="T52" fmla="*/ 5 w 326"/>
                <a:gd name="T53" fmla="*/ 92 h 107"/>
                <a:gd name="T54" fmla="*/ 5 w 326"/>
                <a:gd name="T55" fmla="*/ 99 h 107"/>
                <a:gd name="T56" fmla="*/ 2 w 326"/>
                <a:gd name="T57" fmla="*/ 104 h 107"/>
                <a:gd name="T58" fmla="*/ 0 w 326"/>
                <a:gd name="T59" fmla="*/ 107 h 107"/>
                <a:gd name="T60" fmla="*/ 0 w 326"/>
                <a:gd name="T61" fmla="*/ 107 h 107"/>
                <a:gd name="T62" fmla="*/ 232 w 326"/>
                <a:gd name="T63" fmla="*/ 89 h 107"/>
                <a:gd name="T64" fmla="*/ 232 w 326"/>
                <a:gd name="T65" fmla="*/ 89 h 107"/>
                <a:gd name="T66" fmla="*/ 232 w 326"/>
                <a:gd name="T67" fmla="*/ 88 h 107"/>
                <a:gd name="T68" fmla="*/ 233 w 326"/>
                <a:gd name="T69" fmla="*/ 82 h 107"/>
                <a:gd name="T70" fmla="*/ 233 w 326"/>
                <a:gd name="T71" fmla="*/ 79 h 107"/>
                <a:gd name="T72" fmla="*/ 237 w 326"/>
                <a:gd name="T73" fmla="*/ 75 h 107"/>
                <a:gd name="T74" fmla="*/ 240 w 326"/>
                <a:gd name="T75" fmla="*/ 75 h 107"/>
                <a:gd name="T76" fmla="*/ 244 w 326"/>
                <a:gd name="T77" fmla="*/ 72 h 107"/>
                <a:gd name="T78" fmla="*/ 243 w 326"/>
                <a:gd name="T79" fmla="*/ 68 h 107"/>
                <a:gd name="T80" fmla="*/ 246 w 326"/>
                <a:gd name="T81" fmla="*/ 64 h 107"/>
                <a:gd name="T82" fmla="*/ 280 w 326"/>
                <a:gd name="T83" fmla="*/ 44 h 107"/>
                <a:gd name="T84" fmla="*/ 285 w 326"/>
                <a:gd name="T85" fmla="*/ 41 h 107"/>
                <a:gd name="T86" fmla="*/ 287 w 326"/>
                <a:gd name="T87" fmla="*/ 37 h 107"/>
                <a:gd name="T88" fmla="*/ 291 w 326"/>
                <a:gd name="T89" fmla="*/ 31 h 107"/>
                <a:gd name="T90" fmla="*/ 294 w 326"/>
                <a:gd name="T91" fmla="*/ 31 h 107"/>
                <a:gd name="T92" fmla="*/ 297 w 326"/>
                <a:gd name="T93" fmla="*/ 35 h 107"/>
                <a:gd name="T94" fmla="*/ 301 w 326"/>
                <a:gd name="T95" fmla="*/ 31 h 107"/>
                <a:gd name="T96" fmla="*/ 306 w 326"/>
                <a:gd name="T97" fmla="*/ 25 h 107"/>
                <a:gd name="T98" fmla="*/ 317 w 326"/>
                <a:gd name="T99" fmla="*/ 23 h 107"/>
                <a:gd name="T100" fmla="*/ 318 w 326"/>
                <a:gd name="T101" fmla="*/ 19 h 107"/>
                <a:gd name="T102" fmla="*/ 321 w 326"/>
                <a:gd name="T103" fmla="*/ 14 h 107"/>
                <a:gd name="T104" fmla="*/ 325 w 326"/>
                <a:gd name="T105" fmla="*/ 12 h 107"/>
                <a:gd name="T106" fmla="*/ 326 w 326"/>
                <a:gd name="T107" fmla="*/ 12 h 107"/>
                <a:gd name="T108" fmla="*/ 326 w 326"/>
                <a:gd name="T109" fmla="*/ 0 h 107"/>
                <a:gd name="T110" fmla="*/ 193 w 326"/>
                <a:gd name="T111" fmla="*/ 14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26" h="107">
                  <a:moveTo>
                    <a:pt x="193" y="14"/>
                  </a:moveTo>
                  <a:cubicBezTo>
                    <a:pt x="83" y="21"/>
                    <a:pt x="83" y="21"/>
                    <a:pt x="83" y="21"/>
                  </a:cubicBezTo>
                  <a:cubicBezTo>
                    <a:pt x="85" y="31"/>
                    <a:pt x="85" y="31"/>
                    <a:pt x="85" y="31"/>
                  </a:cubicBezTo>
                  <a:cubicBezTo>
                    <a:pt x="26" y="32"/>
                    <a:pt x="26" y="32"/>
                    <a:pt x="26" y="32"/>
                  </a:cubicBezTo>
                  <a:cubicBezTo>
                    <a:pt x="24" y="33"/>
                    <a:pt x="24" y="33"/>
                    <a:pt x="24" y="33"/>
                  </a:cubicBezTo>
                  <a:cubicBezTo>
                    <a:pt x="24" y="36"/>
                    <a:pt x="24" y="36"/>
                    <a:pt x="24" y="36"/>
                  </a:cubicBezTo>
                  <a:cubicBezTo>
                    <a:pt x="24" y="39"/>
                    <a:pt x="24" y="39"/>
                    <a:pt x="24" y="39"/>
                  </a:cubicBezTo>
                  <a:cubicBezTo>
                    <a:pt x="23" y="42"/>
                    <a:pt x="23" y="42"/>
                    <a:pt x="23" y="42"/>
                  </a:cubicBezTo>
                  <a:cubicBezTo>
                    <a:pt x="21" y="43"/>
                    <a:pt x="21" y="43"/>
                    <a:pt x="21" y="43"/>
                  </a:cubicBezTo>
                  <a:cubicBezTo>
                    <a:pt x="20" y="45"/>
                    <a:pt x="20" y="45"/>
                    <a:pt x="20" y="45"/>
                  </a:cubicBezTo>
                  <a:cubicBezTo>
                    <a:pt x="21" y="46"/>
                    <a:pt x="21" y="46"/>
                    <a:pt x="21" y="46"/>
                  </a:cubicBezTo>
                  <a:cubicBezTo>
                    <a:pt x="21" y="46"/>
                    <a:pt x="23" y="49"/>
                    <a:pt x="23" y="50"/>
                  </a:cubicBezTo>
                  <a:cubicBezTo>
                    <a:pt x="24" y="51"/>
                    <a:pt x="22" y="52"/>
                    <a:pt x="22" y="52"/>
                  </a:cubicBezTo>
                  <a:cubicBezTo>
                    <a:pt x="20" y="55"/>
                    <a:pt x="20" y="55"/>
                    <a:pt x="20" y="55"/>
                  </a:cubicBezTo>
                  <a:cubicBezTo>
                    <a:pt x="19" y="58"/>
                    <a:pt x="19" y="58"/>
                    <a:pt x="19" y="58"/>
                  </a:cubicBezTo>
                  <a:cubicBezTo>
                    <a:pt x="20" y="58"/>
                    <a:pt x="20" y="58"/>
                    <a:pt x="20" y="58"/>
                  </a:cubicBezTo>
                  <a:cubicBezTo>
                    <a:pt x="20" y="62"/>
                    <a:pt x="20" y="62"/>
                    <a:pt x="20" y="62"/>
                  </a:cubicBezTo>
                  <a:cubicBezTo>
                    <a:pt x="19" y="64"/>
                    <a:pt x="19" y="64"/>
                    <a:pt x="19" y="64"/>
                  </a:cubicBezTo>
                  <a:cubicBezTo>
                    <a:pt x="18" y="66"/>
                    <a:pt x="18" y="66"/>
                    <a:pt x="18" y="66"/>
                  </a:cubicBezTo>
                  <a:cubicBezTo>
                    <a:pt x="16" y="69"/>
                    <a:pt x="16" y="69"/>
                    <a:pt x="16" y="69"/>
                  </a:cubicBezTo>
                  <a:cubicBezTo>
                    <a:pt x="13" y="70"/>
                    <a:pt x="13" y="70"/>
                    <a:pt x="13" y="70"/>
                  </a:cubicBezTo>
                  <a:cubicBezTo>
                    <a:pt x="13" y="75"/>
                    <a:pt x="13" y="75"/>
                    <a:pt x="13" y="75"/>
                  </a:cubicBezTo>
                  <a:cubicBezTo>
                    <a:pt x="12" y="77"/>
                    <a:pt x="12" y="77"/>
                    <a:pt x="12" y="77"/>
                  </a:cubicBezTo>
                  <a:cubicBezTo>
                    <a:pt x="12" y="79"/>
                    <a:pt x="12" y="79"/>
                    <a:pt x="12" y="79"/>
                  </a:cubicBezTo>
                  <a:cubicBezTo>
                    <a:pt x="8" y="82"/>
                    <a:pt x="8" y="82"/>
                    <a:pt x="8" y="82"/>
                  </a:cubicBezTo>
                  <a:cubicBezTo>
                    <a:pt x="5" y="87"/>
                    <a:pt x="5" y="87"/>
                    <a:pt x="5" y="87"/>
                  </a:cubicBezTo>
                  <a:cubicBezTo>
                    <a:pt x="5" y="92"/>
                    <a:pt x="5" y="92"/>
                    <a:pt x="5" y="92"/>
                  </a:cubicBezTo>
                  <a:cubicBezTo>
                    <a:pt x="5" y="99"/>
                    <a:pt x="5" y="99"/>
                    <a:pt x="5" y="99"/>
                  </a:cubicBezTo>
                  <a:cubicBezTo>
                    <a:pt x="2" y="104"/>
                    <a:pt x="2" y="104"/>
                    <a:pt x="2" y="104"/>
                  </a:cubicBezTo>
                  <a:cubicBezTo>
                    <a:pt x="0" y="107"/>
                    <a:pt x="0" y="107"/>
                    <a:pt x="0" y="107"/>
                  </a:cubicBezTo>
                  <a:cubicBezTo>
                    <a:pt x="0" y="107"/>
                    <a:pt x="0" y="107"/>
                    <a:pt x="0" y="107"/>
                  </a:cubicBezTo>
                  <a:cubicBezTo>
                    <a:pt x="232" y="89"/>
                    <a:pt x="232" y="89"/>
                    <a:pt x="232" y="89"/>
                  </a:cubicBezTo>
                  <a:cubicBezTo>
                    <a:pt x="232" y="89"/>
                    <a:pt x="232" y="89"/>
                    <a:pt x="232" y="89"/>
                  </a:cubicBezTo>
                  <a:cubicBezTo>
                    <a:pt x="232" y="88"/>
                    <a:pt x="232" y="88"/>
                    <a:pt x="232" y="88"/>
                  </a:cubicBezTo>
                  <a:cubicBezTo>
                    <a:pt x="233" y="82"/>
                    <a:pt x="233" y="82"/>
                    <a:pt x="233" y="82"/>
                  </a:cubicBezTo>
                  <a:cubicBezTo>
                    <a:pt x="233" y="79"/>
                    <a:pt x="233" y="79"/>
                    <a:pt x="233" y="79"/>
                  </a:cubicBezTo>
                  <a:cubicBezTo>
                    <a:pt x="237" y="75"/>
                    <a:pt x="237" y="75"/>
                    <a:pt x="237" y="75"/>
                  </a:cubicBezTo>
                  <a:cubicBezTo>
                    <a:pt x="240" y="75"/>
                    <a:pt x="240" y="75"/>
                    <a:pt x="240" y="75"/>
                  </a:cubicBezTo>
                  <a:cubicBezTo>
                    <a:pt x="244" y="72"/>
                    <a:pt x="244" y="72"/>
                    <a:pt x="244" y="72"/>
                  </a:cubicBezTo>
                  <a:cubicBezTo>
                    <a:pt x="243" y="68"/>
                    <a:pt x="243" y="68"/>
                    <a:pt x="243" y="68"/>
                  </a:cubicBezTo>
                  <a:cubicBezTo>
                    <a:pt x="246" y="64"/>
                    <a:pt x="246" y="64"/>
                    <a:pt x="246" y="64"/>
                  </a:cubicBezTo>
                  <a:cubicBezTo>
                    <a:pt x="280" y="44"/>
                    <a:pt x="280" y="44"/>
                    <a:pt x="280" y="44"/>
                  </a:cubicBezTo>
                  <a:cubicBezTo>
                    <a:pt x="285" y="41"/>
                    <a:pt x="285" y="41"/>
                    <a:pt x="285" y="41"/>
                  </a:cubicBezTo>
                  <a:cubicBezTo>
                    <a:pt x="287" y="37"/>
                    <a:pt x="287" y="37"/>
                    <a:pt x="287" y="37"/>
                  </a:cubicBezTo>
                  <a:cubicBezTo>
                    <a:pt x="291" y="31"/>
                    <a:pt x="291" y="31"/>
                    <a:pt x="291" y="31"/>
                  </a:cubicBezTo>
                  <a:cubicBezTo>
                    <a:pt x="294" y="31"/>
                    <a:pt x="294" y="31"/>
                    <a:pt x="294" y="31"/>
                  </a:cubicBezTo>
                  <a:cubicBezTo>
                    <a:pt x="297" y="35"/>
                    <a:pt x="297" y="35"/>
                    <a:pt x="297" y="35"/>
                  </a:cubicBezTo>
                  <a:cubicBezTo>
                    <a:pt x="301" y="31"/>
                    <a:pt x="301" y="31"/>
                    <a:pt x="301" y="31"/>
                  </a:cubicBezTo>
                  <a:cubicBezTo>
                    <a:pt x="306" y="25"/>
                    <a:pt x="306" y="25"/>
                    <a:pt x="306" y="25"/>
                  </a:cubicBezTo>
                  <a:cubicBezTo>
                    <a:pt x="317" y="23"/>
                    <a:pt x="317" y="23"/>
                    <a:pt x="317" y="23"/>
                  </a:cubicBezTo>
                  <a:cubicBezTo>
                    <a:pt x="318" y="19"/>
                    <a:pt x="318" y="19"/>
                    <a:pt x="318" y="19"/>
                  </a:cubicBezTo>
                  <a:cubicBezTo>
                    <a:pt x="321" y="14"/>
                    <a:pt x="321" y="14"/>
                    <a:pt x="321" y="14"/>
                  </a:cubicBezTo>
                  <a:cubicBezTo>
                    <a:pt x="325" y="12"/>
                    <a:pt x="325" y="12"/>
                    <a:pt x="325" y="12"/>
                  </a:cubicBezTo>
                  <a:cubicBezTo>
                    <a:pt x="326" y="12"/>
                    <a:pt x="326" y="12"/>
                    <a:pt x="326" y="12"/>
                  </a:cubicBezTo>
                  <a:cubicBezTo>
                    <a:pt x="326" y="0"/>
                    <a:pt x="326" y="0"/>
                    <a:pt x="326" y="0"/>
                  </a:cubicBezTo>
                  <a:lnTo>
                    <a:pt x="193" y="14"/>
                  </a:lnTo>
                  <a:close/>
                </a:path>
              </a:pathLst>
            </a:custGeom>
            <a:grpFill/>
            <a:ln w="6350" cap="flat">
              <a:solidFill>
                <a:schemeClr val="bg1">
                  <a:lumMod val="95000"/>
                </a:schemeClr>
              </a:solidFill>
              <a:prstDash val="solid"/>
              <a:miter lim="800000"/>
              <a:headEnd/>
              <a:tailEnd/>
            </a:ln>
          </p:spPr>
          <p:txBody>
            <a:bodyPr/>
            <a:lstStyle/>
            <a:p>
              <a:pPr defTabSz="1828434" fontAlgn="auto">
                <a:spcBef>
                  <a:spcPts val="0"/>
                </a:spcBef>
                <a:spcAft>
                  <a:spcPts val="0"/>
                </a:spcAft>
                <a:defRPr/>
              </a:pPr>
              <a:endParaRPr lang="en-US" b="1" dirty="0">
                <a:latin typeface="Lato Bold" charset="0"/>
                <a:ea typeface="+mn-ea"/>
              </a:endParaRPr>
            </a:p>
          </p:txBody>
        </p:sp>
        <p:sp>
          <p:nvSpPr>
            <p:cNvPr id="41" name="Freeform 37"/>
            <p:cNvSpPr>
              <a:spLocks/>
            </p:cNvSpPr>
            <p:nvPr/>
          </p:nvSpPr>
          <p:spPr bwMode="auto">
            <a:xfrm>
              <a:off x="7342207" y="2606663"/>
              <a:ext cx="465458" cy="205746"/>
            </a:xfrm>
            <a:custGeom>
              <a:avLst/>
              <a:gdLst>
                <a:gd name="T0" fmla="*/ 320 w 326"/>
                <a:gd name="T1" fmla="*/ 28 h 144"/>
                <a:gd name="T2" fmla="*/ 315 w 326"/>
                <a:gd name="T3" fmla="*/ 38 h 144"/>
                <a:gd name="T4" fmla="*/ 311 w 326"/>
                <a:gd name="T5" fmla="*/ 32 h 144"/>
                <a:gd name="T6" fmla="*/ 300 w 326"/>
                <a:gd name="T7" fmla="*/ 30 h 144"/>
                <a:gd name="T8" fmla="*/ 289 w 326"/>
                <a:gd name="T9" fmla="*/ 35 h 144"/>
                <a:gd name="T10" fmla="*/ 285 w 326"/>
                <a:gd name="T11" fmla="*/ 32 h 144"/>
                <a:gd name="T12" fmla="*/ 282 w 326"/>
                <a:gd name="T13" fmla="*/ 25 h 144"/>
                <a:gd name="T14" fmla="*/ 281 w 326"/>
                <a:gd name="T15" fmla="*/ 18 h 144"/>
                <a:gd name="T16" fmla="*/ 284 w 326"/>
                <a:gd name="T17" fmla="*/ 20 h 144"/>
                <a:gd name="T18" fmla="*/ 290 w 326"/>
                <a:gd name="T19" fmla="*/ 29 h 144"/>
                <a:gd name="T20" fmla="*/ 295 w 326"/>
                <a:gd name="T21" fmla="*/ 26 h 144"/>
                <a:gd name="T22" fmla="*/ 305 w 326"/>
                <a:gd name="T23" fmla="*/ 22 h 144"/>
                <a:gd name="T24" fmla="*/ 306 w 326"/>
                <a:gd name="T25" fmla="*/ 16 h 144"/>
                <a:gd name="T26" fmla="*/ 303 w 326"/>
                <a:gd name="T27" fmla="*/ 12 h 144"/>
                <a:gd name="T28" fmla="*/ 312 w 326"/>
                <a:gd name="T29" fmla="*/ 14 h 144"/>
                <a:gd name="T30" fmla="*/ 308 w 326"/>
                <a:gd name="T31" fmla="*/ 4 h 144"/>
                <a:gd name="T32" fmla="*/ 155 w 326"/>
                <a:gd name="T33" fmla="*/ 28 h 144"/>
                <a:gd name="T34" fmla="*/ 93 w 326"/>
                <a:gd name="T35" fmla="*/ 47 h 144"/>
                <a:gd name="T36" fmla="*/ 85 w 326"/>
                <a:gd name="T37" fmla="*/ 58 h 144"/>
                <a:gd name="T38" fmla="*/ 65 w 326"/>
                <a:gd name="T39" fmla="*/ 70 h 144"/>
                <a:gd name="T40" fmla="*/ 55 w 326"/>
                <a:gd name="T41" fmla="*/ 72 h 144"/>
                <a:gd name="T42" fmla="*/ 14 w 326"/>
                <a:gd name="T43" fmla="*/ 99 h 144"/>
                <a:gd name="T44" fmla="*/ 8 w 326"/>
                <a:gd name="T45" fmla="*/ 110 h 144"/>
                <a:gd name="T46" fmla="*/ 1 w 326"/>
                <a:gd name="T47" fmla="*/ 117 h 144"/>
                <a:gd name="T48" fmla="*/ 0 w 326"/>
                <a:gd name="T49" fmla="*/ 124 h 144"/>
                <a:gd name="T50" fmla="*/ 83 w 326"/>
                <a:gd name="T51" fmla="*/ 104 h 144"/>
                <a:gd name="T52" fmla="*/ 108 w 326"/>
                <a:gd name="T53" fmla="*/ 105 h 144"/>
                <a:gd name="T54" fmla="*/ 123 w 326"/>
                <a:gd name="T55" fmla="*/ 100 h 144"/>
                <a:gd name="T56" fmla="*/ 142 w 326"/>
                <a:gd name="T57" fmla="*/ 114 h 144"/>
                <a:gd name="T58" fmla="*/ 243 w 326"/>
                <a:gd name="T59" fmla="*/ 140 h 144"/>
                <a:gd name="T60" fmla="*/ 256 w 326"/>
                <a:gd name="T61" fmla="*/ 136 h 144"/>
                <a:gd name="T62" fmla="*/ 263 w 326"/>
                <a:gd name="T63" fmla="*/ 117 h 144"/>
                <a:gd name="T64" fmla="*/ 271 w 326"/>
                <a:gd name="T65" fmla="*/ 106 h 144"/>
                <a:gd name="T66" fmla="*/ 270 w 326"/>
                <a:gd name="T67" fmla="*/ 100 h 144"/>
                <a:gd name="T68" fmla="*/ 272 w 326"/>
                <a:gd name="T69" fmla="*/ 97 h 144"/>
                <a:gd name="T70" fmla="*/ 278 w 326"/>
                <a:gd name="T71" fmla="*/ 100 h 144"/>
                <a:gd name="T72" fmla="*/ 281 w 326"/>
                <a:gd name="T73" fmla="*/ 95 h 144"/>
                <a:gd name="T74" fmla="*/ 285 w 326"/>
                <a:gd name="T75" fmla="*/ 95 h 144"/>
                <a:gd name="T76" fmla="*/ 296 w 326"/>
                <a:gd name="T77" fmla="*/ 91 h 144"/>
                <a:gd name="T78" fmla="*/ 301 w 326"/>
                <a:gd name="T79" fmla="*/ 87 h 144"/>
                <a:gd name="T80" fmla="*/ 308 w 326"/>
                <a:gd name="T81" fmla="*/ 81 h 144"/>
                <a:gd name="T82" fmla="*/ 308 w 326"/>
                <a:gd name="T83" fmla="*/ 75 h 144"/>
                <a:gd name="T84" fmla="*/ 301 w 326"/>
                <a:gd name="T85" fmla="*/ 78 h 144"/>
                <a:gd name="T86" fmla="*/ 291 w 326"/>
                <a:gd name="T87" fmla="*/ 83 h 144"/>
                <a:gd name="T88" fmla="*/ 283 w 326"/>
                <a:gd name="T89" fmla="*/ 77 h 144"/>
                <a:gd name="T90" fmla="*/ 288 w 326"/>
                <a:gd name="T91" fmla="*/ 77 h 144"/>
                <a:gd name="T92" fmla="*/ 296 w 326"/>
                <a:gd name="T93" fmla="*/ 73 h 144"/>
                <a:gd name="T94" fmla="*/ 297 w 326"/>
                <a:gd name="T95" fmla="*/ 68 h 144"/>
                <a:gd name="T96" fmla="*/ 296 w 326"/>
                <a:gd name="T97" fmla="*/ 64 h 144"/>
                <a:gd name="T98" fmla="*/ 280 w 326"/>
                <a:gd name="T99" fmla="*/ 58 h 144"/>
                <a:gd name="T100" fmla="*/ 290 w 326"/>
                <a:gd name="T101" fmla="*/ 57 h 144"/>
                <a:gd name="T102" fmla="*/ 294 w 326"/>
                <a:gd name="T103" fmla="*/ 55 h 144"/>
                <a:gd name="T104" fmla="*/ 294 w 326"/>
                <a:gd name="T105" fmla="*/ 51 h 144"/>
                <a:gd name="T106" fmla="*/ 300 w 326"/>
                <a:gd name="T107" fmla="*/ 58 h 144"/>
                <a:gd name="T108" fmla="*/ 306 w 326"/>
                <a:gd name="T109" fmla="*/ 58 h 144"/>
                <a:gd name="T110" fmla="*/ 317 w 326"/>
                <a:gd name="T111" fmla="*/ 57 h 144"/>
                <a:gd name="T112" fmla="*/ 319 w 326"/>
                <a:gd name="T113" fmla="*/ 48 h 144"/>
                <a:gd name="T114" fmla="*/ 322 w 326"/>
                <a:gd name="T115" fmla="*/ 42 h 144"/>
                <a:gd name="T116" fmla="*/ 325 w 326"/>
                <a:gd name="T117" fmla="*/ 39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26" h="144">
                  <a:moveTo>
                    <a:pt x="324" y="34"/>
                  </a:moveTo>
                  <a:cubicBezTo>
                    <a:pt x="322" y="31"/>
                    <a:pt x="322" y="31"/>
                    <a:pt x="322" y="31"/>
                  </a:cubicBezTo>
                  <a:cubicBezTo>
                    <a:pt x="320" y="28"/>
                    <a:pt x="320" y="28"/>
                    <a:pt x="320" y="28"/>
                  </a:cubicBezTo>
                  <a:cubicBezTo>
                    <a:pt x="317" y="28"/>
                    <a:pt x="317" y="28"/>
                    <a:pt x="317" y="28"/>
                  </a:cubicBezTo>
                  <a:cubicBezTo>
                    <a:pt x="316" y="29"/>
                    <a:pt x="316" y="29"/>
                    <a:pt x="316" y="29"/>
                  </a:cubicBezTo>
                  <a:cubicBezTo>
                    <a:pt x="315" y="38"/>
                    <a:pt x="315" y="38"/>
                    <a:pt x="315" y="38"/>
                  </a:cubicBezTo>
                  <a:cubicBezTo>
                    <a:pt x="315" y="40"/>
                    <a:pt x="315" y="40"/>
                    <a:pt x="315" y="40"/>
                  </a:cubicBezTo>
                  <a:cubicBezTo>
                    <a:pt x="312" y="38"/>
                    <a:pt x="312" y="38"/>
                    <a:pt x="312" y="38"/>
                  </a:cubicBezTo>
                  <a:cubicBezTo>
                    <a:pt x="311" y="32"/>
                    <a:pt x="311" y="32"/>
                    <a:pt x="311" y="32"/>
                  </a:cubicBezTo>
                  <a:cubicBezTo>
                    <a:pt x="309" y="28"/>
                    <a:pt x="309" y="28"/>
                    <a:pt x="309" y="28"/>
                  </a:cubicBezTo>
                  <a:cubicBezTo>
                    <a:pt x="306" y="27"/>
                    <a:pt x="306" y="27"/>
                    <a:pt x="306" y="27"/>
                  </a:cubicBezTo>
                  <a:cubicBezTo>
                    <a:pt x="300" y="30"/>
                    <a:pt x="300" y="30"/>
                    <a:pt x="300" y="30"/>
                  </a:cubicBezTo>
                  <a:cubicBezTo>
                    <a:pt x="298" y="30"/>
                    <a:pt x="298" y="30"/>
                    <a:pt x="298" y="30"/>
                  </a:cubicBezTo>
                  <a:cubicBezTo>
                    <a:pt x="292" y="32"/>
                    <a:pt x="292" y="32"/>
                    <a:pt x="292" y="32"/>
                  </a:cubicBezTo>
                  <a:cubicBezTo>
                    <a:pt x="289" y="35"/>
                    <a:pt x="289" y="35"/>
                    <a:pt x="289" y="35"/>
                  </a:cubicBezTo>
                  <a:cubicBezTo>
                    <a:pt x="286" y="39"/>
                    <a:pt x="286" y="39"/>
                    <a:pt x="286" y="39"/>
                  </a:cubicBezTo>
                  <a:cubicBezTo>
                    <a:pt x="285" y="37"/>
                    <a:pt x="285" y="37"/>
                    <a:pt x="285" y="37"/>
                  </a:cubicBezTo>
                  <a:cubicBezTo>
                    <a:pt x="285" y="32"/>
                    <a:pt x="285" y="32"/>
                    <a:pt x="285" y="32"/>
                  </a:cubicBezTo>
                  <a:cubicBezTo>
                    <a:pt x="285" y="30"/>
                    <a:pt x="285" y="30"/>
                    <a:pt x="285" y="30"/>
                  </a:cubicBezTo>
                  <a:cubicBezTo>
                    <a:pt x="283" y="27"/>
                    <a:pt x="283" y="27"/>
                    <a:pt x="283" y="27"/>
                  </a:cubicBezTo>
                  <a:cubicBezTo>
                    <a:pt x="282" y="25"/>
                    <a:pt x="282" y="25"/>
                    <a:pt x="282" y="25"/>
                  </a:cubicBezTo>
                  <a:cubicBezTo>
                    <a:pt x="281" y="23"/>
                    <a:pt x="281" y="23"/>
                    <a:pt x="281" y="23"/>
                  </a:cubicBezTo>
                  <a:cubicBezTo>
                    <a:pt x="281" y="20"/>
                    <a:pt x="281" y="20"/>
                    <a:pt x="281" y="20"/>
                  </a:cubicBezTo>
                  <a:cubicBezTo>
                    <a:pt x="281" y="18"/>
                    <a:pt x="281" y="18"/>
                    <a:pt x="281" y="18"/>
                  </a:cubicBezTo>
                  <a:cubicBezTo>
                    <a:pt x="283" y="16"/>
                    <a:pt x="283" y="16"/>
                    <a:pt x="283" y="16"/>
                  </a:cubicBezTo>
                  <a:cubicBezTo>
                    <a:pt x="283" y="16"/>
                    <a:pt x="283" y="16"/>
                    <a:pt x="283" y="16"/>
                  </a:cubicBezTo>
                  <a:cubicBezTo>
                    <a:pt x="284" y="20"/>
                    <a:pt x="284" y="20"/>
                    <a:pt x="284" y="20"/>
                  </a:cubicBezTo>
                  <a:cubicBezTo>
                    <a:pt x="285" y="26"/>
                    <a:pt x="285" y="26"/>
                    <a:pt x="285" y="26"/>
                  </a:cubicBezTo>
                  <a:cubicBezTo>
                    <a:pt x="287" y="31"/>
                    <a:pt x="287" y="31"/>
                    <a:pt x="287" y="31"/>
                  </a:cubicBezTo>
                  <a:cubicBezTo>
                    <a:pt x="290" y="29"/>
                    <a:pt x="290" y="29"/>
                    <a:pt x="290" y="29"/>
                  </a:cubicBezTo>
                  <a:cubicBezTo>
                    <a:pt x="291" y="28"/>
                    <a:pt x="291" y="28"/>
                    <a:pt x="291" y="28"/>
                  </a:cubicBezTo>
                  <a:cubicBezTo>
                    <a:pt x="294" y="26"/>
                    <a:pt x="294" y="26"/>
                    <a:pt x="294" y="26"/>
                  </a:cubicBezTo>
                  <a:cubicBezTo>
                    <a:pt x="295" y="26"/>
                    <a:pt x="295" y="26"/>
                    <a:pt x="295" y="26"/>
                  </a:cubicBezTo>
                  <a:cubicBezTo>
                    <a:pt x="299" y="24"/>
                    <a:pt x="299" y="24"/>
                    <a:pt x="299" y="24"/>
                  </a:cubicBezTo>
                  <a:cubicBezTo>
                    <a:pt x="300" y="22"/>
                    <a:pt x="300" y="22"/>
                    <a:pt x="300" y="22"/>
                  </a:cubicBezTo>
                  <a:cubicBezTo>
                    <a:pt x="305" y="22"/>
                    <a:pt x="305" y="22"/>
                    <a:pt x="305" y="22"/>
                  </a:cubicBezTo>
                  <a:cubicBezTo>
                    <a:pt x="306" y="19"/>
                    <a:pt x="306" y="19"/>
                    <a:pt x="306" y="19"/>
                  </a:cubicBezTo>
                  <a:cubicBezTo>
                    <a:pt x="307" y="18"/>
                    <a:pt x="307" y="18"/>
                    <a:pt x="307" y="18"/>
                  </a:cubicBezTo>
                  <a:cubicBezTo>
                    <a:pt x="307" y="18"/>
                    <a:pt x="306" y="17"/>
                    <a:pt x="306" y="16"/>
                  </a:cubicBezTo>
                  <a:cubicBezTo>
                    <a:pt x="305" y="16"/>
                    <a:pt x="305" y="16"/>
                    <a:pt x="305" y="16"/>
                  </a:cubicBezTo>
                  <a:cubicBezTo>
                    <a:pt x="303" y="13"/>
                    <a:pt x="303" y="13"/>
                    <a:pt x="303" y="13"/>
                  </a:cubicBezTo>
                  <a:cubicBezTo>
                    <a:pt x="303" y="12"/>
                    <a:pt x="303" y="12"/>
                    <a:pt x="303" y="12"/>
                  </a:cubicBezTo>
                  <a:cubicBezTo>
                    <a:pt x="304" y="12"/>
                    <a:pt x="304" y="12"/>
                    <a:pt x="304" y="12"/>
                  </a:cubicBezTo>
                  <a:cubicBezTo>
                    <a:pt x="309" y="14"/>
                    <a:pt x="309" y="14"/>
                    <a:pt x="309" y="14"/>
                  </a:cubicBezTo>
                  <a:cubicBezTo>
                    <a:pt x="312" y="14"/>
                    <a:pt x="312" y="14"/>
                    <a:pt x="312" y="14"/>
                  </a:cubicBezTo>
                  <a:cubicBezTo>
                    <a:pt x="312" y="11"/>
                    <a:pt x="312" y="11"/>
                    <a:pt x="312" y="11"/>
                  </a:cubicBezTo>
                  <a:cubicBezTo>
                    <a:pt x="309" y="7"/>
                    <a:pt x="309" y="7"/>
                    <a:pt x="309" y="7"/>
                  </a:cubicBezTo>
                  <a:cubicBezTo>
                    <a:pt x="308" y="4"/>
                    <a:pt x="308" y="4"/>
                    <a:pt x="308" y="4"/>
                  </a:cubicBezTo>
                  <a:cubicBezTo>
                    <a:pt x="305" y="0"/>
                    <a:pt x="305" y="0"/>
                    <a:pt x="305" y="0"/>
                  </a:cubicBezTo>
                  <a:cubicBezTo>
                    <a:pt x="218" y="18"/>
                    <a:pt x="218" y="18"/>
                    <a:pt x="218" y="18"/>
                  </a:cubicBezTo>
                  <a:cubicBezTo>
                    <a:pt x="155" y="28"/>
                    <a:pt x="155" y="28"/>
                    <a:pt x="155" y="28"/>
                  </a:cubicBezTo>
                  <a:cubicBezTo>
                    <a:pt x="94" y="35"/>
                    <a:pt x="94" y="35"/>
                    <a:pt x="94" y="35"/>
                  </a:cubicBezTo>
                  <a:cubicBezTo>
                    <a:pt x="94" y="47"/>
                    <a:pt x="94" y="47"/>
                    <a:pt x="94" y="47"/>
                  </a:cubicBezTo>
                  <a:cubicBezTo>
                    <a:pt x="93" y="47"/>
                    <a:pt x="93" y="47"/>
                    <a:pt x="93" y="47"/>
                  </a:cubicBezTo>
                  <a:cubicBezTo>
                    <a:pt x="89" y="49"/>
                    <a:pt x="89" y="49"/>
                    <a:pt x="89" y="49"/>
                  </a:cubicBezTo>
                  <a:cubicBezTo>
                    <a:pt x="86" y="54"/>
                    <a:pt x="86" y="54"/>
                    <a:pt x="86" y="54"/>
                  </a:cubicBezTo>
                  <a:cubicBezTo>
                    <a:pt x="85" y="58"/>
                    <a:pt x="85" y="58"/>
                    <a:pt x="85" y="58"/>
                  </a:cubicBezTo>
                  <a:cubicBezTo>
                    <a:pt x="74" y="60"/>
                    <a:pt x="74" y="60"/>
                    <a:pt x="74" y="60"/>
                  </a:cubicBezTo>
                  <a:cubicBezTo>
                    <a:pt x="69" y="66"/>
                    <a:pt x="69" y="66"/>
                    <a:pt x="69" y="66"/>
                  </a:cubicBezTo>
                  <a:cubicBezTo>
                    <a:pt x="65" y="70"/>
                    <a:pt x="65" y="70"/>
                    <a:pt x="65" y="70"/>
                  </a:cubicBezTo>
                  <a:cubicBezTo>
                    <a:pt x="62" y="66"/>
                    <a:pt x="62" y="66"/>
                    <a:pt x="62" y="66"/>
                  </a:cubicBezTo>
                  <a:cubicBezTo>
                    <a:pt x="59" y="66"/>
                    <a:pt x="59" y="66"/>
                    <a:pt x="59" y="66"/>
                  </a:cubicBezTo>
                  <a:cubicBezTo>
                    <a:pt x="55" y="72"/>
                    <a:pt x="55" y="72"/>
                    <a:pt x="55" y="72"/>
                  </a:cubicBezTo>
                  <a:cubicBezTo>
                    <a:pt x="53" y="76"/>
                    <a:pt x="53" y="76"/>
                    <a:pt x="53" y="76"/>
                  </a:cubicBezTo>
                  <a:cubicBezTo>
                    <a:pt x="48" y="79"/>
                    <a:pt x="48" y="79"/>
                    <a:pt x="48" y="79"/>
                  </a:cubicBezTo>
                  <a:cubicBezTo>
                    <a:pt x="14" y="99"/>
                    <a:pt x="14" y="99"/>
                    <a:pt x="14" y="99"/>
                  </a:cubicBezTo>
                  <a:cubicBezTo>
                    <a:pt x="11" y="103"/>
                    <a:pt x="11" y="103"/>
                    <a:pt x="11" y="103"/>
                  </a:cubicBezTo>
                  <a:cubicBezTo>
                    <a:pt x="12" y="107"/>
                    <a:pt x="12" y="107"/>
                    <a:pt x="12" y="107"/>
                  </a:cubicBezTo>
                  <a:cubicBezTo>
                    <a:pt x="8" y="110"/>
                    <a:pt x="8" y="110"/>
                    <a:pt x="8" y="110"/>
                  </a:cubicBezTo>
                  <a:cubicBezTo>
                    <a:pt x="5" y="110"/>
                    <a:pt x="5" y="110"/>
                    <a:pt x="5" y="110"/>
                  </a:cubicBezTo>
                  <a:cubicBezTo>
                    <a:pt x="1" y="114"/>
                    <a:pt x="1" y="114"/>
                    <a:pt x="1" y="114"/>
                  </a:cubicBezTo>
                  <a:cubicBezTo>
                    <a:pt x="1" y="117"/>
                    <a:pt x="1" y="117"/>
                    <a:pt x="1" y="117"/>
                  </a:cubicBezTo>
                  <a:cubicBezTo>
                    <a:pt x="0" y="123"/>
                    <a:pt x="0" y="123"/>
                    <a:pt x="0" y="123"/>
                  </a:cubicBezTo>
                  <a:cubicBezTo>
                    <a:pt x="0" y="124"/>
                    <a:pt x="0" y="124"/>
                    <a:pt x="0" y="124"/>
                  </a:cubicBezTo>
                  <a:cubicBezTo>
                    <a:pt x="0" y="124"/>
                    <a:pt x="0" y="124"/>
                    <a:pt x="0" y="124"/>
                  </a:cubicBezTo>
                  <a:cubicBezTo>
                    <a:pt x="56" y="118"/>
                    <a:pt x="56" y="118"/>
                    <a:pt x="56" y="118"/>
                  </a:cubicBezTo>
                  <a:cubicBezTo>
                    <a:pt x="73" y="105"/>
                    <a:pt x="73" y="105"/>
                    <a:pt x="73" y="105"/>
                  </a:cubicBezTo>
                  <a:cubicBezTo>
                    <a:pt x="83" y="104"/>
                    <a:pt x="83" y="104"/>
                    <a:pt x="83" y="104"/>
                  </a:cubicBezTo>
                  <a:cubicBezTo>
                    <a:pt x="90" y="104"/>
                    <a:pt x="90" y="104"/>
                    <a:pt x="90" y="104"/>
                  </a:cubicBezTo>
                  <a:cubicBezTo>
                    <a:pt x="102" y="106"/>
                    <a:pt x="102" y="106"/>
                    <a:pt x="102" y="106"/>
                  </a:cubicBezTo>
                  <a:cubicBezTo>
                    <a:pt x="108" y="105"/>
                    <a:pt x="108" y="105"/>
                    <a:pt x="108" y="105"/>
                  </a:cubicBezTo>
                  <a:cubicBezTo>
                    <a:pt x="111" y="104"/>
                    <a:pt x="111" y="104"/>
                    <a:pt x="111" y="104"/>
                  </a:cubicBezTo>
                  <a:cubicBezTo>
                    <a:pt x="116" y="101"/>
                    <a:pt x="116" y="101"/>
                    <a:pt x="116" y="101"/>
                  </a:cubicBezTo>
                  <a:cubicBezTo>
                    <a:pt x="123" y="100"/>
                    <a:pt x="123" y="100"/>
                    <a:pt x="123" y="100"/>
                  </a:cubicBezTo>
                  <a:cubicBezTo>
                    <a:pt x="132" y="101"/>
                    <a:pt x="132" y="101"/>
                    <a:pt x="132" y="101"/>
                  </a:cubicBezTo>
                  <a:cubicBezTo>
                    <a:pt x="138" y="104"/>
                    <a:pt x="138" y="104"/>
                    <a:pt x="138" y="104"/>
                  </a:cubicBezTo>
                  <a:cubicBezTo>
                    <a:pt x="142" y="114"/>
                    <a:pt x="142" y="114"/>
                    <a:pt x="142" y="114"/>
                  </a:cubicBezTo>
                  <a:cubicBezTo>
                    <a:pt x="182" y="106"/>
                    <a:pt x="182" y="106"/>
                    <a:pt x="182" y="106"/>
                  </a:cubicBezTo>
                  <a:cubicBezTo>
                    <a:pt x="234" y="144"/>
                    <a:pt x="234" y="144"/>
                    <a:pt x="234" y="144"/>
                  </a:cubicBezTo>
                  <a:cubicBezTo>
                    <a:pt x="243" y="140"/>
                    <a:pt x="243" y="140"/>
                    <a:pt x="243" y="140"/>
                  </a:cubicBezTo>
                  <a:cubicBezTo>
                    <a:pt x="245" y="140"/>
                    <a:pt x="245" y="140"/>
                    <a:pt x="245" y="140"/>
                  </a:cubicBezTo>
                  <a:cubicBezTo>
                    <a:pt x="254" y="139"/>
                    <a:pt x="254" y="139"/>
                    <a:pt x="254" y="139"/>
                  </a:cubicBezTo>
                  <a:cubicBezTo>
                    <a:pt x="256" y="136"/>
                    <a:pt x="256" y="136"/>
                    <a:pt x="256" y="136"/>
                  </a:cubicBezTo>
                  <a:cubicBezTo>
                    <a:pt x="259" y="133"/>
                    <a:pt x="259" y="133"/>
                    <a:pt x="259" y="133"/>
                  </a:cubicBezTo>
                  <a:cubicBezTo>
                    <a:pt x="260" y="124"/>
                    <a:pt x="260" y="124"/>
                    <a:pt x="260" y="124"/>
                  </a:cubicBezTo>
                  <a:cubicBezTo>
                    <a:pt x="263" y="117"/>
                    <a:pt x="263" y="117"/>
                    <a:pt x="263" y="117"/>
                  </a:cubicBezTo>
                  <a:cubicBezTo>
                    <a:pt x="267" y="111"/>
                    <a:pt x="267" y="111"/>
                    <a:pt x="267" y="111"/>
                  </a:cubicBezTo>
                  <a:cubicBezTo>
                    <a:pt x="271" y="108"/>
                    <a:pt x="271" y="108"/>
                    <a:pt x="271" y="108"/>
                  </a:cubicBezTo>
                  <a:cubicBezTo>
                    <a:pt x="271" y="106"/>
                    <a:pt x="271" y="106"/>
                    <a:pt x="271" y="106"/>
                  </a:cubicBezTo>
                  <a:cubicBezTo>
                    <a:pt x="270" y="103"/>
                    <a:pt x="270" y="103"/>
                    <a:pt x="270" y="103"/>
                  </a:cubicBezTo>
                  <a:cubicBezTo>
                    <a:pt x="269" y="101"/>
                    <a:pt x="269" y="101"/>
                    <a:pt x="269" y="101"/>
                  </a:cubicBezTo>
                  <a:cubicBezTo>
                    <a:pt x="270" y="100"/>
                    <a:pt x="270" y="100"/>
                    <a:pt x="270" y="100"/>
                  </a:cubicBezTo>
                  <a:cubicBezTo>
                    <a:pt x="270" y="98"/>
                    <a:pt x="270" y="98"/>
                    <a:pt x="270" y="98"/>
                  </a:cubicBezTo>
                  <a:cubicBezTo>
                    <a:pt x="271" y="97"/>
                    <a:pt x="271" y="97"/>
                    <a:pt x="271" y="97"/>
                  </a:cubicBezTo>
                  <a:cubicBezTo>
                    <a:pt x="272" y="97"/>
                    <a:pt x="272" y="97"/>
                    <a:pt x="272" y="97"/>
                  </a:cubicBezTo>
                  <a:cubicBezTo>
                    <a:pt x="273" y="98"/>
                    <a:pt x="273" y="98"/>
                    <a:pt x="273" y="98"/>
                  </a:cubicBezTo>
                  <a:cubicBezTo>
                    <a:pt x="274" y="102"/>
                    <a:pt x="274" y="102"/>
                    <a:pt x="274" y="102"/>
                  </a:cubicBezTo>
                  <a:cubicBezTo>
                    <a:pt x="278" y="100"/>
                    <a:pt x="278" y="100"/>
                    <a:pt x="278" y="100"/>
                  </a:cubicBezTo>
                  <a:cubicBezTo>
                    <a:pt x="281" y="99"/>
                    <a:pt x="281" y="99"/>
                    <a:pt x="281" y="99"/>
                  </a:cubicBezTo>
                  <a:cubicBezTo>
                    <a:pt x="281" y="97"/>
                    <a:pt x="281" y="97"/>
                    <a:pt x="281" y="97"/>
                  </a:cubicBezTo>
                  <a:cubicBezTo>
                    <a:pt x="281" y="95"/>
                    <a:pt x="281" y="95"/>
                    <a:pt x="281" y="95"/>
                  </a:cubicBezTo>
                  <a:cubicBezTo>
                    <a:pt x="283" y="94"/>
                    <a:pt x="283" y="94"/>
                    <a:pt x="283" y="94"/>
                  </a:cubicBezTo>
                  <a:cubicBezTo>
                    <a:pt x="283" y="93"/>
                    <a:pt x="283" y="93"/>
                    <a:pt x="283" y="93"/>
                  </a:cubicBezTo>
                  <a:cubicBezTo>
                    <a:pt x="285" y="95"/>
                    <a:pt x="285" y="95"/>
                    <a:pt x="285" y="95"/>
                  </a:cubicBezTo>
                  <a:cubicBezTo>
                    <a:pt x="290" y="93"/>
                    <a:pt x="290" y="93"/>
                    <a:pt x="290" y="93"/>
                  </a:cubicBezTo>
                  <a:cubicBezTo>
                    <a:pt x="294" y="91"/>
                    <a:pt x="294" y="91"/>
                    <a:pt x="294" y="91"/>
                  </a:cubicBezTo>
                  <a:cubicBezTo>
                    <a:pt x="296" y="91"/>
                    <a:pt x="296" y="91"/>
                    <a:pt x="296" y="91"/>
                  </a:cubicBezTo>
                  <a:cubicBezTo>
                    <a:pt x="299" y="89"/>
                    <a:pt x="299" y="89"/>
                    <a:pt x="299" y="89"/>
                  </a:cubicBezTo>
                  <a:cubicBezTo>
                    <a:pt x="301" y="88"/>
                    <a:pt x="301" y="88"/>
                    <a:pt x="301" y="88"/>
                  </a:cubicBezTo>
                  <a:cubicBezTo>
                    <a:pt x="301" y="87"/>
                    <a:pt x="301" y="87"/>
                    <a:pt x="301" y="87"/>
                  </a:cubicBezTo>
                  <a:cubicBezTo>
                    <a:pt x="305" y="90"/>
                    <a:pt x="305" y="90"/>
                    <a:pt x="305" y="90"/>
                  </a:cubicBezTo>
                  <a:cubicBezTo>
                    <a:pt x="307" y="86"/>
                    <a:pt x="307" y="86"/>
                    <a:pt x="307" y="86"/>
                  </a:cubicBezTo>
                  <a:cubicBezTo>
                    <a:pt x="308" y="81"/>
                    <a:pt x="308" y="81"/>
                    <a:pt x="308" y="81"/>
                  </a:cubicBezTo>
                  <a:cubicBezTo>
                    <a:pt x="309" y="79"/>
                    <a:pt x="309" y="79"/>
                    <a:pt x="309" y="79"/>
                  </a:cubicBezTo>
                  <a:cubicBezTo>
                    <a:pt x="310" y="77"/>
                    <a:pt x="310" y="77"/>
                    <a:pt x="310" y="77"/>
                  </a:cubicBezTo>
                  <a:cubicBezTo>
                    <a:pt x="310" y="77"/>
                    <a:pt x="309" y="74"/>
                    <a:pt x="308" y="75"/>
                  </a:cubicBezTo>
                  <a:cubicBezTo>
                    <a:pt x="307" y="75"/>
                    <a:pt x="304" y="76"/>
                    <a:pt x="304" y="76"/>
                  </a:cubicBezTo>
                  <a:cubicBezTo>
                    <a:pt x="303" y="78"/>
                    <a:pt x="303" y="78"/>
                    <a:pt x="303" y="78"/>
                  </a:cubicBezTo>
                  <a:cubicBezTo>
                    <a:pt x="301" y="78"/>
                    <a:pt x="301" y="78"/>
                    <a:pt x="301" y="78"/>
                  </a:cubicBezTo>
                  <a:cubicBezTo>
                    <a:pt x="299" y="80"/>
                    <a:pt x="299" y="80"/>
                    <a:pt x="299" y="80"/>
                  </a:cubicBezTo>
                  <a:cubicBezTo>
                    <a:pt x="294" y="83"/>
                    <a:pt x="294" y="83"/>
                    <a:pt x="294" y="83"/>
                  </a:cubicBezTo>
                  <a:cubicBezTo>
                    <a:pt x="291" y="83"/>
                    <a:pt x="291" y="83"/>
                    <a:pt x="291" y="83"/>
                  </a:cubicBezTo>
                  <a:cubicBezTo>
                    <a:pt x="283" y="81"/>
                    <a:pt x="283" y="81"/>
                    <a:pt x="283" y="81"/>
                  </a:cubicBezTo>
                  <a:cubicBezTo>
                    <a:pt x="283" y="79"/>
                    <a:pt x="283" y="79"/>
                    <a:pt x="283" y="79"/>
                  </a:cubicBezTo>
                  <a:cubicBezTo>
                    <a:pt x="283" y="77"/>
                    <a:pt x="283" y="77"/>
                    <a:pt x="283" y="77"/>
                  </a:cubicBezTo>
                  <a:cubicBezTo>
                    <a:pt x="284" y="76"/>
                    <a:pt x="284" y="76"/>
                    <a:pt x="284" y="76"/>
                  </a:cubicBezTo>
                  <a:cubicBezTo>
                    <a:pt x="286" y="76"/>
                    <a:pt x="286" y="76"/>
                    <a:pt x="286" y="76"/>
                  </a:cubicBezTo>
                  <a:cubicBezTo>
                    <a:pt x="288" y="77"/>
                    <a:pt x="288" y="77"/>
                    <a:pt x="288" y="77"/>
                  </a:cubicBezTo>
                  <a:cubicBezTo>
                    <a:pt x="293" y="77"/>
                    <a:pt x="293" y="77"/>
                    <a:pt x="293" y="77"/>
                  </a:cubicBezTo>
                  <a:cubicBezTo>
                    <a:pt x="296" y="75"/>
                    <a:pt x="296" y="75"/>
                    <a:pt x="296" y="75"/>
                  </a:cubicBezTo>
                  <a:cubicBezTo>
                    <a:pt x="296" y="73"/>
                    <a:pt x="296" y="73"/>
                    <a:pt x="296" y="73"/>
                  </a:cubicBezTo>
                  <a:cubicBezTo>
                    <a:pt x="295" y="71"/>
                    <a:pt x="295" y="71"/>
                    <a:pt x="295" y="71"/>
                  </a:cubicBezTo>
                  <a:cubicBezTo>
                    <a:pt x="296" y="68"/>
                    <a:pt x="296" y="68"/>
                    <a:pt x="296" y="68"/>
                  </a:cubicBezTo>
                  <a:cubicBezTo>
                    <a:pt x="297" y="68"/>
                    <a:pt x="297" y="68"/>
                    <a:pt x="297" y="68"/>
                  </a:cubicBezTo>
                  <a:cubicBezTo>
                    <a:pt x="299" y="66"/>
                    <a:pt x="299" y="66"/>
                    <a:pt x="299" y="66"/>
                  </a:cubicBezTo>
                  <a:cubicBezTo>
                    <a:pt x="299" y="64"/>
                    <a:pt x="299" y="64"/>
                    <a:pt x="299" y="64"/>
                  </a:cubicBezTo>
                  <a:cubicBezTo>
                    <a:pt x="296" y="64"/>
                    <a:pt x="296" y="64"/>
                    <a:pt x="296" y="64"/>
                  </a:cubicBezTo>
                  <a:cubicBezTo>
                    <a:pt x="290" y="61"/>
                    <a:pt x="290" y="61"/>
                    <a:pt x="290" y="61"/>
                  </a:cubicBezTo>
                  <a:cubicBezTo>
                    <a:pt x="283" y="60"/>
                    <a:pt x="283" y="60"/>
                    <a:pt x="283" y="60"/>
                  </a:cubicBezTo>
                  <a:cubicBezTo>
                    <a:pt x="280" y="58"/>
                    <a:pt x="280" y="58"/>
                    <a:pt x="280" y="58"/>
                  </a:cubicBezTo>
                  <a:cubicBezTo>
                    <a:pt x="280" y="57"/>
                    <a:pt x="280" y="57"/>
                    <a:pt x="280" y="57"/>
                  </a:cubicBezTo>
                  <a:cubicBezTo>
                    <a:pt x="284" y="57"/>
                    <a:pt x="284" y="57"/>
                    <a:pt x="284" y="57"/>
                  </a:cubicBezTo>
                  <a:cubicBezTo>
                    <a:pt x="290" y="57"/>
                    <a:pt x="290" y="57"/>
                    <a:pt x="290" y="57"/>
                  </a:cubicBezTo>
                  <a:cubicBezTo>
                    <a:pt x="294" y="59"/>
                    <a:pt x="294" y="59"/>
                    <a:pt x="294" y="59"/>
                  </a:cubicBezTo>
                  <a:cubicBezTo>
                    <a:pt x="295" y="57"/>
                    <a:pt x="295" y="57"/>
                    <a:pt x="295" y="57"/>
                  </a:cubicBezTo>
                  <a:cubicBezTo>
                    <a:pt x="294" y="55"/>
                    <a:pt x="294" y="55"/>
                    <a:pt x="294" y="55"/>
                  </a:cubicBezTo>
                  <a:cubicBezTo>
                    <a:pt x="293" y="54"/>
                    <a:pt x="293" y="54"/>
                    <a:pt x="293" y="54"/>
                  </a:cubicBezTo>
                  <a:cubicBezTo>
                    <a:pt x="292" y="52"/>
                    <a:pt x="292" y="52"/>
                    <a:pt x="292" y="52"/>
                  </a:cubicBezTo>
                  <a:cubicBezTo>
                    <a:pt x="294" y="51"/>
                    <a:pt x="294" y="51"/>
                    <a:pt x="294" y="51"/>
                  </a:cubicBezTo>
                  <a:cubicBezTo>
                    <a:pt x="297" y="51"/>
                    <a:pt x="297" y="51"/>
                    <a:pt x="297" y="51"/>
                  </a:cubicBezTo>
                  <a:cubicBezTo>
                    <a:pt x="298" y="56"/>
                    <a:pt x="298" y="56"/>
                    <a:pt x="298" y="56"/>
                  </a:cubicBezTo>
                  <a:cubicBezTo>
                    <a:pt x="300" y="58"/>
                    <a:pt x="300" y="58"/>
                    <a:pt x="300" y="58"/>
                  </a:cubicBezTo>
                  <a:cubicBezTo>
                    <a:pt x="303" y="58"/>
                    <a:pt x="303" y="58"/>
                    <a:pt x="303" y="58"/>
                  </a:cubicBezTo>
                  <a:cubicBezTo>
                    <a:pt x="304" y="57"/>
                    <a:pt x="304" y="57"/>
                    <a:pt x="304" y="57"/>
                  </a:cubicBezTo>
                  <a:cubicBezTo>
                    <a:pt x="306" y="58"/>
                    <a:pt x="306" y="58"/>
                    <a:pt x="306" y="58"/>
                  </a:cubicBezTo>
                  <a:cubicBezTo>
                    <a:pt x="310" y="58"/>
                    <a:pt x="310" y="58"/>
                    <a:pt x="310" y="58"/>
                  </a:cubicBezTo>
                  <a:cubicBezTo>
                    <a:pt x="316" y="58"/>
                    <a:pt x="316" y="58"/>
                    <a:pt x="316" y="58"/>
                  </a:cubicBezTo>
                  <a:cubicBezTo>
                    <a:pt x="317" y="57"/>
                    <a:pt x="317" y="57"/>
                    <a:pt x="317" y="57"/>
                  </a:cubicBezTo>
                  <a:cubicBezTo>
                    <a:pt x="317" y="53"/>
                    <a:pt x="317" y="53"/>
                    <a:pt x="317" y="53"/>
                  </a:cubicBezTo>
                  <a:cubicBezTo>
                    <a:pt x="318" y="51"/>
                    <a:pt x="318" y="51"/>
                    <a:pt x="318" y="51"/>
                  </a:cubicBezTo>
                  <a:cubicBezTo>
                    <a:pt x="319" y="48"/>
                    <a:pt x="319" y="48"/>
                    <a:pt x="319" y="48"/>
                  </a:cubicBezTo>
                  <a:cubicBezTo>
                    <a:pt x="319" y="46"/>
                    <a:pt x="319" y="46"/>
                    <a:pt x="319" y="46"/>
                  </a:cubicBezTo>
                  <a:cubicBezTo>
                    <a:pt x="320" y="42"/>
                    <a:pt x="320" y="42"/>
                    <a:pt x="320" y="42"/>
                  </a:cubicBezTo>
                  <a:cubicBezTo>
                    <a:pt x="322" y="42"/>
                    <a:pt x="322" y="42"/>
                    <a:pt x="322" y="42"/>
                  </a:cubicBezTo>
                  <a:cubicBezTo>
                    <a:pt x="323" y="44"/>
                    <a:pt x="323" y="44"/>
                    <a:pt x="323" y="44"/>
                  </a:cubicBezTo>
                  <a:cubicBezTo>
                    <a:pt x="325" y="42"/>
                    <a:pt x="325" y="42"/>
                    <a:pt x="325" y="42"/>
                  </a:cubicBezTo>
                  <a:cubicBezTo>
                    <a:pt x="325" y="39"/>
                    <a:pt x="325" y="39"/>
                    <a:pt x="325" y="39"/>
                  </a:cubicBezTo>
                  <a:cubicBezTo>
                    <a:pt x="326" y="37"/>
                    <a:pt x="326" y="37"/>
                    <a:pt x="326" y="37"/>
                  </a:cubicBezTo>
                  <a:lnTo>
                    <a:pt x="324" y="34"/>
                  </a:lnTo>
                  <a:close/>
                </a:path>
              </a:pathLst>
            </a:custGeom>
            <a:solidFill>
              <a:schemeClr val="accent2"/>
            </a:solidFill>
            <a:ln w="6350" cap="flat">
              <a:solidFill>
                <a:schemeClr val="bg1">
                  <a:lumMod val="95000"/>
                </a:schemeClr>
              </a:solidFill>
              <a:prstDash val="solid"/>
              <a:miter lim="800000"/>
              <a:headEnd/>
              <a:tailEnd/>
            </a:ln>
          </p:spPr>
          <p:txBody>
            <a:bodyPr/>
            <a:lstStyle/>
            <a:p>
              <a:pPr defTabSz="1828434" fontAlgn="auto">
                <a:spcBef>
                  <a:spcPts val="0"/>
                </a:spcBef>
                <a:spcAft>
                  <a:spcPts val="0"/>
                </a:spcAft>
                <a:defRPr/>
              </a:pPr>
              <a:endParaRPr lang="en-US" b="1" dirty="0">
                <a:latin typeface="Lato Bold" charset="0"/>
                <a:ea typeface="+mn-ea"/>
              </a:endParaRPr>
            </a:p>
          </p:txBody>
        </p:sp>
        <p:sp>
          <p:nvSpPr>
            <p:cNvPr id="42" name="Freeform 38"/>
            <p:cNvSpPr>
              <a:spLocks/>
            </p:cNvSpPr>
            <p:nvPr/>
          </p:nvSpPr>
          <p:spPr bwMode="auto">
            <a:xfrm>
              <a:off x="7274749" y="2775308"/>
              <a:ext cx="286695" cy="308620"/>
            </a:xfrm>
            <a:custGeom>
              <a:avLst/>
              <a:gdLst>
                <a:gd name="T0" fmla="*/ 196 w 201"/>
                <a:gd name="T1" fmla="*/ 127 h 216"/>
                <a:gd name="T2" fmla="*/ 195 w 201"/>
                <a:gd name="T3" fmla="*/ 120 h 216"/>
                <a:gd name="T4" fmla="*/ 191 w 201"/>
                <a:gd name="T5" fmla="*/ 115 h 216"/>
                <a:gd name="T6" fmla="*/ 190 w 201"/>
                <a:gd name="T7" fmla="*/ 110 h 216"/>
                <a:gd name="T8" fmla="*/ 187 w 201"/>
                <a:gd name="T9" fmla="*/ 107 h 216"/>
                <a:gd name="T10" fmla="*/ 183 w 201"/>
                <a:gd name="T11" fmla="*/ 106 h 216"/>
                <a:gd name="T12" fmla="*/ 181 w 201"/>
                <a:gd name="T13" fmla="*/ 101 h 216"/>
                <a:gd name="T14" fmla="*/ 179 w 201"/>
                <a:gd name="T15" fmla="*/ 96 h 216"/>
                <a:gd name="T16" fmla="*/ 174 w 201"/>
                <a:gd name="T17" fmla="*/ 89 h 216"/>
                <a:gd name="T18" fmla="*/ 168 w 201"/>
                <a:gd name="T19" fmla="*/ 84 h 216"/>
                <a:gd name="T20" fmla="*/ 158 w 201"/>
                <a:gd name="T21" fmla="*/ 78 h 216"/>
                <a:gd name="T22" fmla="*/ 147 w 201"/>
                <a:gd name="T23" fmla="*/ 63 h 216"/>
                <a:gd name="T24" fmla="*/ 126 w 201"/>
                <a:gd name="T25" fmla="*/ 46 h 216"/>
                <a:gd name="T26" fmla="*/ 116 w 201"/>
                <a:gd name="T27" fmla="*/ 35 h 216"/>
                <a:gd name="T28" fmla="*/ 111 w 201"/>
                <a:gd name="T29" fmla="*/ 27 h 216"/>
                <a:gd name="T30" fmla="*/ 96 w 201"/>
                <a:gd name="T31" fmla="*/ 19 h 216"/>
                <a:gd name="T32" fmla="*/ 92 w 201"/>
                <a:gd name="T33" fmla="*/ 14 h 216"/>
                <a:gd name="T34" fmla="*/ 97 w 201"/>
                <a:gd name="T35" fmla="*/ 8 h 216"/>
                <a:gd name="T36" fmla="*/ 103 w 201"/>
                <a:gd name="T37" fmla="*/ 4 h 216"/>
                <a:gd name="T38" fmla="*/ 104 w 201"/>
                <a:gd name="T39" fmla="*/ 0 h 216"/>
                <a:gd name="T40" fmla="*/ 48 w 201"/>
                <a:gd name="T41" fmla="*/ 6 h 216"/>
                <a:gd name="T42" fmla="*/ 0 w 201"/>
                <a:gd name="T43" fmla="*/ 10 h 216"/>
                <a:gd name="T44" fmla="*/ 11 w 201"/>
                <a:gd name="T45" fmla="*/ 58 h 216"/>
                <a:gd name="T46" fmla="*/ 25 w 201"/>
                <a:gd name="T47" fmla="*/ 107 h 216"/>
                <a:gd name="T48" fmla="*/ 38 w 201"/>
                <a:gd name="T49" fmla="*/ 128 h 216"/>
                <a:gd name="T50" fmla="*/ 39 w 201"/>
                <a:gd name="T51" fmla="*/ 137 h 216"/>
                <a:gd name="T52" fmla="*/ 40 w 201"/>
                <a:gd name="T53" fmla="*/ 144 h 216"/>
                <a:gd name="T54" fmla="*/ 39 w 201"/>
                <a:gd name="T55" fmla="*/ 150 h 216"/>
                <a:gd name="T56" fmla="*/ 35 w 201"/>
                <a:gd name="T57" fmla="*/ 157 h 216"/>
                <a:gd name="T58" fmla="*/ 37 w 201"/>
                <a:gd name="T59" fmla="*/ 172 h 216"/>
                <a:gd name="T60" fmla="*/ 40 w 201"/>
                <a:gd name="T61" fmla="*/ 182 h 216"/>
                <a:gd name="T62" fmla="*/ 37 w 201"/>
                <a:gd name="T63" fmla="*/ 186 h 216"/>
                <a:gd name="T64" fmla="*/ 41 w 201"/>
                <a:gd name="T65" fmla="*/ 193 h 216"/>
                <a:gd name="T66" fmla="*/ 46 w 201"/>
                <a:gd name="T67" fmla="*/ 201 h 216"/>
                <a:gd name="T68" fmla="*/ 160 w 201"/>
                <a:gd name="T69" fmla="*/ 207 h 216"/>
                <a:gd name="T70" fmla="*/ 169 w 201"/>
                <a:gd name="T71" fmla="*/ 216 h 216"/>
                <a:gd name="T72" fmla="*/ 166 w 201"/>
                <a:gd name="T73" fmla="*/ 193 h 216"/>
                <a:gd name="T74" fmla="*/ 183 w 201"/>
                <a:gd name="T75" fmla="*/ 196 h 216"/>
                <a:gd name="T76" fmla="*/ 185 w 201"/>
                <a:gd name="T77" fmla="*/ 189 h 216"/>
                <a:gd name="T78" fmla="*/ 182 w 201"/>
                <a:gd name="T79" fmla="*/ 187 h 216"/>
                <a:gd name="T80" fmla="*/ 180 w 201"/>
                <a:gd name="T81" fmla="*/ 183 h 216"/>
                <a:gd name="T82" fmla="*/ 185 w 201"/>
                <a:gd name="T83" fmla="*/ 183 h 216"/>
                <a:gd name="T84" fmla="*/ 183 w 201"/>
                <a:gd name="T85" fmla="*/ 177 h 216"/>
                <a:gd name="T86" fmla="*/ 188 w 201"/>
                <a:gd name="T87" fmla="*/ 174 h 216"/>
                <a:gd name="T88" fmla="*/ 187 w 201"/>
                <a:gd name="T89" fmla="*/ 168 h 216"/>
                <a:gd name="T90" fmla="*/ 188 w 201"/>
                <a:gd name="T91" fmla="*/ 165 h 216"/>
                <a:gd name="T92" fmla="*/ 189 w 201"/>
                <a:gd name="T93" fmla="*/ 161 h 216"/>
                <a:gd name="T94" fmla="*/ 189 w 201"/>
                <a:gd name="T95" fmla="*/ 151 h 216"/>
                <a:gd name="T96" fmla="*/ 194 w 201"/>
                <a:gd name="T97" fmla="*/ 152 h 216"/>
                <a:gd name="T98" fmla="*/ 193 w 201"/>
                <a:gd name="T99" fmla="*/ 149 h 216"/>
                <a:gd name="T100" fmla="*/ 189 w 201"/>
                <a:gd name="T101" fmla="*/ 144 h 216"/>
                <a:gd name="T102" fmla="*/ 196 w 201"/>
                <a:gd name="T103" fmla="*/ 144 h 216"/>
                <a:gd name="T104" fmla="*/ 193 w 201"/>
                <a:gd name="T105" fmla="*/ 141 h 216"/>
                <a:gd name="T106" fmla="*/ 192 w 201"/>
                <a:gd name="T107" fmla="*/ 137 h 216"/>
                <a:gd name="T108" fmla="*/ 197 w 201"/>
                <a:gd name="T109" fmla="*/ 138 h 216"/>
                <a:gd name="T110" fmla="*/ 199 w 201"/>
                <a:gd name="T111" fmla="*/ 134 h 216"/>
                <a:gd name="T112" fmla="*/ 201 w 201"/>
                <a:gd name="T113" fmla="*/ 130 h 216"/>
                <a:gd name="T114" fmla="*/ 198 w 201"/>
                <a:gd name="T115" fmla="*/ 128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1" h="216">
                  <a:moveTo>
                    <a:pt x="198" y="128"/>
                  </a:moveTo>
                  <a:cubicBezTo>
                    <a:pt x="196" y="127"/>
                    <a:pt x="196" y="127"/>
                    <a:pt x="196" y="127"/>
                  </a:cubicBezTo>
                  <a:cubicBezTo>
                    <a:pt x="195" y="124"/>
                    <a:pt x="195" y="124"/>
                    <a:pt x="195" y="124"/>
                  </a:cubicBezTo>
                  <a:cubicBezTo>
                    <a:pt x="195" y="120"/>
                    <a:pt x="195" y="120"/>
                    <a:pt x="195" y="120"/>
                  </a:cubicBezTo>
                  <a:cubicBezTo>
                    <a:pt x="195" y="119"/>
                    <a:pt x="195" y="119"/>
                    <a:pt x="195" y="119"/>
                  </a:cubicBezTo>
                  <a:cubicBezTo>
                    <a:pt x="191" y="115"/>
                    <a:pt x="191" y="115"/>
                    <a:pt x="191" y="115"/>
                  </a:cubicBezTo>
                  <a:cubicBezTo>
                    <a:pt x="190" y="112"/>
                    <a:pt x="190" y="112"/>
                    <a:pt x="190" y="112"/>
                  </a:cubicBezTo>
                  <a:cubicBezTo>
                    <a:pt x="190" y="110"/>
                    <a:pt x="190" y="110"/>
                    <a:pt x="190" y="110"/>
                  </a:cubicBezTo>
                  <a:cubicBezTo>
                    <a:pt x="190" y="109"/>
                    <a:pt x="190" y="109"/>
                    <a:pt x="190" y="109"/>
                  </a:cubicBezTo>
                  <a:cubicBezTo>
                    <a:pt x="187" y="107"/>
                    <a:pt x="187" y="107"/>
                    <a:pt x="187" y="107"/>
                  </a:cubicBezTo>
                  <a:cubicBezTo>
                    <a:pt x="184" y="106"/>
                    <a:pt x="184" y="106"/>
                    <a:pt x="184" y="106"/>
                  </a:cubicBezTo>
                  <a:cubicBezTo>
                    <a:pt x="183" y="106"/>
                    <a:pt x="183" y="106"/>
                    <a:pt x="183" y="106"/>
                  </a:cubicBezTo>
                  <a:cubicBezTo>
                    <a:pt x="182" y="104"/>
                    <a:pt x="182" y="104"/>
                    <a:pt x="182" y="104"/>
                  </a:cubicBezTo>
                  <a:cubicBezTo>
                    <a:pt x="181" y="101"/>
                    <a:pt x="181" y="101"/>
                    <a:pt x="181" y="101"/>
                  </a:cubicBezTo>
                  <a:cubicBezTo>
                    <a:pt x="181" y="99"/>
                    <a:pt x="181" y="99"/>
                    <a:pt x="181" y="99"/>
                  </a:cubicBezTo>
                  <a:cubicBezTo>
                    <a:pt x="179" y="96"/>
                    <a:pt x="179" y="96"/>
                    <a:pt x="179" y="96"/>
                  </a:cubicBezTo>
                  <a:cubicBezTo>
                    <a:pt x="176" y="91"/>
                    <a:pt x="176" y="91"/>
                    <a:pt x="176" y="91"/>
                  </a:cubicBezTo>
                  <a:cubicBezTo>
                    <a:pt x="174" y="89"/>
                    <a:pt x="174" y="89"/>
                    <a:pt x="174" y="89"/>
                  </a:cubicBezTo>
                  <a:cubicBezTo>
                    <a:pt x="171" y="87"/>
                    <a:pt x="171" y="87"/>
                    <a:pt x="171" y="87"/>
                  </a:cubicBezTo>
                  <a:cubicBezTo>
                    <a:pt x="168" y="84"/>
                    <a:pt x="168" y="84"/>
                    <a:pt x="168" y="84"/>
                  </a:cubicBezTo>
                  <a:cubicBezTo>
                    <a:pt x="165" y="81"/>
                    <a:pt x="165" y="81"/>
                    <a:pt x="165" y="81"/>
                  </a:cubicBezTo>
                  <a:cubicBezTo>
                    <a:pt x="158" y="78"/>
                    <a:pt x="158" y="78"/>
                    <a:pt x="158" y="78"/>
                  </a:cubicBezTo>
                  <a:cubicBezTo>
                    <a:pt x="153" y="71"/>
                    <a:pt x="153" y="71"/>
                    <a:pt x="153" y="71"/>
                  </a:cubicBezTo>
                  <a:cubicBezTo>
                    <a:pt x="147" y="63"/>
                    <a:pt x="147" y="63"/>
                    <a:pt x="147" y="63"/>
                  </a:cubicBezTo>
                  <a:cubicBezTo>
                    <a:pt x="142" y="59"/>
                    <a:pt x="142" y="59"/>
                    <a:pt x="142" y="59"/>
                  </a:cubicBezTo>
                  <a:cubicBezTo>
                    <a:pt x="126" y="46"/>
                    <a:pt x="126" y="46"/>
                    <a:pt x="126" y="46"/>
                  </a:cubicBezTo>
                  <a:cubicBezTo>
                    <a:pt x="121" y="40"/>
                    <a:pt x="121" y="40"/>
                    <a:pt x="121" y="40"/>
                  </a:cubicBezTo>
                  <a:cubicBezTo>
                    <a:pt x="116" y="35"/>
                    <a:pt x="116" y="35"/>
                    <a:pt x="116" y="35"/>
                  </a:cubicBezTo>
                  <a:cubicBezTo>
                    <a:pt x="114" y="31"/>
                    <a:pt x="114" y="31"/>
                    <a:pt x="114" y="31"/>
                  </a:cubicBezTo>
                  <a:cubicBezTo>
                    <a:pt x="111" y="27"/>
                    <a:pt x="111" y="27"/>
                    <a:pt x="111" y="27"/>
                  </a:cubicBezTo>
                  <a:cubicBezTo>
                    <a:pt x="108" y="24"/>
                    <a:pt x="108" y="24"/>
                    <a:pt x="108" y="24"/>
                  </a:cubicBezTo>
                  <a:cubicBezTo>
                    <a:pt x="96" y="19"/>
                    <a:pt x="96" y="19"/>
                    <a:pt x="96" y="19"/>
                  </a:cubicBezTo>
                  <a:cubicBezTo>
                    <a:pt x="94" y="16"/>
                    <a:pt x="94" y="16"/>
                    <a:pt x="94" y="16"/>
                  </a:cubicBezTo>
                  <a:cubicBezTo>
                    <a:pt x="92" y="14"/>
                    <a:pt x="92" y="14"/>
                    <a:pt x="92" y="14"/>
                  </a:cubicBezTo>
                  <a:cubicBezTo>
                    <a:pt x="92" y="11"/>
                    <a:pt x="92" y="11"/>
                    <a:pt x="92" y="11"/>
                  </a:cubicBezTo>
                  <a:cubicBezTo>
                    <a:pt x="97" y="8"/>
                    <a:pt x="97" y="8"/>
                    <a:pt x="97" y="8"/>
                  </a:cubicBezTo>
                  <a:cubicBezTo>
                    <a:pt x="101" y="5"/>
                    <a:pt x="101" y="5"/>
                    <a:pt x="101" y="5"/>
                  </a:cubicBezTo>
                  <a:cubicBezTo>
                    <a:pt x="103" y="4"/>
                    <a:pt x="103" y="4"/>
                    <a:pt x="103" y="4"/>
                  </a:cubicBezTo>
                  <a:cubicBezTo>
                    <a:pt x="103" y="2"/>
                    <a:pt x="103" y="2"/>
                    <a:pt x="103" y="2"/>
                  </a:cubicBezTo>
                  <a:cubicBezTo>
                    <a:pt x="104" y="0"/>
                    <a:pt x="104" y="0"/>
                    <a:pt x="104" y="0"/>
                  </a:cubicBezTo>
                  <a:cubicBezTo>
                    <a:pt x="104" y="0"/>
                    <a:pt x="104" y="0"/>
                    <a:pt x="104" y="0"/>
                  </a:cubicBezTo>
                  <a:cubicBezTo>
                    <a:pt x="48" y="6"/>
                    <a:pt x="48" y="6"/>
                    <a:pt x="48" y="6"/>
                  </a:cubicBezTo>
                  <a:cubicBezTo>
                    <a:pt x="48" y="6"/>
                    <a:pt x="48" y="6"/>
                    <a:pt x="48" y="6"/>
                  </a:cubicBezTo>
                  <a:cubicBezTo>
                    <a:pt x="0" y="10"/>
                    <a:pt x="0" y="10"/>
                    <a:pt x="0" y="10"/>
                  </a:cubicBezTo>
                  <a:cubicBezTo>
                    <a:pt x="3" y="24"/>
                    <a:pt x="3" y="24"/>
                    <a:pt x="3" y="24"/>
                  </a:cubicBezTo>
                  <a:cubicBezTo>
                    <a:pt x="11" y="58"/>
                    <a:pt x="11" y="58"/>
                    <a:pt x="11" y="58"/>
                  </a:cubicBezTo>
                  <a:cubicBezTo>
                    <a:pt x="23" y="98"/>
                    <a:pt x="23" y="98"/>
                    <a:pt x="23" y="98"/>
                  </a:cubicBezTo>
                  <a:cubicBezTo>
                    <a:pt x="25" y="107"/>
                    <a:pt x="25" y="107"/>
                    <a:pt x="25" y="107"/>
                  </a:cubicBezTo>
                  <a:cubicBezTo>
                    <a:pt x="33" y="122"/>
                    <a:pt x="33" y="122"/>
                    <a:pt x="33" y="122"/>
                  </a:cubicBezTo>
                  <a:cubicBezTo>
                    <a:pt x="38" y="128"/>
                    <a:pt x="38" y="128"/>
                    <a:pt x="38" y="128"/>
                  </a:cubicBezTo>
                  <a:cubicBezTo>
                    <a:pt x="38" y="132"/>
                    <a:pt x="38" y="132"/>
                    <a:pt x="38" y="132"/>
                  </a:cubicBezTo>
                  <a:cubicBezTo>
                    <a:pt x="39" y="137"/>
                    <a:pt x="39" y="137"/>
                    <a:pt x="39" y="137"/>
                  </a:cubicBezTo>
                  <a:cubicBezTo>
                    <a:pt x="42" y="139"/>
                    <a:pt x="42" y="139"/>
                    <a:pt x="42" y="139"/>
                  </a:cubicBezTo>
                  <a:cubicBezTo>
                    <a:pt x="40" y="144"/>
                    <a:pt x="40" y="144"/>
                    <a:pt x="40" y="144"/>
                  </a:cubicBezTo>
                  <a:cubicBezTo>
                    <a:pt x="35" y="147"/>
                    <a:pt x="35" y="147"/>
                    <a:pt x="35" y="147"/>
                  </a:cubicBezTo>
                  <a:cubicBezTo>
                    <a:pt x="39" y="150"/>
                    <a:pt x="39" y="150"/>
                    <a:pt x="39" y="150"/>
                  </a:cubicBezTo>
                  <a:cubicBezTo>
                    <a:pt x="38" y="155"/>
                    <a:pt x="38" y="155"/>
                    <a:pt x="38" y="155"/>
                  </a:cubicBezTo>
                  <a:cubicBezTo>
                    <a:pt x="35" y="157"/>
                    <a:pt x="35" y="157"/>
                    <a:pt x="35" y="157"/>
                  </a:cubicBezTo>
                  <a:cubicBezTo>
                    <a:pt x="35" y="163"/>
                    <a:pt x="35" y="163"/>
                    <a:pt x="35" y="163"/>
                  </a:cubicBezTo>
                  <a:cubicBezTo>
                    <a:pt x="37" y="172"/>
                    <a:pt x="37" y="172"/>
                    <a:pt x="37" y="172"/>
                  </a:cubicBezTo>
                  <a:cubicBezTo>
                    <a:pt x="39" y="176"/>
                    <a:pt x="39" y="176"/>
                    <a:pt x="39" y="176"/>
                  </a:cubicBezTo>
                  <a:cubicBezTo>
                    <a:pt x="40" y="182"/>
                    <a:pt x="40" y="182"/>
                    <a:pt x="40" y="182"/>
                  </a:cubicBezTo>
                  <a:cubicBezTo>
                    <a:pt x="38" y="184"/>
                    <a:pt x="38" y="184"/>
                    <a:pt x="38" y="184"/>
                  </a:cubicBezTo>
                  <a:cubicBezTo>
                    <a:pt x="37" y="186"/>
                    <a:pt x="37" y="186"/>
                    <a:pt x="37" y="186"/>
                  </a:cubicBezTo>
                  <a:cubicBezTo>
                    <a:pt x="39" y="190"/>
                    <a:pt x="39" y="190"/>
                    <a:pt x="39" y="190"/>
                  </a:cubicBezTo>
                  <a:cubicBezTo>
                    <a:pt x="41" y="193"/>
                    <a:pt x="41" y="193"/>
                    <a:pt x="41" y="193"/>
                  </a:cubicBezTo>
                  <a:cubicBezTo>
                    <a:pt x="45" y="199"/>
                    <a:pt x="45" y="199"/>
                    <a:pt x="45" y="199"/>
                  </a:cubicBezTo>
                  <a:cubicBezTo>
                    <a:pt x="46" y="201"/>
                    <a:pt x="46" y="201"/>
                    <a:pt x="46" y="201"/>
                  </a:cubicBezTo>
                  <a:cubicBezTo>
                    <a:pt x="52" y="213"/>
                    <a:pt x="52" y="213"/>
                    <a:pt x="52" y="213"/>
                  </a:cubicBezTo>
                  <a:cubicBezTo>
                    <a:pt x="160" y="207"/>
                    <a:pt x="160" y="207"/>
                    <a:pt x="160" y="207"/>
                  </a:cubicBezTo>
                  <a:cubicBezTo>
                    <a:pt x="161" y="216"/>
                    <a:pt x="161" y="216"/>
                    <a:pt x="161" y="216"/>
                  </a:cubicBezTo>
                  <a:cubicBezTo>
                    <a:pt x="169" y="216"/>
                    <a:pt x="169" y="216"/>
                    <a:pt x="169" y="216"/>
                  </a:cubicBezTo>
                  <a:cubicBezTo>
                    <a:pt x="166" y="193"/>
                    <a:pt x="166" y="193"/>
                    <a:pt x="166" y="193"/>
                  </a:cubicBezTo>
                  <a:cubicBezTo>
                    <a:pt x="166" y="193"/>
                    <a:pt x="166" y="193"/>
                    <a:pt x="166" y="193"/>
                  </a:cubicBezTo>
                  <a:cubicBezTo>
                    <a:pt x="173" y="194"/>
                    <a:pt x="173" y="194"/>
                    <a:pt x="173" y="194"/>
                  </a:cubicBezTo>
                  <a:cubicBezTo>
                    <a:pt x="183" y="196"/>
                    <a:pt x="183" y="196"/>
                    <a:pt x="183" y="196"/>
                  </a:cubicBezTo>
                  <a:cubicBezTo>
                    <a:pt x="184" y="193"/>
                    <a:pt x="184" y="193"/>
                    <a:pt x="184" y="193"/>
                  </a:cubicBezTo>
                  <a:cubicBezTo>
                    <a:pt x="184" y="193"/>
                    <a:pt x="185" y="189"/>
                    <a:pt x="185" y="189"/>
                  </a:cubicBezTo>
                  <a:cubicBezTo>
                    <a:pt x="185" y="188"/>
                    <a:pt x="184" y="188"/>
                    <a:pt x="184" y="188"/>
                  </a:cubicBezTo>
                  <a:cubicBezTo>
                    <a:pt x="184" y="188"/>
                    <a:pt x="183" y="187"/>
                    <a:pt x="182" y="187"/>
                  </a:cubicBezTo>
                  <a:cubicBezTo>
                    <a:pt x="181" y="186"/>
                    <a:pt x="181" y="185"/>
                    <a:pt x="180" y="184"/>
                  </a:cubicBezTo>
                  <a:cubicBezTo>
                    <a:pt x="179" y="183"/>
                    <a:pt x="180" y="183"/>
                    <a:pt x="180" y="183"/>
                  </a:cubicBezTo>
                  <a:cubicBezTo>
                    <a:pt x="182" y="183"/>
                    <a:pt x="182" y="183"/>
                    <a:pt x="182" y="183"/>
                  </a:cubicBezTo>
                  <a:cubicBezTo>
                    <a:pt x="185" y="183"/>
                    <a:pt x="185" y="183"/>
                    <a:pt x="185" y="183"/>
                  </a:cubicBezTo>
                  <a:cubicBezTo>
                    <a:pt x="185" y="183"/>
                    <a:pt x="184" y="181"/>
                    <a:pt x="184" y="179"/>
                  </a:cubicBezTo>
                  <a:cubicBezTo>
                    <a:pt x="183" y="177"/>
                    <a:pt x="183" y="177"/>
                    <a:pt x="183" y="177"/>
                  </a:cubicBezTo>
                  <a:cubicBezTo>
                    <a:pt x="186" y="176"/>
                    <a:pt x="186" y="176"/>
                    <a:pt x="186" y="176"/>
                  </a:cubicBezTo>
                  <a:cubicBezTo>
                    <a:pt x="188" y="174"/>
                    <a:pt x="188" y="174"/>
                    <a:pt x="188" y="174"/>
                  </a:cubicBezTo>
                  <a:cubicBezTo>
                    <a:pt x="190" y="169"/>
                    <a:pt x="190" y="169"/>
                    <a:pt x="190" y="169"/>
                  </a:cubicBezTo>
                  <a:cubicBezTo>
                    <a:pt x="187" y="168"/>
                    <a:pt x="187" y="168"/>
                    <a:pt x="187" y="168"/>
                  </a:cubicBezTo>
                  <a:cubicBezTo>
                    <a:pt x="187" y="168"/>
                    <a:pt x="187" y="167"/>
                    <a:pt x="187" y="167"/>
                  </a:cubicBezTo>
                  <a:cubicBezTo>
                    <a:pt x="187" y="166"/>
                    <a:pt x="188" y="166"/>
                    <a:pt x="188" y="165"/>
                  </a:cubicBezTo>
                  <a:cubicBezTo>
                    <a:pt x="188" y="165"/>
                    <a:pt x="189" y="164"/>
                    <a:pt x="189" y="164"/>
                  </a:cubicBezTo>
                  <a:cubicBezTo>
                    <a:pt x="189" y="161"/>
                    <a:pt x="189" y="161"/>
                    <a:pt x="189" y="161"/>
                  </a:cubicBezTo>
                  <a:cubicBezTo>
                    <a:pt x="189" y="154"/>
                    <a:pt x="189" y="154"/>
                    <a:pt x="189" y="154"/>
                  </a:cubicBezTo>
                  <a:cubicBezTo>
                    <a:pt x="189" y="151"/>
                    <a:pt x="189" y="151"/>
                    <a:pt x="189" y="151"/>
                  </a:cubicBezTo>
                  <a:cubicBezTo>
                    <a:pt x="189" y="151"/>
                    <a:pt x="191" y="151"/>
                    <a:pt x="192" y="151"/>
                  </a:cubicBezTo>
                  <a:cubicBezTo>
                    <a:pt x="192" y="151"/>
                    <a:pt x="194" y="152"/>
                    <a:pt x="194" y="152"/>
                  </a:cubicBezTo>
                  <a:cubicBezTo>
                    <a:pt x="194" y="152"/>
                    <a:pt x="195" y="151"/>
                    <a:pt x="195" y="150"/>
                  </a:cubicBezTo>
                  <a:cubicBezTo>
                    <a:pt x="195" y="150"/>
                    <a:pt x="195" y="150"/>
                    <a:pt x="193" y="149"/>
                  </a:cubicBezTo>
                  <a:cubicBezTo>
                    <a:pt x="192" y="148"/>
                    <a:pt x="190" y="147"/>
                    <a:pt x="190" y="147"/>
                  </a:cubicBezTo>
                  <a:cubicBezTo>
                    <a:pt x="190" y="146"/>
                    <a:pt x="189" y="144"/>
                    <a:pt x="189" y="144"/>
                  </a:cubicBezTo>
                  <a:cubicBezTo>
                    <a:pt x="191" y="144"/>
                    <a:pt x="191" y="144"/>
                    <a:pt x="191" y="144"/>
                  </a:cubicBezTo>
                  <a:cubicBezTo>
                    <a:pt x="196" y="144"/>
                    <a:pt x="196" y="144"/>
                    <a:pt x="196" y="144"/>
                  </a:cubicBezTo>
                  <a:cubicBezTo>
                    <a:pt x="197" y="141"/>
                    <a:pt x="197" y="141"/>
                    <a:pt x="197" y="141"/>
                  </a:cubicBezTo>
                  <a:cubicBezTo>
                    <a:pt x="197" y="141"/>
                    <a:pt x="193" y="141"/>
                    <a:pt x="193" y="141"/>
                  </a:cubicBezTo>
                  <a:cubicBezTo>
                    <a:pt x="193" y="141"/>
                    <a:pt x="191" y="139"/>
                    <a:pt x="191" y="139"/>
                  </a:cubicBezTo>
                  <a:cubicBezTo>
                    <a:pt x="192" y="137"/>
                    <a:pt x="192" y="137"/>
                    <a:pt x="192" y="137"/>
                  </a:cubicBezTo>
                  <a:cubicBezTo>
                    <a:pt x="193" y="138"/>
                    <a:pt x="193" y="138"/>
                    <a:pt x="193" y="138"/>
                  </a:cubicBezTo>
                  <a:cubicBezTo>
                    <a:pt x="197" y="138"/>
                    <a:pt x="197" y="138"/>
                    <a:pt x="197" y="138"/>
                  </a:cubicBezTo>
                  <a:cubicBezTo>
                    <a:pt x="199" y="137"/>
                    <a:pt x="199" y="137"/>
                    <a:pt x="199" y="137"/>
                  </a:cubicBezTo>
                  <a:cubicBezTo>
                    <a:pt x="199" y="134"/>
                    <a:pt x="199" y="134"/>
                    <a:pt x="199" y="134"/>
                  </a:cubicBezTo>
                  <a:cubicBezTo>
                    <a:pt x="199" y="132"/>
                    <a:pt x="199" y="132"/>
                    <a:pt x="199" y="132"/>
                  </a:cubicBezTo>
                  <a:cubicBezTo>
                    <a:pt x="201" y="130"/>
                    <a:pt x="201" y="130"/>
                    <a:pt x="201" y="130"/>
                  </a:cubicBezTo>
                  <a:cubicBezTo>
                    <a:pt x="200" y="129"/>
                    <a:pt x="200" y="129"/>
                    <a:pt x="200" y="129"/>
                  </a:cubicBezTo>
                  <a:lnTo>
                    <a:pt x="198" y="128"/>
                  </a:lnTo>
                  <a:close/>
                </a:path>
              </a:pathLst>
            </a:custGeom>
            <a:solidFill>
              <a:schemeClr val="accent3"/>
            </a:solidFill>
            <a:ln w="6350" cap="flat">
              <a:solidFill>
                <a:schemeClr val="bg1">
                  <a:lumMod val="95000"/>
                </a:schemeClr>
              </a:solidFill>
              <a:prstDash val="solid"/>
              <a:miter lim="800000"/>
              <a:headEnd/>
              <a:tailEnd/>
            </a:ln>
          </p:spPr>
          <p:txBody>
            <a:bodyPr/>
            <a:lstStyle/>
            <a:p>
              <a:pPr defTabSz="1828434" fontAlgn="auto">
                <a:spcBef>
                  <a:spcPts val="0"/>
                </a:spcBef>
                <a:spcAft>
                  <a:spcPts val="0"/>
                </a:spcAft>
                <a:defRPr/>
              </a:pPr>
              <a:endParaRPr lang="en-US" b="1" dirty="0">
                <a:solidFill>
                  <a:schemeClr val="accent6"/>
                </a:solidFill>
                <a:latin typeface="Lato Bold" charset="0"/>
                <a:ea typeface="+mn-ea"/>
              </a:endParaRPr>
            </a:p>
          </p:txBody>
        </p:sp>
        <p:sp>
          <p:nvSpPr>
            <p:cNvPr id="43" name="Freeform 39"/>
            <p:cNvSpPr>
              <a:spLocks/>
            </p:cNvSpPr>
            <p:nvPr/>
          </p:nvSpPr>
          <p:spPr bwMode="auto">
            <a:xfrm>
              <a:off x="7369190" y="2432960"/>
              <a:ext cx="418238" cy="234416"/>
            </a:xfrm>
            <a:custGeom>
              <a:avLst/>
              <a:gdLst>
                <a:gd name="T0" fmla="*/ 169 w 248"/>
                <a:gd name="T1" fmla="*/ 118 h 139"/>
                <a:gd name="T2" fmla="*/ 248 w 248"/>
                <a:gd name="T3" fmla="*/ 101 h 139"/>
                <a:gd name="T4" fmla="*/ 246 w 248"/>
                <a:gd name="T5" fmla="*/ 93 h 139"/>
                <a:gd name="T6" fmla="*/ 239 w 248"/>
                <a:gd name="T7" fmla="*/ 86 h 139"/>
                <a:gd name="T8" fmla="*/ 232 w 248"/>
                <a:gd name="T9" fmla="*/ 83 h 139"/>
                <a:gd name="T10" fmla="*/ 228 w 248"/>
                <a:gd name="T11" fmla="*/ 78 h 139"/>
                <a:gd name="T12" fmla="*/ 224 w 248"/>
                <a:gd name="T13" fmla="*/ 72 h 139"/>
                <a:gd name="T14" fmla="*/ 226 w 248"/>
                <a:gd name="T15" fmla="*/ 68 h 139"/>
                <a:gd name="T16" fmla="*/ 228 w 248"/>
                <a:gd name="T17" fmla="*/ 67 h 139"/>
                <a:gd name="T18" fmla="*/ 224 w 248"/>
                <a:gd name="T19" fmla="*/ 63 h 139"/>
                <a:gd name="T20" fmla="*/ 211 w 248"/>
                <a:gd name="T21" fmla="*/ 54 h 139"/>
                <a:gd name="T22" fmla="*/ 215 w 248"/>
                <a:gd name="T23" fmla="*/ 55 h 139"/>
                <a:gd name="T24" fmla="*/ 221 w 248"/>
                <a:gd name="T25" fmla="*/ 59 h 139"/>
                <a:gd name="T26" fmla="*/ 225 w 248"/>
                <a:gd name="T27" fmla="*/ 56 h 139"/>
                <a:gd name="T28" fmla="*/ 225 w 248"/>
                <a:gd name="T29" fmla="*/ 48 h 139"/>
                <a:gd name="T30" fmla="*/ 215 w 248"/>
                <a:gd name="T31" fmla="*/ 45 h 139"/>
                <a:gd name="T32" fmla="*/ 211 w 248"/>
                <a:gd name="T33" fmla="*/ 41 h 139"/>
                <a:gd name="T34" fmla="*/ 207 w 248"/>
                <a:gd name="T35" fmla="*/ 43 h 139"/>
                <a:gd name="T36" fmla="*/ 199 w 248"/>
                <a:gd name="T37" fmla="*/ 37 h 139"/>
                <a:gd name="T38" fmla="*/ 193 w 248"/>
                <a:gd name="T39" fmla="*/ 37 h 139"/>
                <a:gd name="T40" fmla="*/ 188 w 248"/>
                <a:gd name="T41" fmla="*/ 36 h 139"/>
                <a:gd name="T42" fmla="*/ 191 w 248"/>
                <a:gd name="T43" fmla="*/ 24 h 139"/>
                <a:gd name="T44" fmla="*/ 192 w 248"/>
                <a:gd name="T45" fmla="*/ 17 h 139"/>
                <a:gd name="T46" fmla="*/ 183 w 248"/>
                <a:gd name="T47" fmla="*/ 10 h 139"/>
                <a:gd name="T48" fmla="*/ 171 w 248"/>
                <a:gd name="T49" fmla="*/ 5 h 139"/>
                <a:gd name="T50" fmla="*/ 166 w 248"/>
                <a:gd name="T51" fmla="*/ 8 h 139"/>
                <a:gd name="T52" fmla="*/ 151 w 248"/>
                <a:gd name="T53" fmla="*/ 0 h 139"/>
                <a:gd name="T54" fmla="*/ 149 w 248"/>
                <a:gd name="T55" fmla="*/ 15 h 139"/>
                <a:gd name="T56" fmla="*/ 144 w 248"/>
                <a:gd name="T57" fmla="*/ 21 h 139"/>
                <a:gd name="T58" fmla="*/ 138 w 248"/>
                <a:gd name="T59" fmla="*/ 28 h 139"/>
                <a:gd name="T60" fmla="*/ 134 w 248"/>
                <a:gd name="T61" fmla="*/ 28 h 139"/>
                <a:gd name="T62" fmla="*/ 131 w 248"/>
                <a:gd name="T63" fmla="*/ 36 h 139"/>
                <a:gd name="T64" fmla="*/ 127 w 248"/>
                <a:gd name="T65" fmla="*/ 46 h 139"/>
                <a:gd name="T66" fmla="*/ 120 w 248"/>
                <a:gd name="T67" fmla="*/ 43 h 139"/>
                <a:gd name="T68" fmla="*/ 115 w 248"/>
                <a:gd name="T69" fmla="*/ 48 h 139"/>
                <a:gd name="T70" fmla="*/ 109 w 248"/>
                <a:gd name="T71" fmla="*/ 68 h 139"/>
                <a:gd name="T72" fmla="*/ 103 w 248"/>
                <a:gd name="T73" fmla="*/ 78 h 139"/>
                <a:gd name="T74" fmla="*/ 100 w 248"/>
                <a:gd name="T75" fmla="*/ 89 h 139"/>
                <a:gd name="T76" fmla="*/ 82 w 248"/>
                <a:gd name="T77" fmla="*/ 101 h 139"/>
                <a:gd name="T78" fmla="*/ 69 w 248"/>
                <a:gd name="T79" fmla="*/ 100 h 139"/>
                <a:gd name="T80" fmla="*/ 61 w 248"/>
                <a:gd name="T81" fmla="*/ 107 h 139"/>
                <a:gd name="T82" fmla="*/ 50 w 248"/>
                <a:gd name="T83" fmla="*/ 100 h 139"/>
                <a:gd name="T84" fmla="*/ 46 w 248"/>
                <a:gd name="T85" fmla="*/ 97 h 139"/>
                <a:gd name="T86" fmla="*/ 43 w 248"/>
                <a:gd name="T87" fmla="*/ 103 h 139"/>
                <a:gd name="T88" fmla="*/ 28 w 248"/>
                <a:gd name="T89" fmla="*/ 113 h 139"/>
                <a:gd name="T90" fmla="*/ 22 w 248"/>
                <a:gd name="T91" fmla="*/ 127 h 139"/>
                <a:gd name="T92" fmla="*/ 15 w 248"/>
                <a:gd name="T93" fmla="*/ 130 h 139"/>
                <a:gd name="T94" fmla="*/ 6 w 248"/>
                <a:gd name="T95" fmla="*/ 136 h 139"/>
                <a:gd name="T96" fmla="*/ 64 w 248"/>
                <a:gd name="T97" fmla="*/ 133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8" h="139">
                  <a:moveTo>
                    <a:pt x="116" y="127"/>
                  </a:moveTo>
                  <a:lnTo>
                    <a:pt x="169" y="118"/>
                  </a:lnTo>
                  <a:lnTo>
                    <a:pt x="243" y="103"/>
                  </a:lnTo>
                  <a:lnTo>
                    <a:pt x="248" y="101"/>
                  </a:lnTo>
                  <a:lnTo>
                    <a:pt x="248" y="98"/>
                  </a:lnTo>
                  <a:lnTo>
                    <a:pt x="246" y="93"/>
                  </a:lnTo>
                  <a:lnTo>
                    <a:pt x="243" y="89"/>
                  </a:lnTo>
                  <a:lnTo>
                    <a:pt x="239" y="86"/>
                  </a:lnTo>
                  <a:lnTo>
                    <a:pt x="237" y="86"/>
                  </a:lnTo>
                  <a:lnTo>
                    <a:pt x="232" y="83"/>
                  </a:lnTo>
                  <a:lnTo>
                    <a:pt x="231" y="80"/>
                  </a:lnTo>
                  <a:lnTo>
                    <a:pt x="228" y="78"/>
                  </a:lnTo>
                  <a:lnTo>
                    <a:pt x="226" y="74"/>
                  </a:lnTo>
                  <a:lnTo>
                    <a:pt x="224" y="72"/>
                  </a:lnTo>
                  <a:lnTo>
                    <a:pt x="224" y="70"/>
                  </a:lnTo>
                  <a:lnTo>
                    <a:pt x="226" y="68"/>
                  </a:lnTo>
                  <a:lnTo>
                    <a:pt x="230" y="70"/>
                  </a:lnTo>
                  <a:lnTo>
                    <a:pt x="228" y="67"/>
                  </a:lnTo>
                  <a:lnTo>
                    <a:pt x="226" y="64"/>
                  </a:lnTo>
                  <a:lnTo>
                    <a:pt x="224" y="63"/>
                  </a:lnTo>
                  <a:lnTo>
                    <a:pt x="215" y="60"/>
                  </a:lnTo>
                  <a:lnTo>
                    <a:pt x="211" y="54"/>
                  </a:lnTo>
                  <a:lnTo>
                    <a:pt x="211" y="53"/>
                  </a:lnTo>
                  <a:lnTo>
                    <a:pt x="215" y="55"/>
                  </a:lnTo>
                  <a:lnTo>
                    <a:pt x="220" y="56"/>
                  </a:lnTo>
                  <a:lnTo>
                    <a:pt x="221" y="59"/>
                  </a:lnTo>
                  <a:lnTo>
                    <a:pt x="227" y="60"/>
                  </a:lnTo>
                  <a:lnTo>
                    <a:pt x="225" y="56"/>
                  </a:lnTo>
                  <a:lnTo>
                    <a:pt x="225" y="51"/>
                  </a:lnTo>
                  <a:lnTo>
                    <a:pt x="225" y="48"/>
                  </a:lnTo>
                  <a:lnTo>
                    <a:pt x="221" y="49"/>
                  </a:lnTo>
                  <a:lnTo>
                    <a:pt x="215" y="45"/>
                  </a:lnTo>
                  <a:lnTo>
                    <a:pt x="212" y="41"/>
                  </a:lnTo>
                  <a:lnTo>
                    <a:pt x="211" y="41"/>
                  </a:lnTo>
                  <a:lnTo>
                    <a:pt x="210" y="43"/>
                  </a:lnTo>
                  <a:lnTo>
                    <a:pt x="207" y="43"/>
                  </a:lnTo>
                  <a:lnTo>
                    <a:pt x="203" y="39"/>
                  </a:lnTo>
                  <a:lnTo>
                    <a:pt x="199" y="37"/>
                  </a:lnTo>
                  <a:lnTo>
                    <a:pt x="195" y="36"/>
                  </a:lnTo>
                  <a:lnTo>
                    <a:pt x="193" y="37"/>
                  </a:lnTo>
                  <a:lnTo>
                    <a:pt x="190" y="38"/>
                  </a:lnTo>
                  <a:lnTo>
                    <a:pt x="188" y="36"/>
                  </a:lnTo>
                  <a:lnTo>
                    <a:pt x="188" y="25"/>
                  </a:lnTo>
                  <a:lnTo>
                    <a:pt x="191" y="24"/>
                  </a:lnTo>
                  <a:lnTo>
                    <a:pt x="193" y="21"/>
                  </a:lnTo>
                  <a:lnTo>
                    <a:pt x="192" y="17"/>
                  </a:lnTo>
                  <a:lnTo>
                    <a:pt x="188" y="14"/>
                  </a:lnTo>
                  <a:lnTo>
                    <a:pt x="183" y="10"/>
                  </a:lnTo>
                  <a:lnTo>
                    <a:pt x="173" y="4"/>
                  </a:lnTo>
                  <a:lnTo>
                    <a:pt x="171" y="5"/>
                  </a:lnTo>
                  <a:lnTo>
                    <a:pt x="168" y="8"/>
                  </a:lnTo>
                  <a:lnTo>
                    <a:pt x="166" y="8"/>
                  </a:lnTo>
                  <a:lnTo>
                    <a:pt x="160" y="5"/>
                  </a:lnTo>
                  <a:lnTo>
                    <a:pt x="151" y="0"/>
                  </a:lnTo>
                  <a:lnTo>
                    <a:pt x="151" y="8"/>
                  </a:lnTo>
                  <a:lnTo>
                    <a:pt x="149" y="15"/>
                  </a:lnTo>
                  <a:lnTo>
                    <a:pt x="147" y="18"/>
                  </a:lnTo>
                  <a:lnTo>
                    <a:pt x="144" y="21"/>
                  </a:lnTo>
                  <a:lnTo>
                    <a:pt x="139" y="30"/>
                  </a:lnTo>
                  <a:lnTo>
                    <a:pt x="138" y="28"/>
                  </a:lnTo>
                  <a:lnTo>
                    <a:pt x="135" y="28"/>
                  </a:lnTo>
                  <a:lnTo>
                    <a:pt x="134" y="28"/>
                  </a:lnTo>
                  <a:lnTo>
                    <a:pt x="133" y="32"/>
                  </a:lnTo>
                  <a:lnTo>
                    <a:pt x="131" y="36"/>
                  </a:lnTo>
                  <a:lnTo>
                    <a:pt x="128" y="44"/>
                  </a:lnTo>
                  <a:lnTo>
                    <a:pt x="127" y="46"/>
                  </a:lnTo>
                  <a:lnTo>
                    <a:pt x="125" y="45"/>
                  </a:lnTo>
                  <a:lnTo>
                    <a:pt x="120" y="43"/>
                  </a:lnTo>
                  <a:lnTo>
                    <a:pt x="116" y="41"/>
                  </a:lnTo>
                  <a:lnTo>
                    <a:pt x="115" y="48"/>
                  </a:lnTo>
                  <a:lnTo>
                    <a:pt x="112" y="60"/>
                  </a:lnTo>
                  <a:lnTo>
                    <a:pt x="109" y="68"/>
                  </a:lnTo>
                  <a:lnTo>
                    <a:pt x="104" y="73"/>
                  </a:lnTo>
                  <a:lnTo>
                    <a:pt x="103" y="78"/>
                  </a:lnTo>
                  <a:lnTo>
                    <a:pt x="104" y="86"/>
                  </a:lnTo>
                  <a:lnTo>
                    <a:pt x="100" y="89"/>
                  </a:lnTo>
                  <a:lnTo>
                    <a:pt x="89" y="95"/>
                  </a:lnTo>
                  <a:lnTo>
                    <a:pt x="82" y="101"/>
                  </a:lnTo>
                  <a:lnTo>
                    <a:pt x="73" y="103"/>
                  </a:lnTo>
                  <a:lnTo>
                    <a:pt x="69" y="100"/>
                  </a:lnTo>
                  <a:lnTo>
                    <a:pt x="63" y="107"/>
                  </a:lnTo>
                  <a:lnTo>
                    <a:pt x="61" y="107"/>
                  </a:lnTo>
                  <a:lnTo>
                    <a:pt x="56" y="105"/>
                  </a:lnTo>
                  <a:lnTo>
                    <a:pt x="50" y="100"/>
                  </a:lnTo>
                  <a:lnTo>
                    <a:pt x="49" y="97"/>
                  </a:lnTo>
                  <a:lnTo>
                    <a:pt x="46" y="97"/>
                  </a:lnTo>
                  <a:lnTo>
                    <a:pt x="45" y="99"/>
                  </a:lnTo>
                  <a:lnTo>
                    <a:pt x="43" y="103"/>
                  </a:lnTo>
                  <a:lnTo>
                    <a:pt x="39" y="109"/>
                  </a:lnTo>
                  <a:lnTo>
                    <a:pt x="28" y="113"/>
                  </a:lnTo>
                  <a:lnTo>
                    <a:pt x="25" y="118"/>
                  </a:lnTo>
                  <a:lnTo>
                    <a:pt x="22" y="127"/>
                  </a:lnTo>
                  <a:lnTo>
                    <a:pt x="18" y="128"/>
                  </a:lnTo>
                  <a:lnTo>
                    <a:pt x="15" y="130"/>
                  </a:lnTo>
                  <a:lnTo>
                    <a:pt x="10" y="133"/>
                  </a:lnTo>
                  <a:lnTo>
                    <a:pt x="6" y="136"/>
                  </a:lnTo>
                  <a:lnTo>
                    <a:pt x="0" y="139"/>
                  </a:lnTo>
                  <a:lnTo>
                    <a:pt x="64" y="133"/>
                  </a:lnTo>
                  <a:lnTo>
                    <a:pt x="116" y="127"/>
                  </a:lnTo>
                  <a:close/>
                </a:path>
              </a:pathLst>
            </a:custGeom>
            <a:solidFill>
              <a:schemeClr val="accent1"/>
            </a:solidFill>
            <a:ln w="6350" cap="flat">
              <a:solidFill>
                <a:schemeClr val="bg1">
                  <a:lumMod val="95000"/>
                </a:schemeClr>
              </a:solidFill>
              <a:prstDash val="solid"/>
              <a:miter lim="800000"/>
              <a:headEnd/>
              <a:tailEnd/>
            </a:ln>
          </p:spPr>
          <p:txBody>
            <a:bodyPr/>
            <a:lstStyle/>
            <a:p>
              <a:pPr defTabSz="1828434" fontAlgn="auto">
                <a:spcBef>
                  <a:spcPts val="0"/>
                </a:spcBef>
                <a:spcAft>
                  <a:spcPts val="0"/>
                </a:spcAft>
                <a:defRPr/>
              </a:pPr>
              <a:endParaRPr lang="en-US" b="1" dirty="0">
                <a:latin typeface="Lato Bold" charset="0"/>
                <a:ea typeface="+mn-ea"/>
              </a:endParaRPr>
            </a:p>
          </p:txBody>
        </p:sp>
        <p:sp>
          <p:nvSpPr>
            <p:cNvPr id="44" name="Freeform 40"/>
            <p:cNvSpPr>
              <a:spLocks/>
            </p:cNvSpPr>
            <p:nvPr/>
          </p:nvSpPr>
          <p:spPr bwMode="auto">
            <a:xfrm>
              <a:off x="7406291" y="2750011"/>
              <a:ext cx="269831" cy="209119"/>
            </a:xfrm>
            <a:custGeom>
              <a:avLst/>
              <a:gdLst>
                <a:gd name="T0" fmla="*/ 94 w 189"/>
                <a:gd name="T1" fmla="*/ 4 h 147"/>
                <a:gd name="T2" fmla="*/ 79 w 189"/>
                <a:gd name="T3" fmla="*/ 0 h 147"/>
                <a:gd name="T4" fmla="*/ 67 w 189"/>
                <a:gd name="T5" fmla="*/ 4 h 147"/>
                <a:gd name="T6" fmla="*/ 58 w 189"/>
                <a:gd name="T7" fmla="*/ 6 h 147"/>
                <a:gd name="T8" fmla="*/ 39 w 189"/>
                <a:gd name="T9" fmla="*/ 4 h 147"/>
                <a:gd name="T10" fmla="*/ 26 w 189"/>
                <a:gd name="T11" fmla="*/ 7 h 147"/>
                <a:gd name="T12" fmla="*/ 12 w 189"/>
                <a:gd name="T13" fmla="*/ 18 h 147"/>
                <a:gd name="T14" fmla="*/ 11 w 189"/>
                <a:gd name="T15" fmla="*/ 22 h 147"/>
                <a:gd name="T16" fmla="*/ 5 w 189"/>
                <a:gd name="T17" fmla="*/ 26 h 147"/>
                <a:gd name="T18" fmla="*/ 0 w 189"/>
                <a:gd name="T19" fmla="*/ 32 h 147"/>
                <a:gd name="T20" fmla="*/ 4 w 189"/>
                <a:gd name="T21" fmla="*/ 37 h 147"/>
                <a:gd name="T22" fmla="*/ 19 w 189"/>
                <a:gd name="T23" fmla="*/ 45 h 147"/>
                <a:gd name="T24" fmla="*/ 24 w 189"/>
                <a:gd name="T25" fmla="*/ 53 h 147"/>
                <a:gd name="T26" fmla="*/ 34 w 189"/>
                <a:gd name="T27" fmla="*/ 64 h 147"/>
                <a:gd name="T28" fmla="*/ 55 w 189"/>
                <a:gd name="T29" fmla="*/ 81 h 147"/>
                <a:gd name="T30" fmla="*/ 66 w 189"/>
                <a:gd name="T31" fmla="*/ 96 h 147"/>
                <a:gd name="T32" fmla="*/ 76 w 189"/>
                <a:gd name="T33" fmla="*/ 102 h 147"/>
                <a:gd name="T34" fmla="*/ 82 w 189"/>
                <a:gd name="T35" fmla="*/ 107 h 147"/>
                <a:gd name="T36" fmla="*/ 87 w 189"/>
                <a:gd name="T37" fmla="*/ 114 h 147"/>
                <a:gd name="T38" fmla="*/ 89 w 189"/>
                <a:gd name="T39" fmla="*/ 119 h 147"/>
                <a:gd name="T40" fmla="*/ 91 w 189"/>
                <a:gd name="T41" fmla="*/ 124 h 147"/>
                <a:gd name="T42" fmla="*/ 95 w 189"/>
                <a:gd name="T43" fmla="*/ 125 h 147"/>
                <a:gd name="T44" fmla="*/ 98 w 189"/>
                <a:gd name="T45" fmla="*/ 128 h 147"/>
                <a:gd name="T46" fmla="*/ 99 w 189"/>
                <a:gd name="T47" fmla="*/ 133 h 147"/>
                <a:gd name="T48" fmla="*/ 103 w 189"/>
                <a:gd name="T49" fmla="*/ 138 h 147"/>
                <a:gd name="T50" fmla="*/ 104 w 189"/>
                <a:gd name="T51" fmla="*/ 145 h 147"/>
                <a:gd name="T52" fmla="*/ 108 w 189"/>
                <a:gd name="T53" fmla="*/ 147 h 147"/>
                <a:gd name="T54" fmla="*/ 110 w 189"/>
                <a:gd name="T55" fmla="*/ 140 h 147"/>
                <a:gd name="T56" fmla="*/ 116 w 189"/>
                <a:gd name="T57" fmla="*/ 140 h 147"/>
                <a:gd name="T58" fmla="*/ 117 w 189"/>
                <a:gd name="T59" fmla="*/ 137 h 147"/>
                <a:gd name="T60" fmla="*/ 112 w 189"/>
                <a:gd name="T61" fmla="*/ 136 h 147"/>
                <a:gd name="T62" fmla="*/ 110 w 189"/>
                <a:gd name="T63" fmla="*/ 133 h 147"/>
                <a:gd name="T64" fmla="*/ 115 w 189"/>
                <a:gd name="T65" fmla="*/ 132 h 147"/>
                <a:gd name="T66" fmla="*/ 119 w 189"/>
                <a:gd name="T67" fmla="*/ 135 h 147"/>
                <a:gd name="T68" fmla="*/ 124 w 189"/>
                <a:gd name="T69" fmla="*/ 128 h 147"/>
                <a:gd name="T70" fmla="*/ 123 w 189"/>
                <a:gd name="T71" fmla="*/ 123 h 147"/>
                <a:gd name="T72" fmla="*/ 130 w 189"/>
                <a:gd name="T73" fmla="*/ 123 h 147"/>
                <a:gd name="T74" fmla="*/ 135 w 189"/>
                <a:gd name="T75" fmla="*/ 119 h 147"/>
                <a:gd name="T76" fmla="*/ 131 w 189"/>
                <a:gd name="T77" fmla="*/ 118 h 147"/>
                <a:gd name="T78" fmla="*/ 129 w 189"/>
                <a:gd name="T79" fmla="*/ 115 h 147"/>
                <a:gd name="T80" fmla="*/ 133 w 189"/>
                <a:gd name="T81" fmla="*/ 115 h 147"/>
                <a:gd name="T82" fmla="*/ 138 w 189"/>
                <a:gd name="T83" fmla="*/ 117 h 147"/>
                <a:gd name="T84" fmla="*/ 145 w 189"/>
                <a:gd name="T85" fmla="*/ 110 h 147"/>
                <a:gd name="T86" fmla="*/ 141 w 189"/>
                <a:gd name="T87" fmla="*/ 105 h 147"/>
                <a:gd name="T88" fmla="*/ 143 w 189"/>
                <a:gd name="T89" fmla="*/ 103 h 147"/>
                <a:gd name="T90" fmla="*/ 149 w 189"/>
                <a:gd name="T91" fmla="*/ 103 h 147"/>
                <a:gd name="T92" fmla="*/ 155 w 189"/>
                <a:gd name="T93" fmla="*/ 93 h 147"/>
                <a:gd name="T94" fmla="*/ 164 w 189"/>
                <a:gd name="T95" fmla="*/ 89 h 147"/>
                <a:gd name="T96" fmla="*/ 169 w 189"/>
                <a:gd name="T97" fmla="*/ 81 h 147"/>
                <a:gd name="T98" fmla="*/ 165 w 189"/>
                <a:gd name="T99" fmla="*/ 75 h 147"/>
                <a:gd name="T100" fmla="*/ 169 w 189"/>
                <a:gd name="T101" fmla="*/ 75 h 147"/>
                <a:gd name="T102" fmla="*/ 170 w 189"/>
                <a:gd name="T103" fmla="*/ 70 h 147"/>
                <a:gd name="T104" fmla="*/ 175 w 189"/>
                <a:gd name="T105" fmla="*/ 60 h 147"/>
                <a:gd name="T106" fmla="*/ 178 w 189"/>
                <a:gd name="T107" fmla="*/ 54 h 147"/>
                <a:gd name="T108" fmla="*/ 187 w 189"/>
                <a:gd name="T109" fmla="*/ 46 h 147"/>
                <a:gd name="T110" fmla="*/ 138 w 189"/>
                <a:gd name="T111" fmla="*/ 6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89" h="147">
                  <a:moveTo>
                    <a:pt x="98" y="14"/>
                  </a:moveTo>
                  <a:cubicBezTo>
                    <a:pt x="94" y="4"/>
                    <a:pt x="94" y="4"/>
                    <a:pt x="94" y="4"/>
                  </a:cubicBezTo>
                  <a:cubicBezTo>
                    <a:pt x="88" y="1"/>
                    <a:pt x="88" y="1"/>
                    <a:pt x="88" y="1"/>
                  </a:cubicBezTo>
                  <a:cubicBezTo>
                    <a:pt x="79" y="0"/>
                    <a:pt x="79" y="0"/>
                    <a:pt x="79" y="0"/>
                  </a:cubicBezTo>
                  <a:cubicBezTo>
                    <a:pt x="72" y="1"/>
                    <a:pt x="72" y="1"/>
                    <a:pt x="72" y="1"/>
                  </a:cubicBezTo>
                  <a:cubicBezTo>
                    <a:pt x="67" y="4"/>
                    <a:pt x="67" y="4"/>
                    <a:pt x="67" y="4"/>
                  </a:cubicBezTo>
                  <a:cubicBezTo>
                    <a:pt x="64" y="5"/>
                    <a:pt x="64" y="5"/>
                    <a:pt x="64" y="5"/>
                  </a:cubicBezTo>
                  <a:cubicBezTo>
                    <a:pt x="58" y="6"/>
                    <a:pt x="58" y="6"/>
                    <a:pt x="58" y="6"/>
                  </a:cubicBezTo>
                  <a:cubicBezTo>
                    <a:pt x="46" y="4"/>
                    <a:pt x="46" y="4"/>
                    <a:pt x="46" y="4"/>
                  </a:cubicBezTo>
                  <a:cubicBezTo>
                    <a:pt x="39" y="4"/>
                    <a:pt x="39" y="4"/>
                    <a:pt x="39" y="4"/>
                  </a:cubicBezTo>
                  <a:cubicBezTo>
                    <a:pt x="31" y="5"/>
                    <a:pt x="31" y="5"/>
                    <a:pt x="31" y="5"/>
                  </a:cubicBezTo>
                  <a:cubicBezTo>
                    <a:pt x="26" y="7"/>
                    <a:pt x="26" y="7"/>
                    <a:pt x="26" y="7"/>
                  </a:cubicBezTo>
                  <a:cubicBezTo>
                    <a:pt x="12" y="18"/>
                    <a:pt x="12" y="18"/>
                    <a:pt x="12" y="18"/>
                  </a:cubicBezTo>
                  <a:cubicBezTo>
                    <a:pt x="12" y="18"/>
                    <a:pt x="12" y="18"/>
                    <a:pt x="12" y="18"/>
                  </a:cubicBezTo>
                  <a:cubicBezTo>
                    <a:pt x="11" y="20"/>
                    <a:pt x="11" y="20"/>
                    <a:pt x="11" y="20"/>
                  </a:cubicBezTo>
                  <a:cubicBezTo>
                    <a:pt x="11" y="22"/>
                    <a:pt x="11" y="22"/>
                    <a:pt x="11" y="22"/>
                  </a:cubicBezTo>
                  <a:cubicBezTo>
                    <a:pt x="9" y="23"/>
                    <a:pt x="9" y="23"/>
                    <a:pt x="9" y="23"/>
                  </a:cubicBezTo>
                  <a:cubicBezTo>
                    <a:pt x="5" y="26"/>
                    <a:pt x="5" y="26"/>
                    <a:pt x="5" y="26"/>
                  </a:cubicBezTo>
                  <a:cubicBezTo>
                    <a:pt x="0" y="29"/>
                    <a:pt x="0" y="29"/>
                    <a:pt x="0" y="29"/>
                  </a:cubicBezTo>
                  <a:cubicBezTo>
                    <a:pt x="0" y="32"/>
                    <a:pt x="0" y="32"/>
                    <a:pt x="0" y="32"/>
                  </a:cubicBezTo>
                  <a:cubicBezTo>
                    <a:pt x="2" y="34"/>
                    <a:pt x="2" y="34"/>
                    <a:pt x="2" y="34"/>
                  </a:cubicBezTo>
                  <a:cubicBezTo>
                    <a:pt x="4" y="37"/>
                    <a:pt x="4" y="37"/>
                    <a:pt x="4" y="37"/>
                  </a:cubicBezTo>
                  <a:cubicBezTo>
                    <a:pt x="16" y="42"/>
                    <a:pt x="16" y="42"/>
                    <a:pt x="16" y="42"/>
                  </a:cubicBezTo>
                  <a:cubicBezTo>
                    <a:pt x="19" y="45"/>
                    <a:pt x="19" y="45"/>
                    <a:pt x="19" y="45"/>
                  </a:cubicBezTo>
                  <a:cubicBezTo>
                    <a:pt x="22" y="49"/>
                    <a:pt x="22" y="49"/>
                    <a:pt x="22" y="49"/>
                  </a:cubicBezTo>
                  <a:cubicBezTo>
                    <a:pt x="24" y="53"/>
                    <a:pt x="24" y="53"/>
                    <a:pt x="24" y="53"/>
                  </a:cubicBezTo>
                  <a:cubicBezTo>
                    <a:pt x="29" y="58"/>
                    <a:pt x="29" y="58"/>
                    <a:pt x="29" y="58"/>
                  </a:cubicBezTo>
                  <a:cubicBezTo>
                    <a:pt x="34" y="64"/>
                    <a:pt x="34" y="64"/>
                    <a:pt x="34" y="64"/>
                  </a:cubicBezTo>
                  <a:cubicBezTo>
                    <a:pt x="50" y="77"/>
                    <a:pt x="50" y="77"/>
                    <a:pt x="50" y="77"/>
                  </a:cubicBezTo>
                  <a:cubicBezTo>
                    <a:pt x="55" y="81"/>
                    <a:pt x="55" y="81"/>
                    <a:pt x="55" y="81"/>
                  </a:cubicBezTo>
                  <a:cubicBezTo>
                    <a:pt x="61" y="89"/>
                    <a:pt x="61" y="89"/>
                    <a:pt x="61" y="89"/>
                  </a:cubicBezTo>
                  <a:cubicBezTo>
                    <a:pt x="66" y="96"/>
                    <a:pt x="66" y="96"/>
                    <a:pt x="66" y="96"/>
                  </a:cubicBezTo>
                  <a:cubicBezTo>
                    <a:pt x="73" y="99"/>
                    <a:pt x="73" y="99"/>
                    <a:pt x="73" y="99"/>
                  </a:cubicBezTo>
                  <a:cubicBezTo>
                    <a:pt x="76" y="102"/>
                    <a:pt x="76" y="102"/>
                    <a:pt x="76" y="102"/>
                  </a:cubicBezTo>
                  <a:cubicBezTo>
                    <a:pt x="79" y="105"/>
                    <a:pt x="79" y="105"/>
                    <a:pt x="79" y="105"/>
                  </a:cubicBezTo>
                  <a:cubicBezTo>
                    <a:pt x="82" y="107"/>
                    <a:pt x="82" y="107"/>
                    <a:pt x="82" y="107"/>
                  </a:cubicBezTo>
                  <a:cubicBezTo>
                    <a:pt x="84" y="109"/>
                    <a:pt x="84" y="109"/>
                    <a:pt x="84" y="109"/>
                  </a:cubicBezTo>
                  <a:cubicBezTo>
                    <a:pt x="87" y="114"/>
                    <a:pt x="87" y="114"/>
                    <a:pt x="87" y="114"/>
                  </a:cubicBezTo>
                  <a:cubicBezTo>
                    <a:pt x="89" y="117"/>
                    <a:pt x="89" y="117"/>
                    <a:pt x="89" y="117"/>
                  </a:cubicBezTo>
                  <a:cubicBezTo>
                    <a:pt x="89" y="119"/>
                    <a:pt x="89" y="119"/>
                    <a:pt x="89" y="119"/>
                  </a:cubicBezTo>
                  <a:cubicBezTo>
                    <a:pt x="90" y="122"/>
                    <a:pt x="90" y="122"/>
                    <a:pt x="90" y="122"/>
                  </a:cubicBezTo>
                  <a:cubicBezTo>
                    <a:pt x="91" y="124"/>
                    <a:pt x="91" y="124"/>
                    <a:pt x="91" y="124"/>
                  </a:cubicBezTo>
                  <a:cubicBezTo>
                    <a:pt x="92" y="124"/>
                    <a:pt x="92" y="124"/>
                    <a:pt x="92" y="124"/>
                  </a:cubicBezTo>
                  <a:cubicBezTo>
                    <a:pt x="95" y="125"/>
                    <a:pt x="95" y="125"/>
                    <a:pt x="95" y="125"/>
                  </a:cubicBezTo>
                  <a:cubicBezTo>
                    <a:pt x="98" y="127"/>
                    <a:pt x="98" y="127"/>
                    <a:pt x="98" y="127"/>
                  </a:cubicBezTo>
                  <a:cubicBezTo>
                    <a:pt x="98" y="128"/>
                    <a:pt x="98" y="128"/>
                    <a:pt x="98" y="128"/>
                  </a:cubicBezTo>
                  <a:cubicBezTo>
                    <a:pt x="98" y="130"/>
                    <a:pt x="98" y="130"/>
                    <a:pt x="98" y="130"/>
                  </a:cubicBezTo>
                  <a:cubicBezTo>
                    <a:pt x="99" y="133"/>
                    <a:pt x="99" y="133"/>
                    <a:pt x="99" y="133"/>
                  </a:cubicBezTo>
                  <a:cubicBezTo>
                    <a:pt x="103" y="137"/>
                    <a:pt x="103" y="137"/>
                    <a:pt x="103" y="137"/>
                  </a:cubicBezTo>
                  <a:cubicBezTo>
                    <a:pt x="103" y="138"/>
                    <a:pt x="103" y="138"/>
                    <a:pt x="103" y="138"/>
                  </a:cubicBezTo>
                  <a:cubicBezTo>
                    <a:pt x="103" y="142"/>
                    <a:pt x="103" y="142"/>
                    <a:pt x="103" y="142"/>
                  </a:cubicBezTo>
                  <a:cubicBezTo>
                    <a:pt x="104" y="145"/>
                    <a:pt x="104" y="145"/>
                    <a:pt x="104" y="145"/>
                  </a:cubicBezTo>
                  <a:cubicBezTo>
                    <a:pt x="106" y="146"/>
                    <a:pt x="106" y="146"/>
                    <a:pt x="106" y="146"/>
                  </a:cubicBezTo>
                  <a:cubicBezTo>
                    <a:pt x="108" y="147"/>
                    <a:pt x="108" y="147"/>
                    <a:pt x="108" y="147"/>
                  </a:cubicBezTo>
                  <a:cubicBezTo>
                    <a:pt x="108" y="141"/>
                    <a:pt x="108" y="141"/>
                    <a:pt x="108" y="141"/>
                  </a:cubicBezTo>
                  <a:cubicBezTo>
                    <a:pt x="110" y="140"/>
                    <a:pt x="110" y="140"/>
                    <a:pt x="110" y="140"/>
                  </a:cubicBezTo>
                  <a:cubicBezTo>
                    <a:pt x="115" y="140"/>
                    <a:pt x="115" y="140"/>
                    <a:pt x="115" y="140"/>
                  </a:cubicBezTo>
                  <a:cubicBezTo>
                    <a:pt x="116" y="140"/>
                    <a:pt x="116" y="140"/>
                    <a:pt x="116" y="140"/>
                  </a:cubicBezTo>
                  <a:cubicBezTo>
                    <a:pt x="116" y="140"/>
                    <a:pt x="118" y="139"/>
                    <a:pt x="118" y="139"/>
                  </a:cubicBezTo>
                  <a:cubicBezTo>
                    <a:pt x="118" y="138"/>
                    <a:pt x="117" y="137"/>
                    <a:pt x="117" y="137"/>
                  </a:cubicBezTo>
                  <a:cubicBezTo>
                    <a:pt x="116" y="137"/>
                    <a:pt x="116" y="137"/>
                    <a:pt x="116" y="137"/>
                  </a:cubicBezTo>
                  <a:cubicBezTo>
                    <a:pt x="116" y="137"/>
                    <a:pt x="112" y="136"/>
                    <a:pt x="112" y="136"/>
                  </a:cubicBezTo>
                  <a:cubicBezTo>
                    <a:pt x="111" y="136"/>
                    <a:pt x="110" y="134"/>
                    <a:pt x="110" y="134"/>
                  </a:cubicBezTo>
                  <a:cubicBezTo>
                    <a:pt x="110" y="133"/>
                    <a:pt x="110" y="133"/>
                    <a:pt x="110" y="133"/>
                  </a:cubicBezTo>
                  <a:cubicBezTo>
                    <a:pt x="111" y="129"/>
                    <a:pt x="111" y="129"/>
                    <a:pt x="111" y="129"/>
                  </a:cubicBezTo>
                  <a:cubicBezTo>
                    <a:pt x="115" y="132"/>
                    <a:pt x="115" y="132"/>
                    <a:pt x="115" y="132"/>
                  </a:cubicBezTo>
                  <a:cubicBezTo>
                    <a:pt x="116" y="133"/>
                    <a:pt x="116" y="133"/>
                    <a:pt x="116" y="133"/>
                  </a:cubicBezTo>
                  <a:cubicBezTo>
                    <a:pt x="119" y="135"/>
                    <a:pt x="119" y="135"/>
                    <a:pt x="119" y="135"/>
                  </a:cubicBezTo>
                  <a:cubicBezTo>
                    <a:pt x="123" y="134"/>
                    <a:pt x="123" y="134"/>
                    <a:pt x="123" y="134"/>
                  </a:cubicBezTo>
                  <a:cubicBezTo>
                    <a:pt x="124" y="128"/>
                    <a:pt x="124" y="128"/>
                    <a:pt x="124" y="128"/>
                  </a:cubicBezTo>
                  <a:cubicBezTo>
                    <a:pt x="124" y="127"/>
                    <a:pt x="124" y="127"/>
                    <a:pt x="124" y="127"/>
                  </a:cubicBezTo>
                  <a:cubicBezTo>
                    <a:pt x="123" y="123"/>
                    <a:pt x="123" y="123"/>
                    <a:pt x="123" y="123"/>
                  </a:cubicBezTo>
                  <a:cubicBezTo>
                    <a:pt x="126" y="123"/>
                    <a:pt x="126" y="123"/>
                    <a:pt x="126" y="123"/>
                  </a:cubicBezTo>
                  <a:cubicBezTo>
                    <a:pt x="130" y="123"/>
                    <a:pt x="130" y="123"/>
                    <a:pt x="130" y="123"/>
                  </a:cubicBezTo>
                  <a:cubicBezTo>
                    <a:pt x="135" y="120"/>
                    <a:pt x="135" y="120"/>
                    <a:pt x="135" y="120"/>
                  </a:cubicBezTo>
                  <a:cubicBezTo>
                    <a:pt x="135" y="119"/>
                    <a:pt x="135" y="119"/>
                    <a:pt x="135" y="119"/>
                  </a:cubicBezTo>
                  <a:cubicBezTo>
                    <a:pt x="133" y="118"/>
                    <a:pt x="133" y="118"/>
                    <a:pt x="133" y="118"/>
                  </a:cubicBezTo>
                  <a:cubicBezTo>
                    <a:pt x="131" y="118"/>
                    <a:pt x="131" y="118"/>
                    <a:pt x="131" y="118"/>
                  </a:cubicBezTo>
                  <a:cubicBezTo>
                    <a:pt x="129" y="117"/>
                    <a:pt x="129" y="117"/>
                    <a:pt x="129" y="117"/>
                  </a:cubicBezTo>
                  <a:cubicBezTo>
                    <a:pt x="129" y="115"/>
                    <a:pt x="129" y="115"/>
                    <a:pt x="129" y="115"/>
                  </a:cubicBezTo>
                  <a:cubicBezTo>
                    <a:pt x="132" y="114"/>
                    <a:pt x="132" y="114"/>
                    <a:pt x="132" y="114"/>
                  </a:cubicBezTo>
                  <a:cubicBezTo>
                    <a:pt x="133" y="115"/>
                    <a:pt x="133" y="115"/>
                    <a:pt x="133" y="115"/>
                  </a:cubicBezTo>
                  <a:cubicBezTo>
                    <a:pt x="136" y="117"/>
                    <a:pt x="136" y="117"/>
                    <a:pt x="136" y="117"/>
                  </a:cubicBezTo>
                  <a:cubicBezTo>
                    <a:pt x="138" y="117"/>
                    <a:pt x="138" y="117"/>
                    <a:pt x="138" y="117"/>
                  </a:cubicBezTo>
                  <a:cubicBezTo>
                    <a:pt x="142" y="114"/>
                    <a:pt x="142" y="114"/>
                    <a:pt x="142" y="114"/>
                  </a:cubicBezTo>
                  <a:cubicBezTo>
                    <a:pt x="145" y="110"/>
                    <a:pt x="145" y="110"/>
                    <a:pt x="145" y="110"/>
                  </a:cubicBezTo>
                  <a:cubicBezTo>
                    <a:pt x="144" y="107"/>
                    <a:pt x="144" y="107"/>
                    <a:pt x="144" y="107"/>
                  </a:cubicBezTo>
                  <a:cubicBezTo>
                    <a:pt x="141" y="105"/>
                    <a:pt x="141" y="105"/>
                    <a:pt x="141" y="105"/>
                  </a:cubicBezTo>
                  <a:cubicBezTo>
                    <a:pt x="141" y="104"/>
                    <a:pt x="141" y="104"/>
                    <a:pt x="141" y="104"/>
                  </a:cubicBezTo>
                  <a:cubicBezTo>
                    <a:pt x="143" y="103"/>
                    <a:pt x="143" y="103"/>
                    <a:pt x="143" y="103"/>
                  </a:cubicBezTo>
                  <a:cubicBezTo>
                    <a:pt x="147" y="105"/>
                    <a:pt x="147" y="105"/>
                    <a:pt x="147" y="105"/>
                  </a:cubicBezTo>
                  <a:cubicBezTo>
                    <a:pt x="149" y="103"/>
                    <a:pt x="149" y="103"/>
                    <a:pt x="149" y="103"/>
                  </a:cubicBezTo>
                  <a:cubicBezTo>
                    <a:pt x="151" y="100"/>
                    <a:pt x="151" y="100"/>
                    <a:pt x="151" y="100"/>
                  </a:cubicBezTo>
                  <a:cubicBezTo>
                    <a:pt x="155" y="93"/>
                    <a:pt x="155" y="93"/>
                    <a:pt x="155" y="93"/>
                  </a:cubicBezTo>
                  <a:cubicBezTo>
                    <a:pt x="159" y="90"/>
                    <a:pt x="159" y="90"/>
                    <a:pt x="159" y="90"/>
                  </a:cubicBezTo>
                  <a:cubicBezTo>
                    <a:pt x="164" y="89"/>
                    <a:pt x="164" y="89"/>
                    <a:pt x="164" y="89"/>
                  </a:cubicBezTo>
                  <a:cubicBezTo>
                    <a:pt x="167" y="84"/>
                    <a:pt x="167" y="84"/>
                    <a:pt x="167" y="84"/>
                  </a:cubicBezTo>
                  <a:cubicBezTo>
                    <a:pt x="169" y="81"/>
                    <a:pt x="169" y="81"/>
                    <a:pt x="169" y="81"/>
                  </a:cubicBezTo>
                  <a:cubicBezTo>
                    <a:pt x="167" y="79"/>
                    <a:pt x="167" y="79"/>
                    <a:pt x="167" y="79"/>
                  </a:cubicBezTo>
                  <a:cubicBezTo>
                    <a:pt x="165" y="75"/>
                    <a:pt x="165" y="75"/>
                    <a:pt x="165" y="75"/>
                  </a:cubicBezTo>
                  <a:cubicBezTo>
                    <a:pt x="167" y="75"/>
                    <a:pt x="167" y="75"/>
                    <a:pt x="167" y="75"/>
                  </a:cubicBezTo>
                  <a:cubicBezTo>
                    <a:pt x="169" y="75"/>
                    <a:pt x="169" y="75"/>
                    <a:pt x="169" y="75"/>
                  </a:cubicBezTo>
                  <a:cubicBezTo>
                    <a:pt x="169" y="72"/>
                    <a:pt x="169" y="72"/>
                    <a:pt x="169" y="72"/>
                  </a:cubicBezTo>
                  <a:cubicBezTo>
                    <a:pt x="170" y="70"/>
                    <a:pt x="170" y="70"/>
                    <a:pt x="170" y="70"/>
                  </a:cubicBezTo>
                  <a:cubicBezTo>
                    <a:pt x="173" y="66"/>
                    <a:pt x="173" y="66"/>
                    <a:pt x="173" y="66"/>
                  </a:cubicBezTo>
                  <a:cubicBezTo>
                    <a:pt x="175" y="60"/>
                    <a:pt x="175" y="60"/>
                    <a:pt x="175" y="60"/>
                  </a:cubicBezTo>
                  <a:cubicBezTo>
                    <a:pt x="177" y="56"/>
                    <a:pt x="177" y="56"/>
                    <a:pt x="177" y="56"/>
                  </a:cubicBezTo>
                  <a:cubicBezTo>
                    <a:pt x="178" y="54"/>
                    <a:pt x="178" y="54"/>
                    <a:pt x="178" y="54"/>
                  </a:cubicBezTo>
                  <a:cubicBezTo>
                    <a:pt x="180" y="52"/>
                    <a:pt x="180" y="52"/>
                    <a:pt x="180" y="52"/>
                  </a:cubicBezTo>
                  <a:cubicBezTo>
                    <a:pt x="187" y="46"/>
                    <a:pt x="187" y="46"/>
                    <a:pt x="187" y="46"/>
                  </a:cubicBezTo>
                  <a:cubicBezTo>
                    <a:pt x="189" y="44"/>
                    <a:pt x="189" y="44"/>
                    <a:pt x="189" y="44"/>
                  </a:cubicBezTo>
                  <a:cubicBezTo>
                    <a:pt x="138" y="6"/>
                    <a:pt x="138" y="6"/>
                    <a:pt x="138" y="6"/>
                  </a:cubicBezTo>
                  <a:lnTo>
                    <a:pt x="98" y="14"/>
                  </a:lnTo>
                  <a:close/>
                </a:path>
              </a:pathLst>
            </a:custGeom>
            <a:grpFill/>
            <a:ln w="6350" cap="flat">
              <a:solidFill>
                <a:schemeClr val="bg1">
                  <a:lumMod val="95000"/>
                </a:schemeClr>
              </a:solidFill>
              <a:prstDash val="solid"/>
              <a:miter lim="800000"/>
              <a:headEnd/>
              <a:tailEnd/>
            </a:ln>
          </p:spPr>
          <p:txBody>
            <a:bodyPr/>
            <a:lstStyle/>
            <a:p>
              <a:pPr defTabSz="1828434" fontAlgn="auto">
                <a:spcBef>
                  <a:spcPts val="0"/>
                </a:spcBef>
                <a:spcAft>
                  <a:spcPts val="0"/>
                </a:spcAft>
                <a:defRPr/>
              </a:pPr>
              <a:endParaRPr lang="en-US" b="1" dirty="0">
                <a:latin typeface="Lato Bold" charset="0"/>
                <a:ea typeface="+mn-ea"/>
              </a:endParaRPr>
            </a:p>
          </p:txBody>
        </p:sp>
        <p:sp>
          <p:nvSpPr>
            <p:cNvPr id="45" name="Freeform 41"/>
            <p:cNvSpPr>
              <a:spLocks/>
            </p:cNvSpPr>
            <p:nvPr/>
          </p:nvSpPr>
          <p:spPr bwMode="auto">
            <a:xfrm>
              <a:off x="7128028" y="2788799"/>
              <a:ext cx="212492" cy="340661"/>
            </a:xfrm>
            <a:custGeom>
              <a:avLst/>
              <a:gdLst>
                <a:gd name="T0" fmla="*/ 39 w 126"/>
                <a:gd name="T1" fmla="*/ 183 h 202"/>
                <a:gd name="T2" fmla="*/ 33 w 126"/>
                <a:gd name="T3" fmla="*/ 176 h 202"/>
                <a:gd name="T4" fmla="*/ 36 w 126"/>
                <a:gd name="T5" fmla="*/ 172 h 202"/>
                <a:gd name="T6" fmla="*/ 51 w 126"/>
                <a:gd name="T7" fmla="*/ 168 h 202"/>
                <a:gd name="T8" fmla="*/ 125 w 126"/>
                <a:gd name="T9" fmla="*/ 161 h 202"/>
                <a:gd name="T10" fmla="*/ 120 w 126"/>
                <a:gd name="T11" fmla="*/ 153 h 202"/>
                <a:gd name="T12" fmla="*/ 119 w 126"/>
                <a:gd name="T13" fmla="*/ 148 h 202"/>
                <a:gd name="T14" fmla="*/ 120 w 126"/>
                <a:gd name="T15" fmla="*/ 141 h 202"/>
                <a:gd name="T16" fmla="*/ 116 w 126"/>
                <a:gd name="T17" fmla="*/ 130 h 202"/>
                <a:gd name="T18" fmla="*/ 119 w 126"/>
                <a:gd name="T19" fmla="*/ 123 h 202"/>
                <a:gd name="T20" fmla="*/ 116 w 126"/>
                <a:gd name="T21" fmla="*/ 117 h 202"/>
                <a:gd name="T22" fmla="*/ 122 w 126"/>
                <a:gd name="T23" fmla="*/ 110 h 202"/>
                <a:gd name="T24" fmla="*/ 119 w 126"/>
                <a:gd name="T25" fmla="*/ 104 h 202"/>
                <a:gd name="T26" fmla="*/ 115 w 126"/>
                <a:gd name="T27" fmla="*/ 95 h 202"/>
                <a:gd name="T28" fmla="*/ 106 w 126"/>
                <a:gd name="T29" fmla="*/ 75 h 202"/>
                <a:gd name="T30" fmla="*/ 89 w 126"/>
                <a:gd name="T31" fmla="*/ 12 h 202"/>
                <a:gd name="T32" fmla="*/ 94 w 126"/>
                <a:gd name="T33" fmla="*/ 0 h 202"/>
                <a:gd name="T34" fmla="*/ 1 w 126"/>
                <a:gd name="T35" fmla="*/ 7 h 202"/>
                <a:gd name="T36" fmla="*/ 0 w 126"/>
                <a:gd name="T37" fmla="*/ 106 h 202"/>
                <a:gd name="T38" fmla="*/ 6 w 126"/>
                <a:gd name="T39" fmla="*/ 196 h 202"/>
                <a:gd name="T40" fmla="*/ 11 w 126"/>
                <a:gd name="T41" fmla="*/ 197 h 202"/>
                <a:gd name="T42" fmla="*/ 16 w 126"/>
                <a:gd name="T43" fmla="*/ 195 h 202"/>
                <a:gd name="T44" fmla="*/ 16 w 126"/>
                <a:gd name="T45" fmla="*/ 187 h 202"/>
                <a:gd name="T46" fmla="*/ 21 w 126"/>
                <a:gd name="T47" fmla="*/ 184 h 202"/>
                <a:gd name="T48" fmla="*/ 22 w 126"/>
                <a:gd name="T49" fmla="*/ 189 h 202"/>
                <a:gd name="T50" fmla="*/ 22 w 126"/>
                <a:gd name="T51" fmla="*/ 193 h 202"/>
                <a:gd name="T52" fmla="*/ 25 w 126"/>
                <a:gd name="T53" fmla="*/ 195 h 202"/>
                <a:gd name="T54" fmla="*/ 27 w 126"/>
                <a:gd name="T55" fmla="*/ 199 h 202"/>
                <a:gd name="T56" fmla="*/ 25 w 126"/>
                <a:gd name="T57" fmla="*/ 202 h 202"/>
                <a:gd name="T58" fmla="*/ 31 w 126"/>
                <a:gd name="T59" fmla="*/ 200 h 202"/>
                <a:gd name="T60" fmla="*/ 38 w 126"/>
                <a:gd name="T61" fmla="*/ 197 h 202"/>
                <a:gd name="T62" fmla="*/ 43 w 126"/>
                <a:gd name="T63" fmla="*/ 196 h 202"/>
                <a:gd name="T64" fmla="*/ 44 w 126"/>
                <a:gd name="T65" fmla="*/ 195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6" h="202">
                  <a:moveTo>
                    <a:pt x="40" y="188"/>
                  </a:moveTo>
                  <a:lnTo>
                    <a:pt x="39" y="183"/>
                  </a:lnTo>
                  <a:lnTo>
                    <a:pt x="35" y="178"/>
                  </a:lnTo>
                  <a:lnTo>
                    <a:pt x="33" y="176"/>
                  </a:lnTo>
                  <a:lnTo>
                    <a:pt x="33" y="173"/>
                  </a:lnTo>
                  <a:lnTo>
                    <a:pt x="36" y="172"/>
                  </a:lnTo>
                  <a:lnTo>
                    <a:pt x="43" y="170"/>
                  </a:lnTo>
                  <a:lnTo>
                    <a:pt x="51" y="168"/>
                  </a:lnTo>
                  <a:lnTo>
                    <a:pt x="126" y="162"/>
                  </a:lnTo>
                  <a:lnTo>
                    <a:pt x="125" y="161"/>
                  </a:lnTo>
                  <a:lnTo>
                    <a:pt x="121" y="156"/>
                  </a:lnTo>
                  <a:lnTo>
                    <a:pt x="120" y="153"/>
                  </a:lnTo>
                  <a:lnTo>
                    <a:pt x="118" y="150"/>
                  </a:lnTo>
                  <a:lnTo>
                    <a:pt x="119" y="148"/>
                  </a:lnTo>
                  <a:lnTo>
                    <a:pt x="121" y="146"/>
                  </a:lnTo>
                  <a:lnTo>
                    <a:pt x="120" y="141"/>
                  </a:lnTo>
                  <a:lnTo>
                    <a:pt x="118" y="138"/>
                  </a:lnTo>
                  <a:lnTo>
                    <a:pt x="116" y="130"/>
                  </a:lnTo>
                  <a:lnTo>
                    <a:pt x="116" y="125"/>
                  </a:lnTo>
                  <a:lnTo>
                    <a:pt x="119" y="123"/>
                  </a:lnTo>
                  <a:lnTo>
                    <a:pt x="120" y="119"/>
                  </a:lnTo>
                  <a:lnTo>
                    <a:pt x="116" y="117"/>
                  </a:lnTo>
                  <a:lnTo>
                    <a:pt x="121" y="114"/>
                  </a:lnTo>
                  <a:lnTo>
                    <a:pt x="122" y="110"/>
                  </a:lnTo>
                  <a:lnTo>
                    <a:pt x="120" y="108"/>
                  </a:lnTo>
                  <a:lnTo>
                    <a:pt x="119" y="104"/>
                  </a:lnTo>
                  <a:lnTo>
                    <a:pt x="119" y="100"/>
                  </a:lnTo>
                  <a:lnTo>
                    <a:pt x="115" y="95"/>
                  </a:lnTo>
                  <a:lnTo>
                    <a:pt x="108" y="83"/>
                  </a:lnTo>
                  <a:lnTo>
                    <a:pt x="106" y="75"/>
                  </a:lnTo>
                  <a:lnTo>
                    <a:pt x="96" y="41"/>
                  </a:lnTo>
                  <a:lnTo>
                    <a:pt x="89" y="12"/>
                  </a:lnTo>
                  <a:lnTo>
                    <a:pt x="87" y="0"/>
                  </a:lnTo>
                  <a:lnTo>
                    <a:pt x="94" y="0"/>
                  </a:lnTo>
                  <a:lnTo>
                    <a:pt x="94" y="0"/>
                  </a:lnTo>
                  <a:lnTo>
                    <a:pt x="1" y="7"/>
                  </a:lnTo>
                  <a:lnTo>
                    <a:pt x="1" y="14"/>
                  </a:lnTo>
                  <a:lnTo>
                    <a:pt x="0" y="106"/>
                  </a:lnTo>
                  <a:lnTo>
                    <a:pt x="0" y="155"/>
                  </a:lnTo>
                  <a:lnTo>
                    <a:pt x="6" y="196"/>
                  </a:lnTo>
                  <a:lnTo>
                    <a:pt x="8" y="196"/>
                  </a:lnTo>
                  <a:lnTo>
                    <a:pt x="11" y="197"/>
                  </a:lnTo>
                  <a:lnTo>
                    <a:pt x="15" y="198"/>
                  </a:lnTo>
                  <a:lnTo>
                    <a:pt x="16" y="195"/>
                  </a:lnTo>
                  <a:lnTo>
                    <a:pt x="15" y="191"/>
                  </a:lnTo>
                  <a:lnTo>
                    <a:pt x="16" y="187"/>
                  </a:lnTo>
                  <a:lnTo>
                    <a:pt x="18" y="185"/>
                  </a:lnTo>
                  <a:lnTo>
                    <a:pt x="21" y="184"/>
                  </a:lnTo>
                  <a:lnTo>
                    <a:pt x="22" y="186"/>
                  </a:lnTo>
                  <a:lnTo>
                    <a:pt x="22" y="189"/>
                  </a:lnTo>
                  <a:lnTo>
                    <a:pt x="21" y="191"/>
                  </a:lnTo>
                  <a:lnTo>
                    <a:pt x="22" y="193"/>
                  </a:lnTo>
                  <a:lnTo>
                    <a:pt x="23" y="194"/>
                  </a:lnTo>
                  <a:lnTo>
                    <a:pt x="25" y="195"/>
                  </a:lnTo>
                  <a:lnTo>
                    <a:pt x="27" y="197"/>
                  </a:lnTo>
                  <a:lnTo>
                    <a:pt x="27" y="199"/>
                  </a:lnTo>
                  <a:lnTo>
                    <a:pt x="27" y="200"/>
                  </a:lnTo>
                  <a:lnTo>
                    <a:pt x="25" y="202"/>
                  </a:lnTo>
                  <a:lnTo>
                    <a:pt x="27" y="201"/>
                  </a:lnTo>
                  <a:lnTo>
                    <a:pt x="31" y="200"/>
                  </a:lnTo>
                  <a:lnTo>
                    <a:pt x="36" y="199"/>
                  </a:lnTo>
                  <a:lnTo>
                    <a:pt x="38" y="197"/>
                  </a:lnTo>
                  <a:lnTo>
                    <a:pt x="39" y="197"/>
                  </a:lnTo>
                  <a:lnTo>
                    <a:pt x="43" y="196"/>
                  </a:lnTo>
                  <a:lnTo>
                    <a:pt x="44" y="195"/>
                  </a:lnTo>
                  <a:lnTo>
                    <a:pt x="44" y="195"/>
                  </a:lnTo>
                  <a:lnTo>
                    <a:pt x="40" y="188"/>
                  </a:lnTo>
                  <a:close/>
                </a:path>
              </a:pathLst>
            </a:custGeom>
            <a:grpFill/>
            <a:ln w="6350" cap="flat">
              <a:solidFill>
                <a:schemeClr val="bg1">
                  <a:lumMod val="95000"/>
                </a:schemeClr>
              </a:solidFill>
              <a:prstDash val="solid"/>
              <a:miter lim="800000"/>
              <a:headEnd/>
              <a:tailEnd/>
            </a:ln>
          </p:spPr>
          <p:txBody>
            <a:bodyPr/>
            <a:lstStyle/>
            <a:p>
              <a:pPr defTabSz="1828434" fontAlgn="auto">
                <a:spcBef>
                  <a:spcPts val="0"/>
                </a:spcBef>
                <a:spcAft>
                  <a:spcPts val="0"/>
                </a:spcAft>
                <a:defRPr/>
              </a:pPr>
              <a:endParaRPr lang="en-US" b="1" dirty="0">
                <a:latin typeface="Lato Bold" charset="0"/>
                <a:ea typeface="+mn-ea"/>
              </a:endParaRPr>
            </a:p>
          </p:txBody>
        </p:sp>
        <p:sp>
          <p:nvSpPr>
            <p:cNvPr id="46" name="Freeform 42"/>
            <p:cNvSpPr>
              <a:spLocks/>
            </p:cNvSpPr>
            <p:nvPr/>
          </p:nvSpPr>
          <p:spPr bwMode="auto">
            <a:xfrm>
              <a:off x="6942519" y="2800604"/>
              <a:ext cx="195628" cy="342348"/>
            </a:xfrm>
            <a:custGeom>
              <a:avLst/>
              <a:gdLst>
                <a:gd name="T0" fmla="*/ 110 w 116"/>
                <a:gd name="T1" fmla="*/ 99 h 203"/>
                <a:gd name="T2" fmla="*/ 111 w 116"/>
                <a:gd name="T3" fmla="*/ 0 h 203"/>
                <a:gd name="T4" fmla="*/ 41 w 116"/>
                <a:gd name="T5" fmla="*/ 5 h 203"/>
                <a:gd name="T6" fmla="*/ 38 w 116"/>
                <a:gd name="T7" fmla="*/ 10 h 203"/>
                <a:gd name="T8" fmla="*/ 35 w 116"/>
                <a:gd name="T9" fmla="*/ 15 h 203"/>
                <a:gd name="T10" fmla="*/ 32 w 116"/>
                <a:gd name="T11" fmla="*/ 17 h 203"/>
                <a:gd name="T12" fmla="*/ 30 w 116"/>
                <a:gd name="T13" fmla="*/ 26 h 203"/>
                <a:gd name="T14" fmla="*/ 22 w 116"/>
                <a:gd name="T15" fmla="*/ 37 h 203"/>
                <a:gd name="T16" fmla="*/ 18 w 116"/>
                <a:gd name="T17" fmla="*/ 44 h 203"/>
                <a:gd name="T18" fmla="*/ 18 w 116"/>
                <a:gd name="T19" fmla="*/ 48 h 203"/>
                <a:gd name="T20" fmla="*/ 17 w 116"/>
                <a:gd name="T21" fmla="*/ 54 h 203"/>
                <a:gd name="T22" fmla="*/ 13 w 116"/>
                <a:gd name="T23" fmla="*/ 58 h 203"/>
                <a:gd name="T24" fmla="*/ 12 w 116"/>
                <a:gd name="T25" fmla="*/ 62 h 203"/>
                <a:gd name="T26" fmla="*/ 11 w 116"/>
                <a:gd name="T27" fmla="*/ 66 h 203"/>
                <a:gd name="T28" fmla="*/ 14 w 116"/>
                <a:gd name="T29" fmla="*/ 70 h 203"/>
                <a:gd name="T30" fmla="*/ 14 w 116"/>
                <a:gd name="T31" fmla="*/ 78 h 203"/>
                <a:gd name="T32" fmla="*/ 14 w 116"/>
                <a:gd name="T33" fmla="*/ 84 h 203"/>
                <a:gd name="T34" fmla="*/ 11 w 116"/>
                <a:gd name="T35" fmla="*/ 89 h 203"/>
                <a:gd name="T36" fmla="*/ 15 w 116"/>
                <a:gd name="T37" fmla="*/ 94 h 203"/>
                <a:gd name="T38" fmla="*/ 11 w 116"/>
                <a:gd name="T39" fmla="*/ 98 h 203"/>
                <a:gd name="T40" fmla="*/ 15 w 116"/>
                <a:gd name="T41" fmla="*/ 102 h 203"/>
                <a:gd name="T42" fmla="*/ 16 w 116"/>
                <a:gd name="T43" fmla="*/ 108 h 203"/>
                <a:gd name="T44" fmla="*/ 19 w 116"/>
                <a:gd name="T45" fmla="*/ 112 h 203"/>
                <a:gd name="T46" fmla="*/ 19 w 116"/>
                <a:gd name="T47" fmla="*/ 123 h 203"/>
                <a:gd name="T48" fmla="*/ 15 w 116"/>
                <a:gd name="T49" fmla="*/ 126 h 203"/>
                <a:gd name="T50" fmla="*/ 14 w 116"/>
                <a:gd name="T51" fmla="*/ 132 h 203"/>
                <a:gd name="T52" fmla="*/ 8 w 116"/>
                <a:gd name="T53" fmla="*/ 140 h 203"/>
                <a:gd name="T54" fmla="*/ 6 w 116"/>
                <a:gd name="T55" fmla="*/ 149 h 203"/>
                <a:gd name="T56" fmla="*/ 4 w 116"/>
                <a:gd name="T57" fmla="*/ 153 h 203"/>
                <a:gd name="T58" fmla="*/ 4 w 116"/>
                <a:gd name="T59" fmla="*/ 160 h 203"/>
                <a:gd name="T60" fmla="*/ 0 w 116"/>
                <a:gd name="T61" fmla="*/ 164 h 203"/>
                <a:gd name="T62" fmla="*/ 1 w 116"/>
                <a:gd name="T63" fmla="*/ 171 h 203"/>
                <a:gd name="T64" fmla="*/ 65 w 116"/>
                <a:gd name="T65" fmla="*/ 184 h 203"/>
                <a:gd name="T66" fmla="*/ 70 w 116"/>
                <a:gd name="T67" fmla="*/ 192 h 203"/>
                <a:gd name="T68" fmla="*/ 71 w 116"/>
                <a:gd name="T69" fmla="*/ 203 h 203"/>
                <a:gd name="T70" fmla="*/ 72 w 116"/>
                <a:gd name="T71" fmla="*/ 203 h 203"/>
                <a:gd name="T72" fmla="*/ 79 w 116"/>
                <a:gd name="T73" fmla="*/ 199 h 203"/>
                <a:gd name="T74" fmla="*/ 82 w 116"/>
                <a:gd name="T75" fmla="*/ 193 h 203"/>
                <a:gd name="T76" fmla="*/ 89 w 116"/>
                <a:gd name="T77" fmla="*/ 193 h 203"/>
                <a:gd name="T78" fmla="*/ 98 w 116"/>
                <a:gd name="T79" fmla="*/ 190 h 203"/>
                <a:gd name="T80" fmla="*/ 104 w 116"/>
                <a:gd name="T81" fmla="*/ 190 h 203"/>
                <a:gd name="T82" fmla="*/ 109 w 116"/>
                <a:gd name="T83" fmla="*/ 190 h 203"/>
                <a:gd name="T84" fmla="*/ 115 w 116"/>
                <a:gd name="T85" fmla="*/ 190 h 203"/>
                <a:gd name="T86" fmla="*/ 116 w 116"/>
                <a:gd name="T87" fmla="*/ 189 h 203"/>
                <a:gd name="T88" fmla="*/ 110 w 116"/>
                <a:gd name="T89" fmla="*/ 148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6" h="203">
                  <a:moveTo>
                    <a:pt x="110" y="148"/>
                  </a:moveTo>
                  <a:lnTo>
                    <a:pt x="110" y="99"/>
                  </a:lnTo>
                  <a:lnTo>
                    <a:pt x="111" y="7"/>
                  </a:lnTo>
                  <a:lnTo>
                    <a:pt x="111" y="0"/>
                  </a:lnTo>
                  <a:lnTo>
                    <a:pt x="41" y="5"/>
                  </a:lnTo>
                  <a:lnTo>
                    <a:pt x="41" y="5"/>
                  </a:lnTo>
                  <a:lnTo>
                    <a:pt x="42" y="8"/>
                  </a:lnTo>
                  <a:lnTo>
                    <a:pt x="38" y="10"/>
                  </a:lnTo>
                  <a:lnTo>
                    <a:pt x="36" y="12"/>
                  </a:lnTo>
                  <a:lnTo>
                    <a:pt x="35" y="15"/>
                  </a:lnTo>
                  <a:lnTo>
                    <a:pt x="33" y="17"/>
                  </a:lnTo>
                  <a:lnTo>
                    <a:pt x="32" y="17"/>
                  </a:lnTo>
                  <a:lnTo>
                    <a:pt x="30" y="22"/>
                  </a:lnTo>
                  <a:lnTo>
                    <a:pt x="30" y="26"/>
                  </a:lnTo>
                  <a:lnTo>
                    <a:pt x="27" y="31"/>
                  </a:lnTo>
                  <a:lnTo>
                    <a:pt x="22" y="37"/>
                  </a:lnTo>
                  <a:lnTo>
                    <a:pt x="19" y="40"/>
                  </a:lnTo>
                  <a:lnTo>
                    <a:pt x="18" y="44"/>
                  </a:lnTo>
                  <a:lnTo>
                    <a:pt x="20" y="45"/>
                  </a:lnTo>
                  <a:lnTo>
                    <a:pt x="18" y="48"/>
                  </a:lnTo>
                  <a:lnTo>
                    <a:pt x="16" y="52"/>
                  </a:lnTo>
                  <a:lnTo>
                    <a:pt x="17" y="54"/>
                  </a:lnTo>
                  <a:lnTo>
                    <a:pt x="16" y="54"/>
                  </a:lnTo>
                  <a:lnTo>
                    <a:pt x="13" y="58"/>
                  </a:lnTo>
                  <a:lnTo>
                    <a:pt x="11" y="61"/>
                  </a:lnTo>
                  <a:lnTo>
                    <a:pt x="12" y="62"/>
                  </a:lnTo>
                  <a:lnTo>
                    <a:pt x="11" y="64"/>
                  </a:lnTo>
                  <a:lnTo>
                    <a:pt x="11" y="66"/>
                  </a:lnTo>
                  <a:lnTo>
                    <a:pt x="12" y="67"/>
                  </a:lnTo>
                  <a:lnTo>
                    <a:pt x="14" y="70"/>
                  </a:lnTo>
                  <a:lnTo>
                    <a:pt x="14" y="72"/>
                  </a:lnTo>
                  <a:lnTo>
                    <a:pt x="14" y="78"/>
                  </a:lnTo>
                  <a:lnTo>
                    <a:pt x="15" y="81"/>
                  </a:lnTo>
                  <a:lnTo>
                    <a:pt x="14" y="84"/>
                  </a:lnTo>
                  <a:lnTo>
                    <a:pt x="12" y="89"/>
                  </a:lnTo>
                  <a:lnTo>
                    <a:pt x="11" y="89"/>
                  </a:lnTo>
                  <a:lnTo>
                    <a:pt x="14" y="91"/>
                  </a:lnTo>
                  <a:lnTo>
                    <a:pt x="15" y="94"/>
                  </a:lnTo>
                  <a:lnTo>
                    <a:pt x="15" y="96"/>
                  </a:lnTo>
                  <a:lnTo>
                    <a:pt x="11" y="98"/>
                  </a:lnTo>
                  <a:lnTo>
                    <a:pt x="14" y="100"/>
                  </a:lnTo>
                  <a:lnTo>
                    <a:pt x="15" y="102"/>
                  </a:lnTo>
                  <a:lnTo>
                    <a:pt x="15" y="103"/>
                  </a:lnTo>
                  <a:lnTo>
                    <a:pt x="16" y="108"/>
                  </a:lnTo>
                  <a:lnTo>
                    <a:pt x="16" y="110"/>
                  </a:lnTo>
                  <a:lnTo>
                    <a:pt x="19" y="112"/>
                  </a:lnTo>
                  <a:lnTo>
                    <a:pt x="20" y="115"/>
                  </a:lnTo>
                  <a:lnTo>
                    <a:pt x="19" y="123"/>
                  </a:lnTo>
                  <a:lnTo>
                    <a:pt x="16" y="126"/>
                  </a:lnTo>
                  <a:lnTo>
                    <a:pt x="15" y="126"/>
                  </a:lnTo>
                  <a:lnTo>
                    <a:pt x="15" y="130"/>
                  </a:lnTo>
                  <a:lnTo>
                    <a:pt x="14" y="132"/>
                  </a:lnTo>
                  <a:lnTo>
                    <a:pt x="10" y="138"/>
                  </a:lnTo>
                  <a:lnTo>
                    <a:pt x="8" y="140"/>
                  </a:lnTo>
                  <a:lnTo>
                    <a:pt x="7" y="147"/>
                  </a:lnTo>
                  <a:lnTo>
                    <a:pt x="6" y="149"/>
                  </a:lnTo>
                  <a:lnTo>
                    <a:pt x="5" y="150"/>
                  </a:lnTo>
                  <a:lnTo>
                    <a:pt x="4" y="153"/>
                  </a:lnTo>
                  <a:lnTo>
                    <a:pt x="4" y="155"/>
                  </a:lnTo>
                  <a:lnTo>
                    <a:pt x="4" y="160"/>
                  </a:lnTo>
                  <a:lnTo>
                    <a:pt x="1" y="162"/>
                  </a:lnTo>
                  <a:lnTo>
                    <a:pt x="0" y="164"/>
                  </a:lnTo>
                  <a:lnTo>
                    <a:pt x="0" y="167"/>
                  </a:lnTo>
                  <a:lnTo>
                    <a:pt x="1" y="171"/>
                  </a:lnTo>
                  <a:lnTo>
                    <a:pt x="66" y="168"/>
                  </a:lnTo>
                  <a:lnTo>
                    <a:pt x="65" y="184"/>
                  </a:lnTo>
                  <a:lnTo>
                    <a:pt x="67" y="188"/>
                  </a:lnTo>
                  <a:lnTo>
                    <a:pt x="70" y="192"/>
                  </a:lnTo>
                  <a:lnTo>
                    <a:pt x="71" y="199"/>
                  </a:lnTo>
                  <a:lnTo>
                    <a:pt x="71" y="203"/>
                  </a:lnTo>
                  <a:lnTo>
                    <a:pt x="71" y="203"/>
                  </a:lnTo>
                  <a:lnTo>
                    <a:pt x="72" y="203"/>
                  </a:lnTo>
                  <a:lnTo>
                    <a:pt x="77" y="200"/>
                  </a:lnTo>
                  <a:lnTo>
                    <a:pt x="79" y="199"/>
                  </a:lnTo>
                  <a:lnTo>
                    <a:pt x="82" y="197"/>
                  </a:lnTo>
                  <a:lnTo>
                    <a:pt x="82" y="193"/>
                  </a:lnTo>
                  <a:lnTo>
                    <a:pt x="86" y="193"/>
                  </a:lnTo>
                  <a:lnTo>
                    <a:pt x="89" y="193"/>
                  </a:lnTo>
                  <a:lnTo>
                    <a:pt x="93" y="192"/>
                  </a:lnTo>
                  <a:lnTo>
                    <a:pt x="98" y="190"/>
                  </a:lnTo>
                  <a:lnTo>
                    <a:pt x="102" y="190"/>
                  </a:lnTo>
                  <a:lnTo>
                    <a:pt x="104" y="190"/>
                  </a:lnTo>
                  <a:lnTo>
                    <a:pt x="107" y="190"/>
                  </a:lnTo>
                  <a:lnTo>
                    <a:pt x="109" y="190"/>
                  </a:lnTo>
                  <a:lnTo>
                    <a:pt x="113" y="192"/>
                  </a:lnTo>
                  <a:lnTo>
                    <a:pt x="115" y="190"/>
                  </a:lnTo>
                  <a:lnTo>
                    <a:pt x="116" y="189"/>
                  </a:lnTo>
                  <a:lnTo>
                    <a:pt x="116" y="189"/>
                  </a:lnTo>
                  <a:lnTo>
                    <a:pt x="116" y="189"/>
                  </a:lnTo>
                  <a:lnTo>
                    <a:pt x="110" y="148"/>
                  </a:lnTo>
                  <a:close/>
                </a:path>
              </a:pathLst>
            </a:custGeom>
            <a:solidFill>
              <a:schemeClr val="accent2"/>
            </a:solidFill>
            <a:ln w="6350" cap="flat">
              <a:solidFill>
                <a:schemeClr val="bg1">
                  <a:lumMod val="95000"/>
                </a:schemeClr>
              </a:solidFill>
              <a:prstDash val="solid"/>
              <a:miter lim="800000"/>
              <a:headEnd/>
              <a:tailEnd/>
            </a:ln>
          </p:spPr>
          <p:txBody>
            <a:bodyPr/>
            <a:lstStyle/>
            <a:p>
              <a:pPr defTabSz="1828434" fontAlgn="auto">
                <a:spcBef>
                  <a:spcPts val="0"/>
                </a:spcBef>
                <a:spcAft>
                  <a:spcPts val="0"/>
                </a:spcAft>
                <a:defRPr/>
              </a:pPr>
              <a:endParaRPr lang="en-US" b="1" dirty="0">
                <a:latin typeface="Lato Bold" charset="0"/>
                <a:ea typeface="+mn-ea"/>
              </a:endParaRPr>
            </a:p>
          </p:txBody>
        </p:sp>
        <p:sp>
          <p:nvSpPr>
            <p:cNvPr id="47" name="Freeform 43"/>
            <p:cNvSpPr>
              <a:spLocks/>
            </p:cNvSpPr>
            <p:nvPr/>
          </p:nvSpPr>
          <p:spPr bwMode="auto">
            <a:xfrm>
              <a:off x="7559758" y="2387426"/>
              <a:ext cx="242848" cy="177077"/>
            </a:xfrm>
            <a:custGeom>
              <a:avLst/>
              <a:gdLst>
                <a:gd name="T0" fmla="*/ 0 w 170"/>
                <a:gd name="T1" fmla="*/ 24 h 123"/>
                <a:gd name="T2" fmla="*/ 3 w 170"/>
                <a:gd name="T3" fmla="*/ 44 h 123"/>
                <a:gd name="T4" fmla="*/ 16 w 170"/>
                <a:gd name="T5" fmla="*/ 33 h 123"/>
                <a:gd name="T6" fmla="*/ 28 w 170"/>
                <a:gd name="T7" fmla="*/ 25 h 123"/>
                <a:gd name="T8" fmla="*/ 31 w 170"/>
                <a:gd name="T9" fmla="*/ 27 h 123"/>
                <a:gd name="T10" fmla="*/ 41 w 170"/>
                <a:gd name="T11" fmla="*/ 22 h 123"/>
                <a:gd name="T12" fmla="*/ 63 w 170"/>
                <a:gd name="T13" fmla="*/ 22 h 123"/>
                <a:gd name="T14" fmla="*/ 70 w 170"/>
                <a:gd name="T15" fmla="*/ 36 h 123"/>
                <a:gd name="T16" fmla="*/ 83 w 170"/>
                <a:gd name="T17" fmla="*/ 43 h 123"/>
                <a:gd name="T18" fmla="*/ 93 w 170"/>
                <a:gd name="T19" fmla="*/ 51 h 123"/>
                <a:gd name="T20" fmla="*/ 92 w 170"/>
                <a:gd name="T21" fmla="*/ 60 h 123"/>
                <a:gd name="T22" fmla="*/ 89 w 170"/>
                <a:gd name="T23" fmla="*/ 74 h 123"/>
                <a:gd name="T24" fmla="*/ 94 w 170"/>
                <a:gd name="T25" fmla="*/ 75 h 123"/>
                <a:gd name="T26" fmla="*/ 101 w 170"/>
                <a:gd name="T27" fmla="*/ 75 h 123"/>
                <a:gd name="T28" fmla="*/ 106 w 170"/>
                <a:gd name="T29" fmla="*/ 75 h 123"/>
                <a:gd name="T30" fmla="*/ 122 w 170"/>
                <a:gd name="T31" fmla="*/ 78 h 123"/>
                <a:gd name="T32" fmla="*/ 129 w 170"/>
                <a:gd name="T33" fmla="*/ 79 h 123"/>
                <a:gd name="T34" fmla="*/ 124 w 170"/>
                <a:gd name="T35" fmla="*/ 72 h 123"/>
                <a:gd name="T36" fmla="*/ 124 w 170"/>
                <a:gd name="T37" fmla="*/ 68 h 123"/>
                <a:gd name="T38" fmla="*/ 116 w 170"/>
                <a:gd name="T39" fmla="*/ 57 h 123"/>
                <a:gd name="T40" fmla="*/ 115 w 170"/>
                <a:gd name="T41" fmla="*/ 43 h 123"/>
                <a:gd name="T42" fmla="*/ 113 w 170"/>
                <a:gd name="T43" fmla="*/ 31 h 123"/>
                <a:gd name="T44" fmla="*/ 115 w 170"/>
                <a:gd name="T45" fmla="*/ 28 h 123"/>
                <a:gd name="T46" fmla="*/ 124 w 170"/>
                <a:gd name="T47" fmla="*/ 18 h 123"/>
                <a:gd name="T48" fmla="*/ 129 w 170"/>
                <a:gd name="T49" fmla="*/ 13 h 123"/>
                <a:gd name="T50" fmla="*/ 125 w 170"/>
                <a:gd name="T51" fmla="*/ 21 h 123"/>
                <a:gd name="T52" fmla="*/ 123 w 170"/>
                <a:gd name="T53" fmla="*/ 31 h 123"/>
                <a:gd name="T54" fmla="*/ 122 w 170"/>
                <a:gd name="T55" fmla="*/ 36 h 123"/>
                <a:gd name="T56" fmla="*/ 126 w 170"/>
                <a:gd name="T57" fmla="*/ 41 h 123"/>
                <a:gd name="T58" fmla="*/ 131 w 170"/>
                <a:gd name="T59" fmla="*/ 46 h 123"/>
                <a:gd name="T60" fmla="*/ 134 w 170"/>
                <a:gd name="T61" fmla="*/ 51 h 123"/>
                <a:gd name="T62" fmla="*/ 130 w 170"/>
                <a:gd name="T63" fmla="*/ 57 h 123"/>
                <a:gd name="T64" fmla="*/ 128 w 170"/>
                <a:gd name="T65" fmla="*/ 61 h 123"/>
                <a:gd name="T66" fmla="*/ 129 w 170"/>
                <a:gd name="T67" fmla="*/ 65 h 123"/>
                <a:gd name="T68" fmla="*/ 139 w 170"/>
                <a:gd name="T69" fmla="*/ 66 h 123"/>
                <a:gd name="T70" fmla="*/ 146 w 170"/>
                <a:gd name="T71" fmla="*/ 75 h 123"/>
                <a:gd name="T72" fmla="*/ 147 w 170"/>
                <a:gd name="T73" fmla="*/ 81 h 123"/>
                <a:gd name="T74" fmla="*/ 152 w 170"/>
                <a:gd name="T75" fmla="*/ 89 h 123"/>
                <a:gd name="T76" fmla="*/ 148 w 170"/>
                <a:gd name="T77" fmla="*/ 104 h 123"/>
                <a:gd name="T78" fmla="*/ 149 w 170"/>
                <a:gd name="T79" fmla="*/ 120 h 123"/>
                <a:gd name="T80" fmla="*/ 153 w 170"/>
                <a:gd name="T81" fmla="*/ 116 h 123"/>
                <a:gd name="T82" fmla="*/ 157 w 170"/>
                <a:gd name="T83" fmla="*/ 102 h 123"/>
                <a:gd name="T84" fmla="*/ 157 w 170"/>
                <a:gd name="T85" fmla="*/ 97 h 123"/>
                <a:gd name="T86" fmla="*/ 163 w 170"/>
                <a:gd name="T87" fmla="*/ 91 h 123"/>
                <a:gd name="T88" fmla="*/ 163 w 170"/>
                <a:gd name="T89" fmla="*/ 79 h 123"/>
                <a:gd name="T90" fmla="*/ 167 w 170"/>
                <a:gd name="T91" fmla="*/ 71 h 123"/>
                <a:gd name="T92" fmla="*/ 167 w 170"/>
                <a:gd name="T93" fmla="*/ 77 h 123"/>
                <a:gd name="T94" fmla="*/ 168 w 170"/>
                <a:gd name="T95" fmla="*/ 82 h 123"/>
                <a:gd name="T96" fmla="*/ 170 w 170"/>
                <a:gd name="T97" fmla="*/ 68 h 123"/>
                <a:gd name="T98" fmla="*/ 169 w 170"/>
                <a:gd name="T99" fmla="*/ 54 h 123"/>
                <a:gd name="T100" fmla="*/ 134 w 170"/>
                <a:gd name="T101"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0" h="123">
                  <a:moveTo>
                    <a:pt x="134" y="0"/>
                  </a:moveTo>
                  <a:cubicBezTo>
                    <a:pt x="0" y="24"/>
                    <a:pt x="0" y="24"/>
                    <a:pt x="0" y="24"/>
                  </a:cubicBezTo>
                  <a:cubicBezTo>
                    <a:pt x="0" y="24"/>
                    <a:pt x="0" y="24"/>
                    <a:pt x="0" y="24"/>
                  </a:cubicBezTo>
                  <a:cubicBezTo>
                    <a:pt x="3" y="44"/>
                    <a:pt x="3" y="44"/>
                    <a:pt x="3" y="44"/>
                  </a:cubicBezTo>
                  <a:cubicBezTo>
                    <a:pt x="7" y="44"/>
                    <a:pt x="7" y="44"/>
                    <a:pt x="7" y="44"/>
                  </a:cubicBezTo>
                  <a:cubicBezTo>
                    <a:pt x="16" y="33"/>
                    <a:pt x="16" y="33"/>
                    <a:pt x="16" y="33"/>
                  </a:cubicBezTo>
                  <a:cubicBezTo>
                    <a:pt x="22" y="33"/>
                    <a:pt x="22" y="33"/>
                    <a:pt x="22" y="33"/>
                  </a:cubicBezTo>
                  <a:cubicBezTo>
                    <a:pt x="28" y="25"/>
                    <a:pt x="28" y="25"/>
                    <a:pt x="28" y="25"/>
                  </a:cubicBezTo>
                  <a:cubicBezTo>
                    <a:pt x="30" y="25"/>
                    <a:pt x="30" y="25"/>
                    <a:pt x="30" y="25"/>
                  </a:cubicBezTo>
                  <a:cubicBezTo>
                    <a:pt x="31" y="27"/>
                    <a:pt x="31" y="27"/>
                    <a:pt x="31" y="27"/>
                  </a:cubicBezTo>
                  <a:cubicBezTo>
                    <a:pt x="38" y="22"/>
                    <a:pt x="38" y="22"/>
                    <a:pt x="38" y="22"/>
                  </a:cubicBezTo>
                  <a:cubicBezTo>
                    <a:pt x="41" y="22"/>
                    <a:pt x="41" y="22"/>
                    <a:pt x="41" y="22"/>
                  </a:cubicBezTo>
                  <a:cubicBezTo>
                    <a:pt x="49" y="18"/>
                    <a:pt x="49" y="18"/>
                    <a:pt x="49" y="18"/>
                  </a:cubicBezTo>
                  <a:cubicBezTo>
                    <a:pt x="63" y="22"/>
                    <a:pt x="63" y="22"/>
                    <a:pt x="63" y="22"/>
                  </a:cubicBezTo>
                  <a:cubicBezTo>
                    <a:pt x="67" y="28"/>
                    <a:pt x="67" y="28"/>
                    <a:pt x="67" y="28"/>
                  </a:cubicBezTo>
                  <a:cubicBezTo>
                    <a:pt x="70" y="36"/>
                    <a:pt x="70" y="36"/>
                    <a:pt x="70" y="36"/>
                  </a:cubicBezTo>
                  <a:cubicBezTo>
                    <a:pt x="71" y="36"/>
                    <a:pt x="71" y="36"/>
                    <a:pt x="71" y="36"/>
                  </a:cubicBezTo>
                  <a:cubicBezTo>
                    <a:pt x="83" y="43"/>
                    <a:pt x="83" y="43"/>
                    <a:pt x="83" y="43"/>
                  </a:cubicBezTo>
                  <a:cubicBezTo>
                    <a:pt x="88" y="48"/>
                    <a:pt x="88" y="48"/>
                    <a:pt x="88" y="48"/>
                  </a:cubicBezTo>
                  <a:cubicBezTo>
                    <a:pt x="93" y="51"/>
                    <a:pt x="93" y="51"/>
                    <a:pt x="93" y="51"/>
                  </a:cubicBezTo>
                  <a:cubicBezTo>
                    <a:pt x="94" y="56"/>
                    <a:pt x="94" y="56"/>
                    <a:pt x="94" y="56"/>
                  </a:cubicBezTo>
                  <a:cubicBezTo>
                    <a:pt x="92" y="60"/>
                    <a:pt x="92" y="60"/>
                    <a:pt x="92" y="60"/>
                  </a:cubicBezTo>
                  <a:cubicBezTo>
                    <a:pt x="88" y="61"/>
                    <a:pt x="88" y="61"/>
                    <a:pt x="88" y="61"/>
                  </a:cubicBezTo>
                  <a:cubicBezTo>
                    <a:pt x="89" y="74"/>
                    <a:pt x="89" y="74"/>
                    <a:pt x="89" y="74"/>
                  </a:cubicBezTo>
                  <a:cubicBezTo>
                    <a:pt x="91" y="76"/>
                    <a:pt x="91" y="76"/>
                    <a:pt x="91" y="76"/>
                  </a:cubicBezTo>
                  <a:cubicBezTo>
                    <a:pt x="94" y="75"/>
                    <a:pt x="94" y="75"/>
                    <a:pt x="94" y="75"/>
                  </a:cubicBezTo>
                  <a:cubicBezTo>
                    <a:pt x="97" y="74"/>
                    <a:pt x="97" y="74"/>
                    <a:pt x="97" y="74"/>
                  </a:cubicBezTo>
                  <a:cubicBezTo>
                    <a:pt x="101" y="75"/>
                    <a:pt x="101" y="75"/>
                    <a:pt x="101" y="75"/>
                  </a:cubicBezTo>
                  <a:cubicBezTo>
                    <a:pt x="102" y="76"/>
                    <a:pt x="102" y="76"/>
                    <a:pt x="102" y="76"/>
                  </a:cubicBezTo>
                  <a:cubicBezTo>
                    <a:pt x="106" y="75"/>
                    <a:pt x="106" y="75"/>
                    <a:pt x="106" y="75"/>
                  </a:cubicBezTo>
                  <a:cubicBezTo>
                    <a:pt x="119" y="76"/>
                    <a:pt x="119" y="76"/>
                    <a:pt x="119" y="76"/>
                  </a:cubicBezTo>
                  <a:cubicBezTo>
                    <a:pt x="122" y="78"/>
                    <a:pt x="122" y="78"/>
                    <a:pt x="122" y="78"/>
                  </a:cubicBezTo>
                  <a:cubicBezTo>
                    <a:pt x="126" y="80"/>
                    <a:pt x="126" y="80"/>
                    <a:pt x="126" y="80"/>
                  </a:cubicBezTo>
                  <a:cubicBezTo>
                    <a:pt x="129" y="79"/>
                    <a:pt x="129" y="79"/>
                    <a:pt x="129" y="79"/>
                  </a:cubicBezTo>
                  <a:cubicBezTo>
                    <a:pt x="127" y="75"/>
                    <a:pt x="127" y="75"/>
                    <a:pt x="127" y="75"/>
                  </a:cubicBezTo>
                  <a:cubicBezTo>
                    <a:pt x="124" y="72"/>
                    <a:pt x="124" y="72"/>
                    <a:pt x="124" y="72"/>
                  </a:cubicBezTo>
                  <a:cubicBezTo>
                    <a:pt x="124" y="69"/>
                    <a:pt x="124" y="69"/>
                    <a:pt x="124" y="69"/>
                  </a:cubicBezTo>
                  <a:cubicBezTo>
                    <a:pt x="124" y="68"/>
                    <a:pt x="124" y="68"/>
                    <a:pt x="124" y="68"/>
                  </a:cubicBezTo>
                  <a:cubicBezTo>
                    <a:pt x="118" y="60"/>
                    <a:pt x="118" y="60"/>
                    <a:pt x="118" y="60"/>
                  </a:cubicBezTo>
                  <a:cubicBezTo>
                    <a:pt x="116" y="57"/>
                    <a:pt x="116" y="57"/>
                    <a:pt x="116" y="57"/>
                  </a:cubicBezTo>
                  <a:cubicBezTo>
                    <a:pt x="116" y="50"/>
                    <a:pt x="116" y="50"/>
                    <a:pt x="116" y="50"/>
                  </a:cubicBezTo>
                  <a:cubicBezTo>
                    <a:pt x="115" y="43"/>
                    <a:pt x="115" y="43"/>
                    <a:pt x="115" y="43"/>
                  </a:cubicBezTo>
                  <a:cubicBezTo>
                    <a:pt x="116" y="36"/>
                    <a:pt x="116" y="36"/>
                    <a:pt x="116" y="36"/>
                  </a:cubicBezTo>
                  <a:cubicBezTo>
                    <a:pt x="113" y="31"/>
                    <a:pt x="113" y="31"/>
                    <a:pt x="113" y="31"/>
                  </a:cubicBezTo>
                  <a:cubicBezTo>
                    <a:pt x="111" y="28"/>
                    <a:pt x="111" y="28"/>
                    <a:pt x="111" y="28"/>
                  </a:cubicBezTo>
                  <a:cubicBezTo>
                    <a:pt x="115" y="28"/>
                    <a:pt x="115" y="28"/>
                    <a:pt x="115" y="28"/>
                  </a:cubicBezTo>
                  <a:cubicBezTo>
                    <a:pt x="118" y="22"/>
                    <a:pt x="118" y="22"/>
                    <a:pt x="118" y="22"/>
                  </a:cubicBezTo>
                  <a:cubicBezTo>
                    <a:pt x="124" y="18"/>
                    <a:pt x="124" y="18"/>
                    <a:pt x="124" y="18"/>
                  </a:cubicBezTo>
                  <a:cubicBezTo>
                    <a:pt x="127" y="12"/>
                    <a:pt x="127" y="12"/>
                    <a:pt x="127" y="12"/>
                  </a:cubicBezTo>
                  <a:cubicBezTo>
                    <a:pt x="129" y="13"/>
                    <a:pt x="129" y="13"/>
                    <a:pt x="129" y="13"/>
                  </a:cubicBezTo>
                  <a:cubicBezTo>
                    <a:pt x="128" y="20"/>
                    <a:pt x="128" y="20"/>
                    <a:pt x="128" y="20"/>
                  </a:cubicBezTo>
                  <a:cubicBezTo>
                    <a:pt x="125" y="21"/>
                    <a:pt x="125" y="21"/>
                    <a:pt x="125" y="21"/>
                  </a:cubicBezTo>
                  <a:cubicBezTo>
                    <a:pt x="123" y="27"/>
                    <a:pt x="123" y="27"/>
                    <a:pt x="123" y="27"/>
                  </a:cubicBezTo>
                  <a:cubicBezTo>
                    <a:pt x="123" y="31"/>
                    <a:pt x="123" y="31"/>
                    <a:pt x="123" y="31"/>
                  </a:cubicBezTo>
                  <a:cubicBezTo>
                    <a:pt x="127" y="31"/>
                    <a:pt x="127" y="31"/>
                    <a:pt x="127" y="31"/>
                  </a:cubicBezTo>
                  <a:cubicBezTo>
                    <a:pt x="122" y="36"/>
                    <a:pt x="122" y="36"/>
                    <a:pt x="122" y="36"/>
                  </a:cubicBezTo>
                  <a:cubicBezTo>
                    <a:pt x="120" y="39"/>
                    <a:pt x="120" y="39"/>
                    <a:pt x="120" y="39"/>
                  </a:cubicBezTo>
                  <a:cubicBezTo>
                    <a:pt x="126" y="41"/>
                    <a:pt x="126" y="41"/>
                    <a:pt x="126" y="41"/>
                  </a:cubicBezTo>
                  <a:cubicBezTo>
                    <a:pt x="128" y="42"/>
                    <a:pt x="128" y="42"/>
                    <a:pt x="128" y="42"/>
                  </a:cubicBezTo>
                  <a:cubicBezTo>
                    <a:pt x="131" y="46"/>
                    <a:pt x="131" y="46"/>
                    <a:pt x="131" y="46"/>
                  </a:cubicBezTo>
                  <a:cubicBezTo>
                    <a:pt x="130" y="47"/>
                    <a:pt x="130" y="47"/>
                    <a:pt x="130" y="47"/>
                  </a:cubicBezTo>
                  <a:cubicBezTo>
                    <a:pt x="134" y="51"/>
                    <a:pt x="134" y="51"/>
                    <a:pt x="134" y="51"/>
                  </a:cubicBezTo>
                  <a:cubicBezTo>
                    <a:pt x="134" y="53"/>
                    <a:pt x="134" y="53"/>
                    <a:pt x="134" y="53"/>
                  </a:cubicBezTo>
                  <a:cubicBezTo>
                    <a:pt x="130" y="57"/>
                    <a:pt x="130" y="57"/>
                    <a:pt x="130" y="57"/>
                  </a:cubicBezTo>
                  <a:cubicBezTo>
                    <a:pt x="127" y="57"/>
                    <a:pt x="127" y="57"/>
                    <a:pt x="127" y="57"/>
                  </a:cubicBezTo>
                  <a:cubicBezTo>
                    <a:pt x="128" y="61"/>
                    <a:pt x="128" y="61"/>
                    <a:pt x="128" y="61"/>
                  </a:cubicBezTo>
                  <a:cubicBezTo>
                    <a:pt x="127" y="63"/>
                    <a:pt x="127" y="63"/>
                    <a:pt x="127" y="63"/>
                  </a:cubicBezTo>
                  <a:cubicBezTo>
                    <a:pt x="129" y="65"/>
                    <a:pt x="129" y="65"/>
                    <a:pt x="129" y="65"/>
                  </a:cubicBezTo>
                  <a:cubicBezTo>
                    <a:pt x="133" y="66"/>
                    <a:pt x="133" y="66"/>
                    <a:pt x="133" y="66"/>
                  </a:cubicBezTo>
                  <a:cubicBezTo>
                    <a:pt x="139" y="66"/>
                    <a:pt x="139" y="66"/>
                    <a:pt x="139" y="66"/>
                  </a:cubicBezTo>
                  <a:cubicBezTo>
                    <a:pt x="143" y="69"/>
                    <a:pt x="143" y="69"/>
                    <a:pt x="143" y="69"/>
                  </a:cubicBezTo>
                  <a:cubicBezTo>
                    <a:pt x="146" y="75"/>
                    <a:pt x="146" y="75"/>
                    <a:pt x="146" y="75"/>
                  </a:cubicBezTo>
                  <a:cubicBezTo>
                    <a:pt x="148" y="80"/>
                    <a:pt x="148" y="80"/>
                    <a:pt x="148" y="80"/>
                  </a:cubicBezTo>
                  <a:cubicBezTo>
                    <a:pt x="147" y="81"/>
                    <a:pt x="147" y="81"/>
                    <a:pt x="147" y="81"/>
                  </a:cubicBezTo>
                  <a:cubicBezTo>
                    <a:pt x="150" y="84"/>
                    <a:pt x="150" y="84"/>
                    <a:pt x="150" y="84"/>
                  </a:cubicBezTo>
                  <a:cubicBezTo>
                    <a:pt x="152" y="89"/>
                    <a:pt x="152" y="89"/>
                    <a:pt x="152" y="89"/>
                  </a:cubicBezTo>
                  <a:cubicBezTo>
                    <a:pt x="149" y="98"/>
                    <a:pt x="149" y="98"/>
                    <a:pt x="149" y="98"/>
                  </a:cubicBezTo>
                  <a:cubicBezTo>
                    <a:pt x="148" y="104"/>
                    <a:pt x="148" y="104"/>
                    <a:pt x="148" y="104"/>
                  </a:cubicBezTo>
                  <a:cubicBezTo>
                    <a:pt x="148" y="114"/>
                    <a:pt x="148" y="114"/>
                    <a:pt x="148" y="114"/>
                  </a:cubicBezTo>
                  <a:cubicBezTo>
                    <a:pt x="149" y="120"/>
                    <a:pt x="149" y="120"/>
                    <a:pt x="149" y="120"/>
                  </a:cubicBezTo>
                  <a:cubicBezTo>
                    <a:pt x="151" y="123"/>
                    <a:pt x="151" y="123"/>
                    <a:pt x="151" y="123"/>
                  </a:cubicBezTo>
                  <a:cubicBezTo>
                    <a:pt x="153" y="116"/>
                    <a:pt x="153" y="116"/>
                    <a:pt x="153" y="116"/>
                  </a:cubicBezTo>
                  <a:cubicBezTo>
                    <a:pt x="154" y="105"/>
                    <a:pt x="154" y="105"/>
                    <a:pt x="154" y="105"/>
                  </a:cubicBezTo>
                  <a:cubicBezTo>
                    <a:pt x="157" y="102"/>
                    <a:pt x="157" y="102"/>
                    <a:pt x="157" y="102"/>
                  </a:cubicBezTo>
                  <a:cubicBezTo>
                    <a:pt x="157" y="99"/>
                    <a:pt x="157" y="99"/>
                    <a:pt x="157" y="99"/>
                  </a:cubicBezTo>
                  <a:cubicBezTo>
                    <a:pt x="157" y="97"/>
                    <a:pt x="157" y="97"/>
                    <a:pt x="157" y="97"/>
                  </a:cubicBezTo>
                  <a:cubicBezTo>
                    <a:pt x="160" y="95"/>
                    <a:pt x="160" y="95"/>
                    <a:pt x="160" y="95"/>
                  </a:cubicBezTo>
                  <a:cubicBezTo>
                    <a:pt x="163" y="91"/>
                    <a:pt x="163" y="91"/>
                    <a:pt x="163" y="91"/>
                  </a:cubicBezTo>
                  <a:cubicBezTo>
                    <a:pt x="163" y="82"/>
                    <a:pt x="163" y="82"/>
                    <a:pt x="163" y="82"/>
                  </a:cubicBezTo>
                  <a:cubicBezTo>
                    <a:pt x="163" y="79"/>
                    <a:pt x="163" y="79"/>
                    <a:pt x="163" y="79"/>
                  </a:cubicBezTo>
                  <a:cubicBezTo>
                    <a:pt x="163" y="75"/>
                    <a:pt x="163" y="75"/>
                    <a:pt x="163" y="75"/>
                  </a:cubicBezTo>
                  <a:cubicBezTo>
                    <a:pt x="167" y="71"/>
                    <a:pt x="167" y="71"/>
                    <a:pt x="167" y="71"/>
                  </a:cubicBezTo>
                  <a:cubicBezTo>
                    <a:pt x="168" y="74"/>
                    <a:pt x="168" y="74"/>
                    <a:pt x="168" y="74"/>
                  </a:cubicBezTo>
                  <a:cubicBezTo>
                    <a:pt x="167" y="77"/>
                    <a:pt x="167" y="77"/>
                    <a:pt x="167" y="77"/>
                  </a:cubicBezTo>
                  <a:cubicBezTo>
                    <a:pt x="167" y="77"/>
                    <a:pt x="165" y="80"/>
                    <a:pt x="165" y="80"/>
                  </a:cubicBezTo>
                  <a:cubicBezTo>
                    <a:pt x="166" y="81"/>
                    <a:pt x="168" y="82"/>
                    <a:pt x="168" y="82"/>
                  </a:cubicBezTo>
                  <a:cubicBezTo>
                    <a:pt x="170" y="77"/>
                    <a:pt x="170" y="77"/>
                    <a:pt x="170" y="77"/>
                  </a:cubicBezTo>
                  <a:cubicBezTo>
                    <a:pt x="170" y="68"/>
                    <a:pt x="170" y="68"/>
                    <a:pt x="170" y="68"/>
                  </a:cubicBezTo>
                  <a:cubicBezTo>
                    <a:pt x="169" y="54"/>
                    <a:pt x="169" y="54"/>
                    <a:pt x="169" y="54"/>
                  </a:cubicBezTo>
                  <a:cubicBezTo>
                    <a:pt x="169" y="54"/>
                    <a:pt x="169" y="54"/>
                    <a:pt x="169" y="54"/>
                  </a:cubicBezTo>
                  <a:cubicBezTo>
                    <a:pt x="148" y="57"/>
                    <a:pt x="148" y="57"/>
                    <a:pt x="148" y="57"/>
                  </a:cubicBezTo>
                  <a:lnTo>
                    <a:pt x="134" y="0"/>
                  </a:lnTo>
                  <a:close/>
                </a:path>
              </a:pathLst>
            </a:custGeom>
            <a:grpFill/>
            <a:ln w="6350" cap="flat">
              <a:solidFill>
                <a:schemeClr val="bg1">
                  <a:lumMod val="95000"/>
                </a:schemeClr>
              </a:solidFill>
              <a:prstDash val="solid"/>
              <a:miter lim="800000"/>
              <a:headEnd/>
              <a:tailEnd/>
            </a:ln>
          </p:spPr>
          <p:txBody>
            <a:bodyPr/>
            <a:lstStyle/>
            <a:p>
              <a:pPr defTabSz="1828434" fontAlgn="auto">
                <a:spcBef>
                  <a:spcPts val="0"/>
                </a:spcBef>
                <a:spcAft>
                  <a:spcPts val="0"/>
                </a:spcAft>
                <a:defRPr/>
              </a:pPr>
              <a:endParaRPr lang="en-US" b="1" dirty="0">
                <a:latin typeface="Lato Bold" charset="0"/>
                <a:ea typeface="+mn-ea"/>
              </a:endParaRPr>
            </a:p>
          </p:txBody>
        </p:sp>
        <p:sp>
          <p:nvSpPr>
            <p:cNvPr id="48" name="Freeform 44"/>
            <p:cNvSpPr>
              <a:spLocks/>
            </p:cNvSpPr>
            <p:nvPr/>
          </p:nvSpPr>
          <p:spPr bwMode="auto">
            <a:xfrm>
              <a:off x="7411350" y="2367189"/>
              <a:ext cx="249594" cy="246221"/>
            </a:xfrm>
            <a:custGeom>
              <a:avLst/>
              <a:gdLst>
                <a:gd name="T0" fmla="*/ 24 w 148"/>
                <a:gd name="T1" fmla="*/ 136 h 146"/>
                <a:gd name="T2" fmla="*/ 31 w 148"/>
                <a:gd name="T3" fmla="*/ 144 h 146"/>
                <a:gd name="T4" fmla="*/ 38 w 148"/>
                <a:gd name="T5" fmla="*/ 146 h 146"/>
                <a:gd name="T6" fmla="*/ 48 w 148"/>
                <a:gd name="T7" fmla="*/ 142 h 146"/>
                <a:gd name="T8" fmla="*/ 64 w 148"/>
                <a:gd name="T9" fmla="*/ 134 h 146"/>
                <a:gd name="T10" fmla="*/ 79 w 148"/>
                <a:gd name="T11" fmla="*/ 125 h 146"/>
                <a:gd name="T12" fmla="*/ 79 w 148"/>
                <a:gd name="T13" fmla="*/ 112 h 146"/>
                <a:gd name="T14" fmla="*/ 87 w 148"/>
                <a:gd name="T15" fmla="*/ 99 h 146"/>
                <a:gd name="T16" fmla="*/ 91 w 148"/>
                <a:gd name="T17" fmla="*/ 80 h 146"/>
                <a:gd name="T18" fmla="*/ 100 w 148"/>
                <a:gd name="T19" fmla="*/ 84 h 146"/>
                <a:gd name="T20" fmla="*/ 103 w 148"/>
                <a:gd name="T21" fmla="*/ 83 h 146"/>
                <a:gd name="T22" fmla="*/ 108 w 148"/>
                <a:gd name="T23" fmla="*/ 71 h 146"/>
                <a:gd name="T24" fmla="*/ 110 w 148"/>
                <a:gd name="T25" fmla="*/ 67 h 146"/>
                <a:gd name="T26" fmla="*/ 114 w 148"/>
                <a:gd name="T27" fmla="*/ 69 h 146"/>
                <a:gd name="T28" fmla="*/ 122 w 148"/>
                <a:gd name="T29" fmla="*/ 57 h 146"/>
                <a:gd name="T30" fmla="*/ 126 w 148"/>
                <a:gd name="T31" fmla="*/ 47 h 146"/>
                <a:gd name="T32" fmla="*/ 135 w 148"/>
                <a:gd name="T33" fmla="*/ 44 h 146"/>
                <a:gd name="T34" fmla="*/ 143 w 148"/>
                <a:gd name="T35" fmla="*/ 47 h 146"/>
                <a:gd name="T36" fmla="*/ 148 w 148"/>
                <a:gd name="T37" fmla="*/ 43 h 146"/>
                <a:gd name="T38" fmla="*/ 145 w 148"/>
                <a:gd name="T39" fmla="*/ 36 h 146"/>
                <a:gd name="T40" fmla="*/ 130 w 148"/>
                <a:gd name="T41" fmla="*/ 28 h 146"/>
                <a:gd name="T42" fmla="*/ 120 w 148"/>
                <a:gd name="T43" fmla="*/ 31 h 146"/>
                <a:gd name="T44" fmla="*/ 113 w 148"/>
                <a:gd name="T45" fmla="*/ 34 h 146"/>
                <a:gd name="T46" fmla="*/ 107 w 148"/>
                <a:gd name="T47" fmla="*/ 40 h 146"/>
                <a:gd name="T48" fmla="*/ 94 w 148"/>
                <a:gd name="T49" fmla="*/ 50 h 146"/>
                <a:gd name="T50" fmla="*/ 88 w 148"/>
                <a:gd name="T51" fmla="*/ 33 h 146"/>
                <a:gd name="T52" fmla="*/ 51 w 148"/>
                <a:gd name="T53" fmla="*/ 0 h 146"/>
                <a:gd name="T54" fmla="*/ 47 w 148"/>
                <a:gd name="T55" fmla="*/ 3 h 146"/>
                <a:gd name="T56" fmla="*/ 48 w 148"/>
                <a:gd name="T57" fmla="*/ 7 h 146"/>
                <a:gd name="T58" fmla="*/ 48 w 148"/>
                <a:gd name="T59" fmla="*/ 19 h 146"/>
                <a:gd name="T60" fmla="*/ 47 w 148"/>
                <a:gd name="T61" fmla="*/ 28 h 146"/>
                <a:gd name="T62" fmla="*/ 46 w 148"/>
                <a:gd name="T63" fmla="*/ 39 h 146"/>
                <a:gd name="T64" fmla="*/ 36 w 148"/>
                <a:gd name="T65" fmla="*/ 51 h 146"/>
                <a:gd name="T66" fmla="*/ 28 w 148"/>
                <a:gd name="T67" fmla="*/ 55 h 146"/>
                <a:gd name="T68" fmla="*/ 21 w 148"/>
                <a:gd name="T69" fmla="*/ 65 h 146"/>
                <a:gd name="T70" fmla="*/ 19 w 148"/>
                <a:gd name="T71" fmla="*/ 76 h 146"/>
                <a:gd name="T72" fmla="*/ 12 w 148"/>
                <a:gd name="T73" fmla="*/ 76 h 146"/>
                <a:gd name="T74" fmla="*/ 9 w 148"/>
                <a:gd name="T75" fmla="*/ 91 h 146"/>
                <a:gd name="T76" fmla="*/ 3 w 148"/>
                <a:gd name="T77" fmla="*/ 98 h 146"/>
                <a:gd name="T78" fmla="*/ 3 w 148"/>
                <a:gd name="T79" fmla="*/ 114 h 146"/>
                <a:gd name="T80" fmla="*/ 10 w 148"/>
                <a:gd name="T81" fmla="*/ 127 h 146"/>
                <a:gd name="T82" fmla="*/ 19 w 148"/>
                <a:gd name="T83" fmla="*/ 138 h 146"/>
                <a:gd name="T84" fmla="*/ 21 w 148"/>
                <a:gd name="T85" fmla="*/ 13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 h="146">
                  <a:moveTo>
                    <a:pt x="21" y="136"/>
                  </a:moveTo>
                  <a:lnTo>
                    <a:pt x="24" y="136"/>
                  </a:lnTo>
                  <a:lnTo>
                    <a:pt x="25" y="139"/>
                  </a:lnTo>
                  <a:lnTo>
                    <a:pt x="31" y="144"/>
                  </a:lnTo>
                  <a:lnTo>
                    <a:pt x="36" y="146"/>
                  </a:lnTo>
                  <a:lnTo>
                    <a:pt x="38" y="146"/>
                  </a:lnTo>
                  <a:lnTo>
                    <a:pt x="44" y="139"/>
                  </a:lnTo>
                  <a:lnTo>
                    <a:pt x="48" y="142"/>
                  </a:lnTo>
                  <a:lnTo>
                    <a:pt x="57" y="140"/>
                  </a:lnTo>
                  <a:lnTo>
                    <a:pt x="64" y="134"/>
                  </a:lnTo>
                  <a:lnTo>
                    <a:pt x="75" y="128"/>
                  </a:lnTo>
                  <a:lnTo>
                    <a:pt x="79" y="125"/>
                  </a:lnTo>
                  <a:lnTo>
                    <a:pt x="78" y="117"/>
                  </a:lnTo>
                  <a:lnTo>
                    <a:pt x="79" y="112"/>
                  </a:lnTo>
                  <a:lnTo>
                    <a:pt x="84" y="107"/>
                  </a:lnTo>
                  <a:lnTo>
                    <a:pt x="87" y="99"/>
                  </a:lnTo>
                  <a:lnTo>
                    <a:pt x="90" y="87"/>
                  </a:lnTo>
                  <a:lnTo>
                    <a:pt x="91" y="80"/>
                  </a:lnTo>
                  <a:lnTo>
                    <a:pt x="95" y="82"/>
                  </a:lnTo>
                  <a:lnTo>
                    <a:pt x="100" y="84"/>
                  </a:lnTo>
                  <a:lnTo>
                    <a:pt x="102" y="85"/>
                  </a:lnTo>
                  <a:lnTo>
                    <a:pt x="103" y="83"/>
                  </a:lnTo>
                  <a:lnTo>
                    <a:pt x="106" y="75"/>
                  </a:lnTo>
                  <a:lnTo>
                    <a:pt x="108" y="71"/>
                  </a:lnTo>
                  <a:lnTo>
                    <a:pt x="109" y="67"/>
                  </a:lnTo>
                  <a:lnTo>
                    <a:pt x="110" y="67"/>
                  </a:lnTo>
                  <a:lnTo>
                    <a:pt x="113" y="67"/>
                  </a:lnTo>
                  <a:lnTo>
                    <a:pt x="114" y="69"/>
                  </a:lnTo>
                  <a:lnTo>
                    <a:pt x="119" y="60"/>
                  </a:lnTo>
                  <a:lnTo>
                    <a:pt x="122" y="57"/>
                  </a:lnTo>
                  <a:lnTo>
                    <a:pt x="124" y="54"/>
                  </a:lnTo>
                  <a:lnTo>
                    <a:pt x="126" y="47"/>
                  </a:lnTo>
                  <a:lnTo>
                    <a:pt x="126" y="39"/>
                  </a:lnTo>
                  <a:lnTo>
                    <a:pt x="135" y="44"/>
                  </a:lnTo>
                  <a:lnTo>
                    <a:pt x="141" y="47"/>
                  </a:lnTo>
                  <a:lnTo>
                    <a:pt x="143" y="47"/>
                  </a:lnTo>
                  <a:lnTo>
                    <a:pt x="146" y="44"/>
                  </a:lnTo>
                  <a:lnTo>
                    <a:pt x="148" y="43"/>
                  </a:lnTo>
                  <a:lnTo>
                    <a:pt x="147" y="43"/>
                  </a:lnTo>
                  <a:lnTo>
                    <a:pt x="145" y="36"/>
                  </a:lnTo>
                  <a:lnTo>
                    <a:pt x="141" y="31"/>
                  </a:lnTo>
                  <a:lnTo>
                    <a:pt x="130" y="28"/>
                  </a:lnTo>
                  <a:lnTo>
                    <a:pt x="123" y="31"/>
                  </a:lnTo>
                  <a:lnTo>
                    <a:pt x="120" y="31"/>
                  </a:lnTo>
                  <a:lnTo>
                    <a:pt x="114" y="35"/>
                  </a:lnTo>
                  <a:lnTo>
                    <a:pt x="113" y="34"/>
                  </a:lnTo>
                  <a:lnTo>
                    <a:pt x="112" y="34"/>
                  </a:lnTo>
                  <a:lnTo>
                    <a:pt x="107" y="40"/>
                  </a:lnTo>
                  <a:lnTo>
                    <a:pt x="102" y="40"/>
                  </a:lnTo>
                  <a:lnTo>
                    <a:pt x="94" y="50"/>
                  </a:lnTo>
                  <a:lnTo>
                    <a:pt x="91" y="50"/>
                  </a:lnTo>
                  <a:lnTo>
                    <a:pt x="88" y="33"/>
                  </a:lnTo>
                  <a:lnTo>
                    <a:pt x="57" y="39"/>
                  </a:lnTo>
                  <a:lnTo>
                    <a:pt x="51" y="0"/>
                  </a:lnTo>
                  <a:lnTo>
                    <a:pt x="48" y="0"/>
                  </a:lnTo>
                  <a:lnTo>
                    <a:pt x="47" y="3"/>
                  </a:lnTo>
                  <a:lnTo>
                    <a:pt x="48" y="6"/>
                  </a:lnTo>
                  <a:lnTo>
                    <a:pt x="48" y="7"/>
                  </a:lnTo>
                  <a:lnTo>
                    <a:pt x="48" y="15"/>
                  </a:lnTo>
                  <a:lnTo>
                    <a:pt x="48" y="19"/>
                  </a:lnTo>
                  <a:lnTo>
                    <a:pt x="47" y="22"/>
                  </a:lnTo>
                  <a:lnTo>
                    <a:pt x="47" y="28"/>
                  </a:lnTo>
                  <a:lnTo>
                    <a:pt x="46" y="36"/>
                  </a:lnTo>
                  <a:lnTo>
                    <a:pt x="46" y="39"/>
                  </a:lnTo>
                  <a:lnTo>
                    <a:pt x="44" y="44"/>
                  </a:lnTo>
                  <a:lnTo>
                    <a:pt x="36" y="51"/>
                  </a:lnTo>
                  <a:lnTo>
                    <a:pt x="33" y="55"/>
                  </a:lnTo>
                  <a:lnTo>
                    <a:pt x="28" y="55"/>
                  </a:lnTo>
                  <a:lnTo>
                    <a:pt x="24" y="61"/>
                  </a:lnTo>
                  <a:lnTo>
                    <a:pt x="21" y="65"/>
                  </a:lnTo>
                  <a:lnTo>
                    <a:pt x="20" y="75"/>
                  </a:lnTo>
                  <a:lnTo>
                    <a:pt x="19" y="76"/>
                  </a:lnTo>
                  <a:lnTo>
                    <a:pt x="15" y="73"/>
                  </a:lnTo>
                  <a:lnTo>
                    <a:pt x="12" y="76"/>
                  </a:lnTo>
                  <a:lnTo>
                    <a:pt x="9" y="87"/>
                  </a:lnTo>
                  <a:lnTo>
                    <a:pt x="9" y="91"/>
                  </a:lnTo>
                  <a:lnTo>
                    <a:pt x="7" y="94"/>
                  </a:lnTo>
                  <a:lnTo>
                    <a:pt x="3" y="98"/>
                  </a:lnTo>
                  <a:lnTo>
                    <a:pt x="0" y="101"/>
                  </a:lnTo>
                  <a:lnTo>
                    <a:pt x="3" y="114"/>
                  </a:lnTo>
                  <a:lnTo>
                    <a:pt x="5" y="120"/>
                  </a:lnTo>
                  <a:lnTo>
                    <a:pt x="10" y="127"/>
                  </a:lnTo>
                  <a:lnTo>
                    <a:pt x="15" y="132"/>
                  </a:lnTo>
                  <a:lnTo>
                    <a:pt x="19" y="138"/>
                  </a:lnTo>
                  <a:lnTo>
                    <a:pt x="20" y="138"/>
                  </a:lnTo>
                  <a:lnTo>
                    <a:pt x="21" y="136"/>
                  </a:lnTo>
                  <a:close/>
                </a:path>
              </a:pathLst>
            </a:custGeom>
            <a:grpFill/>
            <a:ln w="6350" cap="flat">
              <a:solidFill>
                <a:schemeClr val="bg1">
                  <a:lumMod val="95000"/>
                </a:schemeClr>
              </a:solidFill>
              <a:prstDash val="solid"/>
              <a:miter lim="800000"/>
              <a:headEnd/>
              <a:tailEnd/>
            </a:ln>
          </p:spPr>
          <p:txBody>
            <a:bodyPr/>
            <a:lstStyle/>
            <a:p>
              <a:pPr defTabSz="1828434" fontAlgn="auto">
                <a:spcBef>
                  <a:spcPts val="0"/>
                </a:spcBef>
                <a:spcAft>
                  <a:spcPts val="0"/>
                </a:spcAft>
                <a:defRPr/>
              </a:pPr>
              <a:endParaRPr lang="en-US" b="1" dirty="0">
                <a:latin typeface="Lato Bold" charset="0"/>
                <a:ea typeface="+mn-ea"/>
              </a:endParaRPr>
            </a:p>
          </p:txBody>
        </p:sp>
        <p:sp>
          <p:nvSpPr>
            <p:cNvPr id="49" name="Freeform 45"/>
            <p:cNvSpPr>
              <a:spLocks/>
            </p:cNvSpPr>
            <p:nvPr/>
          </p:nvSpPr>
          <p:spPr bwMode="auto">
            <a:xfrm>
              <a:off x="7045393" y="2498731"/>
              <a:ext cx="398000" cy="205746"/>
            </a:xfrm>
            <a:custGeom>
              <a:avLst/>
              <a:gdLst>
                <a:gd name="T0" fmla="*/ 207 w 236"/>
                <a:gd name="T1" fmla="*/ 91 h 122"/>
                <a:gd name="T2" fmla="*/ 214 w 236"/>
                <a:gd name="T3" fmla="*/ 88 h 122"/>
                <a:gd name="T4" fmla="*/ 220 w 236"/>
                <a:gd name="T5" fmla="*/ 74 h 122"/>
                <a:gd name="T6" fmla="*/ 235 w 236"/>
                <a:gd name="T7" fmla="*/ 64 h 122"/>
                <a:gd name="T8" fmla="*/ 232 w 236"/>
                <a:gd name="T9" fmla="*/ 54 h 122"/>
                <a:gd name="T10" fmla="*/ 222 w 236"/>
                <a:gd name="T11" fmla="*/ 42 h 122"/>
                <a:gd name="T12" fmla="*/ 217 w 236"/>
                <a:gd name="T13" fmla="*/ 23 h 122"/>
                <a:gd name="T14" fmla="*/ 215 w 236"/>
                <a:gd name="T15" fmla="*/ 22 h 122"/>
                <a:gd name="T16" fmla="*/ 207 w 236"/>
                <a:gd name="T17" fmla="*/ 13 h 122"/>
                <a:gd name="T18" fmla="*/ 203 w 236"/>
                <a:gd name="T19" fmla="*/ 11 h 122"/>
                <a:gd name="T20" fmla="*/ 199 w 236"/>
                <a:gd name="T21" fmla="*/ 15 h 122"/>
                <a:gd name="T22" fmla="*/ 192 w 236"/>
                <a:gd name="T23" fmla="*/ 17 h 122"/>
                <a:gd name="T24" fmla="*/ 184 w 236"/>
                <a:gd name="T25" fmla="*/ 13 h 122"/>
                <a:gd name="T26" fmla="*/ 181 w 236"/>
                <a:gd name="T27" fmla="*/ 16 h 122"/>
                <a:gd name="T28" fmla="*/ 178 w 236"/>
                <a:gd name="T29" fmla="*/ 18 h 122"/>
                <a:gd name="T30" fmla="*/ 174 w 236"/>
                <a:gd name="T31" fmla="*/ 15 h 122"/>
                <a:gd name="T32" fmla="*/ 166 w 236"/>
                <a:gd name="T33" fmla="*/ 13 h 122"/>
                <a:gd name="T34" fmla="*/ 163 w 236"/>
                <a:gd name="T35" fmla="*/ 7 h 122"/>
                <a:gd name="T36" fmla="*/ 154 w 236"/>
                <a:gd name="T37" fmla="*/ 0 h 122"/>
                <a:gd name="T38" fmla="*/ 148 w 236"/>
                <a:gd name="T39" fmla="*/ 3 h 122"/>
                <a:gd name="T40" fmla="*/ 141 w 236"/>
                <a:gd name="T41" fmla="*/ 2 h 122"/>
                <a:gd name="T42" fmla="*/ 144 w 236"/>
                <a:gd name="T43" fmla="*/ 7 h 122"/>
                <a:gd name="T44" fmla="*/ 144 w 236"/>
                <a:gd name="T45" fmla="*/ 15 h 122"/>
                <a:gd name="T46" fmla="*/ 138 w 236"/>
                <a:gd name="T47" fmla="*/ 17 h 122"/>
                <a:gd name="T48" fmla="*/ 126 w 236"/>
                <a:gd name="T49" fmla="*/ 20 h 122"/>
                <a:gd name="T50" fmla="*/ 125 w 236"/>
                <a:gd name="T51" fmla="*/ 23 h 122"/>
                <a:gd name="T52" fmla="*/ 124 w 236"/>
                <a:gd name="T53" fmla="*/ 29 h 122"/>
                <a:gd name="T54" fmla="*/ 120 w 236"/>
                <a:gd name="T55" fmla="*/ 37 h 122"/>
                <a:gd name="T56" fmla="*/ 115 w 236"/>
                <a:gd name="T57" fmla="*/ 39 h 122"/>
                <a:gd name="T58" fmla="*/ 112 w 236"/>
                <a:gd name="T59" fmla="*/ 47 h 122"/>
                <a:gd name="T60" fmla="*/ 104 w 236"/>
                <a:gd name="T61" fmla="*/ 52 h 122"/>
                <a:gd name="T62" fmla="*/ 100 w 236"/>
                <a:gd name="T63" fmla="*/ 48 h 122"/>
                <a:gd name="T64" fmla="*/ 97 w 236"/>
                <a:gd name="T65" fmla="*/ 44 h 122"/>
                <a:gd name="T66" fmla="*/ 93 w 236"/>
                <a:gd name="T67" fmla="*/ 51 h 122"/>
                <a:gd name="T68" fmla="*/ 92 w 236"/>
                <a:gd name="T69" fmla="*/ 58 h 122"/>
                <a:gd name="T70" fmla="*/ 86 w 236"/>
                <a:gd name="T71" fmla="*/ 55 h 122"/>
                <a:gd name="T72" fmla="*/ 80 w 236"/>
                <a:gd name="T73" fmla="*/ 56 h 122"/>
                <a:gd name="T74" fmla="*/ 76 w 236"/>
                <a:gd name="T75" fmla="*/ 61 h 122"/>
                <a:gd name="T76" fmla="*/ 71 w 236"/>
                <a:gd name="T77" fmla="*/ 60 h 122"/>
                <a:gd name="T78" fmla="*/ 63 w 236"/>
                <a:gd name="T79" fmla="*/ 57 h 122"/>
                <a:gd name="T80" fmla="*/ 57 w 236"/>
                <a:gd name="T81" fmla="*/ 61 h 122"/>
                <a:gd name="T82" fmla="*/ 49 w 236"/>
                <a:gd name="T83" fmla="*/ 66 h 122"/>
                <a:gd name="T84" fmla="*/ 43 w 236"/>
                <a:gd name="T85" fmla="*/ 67 h 122"/>
                <a:gd name="T86" fmla="*/ 43 w 236"/>
                <a:gd name="T87" fmla="*/ 72 h 122"/>
                <a:gd name="T88" fmla="*/ 44 w 236"/>
                <a:gd name="T89" fmla="*/ 78 h 122"/>
                <a:gd name="T90" fmla="*/ 36 w 236"/>
                <a:gd name="T91" fmla="*/ 81 h 122"/>
                <a:gd name="T92" fmla="*/ 33 w 236"/>
                <a:gd name="T93" fmla="*/ 88 h 122"/>
                <a:gd name="T94" fmla="*/ 33 w 236"/>
                <a:gd name="T95" fmla="*/ 94 h 122"/>
                <a:gd name="T96" fmla="*/ 27 w 236"/>
                <a:gd name="T97" fmla="*/ 94 h 122"/>
                <a:gd name="T98" fmla="*/ 19 w 236"/>
                <a:gd name="T99" fmla="*/ 89 h 122"/>
                <a:gd name="T100" fmla="*/ 14 w 236"/>
                <a:gd name="T101" fmla="*/ 93 h 122"/>
                <a:gd name="T102" fmla="*/ 10 w 236"/>
                <a:gd name="T103" fmla="*/ 97 h 122"/>
                <a:gd name="T104" fmla="*/ 14 w 236"/>
                <a:gd name="T105" fmla="*/ 102 h 122"/>
                <a:gd name="T106" fmla="*/ 14 w 236"/>
                <a:gd name="T107" fmla="*/ 107 h 122"/>
                <a:gd name="T108" fmla="*/ 12 w 236"/>
                <a:gd name="T109" fmla="*/ 115 h 122"/>
                <a:gd name="T110" fmla="*/ 7 w 236"/>
                <a:gd name="T111" fmla="*/ 116 h 122"/>
                <a:gd name="T112" fmla="*/ 5 w 236"/>
                <a:gd name="T113" fmla="*/ 117 h 122"/>
                <a:gd name="T114" fmla="*/ 0 w 236"/>
                <a:gd name="T115" fmla="*/ 117 h 122"/>
                <a:gd name="T116" fmla="*/ 0 w 236"/>
                <a:gd name="T117" fmla="*/ 121 h 122"/>
                <a:gd name="T118" fmla="*/ 2 w 236"/>
                <a:gd name="T119" fmla="*/ 121 h 122"/>
                <a:gd name="T120" fmla="*/ 50 w 236"/>
                <a:gd name="T121" fmla="*/ 111 h 122"/>
                <a:gd name="T122" fmla="*/ 192 w 236"/>
                <a:gd name="T123" fmla="*/ 100 h 122"/>
                <a:gd name="T124" fmla="*/ 202 w 236"/>
                <a:gd name="T125" fmla="*/ 94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6" h="122">
                  <a:moveTo>
                    <a:pt x="202" y="94"/>
                  </a:moveTo>
                  <a:lnTo>
                    <a:pt x="207" y="91"/>
                  </a:lnTo>
                  <a:lnTo>
                    <a:pt x="210" y="89"/>
                  </a:lnTo>
                  <a:lnTo>
                    <a:pt x="214" y="88"/>
                  </a:lnTo>
                  <a:lnTo>
                    <a:pt x="217" y="79"/>
                  </a:lnTo>
                  <a:lnTo>
                    <a:pt x="220" y="74"/>
                  </a:lnTo>
                  <a:lnTo>
                    <a:pt x="231" y="70"/>
                  </a:lnTo>
                  <a:lnTo>
                    <a:pt x="235" y="64"/>
                  </a:lnTo>
                  <a:lnTo>
                    <a:pt x="236" y="60"/>
                  </a:lnTo>
                  <a:lnTo>
                    <a:pt x="232" y="54"/>
                  </a:lnTo>
                  <a:lnTo>
                    <a:pt x="227" y="49"/>
                  </a:lnTo>
                  <a:lnTo>
                    <a:pt x="222" y="42"/>
                  </a:lnTo>
                  <a:lnTo>
                    <a:pt x="220" y="36"/>
                  </a:lnTo>
                  <a:lnTo>
                    <a:pt x="217" y="23"/>
                  </a:lnTo>
                  <a:lnTo>
                    <a:pt x="218" y="22"/>
                  </a:lnTo>
                  <a:lnTo>
                    <a:pt x="215" y="22"/>
                  </a:lnTo>
                  <a:lnTo>
                    <a:pt x="211" y="18"/>
                  </a:lnTo>
                  <a:lnTo>
                    <a:pt x="207" y="13"/>
                  </a:lnTo>
                  <a:lnTo>
                    <a:pt x="204" y="10"/>
                  </a:lnTo>
                  <a:lnTo>
                    <a:pt x="203" y="11"/>
                  </a:lnTo>
                  <a:lnTo>
                    <a:pt x="201" y="12"/>
                  </a:lnTo>
                  <a:lnTo>
                    <a:pt x="199" y="15"/>
                  </a:lnTo>
                  <a:lnTo>
                    <a:pt x="198" y="16"/>
                  </a:lnTo>
                  <a:lnTo>
                    <a:pt x="192" y="17"/>
                  </a:lnTo>
                  <a:lnTo>
                    <a:pt x="187" y="15"/>
                  </a:lnTo>
                  <a:lnTo>
                    <a:pt x="184" y="13"/>
                  </a:lnTo>
                  <a:lnTo>
                    <a:pt x="183" y="14"/>
                  </a:lnTo>
                  <a:lnTo>
                    <a:pt x="181" y="16"/>
                  </a:lnTo>
                  <a:lnTo>
                    <a:pt x="181" y="17"/>
                  </a:lnTo>
                  <a:lnTo>
                    <a:pt x="178" y="18"/>
                  </a:lnTo>
                  <a:lnTo>
                    <a:pt x="176" y="16"/>
                  </a:lnTo>
                  <a:lnTo>
                    <a:pt x="174" y="15"/>
                  </a:lnTo>
                  <a:lnTo>
                    <a:pt x="171" y="14"/>
                  </a:lnTo>
                  <a:lnTo>
                    <a:pt x="166" y="13"/>
                  </a:lnTo>
                  <a:lnTo>
                    <a:pt x="165" y="11"/>
                  </a:lnTo>
                  <a:lnTo>
                    <a:pt x="163" y="7"/>
                  </a:lnTo>
                  <a:lnTo>
                    <a:pt x="159" y="4"/>
                  </a:lnTo>
                  <a:lnTo>
                    <a:pt x="154" y="0"/>
                  </a:lnTo>
                  <a:lnTo>
                    <a:pt x="153" y="1"/>
                  </a:lnTo>
                  <a:lnTo>
                    <a:pt x="148" y="3"/>
                  </a:lnTo>
                  <a:lnTo>
                    <a:pt x="143" y="1"/>
                  </a:lnTo>
                  <a:lnTo>
                    <a:pt x="141" y="2"/>
                  </a:lnTo>
                  <a:lnTo>
                    <a:pt x="142" y="6"/>
                  </a:lnTo>
                  <a:lnTo>
                    <a:pt x="144" y="7"/>
                  </a:lnTo>
                  <a:lnTo>
                    <a:pt x="143" y="9"/>
                  </a:lnTo>
                  <a:lnTo>
                    <a:pt x="144" y="15"/>
                  </a:lnTo>
                  <a:lnTo>
                    <a:pt x="142" y="17"/>
                  </a:lnTo>
                  <a:lnTo>
                    <a:pt x="138" y="17"/>
                  </a:lnTo>
                  <a:lnTo>
                    <a:pt x="134" y="19"/>
                  </a:lnTo>
                  <a:lnTo>
                    <a:pt x="126" y="20"/>
                  </a:lnTo>
                  <a:lnTo>
                    <a:pt x="125" y="21"/>
                  </a:lnTo>
                  <a:lnTo>
                    <a:pt x="125" y="23"/>
                  </a:lnTo>
                  <a:lnTo>
                    <a:pt x="124" y="25"/>
                  </a:lnTo>
                  <a:lnTo>
                    <a:pt x="124" y="29"/>
                  </a:lnTo>
                  <a:lnTo>
                    <a:pt x="122" y="33"/>
                  </a:lnTo>
                  <a:lnTo>
                    <a:pt x="120" y="37"/>
                  </a:lnTo>
                  <a:lnTo>
                    <a:pt x="118" y="39"/>
                  </a:lnTo>
                  <a:lnTo>
                    <a:pt x="115" y="39"/>
                  </a:lnTo>
                  <a:lnTo>
                    <a:pt x="112" y="44"/>
                  </a:lnTo>
                  <a:lnTo>
                    <a:pt x="112" y="47"/>
                  </a:lnTo>
                  <a:lnTo>
                    <a:pt x="110" y="51"/>
                  </a:lnTo>
                  <a:lnTo>
                    <a:pt x="104" y="52"/>
                  </a:lnTo>
                  <a:lnTo>
                    <a:pt x="103" y="51"/>
                  </a:lnTo>
                  <a:lnTo>
                    <a:pt x="100" y="48"/>
                  </a:lnTo>
                  <a:lnTo>
                    <a:pt x="99" y="44"/>
                  </a:lnTo>
                  <a:lnTo>
                    <a:pt x="97" y="44"/>
                  </a:lnTo>
                  <a:lnTo>
                    <a:pt x="96" y="48"/>
                  </a:lnTo>
                  <a:lnTo>
                    <a:pt x="93" y="51"/>
                  </a:lnTo>
                  <a:lnTo>
                    <a:pt x="93" y="55"/>
                  </a:lnTo>
                  <a:lnTo>
                    <a:pt x="92" y="58"/>
                  </a:lnTo>
                  <a:lnTo>
                    <a:pt x="88" y="57"/>
                  </a:lnTo>
                  <a:lnTo>
                    <a:pt x="86" y="55"/>
                  </a:lnTo>
                  <a:lnTo>
                    <a:pt x="82" y="55"/>
                  </a:lnTo>
                  <a:lnTo>
                    <a:pt x="80" y="56"/>
                  </a:lnTo>
                  <a:lnTo>
                    <a:pt x="76" y="57"/>
                  </a:lnTo>
                  <a:lnTo>
                    <a:pt x="76" y="61"/>
                  </a:lnTo>
                  <a:lnTo>
                    <a:pt x="75" y="62"/>
                  </a:lnTo>
                  <a:lnTo>
                    <a:pt x="71" y="60"/>
                  </a:lnTo>
                  <a:lnTo>
                    <a:pt x="68" y="57"/>
                  </a:lnTo>
                  <a:lnTo>
                    <a:pt x="63" y="57"/>
                  </a:lnTo>
                  <a:lnTo>
                    <a:pt x="60" y="57"/>
                  </a:lnTo>
                  <a:lnTo>
                    <a:pt x="57" y="61"/>
                  </a:lnTo>
                  <a:lnTo>
                    <a:pt x="49" y="61"/>
                  </a:lnTo>
                  <a:lnTo>
                    <a:pt x="49" y="66"/>
                  </a:lnTo>
                  <a:lnTo>
                    <a:pt x="46" y="66"/>
                  </a:lnTo>
                  <a:lnTo>
                    <a:pt x="43" y="67"/>
                  </a:lnTo>
                  <a:lnTo>
                    <a:pt x="43" y="71"/>
                  </a:lnTo>
                  <a:lnTo>
                    <a:pt x="43" y="72"/>
                  </a:lnTo>
                  <a:lnTo>
                    <a:pt x="43" y="75"/>
                  </a:lnTo>
                  <a:lnTo>
                    <a:pt x="44" y="78"/>
                  </a:lnTo>
                  <a:lnTo>
                    <a:pt x="42" y="79"/>
                  </a:lnTo>
                  <a:lnTo>
                    <a:pt x="36" y="81"/>
                  </a:lnTo>
                  <a:lnTo>
                    <a:pt x="33" y="83"/>
                  </a:lnTo>
                  <a:lnTo>
                    <a:pt x="33" y="88"/>
                  </a:lnTo>
                  <a:lnTo>
                    <a:pt x="35" y="93"/>
                  </a:lnTo>
                  <a:lnTo>
                    <a:pt x="33" y="94"/>
                  </a:lnTo>
                  <a:lnTo>
                    <a:pt x="30" y="94"/>
                  </a:lnTo>
                  <a:lnTo>
                    <a:pt x="27" y="94"/>
                  </a:lnTo>
                  <a:lnTo>
                    <a:pt x="23" y="91"/>
                  </a:lnTo>
                  <a:lnTo>
                    <a:pt x="19" y="89"/>
                  </a:lnTo>
                  <a:lnTo>
                    <a:pt x="17" y="90"/>
                  </a:lnTo>
                  <a:lnTo>
                    <a:pt x="14" y="93"/>
                  </a:lnTo>
                  <a:lnTo>
                    <a:pt x="11" y="94"/>
                  </a:lnTo>
                  <a:lnTo>
                    <a:pt x="10" y="97"/>
                  </a:lnTo>
                  <a:lnTo>
                    <a:pt x="10" y="100"/>
                  </a:lnTo>
                  <a:lnTo>
                    <a:pt x="14" y="102"/>
                  </a:lnTo>
                  <a:lnTo>
                    <a:pt x="14" y="104"/>
                  </a:lnTo>
                  <a:lnTo>
                    <a:pt x="14" y="107"/>
                  </a:lnTo>
                  <a:lnTo>
                    <a:pt x="14" y="112"/>
                  </a:lnTo>
                  <a:lnTo>
                    <a:pt x="12" y="115"/>
                  </a:lnTo>
                  <a:lnTo>
                    <a:pt x="10" y="116"/>
                  </a:lnTo>
                  <a:lnTo>
                    <a:pt x="7" y="116"/>
                  </a:lnTo>
                  <a:lnTo>
                    <a:pt x="5" y="117"/>
                  </a:lnTo>
                  <a:lnTo>
                    <a:pt x="5" y="117"/>
                  </a:lnTo>
                  <a:lnTo>
                    <a:pt x="4" y="117"/>
                  </a:lnTo>
                  <a:lnTo>
                    <a:pt x="0" y="117"/>
                  </a:lnTo>
                  <a:lnTo>
                    <a:pt x="0" y="118"/>
                  </a:lnTo>
                  <a:lnTo>
                    <a:pt x="0" y="121"/>
                  </a:lnTo>
                  <a:lnTo>
                    <a:pt x="0" y="122"/>
                  </a:lnTo>
                  <a:lnTo>
                    <a:pt x="2" y="121"/>
                  </a:lnTo>
                  <a:lnTo>
                    <a:pt x="52" y="120"/>
                  </a:lnTo>
                  <a:lnTo>
                    <a:pt x="50" y="111"/>
                  </a:lnTo>
                  <a:lnTo>
                    <a:pt x="143" y="105"/>
                  </a:lnTo>
                  <a:lnTo>
                    <a:pt x="192" y="100"/>
                  </a:lnTo>
                  <a:lnTo>
                    <a:pt x="198" y="97"/>
                  </a:lnTo>
                  <a:lnTo>
                    <a:pt x="202" y="94"/>
                  </a:lnTo>
                  <a:close/>
                </a:path>
              </a:pathLst>
            </a:custGeom>
            <a:grpFill/>
            <a:ln w="6350" cap="flat">
              <a:solidFill>
                <a:schemeClr val="bg1">
                  <a:lumMod val="95000"/>
                </a:schemeClr>
              </a:solidFill>
              <a:prstDash val="solid"/>
              <a:miter lim="800000"/>
              <a:headEnd/>
              <a:tailEnd/>
            </a:ln>
          </p:spPr>
          <p:txBody>
            <a:bodyPr/>
            <a:lstStyle/>
            <a:p>
              <a:pPr defTabSz="1828434" fontAlgn="auto">
                <a:spcBef>
                  <a:spcPts val="0"/>
                </a:spcBef>
                <a:spcAft>
                  <a:spcPts val="0"/>
                </a:spcAft>
                <a:defRPr/>
              </a:pPr>
              <a:endParaRPr lang="en-US" b="1" dirty="0">
                <a:latin typeface="Lato Bold" charset="0"/>
                <a:ea typeface="+mn-ea"/>
              </a:endParaRPr>
            </a:p>
          </p:txBody>
        </p:sp>
        <p:sp>
          <p:nvSpPr>
            <p:cNvPr id="50" name="Freeform 46"/>
            <p:cNvSpPr>
              <a:spLocks/>
            </p:cNvSpPr>
            <p:nvPr/>
          </p:nvSpPr>
          <p:spPr bwMode="auto">
            <a:xfrm>
              <a:off x="6706417" y="2426214"/>
              <a:ext cx="362585" cy="315365"/>
            </a:xfrm>
            <a:custGeom>
              <a:avLst/>
              <a:gdLst>
                <a:gd name="T0" fmla="*/ 238 w 254"/>
                <a:gd name="T1" fmla="*/ 190 h 221"/>
                <a:gd name="T2" fmla="*/ 242 w 254"/>
                <a:gd name="T3" fmla="*/ 189 h 221"/>
                <a:gd name="T4" fmla="*/ 244 w 254"/>
                <a:gd name="T5" fmla="*/ 188 h 221"/>
                <a:gd name="T6" fmla="*/ 249 w 254"/>
                <a:gd name="T7" fmla="*/ 187 h 221"/>
                <a:gd name="T8" fmla="*/ 254 w 254"/>
                <a:gd name="T9" fmla="*/ 183 h 221"/>
                <a:gd name="T10" fmla="*/ 254 w 254"/>
                <a:gd name="T11" fmla="*/ 173 h 221"/>
                <a:gd name="T12" fmla="*/ 250 w 254"/>
                <a:gd name="T13" fmla="*/ 168 h 221"/>
                <a:gd name="T14" fmla="*/ 251 w 254"/>
                <a:gd name="T15" fmla="*/ 161 h 221"/>
                <a:gd name="T16" fmla="*/ 243 w 254"/>
                <a:gd name="T17" fmla="*/ 166 h 221"/>
                <a:gd name="T18" fmla="*/ 238 w 254"/>
                <a:gd name="T19" fmla="*/ 156 h 221"/>
                <a:gd name="T20" fmla="*/ 240 w 254"/>
                <a:gd name="T21" fmla="*/ 146 h 221"/>
                <a:gd name="T22" fmla="*/ 232 w 254"/>
                <a:gd name="T23" fmla="*/ 131 h 221"/>
                <a:gd name="T24" fmla="*/ 216 w 254"/>
                <a:gd name="T25" fmla="*/ 124 h 221"/>
                <a:gd name="T26" fmla="*/ 202 w 254"/>
                <a:gd name="T27" fmla="*/ 112 h 221"/>
                <a:gd name="T28" fmla="*/ 204 w 254"/>
                <a:gd name="T29" fmla="*/ 100 h 221"/>
                <a:gd name="T30" fmla="*/ 206 w 254"/>
                <a:gd name="T31" fmla="*/ 91 h 221"/>
                <a:gd name="T32" fmla="*/ 206 w 254"/>
                <a:gd name="T33" fmla="*/ 80 h 221"/>
                <a:gd name="T34" fmla="*/ 196 w 254"/>
                <a:gd name="T35" fmla="*/ 76 h 221"/>
                <a:gd name="T36" fmla="*/ 191 w 254"/>
                <a:gd name="T37" fmla="*/ 81 h 221"/>
                <a:gd name="T38" fmla="*/ 186 w 254"/>
                <a:gd name="T39" fmla="*/ 67 h 221"/>
                <a:gd name="T40" fmla="*/ 163 w 254"/>
                <a:gd name="T41" fmla="*/ 45 h 221"/>
                <a:gd name="T42" fmla="*/ 156 w 254"/>
                <a:gd name="T43" fmla="*/ 22 h 221"/>
                <a:gd name="T44" fmla="*/ 158 w 254"/>
                <a:gd name="T45" fmla="*/ 10 h 221"/>
                <a:gd name="T46" fmla="*/ 0 w 254"/>
                <a:gd name="T47" fmla="*/ 2 h 221"/>
                <a:gd name="T48" fmla="*/ 4 w 254"/>
                <a:gd name="T49" fmla="*/ 6 h 221"/>
                <a:gd name="T50" fmla="*/ 3 w 254"/>
                <a:gd name="T51" fmla="*/ 13 h 221"/>
                <a:gd name="T52" fmla="*/ 5 w 254"/>
                <a:gd name="T53" fmla="*/ 17 h 221"/>
                <a:gd name="T54" fmla="*/ 12 w 254"/>
                <a:gd name="T55" fmla="*/ 25 h 221"/>
                <a:gd name="T56" fmla="*/ 14 w 254"/>
                <a:gd name="T57" fmla="*/ 29 h 221"/>
                <a:gd name="T58" fmla="*/ 20 w 254"/>
                <a:gd name="T59" fmla="*/ 39 h 221"/>
                <a:gd name="T60" fmla="*/ 31 w 254"/>
                <a:gd name="T61" fmla="*/ 39 h 221"/>
                <a:gd name="T62" fmla="*/ 28 w 254"/>
                <a:gd name="T63" fmla="*/ 50 h 221"/>
                <a:gd name="T64" fmla="*/ 31 w 254"/>
                <a:gd name="T65" fmla="*/ 61 h 221"/>
                <a:gd name="T66" fmla="*/ 36 w 254"/>
                <a:gd name="T67" fmla="*/ 69 h 221"/>
                <a:gd name="T68" fmla="*/ 42 w 254"/>
                <a:gd name="T69" fmla="*/ 176 h 221"/>
                <a:gd name="T70" fmla="*/ 215 w 254"/>
                <a:gd name="T71" fmla="*/ 197 h 221"/>
                <a:gd name="T72" fmla="*/ 205 w 254"/>
                <a:gd name="T73" fmla="*/ 221 h 221"/>
                <a:gd name="T74" fmla="*/ 234 w 254"/>
                <a:gd name="T75" fmla="*/ 216 h 221"/>
                <a:gd name="T76" fmla="*/ 237 w 254"/>
                <a:gd name="T77" fmla="*/ 211 h 221"/>
                <a:gd name="T78" fmla="*/ 234 w 254"/>
                <a:gd name="T79" fmla="*/ 206 h 221"/>
                <a:gd name="T80" fmla="*/ 237 w 254"/>
                <a:gd name="T81" fmla="*/ 203 h 221"/>
                <a:gd name="T82" fmla="*/ 238 w 254"/>
                <a:gd name="T83" fmla="*/ 197 h 221"/>
                <a:gd name="T84" fmla="*/ 238 w 254"/>
                <a:gd name="T85" fmla="*/ 193 h 2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54" h="221">
                  <a:moveTo>
                    <a:pt x="238" y="193"/>
                  </a:moveTo>
                  <a:cubicBezTo>
                    <a:pt x="238" y="190"/>
                    <a:pt x="238" y="190"/>
                    <a:pt x="238" y="190"/>
                  </a:cubicBezTo>
                  <a:cubicBezTo>
                    <a:pt x="238" y="189"/>
                    <a:pt x="238" y="189"/>
                    <a:pt x="238" y="189"/>
                  </a:cubicBezTo>
                  <a:cubicBezTo>
                    <a:pt x="242" y="189"/>
                    <a:pt x="242" y="189"/>
                    <a:pt x="242" y="189"/>
                  </a:cubicBezTo>
                  <a:cubicBezTo>
                    <a:pt x="243" y="189"/>
                    <a:pt x="243" y="189"/>
                    <a:pt x="243" y="189"/>
                  </a:cubicBezTo>
                  <a:cubicBezTo>
                    <a:pt x="244" y="188"/>
                    <a:pt x="244" y="188"/>
                    <a:pt x="244" y="188"/>
                  </a:cubicBezTo>
                  <a:cubicBezTo>
                    <a:pt x="246" y="187"/>
                    <a:pt x="246" y="187"/>
                    <a:pt x="246" y="187"/>
                  </a:cubicBezTo>
                  <a:cubicBezTo>
                    <a:pt x="249" y="187"/>
                    <a:pt x="249" y="187"/>
                    <a:pt x="249" y="187"/>
                  </a:cubicBezTo>
                  <a:cubicBezTo>
                    <a:pt x="252" y="186"/>
                    <a:pt x="252" y="186"/>
                    <a:pt x="252" y="186"/>
                  </a:cubicBezTo>
                  <a:cubicBezTo>
                    <a:pt x="254" y="183"/>
                    <a:pt x="254" y="183"/>
                    <a:pt x="254" y="183"/>
                  </a:cubicBezTo>
                  <a:cubicBezTo>
                    <a:pt x="254" y="177"/>
                    <a:pt x="254" y="177"/>
                    <a:pt x="254" y="177"/>
                  </a:cubicBezTo>
                  <a:cubicBezTo>
                    <a:pt x="254" y="173"/>
                    <a:pt x="254" y="173"/>
                    <a:pt x="254" y="173"/>
                  </a:cubicBezTo>
                  <a:cubicBezTo>
                    <a:pt x="254" y="171"/>
                    <a:pt x="254" y="171"/>
                    <a:pt x="254" y="171"/>
                  </a:cubicBezTo>
                  <a:cubicBezTo>
                    <a:pt x="250" y="168"/>
                    <a:pt x="250" y="168"/>
                    <a:pt x="250" y="168"/>
                  </a:cubicBezTo>
                  <a:cubicBezTo>
                    <a:pt x="250" y="165"/>
                    <a:pt x="250" y="165"/>
                    <a:pt x="250" y="165"/>
                  </a:cubicBezTo>
                  <a:cubicBezTo>
                    <a:pt x="251" y="161"/>
                    <a:pt x="251" y="161"/>
                    <a:pt x="251" y="161"/>
                  </a:cubicBezTo>
                  <a:cubicBezTo>
                    <a:pt x="246" y="161"/>
                    <a:pt x="246" y="161"/>
                    <a:pt x="246" y="161"/>
                  </a:cubicBezTo>
                  <a:cubicBezTo>
                    <a:pt x="243" y="166"/>
                    <a:pt x="243" y="166"/>
                    <a:pt x="243" y="166"/>
                  </a:cubicBezTo>
                  <a:cubicBezTo>
                    <a:pt x="243" y="161"/>
                    <a:pt x="243" y="161"/>
                    <a:pt x="243" y="161"/>
                  </a:cubicBezTo>
                  <a:cubicBezTo>
                    <a:pt x="238" y="156"/>
                    <a:pt x="238" y="156"/>
                    <a:pt x="238" y="156"/>
                  </a:cubicBezTo>
                  <a:cubicBezTo>
                    <a:pt x="239" y="152"/>
                    <a:pt x="239" y="152"/>
                    <a:pt x="239" y="152"/>
                  </a:cubicBezTo>
                  <a:cubicBezTo>
                    <a:pt x="240" y="146"/>
                    <a:pt x="240" y="146"/>
                    <a:pt x="240" y="146"/>
                  </a:cubicBezTo>
                  <a:cubicBezTo>
                    <a:pt x="236" y="135"/>
                    <a:pt x="236" y="135"/>
                    <a:pt x="236" y="135"/>
                  </a:cubicBezTo>
                  <a:cubicBezTo>
                    <a:pt x="232" y="131"/>
                    <a:pt x="232" y="131"/>
                    <a:pt x="232" y="131"/>
                  </a:cubicBezTo>
                  <a:cubicBezTo>
                    <a:pt x="219" y="122"/>
                    <a:pt x="219" y="122"/>
                    <a:pt x="219" y="122"/>
                  </a:cubicBezTo>
                  <a:cubicBezTo>
                    <a:pt x="216" y="124"/>
                    <a:pt x="216" y="124"/>
                    <a:pt x="216" y="124"/>
                  </a:cubicBezTo>
                  <a:cubicBezTo>
                    <a:pt x="208" y="118"/>
                    <a:pt x="208" y="118"/>
                    <a:pt x="208" y="118"/>
                  </a:cubicBezTo>
                  <a:cubicBezTo>
                    <a:pt x="202" y="112"/>
                    <a:pt x="202" y="112"/>
                    <a:pt x="202" y="112"/>
                  </a:cubicBezTo>
                  <a:cubicBezTo>
                    <a:pt x="202" y="106"/>
                    <a:pt x="202" y="106"/>
                    <a:pt x="202" y="106"/>
                  </a:cubicBezTo>
                  <a:cubicBezTo>
                    <a:pt x="204" y="100"/>
                    <a:pt x="204" y="100"/>
                    <a:pt x="204" y="100"/>
                  </a:cubicBezTo>
                  <a:cubicBezTo>
                    <a:pt x="205" y="96"/>
                    <a:pt x="205" y="96"/>
                    <a:pt x="205" y="96"/>
                  </a:cubicBezTo>
                  <a:cubicBezTo>
                    <a:pt x="206" y="91"/>
                    <a:pt x="206" y="91"/>
                    <a:pt x="206" y="91"/>
                  </a:cubicBezTo>
                  <a:cubicBezTo>
                    <a:pt x="209" y="84"/>
                    <a:pt x="209" y="84"/>
                    <a:pt x="209" y="84"/>
                  </a:cubicBezTo>
                  <a:cubicBezTo>
                    <a:pt x="206" y="80"/>
                    <a:pt x="206" y="80"/>
                    <a:pt x="206" y="80"/>
                  </a:cubicBezTo>
                  <a:cubicBezTo>
                    <a:pt x="202" y="76"/>
                    <a:pt x="202" y="76"/>
                    <a:pt x="202" y="76"/>
                  </a:cubicBezTo>
                  <a:cubicBezTo>
                    <a:pt x="196" y="76"/>
                    <a:pt x="196" y="76"/>
                    <a:pt x="196" y="76"/>
                  </a:cubicBezTo>
                  <a:cubicBezTo>
                    <a:pt x="193" y="78"/>
                    <a:pt x="193" y="78"/>
                    <a:pt x="193" y="78"/>
                  </a:cubicBezTo>
                  <a:cubicBezTo>
                    <a:pt x="191" y="81"/>
                    <a:pt x="191" y="81"/>
                    <a:pt x="191" y="81"/>
                  </a:cubicBezTo>
                  <a:cubicBezTo>
                    <a:pt x="186" y="76"/>
                    <a:pt x="186" y="76"/>
                    <a:pt x="186" y="76"/>
                  </a:cubicBezTo>
                  <a:cubicBezTo>
                    <a:pt x="186" y="67"/>
                    <a:pt x="186" y="67"/>
                    <a:pt x="186" y="67"/>
                  </a:cubicBezTo>
                  <a:cubicBezTo>
                    <a:pt x="181" y="60"/>
                    <a:pt x="181" y="60"/>
                    <a:pt x="181" y="60"/>
                  </a:cubicBezTo>
                  <a:cubicBezTo>
                    <a:pt x="163" y="45"/>
                    <a:pt x="163" y="45"/>
                    <a:pt x="163" y="45"/>
                  </a:cubicBezTo>
                  <a:cubicBezTo>
                    <a:pt x="156" y="33"/>
                    <a:pt x="156" y="33"/>
                    <a:pt x="156" y="33"/>
                  </a:cubicBezTo>
                  <a:cubicBezTo>
                    <a:pt x="156" y="22"/>
                    <a:pt x="156" y="22"/>
                    <a:pt x="156" y="22"/>
                  </a:cubicBezTo>
                  <a:cubicBezTo>
                    <a:pt x="156" y="11"/>
                    <a:pt x="156" y="11"/>
                    <a:pt x="156" y="11"/>
                  </a:cubicBezTo>
                  <a:cubicBezTo>
                    <a:pt x="158" y="10"/>
                    <a:pt x="158" y="10"/>
                    <a:pt x="158" y="10"/>
                  </a:cubicBezTo>
                  <a:cubicBezTo>
                    <a:pt x="146" y="0"/>
                    <a:pt x="146" y="0"/>
                    <a:pt x="146" y="0"/>
                  </a:cubicBezTo>
                  <a:cubicBezTo>
                    <a:pt x="0" y="2"/>
                    <a:pt x="0" y="2"/>
                    <a:pt x="0" y="2"/>
                  </a:cubicBezTo>
                  <a:cubicBezTo>
                    <a:pt x="1" y="4"/>
                    <a:pt x="1" y="4"/>
                    <a:pt x="1" y="4"/>
                  </a:cubicBezTo>
                  <a:cubicBezTo>
                    <a:pt x="4" y="6"/>
                    <a:pt x="4" y="6"/>
                    <a:pt x="4" y="6"/>
                  </a:cubicBezTo>
                  <a:cubicBezTo>
                    <a:pt x="5" y="11"/>
                    <a:pt x="5" y="11"/>
                    <a:pt x="5" y="11"/>
                  </a:cubicBezTo>
                  <a:cubicBezTo>
                    <a:pt x="3" y="13"/>
                    <a:pt x="3" y="13"/>
                    <a:pt x="3" y="13"/>
                  </a:cubicBezTo>
                  <a:cubicBezTo>
                    <a:pt x="5" y="16"/>
                    <a:pt x="5" y="16"/>
                    <a:pt x="5" y="16"/>
                  </a:cubicBezTo>
                  <a:cubicBezTo>
                    <a:pt x="5" y="16"/>
                    <a:pt x="4" y="16"/>
                    <a:pt x="5" y="17"/>
                  </a:cubicBezTo>
                  <a:cubicBezTo>
                    <a:pt x="6" y="18"/>
                    <a:pt x="11" y="19"/>
                    <a:pt x="11" y="19"/>
                  </a:cubicBezTo>
                  <a:cubicBezTo>
                    <a:pt x="12" y="25"/>
                    <a:pt x="12" y="25"/>
                    <a:pt x="12" y="25"/>
                  </a:cubicBezTo>
                  <a:cubicBezTo>
                    <a:pt x="14" y="29"/>
                    <a:pt x="14" y="29"/>
                    <a:pt x="14" y="29"/>
                  </a:cubicBezTo>
                  <a:cubicBezTo>
                    <a:pt x="14" y="29"/>
                    <a:pt x="14" y="29"/>
                    <a:pt x="14" y="29"/>
                  </a:cubicBezTo>
                  <a:cubicBezTo>
                    <a:pt x="18" y="35"/>
                    <a:pt x="18" y="35"/>
                    <a:pt x="18" y="35"/>
                  </a:cubicBezTo>
                  <a:cubicBezTo>
                    <a:pt x="20" y="39"/>
                    <a:pt x="20" y="39"/>
                    <a:pt x="20" y="39"/>
                  </a:cubicBezTo>
                  <a:cubicBezTo>
                    <a:pt x="29" y="39"/>
                    <a:pt x="29" y="39"/>
                    <a:pt x="29" y="39"/>
                  </a:cubicBezTo>
                  <a:cubicBezTo>
                    <a:pt x="31" y="39"/>
                    <a:pt x="31" y="39"/>
                    <a:pt x="31" y="39"/>
                  </a:cubicBezTo>
                  <a:cubicBezTo>
                    <a:pt x="31" y="44"/>
                    <a:pt x="31" y="44"/>
                    <a:pt x="31" y="44"/>
                  </a:cubicBezTo>
                  <a:cubicBezTo>
                    <a:pt x="28" y="50"/>
                    <a:pt x="28" y="50"/>
                    <a:pt x="28" y="50"/>
                  </a:cubicBezTo>
                  <a:cubicBezTo>
                    <a:pt x="25" y="55"/>
                    <a:pt x="25" y="55"/>
                    <a:pt x="25" y="55"/>
                  </a:cubicBezTo>
                  <a:cubicBezTo>
                    <a:pt x="31" y="61"/>
                    <a:pt x="31" y="61"/>
                    <a:pt x="31" y="61"/>
                  </a:cubicBezTo>
                  <a:cubicBezTo>
                    <a:pt x="33" y="67"/>
                    <a:pt x="33" y="67"/>
                    <a:pt x="33" y="67"/>
                  </a:cubicBezTo>
                  <a:cubicBezTo>
                    <a:pt x="36" y="69"/>
                    <a:pt x="36" y="69"/>
                    <a:pt x="36" y="69"/>
                  </a:cubicBezTo>
                  <a:cubicBezTo>
                    <a:pt x="42" y="72"/>
                    <a:pt x="42" y="72"/>
                    <a:pt x="42" y="72"/>
                  </a:cubicBezTo>
                  <a:cubicBezTo>
                    <a:pt x="42" y="176"/>
                    <a:pt x="42" y="176"/>
                    <a:pt x="42" y="176"/>
                  </a:cubicBezTo>
                  <a:cubicBezTo>
                    <a:pt x="42" y="201"/>
                    <a:pt x="42" y="201"/>
                    <a:pt x="42" y="201"/>
                  </a:cubicBezTo>
                  <a:cubicBezTo>
                    <a:pt x="215" y="197"/>
                    <a:pt x="215" y="197"/>
                    <a:pt x="215" y="197"/>
                  </a:cubicBezTo>
                  <a:cubicBezTo>
                    <a:pt x="216" y="203"/>
                    <a:pt x="216" y="203"/>
                    <a:pt x="216" y="203"/>
                  </a:cubicBezTo>
                  <a:cubicBezTo>
                    <a:pt x="205" y="221"/>
                    <a:pt x="205" y="221"/>
                    <a:pt x="205" y="221"/>
                  </a:cubicBezTo>
                  <a:cubicBezTo>
                    <a:pt x="233" y="219"/>
                    <a:pt x="233" y="219"/>
                    <a:pt x="233" y="219"/>
                  </a:cubicBezTo>
                  <a:cubicBezTo>
                    <a:pt x="234" y="216"/>
                    <a:pt x="234" y="216"/>
                    <a:pt x="234" y="216"/>
                  </a:cubicBezTo>
                  <a:cubicBezTo>
                    <a:pt x="236" y="213"/>
                    <a:pt x="236" y="213"/>
                    <a:pt x="236" y="213"/>
                  </a:cubicBezTo>
                  <a:cubicBezTo>
                    <a:pt x="236" y="213"/>
                    <a:pt x="238" y="212"/>
                    <a:pt x="237" y="211"/>
                  </a:cubicBezTo>
                  <a:cubicBezTo>
                    <a:pt x="237" y="210"/>
                    <a:pt x="235" y="207"/>
                    <a:pt x="235" y="207"/>
                  </a:cubicBezTo>
                  <a:cubicBezTo>
                    <a:pt x="234" y="206"/>
                    <a:pt x="234" y="206"/>
                    <a:pt x="234" y="206"/>
                  </a:cubicBezTo>
                  <a:cubicBezTo>
                    <a:pt x="235" y="204"/>
                    <a:pt x="235" y="204"/>
                    <a:pt x="235" y="204"/>
                  </a:cubicBezTo>
                  <a:cubicBezTo>
                    <a:pt x="237" y="203"/>
                    <a:pt x="237" y="203"/>
                    <a:pt x="237" y="203"/>
                  </a:cubicBezTo>
                  <a:cubicBezTo>
                    <a:pt x="238" y="200"/>
                    <a:pt x="238" y="200"/>
                    <a:pt x="238" y="200"/>
                  </a:cubicBezTo>
                  <a:cubicBezTo>
                    <a:pt x="238" y="197"/>
                    <a:pt x="238" y="197"/>
                    <a:pt x="238" y="197"/>
                  </a:cubicBezTo>
                  <a:cubicBezTo>
                    <a:pt x="238" y="194"/>
                    <a:pt x="238" y="194"/>
                    <a:pt x="238" y="194"/>
                  </a:cubicBezTo>
                  <a:lnTo>
                    <a:pt x="238" y="193"/>
                  </a:lnTo>
                  <a:close/>
                </a:path>
              </a:pathLst>
            </a:custGeom>
            <a:solidFill>
              <a:schemeClr val="accent1"/>
            </a:solidFill>
            <a:ln w="6350" cap="flat">
              <a:solidFill>
                <a:schemeClr val="bg1">
                  <a:lumMod val="95000"/>
                </a:schemeClr>
              </a:solidFill>
              <a:prstDash val="solid"/>
              <a:miter lim="800000"/>
              <a:headEnd/>
              <a:tailEnd/>
            </a:ln>
          </p:spPr>
          <p:txBody>
            <a:bodyPr/>
            <a:lstStyle/>
            <a:p>
              <a:pPr defTabSz="1828434" fontAlgn="auto">
                <a:spcBef>
                  <a:spcPts val="0"/>
                </a:spcBef>
                <a:spcAft>
                  <a:spcPts val="0"/>
                </a:spcAft>
                <a:defRPr/>
              </a:pPr>
              <a:endParaRPr lang="en-US" b="1" dirty="0">
                <a:latin typeface="Lato Bold" charset="0"/>
                <a:ea typeface="+mn-ea"/>
              </a:endParaRPr>
            </a:p>
          </p:txBody>
        </p:sp>
        <p:sp>
          <p:nvSpPr>
            <p:cNvPr id="51" name="Freeform 47"/>
            <p:cNvSpPr>
              <a:spLocks/>
            </p:cNvSpPr>
            <p:nvPr/>
          </p:nvSpPr>
          <p:spPr bwMode="auto">
            <a:xfrm>
              <a:off x="6642332" y="1820781"/>
              <a:ext cx="350780" cy="408119"/>
            </a:xfrm>
            <a:custGeom>
              <a:avLst/>
              <a:gdLst>
                <a:gd name="T0" fmla="*/ 139 w 208"/>
                <a:gd name="T1" fmla="*/ 135 h 242"/>
                <a:gd name="T2" fmla="*/ 144 w 208"/>
                <a:gd name="T3" fmla="*/ 107 h 242"/>
                <a:gd name="T4" fmla="*/ 169 w 208"/>
                <a:gd name="T5" fmla="*/ 80 h 242"/>
                <a:gd name="T6" fmla="*/ 208 w 208"/>
                <a:gd name="T7" fmla="*/ 55 h 242"/>
                <a:gd name="T8" fmla="*/ 183 w 208"/>
                <a:gd name="T9" fmla="*/ 52 h 242"/>
                <a:gd name="T10" fmla="*/ 166 w 208"/>
                <a:gd name="T11" fmla="*/ 52 h 242"/>
                <a:gd name="T12" fmla="*/ 154 w 208"/>
                <a:gd name="T13" fmla="*/ 55 h 242"/>
                <a:gd name="T14" fmla="*/ 147 w 208"/>
                <a:gd name="T15" fmla="*/ 48 h 242"/>
                <a:gd name="T16" fmla="*/ 133 w 208"/>
                <a:gd name="T17" fmla="*/ 45 h 242"/>
                <a:gd name="T18" fmla="*/ 128 w 208"/>
                <a:gd name="T19" fmla="*/ 42 h 242"/>
                <a:gd name="T20" fmla="*/ 114 w 208"/>
                <a:gd name="T21" fmla="*/ 36 h 242"/>
                <a:gd name="T22" fmla="*/ 123 w 208"/>
                <a:gd name="T23" fmla="*/ 36 h 242"/>
                <a:gd name="T24" fmla="*/ 114 w 208"/>
                <a:gd name="T25" fmla="*/ 35 h 242"/>
                <a:gd name="T26" fmla="*/ 105 w 208"/>
                <a:gd name="T27" fmla="*/ 35 h 242"/>
                <a:gd name="T28" fmla="*/ 97 w 208"/>
                <a:gd name="T29" fmla="*/ 39 h 242"/>
                <a:gd name="T30" fmla="*/ 87 w 208"/>
                <a:gd name="T31" fmla="*/ 34 h 242"/>
                <a:gd name="T32" fmla="*/ 80 w 208"/>
                <a:gd name="T33" fmla="*/ 34 h 242"/>
                <a:gd name="T34" fmla="*/ 68 w 208"/>
                <a:gd name="T35" fmla="*/ 24 h 242"/>
                <a:gd name="T36" fmla="*/ 66 w 208"/>
                <a:gd name="T37" fmla="*/ 20 h 242"/>
                <a:gd name="T38" fmla="*/ 58 w 208"/>
                <a:gd name="T39" fmla="*/ 20 h 242"/>
                <a:gd name="T40" fmla="*/ 54 w 208"/>
                <a:gd name="T41" fmla="*/ 16 h 242"/>
                <a:gd name="T42" fmla="*/ 58 w 208"/>
                <a:gd name="T43" fmla="*/ 8 h 242"/>
                <a:gd name="T44" fmla="*/ 60 w 208"/>
                <a:gd name="T45" fmla="*/ 2 h 242"/>
                <a:gd name="T46" fmla="*/ 56 w 208"/>
                <a:gd name="T47" fmla="*/ 0 h 242"/>
                <a:gd name="T48" fmla="*/ 54 w 208"/>
                <a:gd name="T49" fmla="*/ 12 h 242"/>
                <a:gd name="T50" fmla="*/ 0 w 208"/>
                <a:gd name="T51" fmla="*/ 16 h 242"/>
                <a:gd name="T52" fmla="*/ 1 w 208"/>
                <a:gd name="T53" fmla="*/ 23 h 242"/>
                <a:gd name="T54" fmla="*/ 4 w 208"/>
                <a:gd name="T55" fmla="*/ 26 h 242"/>
                <a:gd name="T56" fmla="*/ 3 w 208"/>
                <a:gd name="T57" fmla="*/ 31 h 242"/>
                <a:gd name="T58" fmla="*/ 1 w 208"/>
                <a:gd name="T59" fmla="*/ 34 h 242"/>
                <a:gd name="T60" fmla="*/ 2 w 208"/>
                <a:gd name="T61" fmla="*/ 40 h 242"/>
                <a:gd name="T62" fmla="*/ 1 w 208"/>
                <a:gd name="T63" fmla="*/ 51 h 242"/>
                <a:gd name="T64" fmla="*/ 6 w 208"/>
                <a:gd name="T65" fmla="*/ 64 h 242"/>
                <a:gd name="T66" fmla="*/ 9 w 208"/>
                <a:gd name="T67" fmla="*/ 78 h 242"/>
                <a:gd name="T68" fmla="*/ 10 w 208"/>
                <a:gd name="T69" fmla="*/ 104 h 242"/>
                <a:gd name="T70" fmla="*/ 12 w 208"/>
                <a:gd name="T71" fmla="*/ 114 h 242"/>
                <a:gd name="T72" fmla="*/ 12 w 208"/>
                <a:gd name="T73" fmla="*/ 122 h 242"/>
                <a:gd name="T74" fmla="*/ 17 w 208"/>
                <a:gd name="T75" fmla="*/ 127 h 242"/>
                <a:gd name="T76" fmla="*/ 18 w 208"/>
                <a:gd name="T77" fmla="*/ 136 h 242"/>
                <a:gd name="T78" fmla="*/ 16 w 208"/>
                <a:gd name="T79" fmla="*/ 142 h 242"/>
                <a:gd name="T80" fmla="*/ 17 w 208"/>
                <a:gd name="T81" fmla="*/ 144 h 242"/>
                <a:gd name="T82" fmla="*/ 11 w 208"/>
                <a:gd name="T83" fmla="*/ 150 h 242"/>
                <a:gd name="T84" fmla="*/ 8 w 208"/>
                <a:gd name="T85" fmla="*/ 154 h 242"/>
                <a:gd name="T86" fmla="*/ 9 w 208"/>
                <a:gd name="T87" fmla="*/ 158 h 242"/>
                <a:gd name="T88" fmla="*/ 12 w 208"/>
                <a:gd name="T89" fmla="*/ 163 h 242"/>
                <a:gd name="T90" fmla="*/ 18 w 208"/>
                <a:gd name="T91" fmla="*/ 167 h 242"/>
                <a:gd name="T92" fmla="*/ 18 w 208"/>
                <a:gd name="T93" fmla="*/ 242 h 242"/>
                <a:gd name="T94" fmla="*/ 173 w 208"/>
                <a:gd name="T95" fmla="*/ 233 h 242"/>
                <a:gd name="T96" fmla="*/ 166 w 208"/>
                <a:gd name="T97" fmla="*/ 220 h 242"/>
                <a:gd name="T98" fmla="*/ 157 w 208"/>
                <a:gd name="T99" fmla="*/ 213 h 242"/>
                <a:gd name="T100" fmla="*/ 138 w 208"/>
                <a:gd name="T101" fmla="*/ 197 h 242"/>
                <a:gd name="T102" fmla="*/ 125 w 208"/>
                <a:gd name="T103" fmla="*/ 189 h 242"/>
                <a:gd name="T104" fmla="*/ 128 w 208"/>
                <a:gd name="T105" fmla="*/ 159 h 242"/>
                <a:gd name="T106" fmla="*/ 122 w 208"/>
                <a:gd name="T107" fmla="*/ 154 h 242"/>
                <a:gd name="T108" fmla="*/ 128 w 208"/>
                <a:gd name="T109" fmla="*/ 141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8" h="242">
                  <a:moveTo>
                    <a:pt x="128" y="141"/>
                  </a:moveTo>
                  <a:lnTo>
                    <a:pt x="139" y="135"/>
                  </a:lnTo>
                  <a:lnTo>
                    <a:pt x="139" y="111"/>
                  </a:lnTo>
                  <a:lnTo>
                    <a:pt x="144" y="107"/>
                  </a:lnTo>
                  <a:lnTo>
                    <a:pt x="161" y="91"/>
                  </a:lnTo>
                  <a:lnTo>
                    <a:pt x="169" y="80"/>
                  </a:lnTo>
                  <a:lnTo>
                    <a:pt x="185" y="69"/>
                  </a:lnTo>
                  <a:lnTo>
                    <a:pt x="208" y="55"/>
                  </a:lnTo>
                  <a:lnTo>
                    <a:pt x="200" y="53"/>
                  </a:lnTo>
                  <a:lnTo>
                    <a:pt x="183" y="52"/>
                  </a:lnTo>
                  <a:lnTo>
                    <a:pt x="169" y="49"/>
                  </a:lnTo>
                  <a:lnTo>
                    <a:pt x="166" y="52"/>
                  </a:lnTo>
                  <a:lnTo>
                    <a:pt x="162" y="55"/>
                  </a:lnTo>
                  <a:lnTo>
                    <a:pt x="154" y="55"/>
                  </a:lnTo>
                  <a:lnTo>
                    <a:pt x="151" y="51"/>
                  </a:lnTo>
                  <a:lnTo>
                    <a:pt x="147" y="48"/>
                  </a:lnTo>
                  <a:lnTo>
                    <a:pt x="136" y="45"/>
                  </a:lnTo>
                  <a:lnTo>
                    <a:pt x="133" y="45"/>
                  </a:lnTo>
                  <a:lnTo>
                    <a:pt x="129" y="43"/>
                  </a:lnTo>
                  <a:lnTo>
                    <a:pt x="128" y="42"/>
                  </a:lnTo>
                  <a:lnTo>
                    <a:pt x="119" y="41"/>
                  </a:lnTo>
                  <a:lnTo>
                    <a:pt x="114" y="36"/>
                  </a:lnTo>
                  <a:lnTo>
                    <a:pt x="120" y="39"/>
                  </a:lnTo>
                  <a:lnTo>
                    <a:pt x="123" y="36"/>
                  </a:lnTo>
                  <a:lnTo>
                    <a:pt x="119" y="35"/>
                  </a:lnTo>
                  <a:lnTo>
                    <a:pt x="114" y="35"/>
                  </a:lnTo>
                  <a:lnTo>
                    <a:pt x="109" y="35"/>
                  </a:lnTo>
                  <a:lnTo>
                    <a:pt x="105" y="35"/>
                  </a:lnTo>
                  <a:lnTo>
                    <a:pt x="100" y="35"/>
                  </a:lnTo>
                  <a:lnTo>
                    <a:pt x="97" y="39"/>
                  </a:lnTo>
                  <a:lnTo>
                    <a:pt x="93" y="39"/>
                  </a:lnTo>
                  <a:lnTo>
                    <a:pt x="87" y="34"/>
                  </a:lnTo>
                  <a:lnTo>
                    <a:pt x="84" y="34"/>
                  </a:lnTo>
                  <a:lnTo>
                    <a:pt x="80" y="34"/>
                  </a:lnTo>
                  <a:lnTo>
                    <a:pt x="73" y="32"/>
                  </a:lnTo>
                  <a:lnTo>
                    <a:pt x="68" y="24"/>
                  </a:lnTo>
                  <a:lnTo>
                    <a:pt x="68" y="24"/>
                  </a:lnTo>
                  <a:lnTo>
                    <a:pt x="66" y="20"/>
                  </a:lnTo>
                  <a:lnTo>
                    <a:pt x="62" y="20"/>
                  </a:lnTo>
                  <a:lnTo>
                    <a:pt x="58" y="20"/>
                  </a:lnTo>
                  <a:lnTo>
                    <a:pt x="55" y="20"/>
                  </a:lnTo>
                  <a:lnTo>
                    <a:pt x="54" y="16"/>
                  </a:lnTo>
                  <a:lnTo>
                    <a:pt x="57" y="12"/>
                  </a:lnTo>
                  <a:lnTo>
                    <a:pt x="58" y="8"/>
                  </a:lnTo>
                  <a:lnTo>
                    <a:pt x="62" y="5"/>
                  </a:lnTo>
                  <a:lnTo>
                    <a:pt x="60" y="2"/>
                  </a:lnTo>
                  <a:lnTo>
                    <a:pt x="60" y="2"/>
                  </a:lnTo>
                  <a:lnTo>
                    <a:pt x="56" y="0"/>
                  </a:lnTo>
                  <a:lnTo>
                    <a:pt x="56" y="10"/>
                  </a:lnTo>
                  <a:lnTo>
                    <a:pt x="54" y="12"/>
                  </a:lnTo>
                  <a:lnTo>
                    <a:pt x="52" y="16"/>
                  </a:lnTo>
                  <a:lnTo>
                    <a:pt x="0" y="16"/>
                  </a:lnTo>
                  <a:lnTo>
                    <a:pt x="1" y="20"/>
                  </a:lnTo>
                  <a:lnTo>
                    <a:pt x="1" y="23"/>
                  </a:lnTo>
                  <a:lnTo>
                    <a:pt x="1" y="24"/>
                  </a:lnTo>
                  <a:lnTo>
                    <a:pt x="4" y="26"/>
                  </a:lnTo>
                  <a:lnTo>
                    <a:pt x="4" y="30"/>
                  </a:lnTo>
                  <a:lnTo>
                    <a:pt x="3" y="31"/>
                  </a:lnTo>
                  <a:lnTo>
                    <a:pt x="1" y="33"/>
                  </a:lnTo>
                  <a:lnTo>
                    <a:pt x="1" y="34"/>
                  </a:lnTo>
                  <a:lnTo>
                    <a:pt x="1" y="38"/>
                  </a:lnTo>
                  <a:lnTo>
                    <a:pt x="2" y="40"/>
                  </a:lnTo>
                  <a:lnTo>
                    <a:pt x="3" y="45"/>
                  </a:lnTo>
                  <a:lnTo>
                    <a:pt x="1" y="51"/>
                  </a:lnTo>
                  <a:lnTo>
                    <a:pt x="3" y="56"/>
                  </a:lnTo>
                  <a:lnTo>
                    <a:pt x="6" y="64"/>
                  </a:lnTo>
                  <a:lnTo>
                    <a:pt x="9" y="70"/>
                  </a:lnTo>
                  <a:lnTo>
                    <a:pt x="9" y="78"/>
                  </a:lnTo>
                  <a:lnTo>
                    <a:pt x="10" y="92"/>
                  </a:lnTo>
                  <a:lnTo>
                    <a:pt x="10" y="104"/>
                  </a:lnTo>
                  <a:lnTo>
                    <a:pt x="10" y="112"/>
                  </a:lnTo>
                  <a:lnTo>
                    <a:pt x="12" y="114"/>
                  </a:lnTo>
                  <a:lnTo>
                    <a:pt x="12" y="116"/>
                  </a:lnTo>
                  <a:lnTo>
                    <a:pt x="12" y="122"/>
                  </a:lnTo>
                  <a:lnTo>
                    <a:pt x="15" y="124"/>
                  </a:lnTo>
                  <a:lnTo>
                    <a:pt x="17" y="127"/>
                  </a:lnTo>
                  <a:lnTo>
                    <a:pt x="18" y="132"/>
                  </a:lnTo>
                  <a:lnTo>
                    <a:pt x="18" y="136"/>
                  </a:lnTo>
                  <a:lnTo>
                    <a:pt x="18" y="141"/>
                  </a:lnTo>
                  <a:lnTo>
                    <a:pt x="16" y="142"/>
                  </a:lnTo>
                  <a:lnTo>
                    <a:pt x="16" y="142"/>
                  </a:lnTo>
                  <a:lnTo>
                    <a:pt x="17" y="144"/>
                  </a:lnTo>
                  <a:lnTo>
                    <a:pt x="13" y="147"/>
                  </a:lnTo>
                  <a:lnTo>
                    <a:pt x="11" y="150"/>
                  </a:lnTo>
                  <a:lnTo>
                    <a:pt x="8" y="152"/>
                  </a:lnTo>
                  <a:lnTo>
                    <a:pt x="8" y="154"/>
                  </a:lnTo>
                  <a:lnTo>
                    <a:pt x="8" y="156"/>
                  </a:lnTo>
                  <a:lnTo>
                    <a:pt x="9" y="158"/>
                  </a:lnTo>
                  <a:lnTo>
                    <a:pt x="12" y="160"/>
                  </a:lnTo>
                  <a:lnTo>
                    <a:pt x="12" y="163"/>
                  </a:lnTo>
                  <a:lnTo>
                    <a:pt x="17" y="164"/>
                  </a:lnTo>
                  <a:lnTo>
                    <a:pt x="18" y="167"/>
                  </a:lnTo>
                  <a:lnTo>
                    <a:pt x="21" y="169"/>
                  </a:lnTo>
                  <a:lnTo>
                    <a:pt x="18" y="242"/>
                  </a:lnTo>
                  <a:lnTo>
                    <a:pt x="172" y="239"/>
                  </a:lnTo>
                  <a:lnTo>
                    <a:pt x="173" y="233"/>
                  </a:lnTo>
                  <a:lnTo>
                    <a:pt x="172" y="227"/>
                  </a:lnTo>
                  <a:lnTo>
                    <a:pt x="166" y="220"/>
                  </a:lnTo>
                  <a:lnTo>
                    <a:pt x="160" y="216"/>
                  </a:lnTo>
                  <a:lnTo>
                    <a:pt x="157" y="213"/>
                  </a:lnTo>
                  <a:lnTo>
                    <a:pt x="150" y="204"/>
                  </a:lnTo>
                  <a:lnTo>
                    <a:pt x="138" y="197"/>
                  </a:lnTo>
                  <a:lnTo>
                    <a:pt x="130" y="193"/>
                  </a:lnTo>
                  <a:lnTo>
                    <a:pt x="125" y="189"/>
                  </a:lnTo>
                  <a:lnTo>
                    <a:pt x="126" y="174"/>
                  </a:lnTo>
                  <a:lnTo>
                    <a:pt x="128" y="159"/>
                  </a:lnTo>
                  <a:lnTo>
                    <a:pt x="126" y="159"/>
                  </a:lnTo>
                  <a:lnTo>
                    <a:pt x="122" y="154"/>
                  </a:lnTo>
                  <a:lnTo>
                    <a:pt x="126" y="145"/>
                  </a:lnTo>
                  <a:lnTo>
                    <a:pt x="128" y="141"/>
                  </a:lnTo>
                  <a:close/>
                </a:path>
              </a:pathLst>
            </a:custGeom>
            <a:solidFill>
              <a:schemeClr val="accent1"/>
            </a:solidFill>
            <a:ln w="6350" cap="flat">
              <a:solidFill>
                <a:schemeClr val="bg1">
                  <a:lumMod val="95000"/>
                </a:schemeClr>
              </a:solidFill>
              <a:prstDash val="solid"/>
              <a:miter lim="800000"/>
              <a:headEnd/>
              <a:tailEnd/>
            </a:ln>
          </p:spPr>
          <p:txBody>
            <a:bodyPr/>
            <a:lstStyle/>
            <a:p>
              <a:pPr defTabSz="1828434" fontAlgn="auto">
                <a:spcBef>
                  <a:spcPts val="0"/>
                </a:spcBef>
                <a:spcAft>
                  <a:spcPts val="0"/>
                </a:spcAft>
                <a:defRPr/>
              </a:pPr>
              <a:endParaRPr lang="en-US" b="1" dirty="0">
                <a:latin typeface="Lato Bold" charset="0"/>
                <a:ea typeface="+mn-ea"/>
              </a:endParaRPr>
            </a:p>
          </p:txBody>
        </p:sp>
        <p:sp>
          <p:nvSpPr>
            <p:cNvPr id="52" name="Line 48"/>
            <p:cNvSpPr>
              <a:spLocks noChangeShapeType="1"/>
            </p:cNvSpPr>
            <p:nvPr/>
          </p:nvSpPr>
          <p:spPr bwMode="auto">
            <a:xfrm>
              <a:off x="6881808" y="2014722"/>
              <a:ext cx="0" cy="0"/>
            </a:xfrm>
            <a:prstGeom prst="line">
              <a:avLst/>
            </a:prstGeom>
            <a:grpFill/>
            <a:ln w="6350">
              <a:solidFill>
                <a:schemeClr val="bg1">
                  <a:lumMod val="95000"/>
                </a:schemeClr>
              </a:solidFill>
              <a:round/>
              <a:headEnd/>
              <a:tailEnd/>
            </a:ln>
            <a:extLst/>
          </p:spPr>
          <p:txBody>
            <a:bodyPr/>
            <a:lstStyle/>
            <a:p>
              <a:pPr defTabSz="1828434" fontAlgn="auto">
                <a:spcBef>
                  <a:spcPts val="0"/>
                </a:spcBef>
                <a:spcAft>
                  <a:spcPts val="0"/>
                </a:spcAft>
                <a:defRPr/>
              </a:pPr>
              <a:endParaRPr lang="en-US" b="1" dirty="0">
                <a:latin typeface="Lato Bold" charset="0"/>
                <a:ea typeface="+mn-ea"/>
              </a:endParaRPr>
            </a:p>
          </p:txBody>
        </p:sp>
        <p:sp>
          <p:nvSpPr>
            <p:cNvPr id="53" name="Line 49"/>
            <p:cNvSpPr>
              <a:spLocks noChangeShapeType="1"/>
            </p:cNvSpPr>
            <p:nvPr/>
          </p:nvSpPr>
          <p:spPr bwMode="auto">
            <a:xfrm>
              <a:off x="6881808" y="2014722"/>
              <a:ext cx="0" cy="0"/>
            </a:xfrm>
            <a:prstGeom prst="line">
              <a:avLst/>
            </a:prstGeom>
            <a:grpFill/>
            <a:ln w="6350" cap="flat">
              <a:solidFill>
                <a:schemeClr val="bg1">
                  <a:lumMod val="95000"/>
                </a:schemeClr>
              </a:solidFill>
              <a:prstDash val="solid"/>
              <a:miter lim="800000"/>
              <a:headEnd/>
              <a:tailEnd/>
            </a:ln>
            <a:extLst/>
          </p:spPr>
          <p:txBody>
            <a:bodyPr/>
            <a:lstStyle/>
            <a:p>
              <a:pPr defTabSz="1828434" fontAlgn="auto">
                <a:spcBef>
                  <a:spcPts val="0"/>
                </a:spcBef>
                <a:spcAft>
                  <a:spcPts val="0"/>
                </a:spcAft>
                <a:defRPr/>
              </a:pPr>
              <a:endParaRPr lang="en-US" b="1" dirty="0">
                <a:latin typeface="Lato Bold" charset="0"/>
                <a:ea typeface="+mn-ea"/>
              </a:endParaRPr>
            </a:p>
          </p:txBody>
        </p:sp>
        <p:sp>
          <p:nvSpPr>
            <p:cNvPr id="54" name="Freeform 50"/>
            <p:cNvSpPr>
              <a:spLocks/>
            </p:cNvSpPr>
            <p:nvPr/>
          </p:nvSpPr>
          <p:spPr bwMode="auto">
            <a:xfrm>
              <a:off x="6964444" y="1940519"/>
              <a:ext cx="409805" cy="386196"/>
            </a:xfrm>
            <a:custGeom>
              <a:avLst/>
              <a:gdLst>
                <a:gd name="T0" fmla="*/ 12 w 287"/>
                <a:gd name="T1" fmla="*/ 44 h 270"/>
                <a:gd name="T2" fmla="*/ 29 w 287"/>
                <a:gd name="T3" fmla="*/ 36 h 270"/>
                <a:gd name="T4" fmla="*/ 52 w 287"/>
                <a:gd name="T5" fmla="*/ 17 h 270"/>
                <a:gd name="T6" fmla="*/ 77 w 287"/>
                <a:gd name="T7" fmla="*/ 0 h 270"/>
                <a:gd name="T8" fmla="*/ 75 w 287"/>
                <a:gd name="T9" fmla="*/ 6 h 270"/>
                <a:gd name="T10" fmla="*/ 65 w 287"/>
                <a:gd name="T11" fmla="*/ 19 h 270"/>
                <a:gd name="T12" fmla="*/ 67 w 287"/>
                <a:gd name="T13" fmla="*/ 29 h 270"/>
                <a:gd name="T14" fmla="*/ 77 w 287"/>
                <a:gd name="T15" fmla="*/ 28 h 270"/>
                <a:gd name="T16" fmla="*/ 111 w 287"/>
                <a:gd name="T17" fmla="*/ 45 h 270"/>
                <a:gd name="T18" fmla="*/ 135 w 287"/>
                <a:gd name="T19" fmla="*/ 39 h 270"/>
                <a:gd name="T20" fmla="*/ 169 w 287"/>
                <a:gd name="T21" fmla="*/ 28 h 270"/>
                <a:gd name="T22" fmla="*/ 198 w 287"/>
                <a:gd name="T23" fmla="*/ 38 h 270"/>
                <a:gd name="T24" fmla="*/ 217 w 287"/>
                <a:gd name="T25" fmla="*/ 55 h 270"/>
                <a:gd name="T26" fmla="*/ 232 w 287"/>
                <a:gd name="T27" fmla="*/ 56 h 270"/>
                <a:gd name="T28" fmla="*/ 219 w 287"/>
                <a:gd name="T29" fmla="*/ 62 h 270"/>
                <a:gd name="T30" fmla="*/ 193 w 287"/>
                <a:gd name="T31" fmla="*/ 64 h 270"/>
                <a:gd name="T32" fmla="*/ 201 w 287"/>
                <a:gd name="T33" fmla="*/ 74 h 270"/>
                <a:gd name="T34" fmla="*/ 204 w 287"/>
                <a:gd name="T35" fmla="*/ 75 h 270"/>
                <a:gd name="T36" fmla="*/ 234 w 287"/>
                <a:gd name="T37" fmla="*/ 88 h 270"/>
                <a:gd name="T38" fmla="*/ 246 w 287"/>
                <a:gd name="T39" fmla="*/ 109 h 270"/>
                <a:gd name="T40" fmla="*/ 245 w 287"/>
                <a:gd name="T41" fmla="*/ 141 h 270"/>
                <a:gd name="T42" fmla="*/ 233 w 287"/>
                <a:gd name="T43" fmla="*/ 168 h 270"/>
                <a:gd name="T44" fmla="*/ 246 w 287"/>
                <a:gd name="T45" fmla="*/ 166 h 270"/>
                <a:gd name="T46" fmla="*/ 255 w 287"/>
                <a:gd name="T47" fmla="*/ 153 h 270"/>
                <a:gd name="T48" fmla="*/ 275 w 287"/>
                <a:gd name="T49" fmla="*/ 154 h 270"/>
                <a:gd name="T50" fmla="*/ 287 w 287"/>
                <a:gd name="T51" fmla="*/ 197 h 270"/>
                <a:gd name="T52" fmla="*/ 275 w 287"/>
                <a:gd name="T53" fmla="*/ 220 h 270"/>
                <a:gd name="T54" fmla="*/ 266 w 287"/>
                <a:gd name="T55" fmla="*/ 249 h 270"/>
                <a:gd name="T56" fmla="*/ 141 w 287"/>
                <a:gd name="T57" fmla="*/ 270 h 270"/>
                <a:gd name="T58" fmla="*/ 158 w 287"/>
                <a:gd name="T59" fmla="*/ 235 h 270"/>
                <a:gd name="T60" fmla="*/ 145 w 287"/>
                <a:gd name="T61" fmla="*/ 191 h 270"/>
                <a:gd name="T62" fmla="*/ 144 w 287"/>
                <a:gd name="T63" fmla="*/ 165 h 270"/>
                <a:gd name="T64" fmla="*/ 148 w 287"/>
                <a:gd name="T65" fmla="*/ 147 h 270"/>
                <a:gd name="T66" fmla="*/ 153 w 287"/>
                <a:gd name="T67" fmla="*/ 122 h 270"/>
                <a:gd name="T68" fmla="*/ 166 w 287"/>
                <a:gd name="T69" fmla="*/ 106 h 270"/>
                <a:gd name="T70" fmla="*/ 169 w 287"/>
                <a:gd name="T71" fmla="*/ 122 h 270"/>
                <a:gd name="T72" fmla="*/ 175 w 287"/>
                <a:gd name="T73" fmla="*/ 111 h 270"/>
                <a:gd name="T74" fmla="*/ 180 w 287"/>
                <a:gd name="T75" fmla="*/ 94 h 270"/>
                <a:gd name="T76" fmla="*/ 184 w 287"/>
                <a:gd name="T77" fmla="*/ 81 h 270"/>
                <a:gd name="T78" fmla="*/ 189 w 287"/>
                <a:gd name="T79" fmla="*/ 74 h 270"/>
                <a:gd name="T80" fmla="*/ 187 w 287"/>
                <a:gd name="T81" fmla="*/ 65 h 270"/>
                <a:gd name="T82" fmla="*/ 159 w 287"/>
                <a:gd name="T83" fmla="*/ 68 h 270"/>
                <a:gd name="T84" fmla="*/ 129 w 287"/>
                <a:gd name="T85" fmla="*/ 85 h 270"/>
                <a:gd name="T86" fmla="*/ 127 w 287"/>
                <a:gd name="T87" fmla="*/ 76 h 270"/>
                <a:gd name="T88" fmla="*/ 118 w 287"/>
                <a:gd name="T89" fmla="*/ 75 h 270"/>
                <a:gd name="T90" fmla="*/ 107 w 287"/>
                <a:gd name="T91" fmla="*/ 101 h 270"/>
                <a:gd name="T92" fmla="*/ 95 w 287"/>
                <a:gd name="T93" fmla="*/ 100 h 270"/>
                <a:gd name="T94" fmla="*/ 84 w 287"/>
                <a:gd name="T95" fmla="*/ 81 h 270"/>
                <a:gd name="T96" fmla="*/ 58 w 287"/>
                <a:gd name="T97" fmla="*/ 74 h 270"/>
                <a:gd name="T98" fmla="*/ 29 w 287"/>
                <a:gd name="T99" fmla="*/ 65 h 270"/>
                <a:gd name="T100" fmla="*/ 9 w 287"/>
                <a:gd name="T101" fmla="*/ 57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87" h="270">
                  <a:moveTo>
                    <a:pt x="0" y="51"/>
                  </a:moveTo>
                  <a:cubicBezTo>
                    <a:pt x="2" y="49"/>
                    <a:pt x="2" y="49"/>
                    <a:pt x="2" y="49"/>
                  </a:cubicBezTo>
                  <a:cubicBezTo>
                    <a:pt x="6" y="49"/>
                    <a:pt x="6" y="49"/>
                    <a:pt x="6" y="49"/>
                  </a:cubicBezTo>
                  <a:cubicBezTo>
                    <a:pt x="11" y="46"/>
                    <a:pt x="11" y="46"/>
                    <a:pt x="11" y="46"/>
                  </a:cubicBezTo>
                  <a:cubicBezTo>
                    <a:pt x="12" y="44"/>
                    <a:pt x="12" y="44"/>
                    <a:pt x="12" y="44"/>
                  </a:cubicBezTo>
                  <a:cubicBezTo>
                    <a:pt x="14" y="40"/>
                    <a:pt x="14" y="40"/>
                    <a:pt x="14" y="40"/>
                  </a:cubicBezTo>
                  <a:cubicBezTo>
                    <a:pt x="17" y="37"/>
                    <a:pt x="17" y="37"/>
                    <a:pt x="17" y="37"/>
                  </a:cubicBezTo>
                  <a:cubicBezTo>
                    <a:pt x="20" y="36"/>
                    <a:pt x="20" y="36"/>
                    <a:pt x="20" y="36"/>
                  </a:cubicBezTo>
                  <a:cubicBezTo>
                    <a:pt x="23" y="36"/>
                    <a:pt x="23" y="36"/>
                    <a:pt x="23" y="36"/>
                  </a:cubicBezTo>
                  <a:cubicBezTo>
                    <a:pt x="29" y="36"/>
                    <a:pt x="29" y="36"/>
                    <a:pt x="29" y="36"/>
                  </a:cubicBezTo>
                  <a:cubicBezTo>
                    <a:pt x="32" y="34"/>
                    <a:pt x="32" y="34"/>
                    <a:pt x="32" y="34"/>
                  </a:cubicBezTo>
                  <a:cubicBezTo>
                    <a:pt x="42" y="27"/>
                    <a:pt x="42" y="27"/>
                    <a:pt x="42" y="27"/>
                  </a:cubicBezTo>
                  <a:cubicBezTo>
                    <a:pt x="45" y="26"/>
                    <a:pt x="45" y="26"/>
                    <a:pt x="45" y="26"/>
                  </a:cubicBezTo>
                  <a:cubicBezTo>
                    <a:pt x="49" y="22"/>
                    <a:pt x="49" y="22"/>
                    <a:pt x="49" y="22"/>
                  </a:cubicBezTo>
                  <a:cubicBezTo>
                    <a:pt x="52" y="17"/>
                    <a:pt x="52" y="17"/>
                    <a:pt x="52" y="17"/>
                  </a:cubicBezTo>
                  <a:cubicBezTo>
                    <a:pt x="56" y="14"/>
                    <a:pt x="56" y="14"/>
                    <a:pt x="56" y="14"/>
                  </a:cubicBezTo>
                  <a:cubicBezTo>
                    <a:pt x="61" y="9"/>
                    <a:pt x="61" y="9"/>
                    <a:pt x="61" y="9"/>
                  </a:cubicBezTo>
                  <a:cubicBezTo>
                    <a:pt x="65" y="4"/>
                    <a:pt x="65" y="4"/>
                    <a:pt x="65" y="4"/>
                  </a:cubicBezTo>
                  <a:cubicBezTo>
                    <a:pt x="70" y="1"/>
                    <a:pt x="70" y="1"/>
                    <a:pt x="70" y="1"/>
                  </a:cubicBezTo>
                  <a:cubicBezTo>
                    <a:pt x="77" y="0"/>
                    <a:pt x="77" y="0"/>
                    <a:pt x="77" y="0"/>
                  </a:cubicBezTo>
                  <a:cubicBezTo>
                    <a:pt x="80" y="0"/>
                    <a:pt x="80" y="0"/>
                    <a:pt x="80" y="0"/>
                  </a:cubicBezTo>
                  <a:cubicBezTo>
                    <a:pt x="85" y="2"/>
                    <a:pt x="85" y="2"/>
                    <a:pt x="85" y="2"/>
                  </a:cubicBezTo>
                  <a:cubicBezTo>
                    <a:pt x="83" y="3"/>
                    <a:pt x="83" y="3"/>
                    <a:pt x="83" y="3"/>
                  </a:cubicBezTo>
                  <a:cubicBezTo>
                    <a:pt x="79" y="5"/>
                    <a:pt x="79" y="5"/>
                    <a:pt x="79" y="5"/>
                  </a:cubicBezTo>
                  <a:cubicBezTo>
                    <a:pt x="75" y="6"/>
                    <a:pt x="75" y="6"/>
                    <a:pt x="75" y="6"/>
                  </a:cubicBezTo>
                  <a:cubicBezTo>
                    <a:pt x="76" y="8"/>
                    <a:pt x="76" y="8"/>
                    <a:pt x="76" y="8"/>
                  </a:cubicBezTo>
                  <a:cubicBezTo>
                    <a:pt x="70" y="14"/>
                    <a:pt x="70" y="14"/>
                    <a:pt x="70" y="14"/>
                  </a:cubicBezTo>
                  <a:cubicBezTo>
                    <a:pt x="70" y="14"/>
                    <a:pt x="68" y="14"/>
                    <a:pt x="68" y="15"/>
                  </a:cubicBezTo>
                  <a:cubicBezTo>
                    <a:pt x="68" y="16"/>
                    <a:pt x="65" y="23"/>
                    <a:pt x="65" y="23"/>
                  </a:cubicBezTo>
                  <a:cubicBezTo>
                    <a:pt x="65" y="19"/>
                    <a:pt x="65" y="19"/>
                    <a:pt x="65" y="19"/>
                  </a:cubicBezTo>
                  <a:cubicBezTo>
                    <a:pt x="63" y="17"/>
                    <a:pt x="63" y="17"/>
                    <a:pt x="63" y="17"/>
                  </a:cubicBezTo>
                  <a:cubicBezTo>
                    <a:pt x="62" y="27"/>
                    <a:pt x="62" y="27"/>
                    <a:pt x="62" y="27"/>
                  </a:cubicBezTo>
                  <a:cubicBezTo>
                    <a:pt x="62" y="33"/>
                    <a:pt x="62" y="33"/>
                    <a:pt x="62" y="33"/>
                  </a:cubicBezTo>
                  <a:cubicBezTo>
                    <a:pt x="65" y="31"/>
                    <a:pt x="65" y="31"/>
                    <a:pt x="65" y="31"/>
                  </a:cubicBezTo>
                  <a:cubicBezTo>
                    <a:pt x="67" y="29"/>
                    <a:pt x="67" y="29"/>
                    <a:pt x="67" y="29"/>
                  </a:cubicBezTo>
                  <a:cubicBezTo>
                    <a:pt x="68" y="29"/>
                    <a:pt x="68" y="29"/>
                    <a:pt x="68" y="29"/>
                  </a:cubicBezTo>
                  <a:cubicBezTo>
                    <a:pt x="69" y="31"/>
                    <a:pt x="69" y="31"/>
                    <a:pt x="69" y="31"/>
                  </a:cubicBezTo>
                  <a:cubicBezTo>
                    <a:pt x="72" y="31"/>
                    <a:pt x="72" y="31"/>
                    <a:pt x="72" y="31"/>
                  </a:cubicBezTo>
                  <a:cubicBezTo>
                    <a:pt x="74" y="30"/>
                    <a:pt x="74" y="30"/>
                    <a:pt x="74" y="30"/>
                  </a:cubicBezTo>
                  <a:cubicBezTo>
                    <a:pt x="77" y="28"/>
                    <a:pt x="77" y="28"/>
                    <a:pt x="77" y="28"/>
                  </a:cubicBezTo>
                  <a:cubicBezTo>
                    <a:pt x="82" y="29"/>
                    <a:pt x="82" y="29"/>
                    <a:pt x="82" y="29"/>
                  </a:cubicBezTo>
                  <a:cubicBezTo>
                    <a:pt x="92" y="34"/>
                    <a:pt x="92" y="34"/>
                    <a:pt x="92" y="34"/>
                  </a:cubicBezTo>
                  <a:cubicBezTo>
                    <a:pt x="98" y="41"/>
                    <a:pt x="98" y="41"/>
                    <a:pt x="98" y="41"/>
                  </a:cubicBezTo>
                  <a:cubicBezTo>
                    <a:pt x="102" y="44"/>
                    <a:pt x="102" y="44"/>
                    <a:pt x="102" y="44"/>
                  </a:cubicBezTo>
                  <a:cubicBezTo>
                    <a:pt x="111" y="45"/>
                    <a:pt x="111" y="45"/>
                    <a:pt x="111" y="45"/>
                  </a:cubicBezTo>
                  <a:cubicBezTo>
                    <a:pt x="114" y="44"/>
                    <a:pt x="114" y="44"/>
                    <a:pt x="114" y="44"/>
                  </a:cubicBezTo>
                  <a:cubicBezTo>
                    <a:pt x="121" y="46"/>
                    <a:pt x="121" y="46"/>
                    <a:pt x="121" y="46"/>
                  </a:cubicBezTo>
                  <a:cubicBezTo>
                    <a:pt x="127" y="48"/>
                    <a:pt x="127" y="48"/>
                    <a:pt x="127" y="48"/>
                  </a:cubicBezTo>
                  <a:cubicBezTo>
                    <a:pt x="130" y="44"/>
                    <a:pt x="130" y="44"/>
                    <a:pt x="130" y="44"/>
                  </a:cubicBezTo>
                  <a:cubicBezTo>
                    <a:pt x="135" y="39"/>
                    <a:pt x="135" y="39"/>
                    <a:pt x="135" y="39"/>
                  </a:cubicBezTo>
                  <a:cubicBezTo>
                    <a:pt x="139" y="35"/>
                    <a:pt x="139" y="35"/>
                    <a:pt x="139" y="35"/>
                  </a:cubicBezTo>
                  <a:cubicBezTo>
                    <a:pt x="148" y="33"/>
                    <a:pt x="148" y="33"/>
                    <a:pt x="148" y="33"/>
                  </a:cubicBezTo>
                  <a:cubicBezTo>
                    <a:pt x="154" y="31"/>
                    <a:pt x="154" y="31"/>
                    <a:pt x="154" y="31"/>
                  </a:cubicBezTo>
                  <a:cubicBezTo>
                    <a:pt x="160" y="31"/>
                    <a:pt x="160" y="31"/>
                    <a:pt x="160" y="31"/>
                  </a:cubicBezTo>
                  <a:cubicBezTo>
                    <a:pt x="169" y="28"/>
                    <a:pt x="169" y="28"/>
                    <a:pt x="169" y="28"/>
                  </a:cubicBezTo>
                  <a:cubicBezTo>
                    <a:pt x="175" y="26"/>
                    <a:pt x="175" y="26"/>
                    <a:pt x="175" y="26"/>
                  </a:cubicBezTo>
                  <a:cubicBezTo>
                    <a:pt x="178" y="28"/>
                    <a:pt x="178" y="28"/>
                    <a:pt x="178" y="28"/>
                  </a:cubicBezTo>
                  <a:cubicBezTo>
                    <a:pt x="180" y="36"/>
                    <a:pt x="180" y="36"/>
                    <a:pt x="180" y="36"/>
                  </a:cubicBezTo>
                  <a:cubicBezTo>
                    <a:pt x="191" y="38"/>
                    <a:pt x="191" y="38"/>
                    <a:pt x="191" y="38"/>
                  </a:cubicBezTo>
                  <a:cubicBezTo>
                    <a:pt x="198" y="38"/>
                    <a:pt x="198" y="38"/>
                    <a:pt x="198" y="38"/>
                  </a:cubicBezTo>
                  <a:cubicBezTo>
                    <a:pt x="203" y="39"/>
                    <a:pt x="203" y="39"/>
                    <a:pt x="203" y="39"/>
                  </a:cubicBezTo>
                  <a:cubicBezTo>
                    <a:pt x="207" y="44"/>
                    <a:pt x="207" y="44"/>
                    <a:pt x="207" y="44"/>
                  </a:cubicBezTo>
                  <a:cubicBezTo>
                    <a:pt x="213" y="51"/>
                    <a:pt x="213" y="51"/>
                    <a:pt x="213" y="51"/>
                  </a:cubicBezTo>
                  <a:cubicBezTo>
                    <a:pt x="215" y="53"/>
                    <a:pt x="215" y="53"/>
                    <a:pt x="215" y="53"/>
                  </a:cubicBezTo>
                  <a:cubicBezTo>
                    <a:pt x="215" y="53"/>
                    <a:pt x="216" y="54"/>
                    <a:pt x="217" y="55"/>
                  </a:cubicBezTo>
                  <a:cubicBezTo>
                    <a:pt x="218" y="56"/>
                    <a:pt x="219" y="58"/>
                    <a:pt x="219" y="58"/>
                  </a:cubicBezTo>
                  <a:cubicBezTo>
                    <a:pt x="224" y="59"/>
                    <a:pt x="224" y="59"/>
                    <a:pt x="224" y="59"/>
                  </a:cubicBezTo>
                  <a:cubicBezTo>
                    <a:pt x="224" y="59"/>
                    <a:pt x="226" y="57"/>
                    <a:pt x="226" y="57"/>
                  </a:cubicBezTo>
                  <a:cubicBezTo>
                    <a:pt x="226" y="56"/>
                    <a:pt x="230" y="54"/>
                    <a:pt x="230" y="54"/>
                  </a:cubicBezTo>
                  <a:cubicBezTo>
                    <a:pt x="232" y="56"/>
                    <a:pt x="232" y="56"/>
                    <a:pt x="232" y="56"/>
                  </a:cubicBezTo>
                  <a:cubicBezTo>
                    <a:pt x="232" y="56"/>
                    <a:pt x="234" y="57"/>
                    <a:pt x="232" y="58"/>
                  </a:cubicBezTo>
                  <a:cubicBezTo>
                    <a:pt x="231" y="58"/>
                    <a:pt x="230" y="60"/>
                    <a:pt x="229" y="60"/>
                  </a:cubicBezTo>
                  <a:cubicBezTo>
                    <a:pt x="227" y="60"/>
                    <a:pt x="225" y="60"/>
                    <a:pt x="225" y="60"/>
                  </a:cubicBezTo>
                  <a:cubicBezTo>
                    <a:pt x="221" y="60"/>
                    <a:pt x="221" y="60"/>
                    <a:pt x="221" y="60"/>
                  </a:cubicBezTo>
                  <a:cubicBezTo>
                    <a:pt x="219" y="62"/>
                    <a:pt x="219" y="62"/>
                    <a:pt x="219" y="62"/>
                  </a:cubicBezTo>
                  <a:cubicBezTo>
                    <a:pt x="208" y="62"/>
                    <a:pt x="208" y="62"/>
                    <a:pt x="208" y="62"/>
                  </a:cubicBezTo>
                  <a:cubicBezTo>
                    <a:pt x="205" y="63"/>
                    <a:pt x="205" y="63"/>
                    <a:pt x="205" y="63"/>
                  </a:cubicBezTo>
                  <a:cubicBezTo>
                    <a:pt x="201" y="61"/>
                    <a:pt x="201" y="61"/>
                    <a:pt x="201" y="61"/>
                  </a:cubicBezTo>
                  <a:cubicBezTo>
                    <a:pt x="197" y="59"/>
                    <a:pt x="197" y="59"/>
                    <a:pt x="197" y="59"/>
                  </a:cubicBezTo>
                  <a:cubicBezTo>
                    <a:pt x="193" y="64"/>
                    <a:pt x="193" y="64"/>
                    <a:pt x="193" y="64"/>
                  </a:cubicBezTo>
                  <a:cubicBezTo>
                    <a:pt x="194" y="67"/>
                    <a:pt x="194" y="67"/>
                    <a:pt x="194" y="67"/>
                  </a:cubicBezTo>
                  <a:cubicBezTo>
                    <a:pt x="194" y="69"/>
                    <a:pt x="194" y="69"/>
                    <a:pt x="194" y="69"/>
                  </a:cubicBezTo>
                  <a:cubicBezTo>
                    <a:pt x="194" y="69"/>
                    <a:pt x="194" y="71"/>
                    <a:pt x="195" y="71"/>
                  </a:cubicBezTo>
                  <a:cubicBezTo>
                    <a:pt x="195" y="71"/>
                    <a:pt x="196" y="72"/>
                    <a:pt x="196" y="72"/>
                  </a:cubicBezTo>
                  <a:cubicBezTo>
                    <a:pt x="201" y="74"/>
                    <a:pt x="201" y="74"/>
                    <a:pt x="201" y="74"/>
                  </a:cubicBezTo>
                  <a:cubicBezTo>
                    <a:pt x="203" y="72"/>
                    <a:pt x="203" y="72"/>
                    <a:pt x="203" y="72"/>
                  </a:cubicBezTo>
                  <a:cubicBezTo>
                    <a:pt x="203" y="72"/>
                    <a:pt x="200" y="70"/>
                    <a:pt x="201" y="70"/>
                  </a:cubicBezTo>
                  <a:cubicBezTo>
                    <a:pt x="202" y="70"/>
                    <a:pt x="206" y="72"/>
                    <a:pt x="206" y="72"/>
                  </a:cubicBezTo>
                  <a:cubicBezTo>
                    <a:pt x="206" y="72"/>
                    <a:pt x="205" y="74"/>
                    <a:pt x="205" y="74"/>
                  </a:cubicBezTo>
                  <a:cubicBezTo>
                    <a:pt x="204" y="75"/>
                    <a:pt x="204" y="75"/>
                    <a:pt x="204" y="75"/>
                  </a:cubicBezTo>
                  <a:cubicBezTo>
                    <a:pt x="205" y="76"/>
                    <a:pt x="210" y="77"/>
                    <a:pt x="210" y="77"/>
                  </a:cubicBezTo>
                  <a:cubicBezTo>
                    <a:pt x="211" y="77"/>
                    <a:pt x="214" y="79"/>
                    <a:pt x="214" y="79"/>
                  </a:cubicBezTo>
                  <a:cubicBezTo>
                    <a:pt x="219" y="82"/>
                    <a:pt x="219" y="82"/>
                    <a:pt x="219" y="82"/>
                  </a:cubicBezTo>
                  <a:cubicBezTo>
                    <a:pt x="226" y="85"/>
                    <a:pt x="226" y="85"/>
                    <a:pt x="226" y="85"/>
                  </a:cubicBezTo>
                  <a:cubicBezTo>
                    <a:pt x="234" y="88"/>
                    <a:pt x="234" y="88"/>
                    <a:pt x="234" y="88"/>
                  </a:cubicBezTo>
                  <a:cubicBezTo>
                    <a:pt x="242" y="96"/>
                    <a:pt x="242" y="96"/>
                    <a:pt x="242" y="96"/>
                  </a:cubicBezTo>
                  <a:cubicBezTo>
                    <a:pt x="246" y="101"/>
                    <a:pt x="246" y="101"/>
                    <a:pt x="246" y="101"/>
                  </a:cubicBezTo>
                  <a:cubicBezTo>
                    <a:pt x="244" y="103"/>
                    <a:pt x="244" y="103"/>
                    <a:pt x="244" y="103"/>
                  </a:cubicBezTo>
                  <a:cubicBezTo>
                    <a:pt x="244" y="103"/>
                    <a:pt x="243" y="103"/>
                    <a:pt x="243" y="104"/>
                  </a:cubicBezTo>
                  <a:cubicBezTo>
                    <a:pt x="244" y="105"/>
                    <a:pt x="246" y="109"/>
                    <a:pt x="246" y="109"/>
                  </a:cubicBezTo>
                  <a:cubicBezTo>
                    <a:pt x="245" y="110"/>
                    <a:pt x="247" y="113"/>
                    <a:pt x="247" y="113"/>
                  </a:cubicBezTo>
                  <a:cubicBezTo>
                    <a:pt x="249" y="124"/>
                    <a:pt x="249" y="124"/>
                    <a:pt x="249" y="124"/>
                  </a:cubicBezTo>
                  <a:cubicBezTo>
                    <a:pt x="250" y="130"/>
                    <a:pt x="250" y="130"/>
                    <a:pt x="250" y="130"/>
                  </a:cubicBezTo>
                  <a:cubicBezTo>
                    <a:pt x="249" y="136"/>
                    <a:pt x="249" y="136"/>
                    <a:pt x="249" y="136"/>
                  </a:cubicBezTo>
                  <a:cubicBezTo>
                    <a:pt x="245" y="141"/>
                    <a:pt x="245" y="141"/>
                    <a:pt x="245" y="141"/>
                  </a:cubicBezTo>
                  <a:cubicBezTo>
                    <a:pt x="242" y="147"/>
                    <a:pt x="242" y="147"/>
                    <a:pt x="242" y="147"/>
                  </a:cubicBezTo>
                  <a:cubicBezTo>
                    <a:pt x="242" y="147"/>
                    <a:pt x="240" y="151"/>
                    <a:pt x="239" y="152"/>
                  </a:cubicBezTo>
                  <a:cubicBezTo>
                    <a:pt x="239" y="152"/>
                    <a:pt x="235" y="155"/>
                    <a:pt x="235" y="156"/>
                  </a:cubicBezTo>
                  <a:cubicBezTo>
                    <a:pt x="235" y="156"/>
                    <a:pt x="233" y="160"/>
                    <a:pt x="233" y="160"/>
                  </a:cubicBezTo>
                  <a:cubicBezTo>
                    <a:pt x="233" y="168"/>
                    <a:pt x="233" y="168"/>
                    <a:pt x="233" y="168"/>
                  </a:cubicBezTo>
                  <a:cubicBezTo>
                    <a:pt x="235" y="170"/>
                    <a:pt x="235" y="170"/>
                    <a:pt x="235" y="170"/>
                  </a:cubicBezTo>
                  <a:cubicBezTo>
                    <a:pt x="240" y="172"/>
                    <a:pt x="240" y="172"/>
                    <a:pt x="240" y="172"/>
                  </a:cubicBezTo>
                  <a:cubicBezTo>
                    <a:pt x="242" y="170"/>
                    <a:pt x="242" y="170"/>
                    <a:pt x="242" y="170"/>
                  </a:cubicBezTo>
                  <a:cubicBezTo>
                    <a:pt x="242" y="170"/>
                    <a:pt x="244" y="169"/>
                    <a:pt x="244" y="168"/>
                  </a:cubicBezTo>
                  <a:cubicBezTo>
                    <a:pt x="245" y="168"/>
                    <a:pt x="246" y="166"/>
                    <a:pt x="246" y="166"/>
                  </a:cubicBezTo>
                  <a:cubicBezTo>
                    <a:pt x="246" y="166"/>
                    <a:pt x="249" y="164"/>
                    <a:pt x="249" y="164"/>
                  </a:cubicBezTo>
                  <a:cubicBezTo>
                    <a:pt x="249" y="164"/>
                    <a:pt x="249" y="161"/>
                    <a:pt x="249" y="161"/>
                  </a:cubicBezTo>
                  <a:cubicBezTo>
                    <a:pt x="249" y="161"/>
                    <a:pt x="250" y="157"/>
                    <a:pt x="250" y="157"/>
                  </a:cubicBezTo>
                  <a:cubicBezTo>
                    <a:pt x="250" y="157"/>
                    <a:pt x="252" y="156"/>
                    <a:pt x="252" y="156"/>
                  </a:cubicBezTo>
                  <a:cubicBezTo>
                    <a:pt x="252" y="155"/>
                    <a:pt x="255" y="153"/>
                    <a:pt x="255" y="153"/>
                  </a:cubicBezTo>
                  <a:cubicBezTo>
                    <a:pt x="255" y="153"/>
                    <a:pt x="259" y="150"/>
                    <a:pt x="259" y="150"/>
                  </a:cubicBezTo>
                  <a:cubicBezTo>
                    <a:pt x="260" y="150"/>
                    <a:pt x="262" y="147"/>
                    <a:pt x="262" y="147"/>
                  </a:cubicBezTo>
                  <a:cubicBezTo>
                    <a:pt x="265" y="147"/>
                    <a:pt x="265" y="147"/>
                    <a:pt x="265" y="147"/>
                  </a:cubicBezTo>
                  <a:cubicBezTo>
                    <a:pt x="269" y="148"/>
                    <a:pt x="269" y="148"/>
                    <a:pt x="269" y="148"/>
                  </a:cubicBezTo>
                  <a:cubicBezTo>
                    <a:pt x="275" y="154"/>
                    <a:pt x="275" y="154"/>
                    <a:pt x="275" y="154"/>
                  </a:cubicBezTo>
                  <a:cubicBezTo>
                    <a:pt x="279" y="162"/>
                    <a:pt x="279" y="162"/>
                    <a:pt x="279" y="162"/>
                  </a:cubicBezTo>
                  <a:cubicBezTo>
                    <a:pt x="283" y="184"/>
                    <a:pt x="283" y="184"/>
                    <a:pt x="283" y="184"/>
                  </a:cubicBezTo>
                  <a:cubicBezTo>
                    <a:pt x="286" y="189"/>
                    <a:pt x="286" y="189"/>
                    <a:pt x="286" y="189"/>
                  </a:cubicBezTo>
                  <a:cubicBezTo>
                    <a:pt x="286" y="193"/>
                    <a:pt x="286" y="193"/>
                    <a:pt x="286" y="193"/>
                  </a:cubicBezTo>
                  <a:cubicBezTo>
                    <a:pt x="286" y="193"/>
                    <a:pt x="287" y="196"/>
                    <a:pt x="287" y="197"/>
                  </a:cubicBezTo>
                  <a:cubicBezTo>
                    <a:pt x="287" y="198"/>
                    <a:pt x="287" y="213"/>
                    <a:pt x="287" y="213"/>
                  </a:cubicBezTo>
                  <a:cubicBezTo>
                    <a:pt x="280" y="213"/>
                    <a:pt x="280" y="213"/>
                    <a:pt x="280" y="213"/>
                  </a:cubicBezTo>
                  <a:cubicBezTo>
                    <a:pt x="278" y="213"/>
                    <a:pt x="278" y="213"/>
                    <a:pt x="278" y="213"/>
                  </a:cubicBezTo>
                  <a:cubicBezTo>
                    <a:pt x="278" y="216"/>
                    <a:pt x="278" y="216"/>
                    <a:pt x="278" y="216"/>
                  </a:cubicBezTo>
                  <a:cubicBezTo>
                    <a:pt x="275" y="220"/>
                    <a:pt x="275" y="220"/>
                    <a:pt x="275" y="220"/>
                  </a:cubicBezTo>
                  <a:cubicBezTo>
                    <a:pt x="274" y="225"/>
                    <a:pt x="274" y="225"/>
                    <a:pt x="274" y="225"/>
                  </a:cubicBezTo>
                  <a:cubicBezTo>
                    <a:pt x="272" y="229"/>
                    <a:pt x="272" y="229"/>
                    <a:pt x="272" y="229"/>
                  </a:cubicBezTo>
                  <a:cubicBezTo>
                    <a:pt x="269" y="233"/>
                    <a:pt x="269" y="233"/>
                    <a:pt x="269" y="233"/>
                  </a:cubicBezTo>
                  <a:cubicBezTo>
                    <a:pt x="266" y="243"/>
                    <a:pt x="266" y="243"/>
                    <a:pt x="266" y="243"/>
                  </a:cubicBezTo>
                  <a:cubicBezTo>
                    <a:pt x="266" y="249"/>
                    <a:pt x="266" y="249"/>
                    <a:pt x="266" y="249"/>
                  </a:cubicBezTo>
                  <a:cubicBezTo>
                    <a:pt x="262" y="254"/>
                    <a:pt x="262" y="254"/>
                    <a:pt x="262" y="254"/>
                  </a:cubicBezTo>
                  <a:cubicBezTo>
                    <a:pt x="259" y="259"/>
                    <a:pt x="259" y="259"/>
                    <a:pt x="259" y="259"/>
                  </a:cubicBezTo>
                  <a:cubicBezTo>
                    <a:pt x="213" y="267"/>
                    <a:pt x="213" y="267"/>
                    <a:pt x="213" y="267"/>
                  </a:cubicBezTo>
                  <a:cubicBezTo>
                    <a:pt x="212" y="265"/>
                    <a:pt x="212" y="265"/>
                    <a:pt x="212" y="265"/>
                  </a:cubicBezTo>
                  <a:cubicBezTo>
                    <a:pt x="141" y="270"/>
                    <a:pt x="141" y="270"/>
                    <a:pt x="141" y="270"/>
                  </a:cubicBezTo>
                  <a:cubicBezTo>
                    <a:pt x="146" y="265"/>
                    <a:pt x="146" y="265"/>
                    <a:pt x="146" y="265"/>
                  </a:cubicBezTo>
                  <a:cubicBezTo>
                    <a:pt x="148" y="261"/>
                    <a:pt x="148" y="261"/>
                    <a:pt x="148" y="261"/>
                  </a:cubicBezTo>
                  <a:cubicBezTo>
                    <a:pt x="152" y="254"/>
                    <a:pt x="152" y="254"/>
                    <a:pt x="152" y="254"/>
                  </a:cubicBezTo>
                  <a:cubicBezTo>
                    <a:pt x="156" y="245"/>
                    <a:pt x="156" y="245"/>
                    <a:pt x="156" y="245"/>
                  </a:cubicBezTo>
                  <a:cubicBezTo>
                    <a:pt x="158" y="235"/>
                    <a:pt x="158" y="235"/>
                    <a:pt x="158" y="235"/>
                  </a:cubicBezTo>
                  <a:cubicBezTo>
                    <a:pt x="157" y="217"/>
                    <a:pt x="157" y="217"/>
                    <a:pt x="157" y="217"/>
                  </a:cubicBezTo>
                  <a:cubicBezTo>
                    <a:pt x="157" y="209"/>
                    <a:pt x="157" y="209"/>
                    <a:pt x="157" y="209"/>
                  </a:cubicBezTo>
                  <a:cubicBezTo>
                    <a:pt x="153" y="203"/>
                    <a:pt x="153" y="203"/>
                    <a:pt x="153" y="203"/>
                  </a:cubicBezTo>
                  <a:cubicBezTo>
                    <a:pt x="149" y="195"/>
                    <a:pt x="149" y="195"/>
                    <a:pt x="149" y="195"/>
                  </a:cubicBezTo>
                  <a:cubicBezTo>
                    <a:pt x="145" y="191"/>
                    <a:pt x="145" y="191"/>
                    <a:pt x="145" y="191"/>
                  </a:cubicBezTo>
                  <a:cubicBezTo>
                    <a:pt x="142" y="184"/>
                    <a:pt x="142" y="184"/>
                    <a:pt x="142" y="184"/>
                  </a:cubicBezTo>
                  <a:cubicBezTo>
                    <a:pt x="144" y="179"/>
                    <a:pt x="144" y="179"/>
                    <a:pt x="144" y="179"/>
                  </a:cubicBezTo>
                  <a:cubicBezTo>
                    <a:pt x="146" y="177"/>
                    <a:pt x="146" y="177"/>
                    <a:pt x="146" y="177"/>
                  </a:cubicBezTo>
                  <a:cubicBezTo>
                    <a:pt x="146" y="173"/>
                    <a:pt x="146" y="173"/>
                    <a:pt x="146" y="173"/>
                  </a:cubicBezTo>
                  <a:cubicBezTo>
                    <a:pt x="144" y="165"/>
                    <a:pt x="144" y="165"/>
                    <a:pt x="144" y="165"/>
                  </a:cubicBezTo>
                  <a:cubicBezTo>
                    <a:pt x="141" y="162"/>
                    <a:pt x="141" y="162"/>
                    <a:pt x="141" y="162"/>
                  </a:cubicBezTo>
                  <a:cubicBezTo>
                    <a:pt x="144" y="160"/>
                    <a:pt x="144" y="160"/>
                    <a:pt x="144" y="160"/>
                  </a:cubicBezTo>
                  <a:cubicBezTo>
                    <a:pt x="145" y="155"/>
                    <a:pt x="145" y="155"/>
                    <a:pt x="145" y="155"/>
                  </a:cubicBezTo>
                  <a:cubicBezTo>
                    <a:pt x="146" y="150"/>
                    <a:pt x="146" y="150"/>
                    <a:pt x="146" y="150"/>
                  </a:cubicBezTo>
                  <a:cubicBezTo>
                    <a:pt x="148" y="147"/>
                    <a:pt x="148" y="147"/>
                    <a:pt x="148" y="147"/>
                  </a:cubicBezTo>
                  <a:cubicBezTo>
                    <a:pt x="148" y="139"/>
                    <a:pt x="148" y="139"/>
                    <a:pt x="148" y="139"/>
                  </a:cubicBezTo>
                  <a:cubicBezTo>
                    <a:pt x="147" y="135"/>
                    <a:pt x="147" y="135"/>
                    <a:pt x="147" y="135"/>
                  </a:cubicBezTo>
                  <a:cubicBezTo>
                    <a:pt x="148" y="130"/>
                    <a:pt x="148" y="130"/>
                    <a:pt x="148" y="130"/>
                  </a:cubicBezTo>
                  <a:cubicBezTo>
                    <a:pt x="151" y="126"/>
                    <a:pt x="151" y="126"/>
                    <a:pt x="151" y="126"/>
                  </a:cubicBezTo>
                  <a:cubicBezTo>
                    <a:pt x="153" y="122"/>
                    <a:pt x="153" y="122"/>
                    <a:pt x="153" y="122"/>
                  </a:cubicBezTo>
                  <a:cubicBezTo>
                    <a:pt x="153" y="117"/>
                    <a:pt x="153" y="117"/>
                    <a:pt x="153" y="117"/>
                  </a:cubicBezTo>
                  <a:cubicBezTo>
                    <a:pt x="157" y="116"/>
                    <a:pt x="157" y="116"/>
                    <a:pt x="157" y="116"/>
                  </a:cubicBezTo>
                  <a:cubicBezTo>
                    <a:pt x="163" y="116"/>
                    <a:pt x="163" y="116"/>
                    <a:pt x="163" y="116"/>
                  </a:cubicBezTo>
                  <a:cubicBezTo>
                    <a:pt x="165" y="108"/>
                    <a:pt x="165" y="108"/>
                    <a:pt x="165" y="108"/>
                  </a:cubicBezTo>
                  <a:cubicBezTo>
                    <a:pt x="166" y="106"/>
                    <a:pt x="166" y="106"/>
                    <a:pt x="166" y="106"/>
                  </a:cubicBezTo>
                  <a:cubicBezTo>
                    <a:pt x="168" y="105"/>
                    <a:pt x="168" y="105"/>
                    <a:pt x="168" y="105"/>
                  </a:cubicBezTo>
                  <a:cubicBezTo>
                    <a:pt x="171" y="114"/>
                    <a:pt x="171" y="114"/>
                    <a:pt x="171" y="114"/>
                  </a:cubicBezTo>
                  <a:cubicBezTo>
                    <a:pt x="167" y="119"/>
                    <a:pt x="167" y="119"/>
                    <a:pt x="167" y="119"/>
                  </a:cubicBezTo>
                  <a:cubicBezTo>
                    <a:pt x="167" y="121"/>
                    <a:pt x="167" y="121"/>
                    <a:pt x="167" y="121"/>
                  </a:cubicBezTo>
                  <a:cubicBezTo>
                    <a:pt x="167" y="121"/>
                    <a:pt x="168" y="122"/>
                    <a:pt x="169" y="122"/>
                  </a:cubicBezTo>
                  <a:cubicBezTo>
                    <a:pt x="170" y="122"/>
                    <a:pt x="170" y="122"/>
                    <a:pt x="170" y="122"/>
                  </a:cubicBezTo>
                  <a:cubicBezTo>
                    <a:pt x="170" y="122"/>
                    <a:pt x="172" y="121"/>
                    <a:pt x="172" y="121"/>
                  </a:cubicBezTo>
                  <a:cubicBezTo>
                    <a:pt x="172" y="120"/>
                    <a:pt x="173" y="117"/>
                    <a:pt x="173" y="117"/>
                  </a:cubicBezTo>
                  <a:cubicBezTo>
                    <a:pt x="174" y="116"/>
                    <a:pt x="174" y="116"/>
                    <a:pt x="174" y="116"/>
                  </a:cubicBezTo>
                  <a:cubicBezTo>
                    <a:pt x="175" y="111"/>
                    <a:pt x="175" y="111"/>
                    <a:pt x="175" y="111"/>
                  </a:cubicBezTo>
                  <a:cubicBezTo>
                    <a:pt x="175" y="108"/>
                    <a:pt x="175" y="108"/>
                    <a:pt x="175" y="108"/>
                  </a:cubicBezTo>
                  <a:cubicBezTo>
                    <a:pt x="175" y="104"/>
                    <a:pt x="175" y="104"/>
                    <a:pt x="175" y="104"/>
                  </a:cubicBezTo>
                  <a:cubicBezTo>
                    <a:pt x="175" y="100"/>
                    <a:pt x="175" y="100"/>
                    <a:pt x="175" y="100"/>
                  </a:cubicBezTo>
                  <a:cubicBezTo>
                    <a:pt x="178" y="96"/>
                    <a:pt x="178" y="96"/>
                    <a:pt x="178" y="96"/>
                  </a:cubicBezTo>
                  <a:cubicBezTo>
                    <a:pt x="180" y="94"/>
                    <a:pt x="180" y="94"/>
                    <a:pt x="180" y="94"/>
                  </a:cubicBezTo>
                  <a:cubicBezTo>
                    <a:pt x="185" y="93"/>
                    <a:pt x="185" y="93"/>
                    <a:pt x="185" y="93"/>
                  </a:cubicBezTo>
                  <a:cubicBezTo>
                    <a:pt x="187" y="91"/>
                    <a:pt x="187" y="91"/>
                    <a:pt x="187" y="91"/>
                  </a:cubicBezTo>
                  <a:cubicBezTo>
                    <a:pt x="183" y="87"/>
                    <a:pt x="183" y="87"/>
                    <a:pt x="183" y="87"/>
                  </a:cubicBezTo>
                  <a:cubicBezTo>
                    <a:pt x="182" y="84"/>
                    <a:pt x="182" y="84"/>
                    <a:pt x="182" y="84"/>
                  </a:cubicBezTo>
                  <a:cubicBezTo>
                    <a:pt x="184" y="81"/>
                    <a:pt x="184" y="81"/>
                    <a:pt x="184" y="81"/>
                  </a:cubicBezTo>
                  <a:cubicBezTo>
                    <a:pt x="186" y="78"/>
                    <a:pt x="186" y="78"/>
                    <a:pt x="186" y="78"/>
                  </a:cubicBezTo>
                  <a:cubicBezTo>
                    <a:pt x="187" y="77"/>
                    <a:pt x="187" y="77"/>
                    <a:pt x="187" y="77"/>
                  </a:cubicBezTo>
                  <a:cubicBezTo>
                    <a:pt x="187" y="75"/>
                    <a:pt x="187" y="75"/>
                    <a:pt x="187" y="75"/>
                  </a:cubicBezTo>
                  <a:cubicBezTo>
                    <a:pt x="188" y="74"/>
                    <a:pt x="188" y="74"/>
                    <a:pt x="188" y="74"/>
                  </a:cubicBezTo>
                  <a:cubicBezTo>
                    <a:pt x="188" y="74"/>
                    <a:pt x="188" y="74"/>
                    <a:pt x="189" y="74"/>
                  </a:cubicBezTo>
                  <a:cubicBezTo>
                    <a:pt x="189" y="74"/>
                    <a:pt x="193" y="73"/>
                    <a:pt x="193" y="73"/>
                  </a:cubicBezTo>
                  <a:cubicBezTo>
                    <a:pt x="195" y="73"/>
                    <a:pt x="195" y="73"/>
                    <a:pt x="195" y="73"/>
                  </a:cubicBezTo>
                  <a:cubicBezTo>
                    <a:pt x="193" y="70"/>
                    <a:pt x="193" y="70"/>
                    <a:pt x="193" y="70"/>
                  </a:cubicBezTo>
                  <a:cubicBezTo>
                    <a:pt x="189" y="67"/>
                    <a:pt x="189" y="67"/>
                    <a:pt x="189" y="67"/>
                  </a:cubicBezTo>
                  <a:cubicBezTo>
                    <a:pt x="187" y="65"/>
                    <a:pt x="187" y="65"/>
                    <a:pt x="187" y="65"/>
                  </a:cubicBezTo>
                  <a:cubicBezTo>
                    <a:pt x="184" y="63"/>
                    <a:pt x="184" y="63"/>
                    <a:pt x="184" y="63"/>
                  </a:cubicBezTo>
                  <a:cubicBezTo>
                    <a:pt x="179" y="61"/>
                    <a:pt x="179" y="61"/>
                    <a:pt x="179" y="61"/>
                  </a:cubicBezTo>
                  <a:cubicBezTo>
                    <a:pt x="170" y="60"/>
                    <a:pt x="170" y="60"/>
                    <a:pt x="170" y="60"/>
                  </a:cubicBezTo>
                  <a:cubicBezTo>
                    <a:pt x="163" y="64"/>
                    <a:pt x="163" y="64"/>
                    <a:pt x="163" y="64"/>
                  </a:cubicBezTo>
                  <a:cubicBezTo>
                    <a:pt x="159" y="68"/>
                    <a:pt x="159" y="68"/>
                    <a:pt x="159" y="68"/>
                  </a:cubicBezTo>
                  <a:cubicBezTo>
                    <a:pt x="152" y="69"/>
                    <a:pt x="152" y="69"/>
                    <a:pt x="152" y="69"/>
                  </a:cubicBezTo>
                  <a:cubicBezTo>
                    <a:pt x="144" y="69"/>
                    <a:pt x="144" y="69"/>
                    <a:pt x="144" y="69"/>
                  </a:cubicBezTo>
                  <a:cubicBezTo>
                    <a:pt x="140" y="72"/>
                    <a:pt x="140" y="72"/>
                    <a:pt x="140" y="72"/>
                  </a:cubicBezTo>
                  <a:cubicBezTo>
                    <a:pt x="135" y="81"/>
                    <a:pt x="135" y="81"/>
                    <a:pt x="135" y="81"/>
                  </a:cubicBezTo>
                  <a:cubicBezTo>
                    <a:pt x="129" y="85"/>
                    <a:pt x="129" y="85"/>
                    <a:pt x="129" y="85"/>
                  </a:cubicBezTo>
                  <a:cubicBezTo>
                    <a:pt x="128" y="84"/>
                    <a:pt x="128" y="84"/>
                    <a:pt x="128" y="84"/>
                  </a:cubicBezTo>
                  <a:cubicBezTo>
                    <a:pt x="130" y="80"/>
                    <a:pt x="130" y="80"/>
                    <a:pt x="130" y="80"/>
                  </a:cubicBezTo>
                  <a:cubicBezTo>
                    <a:pt x="133" y="77"/>
                    <a:pt x="133" y="77"/>
                    <a:pt x="133" y="77"/>
                  </a:cubicBezTo>
                  <a:cubicBezTo>
                    <a:pt x="131" y="74"/>
                    <a:pt x="131" y="74"/>
                    <a:pt x="131" y="74"/>
                  </a:cubicBezTo>
                  <a:cubicBezTo>
                    <a:pt x="127" y="76"/>
                    <a:pt x="127" y="76"/>
                    <a:pt x="127" y="76"/>
                  </a:cubicBezTo>
                  <a:cubicBezTo>
                    <a:pt x="125" y="77"/>
                    <a:pt x="125" y="77"/>
                    <a:pt x="125" y="77"/>
                  </a:cubicBezTo>
                  <a:cubicBezTo>
                    <a:pt x="123" y="81"/>
                    <a:pt x="123" y="81"/>
                    <a:pt x="123" y="81"/>
                  </a:cubicBezTo>
                  <a:cubicBezTo>
                    <a:pt x="121" y="82"/>
                    <a:pt x="121" y="82"/>
                    <a:pt x="121" y="82"/>
                  </a:cubicBezTo>
                  <a:cubicBezTo>
                    <a:pt x="120" y="82"/>
                    <a:pt x="120" y="82"/>
                    <a:pt x="120" y="82"/>
                  </a:cubicBezTo>
                  <a:cubicBezTo>
                    <a:pt x="118" y="75"/>
                    <a:pt x="118" y="75"/>
                    <a:pt x="118" y="75"/>
                  </a:cubicBezTo>
                  <a:cubicBezTo>
                    <a:pt x="117" y="75"/>
                    <a:pt x="117" y="75"/>
                    <a:pt x="117" y="75"/>
                  </a:cubicBezTo>
                  <a:cubicBezTo>
                    <a:pt x="115" y="81"/>
                    <a:pt x="115" y="81"/>
                    <a:pt x="115" y="81"/>
                  </a:cubicBezTo>
                  <a:cubicBezTo>
                    <a:pt x="114" y="85"/>
                    <a:pt x="114" y="85"/>
                    <a:pt x="114" y="85"/>
                  </a:cubicBezTo>
                  <a:cubicBezTo>
                    <a:pt x="110" y="90"/>
                    <a:pt x="110" y="90"/>
                    <a:pt x="110" y="90"/>
                  </a:cubicBezTo>
                  <a:cubicBezTo>
                    <a:pt x="107" y="101"/>
                    <a:pt x="107" y="101"/>
                    <a:pt x="107" y="101"/>
                  </a:cubicBezTo>
                  <a:cubicBezTo>
                    <a:pt x="105" y="107"/>
                    <a:pt x="105" y="107"/>
                    <a:pt x="105" y="107"/>
                  </a:cubicBezTo>
                  <a:cubicBezTo>
                    <a:pt x="99" y="112"/>
                    <a:pt x="99" y="112"/>
                    <a:pt x="99" y="112"/>
                  </a:cubicBezTo>
                  <a:cubicBezTo>
                    <a:pt x="97" y="108"/>
                    <a:pt x="97" y="108"/>
                    <a:pt x="97" y="108"/>
                  </a:cubicBezTo>
                  <a:cubicBezTo>
                    <a:pt x="96" y="101"/>
                    <a:pt x="96" y="101"/>
                    <a:pt x="96" y="101"/>
                  </a:cubicBezTo>
                  <a:cubicBezTo>
                    <a:pt x="95" y="100"/>
                    <a:pt x="95" y="100"/>
                    <a:pt x="95" y="100"/>
                  </a:cubicBezTo>
                  <a:cubicBezTo>
                    <a:pt x="93" y="97"/>
                    <a:pt x="93" y="97"/>
                    <a:pt x="93" y="97"/>
                  </a:cubicBezTo>
                  <a:cubicBezTo>
                    <a:pt x="94" y="94"/>
                    <a:pt x="94" y="94"/>
                    <a:pt x="94" y="94"/>
                  </a:cubicBezTo>
                  <a:cubicBezTo>
                    <a:pt x="93" y="88"/>
                    <a:pt x="93" y="88"/>
                    <a:pt x="93" y="88"/>
                  </a:cubicBezTo>
                  <a:cubicBezTo>
                    <a:pt x="90" y="85"/>
                    <a:pt x="90" y="85"/>
                    <a:pt x="90" y="85"/>
                  </a:cubicBezTo>
                  <a:cubicBezTo>
                    <a:pt x="84" y="81"/>
                    <a:pt x="84" y="81"/>
                    <a:pt x="84" y="81"/>
                  </a:cubicBezTo>
                  <a:cubicBezTo>
                    <a:pt x="82" y="77"/>
                    <a:pt x="82" y="77"/>
                    <a:pt x="82" y="77"/>
                  </a:cubicBezTo>
                  <a:cubicBezTo>
                    <a:pt x="75" y="76"/>
                    <a:pt x="75" y="76"/>
                    <a:pt x="75" y="76"/>
                  </a:cubicBezTo>
                  <a:cubicBezTo>
                    <a:pt x="66" y="76"/>
                    <a:pt x="66" y="76"/>
                    <a:pt x="66" y="76"/>
                  </a:cubicBezTo>
                  <a:cubicBezTo>
                    <a:pt x="64" y="74"/>
                    <a:pt x="64" y="74"/>
                    <a:pt x="64" y="74"/>
                  </a:cubicBezTo>
                  <a:cubicBezTo>
                    <a:pt x="58" y="74"/>
                    <a:pt x="58" y="74"/>
                    <a:pt x="58" y="74"/>
                  </a:cubicBezTo>
                  <a:cubicBezTo>
                    <a:pt x="50" y="73"/>
                    <a:pt x="50" y="73"/>
                    <a:pt x="50" y="73"/>
                  </a:cubicBezTo>
                  <a:cubicBezTo>
                    <a:pt x="49" y="71"/>
                    <a:pt x="49" y="71"/>
                    <a:pt x="49" y="71"/>
                  </a:cubicBezTo>
                  <a:cubicBezTo>
                    <a:pt x="43" y="68"/>
                    <a:pt x="43" y="68"/>
                    <a:pt x="43" y="68"/>
                  </a:cubicBezTo>
                  <a:cubicBezTo>
                    <a:pt x="36" y="67"/>
                    <a:pt x="36" y="67"/>
                    <a:pt x="36" y="67"/>
                  </a:cubicBezTo>
                  <a:cubicBezTo>
                    <a:pt x="29" y="65"/>
                    <a:pt x="29" y="65"/>
                    <a:pt x="29" y="65"/>
                  </a:cubicBezTo>
                  <a:cubicBezTo>
                    <a:pt x="21" y="62"/>
                    <a:pt x="21" y="62"/>
                    <a:pt x="21" y="62"/>
                  </a:cubicBezTo>
                  <a:cubicBezTo>
                    <a:pt x="16" y="59"/>
                    <a:pt x="16" y="59"/>
                    <a:pt x="16" y="59"/>
                  </a:cubicBezTo>
                  <a:cubicBezTo>
                    <a:pt x="12" y="59"/>
                    <a:pt x="12" y="59"/>
                    <a:pt x="12" y="59"/>
                  </a:cubicBezTo>
                  <a:cubicBezTo>
                    <a:pt x="11" y="59"/>
                    <a:pt x="11" y="59"/>
                    <a:pt x="11" y="59"/>
                  </a:cubicBezTo>
                  <a:cubicBezTo>
                    <a:pt x="9" y="57"/>
                    <a:pt x="9" y="57"/>
                    <a:pt x="9" y="57"/>
                  </a:cubicBezTo>
                  <a:cubicBezTo>
                    <a:pt x="7" y="54"/>
                    <a:pt x="7" y="54"/>
                    <a:pt x="7" y="54"/>
                  </a:cubicBezTo>
                  <a:cubicBezTo>
                    <a:pt x="0" y="52"/>
                    <a:pt x="0" y="52"/>
                    <a:pt x="0" y="52"/>
                  </a:cubicBezTo>
                  <a:lnTo>
                    <a:pt x="0" y="51"/>
                  </a:lnTo>
                  <a:close/>
                </a:path>
              </a:pathLst>
            </a:custGeom>
            <a:grpFill/>
            <a:ln w="6350" cap="flat">
              <a:solidFill>
                <a:schemeClr val="bg1">
                  <a:lumMod val="95000"/>
                </a:schemeClr>
              </a:solidFill>
              <a:prstDash val="solid"/>
              <a:miter lim="800000"/>
              <a:headEnd/>
              <a:tailEnd/>
            </a:ln>
          </p:spPr>
          <p:txBody>
            <a:bodyPr/>
            <a:lstStyle/>
            <a:p>
              <a:pPr defTabSz="1828434" fontAlgn="auto">
                <a:spcBef>
                  <a:spcPts val="0"/>
                </a:spcBef>
                <a:spcAft>
                  <a:spcPts val="0"/>
                </a:spcAft>
                <a:defRPr/>
              </a:pPr>
              <a:endParaRPr lang="en-US" b="1" dirty="0">
                <a:latin typeface="Lato Bold" charset="0"/>
                <a:ea typeface="+mn-ea"/>
              </a:endParaRPr>
            </a:p>
          </p:txBody>
        </p:sp>
        <p:sp>
          <p:nvSpPr>
            <p:cNvPr id="55" name="Freeform 51"/>
            <p:cNvSpPr>
              <a:spLocks/>
            </p:cNvSpPr>
            <p:nvPr/>
          </p:nvSpPr>
          <p:spPr bwMode="auto">
            <a:xfrm>
              <a:off x="6848079" y="1986053"/>
              <a:ext cx="286695" cy="305247"/>
            </a:xfrm>
            <a:custGeom>
              <a:avLst/>
              <a:gdLst>
                <a:gd name="T0" fmla="*/ 175 w 201"/>
                <a:gd name="T1" fmla="*/ 65 h 213"/>
                <a:gd name="T2" fmla="*/ 172 w 201"/>
                <a:gd name="T3" fmla="*/ 53 h 213"/>
                <a:gd name="T4" fmla="*/ 157 w 201"/>
                <a:gd name="T5" fmla="*/ 44 h 213"/>
                <a:gd name="T6" fmla="*/ 140 w 201"/>
                <a:gd name="T7" fmla="*/ 42 h 213"/>
                <a:gd name="T8" fmla="*/ 125 w 201"/>
                <a:gd name="T9" fmla="*/ 36 h 213"/>
                <a:gd name="T10" fmla="*/ 103 w 201"/>
                <a:gd name="T11" fmla="*/ 30 h 213"/>
                <a:gd name="T12" fmla="*/ 93 w 201"/>
                <a:gd name="T13" fmla="*/ 27 h 213"/>
                <a:gd name="T14" fmla="*/ 82 w 201"/>
                <a:gd name="T15" fmla="*/ 20 h 213"/>
                <a:gd name="T16" fmla="*/ 78 w 201"/>
                <a:gd name="T17" fmla="*/ 18 h 213"/>
                <a:gd name="T18" fmla="*/ 70 w 201"/>
                <a:gd name="T19" fmla="*/ 17 h 213"/>
                <a:gd name="T20" fmla="*/ 67 w 201"/>
                <a:gd name="T21" fmla="*/ 15 h 213"/>
                <a:gd name="T22" fmla="*/ 70 w 201"/>
                <a:gd name="T23" fmla="*/ 2 h 213"/>
                <a:gd name="T24" fmla="*/ 61 w 201"/>
                <a:gd name="T25" fmla="*/ 3 h 213"/>
                <a:gd name="T26" fmla="*/ 47 w 201"/>
                <a:gd name="T27" fmla="*/ 9 h 213"/>
                <a:gd name="T28" fmla="*/ 33 w 201"/>
                <a:gd name="T29" fmla="*/ 16 h 213"/>
                <a:gd name="T30" fmla="*/ 21 w 201"/>
                <a:gd name="T31" fmla="*/ 15 h 213"/>
                <a:gd name="T32" fmla="*/ 5 w 201"/>
                <a:gd name="T33" fmla="*/ 55 h 213"/>
                <a:gd name="T34" fmla="*/ 7 w 201"/>
                <a:gd name="T35" fmla="*/ 72 h 213"/>
                <a:gd name="T36" fmla="*/ 10 w 201"/>
                <a:gd name="T37" fmla="*/ 112 h 213"/>
                <a:gd name="T38" fmla="*/ 42 w 201"/>
                <a:gd name="T39" fmla="*/ 135 h 213"/>
                <a:gd name="T40" fmla="*/ 60 w 201"/>
                <a:gd name="T41" fmla="*/ 152 h 213"/>
                <a:gd name="T42" fmla="*/ 63 w 201"/>
                <a:gd name="T43" fmla="*/ 173 h 213"/>
                <a:gd name="T44" fmla="*/ 65 w 201"/>
                <a:gd name="T45" fmla="*/ 187 h 213"/>
                <a:gd name="T46" fmla="*/ 67 w 201"/>
                <a:gd name="T47" fmla="*/ 203 h 213"/>
                <a:gd name="T48" fmla="*/ 82 w 201"/>
                <a:gd name="T49" fmla="*/ 209 h 213"/>
                <a:gd name="T50" fmla="*/ 184 w 201"/>
                <a:gd name="T51" fmla="*/ 195 h 213"/>
                <a:gd name="T52" fmla="*/ 178 w 201"/>
                <a:gd name="T53" fmla="*/ 172 h 213"/>
                <a:gd name="T54" fmla="*/ 182 w 201"/>
                <a:gd name="T55" fmla="*/ 155 h 213"/>
                <a:gd name="T56" fmla="*/ 182 w 201"/>
                <a:gd name="T57" fmla="*/ 140 h 213"/>
                <a:gd name="T58" fmla="*/ 184 w 201"/>
                <a:gd name="T59" fmla="*/ 131 h 213"/>
                <a:gd name="T60" fmla="*/ 186 w 201"/>
                <a:gd name="T61" fmla="*/ 121 h 213"/>
                <a:gd name="T62" fmla="*/ 188 w 201"/>
                <a:gd name="T63" fmla="*/ 105 h 213"/>
                <a:gd name="T64" fmla="*/ 197 w 201"/>
                <a:gd name="T65" fmla="*/ 85 h 213"/>
                <a:gd name="T66" fmla="*/ 201 w 201"/>
                <a:gd name="T67" fmla="*/ 79 h 213"/>
                <a:gd name="T68" fmla="*/ 201 w 201"/>
                <a:gd name="T69" fmla="*/ 73 h 213"/>
                <a:gd name="T70" fmla="*/ 194 w 201"/>
                <a:gd name="T71" fmla="*/ 79 h 213"/>
                <a:gd name="T72" fmla="*/ 187 w 201"/>
                <a:gd name="T73" fmla="*/ 92 h 213"/>
                <a:gd name="T74" fmla="*/ 177 w 201"/>
                <a:gd name="T75" fmla="*/ 101 h 213"/>
                <a:gd name="T76" fmla="*/ 168 w 201"/>
                <a:gd name="T77" fmla="*/ 107 h 213"/>
                <a:gd name="T78" fmla="*/ 174 w 201"/>
                <a:gd name="T79" fmla="*/ 93 h 213"/>
                <a:gd name="T80" fmla="*/ 179 w 201"/>
                <a:gd name="T81" fmla="*/ 87 h 213"/>
                <a:gd name="T82" fmla="*/ 180 w 201"/>
                <a:gd name="T83" fmla="*/ 78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1" h="213">
                  <a:moveTo>
                    <a:pt x="178" y="69"/>
                  </a:moveTo>
                  <a:cubicBezTo>
                    <a:pt x="177" y="68"/>
                    <a:pt x="177" y="68"/>
                    <a:pt x="177" y="68"/>
                  </a:cubicBezTo>
                  <a:cubicBezTo>
                    <a:pt x="175" y="65"/>
                    <a:pt x="175" y="65"/>
                    <a:pt x="175" y="65"/>
                  </a:cubicBezTo>
                  <a:cubicBezTo>
                    <a:pt x="176" y="62"/>
                    <a:pt x="176" y="62"/>
                    <a:pt x="176" y="62"/>
                  </a:cubicBezTo>
                  <a:cubicBezTo>
                    <a:pt x="175" y="56"/>
                    <a:pt x="175" y="56"/>
                    <a:pt x="175" y="56"/>
                  </a:cubicBezTo>
                  <a:cubicBezTo>
                    <a:pt x="172" y="53"/>
                    <a:pt x="172" y="53"/>
                    <a:pt x="172" y="53"/>
                  </a:cubicBezTo>
                  <a:cubicBezTo>
                    <a:pt x="166" y="49"/>
                    <a:pt x="166" y="49"/>
                    <a:pt x="166" y="49"/>
                  </a:cubicBezTo>
                  <a:cubicBezTo>
                    <a:pt x="164" y="45"/>
                    <a:pt x="164" y="45"/>
                    <a:pt x="164" y="45"/>
                  </a:cubicBezTo>
                  <a:cubicBezTo>
                    <a:pt x="157" y="44"/>
                    <a:pt x="157" y="44"/>
                    <a:pt x="157" y="44"/>
                  </a:cubicBezTo>
                  <a:cubicBezTo>
                    <a:pt x="148" y="44"/>
                    <a:pt x="148" y="44"/>
                    <a:pt x="148" y="44"/>
                  </a:cubicBezTo>
                  <a:cubicBezTo>
                    <a:pt x="146" y="42"/>
                    <a:pt x="146" y="42"/>
                    <a:pt x="146" y="42"/>
                  </a:cubicBezTo>
                  <a:cubicBezTo>
                    <a:pt x="140" y="42"/>
                    <a:pt x="140" y="42"/>
                    <a:pt x="140" y="42"/>
                  </a:cubicBezTo>
                  <a:cubicBezTo>
                    <a:pt x="132" y="41"/>
                    <a:pt x="132" y="41"/>
                    <a:pt x="132" y="41"/>
                  </a:cubicBezTo>
                  <a:cubicBezTo>
                    <a:pt x="131" y="39"/>
                    <a:pt x="131" y="39"/>
                    <a:pt x="131" y="39"/>
                  </a:cubicBezTo>
                  <a:cubicBezTo>
                    <a:pt x="125" y="36"/>
                    <a:pt x="125" y="36"/>
                    <a:pt x="125" y="36"/>
                  </a:cubicBezTo>
                  <a:cubicBezTo>
                    <a:pt x="118" y="35"/>
                    <a:pt x="118" y="35"/>
                    <a:pt x="118" y="35"/>
                  </a:cubicBezTo>
                  <a:cubicBezTo>
                    <a:pt x="111" y="33"/>
                    <a:pt x="111" y="33"/>
                    <a:pt x="111" y="33"/>
                  </a:cubicBezTo>
                  <a:cubicBezTo>
                    <a:pt x="103" y="30"/>
                    <a:pt x="103" y="30"/>
                    <a:pt x="103" y="30"/>
                  </a:cubicBezTo>
                  <a:cubicBezTo>
                    <a:pt x="98" y="27"/>
                    <a:pt x="98" y="27"/>
                    <a:pt x="98" y="27"/>
                  </a:cubicBezTo>
                  <a:cubicBezTo>
                    <a:pt x="94" y="27"/>
                    <a:pt x="94" y="27"/>
                    <a:pt x="94" y="27"/>
                  </a:cubicBezTo>
                  <a:cubicBezTo>
                    <a:pt x="93" y="27"/>
                    <a:pt x="93" y="27"/>
                    <a:pt x="93" y="27"/>
                  </a:cubicBezTo>
                  <a:cubicBezTo>
                    <a:pt x="91" y="25"/>
                    <a:pt x="91" y="25"/>
                    <a:pt x="91" y="25"/>
                  </a:cubicBezTo>
                  <a:cubicBezTo>
                    <a:pt x="89" y="22"/>
                    <a:pt x="89" y="22"/>
                    <a:pt x="89" y="22"/>
                  </a:cubicBezTo>
                  <a:cubicBezTo>
                    <a:pt x="82" y="20"/>
                    <a:pt x="82" y="20"/>
                    <a:pt x="82" y="20"/>
                  </a:cubicBezTo>
                  <a:cubicBezTo>
                    <a:pt x="82" y="20"/>
                    <a:pt x="82" y="20"/>
                    <a:pt x="82" y="20"/>
                  </a:cubicBezTo>
                  <a:cubicBezTo>
                    <a:pt x="81" y="20"/>
                    <a:pt x="81" y="20"/>
                    <a:pt x="81" y="20"/>
                  </a:cubicBezTo>
                  <a:cubicBezTo>
                    <a:pt x="78" y="18"/>
                    <a:pt x="78" y="18"/>
                    <a:pt x="78" y="18"/>
                  </a:cubicBezTo>
                  <a:cubicBezTo>
                    <a:pt x="75" y="16"/>
                    <a:pt x="75" y="16"/>
                    <a:pt x="75" y="16"/>
                  </a:cubicBezTo>
                  <a:cubicBezTo>
                    <a:pt x="72" y="15"/>
                    <a:pt x="72" y="15"/>
                    <a:pt x="72" y="15"/>
                  </a:cubicBezTo>
                  <a:cubicBezTo>
                    <a:pt x="70" y="17"/>
                    <a:pt x="70" y="17"/>
                    <a:pt x="70" y="17"/>
                  </a:cubicBezTo>
                  <a:cubicBezTo>
                    <a:pt x="67" y="18"/>
                    <a:pt x="67" y="18"/>
                    <a:pt x="67" y="18"/>
                  </a:cubicBezTo>
                  <a:cubicBezTo>
                    <a:pt x="66" y="17"/>
                    <a:pt x="66" y="17"/>
                    <a:pt x="66" y="17"/>
                  </a:cubicBezTo>
                  <a:cubicBezTo>
                    <a:pt x="67" y="15"/>
                    <a:pt x="67" y="15"/>
                    <a:pt x="67" y="15"/>
                  </a:cubicBezTo>
                  <a:cubicBezTo>
                    <a:pt x="68" y="9"/>
                    <a:pt x="68" y="9"/>
                    <a:pt x="68" y="9"/>
                  </a:cubicBezTo>
                  <a:cubicBezTo>
                    <a:pt x="69" y="7"/>
                    <a:pt x="69" y="7"/>
                    <a:pt x="69" y="7"/>
                  </a:cubicBezTo>
                  <a:cubicBezTo>
                    <a:pt x="70" y="2"/>
                    <a:pt x="70" y="2"/>
                    <a:pt x="70" y="2"/>
                  </a:cubicBezTo>
                  <a:cubicBezTo>
                    <a:pt x="67" y="0"/>
                    <a:pt x="67" y="0"/>
                    <a:pt x="67" y="0"/>
                  </a:cubicBezTo>
                  <a:cubicBezTo>
                    <a:pt x="65" y="1"/>
                    <a:pt x="65" y="1"/>
                    <a:pt x="65" y="1"/>
                  </a:cubicBezTo>
                  <a:cubicBezTo>
                    <a:pt x="61" y="3"/>
                    <a:pt x="61" y="3"/>
                    <a:pt x="61" y="3"/>
                  </a:cubicBezTo>
                  <a:cubicBezTo>
                    <a:pt x="57" y="4"/>
                    <a:pt x="57" y="4"/>
                    <a:pt x="57" y="4"/>
                  </a:cubicBezTo>
                  <a:cubicBezTo>
                    <a:pt x="52" y="6"/>
                    <a:pt x="52" y="6"/>
                    <a:pt x="52" y="6"/>
                  </a:cubicBezTo>
                  <a:cubicBezTo>
                    <a:pt x="47" y="9"/>
                    <a:pt x="47" y="9"/>
                    <a:pt x="47" y="9"/>
                  </a:cubicBezTo>
                  <a:cubicBezTo>
                    <a:pt x="39" y="13"/>
                    <a:pt x="39" y="13"/>
                    <a:pt x="39" y="13"/>
                  </a:cubicBezTo>
                  <a:cubicBezTo>
                    <a:pt x="37" y="16"/>
                    <a:pt x="37" y="16"/>
                    <a:pt x="37" y="16"/>
                  </a:cubicBezTo>
                  <a:cubicBezTo>
                    <a:pt x="33" y="16"/>
                    <a:pt x="33" y="16"/>
                    <a:pt x="33" y="16"/>
                  </a:cubicBezTo>
                  <a:cubicBezTo>
                    <a:pt x="28" y="14"/>
                    <a:pt x="28" y="14"/>
                    <a:pt x="28" y="14"/>
                  </a:cubicBezTo>
                  <a:cubicBezTo>
                    <a:pt x="25" y="11"/>
                    <a:pt x="25" y="11"/>
                    <a:pt x="25" y="11"/>
                  </a:cubicBezTo>
                  <a:cubicBezTo>
                    <a:pt x="21" y="15"/>
                    <a:pt x="21" y="15"/>
                    <a:pt x="21" y="15"/>
                  </a:cubicBezTo>
                  <a:cubicBezTo>
                    <a:pt x="20" y="43"/>
                    <a:pt x="20" y="43"/>
                    <a:pt x="20" y="43"/>
                  </a:cubicBezTo>
                  <a:cubicBezTo>
                    <a:pt x="7" y="51"/>
                    <a:pt x="7" y="51"/>
                    <a:pt x="7" y="51"/>
                  </a:cubicBezTo>
                  <a:cubicBezTo>
                    <a:pt x="5" y="55"/>
                    <a:pt x="5" y="55"/>
                    <a:pt x="5" y="55"/>
                  </a:cubicBezTo>
                  <a:cubicBezTo>
                    <a:pt x="0" y="66"/>
                    <a:pt x="0" y="66"/>
                    <a:pt x="0" y="66"/>
                  </a:cubicBezTo>
                  <a:cubicBezTo>
                    <a:pt x="5" y="72"/>
                    <a:pt x="5" y="72"/>
                    <a:pt x="5" y="72"/>
                  </a:cubicBezTo>
                  <a:cubicBezTo>
                    <a:pt x="7" y="72"/>
                    <a:pt x="7" y="72"/>
                    <a:pt x="7" y="72"/>
                  </a:cubicBezTo>
                  <a:cubicBezTo>
                    <a:pt x="5" y="89"/>
                    <a:pt x="5" y="89"/>
                    <a:pt x="5" y="89"/>
                  </a:cubicBezTo>
                  <a:cubicBezTo>
                    <a:pt x="4" y="107"/>
                    <a:pt x="4" y="107"/>
                    <a:pt x="4" y="107"/>
                  </a:cubicBezTo>
                  <a:cubicBezTo>
                    <a:pt x="10" y="112"/>
                    <a:pt x="10" y="112"/>
                    <a:pt x="10" y="112"/>
                  </a:cubicBezTo>
                  <a:cubicBezTo>
                    <a:pt x="19" y="117"/>
                    <a:pt x="19" y="117"/>
                    <a:pt x="19" y="117"/>
                  </a:cubicBezTo>
                  <a:cubicBezTo>
                    <a:pt x="33" y="125"/>
                    <a:pt x="33" y="125"/>
                    <a:pt x="33" y="125"/>
                  </a:cubicBezTo>
                  <a:cubicBezTo>
                    <a:pt x="42" y="135"/>
                    <a:pt x="42" y="135"/>
                    <a:pt x="42" y="135"/>
                  </a:cubicBezTo>
                  <a:cubicBezTo>
                    <a:pt x="45" y="139"/>
                    <a:pt x="45" y="139"/>
                    <a:pt x="45" y="139"/>
                  </a:cubicBezTo>
                  <a:cubicBezTo>
                    <a:pt x="52" y="144"/>
                    <a:pt x="52" y="144"/>
                    <a:pt x="52" y="144"/>
                  </a:cubicBezTo>
                  <a:cubicBezTo>
                    <a:pt x="60" y="152"/>
                    <a:pt x="60" y="152"/>
                    <a:pt x="60" y="152"/>
                  </a:cubicBezTo>
                  <a:cubicBezTo>
                    <a:pt x="61" y="159"/>
                    <a:pt x="61" y="159"/>
                    <a:pt x="61" y="159"/>
                  </a:cubicBezTo>
                  <a:cubicBezTo>
                    <a:pt x="60" y="166"/>
                    <a:pt x="60" y="166"/>
                    <a:pt x="60" y="166"/>
                  </a:cubicBezTo>
                  <a:cubicBezTo>
                    <a:pt x="63" y="173"/>
                    <a:pt x="63" y="173"/>
                    <a:pt x="63" y="173"/>
                  </a:cubicBezTo>
                  <a:cubicBezTo>
                    <a:pt x="65" y="176"/>
                    <a:pt x="65" y="176"/>
                    <a:pt x="65" y="176"/>
                  </a:cubicBezTo>
                  <a:cubicBezTo>
                    <a:pt x="65" y="183"/>
                    <a:pt x="65" y="183"/>
                    <a:pt x="65" y="183"/>
                  </a:cubicBezTo>
                  <a:cubicBezTo>
                    <a:pt x="65" y="187"/>
                    <a:pt x="65" y="187"/>
                    <a:pt x="65" y="187"/>
                  </a:cubicBezTo>
                  <a:cubicBezTo>
                    <a:pt x="65" y="193"/>
                    <a:pt x="65" y="193"/>
                    <a:pt x="65" y="193"/>
                  </a:cubicBezTo>
                  <a:cubicBezTo>
                    <a:pt x="67" y="198"/>
                    <a:pt x="67" y="198"/>
                    <a:pt x="67" y="198"/>
                  </a:cubicBezTo>
                  <a:cubicBezTo>
                    <a:pt x="67" y="203"/>
                    <a:pt x="67" y="203"/>
                    <a:pt x="67" y="203"/>
                  </a:cubicBezTo>
                  <a:cubicBezTo>
                    <a:pt x="72" y="203"/>
                    <a:pt x="72" y="203"/>
                    <a:pt x="72" y="203"/>
                  </a:cubicBezTo>
                  <a:cubicBezTo>
                    <a:pt x="72" y="203"/>
                    <a:pt x="76" y="207"/>
                    <a:pt x="77" y="207"/>
                  </a:cubicBezTo>
                  <a:cubicBezTo>
                    <a:pt x="78" y="207"/>
                    <a:pt x="82" y="209"/>
                    <a:pt x="82" y="209"/>
                  </a:cubicBezTo>
                  <a:cubicBezTo>
                    <a:pt x="85" y="213"/>
                    <a:pt x="85" y="213"/>
                    <a:pt x="85" y="213"/>
                  </a:cubicBezTo>
                  <a:cubicBezTo>
                    <a:pt x="184" y="207"/>
                    <a:pt x="184" y="207"/>
                    <a:pt x="184" y="207"/>
                  </a:cubicBezTo>
                  <a:cubicBezTo>
                    <a:pt x="184" y="195"/>
                    <a:pt x="184" y="195"/>
                    <a:pt x="184" y="195"/>
                  </a:cubicBezTo>
                  <a:cubicBezTo>
                    <a:pt x="184" y="191"/>
                    <a:pt x="184" y="191"/>
                    <a:pt x="184" y="191"/>
                  </a:cubicBezTo>
                  <a:cubicBezTo>
                    <a:pt x="179" y="179"/>
                    <a:pt x="179" y="179"/>
                    <a:pt x="179" y="179"/>
                  </a:cubicBezTo>
                  <a:cubicBezTo>
                    <a:pt x="178" y="172"/>
                    <a:pt x="178" y="172"/>
                    <a:pt x="178" y="172"/>
                  </a:cubicBezTo>
                  <a:cubicBezTo>
                    <a:pt x="179" y="164"/>
                    <a:pt x="179" y="164"/>
                    <a:pt x="179" y="164"/>
                  </a:cubicBezTo>
                  <a:cubicBezTo>
                    <a:pt x="181" y="158"/>
                    <a:pt x="181" y="158"/>
                    <a:pt x="181" y="158"/>
                  </a:cubicBezTo>
                  <a:cubicBezTo>
                    <a:pt x="182" y="155"/>
                    <a:pt x="182" y="155"/>
                    <a:pt x="182" y="155"/>
                  </a:cubicBezTo>
                  <a:cubicBezTo>
                    <a:pt x="184" y="152"/>
                    <a:pt x="184" y="152"/>
                    <a:pt x="184" y="152"/>
                  </a:cubicBezTo>
                  <a:cubicBezTo>
                    <a:pt x="182" y="147"/>
                    <a:pt x="182" y="147"/>
                    <a:pt x="182" y="147"/>
                  </a:cubicBezTo>
                  <a:cubicBezTo>
                    <a:pt x="182" y="140"/>
                    <a:pt x="182" y="140"/>
                    <a:pt x="182" y="140"/>
                  </a:cubicBezTo>
                  <a:cubicBezTo>
                    <a:pt x="182" y="136"/>
                    <a:pt x="182" y="136"/>
                    <a:pt x="182" y="136"/>
                  </a:cubicBezTo>
                  <a:cubicBezTo>
                    <a:pt x="184" y="133"/>
                    <a:pt x="184" y="133"/>
                    <a:pt x="184" y="133"/>
                  </a:cubicBezTo>
                  <a:cubicBezTo>
                    <a:pt x="184" y="131"/>
                    <a:pt x="184" y="131"/>
                    <a:pt x="184" y="131"/>
                  </a:cubicBezTo>
                  <a:cubicBezTo>
                    <a:pt x="188" y="127"/>
                    <a:pt x="188" y="127"/>
                    <a:pt x="188" y="127"/>
                  </a:cubicBezTo>
                  <a:cubicBezTo>
                    <a:pt x="188" y="125"/>
                    <a:pt x="188" y="125"/>
                    <a:pt x="188" y="125"/>
                  </a:cubicBezTo>
                  <a:cubicBezTo>
                    <a:pt x="186" y="121"/>
                    <a:pt x="186" y="121"/>
                    <a:pt x="186" y="121"/>
                  </a:cubicBezTo>
                  <a:cubicBezTo>
                    <a:pt x="186" y="118"/>
                    <a:pt x="186" y="118"/>
                    <a:pt x="186" y="118"/>
                  </a:cubicBezTo>
                  <a:cubicBezTo>
                    <a:pt x="187" y="110"/>
                    <a:pt x="187" y="110"/>
                    <a:pt x="187" y="110"/>
                  </a:cubicBezTo>
                  <a:cubicBezTo>
                    <a:pt x="188" y="105"/>
                    <a:pt x="188" y="105"/>
                    <a:pt x="188" y="105"/>
                  </a:cubicBezTo>
                  <a:cubicBezTo>
                    <a:pt x="191" y="99"/>
                    <a:pt x="191" y="99"/>
                    <a:pt x="191" y="99"/>
                  </a:cubicBezTo>
                  <a:cubicBezTo>
                    <a:pt x="196" y="89"/>
                    <a:pt x="196" y="89"/>
                    <a:pt x="196" y="89"/>
                  </a:cubicBezTo>
                  <a:cubicBezTo>
                    <a:pt x="197" y="85"/>
                    <a:pt x="197" y="85"/>
                    <a:pt x="197" y="85"/>
                  </a:cubicBezTo>
                  <a:cubicBezTo>
                    <a:pt x="197" y="82"/>
                    <a:pt x="197" y="82"/>
                    <a:pt x="197" y="82"/>
                  </a:cubicBezTo>
                  <a:cubicBezTo>
                    <a:pt x="201" y="81"/>
                    <a:pt x="201" y="81"/>
                    <a:pt x="201" y="81"/>
                  </a:cubicBezTo>
                  <a:cubicBezTo>
                    <a:pt x="201" y="79"/>
                    <a:pt x="201" y="79"/>
                    <a:pt x="201" y="79"/>
                  </a:cubicBezTo>
                  <a:cubicBezTo>
                    <a:pt x="201" y="77"/>
                    <a:pt x="201" y="77"/>
                    <a:pt x="201" y="77"/>
                  </a:cubicBezTo>
                  <a:cubicBezTo>
                    <a:pt x="201" y="75"/>
                    <a:pt x="201" y="75"/>
                    <a:pt x="201" y="75"/>
                  </a:cubicBezTo>
                  <a:cubicBezTo>
                    <a:pt x="201" y="73"/>
                    <a:pt x="201" y="73"/>
                    <a:pt x="201" y="73"/>
                  </a:cubicBezTo>
                  <a:cubicBezTo>
                    <a:pt x="201" y="71"/>
                    <a:pt x="201" y="71"/>
                    <a:pt x="201" y="71"/>
                  </a:cubicBezTo>
                  <a:cubicBezTo>
                    <a:pt x="197" y="75"/>
                    <a:pt x="197" y="75"/>
                    <a:pt x="197" y="75"/>
                  </a:cubicBezTo>
                  <a:cubicBezTo>
                    <a:pt x="194" y="79"/>
                    <a:pt x="194" y="79"/>
                    <a:pt x="194" y="79"/>
                  </a:cubicBezTo>
                  <a:cubicBezTo>
                    <a:pt x="193" y="84"/>
                    <a:pt x="193" y="84"/>
                    <a:pt x="193" y="84"/>
                  </a:cubicBezTo>
                  <a:cubicBezTo>
                    <a:pt x="190" y="90"/>
                    <a:pt x="190" y="90"/>
                    <a:pt x="190" y="90"/>
                  </a:cubicBezTo>
                  <a:cubicBezTo>
                    <a:pt x="187" y="92"/>
                    <a:pt x="187" y="92"/>
                    <a:pt x="187" y="92"/>
                  </a:cubicBezTo>
                  <a:cubicBezTo>
                    <a:pt x="181" y="95"/>
                    <a:pt x="181" y="95"/>
                    <a:pt x="181" y="95"/>
                  </a:cubicBezTo>
                  <a:cubicBezTo>
                    <a:pt x="178" y="99"/>
                    <a:pt x="178" y="99"/>
                    <a:pt x="178" y="99"/>
                  </a:cubicBezTo>
                  <a:cubicBezTo>
                    <a:pt x="177" y="101"/>
                    <a:pt x="177" y="101"/>
                    <a:pt x="177" y="101"/>
                  </a:cubicBezTo>
                  <a:cubicBezTo>
                    <a:pt x="175" y="105"/>
                    <a:pt x="175" y="105"/>
                    <a:pt x="175" y="105"/>
                  </a:cubicBezTo>
                  <a:cubicBezTo>
                    <a:pt x="171" y="110"/>
                    <a:pt x="171" y="110"/>
                    <a:pt x="171" y="110"/>
                  </a:cubicBezTo>
                  <a:cubicBezTo>
                    <a:pt x="168" y="107"/>
                    <a:pt x="168" y="107"/>
                    <a:pt x="168" y="107"/>
                  </a:cubicBezTo>
                  <a:cubicBezTo>
                    <a:pt x="171" y="103"/>
                    <a:pt x="171" y="103"/>
                    <a:pt x="171" y="103"/>
                  </a:cubicBezTo>
                  <a:cubicBezTo>
                    <a:pt x="173" y="96"/>
                    <a:pt x="173" y="96"/>
                    <a:pt x="173" y="96"/>
                  </a:cubicBezTo>
                  <a:cubicBezTo>
                    <a:pt x="174" y="93"/>
                    <a:pt x="174" y="93"/>
                    <a:pt x="174" y="93"/>
                  </a:cubicBezTo>
                  <a:cubicBezTo>
                    <a:pt x="175" y="91"/>
                    <a:pt x="175" y="91"/>
                    <a:pt x="175" y="91"/>
                  </a:cubicBezTo>
                  <a:cubicBezTo>
                    <a:pt x="177" y="89"/>
                    <a:pt x="177" y="89"/>
                    <a:pt x="177" y="89"/>
                  </a:cubicBezTo>
                  <a:cubicBezTo>
                    <a:pt x="179" y="87"/>
                    <a:pt x="179" y="87"/>
                    <a:pt x="179" y="87"/>
                  </a:cubicBezTo>
                  <a:cubicBezTo>
                    <a:pt x="180" y="85"/>
                    <a:pt x="180" y="85"/>
                    <a:pt x="180" y="85"/>
                  </a:cubicBezTo>
                  <a:cubicBezTo>
                    <a:pt x="179" y="80"/>
                    <a:pt x="179" y="80"/>
                    <a:pt x="179" y="80"/>
                  </a:cubicBezTo>
                  <a:cubicBezTo>
                    <a:pt x="180" y="78"/>
                    <a:pt x="180" y="78"/>
                    <a:pt x="180" y="78"/>
                  </a:cubicBezTo>
                  <a:cubicBezTo>
                    <a:pt x="179" y="76"/>
                    <a:pt x="179" y="76"/>
                    <a:pt x="179" y="76"/>
                  </a:cubicBezTo>
                  <a:lnTo>
                    <a:pt x="178" y="69"/>
                  </a:lnTo>
                  <a:close/>
                </a:path>
              </a:pathLst>
            </a:custGeom>
            <a:grpFill/>
            <a:ln w="6350" cap="flat">
              <a:solidFill>
                <a:schemeClr val="bg1">
                  <a:lumMod val="95000"/>
                </a:schemeClr>
              </a:solidFill>
              <a:prstDash val="solid"/>
              <a:miter lim="800000"/>
              <a:headEnd/>
              <a:tailEnd/>
            </a:ln>
          </p:spPr>
          <p:txBody>
            <a:bodyPr/>
            <a:lstStyle/>
            <a:p>
              <a:pPr defTabSz="1828434" fontAlgn="auto">
                <a:spcBef>
                  <a:spcPts val="0"/>
                </a:spcBef>
                <a:spcAft>
                  <a:spcPts val="0"/>
                </a:spcAft>
                <a:defRPr/>
              </a:pPr>
              <a:endParaRPr lang="en-US" b="1" dirty="0">
                <a:latin typeface="Lato Bold" charset="0"/>
                <a:ea typeface="+mn-ea"/>
              </a:endParaRPr>
            </a:p>
          </p:txBody>
        </p:sp>
        <p:sp>
          <p:nvSpPr>
            <p:cNvPr id="56" name="Freeform 52"/>
            <p:cNvSpPr>
              <a:spLocks/>
            </p:cNvSpPr>
            <p:nvPr/>
          </p:nvSpPr>
          <p:spPr bwMode="auto">
            <a:xfrm>
              <a:off x="7268003" y="2274434"/>
              <a:ext cx="229357" cy="263085"/>
            </a:xfrm>
            <a:custGeom>
              <a:avLst/>
              <a:gdLst>
                <a:gd name="T0" fmla="*/ 114 w 136"/>
                <a:gd name="T1" fmla="*/ 8 h 156"/>
                <a:gd name="T2" fmla="*/ 101 w 136"/>
                <a:gd name="T3" fmla="*/ 17 h 156"/>
                <a:gd name="T4" fmla="*/ 93 w 136"/>
                <a:gd name="T5" fmla="*/ 22 h 156"/>
                <a:gd name="T6" fmla="*/ 88 w 136"/>
                <a:gd name="T7" fmla="*/ 27 h 156"/>
                <a:gd name="T8" fmla="*/ 82 w 136"/>
                <a:gd name="T9" fmla="*/ 27 h 156"/>
                <a:gd name="T10" fmla="*/ 74 w 136"/>
                <a:gd name="T11" fmla="*/ 33 h 156"/>
                <a:gd name="T12" fmla="*/ 69 w 136"/>
                <a:gd name="T13" fmla="*/ 33 h 156"/>
                <a:gd name="T14" fmla="*/ 65 w 136"/>
                <a:gd name="T15" fmla="*/ 31 h 156"/>
                <a:gd name="T16" fmla="*/ 60 w 136"/>
                <a:gd name="T17" fmla="*/ 29 h 156"/>
                <a:gd name="T18" fmla="*/ 55 w 136"/>
                <a:gd name="T19" fmla="*/ 27 h 156"/>
                <a:gd name="T20" fmla="*/ 47 w 136"/>
                <a:gd name="T21" fmla="*/ 23 h 156"/>
                <a:gd name="T22" fmla="*/ 0 w 136"/>
                <a:gd name="T23" fmla="*/ 28 h 156"/>
                <a:gd name="T24" fmla="*/ 16 w 136"/>
                <a:gd name="T25" fmla="*/ 136 h 156"/>
                <a:gd name="T26" fmla="*/ 22 w 136"/>
                <a:gd name="T27" fmla="*/ 133 h 156"/>
                <a:gd name="T28" fmla="*/ 31 w 136"/>
                <a:gd name="T29" fmla="*/ 140 h 156"/>
                <a:gd name="T30" fmla="*/ 34 w 136"/>
                <a:gd name="T31" fmla="*/ 146 h 156"/>
                <a:gd name="T32" fmla="*/ 42 w 136"/>
                <a:gd name="T33" fmla="*/ 148 h 156"/>
                <a:gd name="T34" fmla="*/ 46 w 136"/>
                <a:gd name="T35" fmla="*/ 151 h 156"/>
                <a:gd name="T36" fmla="*/ 49 w 136"/>
                <a:gd name="T37" fmla="*/ 149 h 156"/>
                <a:gd name="T38" fmla="*/ 52 w 136"/>
                <a:gd name="T39" fmla="*/ 146 h 156"/>
                <a:gd name="T40" fmla="*/ 60 w 136"/>
                <a:gd name="T41" fmla="*/ 150 h 156"/>
                <a:gd name="T42" fmla="*/ 67 w 136"/>
                <a:gd name="T43" fmla="*/ 148 h 156"/>
                <a:gd name="T44" fmla="*/ 71 w 136"/>
                <a:gd name="T45" fmla="*/ 144 h 156"/>
                <a:gd name="T46" fmla="*/ 75 w 136"/>
                <a:gd name="T47" fmla="*/ 146 h 156"/>
                <a:gd name="T48" fmla="*/ 83 w 136"/>
                <a:gd name="T49" fmla="*/ 155 h 156"/>
                <a:gd name="T50" fmla="*/ 85 w 136"/>
                <a:gd name="T51" fmla="*/ 156 h 156"/>
                <a:gd name="T52" fmla="*/ 92 w 136"/>
                <a:gd name="T53" fmla="*/ 149 h 156"/>
                <a:gd name="T54" fmla="*/ 94 w 136"/>
                <a:gd name="T55" fmla="*/ 142 h 156"/>
                <a:gd name="T56" fmla="*/ 100 w 136"/>
                <a:gd name="T57" fmla="*/ 128 h 156"/>
                <a:gd name="T58" fmla="*/ 105 w 136"/>
                <a:gd name="T59" fmla="*/ 130 h 156"/>
                <a:gd name="T60" fmla="*/ 109 w 136"/>
                <a:gd name="T61" fmla="*/ 116 h 156"/>
                <a:gd name="T62" fmla="*/ 118 w 136"/>
                <a:gd name="T63" fmla="*/ 110 h 156"/>
                <a:gd name="T64" fmla="*/ 129 w 136"/>
                <a:gd name="T65" fmla="*/ 99 h 156"/>
                <a:gd name="T66" fmla="*/ 131 w 136"/>
                <a:gd name="T67" fmla="*/ 91 h 156"/>
                <a:gd name="T68" fmla="*/ 132 w 136"/>
                <a:gd name="T69" fmla="*/ 77 h 156"/>
                <a:gd name="T70" fmla="*/ 133 w 136"/>
                <a:gd name="T71" fmla="*/ 70 h 156"/>
                <a:gd name="T72" fmla="*/ 133 w 136"/>
                <a:gd name="T73" fmla="*/ 61 h 156"/>
                <a:gd name="T74" fmla="*/ 133 w 136"/>
                <a:gd name="T75" fmla="*/ 55 h 156"/>
                <a:gd name="T76" fmla="*/ 126 w 136"/>
                <a:gd name="T7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36" h="156">
                  <a:moveTo>
                    <a:pt x="121" y="5"/>
                  </a:moveTo>
                  <a:lnTo>
                    <a:pt x="114" y="8"/>
                  </a:lnTo>
                  <a:lnTo>
                    <a:pt x="108" y="13"/>
                  </a:lnTo>
                  <a:lnTo>
                    <a:pt x="101" y="17"/>
                  </a:lnTo>
                  <a:lnTo>
                    <a:pt x="96" y="21"/>
                  </a:lnTo>
                  <a:lnTo>
                    <a:pt x="93" y="22"/>
                  </a:lnTo>
                  <a:lnTo>
                    <a:pt x="91" y="24"/>
                  </a:lnTo>
                  <a:lnTo>
                    <a:pt x="88" y="27"/>
                  </a:lnTo>
                  <a:lnTo>
                    <a:pt x="85" y="27"/>
                  </a:lnTo>
                  <a:lnTo>
                    <a:pt x="82" y="27"/>
                  </a:lnTo>
                  <a:lnTo>
                    <a:pt x="78" y="29"/>
                  </a:lnTo>
                  <a:lnTo>
                    <a:pt x="74" y="33"/>
                  </a:lnTo>
                  <a:lnTo>
                    <a:pt x="71" y="33"/>
                  </a:lnTo>
                  <a:lnTo>
                    <a:pt x="69" y="33"/>
                  </a:lnTo>
                  <a:lnTo>
                    <a:pt x="68" y="33"/>
                  </a:lnTo>
                  <a:lnTo>
                    <a:pt x="65" y="31"/>
                  </a:lnTo>
                  <a:lnTo>
                    <a:pt x="62" y="28"/>
                  </a:lnTo>
                  <a:lnTo>
                    <a:pt x="60" y="29"/>
                  </a:lnTo>
                  <a:lnTo>
                    <a:pt x="56" y="28"/>
                  </a:lnTo>
                  <a:lnTo>
                    <a:pt x="55" y="27"/>
                  </a:lnTo>
                  <a:lnTo>
                    <a:pt x="51" y="24"/>
                  </a:lnTo>
                  <a:lnTo>
                    <a:pt x="47" y="23"/>
                  </a:lnTo>
                  <a:lnTo>
                    <a:pt x="39" y="22"/>
                  </a:lnTo>
                  <a:lnTo>
                    <a:pt x="0" y="28"/>
                  </a:lnTo>
                  <a:lnTo>
                    <a:pt x="11" y="134"/>
                  </a:lnTo>
                  <a:lnTo>
                    <a:pt x="16" y="136"/>
                  </a:lnTo>
                  <a:lnTo>
                    <a:pt x="21" y="134"/>
                  </a:lnTo>
                  <a:lnTo>
                    <a:pt x="22" y="133"/>
                  </a:lnTo>
                  <a:lnTo>
                    <a:pt x="27" y="137"/>
                  </a:lnTo>
                  <a:lnTo>
                    <a:pt x="31" y="140"/>
                  </a:lnTo>
                  <a:lnTo>
                    <a:pt x="33" y="144"/>
                  </a:lnTo>
                  <a:lnTo>
                    <a:pt x="34" y="146"/>
                  </a:lnTo>
                  <a:lnTo>
                    <a:pt x="39" y="147"/>
                  </a:lnTo>
                  <a:lnTo>
                    <a:pt x="42" y="148"/>
                  </a:lnTo>
                  <a:lnTo>
                    <a:pt x="44" y="149"/>
                  </a:lnTo>
                  <a:lnTo>
                    <a:pt x="46" y="151"/>
                  </a:lnTo>
                  <a:lnTo>
                    <a:pt x="49" y="150"/>
                  </a:lnTo>
                  <a:lnTo>
                    <a:pt x="49" y="149"/>
                  </a:lnTo>
                  <a:lnTo>
                    <a:pt x="51" y="147"/>
                  </a:lnTo>
                  <a:lnTo>
                    <a:pt x="52" y="146"/>
                  </a:lnTo>
                  <a:lnTo>
                    <a:pt x="55" y="148"/>
                  </a:lnTo>
                  <a:lnTo>
                    <a:pt x="60" y="150"/>
                  </a:lnTo>
                  <a:lnTo>
                    <a:pt x="66" y="149"/>
                  </a:lnTo>
                  <a:lnTo>
                    <a:pt x="67" y="148"/>
                  </a:lnTo>
                  <a:lnTo>
                    <a:pt x="69" y="145"/>
                  </a:lnTo>
                  <a:lnTo>
                    <a:pt x="71" y="144"/>
                  </a:lnTo>
                  <a:lnTo>
                    <a:pt x="72" y="143"/>
                  </a:lnTo>
                  <a:lnTo>
                    <a:pt x="75" y="146"/>
                  </a:lnTo>
                  <a:lnTo>
                    <a:pt x="79" y="151"/>
                  </a:lnTo>
                  <a:lnTo>
                    <a:pt x="83" y="155"/>
                  </a:lnTo>
                  <a:lnTo>
                    <a:pt x="86" y="155"/>
                  </a:lnTo>
                  <a:lnTo>
                    <a:pt x="85" y="156"/>
                  </a:lnTo>
                  <a:lnTo>
                    <a:pt x="88" y="153"/>
                  </a:lnTo>
                  <a:lnTo>
                    <a:pt x="92" y="149"/>
                  </a:lnTo>
                  <a:lnTo>
                    <a:pt x="94" y="146"/>
                  </a:lnTo>
                  <a:lnTo>
                    <a:pt x="94" y="142"/>
                  </a:lnTo>
                  <a:lnTo>
                    <a:pt x="97" y="131"/>
                  </a:lnTo>
                  <a:lnTo>
                    <a:pt x="100" y="128"/>
                  </a:lnTo>
                  <a:lnTo>
                    <a:pt x="104" y="131"/>
                  </a:lnTo>
                  <a:lnTo>
                    <a:pt x="105" y="130"/>
                  </a:lnTo>
                  <a:lnTo>
                    <a:pt x="106" y="120"/>
                  </a:lnTo>
                  <a:lnTo>
                    <a:pt x="109" y="116"/>
                  </a:lnTo>
                  <a:lnTo>
                    <a:pt x="113" y="110"/>
                  </a:lnTo>
                  <a:lnTo>
                    <a:pt x="118" y="110"/>
                  </a:lnTo>
                  <a:lnTo>
                    <a:pt x="121" y="106"/>
                  </a:lnTo>
                  <a:lnTo>
                    <a:pt x="129" y="99"/>
                  </a:lnTo>
                  <a:lnTo>
                    <a:pt x="131" y="94"/>
                  </a:lnTo>
                  <a:lnTo>
                    <a:pt x="131" y="91"/>
                  </a:lnTo>
                  <a:lnTo>
                    <a:pt x="132" y="83"/>
                  </a:lnTo>
                  <a:lnTo>
                    <a:pt x="132" y="77"/>
                  </a:lnTo>
                  <a:lnTo>
                    <a:pt x="133" y="74"/>
                  </a:lnTo>
                  <a:lnTo>
                    <a:pt x="133" y="70"/>
                  </a:lnTo>
                  <a:lnTo>
                    <a:pt x="133" y="62"/>
                  </a:lnTo>
                  <a:lnTo>
                    <a:pt x="133" y="61"/>
                  </a:lnTo>
                  <a:lnTo>
                    <a:pt x="132" y="58"/>
                  </a:lnTo>
                  <a:lnTo>
                    <a:pt x="133" y="55"/>
                  </a:lnTo>
                  <a:lnTo>
                    <a:pt x="136" y="55"/>
                  </a:lnTo>
                  <a:lnTo>
                    <a:pt x="126" y="0"/>
                  </a:lnTo>
                  <a:lnTo>
                    <a:pt x="121" y="5"/>
                  </a:lnTo>
                  <a:close/>
                </a:path>
              </a:pathLst>
            </a:custGeom>
            <a:grpFill/>
            <a:ln w="6350" cap="flat">
              <a:solidFill>
                <a:schemeClr val="bg1">
                  <a:lumMod val="95000"/>
                </a:schemeClr>
              </a:solidFill>
              <a:prstDash val="solid"/>
              <a:miter lim="800000"/>
              <a:headEnd/>
              <a:tailEnd/>
            </a:ln>
          </p:spPr>
          <p:txBody>
            <a:bodyPr/>
            <a:lstStyle/>
            <a:p>
              <a:pPr defTabSz="1828434" fontAlgn="auto">
                <a:spcBef>
                  <a:spcPts val="0"/>
                </a:spcBef>
                <a:spcAft>
                  <a:spcPts val="0"/>
                </a:spcAft>
                <a:defRPr/>
              </a:pPr>
              <a:endParaRPr lang="en-US" b="1" dirty="0">
                <a:latin typeface="Lato Bold" charset="0"/>
                <a:ea typeface="+mn-ea"/>
              </a:endParaRPr>
            </a:p>
          </p:txBody>
        </p:sp>
        <p:sp>
          <p:nvSpPr>
            <p:cNvPr id="57" name="Freeform 53"/>
            <p:cNvSpPr>
              <a:spLocks/>
            </p:cNvSpPr>
            <p:nvPr/>
          </p:nvSpPr>
          <p:spPr bwMode="auto">
            <a:xfrm>
              <a:off x="7119596" y="2319969"/>
              <a:ext cx="168644" cy="290068"/>
            </a:xfrm>
            <a:custGeom>
              <a:avLst/>
              <a:gdLst>
                <a:gd name="T0" fmla="*/ 5 w 100"/>
                <a:gd name="T1" fmla="*/ 167 h 172"/>
                <a:gd name="T2" fmla="*/ 16 w 100"/>
                <a:gd name="T3" fmla="*/ 163 h 172"/>
                <a:gd name="T4" fmla="*/ 24 w 100"/>
                <a:gd name="T5" fmla="*/ 163 h 172"/>
                <a:gd name="T6" fmla="*/ 31 w 100"/>
                <a:gd name="T7" fmla="*/ 168 h 172"/>
                <a:gd name="T8" fmla="*/ 32 w 100"/>
                <a:gd name="T9" fmla="*/ 163 h 172"/>
                <a:gd name="T10" fmla="*/ 38 w 100"/>
                <a:gd name="T11" fmla="*/ 161 h 172"/>
                <a:gd name="T12" fmla="*/ 44 w 100"/>
                <a:gd name="T13" fmla="*/ 163 h 172"/>
                <a:gd name="T14" fmla="*/ 49 w 100"/>
                <a:gd name="T15" fmla="*/ 161 h 172"/>
                <a:gd name="T16" fmla="*/ 52 w 100"/>
                <a:gd name="T17" fmla="*/ 154 h 172"/>
                <a:gd name="T18" fmla="*/ 55 w 100"/>
                <a:gd name="T19" fmla="*/ 150 h 172"/>
                <a:gd name="T20" fmla="*/ 59 w 100"/>
                <a:gd name="T21" fmla="*/ 157 h 172"/>
                <a:gd name="T22" fmla="*/ 66 w 100"/>
                <a:gd name="T23" fmla="*/ 157 h 172"/>
                <a:gd name="T24" fmla="*/ 68 w 100"/>
                <a:gd name="T25" fmla="*/ 150 h 172"/>
                <a:gd name="T26" fmla="*/ 74 w 100"/>
                <a:gd name="T27" fmla="*/ 145 h 172"/>
                <a:gd name="T28" fmla="*/ 78 w 100"/>
                <a:gd name="T29" fmla="*/ 139 h 172"/>
                <a:gd name="T30" fmla="*/ 80 w 100"/>
                <a:gd name="T31" fmla="*/ 131 h 172"/>
                <a:gd name="T32" fmla="*/ 81 w 100"/>
                <a:gd name="T33" fmla="*/ 127 h 172"/>
                <a:gd name="T34" fmla="*/ 90 w 100"/>
                <a:gd name="T35" fmla="*/ 125 h 172"/>
                <a:gd name="T36" fmla="*/ 98 w 100"/>
                <a:gd name="T37" fmla="*/ 123 h 172"/>
                <a:gd name="T38" fmla="*/ 99 w 100"/>
                <a:gd name="T39" fmla="*/ 115 h 172"/>
                <a:gd name="T40" fmla="*/ 98 w 100"/>
                <a:gd name="T41" fmla="*/ 112 h 172"/>
                <a:gd name="T42" fmla="*/ 99 w 100"/>
                <a:gd name="T43" fmla="*/ 107 h 172"/>
                <a:gd name="T44" fmla="*/ 88 w 100"/>
                <a:gd name="T45" fmla="*/ 0 h 172"/>
                <a:gd name="T46" fmla="*/ 27 w 100"/>
                <a:gd name="T47" fmla="*/ 5 h 172"/>
                <a:gd name="T48" fmla="*/ 16 w 100"/>
                <a:gd name="T49" fmla="*/ 12 h 172"/>
                <a:gd name="T50" fmla="*/ 8 w 100"/>
                <a:gd name="T51" fmla="*/ 12 h 172"/>
                <a:gd name="T52" fmla="*/ 10 w 100"/>
                <a:gd name="T53" fmla="*/ 106 h 172"/>
                <a:gd name="T54" fmla="*/ 10 w 100"/>
                <a:gd name="T55" fmla="*/ 113 h 172"/>
                <a:gd name="T56" fmla="*/ 15 w 100"/>
                <a:gd name="T57" fmla="*/ 124 h 172"/>
                <a:gd name="T58" fmla="*/ 16 w 100"/>
                <a:gd name="T59" fmla="*/ 134 h 172"/>
                <a:gd name="T60" fmla="*/ 11 w 100"/>
                <a:gd name="T61" fmla="*/ 140 h 172"/>
                <a:gd name="T62" fmla="*/ 8 w 100"/>
                <a:gd name="T63" fmla="*/ 147 h 172"/>
                <a:gd name="T64" fmla="*/ 4 w 100"/>
                <a:gd name="T65" fmla="*/ 156 h 172"/>
                <a:gd name="T66" fmla="*/ 0 w 100"/>
                <a:gd name="T67" fmla="*/ 161 h 172"/>
                <a:gd name="T68" fmla="*/ 1 w 100"/>
                <a:gd name="T69" fmla="*/ 171 h 172"/>
                <a:gd name="T70" fmla="*/ 2 w 100"/>
                <a:gd name="T71"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0" h="172">
                  <a:moveTo>
                    <a:pt x="5" y="172"/>
                  </a:moveTo>
                  <a:lnTo>
                    <a:pt x="5" y="167"/>
                  </a:lnTo>
                  <a:lnTo>
                    <a:pt x="13" y="167"/>
                  </a:lnTo>
                  <a:lnTo>
                    <a:pt x="16" y="163"/>
                  </a:lnTo>
                  <a:lnTo>
                    <a:pt x="19" y="163"/>
                  </a:lnTo>
                  <a:lnTo>
                    <a:pt x="24" y="163"/>
                  </a:lnTo>
                  <a:lnTo>
                    <a:pt x="27" y="166"/>
                  </a:lnTo>
                  <a:lnTo>
                    <a:pt x="31" y="168"/>
                  </a:lnTo>
                  <a:lnTo>
                    <a:pt x="32" y="167"/>
                  </a:lnTo>
                  <a:lnTo>
                    <a:pt x="32" y="163"/>
                  </a:lnTo>
                  <a:lnTo>
                    <a:pt x="36" y="162"/>
                  </a:lnTo>
                  <a:lnTo>
                    <a:pt x="38" y="161"/>
                  </a:lnTo>
                  <a:lnTo>
                    <a:pt x="42" y="161"/>
                  </a:lnTo>
                  <a:lnTo>
                    <a:pt x="44" y="163"/>
                  </a:lnTo>
                  <a:lnTo>
                    <a:pt x="48" y="164"/>
                  </a:lnTo>
                  <a:lnTo>
                    <a:pt x="49" y="161"/>
                  </a:lnTo>
                  <a:lnTo>
                    <a:pt x="49" y="157"/>
                  </a:lnTo>
                  <a:lnTo>
                    <a:pt x="52" y="154"/>
                  </a:lnTo>
                  <a:lnTo>
                    <a:pt x="53" y="150"/>
                  </a:lnTo>
                  <a:lnTo>
                    <a:pt x="55" y="150"/>
                  </a:lnTo>
                  <a:lnTo>
                    <a:pt x="56" y="154"/>
                  </a:lnTo>
                  <a:lnTo>
                    <a:pt x="59" y="157"/>
                  </a:lnTo>
                  <a:lnTo>
                    <a:pt x="60" y="158"/>
                  </a:lnTo>
                  <a:lnTo>
                    <a:pt x="66" y="157"/>
                  </a:lnTo>
                  <a:lnTo>
                    <a:pt x="68" y="153"/>
                  </a:lnTo>
                  <a:lnTo>
                    <a:pt x="68" y="150"/>
                  </a:lnTo>
                  <a:lnTo>
                    <a:pt x="71" y="145"/>
                  </a:lnTo>
                  <a:lnTo>
                    <a:pt x="74" y="145"/>
                  </a:lnTo>
                  <a:lnTo>
                    <a:pt x="76" y="143"/>
                  </a:lnTo>
                  <a:lnTo>
                    <a:pt x="78" y="139"/>
                  </a:lnTo>
                  <a:lnTo>
                    <a:pt x="80" y="135"/>
                  </a:lnTo>
                  <a:lnTo>
                    <a:pt x="80" y="131"/>
                  </a:lnTo>
                  <a:lnTo>
                    <a:pt x="81" y="129"/>
                  </a:lnTo>
                  <a:lnTo>
                    <a:pt x="81" y="127"/>
                  </a:lnTo>
                  <a:lnTo>
                    <a:pt x="82" y="126"/>
                  </a:lnTo>
                  <a:lnTo>
                    <a:pt x="90" y="125"/>
                  </a:lnTo>
                  <a:lnTo>
                    <a:pt x="94" y="123"/>
                  </a:lnTo>
                  <a:lnTo>
                    <a:pt x="98" y="123"/>
                  </a:lnTo>
                  <a:lnTo>
                    <a:pt x="100" y="121"/>
                  </a:lnTo>
                  <a:lnTo>
                    <a:pt x="99" y="115"/>
                  </a:lnTo>
                  <a:lnTo>
                    <a:pt x="100" y="113"/>
                  </a:lnTo>
                  <a:lnTo>
                    <a:pt x="98" y="112"/>
                  </a:lnTo>
                  <a:lnTo>
                    <a:pt x="97" y="108"/>
                  </a:lnTo>
                  <a:lnTo>
                    <a:pt x="99" y="107"/>
                  </a:lnTo>
                  <a:lnTo>
                    <a:pt x="88" y="1"/>
                  </a:lnTo>
                  <a:lnTo>
                    <a:pt x="88" y="0"/>
                  </a:lnTo>
                  <a:lnTo>
                    <a:pt x="27" y="4"/>
                  </a:lnTo>
                  <a:lnTo>
                    <a:pt x="27" y="5"/>
                  </a:lnTo>
                  <a:lnTo>
                    <a:pt x="20" y="9"/>
                  </a:lnTo>
                  <a:lnTo>
                    <a:pt x="16" y="12"/>
                  </a:lnTo>
                  <a:lnTo>
                    <a:pt x="13" y="13"/>
                  </a:lnTo>
                  <a:lnTo>
                    <a:pt x="8" y="12"/>
                  </a:lnTo>
                  <a:lnTo>
                    <a:pt x="11" y="103"/>
                  </a:lnTo>
                  <a:lnTo>
                    <a:pt x="10" y="106"/>
                  </a:lnTo>
                  <a:lnTo>
                    <a:pt x="10" y="109"/>
                  </a:lnTo>
                  <a:lnTo>
                    <a:pt x="10" y="113"/>
                  </a:lnTo>
                  <a:lnTo>
                    <a:pt x="11" y="117"/>
                  </a:lnTo>
                  <a:lnTo>
                    <a:pt x="15" y="124"/>
                  </a:lnTo>
                  <a:lnTo>
                    <a:pt x="16" y="130"/>
                  </a:lnTo>
                  <a:lnTo>
                    <a:pt x="16" y="134"/>
                  </a:lnTo>
                  <a:lnTo>
                    <a:pt x="13" y="136"/>
                  </a:lnTo>
                  <a:lnTo>
                    <a:pt x="11" y="140"/>
                  </a:lnTo>
                  <a:lnTo>
                    <a:pt x="10" y="145"/>
                  </a:lnTo>
                  <a:lnTo>
                    <a:pt x="8" y="147"/>
                  </a:lnTo>
                  <a:lnTo>
                    <a:pt x="5" y="150"/>
                  </a:lnTo>
                  <a:lnTo>
                    <a:pt x="4" y="156"/>
                  </a:lnTo>
                  <a:lnTo>
                    <a:pt x="2" y="157"/>
                  </a:lnTo>
                  <a:lnTo>
                    <a:pt x="0" y="161"/>
                  </a:lnTo>
                  <a:lnTo>
                    <a:pt x="0" y="167"/>
                  </a:lnTo>
                  <a:lnTo>
                    <a:pt x="1" y="171"/>
                  </a:lnTo>
                  <a:lnTo>
                    <a:pt x="2" y="172"/>
                  </a:lnTo>
                  <a:lnTo>
                    <a:pt x="2" y="172"/>
                  </a:lnTo>
                  <a:lnTo>
                    <a:pt x="5" y="172"/>
                  </a:lnTo>
                  <a:close/>
                </a:path>
              </a:pathLst>
            </a:custGeom>
            <a:solidFill>
              <a:schemeClr val="accent2"/>
            </a:solidFill>
            <a:ln w="6350" cap="flat">
              <a:solidFill>
                <a:schemeClr val="bg1">
                  <a:lumMod val="95000"/>
                </a:schemeClr>
              </a:solidFill>
              <a:prstDash val="solid"/>
              <a:miter lim="800000"/>
              <a:headEnd/>
              <a:tailEnd/>
            </a:ln>
          </p:spPr>
          <p:txBody>
            <a:bodyPr/>
            <a:lstStyle/>
            <a:p>
              <a:pPr defTabSz="1828434" fontAlgn="auto">
                <a:spcBef>
                  <a:spcPts val="0"/>
                </a:spcBef>
                <a:spcAft>
                  <a:spcPts val="0"/>
                </a:spcAft>
                <a:defRPr/>
              </a:pPr>
              <a:endParaRPr lang="en-US" b="1" dirty="0">
                <a:latin typeface="Lato Bold" charset="0"/>
                <a:ea typeface="+mn-ea"/>
              </a:endParaRPr>
            </a:p>
          </p:txBody>
        </p:sp>
        <p:sp>
          <p:nvSpPr>
            <p:cNvPr id="58" name="Freeform 54"/>
            <p:cNvSpPr>
              <a:spLocks/>
            </p:cNvSpPr>
            <p:nvPr/>
          </p:nvSpPr>
          <p:spPr bwMode="auto">
            <a:xfrm>
              <a:off x="6929028" y="2282867"/>
              <a:ext cx="217551" cy="381136"/>
            </a:xfrm>
            <a:custGeom>
              <a:avLst/>
              <a:gdLst>
                <a:gd name="T0" fmla="*/ 88 w 129"/>
                <a:gd name="T1" fmla="*/ 217 h 226"/>
                <a:gd name="T2" fmla="*/ 96 w 129"/>
                <a:gd name="T3" fmla="*/ 222 h 226"/>
                <a:gd name="T4" fmla="*/ 102 w 129"/>
                <a:gd name="T5" fmla="*/ 222 h 226"/>
                <a:gd name="T6" fmla="*/ 102 w 129"/>
                <a:gd name="T7" fmla="*/ 216 h 226"/>
                <a:gd name="T8" fmla="*/ 105 w 129"/>
                <a:gd name="T9" fmla="*/ 209 h 226"/>
                <a:gd name="T10" fmla="*/ 113 w 129"/>
                <a:gd name="T11" fmla="*/ 206 h 226"/>
                <a:gd name="T12" fmla="*/ 112 w 129"/>
                <a:gd name="T13" fmla="*/ 200 h 226"/>
                <a:gd name="T14" fmla="*/ 112 w 129"/>
                <a:gd name="T15" fmla="*/ 195 h 226"/>
                <a:gd name="T16" fmla="*/ 115 w 129"/>
                <a:gd name="T17" fmla="*/ 194 h 226"/>
                <a:gd name="T18" fmla="*/ 113 w 129"/>
                <a:gd name="T19" fmla="*/ 189 h 226"/>
                <a:gd name="T20" fmla="*/ 115 w 129"/>
                <a:gd name="T21" fmla="*/ 179 h 226"/>
                <a:gd name="T22" fmla="*/ 118 w 129"/>
                <a:gd name="T23" fmla="*/ 172 h 226"/>
                <a:gd name="T24" fmla="*/ 123 w 129"/>
                <a:gd name="T25" fmla="*/ 167 h 226"/>
                <a:gd name="T26" fmla="*/ 126 w 129"/>
                <a:gd name="T27" fmla="*/ 158 h 226"/>
                <a:gd name="T28" fmla="*/ 129 w 129"/>
                <a:gd name="T29" fmla="*/ 152 h 226"/>
                <a:gd name="T30" fmla="*/ 124 w 129"/>
                <a:gd name="T31" fmla="*/ 139 h 226"/>
                <a:gd name="T32" fmla="*/ 123 w 129"/>
                <a:gd name="T33" fmla="*/ 131 h 226"/>
                <a:gd name="T34" fmla="*/ 124 w 129"/>
                <a:gd name="T35" fmla="*/ 125 h 226"/>
                <a:gd name="T36" fmla="*/ 122 w 129"/>
                <a:gd name="T37" fmla="*/ 34 h 226"/>
                <a:gd name="T38" fmla="*/ 116 w 129"/>
                <a:gd name="T39" fmla="*/ 26 h 226"/>
                <a:gd name="T40" fmla="*/ 113 w 129"/>
                <a:gd name="T41" fmla="*/ 17 h 226"/>
                <a:gd name="T42" fmla="*/ 107 w 129"/>
                <a:gd name="T43" fmla="*/ 3 h 226"/>
                <a:gd name="T44" fmla="*/ 24 w 129"/>
                <a:gd name="T45" fmla="*/ 5 h 226"/>
                <a:gd name="T46" fmla="*/ 22 w 129"/>
                <a:gd name="T47" fmla="*/ 3 h 226"/>
                <a:gd name="T48" fmla="*/ 21 w 129"/>
                <a:gd name="T49" fmla="*/ 8 h 226"/>
                <a:gd name="T50" fmla="*/ 28 w 129"/>
                <a:gd name="T51" fmla="*/ 14 h 226"/>
                <a:gd name="T52" fmla="*/ 38 w 129"/>
                <a:gd name="T53" fmla="*/ 23 h 226"/>
                <a:gd name="T54" fmla="*/ 36 w 129"/>
                <a:gd name="T55" fmla="*/ 32 h 226"/>
                <a:gd name="T56" fmla="*/ 31 w 129"/>
                <a:gd name="T57" fmla="*/ 43 h 226"/>
                <a:gd name="T58" fmla="*/ 27 w 129"/>
                <a:gd name="T59" fmla="*/ 47 h 226"/>
                <a:gd name="T60" fmla="*/ 15 w 129"/>
                <a:gd name="T61" fmla="*/ 50 h 226"/>
                <a:gd name="T62" fmla="*/ 12 w 129"/>
                <a:gd name="T63" fmla="*/ 55 h 226"/>
                <a:gd name="T64" fmla="*/ 15 w 129"/>
                <a:gd name="T65" fmla="*/ 65 h 226"/>
                <a:gd name="T66" fmla="*/ 13 w 129"/>
                <a:gd name="T67" fmla="*/ 70 h 226"/>
                <a:gd name="T68" fmla="*/ 11 w 129"/>
                <a:gd name="T69" fmla="*/ 77 h 226"/>
                <a:gd name="T70" fmla="*/ 2 w 129"/>
                <a:gd name="T71" fmla="*/ 86 h 226"/>
                <a:gd name="T72" fmla="*/ 0 w 129"/>
                <a:gd name="T73" fmla="*/ 95 h 226"/>
                <a:gd name="T74" fmla="*/ 0 w 129"/>
                <a:gd name="T75" fmla="*/ 113 h 226"/>
                <a:gd name="T76" fmla="*/ 21 w 129"/>
                <a:gd name="T77" fmla="*/ 136 h 226"/>
                <a:gd name="T78" fmla="*/ 25 w 129"/>
                <a:gd name="T79" fmla="*/ 150 h 226"/>
                <a:gd name="T80" fmla="*/ 31 w 129"/>
                <a:gd name="T81" fmla="*/ 151 h 226"/>
                <a:gd name="T82" fmla="*/ 39 w 129"/>
                <a:gd name="T83" fmla="*/ 150 h 226"/>
                <a:gd name="T84" fmla="*/ 45 w 129"/>
                <a:gd name="T85" fmla="*/ 156 h 226"/>
                <a:gd name="T86" fmla="*/ 41 w 129"/>
                <a:gd name="T87" fmla="*/ 167 h 226"/>
                <a:gd name="T88" fmla="*/ 39 w 129"/>
                <a:gd name="T89" fmla="*/ 175 h 226"/>
                <a:gd name="T90" fmla="*/ 44 w 129"/>
                <a:gd name="T91" fmla="*/ 185 h 226"/>
                <a:gd name="T92" fmla="*/ 53 w 129"/>
                <a:gd name="T93" fmla="*/ 189 h 226"/>
                <a:gd name="T94" fmla="*/ 68 w 129"/>
                <a:gd name="T95" fmla="*/ 200 h 226"/>
                <a:gd name="T96" fmla="*/ 70 w 129"/>
                <a:gd name="T97" fmla="*/ 214 h 226"/>
                <a:gd name="T98" fmla="*/ 74 w 129"/>
                <a:gd name="T99" fmla="*/ 222 h 226"/>
                <a:gd name="T100" fmla="*/ 76 w 129"/>
                <a:gd name="T101" fmla="*/ 222 h 226"/>
                <a:gd name="T102" fmla="*/ 83 w 129"/>
                <a:gd name="T103" fmla="*/ 22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29" h="226">
                  <a:moveTo>
                    <a:pt x="86" y="218"/>
                  </a:moveTo>
                  <a:lnTo>
                    <a:pt x="88" y="217"/>
                  </a:lnTo>
                  <a:lnTo>
                    <a:pt x="92" y="219"/>
                  </a:lnTo>
                  <a:lnTo>
                    <a:pt x="96" y="222"/>
                  </a:lnTo>
                  <a:lnTo>
                    <a:pt x="99" y="222"/>
                  </a:lnTo>
                  <a:lnTo>
                    <a:pt x="102" y="222"/>
                  </a:lnTo>
                  <a:lnTo>
                    <a:pt x="104" y="221"/>
                  </a:lnTo>
                  <a:lnTo>
                    <a:pt x="102" y="216"/>
                  </a:lnTo>
                  <a:lnTo>
                    <a:pt x="102" y="211"/>
                  </a:lnTo>
                  <a:lnTo>
                    <a:pt x="105" y="209"/>
                  </a:lnTo>
                  <a:lnTo>
                    <a:pt x="111" y="207"/>
                  </a:lnTo>
                  <a:lnTo>
                    <a:pt x="113" y="206"/>
                  </a:lnTo>
                  <a:lnTo>
                    <a:pt x="112" y="203"/>
                  </a:lnTo>
                  <a:lnTo>
                    <a:pt x="112" y="200"/>
                  </a:lnTo>
                  <a:lnTo>
                    <a:pt x="112" y="199"/>
                  </a:lnTo>
                  <a:lnTo>
                    <a:pt x="112" y="195"/>
                  </a:lnTo>
                  <a:lnTo>
                    <a:pt x="115" y="194"/>
                  </a:lnTo>
                  <a:lnTo>
                    <a:pt x="115" y="194"/>
                  </a:lnTo>
                  <a:lnTo>
                    <a:pt x="114" y="193"/>
                  </a:lnTo>
                  <a:lnTo>
                    <a:pt x="113" y="189"/>
                  </a:lnTo>
                  <a:lnTo>
                    <a:pt x="113" y="183"/>
                  </a:lnTo>
                  <a:lnTo>
                    <a:pt x="115" y="179"/>
                  </a:lnTo>
                  <a:lnTo>
                    <a:pt x="117" y="178"/>
                  </a:lnTo>
                  <a:lnTo>
                    <a:pt x="118" y="172"/>
                  </a:lnTo>
                  <a:lnTo>
                    <a:pt x="121" y="169"/>
                  </a:lnTo>
                  <a:lnTo>
                    <a:pt x="123" y="167"/>
                  </a:lnTo>
                  <a:lnTo>
                    <a:pt x="124" y="162"/>
                  </a:lnTo>
                  <a:lnTo>
                    <a:pt x="126" y="158"/>
                  </a:lnTo>
                  <a:lnTo>
                    <a:pt x="129" y="156"/>
                  </a:lnTo>
                  <a:lnTo>
                    <a:pt x="129" y="152"/>
                  </a:lnTo>
                  <a:lnTo>
                    <a:pt x="128" y="146"/>
                  </a:lnTo>
                  <a:lnTo>
                    <a:pt x="124" y="139"/>
                  </a:lnTo>
                  <a:lnTo>
                    <a:pt x="123" y="135"/>
                  </a:lnTo>
                  <a:lnTo>
                    <a:pt x="123" y="131"/>
                  </a:lnTo>
                  <a:lnTo>
                    <a:pt x="123" y="128"/>
                  </a:lnTo>
                  <a:lnTo>
                    <a:pt x="124" y="125"/>
                  </a:lnTo>
                  <a:lnTo>
                    <a:pt x="121" y="34"/>
                  </a:lnTo>
                  <a:lnTo>
                    <a:pt x="122" y="34"/>
                  </a:lnTo>
                  <a:lnTo>
                    <a:pt x="118" y="31"/>
                  </a:lnTo>
                  <a:lnTo>
                    <a:pt x="116" y="26"/>
                  </a:lnTo>
                  <a:lnTo>
                    <a:pt x="114" y="23"/>
                  </a:lnTo>
                  <a:lnTo>
                    <a:pt x="113" y="17"/>
                  </a:lnTo>
                  <a:lnTo>
                    <a:pt x="109" y="13"/>
                  </a:lnTo>
                  <a:lnTo>
                    <a:pt x="107" y="3"/>
                  </a:lnTo>
                  <a:lnTo>
                    <a:pt x="107" y="0"/>
                  </a:lnTo>
                  <a:lnTo>
                    <a:pt x="24" y="5"/>
                  </a:lnTo>
                  <a:lnTo>
                    <a:pt x="22" y="3"/>
                  </a:lnTo>
                  <a:lnTo>
                    <a:pt x="22" y="3"/>
                  </a:lnTo>
                  <a:lnTo>
                    <a:pt x="21" y="6"/>
                  </a:lnTo>
                  <a:lnTo>
                    <a:pt x="21" y="8"/>
                  </a:lnTo>
                  <a:lnTo>
                    <a:pt x="24" y="11"/>
                  </a:lnTo>
                  <a:lnTo>
                    <a:pt x="28" y="14"/>
                  </a:lnTo>
                  <a:lnTo>
                    <a:pt x="33" y="18"/>
                  </a:lnTo>
                  <a:lnTo>
                    <a:pt x="38" y="23"/>
                  </a:lnTo>
                  <a:lnTo>
                    <a:pt x="38" y="26"/>
                  </a:lnTo>
                  <a:lnTo>
                    <a:pt x="36" y="32"/>
                  </a:lnTo>
                  <a:lnTo>
                    <a:pt x="34" y="35"/>
                  </a:lnTo>
                  <a:lnTo>
                    <a:pt x="31" y="43"/>
                  </a:lnTo>
                  <a:lnTo>
                    <a:pt x="29" y="45"/>
                  </a:lnTo>
                  <a:lnTo>
                    <a:pt x="27" y="47"/>
                  </a:lnTo>
                  <a:lnTo>
                    <a:pt x="21" y="50"/>
                  </a:lnTo>
                  <a:lnTo>
                    <a:pt x="15" y="50"/>
                  </a:lnTo>
                  <a:lnTo>
                    <a:pt x="12" y="51"/>
                  </a:lnTo>
                  <a:lnTo>
                    <a:pt x="12" y="55"/>
                  </a:lnTo>
                  <a:lnTo>
                    <a:pt x="12" y="58"/>
                  </a:lnTo>
                  <a:lnTo>
                    <a:pt x="15" y="65"/>
                  </a:lnTo>
                  <a:lnTo>
                    <a:pt x="17" y="67"/>
                  </a:lnTo>
                  <a:lnTo>
                    <a:pt x="13" y="70"/>
                  </a:lnTo>
                  <a:lnTo>
                    <a:pt x="13" y="77"/>
                  </a:lnTo>
                  <a:lnTo>
                    <a:pt x="11" y="77"/>
                  </a:lnTo>
                  <a:lnTo>
                    <a:pt x="8" y="80"/>
                  </a:lnTo>
                  <a:lnTo>
                    <a:pt x="2" y="86"/>
                  </a:lnTo>
                  <a:lnTo>
                    <a:pt x="3" y="92"/>
                  </a:lnTo>
                  <a:lnTo>
                    <a:pt x="0" y="95"/>
                  </a:lnTo>
                  <a:lnTo>
                    <a:pt x="0" y="104"/>
                  </a:lnTo>
                  <a:lnTo>
                    <a:pt x="0" y="113"/>
                  </a:lnTo>
                  <a:lnTo>
                    <a:pt x="6" y="123"/>
                  </a:lnTo>
                  <a:lnTo>
                    <a:pt x="21" y="136"/>
                  </a:lnTo>
                  <a:lnTo>
                    <a:pt x="25" y="142"/>
                  </a:lnTo>
                  <a:lnTo>
                    <a:pt x="25" y="150"/>
                  </a:lnTo>
                  <a:lnTo>
                    <a:pt x="30" y="154"/>
                  </a:lnTo>
                  <a:lnTo>
                    <a:pt x="31" y="151"/>
                  </a:lnTo>
                  <a:lnTo>
                    <a:pt x="34" y="150"/>
                  </a:lnTo>
                  <a:lnTo>
                    <a:pt x="39" y="150"/>
                  </a:lnTo>
                  <a:lnTo>
                    <a:pt x="42" y="153"/>
                  </a:lnTo>
                  <a:lnTo>
                    <a:pt x="45" y="156"/>
                  </a:lnTo>
                  <a:lnTo>
                    <a:pt x="42" y="162"/>
                  </a:lnTo>
                  <a:lnTo>
                    <a:pt x="41" y="167"/>
                  </a:lnTo>
                  <a:lnTo>
                    <a:pt x="41" y="170"/>
                  </a:lnTo>
                  <a:lnTo>
                    <a:pt x="39" y="175"/>
                  </a:lnTo>
                  <a:lnTo>
                    <a:pt x="39" y="180"/>
                  </a:lnTo>
                  <a:lnTo>
                    <a:pt x="44" y="185"/>
                  </a:lnTo>
                  <a:lnTo>
                    <a:pt x="51" y="190"/>
                  </a:lnTo>
                  <a:lnTo>
                    <a:pt x="53" y="189"/>
                  </a:lnTo>
                  <a:lnTo>
                    <a:pt x="64" y="196"/>
                  </a:lnTo>
                  <a:lnTo>
                    <a:pt x="68" y="200"/>
                  </a:lnTo>
                  <a:lnTo>
                    <a:pt x="71" y="209"/>
                  </a:lnTo>
                  <a:lnTo>
                    <a:pt x="70" y="214"/>
                  </a:lnTo>
                  <a:lnTo>
                    <a:pt x="69" y="217"/>
                  </a:lnTo>
                  <a:lnTo>
                    <a:pt x="74" y="222"/>
                  </a:lnTo>
                  <a:lnTo>
                    <a:pt x="74" y="226"/>
                  </a:lnTo>
                  <a:lnTo>
                    <a:pt x="76" y="222"/>
                  </a:lnTo>
                  <a:lnTo>
                    <a:pt x="80" y="222"/>
                  </a:lnTo>
                  <a:lnTo>
                    <a:pt x="83" y="221"/>
                  </a:lnTo>
                  <a:lnTo>
                    <a:pt x="86" y="218"/>
                  </a:lnTo>
                  <a:close/>
                </a:path>
              </a:pathLst>
            </a:custGeom>
            <a:grpFill/>
            <a:ln w="6350" cap="flat">
              <a:solidFill>
                <a:schemeClr val="bg1">
                  <a:lumMod val="95000"/>
                </a:schemeClr>
              </a:solidFill>
              <a:prstDash val="solid"/>
              <a:miter lim="800000"/>
              <a:headEnd/>
              <a:tailEnd/>
            </a:ln>
          </p:spPr>
          <p:txBody>
            <a:bodyPr/>
            <a:lstStyle/>
            <a:p>
              <a:pPr defTabSz="1828434" fontAlgn="auto">
                <a:spcBef>
                  <a:spcPts val="0"/>
                </a:spcBef>
                <a:spcAft>
                  <a:spcPts val="0"/>
                </a:spcAft>
                <a:defRPr/>
              </a:pPr>
              <a:endParaRPr lang="en-US" b="1" dirty="0">
                <a:latin typeface="Lato Bold" charset="0"/>
                <a:ea typeface="+mn-ea"/>
              </a:endParaRPr>
            </a:p>
          </p:txBody>
        </p:sp>
        <p:sp>
          <p:nvSpPr>
            <p:cNvPr id="59" name="Freeform 55"/>
            <p:cNvSpPr>
              <a:spLocks/>
            </p:cNvSpPr>
            <p:nvPr/>
          </p:nvSpPr>
          <p:spPr bwMode="auto">
            <a:xfrm>
              <a:off x="6662570" y="2198544"/>
              <a:ext cx="330543" cy="242848"/>
            </a:xfrm>
            <a:custGeom>
              <a:avLst/>
              <a:gdLst>
                <a:gd name="T0" fmla="*/ 196 w 231"/>
                <a:gd name="T1" fmla="*/ 154 h 170"/>
                <a:gd name="T2" fmla="*/ 201 w 231"/>
                <a:gd name="T3" fmla="*/ 150 h 170"/>
                <a:gd name="T4" fmla="*/ 206 w 231"/>
                <a:gd name="T5" fmla="*/ 139 h 170"/>
                <a:gd name="T6" fmla="*/ 200 w 231"/>
                <a:gd name="T7" fmla="*/ 128 h 170"/>
                <a:gd name="T8" fmla="*/ 200 w 231"/>
                <a:gd name="T9" fmla="*/ 120 h 170"/>
                <a:gd name="T10" fmla="*/ 211 w 231"/>
                <a:gd name="T11" fmla="*/ 118 h 170"/>
                <a:gd name="T12" fmla="*/ 220 w 231"/>
                <a:gd name="T13" fmla="*/ 113 h 170"/>
                <a:gd name="T14" fmla="*/ 226 w 231"/>
                <a:gd name="T15" fmla="*/ 101 h 170"/>
                <a:gd name="T16" fmla="*/ 231 w 231"/>
                <a:gd name="T17" fmla="*/ 90 h 170"/>
                <a:gd name="T18" fmla="*/ 225 w 231"/>
                <a:gd name="T19" fmla="*/ 81 h 170"/>
                <a:gd name="T20" fmla="*/ 215 w 231"/>
                <a:gd name="T21" fmla="*/ 72 h 170"/>
                <a:gd name="T22" fmla="*/ 211 w 231"/>
                <a:gd name="T23" fmla="*/ 66 h 170"/>
                <a:gd name="T24" fmla="*/ 214 w 231"/>
                <a:gd name="T25" fmla="*/ 65 h 170"/>
                <a:gd name="T26" fmla="*/ 206 w 231"/>
                <a:gd name="T27" fmla="*/ 59 h 170"/>
                <a:gd name="T28" fmla="*/ 196 w 231"/>
                <a:gd name="T29" fmla="*/ 55 h 170"/>
                <a:gd name="T30" fmla="*/ 194 w 231"/>
                <a:gd name="T31" fmla="*/ 45 h 170"/>
                <a:gd name="T32" fmla="*/ 194 w 231"/>
                <a:gd name="T33" fmla="*/ 35 h 170"/>
                <a:gd name="T34" fmla="*/ 192 w 231"/>
                <a:gd name="T35" fmla="*/ 25 h 170"/>
                <a:gd name="T36" fmla="*/ 7 w 231"/>
                <a:gd name="T37" fmla="*/ 22 h 170"/>
                <a:gd name="T38" fmla="*/ 8 w 231"/>
                <a:gd name="T39" fmla="*/ 0 h 170"/>
                <a:gd name="T40" fmla="*/ 4 w 231"/>
                <a:gd name="T41" fmla="*/ 23 h 170"/>
                <a:gd name="T42" fmla="*/ 3 w 231"/>
                <a:gd name="T43" fmla="*/ 31 h 170"/>
                <a:gd name="T44" fmla="*/ 7 w 231"/>
                <a:gd name="T45" fmla="*/ 37 h 170"/>
                <a:gd name="T46" fmla="*/ 5 w 231"/>
                <a:gd name="T47" fmla="*/ 42 h 170"/>
                <a:gd name="T48" fmla="*/ 4 w 231"/>
                <a:gd name="T49" fmla="*/ 52 h 170"/>
                <a:gd name="T50" fmla="*/ 0 w 231"/>
                <a:gd name="T51" fmla="*/ 56 h 170"/>
                <a:gd name="T52" fmla="*/ 4 w 231"/>
                <a:gd name="T53" fmla="*/ 62 h 170"/>
                <a:gd name="T54" fmla="*/ 4 w 231"/>
                <a:gd name="T55" fmla="*/ 69 h 170"/>
                <a:gd name="T56" fmla="*/ 6 w 231"/>
                <a:gd name="T57" fmla="*/ 71 h 170"/>
                <a:gd name="T58" fmla="*/ 12 w 231"/>
                <a:gd name="T59" fmla="*/ 85 h 170"/>
                <a:gd name="T60" fmla="*/ 16 w 231"/>
                <a:gd name="T61" fmla="*/ 96 h 170"/>
                <a:gd name="T62" fmla="*/ 19 w 231"/>
                <a:gd name="T63" fmla="*/ 102 h 170"/>
                <a:gd name="T64" fmla="*/ 20 w 231"/>
                <a:gd name="T65" fmla="*/ 104 h 170"/>
                <a:gd name="T66" fmla="*/ 18 w 231"/>
                <a:gd name="T67" fmla="*/ 109 h 170"/>
                <a:gd name="T68" fmla="*/ 20 w 231"/>
                <a:gd name="T69" fmla="*/ 116 h 170"/>
                <a:gd name="T70" fmla="*/ 24 w 231"/>
                <a:gd name="T71" fmla="*/ 118 h 170"/>
                <a:gd name="T72" fmla="*/ 26 w 231"/>
                <a:gd name="T73" fmla="*/ 135 h 170"/>
                <a:gd name="T74" fmla="*/ 27 w 231"/>
                <a:gd name="T75" fmla="*/ 142 h 170"/>
                <a:gd name="T76" fmla="*/ 28 w 231"/>
                <a:gd name="T77" fmla="*/ 154 h 170"/>
                <a:gd name="T78" fmla="*/ 30 w 231"/>
                <a:gd name="T79" fmla="*/ 162 h 170"/>
                <a:gd name="T80" fmla="*/ 188 w 231"/>
                <a:gd name="T81" fmla="*/ 170 h 170"/>
                <a:gd name="T82" fmla="*/ 189 w 231"/>
                <a:gd name="T83" fmla="*/ 161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31" h="170">
                  <a:moveTo>
                    <a:pt x="189" y="161"/>
                  </a:moveTo>
                  <a:cubicBezTo>
                    <a:pt x="196" y="154"/>
                    <a:pt x="196" y="154"/>
                    <a:pt x="196" y="154"/>
                  </a:cubicBezTo>
                  <a:cubicBezTo>
                    <a:pt x="199" y="150"/>
                    <a:pt x="199" y="150"/>
                    <a:pt x="199" y="150"/>
                  </a:cubicBezTo>
                  <a:cubicBezTo>
                    <a:pt x="201" y="150"/>
                    <a:pt x="201" y="150"/>
                    <a:pt x="201" y="150"/>
                  </a:cubicBezTo>
                  <a:cubicBezTo>
                    <a:pt x="202" y="142"/>
                    <a:pt x="202" y="142"/>
                    <a:pt x="202" y="142"/>
                  </a:cubicBezTo>
                  <a:cubicBezTo>
                    <a:pt x="206" y="139"/>
                    <a:pt x="206" y="139"/>
                    <a:pt x="206" y="139"/>
                  </a:cubicBezTo>
                  <a:cubicBezTo>
                    <a:pt x="204" y="136"/>
                    <a:pt x="204" y="136"/>
                    <a:pt x="204" y="136"/>
                  </a:cubicBezTo>
                  <a:cubicBezTo>
                    <a:pt x="200" y="128"/>
                    <a:pt x="200" y="128"/>
                    <a:pt x="200" y="128"/>
                  </a:cubicBezTo>
                  <a:cubicBezTo>
                    <a:pt x="200" y="124"/>
                    <a:pt x="200" y="124"/>
                    <a:pt x="200" y="124"/>
                  </a:cubicBezTo>
                  <a:cubicBezTo>
                    <a:pt x="200" y="120"/>
                    <a:pt x="200" y="120"/>
                    <a:pt x="200" y="120"/>
                  </a:cubicBezTo>
                  <a:cubicBezTo>
                    <a:pt x="204" y="118"/>
                    <a:pt x="204" y="118"/>
                    <a:pt x="204" y="118"/>
                  </a:cubicBezTo>
                  <a:cubicBezTo>
                    <a:pt x="211" y="118"/>
                    <a:pt x="211" y="118"/>
                    <a:pt x="211" y="118"/>
                  </a:cubicBezTo>
                  <a:cubicBezTo>
                    <a:pt x="218" y="115"/>
                    <a:pt x="218" y="115"/>
                    <a:pt x="218" y="115"/>
                  </a:cubicBezTo>
                  <a:cubicBezTo>
                    <a:pt x="220" y="113"/>
                    <a:pt x="220" y="113"/>
                    <a:pt x="220" y="113"/>
                  </a:cubicBezTo>
                  <a:cubicBezTo>
                    <a:pt x="223" y="110"/>
                    <a:pt x="223" y="110"/>
                    <a:pt x="223" y="110"/>
                  </a:cubicBezTo>
                  <a:cubicBezTo>
                    <a:pt x="226" y="101"/>
                    <a:pt x="226" y="101"/>
                    <a:pt x="226" y="101"/>
                  </a:cubicBezTo>
                  <a:cubicBezTo>
                    <a:pt x="229" y="97"/>
                    <a:pt x="229" y="97"/>
                    <a:pt x="229" y="97"/>
                  </a:cubicBezTo>
                  <a:cubicBezTo>
                    <a:pt x="231" y="90"/>
                    <a:pt x="231" y="90"/>
                    <a:pt x="231" y="90"/>
                  </a:cubicBezTo>
                  <a:cubicBezTo>
                    <a:pt x="231" y="87"/>
                    <a:pt x="231" y="87"/>
                    <a:pt x="231" y="87"/>
                  </a:cubicBezTo>
                  <a:cubicBezTo>
                    <a:pt x="225" y="81"/>
                    <a:pt x="225" y="81"/>
                    <a:pt x="225" y="81"/>
                  </a:cubicBezTo>
                  <a:cubicBezTo>
                    <a:pt x="219" y="76"/>
                    <a:pt x="219" y="76"/>
                    <a:pt x="219" y="76"/>
                  </a:cubicBezTo>
                  <a:cubicBezTo>
                    <a:pt x="215" y="72"/>
                    <a:pt x="215" y="72"/>
                    <a:pt x="215" y="72"/>
                  </a:cubicBezTo>
                  <a:cubicBezTo>
                    <a:pt x="211" y="69"/>
                    <a:pt x="211" y="69"/>
                    <a:pt x="211" y="69"/>
                  </a:cubicBezTo>
                  <a:cubicBezTo>
                    <a:pt x="211" y="66"/>
                    <a:pt x="211" y="66"/>
                    <a:pt x="211" y="66"/>
                  </a:cubicBezTo>
                  <a:cubicBezTo>
                    <a:pt x="212" y="63"/>
                    <a:pt x="212" y="63"/>
                    <a:pt x="212" y="63"/>
                  </a:cubicBezTo>
                  <a:cubicBezTo>
                    <a:pt x="214" y="65"/>
                    <a:pt x="214" y="65"/>
                    <a:pt x="214" y="65"/>
                  </a:cubicBezTo>
                  <a:cubicBezTo>
                    <a:pt x="211" y="61"/>
                    <a:pt x="211" y="61"/>
                    <a:pt x="211" y="61"/>
                  </a:cubicBezTo>
                  <a:cubicBezTo>
                    <a:pt x="211" y="61"/>
                    <a:pt x="207" y="59"/>
                    <a:pt x="206" y="59"/>
                  </a:cubicBezTo>
                  <a:cubicBezTo>
                    <a:pt x="205" y="59"/>
                    <a:pt x="201" y="55"/>
                    <a:pt x="201" y="55"/>
                  </a:cubicBezTo>
                  <a:cubicBezTo>
                    <a:pt x="196" y="55"/>
                    <a:pt x="196" y="55"/>
                    <a:pt x="196" y="55"/>
                  </a:cubicBezTo>
                  <a:cubicBezTo>
                    <a:pt x="196" y="50"/>
                    <a:pt x="196" y="50"/>
                    <a:pt x="196" y="50"/>
                  </a:cubicBezTo>
                  <a:cubicBezTo>
                    <a:pt x="194" y="45"/>
                    <a:pt x="194" y="45"/>
                    <a:pt x="194" y="45"/>
                  </a:cubicBezTo>
                  <a:cubicBezTo>
                    <a:pt x="194" y="39"/>
                    <a:pt x="194" y="39"/>
                    <a:pt x="194" y="39"/>
                  </a:cubicBezTo>
                  <a:cubicBezTo>
                    <a:pt x="194" y="35"/>
                    <a:pt x="194" y="35"/>
                    <a:pt x="194" y="35"/>
                  </a:cubicBezTo>
                  <a:cubicBezTo>
                    <a:pt x="194" y="28"/>
                    <a:pt x="194" y="28"/>
                    <a:pt x="194" y="28"/>
                  </a:cubicBezTo>
                  <a:cubicBezTo>
                    <a:pt x="192" y="25"/>
                    <a:pt x="192" y="25"/>
                    <a:pt x="192" y="25"/>
                  </a:cubicBezTo>
                  <a:cubicBezTo>
                    <a:pt x="189" y="18"/>
                    <a:pt x="189" y="18"/>
                    <a:pt x="189" y="18"/>
                  </a:cubicBezTo>
                  <a:cubicBezTo>
                    <a:pt x="7" y="22"/>
                    <a:pt x="7" y="22"/>
                    <a:pt x="7" y="22"/>
                  </a:cubicBezTo>
                  <a:cubicBezTo>
                    <a:pt x="8" y="0"/>
                    <a:pt x="8" y="0"/>
                    <a:pt x="8" y="0"/>
                  </a:cubicBezTo>
                  <a:cubicBezTo>
                    <a:pt x="8" y="0"/>
                    <a:pt x="8" y="0"/>
                    <a:pt x="8" y="0"/>
                  </a:cubicBezTo>
                  <a:cubicBezTo>
                    <a:pt x="7" y="23"/>
                    <a:pt x="7" y="23"/>
                    <a:pt x="7" y="23"/>
                  </a:cubicBezTo>
                  <a:cubicBezTo>
                    <a:pt x="4" y="23"/>
                    <a:pt x="4" y="23"/>
                    <a:pt x="4" y="23"/>
                  </a:cubicBezTo>
                  <a:cubicBezTo>
                    <a:pt x="4" y="26"/>
                    <a:pt x="4" y="26"/>
                    <a:pt x="4" y="26"/>
                  </a:cubicBezTo>
                  <a:cubicBezTo>
                    <a:pt x="3" y="31"/>
                    <a:pt x="3" y="31"/>
                    <a:pt x="3" y="31"/>
                  </a:cubicBezTo>
                  <a:cubicBezTo>
                    <a:pt x="5" y="32"/>
                    <a:pt x="5" y="32"/>
                    <a:pt x="5" y="32"/>
                  </a:cubicBezTo>
                  <a:cubicBezTo>
                    <a:pt x="7" y="37"/>
                    <a:pt x="7" y="37"/>
                    <a:pt x="7" y="37"/>
                  </a:cubicBezTo>
                  <a:cubicBezTo>
                    <a:pt x="7" y="41"/>
                    <a:pt x="7" y="41"/>
                    <a:pt x="7" y="41"/>
                  </a:cubicBezTo>
                  <a:cubicBezTo>
                    <a:pt x="5" y="42"/>
                    <a:pt x="5" y="42"/>
                    <a:pt x="5" y="42"/>
                  </a:cubicBezTo>
                  <a:cubicBezTo>
                    <a:pt x="4" y="45"/>
                    <a:pt x="4" y="45"/>
                    <a:pt x="4" y="45"/>
                  </a:cubicBezTo>
                  <a:cubicBezTo>
                    <a:pt x="4" y="52"/>
                    <a:pt x="4" y="52"/>
                    <a:pt x="4" y="52"/>
                  </a:cubicBezTo>
                  <a:cubicBezTo>
                    <a:pt x="1" y="53"/>
                    <a:pt x="1" y="53"/>
                    <a:pt x="1" y="53"/>
                  </a:cubicBezTo>
                  <a:cubicBezTo>
                    <a:pt x="0" y="56"/>
                    <a:pt x="0" y="56"/>
                    <a:pt x="0" y="56"/>
                  </a:cubicBezTo>
                  <a:cubicBezTo>
                    <a:pt x="0" y="59"/>
                    <a:pt x="0" y="59"/>
                    <a:pt x="0" y="59"/>
                  </a:cubicBezTo>
                  <a:cubicBezTo>
                    <a:pt x="4" y="62"/>
                    <a:pt x="4" y="62"/>
                    <a:pt x="4" y="62"/>
                  </a:cubicBezTo>
                  <a:cubicBezTo>
                    <a:pt x="4" y="66"/>
                    <a:pt x="4" y="66"/>
                    <a:pt x="4" y="66"/>
                  </a:cubicBezTo>
                  <a:cubicBezTo>
                    <a:pt x="4" y="69"/>
                    <a:pt x="4" y="69"/>
                    <a:pt x="4" y="69"/>
                  </a:cubicBezTo>
                  <a:cubicBezTo>
                    <a:pt x="3" y="67"/>
                    <a:pt x="3" y="67"/>
                    <a:pt x="3" y="67"/>
                  </a:cubicBezTo>
                  <a:cubicBezTo>
                    <a:pt x="6" y="71"/>
                    <a:pt x="6" y="71"/>
                    <a:pt x="6" y="71"/>
                  </a:cubicBezTo>
                  <a:cubicBezTo>
                    <a:pt x="9" y="80"/>
                    <a:pt x="9" y="80"/>
                    <a:pt x="9" y="80"/>
                  </a:cubicBezTo>
                  <a:cubicBezTo>
                    <a:pt x="12" y="85"/>
                    <a:pt x="12" y="85"/>
                    <a:pt x="12" y="85"/>
                  </a:cubicBezTo>
                  <a:cubicBezTo>
                    <a:pt x="14" y="91"/>
                    <a:pt x="14" y="91"/>
                    <a:pt x="14" y="91"/>
                  </a:cubicBezTo>
                  <a:cubicBezTo>
                    <a:pt x="16" y="96"/>
                    <a:pt x="16" y="96"/>
                    <a:pt x="16" y="96"/>
                  </a:cubicBezTo>
                  <a:cubicBezTo>
                    <a:pt x="18" y="99"/>
                    <a:pt x="18" y="99"/>
                    <a:pt x="18" y="99"/>
                  </a:cubicBezTo>
                  <a:cubicBezTo>
                    <a:pt x="19" y="102"/>
                    <a:pt x="19" y="102"/>
                    <a:pt x="19" y="102"/>
                  </a:cubicBezTo>
                  <a:cubicBezTo>
                    <a:pt x="20" y="103"/>
                    <a:pt x="20" y="103"/>
                    <a:pt x="20" y="103"/>
                  </a:cubicBezTo>
                  <a:cubicBezTo>
                    <a:pt x="20" y="104"/>
                    <a:pt x="20" y="104"/>
                    <a:pt x="20" y="104"/>
                  </a:cubicBezTo>
                  <a:cubicBezTo>
                    <a:pt x="17" y="105"/>
                    <a:pt x="17" y="105"/>
                    <a:pt x="17" y="105"/>
                  </a:cubicBezTo>
                  <a:cubicBezTo>
                    <a:pt x="18" y="109"/>
                    <a:pt x="18" y="109"/>
                    <a:pt x="18" y="109"/>
                  </a:cubicBezTo>
                  <a:cubicBezTo>
                    <a:pt x="19" y="114"/>
                    <a:pt x="19" y="114"/>
                    <a:pt x="19" y="114"/>
                  </a:cubicBezTo>
                  <a:cubicBezTo>
                    <a:pt x="20" y="116"/>
                    <a:pt x="20" y="116"/>
                    <a:pt x="20" y="116"/>
                  </a:cubicBezTo>
                  <a:cubicBezTo>
                    <a:pt x="22" y="116"/>
                    <a:pt x="22" y="116"/>
                    <a:pt x="22" y="116"/>
                  </a:cubicBezTo>
                  <a:cubicBezTo>
                    <a:pt x="24" y="118"/>
                    <a:pt x="24" y="118"/>
                    <a:pt x="24" y="118"/>
                  </a:cubicBezTo>
                  <a:cubicBezTo>
                    <a:pt x="26" y="125"/>
                    <a:pt x="26" y="125"/>
                    <a:pt x="26" y="125"/>
                  </a:cubicBezTo>
                  <a:cubicBezTo>
                    <a:pt x="26" y="135"/>
                    <a:pt x="26" y="135"/>
                    <a:pt x="26" y="135"/>
                  </a:cubicBezTo>
                  <a:cubicBezTo>
                    <a:pt x="25" y="139"/>
                    <a:pt x="25" y="139"/>
                    <a:pt x="25" y="139"/>
                  </a:cubicBezTo>
                  <a:cubicBezTo>
                    <a:pt x="27" y="142"/>
                    <a:pt x="27" y="142"/>
                    <a:pt x="27" y="142"/>
                  </a:cubicBezTo>
                  <a:cubicBezTo>
                    <a:pt x="28" y="144"/>
                    <a:pt x="28" y="144"/>
                    <a:pt x="28" y="144"/>
                  </a:cubicBezTo>
                  <a:cubicBezTo>
                    <a:pt x="28" y="154"/>
                    <a:pt x="28" y="154"/>
                    <a:pt x="28" y="154"/>
                  </a:cubicBezTo>
                  <a:cubicBezTo>
                    <a:pt x="30" y="161"/>
                    <a:pt x="30" y="161"/>
                    <a:pt x="30" y="161"/>
                  </a:cubicBezTo>
                  <a:cubicBezTo>
                    <a:pt x="30" y="162"/>
                    <a:pt x="30" y="162"/>
                    <a:pt x="30" y="162"/>
                  </a:cubicBezTo>
                  <a:cubicBezTo>
                    <a:pt x="176" y="160"/>
                    <a:pt x="176" y="160"/>
                    <a:pt x="176" y="160"/>
                  </a:cubicBezTo>
                  <a:cubicBezTo>
                    <a:pt x="188" y="170"/>
                    <a:pt x="188" y="170"/>
                    <a:pt x="188" y="170"/>
                  </a:cubicBezTo>
                  <a:cubicBezTo>
                    <a:pt x="190" y="168"/>
                    <a:pt x="190" y="168"/>
                    <a:pt x="190" y="168"/>
                  </a:cubicBezTo>
                  <a:lnTo>
                    <a:pt x="189" y="161"/>
                  </a:lnTo>
                  <a:close/>
                </a:path>
              </a:pathLst>
            </a:custGeom>
            <a:grpFill/>
            <a:ln w="6350" cap="flat">
              <a:solidFill>
                <a:schemeClr val="bg1">
                  <a:lumMod val="95000"/>
                </a:schemeClr>
              </a:solidFill>
              <a:prstDash val="solid"/>
              <a:miter lim="800000"/>
              <a:headEnd/>
              <a:tailEnd/>
            </a:ln>
          </p:spPr>
          <p:txBody>
            <a:bodyPr/>
            <a:lstStyle/>
            <a:p>
              <a:pPr defTabSz="1828434" fontAlgn="auto">
                <a:spcBef>
                  <a:spcPts val="0"/>
                </a:spcBef>
                <a:spcAft>
                  <a:spcPts val="0"/>
                </a:spcAft>
                <a:defRPr/>
              </a:pPr>
              <a:endParaRPr lang="en-US" b="1" dirty="0">
                <a:latin typeface="Lato Bold" charset="0"/>
                <a:ea typeface="+mn-ea"/>
              </a:endParaRPr>
            </a:p>
          </p:txBody>
        </p:sp>
        <p:sp>
          <p:nvSpPr>
            <p:cNvPr id="60" name="Freeform 281"/>
            <p:cNvSpPr>
              <a:spLocks/>
            </p:cNvSpPr>
            <p:nvPr/>
          </p:nvSpPr>
          <p:spPr bwMode="auto">
            <a:xfrm>
              <a:off x="5157992" y="3013096"/>
              <a:ext cx="735560" cy="571704"/>
            </a:xfrm>
            <a:custGeom>
              <a:avLst/>
              <a:gdLst>
                <a:gd name="connsiteX0" fmla="*/ 302516 w 770887"/>
                <a:gd name="connsiteY0" fmla="*/ 482511 h 599162"/>
                <a:gd name="connsiteX1" fmla="*/ 307819 w 770887"/>
                <a:gd name="connsiteY1" fmla="*/ 487813 h 599162"/>
                <a:gd name="connsiteX2" fmla="*/ 318423 w 770887"/>
                <a:gd name="connsiteY2" fmla="*/ 494883 h 599162"/>
                <a:gd name="connsiteX3" fmla="*/ 311354 w 770887"/>
                <a:gd name="connsiteY3" fmla="*/ 496651 h 599162"/>
                <a:gd name="connsiteX4" fmla="*/ 307819 w 770887"/>
                <a:gd name="connsiteY4" fmla="*/ 496651 h 599162"/>
                <a:gd name="connsiteX5" fmla="*/ 300749 w 770887"/>
                <a:gd name="connsiteY5" fmla="*/ 501953 h 599162"/>
                <a:gd name="connsiteX6" fmla="*/ 300749 w 770887"/>
                <a:gd name="connsiteY6" fmla="*/ 503720 h 599162"/>
                <a:gd name="connsiteX7" fmla="*/ 300749 w 770887"/>
                <a:gd name="connsiteY7" fmla="*/ 509023 h 599162"/>
                <a:gd name="connsiteX8" fmla="*/ 304284 w 770887"/>
                <a:gd name="connsiteY8" fmla="*/ 509023 h 599162"/>
                <a:gd name="connsiteX9" fmla="*/ 311354 w 770887"/>
                <a:gd name="connsiteY9" fmla="*/ 517860 h 599162"/>
                <a:gd name="connsiteX10" fmla="*/ 311354 w 770887"/>
                <a:gd name="connsiteY10" fmla="*/ 521395 h 599162"/>
                <a:gd name="connsiteX11" fmla="*/ 306051 w 770887"/>
                <a:gd name="connsiteY11" fmla="*/ 523162 h 599162"/>
                <a:gd name="connsiteX12" fmla="*/ 302516 w 770887"/>
                <a:gd name="connsiteY12" fmla="*/ 523162 h 599162"/>
                <a:gd name="connsiteX13" fmla="*/ 298982 w 770887"/>
                <a:gd name="connsiteY13" fmla="*/ 524930 h 599162"/>
                <a:gd name="connsiteX14" fmla="*/ 297214 w 770887"/>
                <a:gd name="connsiteY14" fmla="*/ 524930 h 599162"/>
                <a:gd name="connsiteX15" fmla="*/ 291912 w 770887"/>
                <a:gd name="connsiteY15" fmla="*/ 528465 h 599162"/>
                <a:gd name="connsiteX16" fmla="*/ 291912 w 770887"/>
                <a:gd name="connsiteY16" fmla="*/ 533767 h 599162"/>
                <a:gd name="connsiteX17" fmla="*/ 291912 w 770887"/>
                <a:gd name="connsiteY17" fmla="*/ 535534 h 599162"/>
                <a:gd name="connsiteX18" fmla="*/ 288377 w 770887"/>
                <a:gd name="connsiteY18" fmla="*/ 540837 h 599162"/>
                <a:gd name="connsiteX19" fmla="*/ 283075 w 770887"/>
                <a:gd name="connsiteY19" fmla="*/ 531999 h 599162"/>
                <a:gd name="connsiteX20" fmla="*/ 283075 w 770887"/>
                <a:gd name="connsiteY20" fmla="*/ 533767 h 599162"/>
                <a:gd name="connsiteX21" fmla="*/ 281307 w 770887"/>
                <a:gd name="connsiteY21" fmla="*/ 537302 h 599162"/>
                <a:gd name="connsiteX22" fmla="*/ 276005 w 770887"/>
                <a:gd name="connsiteY22" fmla="*/ 542604 h 599162"/>
                <a:gd name="connsiteX23" fmla="*/ 272470 w 770887"/>
                <a:gd name="connsiteY23" fmla="*/ 549674 h 599162"/>
                <a:gd name="connsiteX24" fmla="*/ 272470 w 770887"/>
                <a:gd name="connsiteY24" fmla="*/ 551441 h 599162"/>
                <a:gd name="connsiteX25" fmla="*/ 272470 w 770887"/>
                <a:gd name="connsiteY25" fmla="*/ 558511 h 599162"/>
                <a:gd name="connsiteX26" fmla="*/ 256563 w 770887"/>
                <a:gd name="connsiteY26" fmla="*/ 558511 h 599162"/>
                <a:gd name="connsiteX27" fmla="*/ 268935 w 770887"/>
                <a:gd name="connsiteY27" fmla="*/ 554976 h 599162"/>
                <a:gd name="connsiteX28" fmla="*/ 270703 w 770887"/>
                <a:gd name="connsiteY28" fmla="*/ 551441 h 599162"/>
                <a:gd name="connsiteX29" fmla="*/ 272470 w 770887"/>
                <a:gd name="connsiteY29" fmla="*/ 547906 h 599162"/>
                <a:gd name="connsiteX30" fmla="*/ 270703 w 770887"/>
                <a:gd name="connsiteY30" fmla="*/ 542604 h 599162"/>
                <a:gd name="connsiteX31" fmla="*/ 267168 w 770887"/>
                <a:gd name="connsiteY31" fmla="*/ 540837 h 599162"/>
                <a:gd name="connsiteX32" fmla="*/ 265400 w 770887"/>
                <a:gd name="connsiteY32" fmla="*/ 540837 h 599162"/>
                <a:gd name="connsiteX33" fmla="*/ 261866 w 770887"/>
                <a:gd name="connsiteY33" fmla="*/ 537302 h 599162"/>
                <a:gd name="connsiteX34" fmla="*/ 261866 w 770887"/>
                <a:gd name="connsiteY34" fmla="*/ 535534 h 599162"/>
                <a:gd name="connsiteX35" fmla="*/ 260098 w 770887"/>
                <a:gd name="connsiteY35" fmla="*/ 524930 h 599162"/>
                <a:gd name="connsiteX36" fmla="*/ 263633 w 770887"/>
                <a:gd name="connsiteY36" fmla="*/ 521395 h 599162"/>
                <a:gd name="connsiteX37" fmla="*/ 265400 w 770887"/>
                <a:gd name="connsiteY37" fmla="*/ 517860 h 599162"/>
                <a:gd name="connsiteX38" fmla="*/ 270703 w 770887"/>
                <a:gd name="connsiteY38" fmla="*/ 514325 h 599162"/>
                <a:gd name="connsiteX39" fmla="*/ 272470 w 770887"/>
                <a:gd name="connsiteY39" fmla="*/ 516093 h 599162"/>
                <a:gd name="connsiteX40" fmla="*/ 277772 w 770887"/>
                <a:gd name="connsiteY40" fmla="*/ 521395 h 599162"/>
                <a:gd name="connsiteX41" fmla="*/ 281307 w 770887"/>
                <a:gd name="connsiteY41" fmla="*/ 528465 h 599162"/>
                <a:gd name="connsiteX42" fmla="*/ 281307 w 770887"/>
                <a:gd name="connsiteY42" fmla="*/ 521395 h 599162"/>
                <a:gd name="connsiteX43" fmla="*/ 279540 w 770887"/>
                <a:gd name="connsiteY43" fmla="*/ 514325 h 599162"/>
                <a:gd name="connsiteX44" fmla="*/ 276005 w 770887"/>
                <a:gd name="connsiteY44" fmla="*/ 509023 h 599162"/>
                <a:gd name="connsiteX45" fmla="*/ 281307 w 770887"/>
                <a:gd name="connsiteY45" fmla="*/ 507255 h 599162"/>
                <a:gd name="connsiteX46" fmla="*/ 288377 w 770887"/>
                <a:gd name="connsiteY46" fmla="*/ 510790 h 599162"/>
                <a:gd name="connsiteX47" fmla="*/ 291912 w 770887"/>
                <a:gd name="connsiteY47" fmla="*/ 510790 h 599162"/>
                <a:gd name="connsiteX48" fmla="*/ 291912 w 770887"/>
                <a:gd name="connsiteY48" fmla="*/ 507255 h 599162"/>
                <a:gd name="connsiteX49" fmla="*/ 291912 w 770887"/>
                <a:gd name="connsiteY49" fmla="*/ 505488 h 599162"/>
                <a:gd name="connsiteX50" fmla="*/ 291912 w 770887"/>
                <a:gd name="connsiteY50" fmla="*/ 501953 h 599162"/>
                <a:gd name="connsiteX51" fmla="*/ 291912 w 770887"/>
                <a:gd name="connsiteY51" fmla="*/ 496651 h 599162"/>
                <a:gd name="connsiteX52" fmla="*/ 290144 w 770887"/>
                <a:gd name="connsiteY52" fmla="*/ 493116 h 599162"/>
                <a:gd name="connsiteX53" fmla="*/ 297214 w 770887"/>
                <a:gd name="connsiteY53" fmla="*/ 487813 h 599162"/>
                <a:gd name="connsiteX54" fmla="*/ 55075 w 770887"/>
                <a:gd name="connsiteY54" fmla="*/ 374697 h 599162"/>
                <a:gd name="connsiteX55" fmla="*/ 58610 w 770887"/>
                <a:gd name="connsiteY55" fmla="*/ 374697 h 599162"/>
                <a:gd name="connsiteX56" fmla="*/ 63912 w 770887"/>
                <a:gd name="connsiteY56" fmla="*/ 385302 h 599162"/>
                <a:gd name="connsiteX57" fmla="*/ 63912 w 770887"/>
                <a:gd name="connsiteY57" fmla="*/ 390604 h 599162"/>
                <a:gd name="connsiteX58" fmla="*/ 60377 w 770887"/>
                <a:gd name="connsiteY58" fmla="*/ 395906 h 599162"/>
                <a:gd name="connsiteX59" fmla="*/ 56842 w 770887"/>
                <a:gd name="connsiteY59" fmla="*/ 395906 h 599162"/>
                <a:gd name="connsiteX60" fmla="*/ 51540 w 770887"/>
                <a:gd name="connsiteY60" fmla="*/ 395906 h 599162"/>
                <a:gd name="connsiteX61" fmla="*/ 44470 w 770887"/>
                <a:gd name="connsiteY61" fmla="*/ 390604 h 599162"/>
                <a:gd name="connsiteX62" fmla="*/ 35633 w 770887"/>
                <a:gd name="connsiteY62" fmla="*/ 383534 h 599162"/>
                <a:gd name="connsiteX63" fmla="*/ 44470 w 770887"/>
                <a:gd name="connsiteY63" fmla="*/ 378232 h 599162"/>
                <a:gd name="connsiteX64" fmla="*/ 49773 w 770887"/>
                <a:gd name="connsiteY64" fmla="*/ 378232 h 599162"/>
                <a:gd name="connsiteX65" fmla="*/ 4447 w 770887"/>
                <a:gd name="connsiteY65" fmla="*/ 224465 h 599162"/>
                <a:gd name="connsiteX66" fmla="*/ 5929 w 770887"/>
                <a:gd name="connsiteY66" fmla="*/ 230488 h 599162"/>
                <a:gd name="connsiteX67" fmla="*/ 8894 w 770887"/>
                <a:gd name="connsiteY67" fmla="*/ 233499 h 599162"/>
                <a:gd name="connsiteX68" fmla="*/ 16306 w 770887"/>
                <a:gd name="connsiteY68" fmla="*/ 235005 h 599162"/>
                <a:gd name="connsiteX69" fmla="*/ 23717 w 770887"/>
                <a:gd name="connsiteY69" fmla="*/ 235005 h 599162"/>
                <a:gd name="connsiteX70" fmla="*/ 28164 w 770887"/>
                <a:gd name="connsiteY70" fmla="*/ 238016 h 599162"/>
                <a:gd name="connsiteX71" fmla="*/ 28164 w 770887"/>
                <a:gd name="connsiteY71" fmla="*/ 242533 h 599162"/>
                <a:gd name="connsiteX72" fmla="*/ 31129 w 770887"/>
                <a:gd name="connsiteY72" fmla="*/ 245544 h 599162"/>
                <a:gd name="connsiteX73" fmla="*/ 37058 w 770887"/>
                <a:gd name="connsiteY73" fmla="*/ 251566 h 599162"/>
                <a:gd name="connsiteX74" fmla="*/ 44470 w 770887"/>
                <a:gd name="connsiteY74" fmla="*/ 262106 h 599162"/>
                <a:gd name="connsiteX75" fmla="*/ 40023 w 770887"/>
                <a:gd name="connsiteY75" fmla="*/ 262106 h 599162"/>
                <a:gd name="connsiteX76" fmla="*/ 31129 w 770887"/>
                <a:gd name="connsiteY76" fmla="*/ 262106 h 599162"/>
                <a:gd name="connsiteX77" fmla="*/ 29647 w 770887"/>
                <a:gd name="connsiteY77" fmla="*/ 265117 h 599162"/>
                <a:gd name="connsiteX78" fmla="*/ 23717 w 770887"/>
                <a:gd name="connsiteY78" fmla="*/ 259095 h 599162"/>
                <a:gd name="connsiteX79" fmla="*/ 20753 w 770887"/>
                <a:gd name="connsiteY79" fmla="*/ 250061 h 599162"/>
                <a:gd name="connsiteX80" fmla="*/ 19270 w 770887"/>
                <a:gd name="connsiteY80" fmla="*/ 247050 h 599162"/>
                <a:gd name="connsiteX81" fmla="*/ 16306 w 770887"/>
                <a:gd name="connsiteY81" fmla="*/ 244038 h 599162"/>
                <a:gd name="connsiteX82" fmla="*/ 14823 w 770887"/>
                <a:gd name="connsiteY82" fmla="*/ 244038 h 599162"/>
                <a:gd name="connsiteX83" fmla="*/ 13341 w 770887"/>
                <a:gd name="connsiteY83" fmla="*/ 244038 h 599162"/>
                <a:gd name="connsiteX84" fmla="*/ 10376 w 770887"/>
                <a:gd name="connsiteY84" fmla="*/ 244038 h 599162"/>
                <a:gd name="connsiteX85" fmla="*/ 8894 w 770887"/>
                <a:gd name="connsiteY85" fmla="*/ 244038 h 599162"/>
                <a:gd name="connsiteX86" fmla="*/ 4447 w 770887"/>
                <a:gd name="connsiteY86" fmla="*/ 244038 h 599162"/>
                <a:gd name="connsiteX87" fmla="*/ 2964 w 770887"/>
                <a:gd name="connsiteY87" fmla="*/ 242533 h 599162"/>
                <a:gd name="connsiteX88" fmla="*/ 1482 w 770887"/>
                <a:gd name="connsiteY88" fmla="*/ 239521 h 599162"/>
                <a:gd name="connsiteX89" fmla="*/ 0 w 770887"/>
                <a:gd name="connsiteY89" fmla="*/ 235005 h 599162"/>
                <a:gd name="connsiteX90" fmla="*/ 0 w 770887"/>
                <a:gd name="connsiteY90" fmla="*/ 230488 h 599162"/>
                <a:gd name="connsiteX91" fmla="*/ 4447 w 770887"/>
                <a:gd name="connsiteY91" fmla="*/ 224465 h 599162"/>
                <a:gd name="connsiteX92" fmla="*/ 277183 w 770887"/>
                <a:gd name="connsiteY92" fmla="*/ 0 h 599162"/>
                <a:gd name="connsiteX93" fmla="*/ 283168 w 770887"/>
                <a:gd name="connsiteY93" fmla="*/ 5977 h 599162"/>
                <a:gd name="connsiteX94" fmla="*/ 286160 w 770887"/>
                <a:gd name="connsiteY94" fmla="*/ 10459 h 599162"/>
                <a:gd name="connsiteX95" fmla="*/ 283168 w 770887"/>
                <a:gd name="connsiteY95" fmla="*/ 10459 h 599162"/>
                <a:gd name="connsiteX96" fmla="*/ 283168 w 770887"/>
                <a:gd name="connsiteY96" fmla="*/ 14942 h 599162"/>
                <a:gd name="connsiteX97" fmla="*/ 287656 w 770887"/>
                <a:gd name="connsiteY97" fmla="*/ 17930 h 599162"/>
                <a:gd name="connsiteX98" fmla="*/ 293640 w 770887"/>
                <a:gd name="connsiteY98" fmla="*/ 17930 h 599162"/>
                <a:gd name="connsiteX99" fmla="*/ 293640 w 770887"/>
                <a:gd name="connsiteY99" fmla="*/ 13447 h 599162"/>
                <a:gd name="connsiteX100" fmla="*/ 296632 w 770887"/>
                <a:gd name="connsiteY100" fmla="*/ 10459 h 599162"/>
                <a:gd name="connsiteX101" fmla="*/ 299624 w 770887"/>
                <a:gd name="connsiteY101" fmla="*/ 13447 h 599162"/>
                <a:gd name="connsiteX102" fmla="*/ 304113 w 770887"/>
                <a:gd name="connsiteY102" fmla="*/ 19424 h 599162"/>
                <a:gd name="connsiteX103" fmla="*/ 313089 w 770887"/>
                <a:gd name="connsiteY103" fmla="*/ 17930 h 599162"/>
                <a:gd name="connsiteX104" fmla="*/ 325058 w 770887"/>
                <a:gd name="connsiteY104" fmla="*/ 20918 h 599162"/>
                <a:gd name="connsiteX105" fmla="*/ 325058 w 770887"/>
                <a:gd name="connsiteY105" fmla="*/ 25401 h 599162"/>
                <a:gd name="connsiteX106" fmla="*/ 328050 w 770887"/>
                <a:gd name="connsiteY106" fmla="*/ 31377 h 599162"/>
                <a:gd name="connsiteX107" fmla="*/ 335530 w 770887"/>
                <a:gd name="connsiteY107" fmla="*/ 37354 h 599162"/>
                <a:gd name="connsiteX108" fmla="*/ 351987 w 770887"/>
                <a:gd name="connsiteY108" fmla="*/ 37354 h 599162"/>
                <a:gd name="connsiteX109" fmla="*/ 356475 w 770887"/>
                <a:gd name="connsiteY109" fmla="*/ 37354 h 599162"/>
                <a:gd name="connsiteX110" fmla="*/ 360963 w 770887"/>
                <a:gd name="connsiteY110" fmla="*/ 34366 h 599162"/>
                <a:gd name="connsiteX111" fmla="*/ 366948 w 770887"/>
                <a:gd name="connsiteY111" fmla="*/ 34366 h 599162"/>
                <a:gd name="connsiteX112" fmla="*/ 374428 w 770887"/>
                <a:gd name="connsiteY112" fmla="*/ 38848 h 599162"/>
                <a:gd name="connsiteX113" fmla="*/ 375924 w 770887"/>
                <a:gd name="connsiteY113" fmla="*/ 43331 h 599162"/>
                <a:gd name="connsiteX114" fmla="*/ 375924 w 770887"/>
                <a:gd name="connsiteY114" fmla="*/ 47813 h 599162"/>
                <a:gd name="connsiteX115" fmla="*/ 375924 w 770887"/>
                <a:gd name="connsiteY115" fmla="*/ 48560 h 599162"/>
                <a:gd name="connsiteX116" fmla="*/ 375924 w 770887"/>
                <a:gd name="connsiteY116" fmla="*/ 50802 h 599162"/>
                <a:gd name="connsiteX117" fmla="*/ 383404 w 770887"/>
                <a:gd name="connsiteY117" fmla="*/ 46319 h 599162"/>
                <a:gd name="connsiteX118" fmla="*/ 392381 w 770887"/>
                <a:gd name="connsiteY118" fmla="*/ 43331 h 599162"/>
                <a:gd name="connsiteX119" fmla="*/ 398365 w 770887"/>
                <a:gd name="connsiteY119" fmla="*/ 43331 h 599162"/>
                <a:gd name="connsiteX120" fmla="*/ 410334 w 770887"/>
                <a:gd name="connsiteY120" fmla="*/ 47813 h 599162"/>
                <a:gd name="connsiteX121" fmla="*/ 420806 w 770887"/>
                <a:gd name="connsiteY121" fmla="*/ 50802 h 599162"/>
                <a:gd name="connsiteX122" fmla="*/ 432775 w 770887"/>
                <a:gd name="connsiteY122" fmla="*/ 47813 h 599162"/>
                <a:gd name="connsiteX123" fmla="*/ 438759 w 770887"/>
                <a:gd name="connsiteY123" fmla="*/ 43331 h 599162"/>
                <a:gd name="connsiteX124" fmla="*/ 444743 w 770887"/>
                <a:gd name="connsiteY124" fmla="*/ 43331 h 599162"/>
                <a:gd name="connsiteX125" fmla="*/ 447736 w 770887"/>
                <a:gd name="connsiteY125" fmla="*/ 43331 h 599162"/>
                <a:gd name="connsiteX126" fmla="*/ 455216 w 770887"/>
                <a:gd name="connsiteY126" fmla="*/ 50802 h 599162"/>
                <a:gd name="connsiteX127" fmla="*/ 462696 w 770887"/>
                <a:gd name="connsiteY127" fmla="*/ 56778 h 599162"/>
                <a:gd name="connsiteX128" fmla="*/ 476161 w 770887"/>
                <a:gd name="connsiteY128" fmla="*/ 58272 h 599162"/>
                <a:gd name="connsiteX129" fmla="*/ 482145 w 770887"/>
                <a:gd name="connsiteY129" fmla="*/ 110568 h 599162"/>
                <a:gd name="connsiteX130" fmla="*/ 500098 w 770887"/>
                <a:gd name="connsiteY130" fmla="*/ 242056 h 599162"/>
                <a:gd name="connsiteX131" fmla="*/ 521043 w 770887"/>
                <a:gd name="connsiteY131" fmla="*/ 400438 h 599162"/>
                <a:gd name="connsiteX132" fmla="*/ 525531 w 770887"/>
                <a:gd name="connsiteY132" fmla="*/ 409403 h 599162"/>
                <a:gd name="connsiteX133" fmla="*/ 540492 w 770887"/>
                <a:gd name="connsiteY133" fmla="*/ 409403 h 599162"/>
                <a:gd name="connsiteX134" fmla="*/ 543484 w 770887"/>
                <a:gd name="connsiteY134" fmla="*/ 400438 h 599162"/>
                <a:gd name="connsiteX135" fmla="*/ 555453 w 770887"/>
                <a:gd name="connsiteY135" fmla="*/ 400438 h 599162"/>
                <a:gd name="connsiteX136" fmla="*/ 555453 w 770887"/>
                <a:gd name="connsiteY136" fmla="*/ 404920 h 599162"/>
                <a:gd name="connsiteX137" fmla="*/ 559941 w 770887"/>
                <a:gd name="connsiteY137" fmla="*/ 410897 h 599162"/>
                <a:gd name="connsiteX138" fmla="*/ 579390 w 770887"/>
                <a:gd name="connsiteY138" fmla="*/ 424344 h 599162"/>
                <a:gd name="connsiteX139" fmla="*/ 595847 w 770887"/>
                <a:gd name="connsiteY139" fmla="*/ 442274 h 599162"/>
                <a:gd name="connsiteX140" fmla="*/ 604823 w 770887"/>
                <a:gd name="connsiteY140" fmla="*/ 434803 h 599162"/>
                <a:gd name="connsiteX141" fmla="*/ 610807 w 770887"/>
                <a:gd name="connsiteY141" fmla="*/ 419862 h 599162"/>
                <a:gd name="connsiteX142" fmla="*/ 618288 w 770887"/>
                <a:gd name="connsiteY142" fmla="*/ 412391 h 599162"/>
                <a:gd name="connsiteX143" fmla="*/ 625768 w 770887"/>
                <a:gd name="connsiteY143" fmla="*/ 407908 h 599162"/>
                <a:gd name="connsiteX144" fmla="*/ 639233 w 770887"/>
                <a:gd name="connsiteY144" fmla="*/ 413885 h 599162"/>
                <a:gd name="connsiteX145" fmla="*/ 655690 w 770887"/>
                <a:gd name="connsiteY145" fmla="*/ 425838 h 599162"/>
                <a:gd name="connsiteX146" fmla="*/ 672146 w 770887"/>
                <a:gd name="connsiteY146" fmla="*/ 442274 h 599162"/>
                <a:gd name="connsiteX147" fmla="*/ 684115 w 770887"/>
                <a:gd name="connsiteY147" fmla="*/ 455722 h 599162"/>
                <a:gd name="connsiteX148" fmla="*/ 708052 w 770887"/>
                <a:gd name="connsiteY148" fmla="*/ 479629 h 599162"/>
                <a:gd name="connsiteX149" fmla="*/ 723013 w 770887"/>
                <a:gd name="connsiteY149" fmla="*/ 500547 h 599162"/>
                <a:gd name="connsiteX150" fmla="*/ 731989 w 770887"/>
                <a:gd name="connsiteY150" fmla="*/ 502041 h 599162"/>
                <a:gd name="connsiteX151" fmla="*/ 742462 w 770887"/>
                <a:gd name="connsiteY151" fmla="*/ 503535 h 599162"/>
                <a:gd name="connsiteX152" fmla="*/ 760415 w 770887"/>
                <a:gd name="connsiteY152" fmla="*/ 509512 h 599162"/>
                <a:gd name="connsiteX153" fmla="*/ 767895 w 770887"/>
                <a:gd name="connsiteY153" fmla="*/ 513994 h 599162"/>
                <a:gd name="connsiteX154" fmla="*/ 767895 w 770887"/>
                <a:gd name="connsiteY154" fmla="*/ 519971 h 599162"/>
                <a:gd name="connsiteX155" fmla="*/ 770887 w 770887"/>
                <a:gd name="connsiteY155" fmla="*/ 533419 h 599162"/>
                <a:gd name="connsiteX156" fmla="*/ 770887 w 770887"/>
                <a:gd name="connsiteY156" fmla="*/ 539395 h 599162"/>
                <a:gd name="connsiteX157" fmla="*/ 770887 w 770887"/>
                <a:gd name="connsiteY157" fmla="*/ 545372 h 599162"/>
                <a:gd name="connsiteX158" fmla="*/ 770887 w 770887"/>
                <a:gd name="connsiteY158" fmla="*/ 558820 h 599162"/>
                <a:gd name="connsiteX159" fmla="*/ 764903 w 770887"/>
                <a:gd name="connsiteY159" fmla="*/ 563302 h 599162"/>
                <a:gd name="connsiteX160" fmla="*/ 760415 w 770887"/>
                <a:gd name="connsiteY160" fmla="*/ 557325 h 599162"/>
                <a:gd name="connsiteX161" fmla="*/ 755926 w 770887"/>
                <a:gd name="connsiteY161" fmla="*/ 549855 h 599162"/>
                <a:gd name="connsiteX162" fmla="*/ 751438 w 770887"/>
                <a:gd name="connsiteY162" fmla="*/ 552843 h 599162"/>
                <a:gd name="connsiteX163" fmla="*/ 755926 w 770887"/>
                <a:gd name="connsiteY163" fmla="*/ 560314 h 599162"/>
                <a:gd name="connsiteX164" fmla="*/ 752934 w 770887"/>
                <a:gd name="connsiteY164" fmla="*/ 561808 h 599162"/>
                <a:gd name="connsiteX165" fmla="*/ 748446 w 770887"/>
                <a:gd name="connsiteY165" fmla="*/ 558820 h 599162"/>
                <a:gd name="connsiteX166" fmla="*/ 739470 w 770887"/>
                <a:gd name="connsiteY166" fmla="*/ 555831 h 599162"/>
                <a:gd name="connsiteX167" fmla="*/ 739470 w 770887"/>
                <a:gd name="connsiteY167" fmla="*/ 549855 h 599162"/>
                <a:gd name="connsiteX168" fmla="*/ 736478 w 770887"/>
                <a:gd name="connsiteY168" fmla="*/ 542384 h 599162"/>
                <a:gd name="connsiteX169" fmla="*/ 731989 w 770887"/>
                <a:gd name="connsiteY169" fmla="*/ 539395 h 599162"/>
                <a:gd name="connsiteX170" fmla="*/ 728997 w 770887"/>
                <a:gd name="connsiteY170" fmla="*/ 533419 h 599162"/>
                <a:gd name="connsiteX171" fmla="*/ 717029 w 770887"/>
                <a:gd name="connsiteY171" fmla="*/ 524454 h 599162"/>
                <a:gd name="connsiteX172" fmla="*/ 706556 w 770887"/>
                <a:gd name="connsiteY172" fmla="*/ 525948 h 599162"/>
                <a:gd name="connsiteX173" fmla="*/ 709548 w 770887"/>
                <a:gd name="connsiteY173" fmla="*/ 530430 h 599162"/>
                <a:gd name="connsiteX174" fmla="*/ 712540 w 770887"/>
                <a:gd name="connsiteY174" fmla="*/ 533419 h 599162"/>
                <a:gd name="connsiteX175" fmla="*/ 723013 w 770887"/>
                <a:gd name="connsiteY175" fmla="*/ 539395 h 599162"/>
                <a:gd name="connsiteX176" fmla="*/ 728997 w 770887"/>
                <a:gd name="connsiteY176" fmla="*/ 545372 h 599162"/>
                <a:gd name="connsiteX177" fmla="*/ 728997 w 770887"/>
                <a:gd name="connsiteY177" fmla="*/ 549855 h 599162"/>
                <a:gd name="connsiteX178" fmla="*/ 733485 w 770887"/>
                <a:gd name="connsiteY178" fmla="*/ 554337 h 599162"/>
                <a:gd name="connsiteX179" fmla="*/ 736478 w 770887"/>
                <a:gd name="connsiteY179" fmla="*/ 558820 h 599162"/>
                <a:gd name="connsiteX180" fmla="*/ 739470 w 770887"/>
                <a:gd name="connsiteY180" fmla="*/ 569279 h 599162"/>
                <a:gd name="connsiteX181" fmla="*/ 739470 w 770887"/>
                <a:gd name="connsiteY181" fmla="*/ 572267 h 599162"/>
                <a:gd name="connsiteX182" fmla="*/ 734981 w 770887"/>
                <a:gd name="connsiteY182" fmla="*/ 573761 h 599162"/>
                <a:gd name="connsiteX183" fmla="*/ 731989 w 770887"/>
                <a:gd name="connsiteY183" fmla="*/ 566290 h 599162"/>
                <a:gd name="connsiteX184" fmla="*/ 731989 w 770887"/>
                <a:gd name="connsiteY184" fmla="*/ 573761 h 599162"/>
                <a:gd name="connsiteX185" fmla="*/ 728997 w 770887"/>
                <a:gd name="connsiteY185" fmla="*/ 579738 h 599162"/>
                <a:gd name="connsiteX186" fmla="*/ 724509 w 770887"/>
                <a:gd name="connsiteY186" fmla="*/ 578244 h 599162"/>
                <a:gd name="connsiteX187" fmla="*/ 717029 w 770887"/>
                <a:gd name="connsiteY187" fmla="*/ 570773 h 599162"/>
                <a:gd name="connsiteX188" fmla="*/ 709548 w 770887"/>
                <a:gd name="connsiteY188" fmla="*/ 561808 h 599162"/>
                <a:gd name="connsiteX189" fmla="*/ 703564 w 770887"/>
                <a:gd name="connsiteY189" fmla="*/ 564796 h 599162"/>
                <a:gd name="connsiteX190" fmla="*/ 699076 w 770887"/>
                <a:gd name="connsiteY190" fmla="*/ 564796 h 599162"/>
                <a:gd name="connsiteX191" fmla="*/ 702068 w 770887"/>
                <a:gd name="connsiteY191" fmla="*/ 555831 h 599162"/>
                <a:gd name="connsiteX192" fmla="*/ 709548 w 770887"/>
                <a:gd name="connsiteY192" fmla="*/ 554337 h 599162"/>
                <a:gd name="connsiteX193" fmla="*/ 706556 w 770887"/>
                <a:gd name="connsiteY193" fmla="*/ 545372 h 599162"/>
                <a:gd name="connsiteX194" fmla="*/ 697580 w 770887"/>
                <a:gd name="connsiteY194" fmla="*/ 549855 h 599162"/>
                <a:gd name="connsiteX195" fmla="*/ 700572 w 770887"/>
                <a:gd name="connsiteY195" fmla="*/ 540890 h 599162"/>
                <a:gd name="connsiteX196" fmla="*/ 696084 w 770887"/>
                <a:gd name="connsiteY196" fmla="*/ 534913 h 599162"/>
                <a:gd name="connsiteX197" fmla="*/ 694588 w 770887"/>
                <a:gd name="connsiteY197" fmla="*/ 530430 h 599162"/>
                <a:gd name="connsiteX198" fmla="*/ 694588 w 770887"/>
                <a:gd name="connsiteY198" fmla="*/ 525948 h 599162"/>
                <a:gd name="connsiteX199" fmla="*/ 700572 w 770887"/>
                <a:gd name="connsiteY199" fmla="*/ 516983 h 599162"/>
                <a:gd name="connsiteX200" fmla="*/ 693091 w 770887"/>
                <a:gd name="connsiteY200" fmla="*/ 516983 h 599162"/>
                <a:gd name="connsiteX201" fmla="*/ 690099 w 770887"/>
                <a:gd name="connsiteY201" fmla="*/ 519971 h 599162"/>
                <a:gd name="connsiteX202" fmla="*/ 690099 w 770887"/>
                <a:gd name="connsiteY202" fmla="*/ 522959 h 599162"/>
                <a:gd name="connsiteX203" fmla="*/ 690099 w 770887"/>
                <a:gd name="connsiteY203" fmla="*/ 531925 h 599162"/>
                <a:gd name="connsiteX204" fmla="*/ 685611 w 770887"/>
                <a:gd name="connsiteY204" fmla="*/ 534913 h 599162"/>
                <a:gd name="connsiteX205" fmla="*/ 682619 w 770887"/>
                <a:gd name="connsiteY205" fmla="*/ 537901 h 599162"/>
                <a:gd name="connsiteX206" fmla="*/ 682619 w 770887"/>
                <a:gd name="connsiteY206" fmla="*/ 533419 h 599162"/>
                <a:gd name="connsiteX207" fmla="*/ 681123 w 770887"/>
                <a:gd name="connsiteY207" fmla="*/ 527442 h 599162"/>
                <a:gd name="connsiteX208" fmla="*/ 679627 w 770887"/>
                <a:gd name="connsiteY208" fmla="*/ 519971 h 599162"/>
                <a:gd name="connsiteX209" fmla="*/ 678131 w 770887"/>
                <a:gd name="connsiteY209" fmla="*/ 515489 h 599162"/>
                <a:gd name="connsiteX210" fmla="*/ 676635 w 770887"/>
                <a:gd name="connsiteY210" fmla="*/ 511006 h 599162"/>
                <a:gd name="connsiteX211" fmla="*/ 676635 w 770887"/>
                <a:gd name="connsiteY211" fmla="*/ 506524 h 599162"/>
                <a:gd name="connsiteX212" fmla="*/ 681123 w 770887"/>
                <a:gd name="connsiteY212" fmla="*/ 503535 h 599162"/>
                <a:gd name="connsiteX213" fmla="*/ 684115 w 770887"/>
                <a:gd name="connsiteY213" fmla="*/ 499053 h 599162"/>
                <a:gd name="connsiteX214" fmla="*/ 690099 w 770887"/>
                <a:gd name="connsiteY214" fmla="*/ 493076 h 599162"/>
                <a:gd name="connsiteX215" fmla="*/ 684115 w 770887"/>
                <a:gd name="connsiteY215" fmla="*/ 482617 h 599162"/>
                <a:gd name="connsiteX216" fmla="*/ 681123 w 770887"/>
                <a:gd name="connsiteY216" fmla="*/ 484111 h 599162"/>
                <a:gd name="connsiteX217" fmla="*/ 678131 w 770887"/>
                <a:gd name="connsiteY217" fmla="*/ 491582 h 599162"/>
                <a:gd name="connsiteX218" fmla="*/ 672146 w 770887"/>
                <a:gd name="connsiteY218" fmla="*/ 499053 h 599162"/>
                <a:gd name="connsiteX219" fmla="*/ 667658 w 770887"/>
                <a:gd name="connsiteY219" fmla="*/ 502041 h 599162"/>
                <a:gd name="connsiteX220" fmla="*/ 666162 w 770887"/>
                <a:gd name="connsiteY220" fmla="*/ 505029 h 599162"/>
                <a:gd name="connsiteX221" fmla="*/ 669154 w 770887"/>
                <a:gd name="connsiteY221" fmla="*/ 516983 h 599162"/>
                <a:gd name="connsiteX222" fmla="*/ 675139 w 770887"/>
                <a:gd name="connsiteY222" fmla="*/ 533419 h 599162"/>
                <a:gd name="connsiteX223" fmla="*/ 669154 w 770887"/>
                <a:gd name="connsiteY223" fmla="*/ 531925 h 599162"/>
                <a:gd name="connsiteX224" fmla="*/ 660178 w 770887"/>
                <a:gd name="connsiteY224" fmla="*/ 513994 h 599162"/>
                <a:gd name="connsiteX225" fmla="*/ 649705 w 770887"/>
                <a:gd name="connsiteY225" fmla="*/ 499053 h 599162"/>
                <a:gd name="connsiteX226" fmla="*/ 646713 w 770887"/>
                <a:gd name="connsiteY226" fmla="*/ 508018 h 599162"/>
                <a:gd name="connsiteX227" fmla="*/ 643721 w 770887"/>
                <a:gd name="connsiteY227" fmla="*/ 506524 h 599162"/>
                <a:gd name="connsiteX228" fmla="*/ 639233 w 770887"/>
                <a:gd name="connsiteY228" fmla="*/ 496064 h 599162"/>
                <a:gd name="connsiteX229" fmla="*/ 633249 w 770887"/>
                <a:gd name="connsiteY229" fmla="*/ 491582 h 599162"/>
                <a:gd name="connsiteX230" fmla="*/ 618288 w 770887"/>
                <a:gd name="connsiteY230" fmla="*/ 475146 h 599162"/>
                <a:gd name="connsiteX231" fmla="*/ 618288 w 770887"/>
                <a:gd name="connsiteY231" fmla="*/ 464687 h 599162"/>
                <a:gd name="connsiteX232" fmla="*/ 615296 w 770887"/>
                <a:gd name="connsiteY232" fmla="*/ 470664 h 599162"/>
                <a:gd name="connsiteX233" fmla="*/ 607815 w 770887"/>
                <a:gd name="connsiteY233" fmla="*/ 467675 h 599162"/>
                <a:gd name="connsiteX234" fmla="*/ 591358 w 770887"/>
                <a:gd name="connsiteY234" fmla="*/ 452734 h 599162"/>
                <a:gd name="connsiteX235" fmla="*/ 580886 w 770887"/>
                <a:gd name="connsiteY235" fmla="*/ 440780 h 599162"/>
                <a:gd name="connsiteX236" fmla="*/ 574902 w 770887"/>
                <a:gd name="connsiteY236" fmla="*/ 442274 h 599162"/>
                <a:gd name="connsiteX237" fmla="*/ 561437 w 770887"/>
                <a:gd name="connsiteY237" fmla="*/ 439286 h 599162"/>
                <a:gd name="connsiteX238" fmla="*/ 552461 w 770887"/>
                <a:gd name="connsiteY238" fmla="*/ 430321 h 599162"/>
                <a:gd name="connsiteX239" fmla="*/ 552461 w 770887"/>
                <a:gd name="connsiteY239" fmla="*/ 419862 h 599162"/>
                <a:gd name="connsiteX240" fmla="*/ 547972 w 770887"/>
                <a:gd name="connsiteY240" fmla="*/ 422850 h 599162"/>
                <a:gd name="connsiteX241" fmla="*/ 530020 w 770887"/>
                <a:gd name="connsiteY241" fmla="*/ 422850 h 599162"/>
                <a:gd name="connsiteX242" fmla="*/ 521043 w 770887"/>
                <a:gd name="connsiteY242" fmla="*/ 421356 h 599162"/>
                <a:gd name="connsiteX243" fmla="*/ 510571 w 770887"/>
                <a:gd name="connsiteY243" fmla="*/ 418368 h 599162"/>
                <a:gd name="connsiteX244" fmla="*/ 491122 w 770887"/>
                <a:gd name="connsiteY244" fmla="*/ 416873 h 599162"/>
                <a:gd name="connsiteX245" fmla="*/ 471673 w 770887"/>
                <a:gd name="connsiteY245" fmla="*/ 421356 h 599162"/>
                <a:gd name="connsiteX246" fmla="*/ 458208 w 770887"/>
                <a:gd name="connsiteY246" fmla="*/ 424344 h 599162"/>
                <a:gd name="connsiteX247" fmla="*/ 461200 w 770887"/>
                <a:gd name="connsiteY247" fmla="*/ 412391 h 599162"/>
                <a:gd name="connsiteX248" fmla="*/ 456712 w 770887"/>
                <a:gd name="connsiteY248" fmla="*/ 415379 h 599162"/>
                <a:gd name="connsiteX249" fmla="*/ 449232 w 770887"/>
                <a:gd name="connsiteY249" fmla="*/ 410897 h 599162"/>
                <a:gd name="connsiteX250" fmla="*/ 443247 w 770887"/>
                <a:gd name="connsiteY250" fmla="*/ 407908 h 599162"/>
                <a:gd name="connsiteX251" fmla="*/ 437263 w 770887"/>
                <a:gd name="connsiteY251" fmla="*/ 407908 h 599162"/>
                <a:gd name="connsiteX252" fmla="*/ 432775 w 770887"/>
                <a:gd name="connsiteY252" fmla="*/ 407908 h 599162"/>
                <a:gd name="connsiteX253" fmla="*/ 425294 w 770887"/>
                <a:gd name="connsiteY253" fmla="*/ 412391 h 599162"/>
                <a:gd name="connsiteX254" fmla="*/ 419310 w 770887"/>
                <a:gd name="connsiteY254" fmla="*/ 415379 h 599162"/>
                <a:gd name="connsiteX255" fmla="*/ 413326 w 770887"/>
                <a:gd name="connsiteY255" fmla="*/ 422850 h 599162"/>
                <a:gd name="connsiteX256" fmla="*/ 410334 w 770887"/>
                <a:gd name="connsiteY256" fmla="*/ 425838 h 599162"/>
                <a:gd name="connsiteX257" fmla="*/ 402853 w 770887"/>
                <a:gd name="connsiteY257" fmla="*/ 424344 h 599162"/>
                <a:gd name="connsiteX258" fmla="*/ 410334 w 770887"/>
                <a:gd name="connsiteY258" fmla="*/ 418368 h 599162"/>
                <a:gd name="connsiteX259" fmla="*/ 419310 w 770887"/>
                <a:gd name="connsiteY259" fmla="*/ 409403 h 599162"/>
                <a:gd name="connsiteX260" fmla="*/ 425294 w 770887"/>
                <a:gd name="connsiteY260" fmla="*/ 403426 h 599162"/>
                <a:gd name="connsiteX261" fmla="*/ 429783 w 770887"/>
                <a:gd name="connsiteY261" fmla="*/ 397449 h 599162"/>
                <a:gd name="connsiteX262" fmla="*/ 426791 w 770887"/>
                <a:gd name="connsiteY262" fmla="*/ 397449 h 599162"/>
                <a:gd name="connsiteX263" fmla="*/ 420806 w 770887"/>
                <a:gd name="connsiteY263" fmla="*/ 394461 h 599162"/>
                <a:gd name="connsiteX264" fmla="*/ 420806 w 770887"/>
                <a:gd name="connsiteY264" fmla="*/ 384002 h 599162"/>
                <a:gd name="connsiteX265" fmla="*/ 414822 w 770887"/>
                <a:gd name="connsiteY265" fmla="*/ 388484 h 599162"/>
                <a:gd name="connsiteX266" fmla="*/ 413326 w 770887"/>
                <a:gd name="connsiteY266" fmla="*/ 389978 h 599162"/>
                <a:gd name="connsiteX267" fmla="*/ 402853 w 770887"/>
                <a:gd name="connsiteY267" fmla="*/ 389978 h 599162"/>
                <a:gd name="connsiteX268" fmla="*/ 393877 w 770887"/>
                <a:gd name="connsiteY268" fmla="*/ 388484 h 599162"/>
                <a:gd name="connsiteX269" fmla="*/ 389389 w 770887"/>
                <a:gd name="connsiteY269" fmla="*/ 392967 h 599162"/>
                <a:gd name="connsiteX270" fmla="*/ 386397 w 770887"/>
                <a:gd name="connsiteY270" fmla="*/ 401932 h 599162"/>
                <a:gd name="connsiteX271" fmla="*/ 392381 w 770887"/>
                <a:gd name="connsiteY271" fmla="*/ 409403 h 599162"/>
                <a:gd name="connsiteX272" fmla="*/ 389389 w 770887"/>
                <a:gd name="connsiteY272" fmla="*/ 421356 h 599162"/>
                <a:gd name="connsiteX273" fmla="*/ 381908 w 770887"/>
                <a:gd name="connsiteY273" fmla="*/ 428827 h 599162"/>
                <a:gd name="connsiteX274" fmla="*/ 374428 w 770887"/>
                <a:gd name="connsiteY274" fmla="*/ 428827 h 599162"/>
                <a:gd name="connsiteX275" fmla="*/ 365452 w 770887"/>
                <a:gd name="connsiteY275" fmla="*/ 428827 h 599162"/>
                <a:gd name="connsiteX276" fmla="*/ 362459 w 770887"/>
                <a:gd name="connsiteY276" fmla="*/ 439286 h 599162"/>
                <a:gd name="connsiteX277" fmla="*/ 350491 w 770887"/>
                <a:gd name="connsiteY277" fmla="*/ 443769 h 599162"/>
                <a:gd name="connsiteX278" fmla="*/ 348995 w 770887"/>
                <a:gd name="connsiteY278" fmla="*/ 446757 h 599162"/>
                <a:gd name="connsiteX279" fmla="*/ 338522 w 770887"/>
                <a:gd name="connsiteY279" fmla="*/ 454228 h 599162"/>
                <a:gd name="connsiteX280" fmla="*/ 328050 w 770887"/>
                <a:gd name="connsiteY280" fmla="*/ 457216 h 599162"/>
                <a:gd name="connsiteX281" fmla="*/ 322065 w 770887"/>
                <a:gd name="connsiteY281" fmla="*/ 458710 h 599162"/>
                <a:gd name="connsiteX282" fmla="*/ 319073 w 770887"/>
                <a:gd name="connsiteY282" fmla="*/ 454228 h 599162"/>
                <a:gd name="connsiteX283" fmla="*/ 317577 w 770887"/>
                <a:gd name="connsiteY283" fmla="*/ 451239 h 599162"/>
                <a:gd name="connsiteX284" fmla="*/ 325058 w 770887"/>
                <a:gd name="connsiteY284" fmla="*/ 448251 h 599162"/>
                <a:gd name="connsiteX285" fmla="*/ 331042 w 770887"/>
                <a:gd name="connsiteY285" fmla="*/ 440780 h 599162"/>
                <a:gd name="connsiteX286" fmla="*/ 323561 w 770887"/>
                <a:gd name="connsiteY286" fmla="*/ 440780 h 599162"/>
                <a:gd name="connsiteX287" fmla="*/ 320569 w 770887"/>
                <a:gd name="connsiteY287" fmla="*/ 436298 h 599162"/>
                <a:gd name="connsiteX288" fmla="*/ 328050 w 770887"/>
                <a:gd name="connsiteY288" fmla="*/ 425838 h 599162"/>
                <a:gd name="connsiteX289" fmla="*/ 331042 w 770887"/>
                <a:gd name="connsiteY289" fmla="*/ 415379 h 599162"/>
                <a:gd name="connsiteX290" fmla="*/ 335530 w 770887"/>
                <a:gd name="connsiteY290" fmla="*/ 400438 h 599162"/>
                <a:gd name="connsiteX291" fmla="*/ 343010 w 770887"/>
                <a:gd name="connsiteY291" fmla="*/ 391473 h 599162"/>
                <a:gd name="connsiteX292" fmla="*/ 369940 w 770887"/>
                <a:gd name="connsiteY292" fmla="*/ 394461 h 599162"/>
                <a:gd name="connsiteX293" fmla="*/ 365452 w 770887"/>
                <a:gd name="connsiteY293" fmla="*/ 388484 h 599162"/>
                <a:gd name="connsiteX294" fmla="*/ 357971 w 770887"/>
                <a:gd name="connsiteY294" fmla="*/ 386990 h 599162"/>
                <a:gd name="connsiteX295" fmla="*/ 344507 w 770887"/>
                <a:gd name="connsiteY295" fmla="*/ 381013 h 599162"/>
                <a:gd name="connsiteX296" fmla="*/ 334034 w 770887"/>
                <a:gd name="connsiteY296" fmla="*/ 385496 h 599162"/>
                <a:gd name="connsiteX297" fmla="*/ 325058 w 770887"/>
                <a:gd name="connsiteY297" fmla="*/ 392967 h 599162"/>
                <a:gd name="connsiteX298" fmla="*/ 316081 w 770887"/>
                <a:gd name="connsiteY298" fmla="*/ 400438 h 599162"/>
                <a:gd name="connsiteX299" fmla="*/ 311593 w 770887"/>
                <a:gd name="connsiteY299" fmla="*/ 409403 h 599162"/>
                <a:gd name="connsiteX300" fmla="*/ 310097 w 770887"/>
                <a:gd name="connsiteY300" fmla="*/ 416873 h 599162"/>
                <a:gd name="connsiteX301" fmla="*/ 304113 w 770887"/>
                <a:gd name="connsiteY301" fmla="*/ 416873 h 599162"/>
                <a:gd name="connsiteX302" fmla="*/ 304113 w 770887"/>
                <a:gd name="connsiteY302" fmla="*/ 419862 h 599162"/>
                <a:gd name="connsiteX303" fmla="*/ 307105 w 770887"/>
                <a:gd name="connsiteY303" fmla="*/ 425838 h 599162"/>
                <a:gd name="connsiteX304" fmla="*/ 305609 w 770887"/>
                <a:gd name="connsiteY304" fmla="*/ 430321 h 599162"/>
                <a:gd name="connsiteX305" fmla="*/ 301120 w 770887"/>
                <a:gd name="connsiteY305" fmla="*/ 434803 h 599162"/>
                <a:gd name="connsiteX306" fmla="*/ 290648 w 770887"/>
                <a:gd name="connsiteY306" fmla="*/ 440780 h 599162"/>
                <a:gd name="connsiteX307" fmla="*/ 284664 w 770887"/>
                <a:gd name="connsiteY307" fmla="*/ 445263 h 599162"/>
                <a:gd name="connsiteX308" fmla="*/ 277183 w 770887"/>
                <a:gd name="connsiteY308" fmla="*/ 452734 h 599162"/>
                <a:gd name="connsiteX309" fmla="*/ 275687 w 770887"/>
                <a:gd name="connsiteY309" fmla="*/ 460204 h 599162"/>
                <a:gd name="connsiteX310" fmla="*/ 286160 w 770887"/>
                <a:gd name="connsiteY310" fmla="*/ 463193 h 599162"/>
                <a:gd name="connsiteX311" fmla="*/ 287656 w 770887"/>
                <a:gd name="connsiteY311" fmla="*/ 473652 h 599162"/>
                <a:gd name="connsiteX312" fmla="*/ 283168 w 770887"/>
                <a:gd name="connsiteY312" fmla="*/ 479629 h 599162"/>
                <a:gd name="connsiteX313" fmla="*/ 275687 w 770887"/>
                <a:gd name="connsiteY313" fmla="*/ 484111 h 599162"/>
                <a:gd name="connsiteX314" fmla="*/ 266711 w 770887"/>
                <a:gd name="connsiteY314" fmla="*/ 496064 h 599162"/>
                <a:gd name="connsiteX315" fmla="*/ 253246 w 770887"/>
                <a:gd name="connsiteY315" fmla="*/ 505029 h 599162"/>
                <a:gd name="connsiteX316" fmla="*/ 226317 w 770887"/>
                <a:gd name="connsiteY316" fmla="*/ 518477 h 599162"/>
                <a:gd name="connsiteX317" fmla="*/ 224821 w 770887"/>
                <a:gd name="connsiteY317" fmla="*/ 530430 h 599162"/>
                <a:gd name="connsiteX318" fmla="*/ 214348 w 770887"/>
                <a:gd name="connsiteY318" fmla="*/ 534913 h 599162"/>
                <a:gd name="connsiteX319" fmla="*/ 203876 w 770887"/>
                <a:gd name="connsiteY319" fmla="*/ 540890 h 599162"/>
                <a:gd name="connsiteX320" fmla="*/ 190411 w 770887"/>
                <a:gd name="connsiteY320" fmla="*/ 545372 h 599162"/>
                <a:gd name="connsiteX321" fmla="*/ 185923 w 770887"/>
                <a:gd name="connsiteY321" fmla="*/ 548360 h 599162"/>
                <a:gd name="connsiteX322" fmla="*/ 179939 w 770887"/>
                <a:gd name="connsiteY322" fmla="*/ 552843 h 599162"/>
                <a:gd name="connsiteX323" fmla="*/ 175450 w 770887"/>
                <a:gd name="connsiteY323" fmla="*/ 557325 h 599162"/>
                <a:gd name="connsiteX324" fmla="*/ 172458 w 770887"/>
                <a:gd name="connsiteY324" fmla="*/ 566290 h 599162"/>
                <a:gd name="connsiteX325" fmla="*/ 164978 w 770887"/>
                <a:gd name="connsiteY325" fmla="*/ 567785 h 599162"/>
                <a:gd name="connsiteX326" fmla="*/ 154505 w 770887"/>
                <a:gd name="connsiteY326" fmla="*/ 570773 h 599162"/>
                <a:gd name="connsiteX327" fmla="*/ 147025 w 770887"/>
                <a:gd name="connsiteY327" fmla="*/ 570773 h 599162"/>
                <a:gd name="connsiteX328" fmla="*/ 139545 w 770887"/>
                <a:gd name="connsiteY328" fmla="*/ 573761 h 599162"/>
                <a:gd name="connsiteX329" fmla="*/ 129072 w 770887"/>
                <a:gd name="connsiteY329" fmla="*/ 579738 h 599162"/>
                <a:gd name="connsiteX330" fmla="*/ 132064 w 770887"/>
                <a:gd name="connsiteY330" fmla="*/ 587209 h 599162"/>
                <a:gd name="connsiteX331" fmla="*/ 129072 w 770887"/>
                <a:gd name="connsiteY331" fmla="*/ 588703 h 599162"/>
                <a:gd name="connsiteX332" fmla="*/ 121592 w 770887"/>
                <a:gd name="connsiteY332" fmla="*/ 584220 h 599162"/>
                <a:gd name="connsiteX333" fmla="*/ 114111 w 770887"/>
                <a:gd name="connsiteY333" fmla="*/ 581232 h 599162"/>
                <a:gd name="connsiteX334" fmla="*/ 108127 w 770887"/>
                <a:gd name="connsiteY334" fmla="*/ 572267 h 599162"/>
                <a:gd name="connsiteX335" fmla="*/ 106631 w 770887"/>
                <a:gd name="connsiteY335" fmla="*/ 575255 h 599162"/>
                <a:gd name="connsiteX336" fmla="*/ 106631 w 770887"/>
                <a:gd name="connsiteY336" fmla="*/ 587209 h 599162"/>
                <a:gd name="connsiteX337" fmla="*/ 97655 w 770887"/>
                <a:gd name="connsiteY337" fmla="*/ 587209 h 599162"/>
                <a:gd name="connsiteX338" fmla="*/ 97655 w 770887"/>
                <a:gd name="connsiteY338" fmla="*/ 591691 h 599162"/>
                <a:gd name="connsiteX339" fmla="*/ 88678 w 770887"/>
                <a:gd name="connsiteY339" fmla="*/ 591691 h 599162"/>
                <a:gd name="connsiteX340" fmla="*/ 88678 w 770887"/>
                <a:gd name="connsiteY340" fmla="*/ 590197 h 599162"/>
                <a:gd name="connsiteX341" fmla="*/ 84190 w 770887"/>
                <a:gd name="connsiteY341" fmla="*/ 588703 h 599162"/>
                <a:gd name="connsiteX342" fmla="*/ 78206 w 770887"/>
                <a:gd name="connsiteY342" fmla="*/ 588703 h 599162"/>
                <a:gd name="connsiteX343" fmla="*/ 70725 w 770887"/>
                <a:gd name="connsiteY343" fmla="*/ 590197 h 599162"/>
                <a:gd name="connsiteX344" fmla="*/ 61749 w 770887"/>
                <a:gd name="connsiteY344" fmla="*/ 599162 h 599162"/>
                <a:gd name="connsiteX345" fmla="*/ 45292 w 770887"/>
                <a:gd name="connsiteY345" fmla="*/ 599162 h 599162"/>
                <a:gd name="connsiteX346" fmla="*/ 30331 w 770887"/>
                <a:gd name="connsiteY346" fmla="*/ 599162 h 599162"/>
                <a:gd name="connsiteX347" fmla="*/ 30331 w 770887"/>
                <a:gd name="connsiteY347" fmla="*/ 593185 h 599162"/>
                <a:gd name="connsiteX348" fmla="*/ 40804 w 770887"/>
                <a:gd name="connsiteY348" fmla="*/ 581232 h 599162"/>
                <a:gd name="connsiteX349" fmla="*/ 58757 w 770887"/>
                <a:gd name="connsiteY349" fmla="*/ 581232 h 599162"/>
                <a:gd name="connsiteX350" fmla="*/ 66237 w 770887"/>
                <a:gd name="connsiteY350" fmla="*/ 581232 h 599162"/>
                <a:gd name="connsiteX351" fmla="*/ 73717 w 770887"/>
                <a:gd name="connsiteY351" fmla="*/ 576750 h 599162"/>
                <a:gd name="connsiteX352" fmla="*/ 84190 w 770887"/>
                <a:gd name="connsiteY352" fmla="*/ 573761 h 599162"/>
                <a:gd name="connsiteX353" fmla="*/ 88678 w 770887"/>
                <a:gd name="connsiteY353" fmla="*/ 570773 h 599162"/>
                <a:gd name="connsiteX354" fmla="*/ 93166 w 770887"/>
                <a:gd name="connsiteY354" fmla="*/ 563302 h 599162"/>
                <a:gd name="connsiteX355" fmla="*/ 102143 w 770887"/>
                <a:gd name="connsiteY355" fmla="*/ 558820 h 599162"/>
                <a:gd name="connsiteX356" fmla="*/ 115607 w 770887"/>
                <a:gd name="connsiteY356" fmla="*/ 557325 h 599162"/>
                <a:gd name="connsiteX357" fmla="*/ 123088 w 770887"/>
                <a:gd name="connsiteY357" fmla="*/ 557325 h 599162"/>
                <a:gd name="connsiteX358" fmla="*/ 129072 w 770887"/>
                <a:gd name="connsiteY358" fmla="*/ 563302 h 599162"/>
                <a:gd name="connsiteX359" fmla="*/ 135056 w 770887"/>
                <a:gd name="connsiteY359" fmla="*/ 558820 h 599162"/>
                <a:gd name="connsiteX360" fmla="*/ 141041 w 770887"/>
                <a:gd name="connsiteY360" fmla="*/ 549855 h 599162"/>
                <a:gd name="connsiteX361" fmla="*/ 148521 w 770887"/>
                <a:gd name="connsiteY361" fmla="*/ 542384 h 599162"/>
                <a:gd name="connsiteX362" fmla="*/ 156001 w 770887"/>
                <a:gd name="connsiteY362" fmla="*/ 537901 h 599162"/>
                <a:gd name="connsiteX363" fmla="*/ 170962 w 770887"/>
                <a:gd name="connsiteY363" fmla="*/ 534913 h 599162"/>
                <a:gd name="connsiteX364" fmla="*/ 176946 w 770887"/>
                <a:gd name="connsiteY364" fmla="*/ 528936 h 599162"/>
                <a:gd name="connsiteX365" fmla="*/ 184427 w 770887"/>
                <a:gd name="connsiteY365" fmla="*/ 521465 h 599162"/>
                <a:gd name="connsiteX366" fmla="*/ 193403 w 770887"/>
                <a:gd name="connsiteY366" fmla="*/ 513994 h 599162"/>
                <a:gd name="connsiteX367" fmla="*/ 200884 w 770887"/>
                <a:gd name="connsiteY367" fmla="*/ 509512 h 599162"/>
                <a:gd name="connsiteX368" fmla="*/ 203876 w 770887"/>
                <a:gd name="connsiteY368" fmla="*/ 500547 h 599162"/>
                <a:gd name="connsiteX369" fmla="*/ 205372 w 770887"/>
                <a:gd name="connsiteY369" fmla="*/ 487099 h 599162"/>
                <a:gd name="connsiteX370" fmla="*/ 208364 w 770887"/>
                <a:gd name="connsiteY370" fmla="*/ 478134 h 599162"/>
                <a:gd name="connsiteX371" fmla="*/ 209860 w 770887"/>
                <a:gd name="connsiteY371" fmla="*/ 475146 h 599162"/>
                <a:gd name="connsiteX372" fmla="*/ 217340 w 770887"/>
                <a:gd name="connsiteY372" fmla="*/ 464687 h 599162"/>
                <a:gd name="connsiteX373" fmla="*/ 212852 w 770887"/>
                <a:gd name="connsiteY373" fmla="*/ 464687 h 599162"/>
                <a:gd name="connsiteX374" fmla="*/ 205372 w 770887"/>
                <a:gd name="connsiteY374" fmla="*/ 466181 h 599162"/>
                <a:gd name="connsiteX375" fmla="*/ 200884 w 770887"/>
                <a:gd name="connsiteY375" fmla="*/ 466181 h 599162"/>
                <a:gd name="connsiteX376" fmla="*/ 193403 w 770887"/>
                <a:gd name="connsiteY376" fmla="*/ 464687 h 599162"/>
                <a:gd name="connsiteX377" fmla="*/ 190411 w 770887"/>
                <a:gd name="connsiteY377" fmla="*/ 461699 h 599162"/>
                <a:gd name="connsiteX378" fmla="*/ 197891 w 770887"/>
                <a:gd name="connsiteY378" fmla="*/ 454228 h 599162"/>
                <a:gd name="connsiteX379" fmla="*/ 190411 w 770887"/>
                <a:gd name="connsiteY379" fmla="*/ 455722 h 599162"/>
                <a:gd name="connsiteX380" fmla="*/ 185923 w 770887"/>
                <a:gd name="connsiteY380" fmla="*/ 460204 h 599162"/>
                <a:gd name="connsiteX381" fmla="*/ 182931 w 770887"/>
                <a:gd name="connsiteY381" fmla="*/ 470664 h 599162"/>
                <a:gd name="connsiteX382" fmla="*/ 178442 w 770887"/>
                <a:gd name="connsiteY382" fmla="*/ 475146 h 599162"/>
                <a:gd name="connsiteX383" fmla="*/ 176946 w 770887"/>
                <a:gd name="connsiteY383" fmla="*/ 470664 h 599162"/>
                <a:gd name="connsiteX384" fmla="*/ 172458 w 770887"/>
                <a:gd name="connsiteY384" fmla="*/ 464687 h 599162"/>
                <a:gd name="connsiteX385" fmla="*/ 164978 w 770887"/>
                <a:gd name="connsiteY385" fmla="*/ 457216 h 599162"/>
                <a:gd name="connsiteX386" fmla="*/ 153009 w 770887"/>
                <a:gd name="connsiteY386" fmla="*/ 449745 h 599162"/>
                <a:gd name="connsiteX387" fmla="*/ 150017 w 770887"/>
                <a:gd name="connsiteY387" fmla="*/ 449745 h 599162"/>
                <a:gd name="connsiteX388" fmla="*/ 139545 w 770887"/>
                <a:gd name="connsiteY388" fmla="*/ 457216 h 599162"/>
                <a:gd name="connsiteX389" fmla="*/ 133560 w 770887"/>
                <a:gd name="connsiteY389" fmla="*/ 457216 h 599162"/>
                <a:gd name="connsiteX390" fmla="*/ 124584 w 770887"/>
                <a:gd name="connsiteY390" fmla="*/ 457216 h 599162"/>
                <a:gd name="connsiteX391" fmla="*/ 126080 w 770887"/>
                <a:gd name="connsiteY391" fmla="*/ 437792 h 599162"/>
                <a:gd name="connsiteX392" fmla="*/ 127576 w 770887"/>
                <a:gd name="connsiteY392" fmla="*/ 431815 h 599162"/>
                <a:gd name="connsiteX393" fmla="*/ 132064 w 770887"/>
                <a:gd name="connsiteY393" fmla="*/ 425838 h 599162"/>
                <a:gd name="connsiteX394" fmla="*/ 132064 w 770887"/>
                <a:gd name="connsiteY394" fmla="*/ 418368 h 599162"/>
                <a:gd name="connsiteX395" fmla="*/ 130568 w 770887"/>
                <a:gd name="connsiteY395" fmla="*/ 406414 h 599162"/>
                <a:gd name="connsiteX396" fmla="*/ 127576 w 770887"/>
                <a:gd name="connsiteY396" fmla="*/ 394461 h 599162"/>
                <a:gd name="connsiteX397" fmla="*/ 124584 w 770887"/>
                <a:gd name="connsiteY397" fmla="*/ 397449 h 599162"/>
                <a:gd name="connsiteX398" fmla="*/ 118600 w 770887"/>
                <a:gd name="connsiteY398" fmla="*/ 403426 h 599162"/>
                <a:gd name="connsiteX399" fmla="*/ 114111 w 770887"/>
                <a:gd name="connsiteY399" fmla="*/ 406414 h 599162"/>
                <a:gd name="connsiteX400" fmla="*/ 109623 w 770887"/>
                <a:gd name="connsiteY400" fmla="*/ 406414 h 599162"/>
                <a:gd name="connsiteX401" fmla="*/ 105135 w 770887"/>
                <a:gd name="connsiteY401" fmla="*/ 401932 h 599162"/>
                <a:gd name="connsiteX402" fmla="*/ 102143 w 770887"/>
                <a:gd name="connsiteY402" fmla="*/ 401932 h 599162"/>
                <a:gd name="connsiteX403" fmla="*/ 96158 w 770887"/>
                <a:gd name="connsiteY403" fmla="*/ 398943 h 599162"/>
                <a:gd name="connsiteX404" fmla="*/ 91670 w 770887"/>
                <a:gd name="connsiteY404" fmla="*/ 394461 h 599162"/>
                <a:gd name="connsiteX405" fmla="*/ 87182 w 770887"/>
                <a:gd name="connsiteY405" fmla="*/ 391473 h 599162"/>
                <a:gd name="connsiteX406" fmla="*/ 82694 w 770887"/>
                <a:gd name="connsiteY406" fmla="*/ 386990 h 599162"/>
                <a:gd name="connsiteX407" fmla="*/ 81198 w 770887"/>
                <a:gd name="connsiteY407" fmla="*/ 382508 h 599162"/>
                <a:gd name="connsiteX408" fmla="*/ 79702 w 770887"/>
                <a:gd name="connsiteY408" fmla="*/ 372048 h 599162"/>
                <a:gd name="connsiteX409" fmla="*/ 85686 w 770887"/>
                <a:gd name="connsiteY409" fmla="*/ 367566 h 599162"/>
                <a:gd name="connsiteX410" fmla="*/ 91670 w 770887"/>
                <a:gd name="connsiteY410" fmla="*/ 367566 h 599162"/>
                <a:gd name="connsiteX411" fmla="*/ 99151 w 770887"/>
                <a:gd name="connsiteY411" fmla="*/ 367566 h 599162"/>
                <a:gd name="connsiteX412" fmla="*/ 106631 w 770887"/>
                <a:gd name="connsiteY412" fmla="*/ 372048 h 599162"/>
                <a:gd name="connsiteX413" fmla="*/ 109623 w 770887"/>
                <a:gd name="connsiteY413" fmla="*/ 364578 h 599162"/>
                <a:gd name="connsiteX414" fmla="*/ 105135 w 770887"/>
                <a:gd name="connsiteY414" fmla="*/ 360095 h 599162"/>
                <a:gd name="connsiteX415" fmla="*/ 103639 w 770887"/>
                <a:gd name="connsiteY415" fmla="*/ 360095 h 599162"/>
                <a:gd name="connsiteX416" fmla="*/ 96158 w 770887"/>
                <a:gd name="connsiteY416" fmla="*/ 360095 h 599162"/>
                <a:gd name="connsiteX417" fmla="*/ 91670 w 770887"/>
                <a:gd name="connsiteY417" fmla="*/ 360095 h 599162"/>
                <a:gd name="connsiteX418" fmla="*/ 82694 w 770887"/>
                <a:gd name="connsiteY418" fmla="*/ 354118 h 599162"/>
                <a:gd name="connsiteX419" fmla="*/ 79702 w 770887"/>
                <a:gd name="connsiteY419" fmla="*/ 348142 h 599162"/>
                <a:gd name="connsiteX420" fmla="*/ 76710 w 770887"/>
                <a:gd name="connsiteY420" fmla="*/ 340671 h 599162"/>
                <a:gd name="connsiteX421" fmla="*/ 73717 w 770887"/>
                <a:gd name="connsiteY421" fmla="*/ 333200 h 599162"/>
                <a:gd name="connsiteX422" fmla="*/ 73717 w 770887"/>
                <a:gd name="connsiteY422" fmla="*/ 330212 h 599162"/>
                <a:gd name="connsiteX423" fmla="*/ 76710 w 770887"/>
                <a:gd name="connsiteY423" fmla="*/ 327223 h 599162"/>
                <a:gd name="connsiteX424" fmla="*/ 81198 w 770887"/>
                <a:gd name="connsiteY424" fmla="*/ 319752 h 599162"/>
                <a:gd name="connsiteX425" fmla="*/ 88678 w 770887"/>
                <a:gd name="connsiteY425" fmla="*/ 310787 h 599162"/>
                <a:gd name="connsiteX426" fmla="*/ 97655 w 770887"/>
                <a:gd name="connsiteY426" fmla="*/ 304811 h 599162"/>
                <a:gd name="connsiteX427" fmla="*/ 103639 w 770887"/>
                <a:gd name="connsiteY427" fmla="*/ 297340 h 599162"/>
                <a:gd name="connsiteX428" fmla="*/ 105135 w 770887"/>
                <a:gd name="connsiteY428" fmla="*/ 289869 h 599162"/>
                <a:gd name="connsiteX429" fmla="*/ 112615 w 770887"/>
                <a:gd name="connsiteY429" fmla="*/ 282398 h 599162"/>
                <a:gd name="connsiteX430" fmla="*/ 118600 w 770887"/>
                <a:gd name="connsiteY430" fmla="*/ 280904 h 599162"/>
                <a:gd name="connsiteX431" fmla="*/ 123088 w 770887"/>
                <a:gd name="connsiteY431" fmla="*/ 283892 h 599162"/>
                <a:gd name="connsiteX432" fmla="*/ 127576 w 770887"/>
                <a:gd name="connsiteY432" fmla="*/ 289869 h 599162"/>
                <a:gd name="connsiteX433" fmla="*/ 130568 w 770887"/>
                <a:gd name="connsiteY433" fmla="*/ 289869 h 599162"/>
                <a:gd name="connsiteX434" fmla="*/ 136552 w 770887"/>
                <a:gd name="connsiteY434" fmla="*/ 289869 h 599162"/>
                <a:gd name="connsiteX435" fmla="*/ 139545 w 770887"/>
                <a:gd name="connsiteY435" fmla="*/ 289869 h 599162"/>
                <a:gd name="connsiteX436" fmla="*/ 144033 w 770887"/>
                <a:gd name="connsiteY436" fmla="*/ 283892 h 599162"/>
                <a:gd name="connsiteX437" fmla="*/ 148521 w 770887"/>
                <a:gd name="connsiteY437" fmla="*/ 283892 h 599162"/>
                <a:gd name="connsiteX438" fmla="*/ 150017 w 770887"/>
                <a:gd name="connsiteY438" fmla="*/ 280904 h 599162"/>
                <a:gd name="connsiteX439" fmla="*/ 153009 w 770887"/>
                <a:gd name="connsiteY439" fmla="*/ 276422 h 599162"/>
                <a:gd name="connsiteX440" fmla="*/ 154505 w 770887"/>
                <a:gd name="connsiteY440" fmla="*/ 280904 h 599162"/>
                <a:gd name="connsiteX441" fmla="*/ 158994 w 770887"/>
                <a:gd name="connsiteY441" fmla="*/ 280904 h 599162"/>
                <a:gd name="connsiteX442" fmla="*/ 161986 w 770887"/>
                <a:gd name="connsiteY442" fmla="*/ 280904 h 599162"/>
                <a:gd name="connsiteX443" fmla="*/ 167970 w 770887"/>
                <a:gd name="connsiteY443" fmla="*/ 280904 h 599162"/>
                <a:gd name="connsiteX444" fmla="*/ 172458 w 770887"/>
                <a:gd name="connsiteY444" fmla="*/ 276422 h 599162"/>
                <a:gd name="connsiteX445" fmla="*/ 176946 w 770887"/>
                <a:gd name="connsiteY445" fmla="*/ 276422 h 599162"/>
                <a:gd name="connsiteX446" fmla="*/ 178442 w 770887"/>
                <a:gd name="connsiteY446" fmla="*/ 265962 h 599162"/>
                <a:gd name="connsiteX447" fmla="*/ 175450 w 770887"/>
                <a:gd name="connsiteY447" fmla="*/ 258491 h 599162"/>
                <a:gd name="connsiteX448" fmla="*/ 172458 w 770887"/>
                <a:gd name="connsiteY448" fmla="*/ 246538 h 599162"/>
                <a:gd name="connsiteX449" fmla="*/ 178442 w 770887"/>
                <a:gd name="connsiteY449" fmla="*/ 246538 h 599162"/>
                <a:gd name="connsiteX450" fmla="*/ 184427 w 770887"/>
                <a:gd name="connsiteY450" fmla="*/ 240561 h 599162"/>
                <a:gd name="connsiteX451" fmla="*/ 182931 w 770887"/>
                <a:gd name="connsiteY451" fmla="*/ 231596 h 599162"/>
                <a:gd name="connsiteX452" fmla="*/ 173954 w 770887"/>
                <a:gd name="connsiteY452" fmla="*/ 230102 h 599162"/>
                <a:gd name="connsiteX453" fmla="*/ 169466 w 770887"/>
                <a:gd name="connsiteY453" fmla="*/ 230102 h 599162"/>
                <a:gd name="connsiteX454" fmla="*/ 164978 w 770887"/>
                <a:gd name="connsiteY454" fmla="*/ 231596 h 599162"/>
                <a:gd name="connsiteX455" fmla="*/ 160490 w 770887"/>
                <a:gd name="connsiteY455" fmla="*/ 234585 h 599162"/>
                <a:gd name="connsiteX456" fmla="*/ 157497 w 770887"/>
                <a:gd name="connsiteY456" fmla="*/ 240561 h 599162"/>
                <a:gd name="connsiteX457" fmla="*/ 153009 w 770887"/>
                <a:gd name="connsiteY457" fmla="*/ 240561 h 599162"/>
                <a:gd name="connsiteX458" fmla="*/ 148521 w 770887"/>
                <a:gd name="connsiteY458" fmla="*/ 231596 h 599162"/>
                <a:gd name="connsiteX459" fmla="*/ 136552 w 770887"/>
                <a:gd name="connsiteY459" fmla="*/ 231596 h 599162"/>
                <a:gd name="connsiteX460" fmla="*/ 123088 w 770887"/>
                <a:gd name="connsiteY460" fmla="*/ 231596 h 599162"/>
                <a:gd name="connsiteX461" fmla="*/ 112615 w 770887"/>
                <a:gd name="connsiteY461" fmla="*/ 228608 h 599162"/>
                <a:gd name="connsiteX462" fmla="*/ 102143 w 770887"/>
                <a:gd name="connsiteY462" fmla="*/ 224125 h 599162"/>
                <a:gd name="connsiteX463" fmla="*/ 96158 w 770887"/>
                <a:gd name="connsiteY463" fmla="*/ 216654 h 599162"/>
                <a:gd name="connsiteX464" fmla="*/ 94662 w 770887"/>
                <a:gd name="connsiteY464" fmla="*/ 201713 h 599162"/>
                <a:gd name="connsiteX465" fmla="*/ 102143 w 770887"/>
                <a:gd name="connsiteY465" fmla="*/ 198724 h 599162"/>
                <a:gd name="connsiteX466" fmla="*/ 106631 w 770887"/>
                <a:gd name="connsiteY466" fmla="*/ 195736 h 599162"/>
                <a:gd name="connsiteX467" fmla="*/ 96158 w 770887"/>
                <a:gd name="connsiteY467" fmla="*/ 191254 h 599162"/>
                <a:gd name="connsiteX468" fmla="*/ 90174 w 770887"/>
                <a:gd name="connsiteY468" fmla="*/ 186771 h 599162"/>
                <a:gd name="connsiteX469" fmla="*/ 82694 w 770887"/>
                <a:gd name="connsiteY469" fmla="*/ 180794 h 599162"/>
                <a:gd name="connsiteX470" fmla="*/ 81198 w 770887"/>
                <a:gd name="connsiteY470" fmla="*/ 177806 h 599162"/>
                <a:gd name="connsiteX471" fmla="*/ 87182 w 770887"/>
                <a:gd name="connsiteY471" fmla="*/ 173324 h 599162"/>
                <a:gd name="connsiteX472" fmla="*/ 91670 w 770887"/>
                <a:gd name="connsiteY472" fmla="*/ 173324 h 599162"/>
                <a:gd name="connsiteX473" fmla="*/ 100647 w 770887"/>
                <a:gd name="connsiteY473" fmla="*/ 171829 h 599162"/>
                <a:gd name="connsiteX474" fmla="*/ 112615 w 770887"/>
                <a:gd name="connsiteY474" fmla="*/ 164359 h 599162"/>
                <a:gd name="connsiteX475" fmla="*/ 114111 w 770887"/>
                <a:gd name="connsiteY475" fmla="*/ 167347 h 599162"/>
                <a:gd name="connsiteX476" fmla="*/ 121592 w 770887"/>
                <a:gd name="connsiteY476" fmla="*/ 164359 h 599162"/>
                <a:gd name="connsiteX477" fmla="*/ 121592 w 770887"/>
                <a:gd name="connsiteY477" fmla="*/ 162864 h 599162"/>
                <a:gd name="connsiteX478" fmla="*/ 126080 w 770887"/>
                <a:gd name="connsiteY478" fmla="*/ 161370 h 599162"/>
                <a:gd name="connsiteX479" fmla="*/ 135056 w 770887"/>
                <a:gd name="connsiteY479" fmla="*/ 159876 h 599162"/>
                <a:gd name="connsiteX480" fmla="*/ 145529 w 770887"/>
                <a:gd name="connsiteY480" fmla="*/ 159876 h 599162"/>
                <a:gd name="connsiteX481" fmla="*/ 150017 w 770887"/>
                <a:gd name="connsiteY481" fmla="*/ 162864 h 599162"/>
                <a:gd name="connsiteX482" fmla="*/ 147025 w 770887"/>
                <a:gd name="connsiteY482" fmla="*/ 170335 h 599162"/>
                <a:gd name="connsiteX483" fmla="*/ 147025 w 770887"/>
                <a:gd name="connsiteY483" fmla="*/ 173324 h 599162"/>
                <a:gd name="connsiteX484" fmla="*/ 151513 w 770887"/>
                <a:gd name="connsiteY484" fmla="*/ 176312 h 599162"/>
                <a:gd name="connsiteX485" fmla="*/ 156001 w 770887"/>
                <a:gd name="connsiteY485" fmla="*/ 180794 h 599162"/>
                <a:gd name="connsiteX486" fmla="*/ 164978 w 770887"/>
                <a:gd name="connsiteY486" fmla="*/ 180794 h 599162"/>
                <a:gd name="connsiteX487" fmla="*/ 176946 w 770887"/>
                <a:gd name="connsiteY487" fmla="*/ 183783 h 599162"/>
                <a:gd name="connsiteX488" fmla="*/ 185923 w 770887"/>
                <a:gd name="connsiteY488" fmla="*/ 179300 h 599162"/>
                <a:gd name="connsiteX489" fmla="*/ 191907 w 770887"/>
                <a:gd name="connsiteY489" fmla="*/ 173324 h 599162"/>
                <a:gd name="connsiteX490" fmla="*/ 199387 w 770887"/>
                <a:gd name="connsiteY490" fmla="*/ 168841 h 599162"/>
                <a:gd name="connsiteX491" fmla="*/ 191907 w 770887"/>
                <a:gd name="connsiteY491" fmla="*/ 165853 h 599162"/>
                <a:gd name="connsiteX492" fmla="*/ 185923 w 770887"/>
                <a:gd name="connsiteY492" fmla="*/ 162864 h 599162"/>
                <a:gd name="connsiteX493" fmla="*/ 181435 w 770887"/>
                <a:gd name="connsiteY493" fmla="*/ 159876 h 599162"/>
                <a:gd name="connsiteX494" fmla="*/ 181435 w 770887"/>
                <a:gd name="connsiteY494" fmla="*/ 153899 h 599162"/>
                <a:gd name="connsiteX495" fmla="*/ 179939 w 770887"/>
                <a:gd name="connsiteY495" fmla="*/ 146428 h 599162"/>
                <a:gd name="connsiteX496" fmla="*/ 157497 w 770887"/>
                <a:gd name="connsiteY496" fmla="*/ 140452 h 599162"/>
                <a:gd name="connsiteX497" fmla="*/ 157497 w 770887"/>
                <a:gd name="connsiteY497" fmla="*/ 118039 h 599162"/>
                <a:gd name="connsiteX498" fmla="*/ 147025 w 770887"/>
                <a:gd name="connsiteY498" fmla="*/ 107580 h 599162"/>
                <a:gd name="connsiteX499" fmla="*/ 126080 w 770887"/>
                <a:gd name="connsiteY499" fmla="*/ 85168 h 599162"/>
                <a:gd name="connsiteX500" fmla="*/ 129072 w 770887"/>
                <a:gd name="connsiteY500" fmla="*/ 85168 h 599162"/>
                <a:gd name="connsiteX501" fmla="*/ 129072 w 770887"/>
                <a:gd name="connsiteY501" fmla="*/ 80685 h 599162"/>
                <a:gd name="connsiteX502" fmla="*/ 136552 w 770887"/>
                <a:gd name="connsiteY502" fmla="*/ 80685 h 599162"/>
                <a:gd name="connsiteX503" fmla="*/ 136552 w 770887"/>
                <a:gd name="connsiteY503" fmla="*/ 74708 h 599162"/>
                <a:gd name="connsiteX504" fmla="*/ 138048 w 770887"/>
                <a:gd name="connsiteY504" fmla="*/ 67238 h 599162"/>
                <a:gd name="connsiteX505" fmla="*/ 142537 w 770887"/>
                <a:gd name="connsiteY505" fmla="*/ 67238 h 599162"/>
                <a:gd name="connsiteX506" fmla="*/ 147025 w 770887"/>
                <a:gd name="connsiteY506" fmla="*/ 70226 h 599162"/>
                <a:gd name="connsiteX507" fmla="*/ 154505 w 770887"/>
                <a:gd name="connsiteY507" fmla="*/ 70226 h 599162"/>
                <a:gd name="connsiteX508" fmla="*/ 157497 w 770887"/>
                <a:gd name="connsiteY508" fmla="*/ 70226 h 599162"/>
                <a:gd name="connsiteX509" fmla="*/ 164978 w 770887"/>
                <a:gd name="connsiteY509" fmla="*/ 70226 h 599162"/>
                <a:gd name="connsiteX510" fmla="*/ 178442 w 770887"/>
                <a:gd name="connsiteY510" fmla="*/ 65743 h 599162"/>
                <a:gd name="connsiteX511" fmla="*/ 182931 w 770887"/>
                <a:gd name="connsiteY511" fmla="*/ 61261 h 599162"/>
                <a:gd name="connsiteX512" fmla="*/ 187419 w 770887"/>
                <a:gd name="connsiteY512" fmla="*/ 53790 h 599162"/>
                <a:gd name="connsiteX513" fmla="*/ 187419 w 770887"/>
                <a:gd name="connsiteY513" fmla="*/ 41837 h 599162"/>
                <a:gd name="connsiteX514" fmla="*/ 191907 w 770887"/>
                <a:gd name="connsiteY514" fmla="*/ 41837 h 599162"/>
                <a:gd name="connsiteX515" fmla="*/ 196395 w 770887"/>
                <a:gd name="connsiteY515" fmla="*/ 37354 h 599162"/>
                <a:gd name="connsiteX516" fmla="*/ 205372 w 770887"/>
                <a:gd name="connsiteY516" fmla="*/ 29883 h 599162"/>
                <a:gd name="connsiteX517" fmla="*/ 221829 w 770887"/>
                <a:gd name="connsiteY517" fmla="*/ 26895 h 599162"/>
                <a:gd name="connsiteX518" fmla="*/ 227813 w 770887"/>
                <a:gd name="connsiteY518" fmla="*/ 19424 h 599162"/>
                <a:gd name="connsiteX519" fmla="*/ 233797 w 770887"/>
                <a:gd name="connsiteY519" fmla="*/ 16436 h 599162"/>
                <a:gd name="connsiteX520" fmla="*/ 238285 w 770887"/>
                <a:gd name="connsiteY520" fmla="*/ 11953 h 599162"/>
                <a:gd name="connsiteX521" fmla="*/ 262223 w 770887"/>
                <a:gd name="connsiteY521" fmla="*/ 13447 h 599162"/>
                <a:gd name="connsiteX522" fmla="*/ 265215 w 770887"/>
                <a:gd name="connsiteY522" fmla="*/ 5977 h 599162"/>
                <a:gd name="connsiteX523" fmla="*/ 277183 w 770887"/>
                <a:gd name="connsiteY523" fmla="*/ 0 h 599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Lst>
              <a:rect l="l" t="t" r="r" b="b"/>
              <a:pathLst>
                <a:path w="770887" h="599162">
                  <a:moveTo>
                    <a:pt x="302516" y="482511"/>
                  </a:moveTo>
                  <a:lnTo>
                    <a:pt x="307819" y="487813"/>
                  </a:lnTo>
                  <a:lnTo>
                    <a:pt x="318423" y="494883"/>
                  </a:lnTo>
                  <a:lnTo>
                    <a:pt x="311354" y="496651"/>
                  </a:lnTo>
                  <a:lnTo>
                    <a:pt x="307819" y="496651"/>
                  </a:lnTo>
                  <a:lnTo>
                    <a:pt x="300749" y="501953"/>
                  </a:lnTo>
                  <a:lnTo>
                    <a:pt x="300749" y="503720"/>
                  </a:lnTo>
                  <a:lnTo>
                    <a:pt x="300749" y="509023"/>
                  </a:lnTo>
                  <a:lnTo>
                    <a:pt x="304284" y="509023"/>
                  </a:lnTo>
                  <a:lnTo>
                    <a:pt x="311354" y="517860"/>
                  </a:lnTo>
                  <a:lnTo>
                    <a:pt x="311354" y="521395"/>
                  </a:lnTo>
                  <a:lnTo>
                    <a:pt x="306051" y="523162"/>
                  </a:lnTo>
                  <a:lnTo>
                    <a:pt x="302516" y="523162"/>
                  </a:lnTo>
                  <a:lnTo>
                    <a:pt x="298982" y="524930"/>
                  </a:lnTo>
                  <a:lnTo>
                    <a:pt x="297214" y="524930"/>
                  </a:lnTo>
                  <a:lnTo>
                    <a:pt x="291912" y="528465"/>
                  </a:lnTo>
                  <a:lnTo>
                    <a:pt x="291912" y="533767"/>
                  </a:lnTo>
                  <a:lnTo>
                    <a:pt x="291912" y="535534"/>
                  </a:lnTo>
                  <a:lnTo>
                    <a:pt x="288377" y="540837"/>
                  </a:lnTo>
                  <a:lnTo>
                    <a:pt x="283075" y="531999"/>
                  </a:lnTo>
                  <a:lnTo>
                    <a:pt x="283075" y="533767"/>
                  </a:lnTo>
                  <a:lnTo>
                    <a:pt x="281307" y="537302"/>
                  </a:lnTo>
                  <a:lnTo>
                    <a:pt x="276005" y="542604"/>
                  </a:lnTo>
                  <a:lnTo>
                    <a:pt x="272470" y="549674"/>
                  </a:lnTo>
                  <a:lnTo>
                    <a:pt x="272470" y="551441"/>
                  </a:lnTo>
                  <a:lnTo>
                    <a:pt x="272470" y="558511"/>
                  </a:lnTo>
                  <a:lnTo>
                    <a:pt x="256563" y="558511"/>
                  </a:lnTo>
                  <a:lnTo>
                    <a:pt x="268935" y="554976"/>
                  </a:lnTo>
                  <a:lnTo>
                    <a:pt x="270703" y="551441"/>
                  </a:lnTo>
                  <a:lnTo>
                    <a:pt x="272470" y="547906"/>
                  </a:lnTo>
                  <a:lnTo>
                    <a:pt x="270703" y="542604"/>
                  </a:lnTo>
                  <a:lnTo>
                    <a:pt x="267168" y="540837"/>
                  </a:lnTo>
                  <a:lnTo>
                    <a:pt x="265400" y="540837"/>
                  </a:lnTo>
                  <a:lnTo>
                    <a:pt x="261866" y="537302"/>
                  </a:lnTo>
                  <a:lnTo>
                    <a:pt x="261866" y="535534"/>
                  </a:lnTo>
                  <a:lnTo>
                    <a:pt x="260098" y="524930"/>
                  </a:lnTo>
                  <a:lnTo>
                    <a:pt x="263633" y="521395"/>
                  </a:lnTo>
                  <a:lnTo>
                    <a:pt x="265400" y="517860"/>
                  </a:lnTo>
                  <a:lnTo>
                    <a:pt x="270703" y="514325"/>
                  </a:lnTo>
                  <a:lnTo>
                    <a:pt x="272470" y="516093"/>
                  </a:lnTo>
                  <a:lnTo>
                    <a:pt x="277772" y="521395"/>
                  </a:lnTo>
                  <a:lnTo>
                    <a:pt x="281307" y="528465"/>
                  </a:lnTo>
                  <a:lnTo>
                    <a:pt x="281307" y="521395"/>
                  </a:lnTo>
                  <a:lnTo>
                    <a:pt x="279540" y="514325"/>
                  </a:lnTo>
                  <a:lnTo>
                    <a:pt x="276005" y="509023"/>
                  </a:lnTo>
                  <a:lnTo>
                    <a:pt x="281307" y="507255"/>
                  </a:lnTo>
                  <a:lnTo>
                    <a:pt x="288377" y="510790"/>
                  </a:lnTo>
                  <a:lnTo>
                    <a:pt x="291912" y="510790"/>
                  </a:lnTo>
                  <a:lnTo>
                    <a:pt x="291912" y="507255"/>
                  </a:lnTo>
                  <a:lnTo>
                    <a:pt x="291912" y="505488"/>
                  </a:lnTo>
                  <a:lnTo>
                    <a:pt x="291912" y="501953"/>
                  </a:lnTo>
                  <a:lnTo>
                    <a:pt x="291912" y="496651"/>
                  </a:lnTo>
                  <a:lnTo>
                    <a:pt x="290144" y="493116"/>
                  </a:lnTo>
                  <a:lnTo>
                    <a:pt x="297214" y="487813"/>
                  </a:lnTo>
                  <a:close/>
                  <a:moveTo>
                    <a:pt x="55075" y="374697"/>
                  </a:moveTo>
                  <a:lnTo>
                    <a:pt x="58610" y="374697"/>
                  </a:lnTo>
                  <a:lnTo>
                    <a:pt x="63912" y="385302"/>
                  </a:lnTo>
                  <a:lnTo>
                    <a:pt x="63912" y="390604"/>
                  </a:lnTo>
                  <a:lnTo>
                    <a:pt x="60377" y="395906"/>
                  </a:lnTo>
                  <a:lnTo>
                    <a:pt x="56842" y="395906"/>
                  </a:lnTo>
                  <a:lnTo>
                    <a:pt x="51540" y="395906"/>
                  </a:lnTo>
                  <a:lnTo>
                    <a:pt x="44470" y="390604"/>
                  </a:lnTo>
                  <a:lnTo>
                    <a:pt x="35633" y="383534"/>
                  </a:lnTo>
                  <a:lnTo>
                    <a:pt x="44470" y="378232"/>
                  </a:lnTo>
                  <a:lnTo>
                    <a:pt x="49773" y="378232"/>
                  </a:lnTo>
                  <a:close/>
                  <a:moveTo>
                    <a:pt x="4447" y="224465"/>
                  </a:moveTo>
                  <a:cubicBezTo>
                    <a:pt x="4447" y="224465"/>
                    <a:pt x="4447" y="224465"/>
                    <a:pt x="5929" y="230488"/>
                  </a:cubicBezTo>
                  <a:cubicBezTo>
                    <a:pt x="5929" y="230488"/>
                    <a:pt x="5929" y="230488"/>
                    <a:pt x="8894" y="233499"/>
                  </a:cubicBezTo>
                  <a:cubicBezTo>
                    <a:pt x="8894" y="233499"/>
                    <a:pt x="8894" y="233499"/>
                    <a:pt x="16306" y="235005"/>
                  </a:cubicBezTo>
                  <a:cubicBezTo>
                    <a:pt x="16306" y="235005"/>
                    <a:pt x="16306" y="235005"/>
                    <a:pt x="23717" y="235005"/>
                  </a:cubicBezTo>
                  <a:cubicBezTo>
                    <a:pt x="23717" y="235005"/>
                    <a:pt x="23717" y="235005"/>
                    <a:pt x="28164" y="238016"/>
                  </a:cubicBezTo>
                  <a:cubicBezTo>
                    <a:pt x="28164" y="238016"/>
                    <a:pt x="28164" y="238016"/>
                    <a:pt x="28164" y="242533"/>
                  </a:cubicBezTo>
                  <a:cubicBezTo>
                    <a:pt x="28164" y="242533"/>
                    <a:pt x="28164" y="242533"/>
                    <a:pt x="31129" y="245544"/>
                  </a:cubicBezTo>
                  <a:cubicBezTo>
                    <a:pt x="31129" y="245544"/>
                    <a:pt x="31129" y="245544"/>
                    <a:pt x="37058" y="251566"/>
                  </a:cubicBezTo>
                  <a:cubicBezTo>
                    <a:pt x="37058" y="251566"/>
                    <a:pt x="37058" y="251566"/>
                    <a:pt x="44470" y="262106"/>
                  </a:cubicBezTo>
                  <a:cubicBezTo>
                    <a:pt x="44470" y="262106"/>
                    <a:pt x="44470" y="262106"/>
                    <a:pt x="40023" y="262106"/>
                  </a:cubicBezTo>
                  <a:cubicBezTo>
                    <a:pt x="40023" y="262106"/>
                    <a:pt x="40023" y="262106"/>
                    <a:pt x="31129" y="262106"/>
                  </a:cubicBezTo>
                  <a:lnTo>
                    <a:pt x="29647" y="265117"/>
                  </a:lnTo>
                  <a:cubicBezTo>
                    <a:pt x="29647" y="265117"/>
                    <a:pt x="29647" y="265117"/>
                    <a:pt x="23717" y="259095"/>
                  </a:cubicBezTo>
                  <a:cubicBezTo>
                    <a:pt x="23717" y="259095"/>
                    <a:pt x="23717" y="259095"/>
                    <a:pt x="20753" y="250061"/>
                  </a:cubicBezTo>
                  <a:cubicBezTo>
                    <a:pt x="20753" y="250061"/>
                    <a:pt x="20753" y="250061"/>
                    <a:pt x="19270" y="247050"/>
                  </a:cubicBezTo>
                  <a:cubicBezTo>
                    <a:pt x="19270" y="247050"/>
                    <a:pt x="19270" y="247050"/>
                    <a:pt x="16306" y="244038"/>
                  </a:cubicBezTo>
                  <a:cubicBezTo>
                    <a:pt x="16306" y="244038"/>
                    <a:pt x="16306" y="244038"/>
                    <a:pt x="14823" y="244038"/>
                  </a:cubicBezTo>
                  <a:cubicBezTo>
                    <a:pt x="14823" y="244038"/>
                    <a:pt x="14823" y="244038"/>
                    <a:pt x="13341" y="244038"/>
                  </a:cubicBezTo>
                  <a:cubicBezTo>
                    <a:pt x="13341" y="244038"/>
                    <a:pt x="10376" y="244038"/>
                    <a:pt x="10376" y="244038"/>
                  </a:cubicBezTo>
                  <a:cubicBezTo>
                    <a:pt x="8894" y="242533"/>
                    <a:pt x="8894" y="244038"/>
                    <a:pt x="8894" y="244038"/>
                  </a:cubicBezTo>
                  <a:cubicBezTo>
                    <a:pt x="8894" y="244038"/>
                    <a:pt x="8894" y="244038"/>
                    <a:pt x="4447" y="244038"/>
                  </a:cubicBezTo>
                  <a:cubicBezTo>
                    <a:pt x="-1483" y="242533"/>
                    <a:pt x="2964" y="242533"/>
                    <a:pt x="2964" y="242533"/>
                  </a:cubicBezTo>
                  <a:cubicBezTo>
                    <a:pt x="1482" y="241027"/>
                    <a:pt x="1482" y="241027"/>
                    <a:pt x="1482" y="239521"/>
                  </a:cubicBezTo>
                  <a:cubicBezTo>
                    <a:pt x="1482" y="239521"/>
                    <a:pt x="0" y="236510"/>
                    <a:pt x="0" y="235005"/>
                  </a:cubicBezTo>
                  <a:cubicBezTo>
                    <a:pt x="0" y="235005"/>
                    <a:pt x="0" y="230488"/>
                    <a:pt x="0" y="230488"/>
                  </a:cubicBezTo>
                  <a:cubicBezTo>
                    <a:pt x="0" y="230488"/>
                    <a:pt x="0" y="230488"/>
                    <a:pt x="4447" y="224465"/>
                  </a:cubicBezTo>
                  <a:close/>
                  <a:moveTo>
                    <a:pt x="277183" y="0"/>
                  </a:moveTo>
                  <a:cubicBezTo>
                    <a:pt x="277183" y="0"/>
                    <a:pt x="277183" y="0"/>
                    <a:pt x="283168" y="5977"/>
                  </a:cubicBezTo>
                  <a:cubicBezTo>
                    <a:pt x="283168" y="5977"/>
                    <a:pt x="283168" y="5977"/>
                    <a:pt x="286160" y="10459"/>
                  </a:cubicBezTo>
                  <a:cubicBezTo>
                    <a:pt x="286160" y="10459"/>
                    <a:pt x="286160" y="10459"/>
                    <a:pt x="283168" y="10459"/>
                  </a:cubicBezTo>
                  <a:cubicBezTo>
                    <a:pt x="283168" y="10459"/>
                    <a:pt x="283168" y="10459"/>
                    <a:pt x="283168" y="14942"/>
                  </a:cubicBezTo>
                  <a:cubicBezTo>
                    <a:pt x="283168" y="14942"/>
                    <a:pt x="283168" y="14942"/>
                    <a:pt x="287656" y="17930"/>
                  </a:cubicBezTo>
                  <a:cubicBezTo>
                    <a:pt x="287656" y="17930"/>
                    <a:pt x="287656" y="17930"/>
                    <a:pt x="293640" y="17930"/>
                  </a:cubicBezTo>
                  <a:cubicBezTo>
                    <a:pt x="293640" y="17930"/>
                    <a:pt x="293640" y="17930"/>
                    <a:pt x="293640" y="13447"/>
                  </a:cubicBezTo>
                  <a:cubicBezTo>
                    <a:pt x="293640" y="13447"/>
                    <a:pt x="293640" y="13447"/>
                    <a:pt x="296632" y="10459"/>
                  </a:cubicBezTo>
                  <a:cubicBezTo>
                    <a:pt x="296632" y="10459"/>
                    <a:pt x="296632" y="10459"/>
                    <a:pt x="299624" y="13447"/>
                  </a:cubicBezTo>
                  <a:cubicBezTo>
                    <a:pt x="299624" y="13447"/>
                    <a:pt x="299624" y="13447"/>
                    <a:pt x="304113" y="19424"/>
                  </a:cubicBezTo>
                  <a:cubicBezTo>
                    <a:pt x="304113" y="19424"/>
                    <a:pt x="304113" y="19424"/>
                    <a:pt x="313089" y="17930"/>
                  </a:cubicBezTo>
                  <a:cubicBezTo>
                    <a:pt x="313089" y="17930"/>
                    <a:pt x="313089" y="17930"/>
                    <a:pt x="325058" y="20918"/>
                  </a:cubicBezTo>
                  <a:cubicBezTo>
                    <a:pt x="325058" y="20918"/>
                    <a:pt x="325058" y="20918"/>
                    <a:pt x="325058" y="25401"/>
                  </a:cubicBezTo>
                  <a:cubicBezTo>
                    <a:pt x="325058" y="25401"/>
                    <a:pt x="325058" y="25401"/>
                    <a:pt x="328050" y="31377"/>
                  </a:cubicBezTo>
                  <a:cubicBezTo>
                    <a:pt x="328050" y="31377"/>
                    <a:pt x="328050" y="31377"/>
                    <a:pt x="335530" y="37354"/>
                  </a:cubicBezTo>
                  <a:cubicBezTo>
                    <a:pt x="335530" y="37354"/>
                    <a:pt x="335530" y="37354"/>
                    <a:pt x="351987" y="37354"/>
                  </a:cubicBezTo>
                  <a:cubicBezTo>
                    <a:pt x="351987" y="37354"/>
                    <a:pt x="351987" y="37354"/>
                    <a:pt x="356475" y="37354"/>
                  </a:cubicBezTo>
                  <a:cubicBezTo>
                    <a:pt x="356475" y="37354"/>
                    <a:pt x="356475" y="37354"/>
                    <a:pt x="360963" y="34366"/>
                  </a:cubicBezTo>
                  <a:cubicBezTo>
                    <a:pt x="360963" y="34366"/>
                    <a:pt x="360963" y="34366"/>
                    <a:pt x="366948" y="34366"/>
                  </a:cubicBezTo>
                  <a:cubicBezTo>
                    <a:pt x="366948" y="34366"/>
                    <a:pt x="366948" y="34366"/>
                    <a:pt x="374428" y="38848"/>
                  </a:cubicBezTo>
                  <a:cubicBezTo>
                    <a:pt x="374428" y="38848"/>
                    <a:pt x="374428" y="38848"/>
                    <a:pt x="375924" y="43331"/>
                  </a:cubicBezTo>
                  <a:cubicBezTo>
                    <a:pt x="375924" y="43331"/>
                    <a:pt x="375924" y="43331"/>
                    <a:pt x="375924" y="47813"/>
                  </a:cubicBezTo>
                  <a:cubicBezTo>
                    <a:pt x="375924" y="47813"/>
                    <a:pt x="375924" y="47813"/>
                    <a:pt x="375924" y="48560"/>
                  </a:cubicBezTo>
                  <a:lnTo>
                    <a:pt x="375924" y="50802"/>
                  </a:lnTo>
                  <a:cubicBezTo>
                    <a:pt x="375924" y="50802"/>
                    <a:pt x="375924" y="50802"/>
                    <a:pt x="383404" y="46319"/>
                  </a:cubicBezTo>
                  <a:cubicBezTo>
                    <a:pt x="383404" y="46319"/>
                    <a:pt x="383404" y="46319"/>
                    <a:pt x="392381" y="43331"/>
                  </a:cubicBezTo>
                  <a:cubicBezTo>
                    <a:pt x="392381" y="43331"/>
                    <a:pt x="392381" y="43331"/>
                    <a:pt x="398365" y="43331"/>
                  </a:cubicBezTo>
                  <a:cubicBezTo>
                    <a:pt x="398365" y="43331"/>
                    <a:pt x="398365" y="43331"/>
                    <a:pt x="410334" y="47813"/>
                  </a:cubicBezTo>
                  <a:cubicBezTo>
                    <a:pt x="410334" y="47813"/>
                    <a:pt x="410334" y="47813"/>
                    <a:pt x="420806" y="50802"/>
                  </a:cubicBezTo>
                  <a:cubicBezTo>
                    <a:pt x="420806" y="50802"/>
                    <a:pt x="420806" y="50802"/>
                    <a:pt x="432775" y="47813"/>
                  </a:cubicBezTo>
                  <a:cubicBezTo>
                    <a:pt x="432775" y="47813"/>
                    <a:pt x="432775" y="47813"/>
                    <a:pt x="438759" y="43331"/>
                  </a:cubicBezTo>
                  <a:cubicBezTo>
                    <a:pt x="438759" y="43331"/>
                    <a:pt x="438759" y="43331"/>
                    <a:pt x="444743" y="43331"/>
                  </a:cubicBezTo>
                  <a:cubicBezTo>
                    <a:pt x="444743" y="43331"/>
                    <a:pt x="444743" y="43331"/>
                    <a:pt x="447736" y="43331"/>
                  </a:cubicBezTo>
                  <a:cubicBezTo>
                    <a:pt x="447736" y="43331"/>
                    <a:pt x="447736" y="43331"/>
                    <a:pt x="455216" y="50802"/>
                  </a:cubicBezTo>
                  <a:cubicBezTo>
                    <a:pt x="455216" y="50802"/>
                    <a:pt x="455216" y="50802"/>
                    <a:pt x="462696" y="56778"/>
                  </a:cubicBezTo>
                  <a:cubicBezTo>
                    <a:pt x="462696" y="56778"/>
                    <a:pt x="462696" y="56778"/>
                    <a:pt x="476161" y="58272"/>
                  </a:cubicBezTo>
                  <a:lnTo>
                    <a:pt x="482145" y="110568"/>
                  </a:lnTo>
                  <a:cubicBezTo>
                    <a:pt x="482145" y="110568"/>
                    <a:pt x="482145" y="110568"/>
                    <a:pt x="500098" y="242056"/>
                  </a:cubicBezTo>
                  <a:cubicBezTo>
                    <a:pt x="500098" y="242056"/>
                    <a:pt x="500098" y="242056"/>
                    <a:pt x="521043" y="400438"/>
                  </a:cubicBezTo>
                  <a:cubicBezTo>
                    <a:pt x="521043" y="400438"/>
                    <a:pt x="521043" y="400438"/>
                    <a:pt x="525531" y="409403"/>
                  </a:cubicBezTo>
                  <a:cubicBezTo>
                    <a:pt x="525531" y="409403"/>
                    <a:pt x="525531" y="409403"/>
                    <a:pt x="540492" y="409403"/>
                  </a:cubicBezTo>
                  <a:cubicBezTo>
                    <a:pt x="540492" y="409403"/>
                    <a:pt x="540492" y="409403"/>
                    <a:pt x="543484" y="400438"/>
                  </a:cubicBezTo>
                  <a:cubicBezTo>
                    <a:pt x="543484" y="400438"/>
                    <a:pt x="543484" y="400438"/>
                    <a:pt x="555453" y="400438"/>
                  </a:cubicBezTo>
                  <a:cubicBezTo>
                    <a:pt x="555453" y="400438"/>
                    <a:pt x="555453" y="400438"/>
                    <a:pt x="555453" y="404920"/>
                  </a:cubicBezTo>
                  <a:cubicBezTo>
                    <a:pt x="555453" y="404920"/>
                    <a:pt x="555453" y="404920"/>
                    <a:pt x="559941" y="410897"/>
                  </a:cubicBezTo>
                  <a:cubicBezTo>
                    <a:pt x="559941" y="410897"/>
                    <a:pt x="559941" y="410897"/>
                    <a:pt x="579390" y="424344"/>
                  </a:cubicBezTo>
                  <a:cubicBezTo>
                    <a:pt x="579390" y="424344"/>
                    <a:pt x="579390" y="424344"/>
                    <a:pt x="595847" y="442274"/>
                  </a:cubicBezTo>
                  <a:cubicBezTo>
                    <a:pt x="595847" y="442274"/>
                    <a:pt x="595847" y="442274"/>
                    <a:pt x="604823" y="434803"/>
                  </a:cubicBezTo>
                  <a:cubicBezTo>
                    <a:pt x="604823" y="434803"/>
                    <a:pt x="604823" y="434803"/>
                    <a:pt x="610807" y="419862"/>
                  </a:cubicBezTo>
                  <a:cubicBezTo>
                    <a:pt x="610807" y="419862"/>
                    <a:pt x="610807" y="419862"/>
                    <a:pt x="618288" y="412391"/>
                  </a:cubicBezTo>
                  <a:cubicBezTo>
                    <a:pt x="618288" y="412391"/>
                    <a:pt x="618288" y="412391"/>
                    <a:pt x="625768" y="407908"/>
                  </a:cubicBezTo>
                  <a:cubicBezTo>
                    <a:pt x="625768" y="407908"/>
                    <a:pt x="625768" y="407908"/>
                    <a:pt x="639233" y="413885"/>
                  </a:cubicBezTo>
                  <a:cubicBezTo>
                    <a:pt x="639233" y="413885"/>
                    <a:pt x="639233" y="413885"/>
                    <a:pt x="655690" y="425838"/>
                  </a:cubicBezTo>
                  <a:cubicBezTo>
                    <a:pt x="655690" y="425838"/>
                    <a:pt x="655690" y="425838"/>
                    <a:pt x="672146" y="442274"/>
                  </a:cubicBezTo>
                  <a:cubicBezTo>
                    <a:pt x="672146" y="442274"/>
                    <a:pt x="672146" y="442274"/>
                    <a:pt x="684115" y="455722"/>
                  </a:cubicBezTo>
                  <a:cubicBezTo>
                    <a:pt x="684115" y="455722"/>
                    <a:pt x="684115" y="455722"/>
                    <a:pt x="708052" y="479629"/>
                  </a:cubicBezTo>
                  <a:cubicBezTo>
                    <a:pt x="708052" y="479629"/>
                    <a:pt x="708052" y="479629"/>
                    <a:pt x="723013" y="500547"/>
                  </a:cubicBezTo>
                  <a:cubicBezTo>
                    <a:pt x="723013" y="500547"/>
                    <a:pt x="723013" y="500547"/>
                    <a:pt x="731989" y="502041"/>
                  </a:cubicBezTo>
                  <a:cubicBezTo>
                    <a:pt x="731989" y="502041"/>
                    <a:pt x="731989" y="502041"/>
                    <a:pt x="742462" y="503535"/>
                  </a:cubicBezTo>
                  <a:cubicBezTo>
                    <a:pt x="742462" y="503535"/>
                    <a:pt x="742462" y="503535"/>
                    <a:pt x="760415" y="509512"/>
                  </a:cubicBezTo>
                  <a:cubicBezTo>
                    <a:pt x="760415" y="509512"/>
                    <a:pt x="760415" y="509512"/>
                    <a:pt x="767895" y="513994"/>
                  </a:cubicBezTo>
                  <a:cubicBezTo>
                    <a:pt x="767895" y="513994"/>
                    <a:pt x="767895" y="513994"/>
                    <a:pt x="767895" y="519971"/>
                  </a:cubicBezTo>
                  <a:cubicBezTo>
                    <a:pt x="767895" y="519971"/>
                    <a:pt x="767895" y="519971"/>
                    <a:pt x="770887" y="533419"/>
                  </a:cubicBezTo>
                  <a:cubicBezTo>
                    <a:pt x="770887" y="533419"/>
                    <a:pt x="770887" y="533419"/>
                    <a:pt x="770887" y="539395"/>
                  </a:cubicBezTo>
                  <a:cubicBezTo>
                    <a:pt x="770887" y="539395"/>
                    <a:pt x="770887" y="539395"/>
                    <a:pt x="770887" y="545372"/>
                  </a:cubicBezTo>
                  <a:cubicBezTo>
                    <a:pt x="770887" y="545372"/>
                    <a:pt x="770887" y="545372"/>
                    <a:pt x="770887" y="558820"/>
                  </a:cubicBezTo>
                  <a:cubicBezTo>
                    <a:pt x="770887" y="558820"/>
                    <a:pt x="770887" y="558820"/>
                    <a:pt x="764903" y="563302"/>
                  </a:cubicBezTo>
                  <a:cubicBezTo>
                    <a:pt x="764903" y="563302"/>
                    <a:pt x="764903" y="563302"/>
                    <a:pt x="760415" y="557325"/>
                  </a:cubicBezTo>
                  <a:cubicBezTo>
                    <a:pt x="760415" y="557325"/>
                    <a:pt x="760415" y="557325"/>
                    <a:pt x="755926" y="549855"/>
                  </a:cubicBezTo>
                  <a:cubicBezTo>
                    <a:pt x="755926" y="549855"/>
                    <a:pt x="755926" y="549855"/>
                    <a:pt x="751438" y="552843"/>
                  </a:cubicBezTo>
                  <a:cubicBezTo>
                    <a:pt x="751438" y="552843"/>
                    <a:pt x="751438" y="552843"/>
                    <a:pt x="755926" y="560314"/>
                  </a:cubicBezTo>
                  <a:cubicBezTo>
                    <a:pt x="755926" y="560314"/>
                    <a:pt x="755926" y="560314"/>
                    <a:pt x="752934" y="561808"/>
                  </a:cubicBezTo>
                  <a:cubicBezTo>
                    <a:pt x="752934" y="561808"/>
                    <a:pt x="752934" y="561808"/>
                    <a:pt x="748446" y="558820"/>
                  </a:cubicBezTo>
                  <a:cubicBezTo>
                    <a:pt x="748446" y="558820"/>
                    <a:pt x="748446" y="558820"/>
                    <a:pt x="739470" y="555831"/>
                  </a:cubicBezTo>
                  <a:cubicBezTo>
                    <a:pt x="739470" y="555831"/>
                    <a:pt x="739470" y="555831"/>
                    <a:pt x="739470" y="549855"/>
                  </a:cubicBezTo>
                  <a:cubicBezTo>
                    <a:pt x="739470" y="549855"/>
                    <a:pt x="739470" y="549855"/>
                    <a:pt x="736478" y="542384"/>
                  </a:cubicBezTo>
                  <a:cubicBezTo>
                    <a:pt x="736478" y="542384"/>
                    <a:pt x="736478" y="542384"/>
                    <a:pt x="731989" y="539395"/>
                  </a:cubicBezTo>
                  <a:cubicBezTo>
                    <a:pt x="731989" y="539395"/>
                    <a:pt x="731989" y="539395"/>
                    <a:pt x="728997" y="533419"/>
                  </a:cubicBezTo>
                  <a:cubicBezTo>
                    <a:pt x="728997" y="533419"/>
                    <a:pt x="728997" y="533419"/>
                    <a:pt x="717029" y="524454"/>
                  </a:cubicBezTo>
                  <a:cubicBezTo>
                    <a:pt x="717029" y="524454"/>
                    <a:pt x="717029" y="524454"/>
                    <a:pt x="706556" y="525948"/>
                  </a:cubicBezTo>
                  <a:cubicBezTo>
                    <a:pt x="706556" y="525948"/>
                    <a:pt x="706556" y="525948"/>
                    <a:pt x="709548" y="530430"/>
                  </a:cubicBezTo>
                  <a:cubicBezTo>
                    <a:pt x="709548" y="530430"/>
                    <a:pt x="709548" y="530430"/>
                    <a:pt x="712540" y="533419"/>
                  </a:cubicBezTo>
                  <a:cubicBezTo>
                    <a:pt x="712540" y="533419"/>
                    <a:pt x="712540" y="533419"/>
                    <a:pt x="723013" y="539395"/>
                  </a:cubicBezTo>
                  <a:cubicBezTo>
                    <a:pt x="723013" y="539395"/>
                    <a:pt x="723013" y="539395"/>
                    <a:pt x="728997" y="545372"/>
                  </a:cubicBezTo>
                  <a:cubicBezTo>
                    <a:pt x="728997" y="545372"/>
                    <a:pt x="728997" y="545372"/>
                    <a:pt x="728997" y="549855"/>
                  </a:cubicBezTo>
                  <a:cubicBezTo>
                    <a:pt x="728997" y="549855"/>
                    <a:pt x="728997" y="549855"/>
                    <a:pt x="733485" y="554337"/>
                  </a:cubicBezTo>
                  <a:cubicBezTo>
                    <a:pt x="733485" y="554337"/>
                    <a:pt x="733485" y="554337"/>
                    <a:pt x="736478" y="558820"/>
                  </a:cubicBezTo>
                  <a:cubicBezTo>
                    <a:pt x="736478" y="558820"/>
                    <a:pt x="736478" y="558820"/>
                    <a:pt x="739470" y="569279"/>
                  </a:cubicBezTo>
                  <a:cubicBezTo>
                    <a:pt x="739470" y="569279"/>
                    <a:pt x="739470" y="569279"/>
                    <a:pt x="739470" y="572267"/>
                  </a:cubicBezTo>
                  <a:cubicBezTo>
                    <a:pt x="739470" y="572267"/>
                    <a:pt x="739470" y="572267"/>
                    <a:pt x="734981" y="573761"/>
                  </a:cubicBezTo>
                  <a:cubicBezTo>
                    <a:pt x="734981" y="573761"/>
                    <a:pt x="734981" y="573761"/>
                    <a:pt x="731989" y="566290"/>
                  </a:cubicBezTo>
                  <a:cubicBezTo>
                    <a:pt x="731989" y="566290"/>
                    <a:pt x="731989" y="566290"/>
                    <a:pt x="731989" y="573761"/>
                  </a:cubicBezTo>
                  <a:cubicBezTo>
                    <a:pt x="731989" y="573761"/>
                    <a:pt x="731989" y="573761"/>
                    <a:pt x="728997" y="579738"/>
                  </a:cubicBezTo>
                  <a:cubicBezTo>
                    <a:pt x="728997" y="579738"/>
                    <a:pt x="728997" y="579738"/>
                    <a:pt x="724509" y="578244"/>
                  </a:cubicBezTo>
                  <a:cubicBezTo>
                    <a:pt x="724509" y="578244"/>
                    <a:pt x="724509" y="578244"/>
                    <a:pt x="717029" y="570773"/>
                  </a:cubicBezTo>
                  <a:cubicBezTo>
                    <a:pt x="717029" y="570773"/>
                    <a:pt x="717029" y="570773"/>
                    <a:pt x="709548" y="561808"/>
                  </a:cubicBezTo>
                  <a:cubicBezTo>
                    <a:pt x="709548" y="561808"/>
                    <a:pt x="709548" y="561808"/>
                    <a:pt x="703564" y="564796"/>
                  </a:cubicBezTo>
                  <a:cubicBezTo>
                    <a:pt x="703564" y="564796"/>
                    <a:pt x="703564" y="564796"/>
                    <a:pt x="699076" y="564796"/>
                  </a:cubicBezTo>
                  <a:cubicBezTo>
                    <a:pt x="699076" y="564796"/>
                    <a:pt x="699076" y="564796"/>
                    <a:pt x="702068" y="555831"/>
                  </a:cubicBezTo>
                  <a:cubicBezTo>
                    <a:pt x="702068" y="555831"/>
                    <a:pt x="702068" y="555831"/>
                    <a:pt x="709548" y="554337"/>
                  </a:cubicBezTo>
                  <a:cubicBezTo>
                    <a:pt x="709548" y="554337"/>
                    <a:pt x="709548" y="554337"/>
                    <a:pt x="706556" y="545372"/>
                  </a:cubicBezTo>
                  <a:cubicBezTo>
                    <a:pt x="706556" y="545372"/>
                    <a:pt x="706556" y="545372"/>
                    <a:pt x="697580" y="549855"/>
                  </a:cubicBezTo>
                  <a:cubicBezTo>
                    <a:pt x="697580" y="549855"/>
                    <a:pt x="697580" y="549855"/>
                    <a:pt x="700572" y="540890"/>
                  </a:cubicBezTo>
                  <a:cubicBezTo>
                    <a:pt x="700572" y="540890"/>
                    <a:pt x="700572" y="540890"/>
                    <a:pt x="696084" y="534913"/>
                  </a:cubicBezTo>
                  <a:cubicBezTo>
                    <a:pt x="696084" y="534913"/>
                    <a:pt x="696084" y="534913"/>
                    <a:pt x="694588" y="530430"/>
                  </a:cubicBezTo>
                  <a:cubicBezTo>
                    <a:pt x="694588" y="530430"/>
                    <a:pt x="694588" y="530430"/>
                    <a:pt x="694588" y="525948"/>
                  </a:cubicBezTo>
                  <a:cubicBezTo>
                    <a:pt x="694588" y="525948"/>
                    <a:pt x="694588" y="525948"/>
                    <a:pt x="700572" y="516983"/>
                  </a:cubicBezTo>
                  <a:cubicBezTo>
                    <a:pt x="700572" y="516983"/>
                    <a:pt x="700572" y="516983"/>
                    <a:pt x="693091" y="516983"/>
                  </a:cubicBezTo>
                  <a:cubicBezTo>
                    <a:pt x="693091" y="516983"/>
                    <a:pt x="693091" y="516983"/>
                    <a:pt x="690099" y="519971"/>
                  </a:cubicBezTo>
                  <a:cubicBezTo>
                    <a:pt x="690099" y="519971"/>
                    <a:pt x="690099" y="519971"/>
                    <a:pt x="690099" y="522959"/>
                  </a:cubicBezTo>
                  <a:cubicBezTo>
                    <a:pt x="690099" y="522959"/>
                    <a:pt x="690099" y="522959"/>
                    <a:pt x="690099" y="531925"/>
                  </a:cubicBezTo>
                  <a:cubicBezTo>
                    <a:pt x="690099" y="531925"/>
                    <a:pt x="690099" y="531925"/>
                    <a:pt x="685611" y="534913"/>
                  </a:cubicBezTo>
                  <a:cubicBezTo>
                    <a:pt x="685611" y="534913"/>
                    <a:pt x="685611" y="534913"/>
                    <a:pt x="682619" y="537901"/>
                  </a:cubicBezTo>
                  <a:cubicBezTo>
                    <a:pt x="682619" y="537901"/>
                    <a:pt x="682619" y="534913"/>
                    <a:pt x="682619" y="533419"/>
                  </a:cubicBezTo>
                  <a:cubicBezTo>
                    <a:pt x="682619" y="531925"/>
                    <a:pt x="681123" y="527442"/>
                    <a:pt x="681123" y="527442"/>
                  </a:cubicBezTo>
                  <a:cubicBezTo>
                    <a:pt x="681123" y="527442"/>
                    <a:pt x="679627" y="522959"/>
                    <a:pt x="679627" y="519971"/>
                  </a:cubicBezTo>
                  <a:cubicBezTo>
                    <a:pt x="679627" y="518477"/>
                    <a:pt x="678131" y="515489"/>
                    <a:pt x="678131" y="515489"/>
                  </a:cubicBezTo>
                  <a:cubicBezTo>
                    <a:pt x="678131" y="515489"/>
                    <a:pt x="676635" y="512500"/>
                    <a:pt x="676635" y="511006"/>
                  </a:cubicBezTo>
                  <a:cubicBezTo>
                    <a:pt x="676635" y="508018"/>
                    <a:pt x="676635" y="506524"/>
                    <a:pt x="676635" y="506524"/>
                  </a:cubicBezTo>
                  <a:cubicBezTo>
                    <a:pt x="676635" y="506524"/>
                    <a:pt x="678131" y="503535"/>
                    <a:pt x="681123" y="503535"/>
                  </a:cubicBezTo>
                  <a:cubicBezTo>
                    <a:pt x="682619" y="502041"/>
                    <a:pt x="684115" y="499053"/>
                    <a:pt x="684115" y="499053"/>
                  </a:cubicBezTo>
                  <a:cubicBezTo>
                    <a:pt x="684115" y="499053"/>
                    <a:pt x="684115" y="499053"/>
                    <a:pt x="690099" y="493076"/>
                  </a:cubicBezTo>
                  <a:cubicBezTo>
                    <a:pt x="690099" y="493076"/>
                    <a:pt x="690099" y="493076"/>
                    <a:pt x="684115" y="482617"/>
                  </a:cubicBezTo>
                  <a:cubicBezTo>
                    <a:pt x="684115" y="482617"/>
                    <a:pt x="684115" y="482617"/>
                    <a:pt x="681123" y="484111"/>
                  </a:cubicBezTo>
                  <a:cubicBezTo>
                    <a:pt x="681123" y="484111"/>
                    <a:pt x="681123" y="484111"/>
                    <a:pt x="678131" y="491582"/>
                  </a:cubicBezTo>
                  <a:cubicBezTo>
                    <a:pt x="678131" y="491582"/>
                    <a:pt x="678131" y="491582"/>
                    <a:pt x="672146" y="499053"/>
                  </a:cubicBezTo>
                  <a:cubicBezTo>
                    <a:pt x="672146" y="499053"/>
                    <a:pt x="672146" y="499053"/>
                    <a:pt x="667658" y="502041"/>
                  </a:cubicBezTo>
                  <a:cubicBezTo>
                    <a:pt x="667658" y="502041"/>
                    <a:pt x="667658" y="502041"/>
                    <a:pt x="666162" y="505029"/>
                  </a:cubicBezTo>
                  <a:cubicBezTo>
                    <a:pt x="666162" y="505029"/>
                    <a:pt x="666162" y="505029"/>
                    <a:pt x="669154" y="516983"/>
                  </a:cubicBezTo>
                  <a:cubicBezTo>
                    <a:pt x="669154" y="516983"/>
                    <a:pt x="669154" y="516983"/>
                    <a:pt x="675139" y="533419"/>
                  </a:cubicBezTo>
                  <a:cubicBezTo>
                    <a:pt x="675139" y="533419"/>
                    <a:pt x="675139" y="533419"/>
                    <a:pt x="669154" y="531925"/>
                  </a:cubicBezTo>
                  <a:cubicBezTo>
                    <a:pt x="669154" y="531925"/>
                    <a:pt x="669154" y="531925"/>
                    <a:pt x="660178" y="513994"/>
                  </a:cubicBezTo>
                  <a:cubicBezTo>
                    <a:pt x="660178" y="513994"/>
                    <a:pt x="660178" y="513994"/>
                    <a:pt x="649705" y="499053"/>
                  </a:cubicBezTo>
                  <a:cubicBezTo>
                    <a:pt x="649705" y="499053"/>
                    <a:pt x="649705" y="499053"/>
                    <a:pt x="646713" y="508018"/>
                  </a:cubicBezTo>
                  <a:cubicBezTo>
                    <a:pt x="646713" y="508018"/>
                    <a:pt x="646713" y="508018"/>
                    <a:pt x="643721" y="506524"/>
                  </a:cubicBezTo>
                  <a:cubicBezTo>
                    <a:pt x="643721" y="506524"/>
                    <a:pt x="643721" y="506524"/>
                    <a:pt x="639233" y="496064"/>
                  </a:cubicBezTo>
                  <a:cubicBezTo>
                    <a:pt x="639233" y="496064"/>
                    <a:pt x="639233" y="496064"/>
                    <a:pt x="633249" y="491582"/>
                  </a:cubicBezTo>
                  <a:cubicBezTo>
                    <a:pt x="633249" y="491582"/>
                    <a:pt x="633249" y="491582"/>
                    <a:pt x="618288" y="475146"/>
                  </a:cubicBezTo>
                  <a:cubicBezTo>
                    <a:pt x="618288" y="475146"/>
                    <a:pt x="618288" y="475146"/>
                    <a:pt x="618288" y="464687"/>
                  </a:cubicBezTo>
                  <a:cubicBezTo>
                    <a:pt x="618288" y="464687"/>
                    <a:pt x="618288" y="464687"/>
                    <a:pt x="615296" y="470664"/>
                  </a:cubicBezTo>
                  <a:cubicBezTo>
                    <a:pt x="615296" y="470664"/>
                    <a:pt x="615296" y="470664"/>
                    <a:pt x="607815" y="467675"/>
                  </a:cubicBezTo>
                  <a:cubicBezTo>
                    <a:pt x="607815" y="467675"/>
                    <a:pt x="607815" y="467675"/>
                    <a:pt x="591358" y="452734"/>
                  </a:cubicBezTo>
                  <a:cubicBezTo>
                    <a:pt x="591358" y="452734"/>
                    <a:pt x="591358" y="452734"/>
                    <a:pt x="580886" y="440780"/>
                  </a:cubicBezTo>
                  <a:cubicBezTo>
                    <a:pt x="580886" y="440780"/>
                    <a:pt x="580886" y="440780"/>
                    <a:pt x="574902" y="442274"/>
                  </a:cubicBezTo>
                  <a:cubicBezTo>
                    <a:pt x="574902" y="442274"/>
                    <a:pt x="574902" y="442274"/>
                    <a:pt x="561437" y="439286"/>
                  </a:cubicBezTo>
                  <a:cubicBezTo>
                    <a:pt x="561437" y="439286"/>
                    <a:pt x="561437" y="439286"/>
                    <a:pt x="552461" y="430321"/>
                  </a:cubicBezTo>
                  <a:cubicBezTo>
                    <a:pt x="552461" y="430321"/>
                    <a:pt x="552461" y="430321"/>
                    <a:pt x="552461" y="419862"/>
                  </a:cubicBezTo>
                  <a:cubicBezTo>
                    <a:pt x="552461" y="419862"/>
                    <a:pt x="552461" y="419862"/>
                    <a:pt x="547972" y="422850"/>
                  </a:cubicBezTo>
                  <a:cubicBezTo>
                    <a:pt x="547972" y="422850"/>
                    <a:pt x="547972" y="422850"/>
                    <a:pt x="530020" y="422850"/>
                  </a:cubicBezTo>
                  <a:cubicBezTo>
                    <a:pt x="530020" y="422850"/>
                    <a:pt x="530020" y="422850"/>
                    <a:pt x="521043" y="421356"/>
                  </a:cubicBezTo>
                  <a:cubicBezTo>
                    <a:pt x="521043" y="421356"/>
                    <a:pt x="521043" y="421356"/>
                    <a:pt x="510571" y="418368"/>
                  </a:cubicBezTo>
                  <a:cubicBezTo>
                    <a:pt x="510571" y="418368"/>
                    <a:pt x="510571" y="418368"/>
                    <a:pt x="491122" y="416873"/>
                  </a:cubicBezTo>
                  <a:cubicBezTo>
                    <a:pt x="491122" y="416873"/>
                    <a:pt x="491122" y="416873"/>
                    <a:pt x="471673" y="421356"/>
                  </a:cubicBezTo>
                  <a:cubicBezTo>
                    <a:pt x="471673" y="421356"/>
                    <a:pt x="471673" y="421356"/>
                    <a:pt x="458208" y="424344"/>
                  </a:cubicBezTo>
                  <a:cubicBezTo>
                    <a:pt x="458208" y="424344"/>
                    <a:pt x="458208" y="424344"/>
                    <a:pt x="461200" y="412391"/>
                  </a:cubicBezTo>
                  <a:cubicBezTo>
                    <a:pt x="461200" y="412391"/>
                    <a:pt x="461200" y="412391"/>
                    <a:pt x="456712" y="415379"/>
                  </a:cubicBezTo>
                  <a:cubicBezTo>
                    <a:pt x="456712" y="415379"/>
                    <a:pt x="456712" y="415379"/>
                    <a:pt x="449232" y="410897"/>
                  </a:cubicBezTo>
                  <a:cubicBezTo>
                    <a:pt x="449232" y="410897"/>
                    <a:pt x="449232" y="410897"/>
                    <a:pt x="443247" y="407908"/>
                  </a:cubicBezTo>
                  <a:cubicBezTo>
                    <a:pt x="443247" y="407908"/>
                    <a:pt x="443247" y="407908"/>
                    <a:pt x="437263" y="407908"/>
                  </a:cubicBezTo>
                  <a:cubicBezTo>
                    <a:pt x="437263" y="407908"/>
                    <a:pt x="437263" y="407908"/>
                    <a:pt x="432775" y="407908"/>
                  </a:cubicBezTo>
                  <a:cubicBezTo>
                    <a:pt x="432775" y="407908"/>
                    <a:pt x="432775" y="407908"/>
                    <a:pt x="425294" y="412391"/>
                  </a:cubicBezTo>
                  <a:cubicBezTo>
                    <a:pt x="425294" y="412391"/>
                    <a:pt x="425294" y="412391"/>
                    <a:pt x="419310" y="415379"/>
                  </a:cubicBezTo>
                  <a:cubicBezTo>
                    <a:pt x="419310" y="415379"/>
                    <a:pt x="419310" y="415379"/>
                    <a:pt x="413326" y="422850"/>
                  </a:cubicBezTo>
                  <a:cubicBezTo>
                    <a:pt x="413326" y="422850"/>
                    <a:pt x="413326" y="422850"/>
                    <a:pt x="410334" y="425838"/>
                  </a:cubicBezTo>
                  <a:cubicBezTo>
                    <a:pt x="410334" y="425838"/>
                    <a:pt x="410334" y="425838"/>
                    <a:pt x="402853" y="424344"/>
                  </a:cubicBezTo>
                  <a:cubicBezTo>
                    <a:pt x="402853" y="424344"/>
                    <a:pt x="402853" y="424344"/>
                    <a:pt x="410334" y="418368"/>
                  </a:cubicBezTo>
                  <a:cubicBezTo>
                    <a:pt x="410334" y="418368"/>
                    <a:pt x="410334" y="418368"/>
                    <a:pt x="419310" y="409403"/>
                  </a:cubicBezTo>
                  <a:cubicBezTo>
                    <a:pt x="419310" y="409403"/>
                    <a:pt x="419310" y="409403"/>
                    <a:pt x="425294" y="403426"/>
                  </a:cubicBezTo>
                  <a:cubicBezTo>
                    <a:pt x="425294" y="403426"/>
                    <a:pt x="425294" y="403426"/>
                    <a:pt x="429783" y="397449"/>
                  </a:cubicBezTo>
                  <a:cubicBezTo>
                    <a:pt x="429783" y="397449"/>
                    <a:pt x="429783" y="397449"/>
                    <a:pt x="426791" y="397449"/>
                  </a:cubicBezTo>
                  <a:cubicBezTo>
                    <a:pt x="426791" y="397449"/>
                    <a:pt x="426791" y="397449"/>
                    <a:pt x="420806" y="394461"/>
                  </a:cubicBezTo>
                  <a:cubicBezTo>
                    <a:pt x="420806" y="394461"/>
                    <a:pt x="420806" y="394461"/>
                    <a:pt x="420806" y="384002"/>
                  </a:cubicBezTo>
                  <a:cubicBezTo>
                    <a:pt x="420806" y="384002"/>
                    <a:pt x="420806" y="384002"/>
                    <a:pt x="414822" y="388484"/>
                  </a:cubicBezTo>
                  <a:cubicBezTo>
                    <a:pt x="414822" y="388484"/>
                    <a:pt x="414822" y="388484"/>
                    <a:pt x="413326" y="389978"/>
                  </a:cubicBezTo>
                  <a:cubicBezTo>
                    <a:pt x="413326" y="389978"/>
                    <a:pt x="413326" y="389978"/>
                    <a:pt x="402853" y="389978"/>
                  </a:cubicBezTo>
                  <a:cubicBezTo>
                    <a:pt x="402853" y="389978"/>
                    <a:pt x="402853" y="389978"/>
                    <a:pt x="393877" y="388484"/>
                  </a:cubicBezTo>
                  <a:cubicBezTo>
                    <a:pt x="393877" y="388484"/>
                    <a:pt x="393877" y="388484"/>
                    <a:pt x="389389" y="392967"/>
                  </a:cubicBezTo>
                  <a:cubicBezTo>
                    <a:pt x="389389" y="392967"/>
                    <a:pt x="389389" y="392967"/>
                    <a:pt x="386397" y="401932"/>
                  </a:cubicBezTo>
                  <a:cubicBezTo>
                    <a:pt x="386397" y="401932"/>
                    <a:pt x="386397" y="401932"/>
                    <a:pt x="392381" y="409403"/>
                  </a:cubicBezTo>
                  <a:cubicBezTo>
                    <a:pt x="392381" y="409403"/>
                    <a:pt x="392381" y="409403"/>
                    <a:pt x="389389" y="421356"/>
                  </a:cubicBezTo>
                  <a:cubicBezTo>
                    <a:pt x="389389" y="421356"/>
                    <a:pt x="389389" y="421356"/>
                    <a:pt x="381908" y="428827"/>
                  </a:cubicBezTo>
                  <a:cubicBezTo>
                    <a:pt x="381908" y="428827"/>
                    <a:pt x="381908" y="428827"/>
                    <a:pt x="374428" y="428827"/>
                  </a:cubicBezTo>
                  <a:cubicBezTo>
                    <a:pt x="374428" y="428827"/>
                    <a:pt x="374428" y="428827"/>
                    <a:pt x="365452" y="428827"/>
                  </a:cubicBezTo>
                  <a:cubicBezTo>
                    <a:pt x="365452" y="428827"/>
                    <a:pt x="365452" y="428827"/>
                    <a:pt x="362459" y="439286"/>
                  </a:cubicBezTo>
                  <a:cubicBezTo>
                    <a:pt x="362459" y="439286"/>
                    <a:pt x="362459" y="439286"/>
                    <a:pt x="350491" y="443769"/>
                  </a:cubicBezTo>
                  <a:cubicBezTo>
                    <a:pt x="350491" y="443769"/>
                    <a:pt x="350491" y="443769"/>
                    <a:pt x="348995" y="446757"/>
                  </a:cubicBezTo>
                  <a:cubicBezTo>
                    <a:pt x="348995" y="446757"/>
                    <a:pt x="348995" y="446757"/>
                    <a:pt x="338522" y="454228"/>
                  </a:cubicBezTo>
                  <a:cubicBezTo>
                    <a:pt x="338522" y="454228"/>
                    <a:pt x="338522" y="454228"/>
                    <a:pt x="328050" y="457216"/>
                  </a:cubicBezTo>
                  <a:cubicBezTo>
                    <a:pt x="328050" y="457216"/>
                    <a:pt x="328050" y="457216"/>
                    <a:pt x="322065" y="458710"/>
                  </a:cubicBezTo>
                  <a:cubicBezTo>
                    <a:pt x="322065" y="458710"/>
                    <a:pt x="322065" y="458710"/>
                    <a:pt x="319073" y="454228"/>
                  </a:cubicBezTo>
                  <a:cubicBezTo>
                    <a:pt x="319073" y="454228"/>
                    <a:pt x="319073" y="454228"/>
                    <a:pt x="317577" y="451239"/>
                  </a:cubicBezTo>
                  <a:cubicBezTo>
                    <a:pt x="317577" y="451239"/>
                    <a:pt x="317577" y="451239"/>
                    <a:pt x="325058" y="448251"/>
                  </a:cubicBezTo>
                  <a:cubicBezTo>
                    <a:pt x="325058" y="448251"/>
                    <a:pt x="325058" y="448251"/>
                    <a:pt x="331042" y="440780"/>
                  </a:cubicBezTo>
                  <a:cubicBezTo>
                    <a:pt x="331042" y="440780"/>
                    <a:pt x="331042" y="440780"/>
                    <a:pt x="323561" y="440780"/>
                  </a:cubicBezTo>
                  <a:cubicBezTo>
                    <a:pt x="323561" y="440780"/>
                    <a:pt x="323561" y="440780"/>
                    <a:pt x="320569" y="436298"/>
                  </a:cubicBezTo>
                  <a:cubicBezTo>
                    <a:pt x="320569" y="436298"/>
                    <a:pt x="320569" y="436298"/>
                    <a:pt x="328050" y="425838"/>
                  </a:cubicBezTo>
                  <a:cubicBezTo>
                    <a:pt x="328050" y="425838"/>
                    <a:pt x="328050" y="425838"/>
                    <a:pt x="331042" y="415379"/>
                  </a:cubicBezTo>
                  <a:cubicBezTo>
                    <a:pt x="331042" y="415379"/>
                    <a:pt x="331042" y="415379"/>
                    <a:pt x="335530" y="400438"/>
                  </a:cubicBezTo>
                  <a:cubicBezTo>
                    <a:pt x="335530" y="400438"/>
                    <a:pt x="335530" y="400438"/>
                    <a:pt x="343010" y="391473"/>
                  </a:cubicBezTo>
                  <a:cubicBezTo>
                    <a:pt x="343010" y="391473"/>
                    <a:pt x="343010" y="391473"/>
                    <a:pt x="369940" y="394461"/>
                  </a:cubicBezTo>
                  <a:cubicBezTo>
                    <a:pt x="369940" y="394461"/>
                    <a:pt x="369940" y="394461"/>
                    <a:pt x="365452" y="388484"/>
                  </a:cubicBezTo>
                  <a:cubicBezTo>
                    <a:pt x="365452" y="388484"/>
                    <a:pt x="365452" y="388484"/>
                    <a:pt x="357971" y="386990"/>
                  </a:cubicBezTo>
                  <a:cubicBezTo>
                    <a:pt x="357971" y="386990"/>
                    <a:pt x="357971" y="386990"/>
                    <a:pt x="344507" y="381013"/>
                  </a:cubicBezTo>
                  <a:cubicBezTo>
                    <a:pt x="344507" y="381013"/>
                    <a:pt x="344507" y="381013"/>
                    <a:pt x="334034" y="385496"/>
                  </a:cubicBezTo>
                  <a:cubicBezTo>
                    <a:pt x="334034" y="385496"/>
                    <a:pt x="334034" y="385496"/>
                    <a:pt x="325058" y="392967"/>
                  </a:cubicBezTo>
                  <a:cubicBezTo>
                    <a:pt x="325058" y="392967"/>
                    <a:pt x="325058" y="392967"/>
                    <a:pt x="316081" y="400438"/>
                  </a:cubicBezTo>
                  <a:cubicBezTo>
                    <a:pt x="316081" y="400438"/>
                    <a:pt x="316081" y="400438"/>
                    <a:pt x="311593" y="409403"/>
                  </a:cubicBezTo>
                  <a:cubicBezTo>
                    <a:pt x="311593" y="409403"/>
                    <a:pt x="311593" y="409403"/>
                    <a:pt x="310097" y="416873"/>
                  </a:cubicBezTo>
                  <a:cubicBezTo>
                    <a:pt x="310097" y="416873"/>
                    <a:pt x="310097" y="416873"/>
                    <a:pt x="304113" y="416873"/>
                  </a:cubicBezTo>
                  <a:cubicBezTo>
                    <a:pt x="304113" y="416873"/>
                    <a:pt x="304113" y="416873"/>
                    <a:pt x="304113" y="419862"/>
                  </a:cubicBezTo>
                  <a:cubicBezTo>
                    <a:pt x="304113" y="419862"/>
                    <a:pt x="304113" y="419862"/>
                    <a:pt x="307105" y="425838"/>
                  </a:cubicBezTo>
                  <a:cubicBezTo>
                    <a:pt x="307105" y="425838"/>
                    <a:pt x="307105" y="425838"/>
                    <a:pt x="305609" y="430321"/>
                  </a:cubicBezTo>
                  <a:cubicBezTo>
                    <a:pt x="305609" y="430321"/>
                    <a:pt x="305609" y="430321"/>
                    <a:pt x="301120" y="434803"/>
                  </a:cubicBezTo>
                  <a:cubicBezTo>
                    <a:pt x="301120" y="434803"/>
                    <a:pt x="301120" y="434803"/>
                    <a:pt x="290648" y="440780"/>
                  </a:cubicBezTo>
                  <a:cubicBezTo>
                    <a:pt x="290648" y="440780"/>
                    <a:pt x="290648" y="440780"/>
                    <a:pt x="284664" y="445263"/>
                  </a:cubicBezTo>
                  <a:cubicBezTo>
                    <a:pt x="284664" y="445263"/>
                    <a:pt x="284664" y="445263"/>
                    <a:pt x="277183" y="452734"/>
                  </a:cubicBezTo>
                  <a:cubicBezTo>
                    <a:pt x="277183" y="452734"/>
                    <a:pt x="277183" y="452734"/>
                    <a:pt x="275687" y="460204"/>
                  </a:cubicBezTo>
                  <a:cubicBezTo>
                    <a:pt x="275687" y="460204"/>
                    <a:pt x="275687" y="460204"/>
                    <a:pt x="286160" y="463193"/>
                  </a:cubicBezTo>
                  <a:cubicBezTo>
                    <a:pt x="286160" y="463193"/>
                    <a:pt x="286160" y="463193"/>
                    <a:pt x="287656" y="473652"/>
                  </a:cubicBezTo>
                  <a:cubicBezTo>
                    <a:pt x="287656" y="473652"/>
                    <a:pt x="287656" y="473652"/>
                    <a:pt x="283168" y="479629"/>
                  </a:cubicBezTo>
                  <a:cubicBezTo>
                    <a:pt x="283168" y="479629"/>
                    <a:pt x="283168" y="479629"/>
                    <a:pt x="275687" y="484111"/>
                  </a:cubicBezTo>
                  <a:cubicBezTo>
                    <a:pt x="275687" y="484111"/>
                    <a:pt x="275687" y="484111"/>
                    <a:pt x="266711" y="496064"/>
                  </a:cubicBezTo>
                  <a:cubicBezTo>
                    <a:pt x="266711" y="496064"/>
                    <a:pt x="266711" y="496064"/>
                    <a:pt x="253246" y="505029"/>
                  </a:cubicBezTo>
                  <a:cubicBezTo>
                    <a:pt x="253246" y="505029"/>
                    <a:pt x="253246" y="505029"/>
                    <a:pt x="226317" y="518477"/>
                  </a:cubicBezTo>
                  <a:cubicBezTo>
                    <a:pt x="226317" y="518477"/>
                    <a:pt x="226317" y="518477"/>
                    <a:pt x="224821" y="530430"/>
                  </a:cubicBezTo>
                  <a:cubicBezTo>
                    <a:pt x="224821" y="530430"/>
                    <a:pt x="224821" y="530430"/>
                    <a:pt x="214348" y="534913"/>
                  </a:cubicBezTo>
                  <a:cubicBezTo>
                    <a:pt x="214348" y="534913"/>
                    <a:pt x="214348" y="534913"/>
                    <a:pt x="203876" y="540890"/>
                  </a:cubicBezTo>
                  <a:cubicBezTo>
                    <a:pt x="203876" y="540890"/>
                    <a:pt x="203876" y="540890"/>
                    <a:pt x="190411" y="545372"/>
                  </a:cubicBezTo>
                  <a:cubicBezTo>
                    <a:pt x="190411" y="545372"/>
                    <a:pt x="190411" y="545372"/>
                    <a:pt x="185923" y="548360"/>
                  </a:cubicBezTo>
                  <a:cubicBezTo>
                    <a:pt x="185923" y="548360"/>
                    <a:pt x="185923" y="548360"/>
                    <a:pt x="179939" y="552843"/>
                  </a:cubicBezTo>
                  <a:cubicBezTo>
                    <a:pt x="179939" y="552843"/>
                    <a:pt x="179939" y="552843"/>
                    <a:pt x="175450" y="557325"/>
                  </a:cubicBezTo>
                  <a:cubicBezTo>
                    <a:pt x="175450" y="557325"/>
                    <a:pt x="175450" y="557325"/>
                    <a:pt x="172458" y="566290"/>
                  </a:cubicBezTo>
                  <a:cubicBezTo>
                    <a:pt x="172458" y="566290"/>
                    <a:pt x="172458" y="566290"/>
                    <a:pt x="164978" y="567785"/>
                  </a:cubicBezTo>
                  <a:cubicBezTo>
                    <a:pt x="164978" y="567785"/>
                    <a:pt x="164978" y="567785"/>
                    <a:pt x="154505" y="570773"/>
                  </a:cubicBezTo>
                  <a:cubicBezTo>
                    <a:pt x="154505" y="570773"/>
                    <a:pt x="154505" y="570773"/>
                    <a:pt x="147025" y="570773"/>
                  </a:cubicBezTo>
                  <a:cubicBezTo>
                    <a:pt x="147025" y="570773"/>
                    <a:pt x="147025" y="570773"/>
                    <a:pt x="139545" y="573761"/>
                  </a:cubicBezTo>
                  <a:cubicBezTo>
                    <a:pt x="139545" y="573761"/>
                    <a:pt x="139545" y="573761"/>
                    <a:pt x="129072" y="579738"/>
                  </a:cubicBezTo>
                  <a:cubicBezTo>
                    <a:pt x="129072" y="579738"/>
                    <a:pt x="129072" y="579738"/>
                    <a:pt x="132064" y="587209"/>
                  </a:cubicBezTo>
                  <a:cubicBezTo>
                    <a:pt x="132064" y="587209"/>
                    <a:pt x="132064" y="587209"/>
                    <a:pt x="129072" y="588703"/>
                  </a:cubicBezTo>
                  <a:cubicBezTo>
                    <a:pt x="129072" y="588703"/>
                    <a:pt x="129072" y="588703"/>
                    <a:pt x="121592" y="584220"/>
                  </a:cubicBezTo>
                  <a:cubicBezTo>
                    <a:pt x="121592" y="584220"/>
                    <a:pt x="121592" y="584220"/>
                    <a:pt x="114111" y="581232"/>
                  </a:cubicBezTo>
                  <a:cubicBezTo>
                    <a:pt x="114111" y="581232"/>
                    <a:pt x="114111" y="581232"/>
                    <a:pt x="108127" y="572267"/>
                  </a:cubicBezTo>
                  <a:cubicBezTo>
                    <a:pt x="108127" y="572267"/>
                    <a:pt x="108127" y="572267"/>
                    <a:pt x="106631" y="575255"/>
                  </a:cubicBezTo>
                  <a:cubicBezTo>
                    <a:pt x="106631" y="575255"/>
                    <a:pt x="106631" y="575255"/>
                    <a:pt x="106631" y="587209"/>
                  </a:cubicBezTo>
                  <a:cubicBezTo>
                    <a:pt x="106631" y="587209"/>
                    <a:pt x="106631" y="587209"/>
                    <a:pt x="97655" y="587209"/>
                  </a:cubicBezTo>
                  <a:cubicBezTo>
                    <a:pt x="97655" y="587209"/>
                    <a:pt x="97655" y="587209"/>
                    <a:pt x="97655" y="591691"/>
                  </a:cubicBezTo>
                  <a:cubicBezTo>
                    <a:pt x="97655" y="591691"/>
                    <a:pt x="97655" y="591691"/>
                    <a:pt x="88678" y="591691"/>
                  </a:cubicBezTo>
                  <a:cubicBezTo>
                    <a:pt x="88678" y="591691"/>
                    <a:pt x="88678" y="591691"/>
                    <a:pt x="88678" y="590197"/>
                  </a:cubicBezTo>
                  <a:cubicBezTo>
                    <a:pt x="88678" y="588703"/>
                    <a:pt x="84190" y="588703"/>
                    <a:pt x="84190" y="588703"/>
                  </a:cubicBezTo>
                  <a:cubicBezTo>
                    <a:pt x="84190" y="588703"/>
                    <a:pt x="84190" y="588703"/>
                    <a:pt x="78206" y="588703"/>
                  </a:cubicBezTo>
                  <a:cubicBezTo>
                    <a:pt x="78206" y="588703"/>
                    <a:pt x="78206" y="588703"/>
                    <a:pt x="70725" y="590197"/>
                  </a:cubicBezTo>
                  <a:cubicBezTo>
                    <a:pt x="70725" y="590197"/>
                    <a:pt x="70725" y="590197"/>
                    <a:pt x="61749" y="599162"/>
                  </a:cubicBezTo>
                  <a:cubicBezTo>
                    <a:pt x="61749" y="599162"/>
                    <a:pt x="61749" y="599162"/>
                    <a:pt x="45292" y="599162"/>
                  </a:cubicBezTo>
                  <a:cubicBezTo>
                    <a:pt x="45292" y="599162"/>
                    <a:pt x="45292" y="599162"/>
                    <a:pt x="30331" y="599162"/>
                  </a:cubicBezTo>
                  <a:cubicBezTo>
                    <a:pt x="30331" y="599162"/>
                    <a:pt x="30331" y="599162"/>
                    <a:pt x="30331" y="593185"/>
                  </a:cubicBezTo>
                  <a:cubicBezTo>
                    <a:pt x="30331" y="593185"/>
                    <a:pt x="30331" y="593185"/>
                    <a:pt x="40804" y="581232"/>
                  </a:cubicBezTo>
                  <a:cubicBezTo>
                    <a:pt x="40804" y="581232"/>
                    <a:pt x="40804" y="581232"/>
                    <a:pt x="58757" y="581232"/>
                  </a:cubicBezTo>
                  <a:cubicBezTo>
                    <a:pt x="58757" y="581232"/>
                    <a:pt x="58757" y="581232"/>
                    <a:pt x="66237" y="581232"/>
                  </a:cubicBezTo>
                  <a:cubicBezTo>
                    <a:pt x="66237" y="581232"/>
                    <a:pt x="66237" y="581232"/>
                    <a:pt x="73717" y="576750"/>
                  </a:cubicBezTo>
                  <a:cubicBezTo>
                    <a:pt x="73717" y="576750"/>
                    <a:pt x="73717" y="576750"/>
                    <a:pt x="84190" y="573761"/>
                  </a:cubicBezTo>
                  <a:cubicBezTo>
                    <a:pt x="84190" y="573761"/>
                    <a:pt x="84190" y="573761"/>
                    <a:pt x="88678" y="570773"/>
                  </a:cubicBezTo>
                  <a:cubicBezTo>
                    <a:pt x="88678" y="570773"/>
                    <a:pt x="88678" y="570773"/>
                    <a:pt x="93166" y="563302"/>
                  </a:cubicBezTo>
                  <a:cubicBezTo>
                    <a:pt x="93166" y="563302"/>
                    <a:pt x="93166" y="563302"/>
                    <a:pt x="102143" y="558820"/>
                  </a:cubicBezTo>
                  <a:cubicBezTo>
                    <a:pt x="102143" y="558820"/>
                    <a:pt x="102143" y="558820"/>
                    <a:pt x="115607" y="557325"/>
                  </a:cubicBezTo>
                  <a:cubicBezTo>
                    <a:pt x="115607" y="557325"/>
                    <a:pt x="115607" y="557325"/>
                    <a:pt x="123088" y="557325"/>
                  </a:cubicBezTo>
                  <a:cubicBezTo>
                    <a:pt x="123088" y="557325"/>
                    <a:pt x="123088" y="557325"/>
                    <a:pt x="129072" y="563302"/>
                  </a:cubicBezTo>
                  <a:cubicBezTo>
                    <a:pt x="129072" y="563302"/>
                    <a:pt x="129072" y="563302"/>
                    <a:pt x="135056" y="558820"/>
                  </a:cubicBezTo>
                  <a:cubicBezTo>
                    <a:pt x="135056" y="558820"/>
                    <a:pt x="135056" y="558820"/>
                    <a:pt x="141041" y="549855"/>
                  </a:cubicBezTo>
                  <a:cubicBezTo>
                    <a:pt x="141041" y="549855"/>
                    <a:pt x="141041" y="549855"/>
                    <a:pt x="148521" y="542384"/>
                  </a:cubicBezTo>
                  <a:cubicBezTo>
                    <a:pt x="148521" y="542384"/>
                    <a:pt x="148521" y="542384"/>
                    <a:pt x="156001" y="537901"/>
                  </a:cubicBezTo>
                  <a:cubicBezTo>
                    <a:pt x="156001" y="537901"/>
                    <a:pt x="156001" y="537901"/>
                    <a:pt x="170962" y="534913"/>
                  </a:cubicBezTo>
                  <a:cubicBezTo>
                    <a:pt x="170962" y="534913"/>
                    <a:pt x="170962" y="534913"/>
                    <a:pt x="176946" y="528936"/>
                  </a:cubicBezTo>
                  <a:cubicBezTo>
                    <a:pt x="176946" y="528936"/>
                    <a:pt x="176946" y="528936"/>
                    <a:pt x="184427" y="521465"/>
                  </a:cubicBezTo>
                  <a:cubicBezTo>
                    <a:pt x="184427" y="521465"/>
                    <a:pt x="184427" y="521465"/>
                    <a:pt x="193403" y="513994"/>
                  </a:cubicBezTo>
                  <a:cubicBezTo>
                    <a:pt x="193403" y="513994"/>
                    <a:pt x="193403" y="513994"/>
                    <a:pt x="200884" y="509512"/>
                  </a:cubicBezTo>
                  <a:cubicBezTo>
                    <a:pt x="200884" y="509512"/>
                    <a:pt x="200884" y="509512"/>
                    <a:pt x="203876" y="500547"/>
                  </a:cubicBezTo>
                  <a:cubicBezTo>
                    <a:pt x="203876" y="500547"/>
                    <a:pt x="203876" y="500547"/>
                    <a:pt x="205372" y="487099"/>
                  </a:cubicBezTo>
                  <a:cubicBezTo>
                    <a:pt x="205372" y="487099"/>
                    <a:pt x="205372" y="487099"/>
                    <a:pt x="208364" y="478134"/>
                  </a:cubicBezTo>
                  <a:cubicBezTo>
                    <a:pt x="208364" y="478134"/>
                    <a:pt x="208364" y="478134"/>
                    <a:pt x="209860" y="475146"/>
                  </a:cubicBezTo>
                  <a:cubicBezTo>
                    <a:pt x="209860" y="475146"/>
                    <a:pt x="209860" y="475146"/>
                    <a:pt x="217340" y="464687"/>
                  </a:cubicBezTo>
                  <a:cubicBezTo>
                    <a:pt x="217340" y="464687"/>
                    <a:pt x="217340" y="464687"/>
                    <a:pt x="212852" y="464687"/>
                  </a:cubicBezTo>
                  <a:cubicBezTo>
                    <a:pt x="212852" y="464687"/>
                    <a:pt x="212852" y="464687"/>
                    <a:pt x="205372" y="466181"/>
                  </a:cubicBezTo>
                  <a:cubicBezTo>
                    <a:pt x="205372" y="466181"/>
                    <a:pt x="205372" y="466181"/>
                    <a:pt x="200884" y="466181"/>
                  </a:cubicBezTo>
                  <a:cubicBezTo>
                    <a:pt x="200884" y="466181"/>
                    <a:pt x="200884" y="466181"/>
                    <a:pt x="193403" y="464687"/>
                  </a:cubicBezTo>
                  <a:cubicBezTo>
                    <a:pt x="193403" y="464687"/>
                    <a:pt x="193403" y="464687"/>
                    <a:pt x="190411" y="461699"/>
                  </a:cubicBezTo>
                  <a:cubicBezTo>
                    <a:pt x="190411" y="461699"/>
                    <a:pt x="190411" y="461699"/>
                    <a:pt x="197891" y="454228"/>
                  </a:cubicBezTo>
                  <a:cubicBezTo>
                    <a:pt x="197891" y="454228"/>
                    <a:pt x="197891" y="454228"/>
                    <a:pt x="190411" y="455722"/>
                  </a:cubicBezTo>
                  <a:cubicBezTo>
                    <a:pt x="190411" y="455722"/>
                    <a:pt x="190411" y="455722"/>
                    <a:pt x="185923" y="460204"/>
                  </a:cubicBezTo>
                  <a:cubicBezTo>
                    <a:pt x="185923" y="460204"/>
                    <a:pt x="185923" y="460204"/>
                    <a:pt x="182931" y="470664"/>
                  </a:cubicBezTo>
                  <a:cubicBezTo>
                    <a:pt x="182931" y="470664"/>
                    <a:pt x="182931" y="470664"/>
                    <a:pt x="178442" y="475146"/>
                  </a:cubicBezTo>
                  <a:cubicBezTo>
                    <a:pt x="178442" y="475146"/>
                    <a:pt x="178442" y="475146"/>
                    <a:pt x="176946" y="470664"/>
                  </a:cubicBezTo>
                  <a:cubicBezTo>
                    <a:pt x="176946" y="470664"/>
                    <a:pt x="176946" y="470664"/>
                    <a:pt x="172458" y="464687"/>
                  </a:cubicBezTo>
                  <a:cubicBezTo>
                    <a:pt x="172458" y="464687"/>
                    <a:pt x="172458" y="464687"/>
                    <a:pt x="164978" y="457216"/>
                  </a:cubicBezTo>
                  <a:cubicBezTo>
                    <a:pt x="164978" y="457216"/>
                    <a:pt x="164978" y="457216"/>
                    <a:pt x="153009" y="449745"/>
                  </a:cubicBezTo>
                  <a:cubicBezTo>
                    <a:pt x="153009" y="449745"/>
                    <a:pt x="153009" y="449745"/>
                    <a:pt x="150017" y="449745"/>
                  </a:cubicBezTo>
                  <a:cubicBezTo>
                    <a:pt x="150017" y="449745"/>
                    <a:pt x="150017" y="449745"/>
                    <a:pt x="139545" y="457216"/>
                  </a:cubicBezTo>
                  <a:cubicBezTo>
                    <a:pt x="139545" y="457216"/>
                    <a:pt x="139545" y="457216"/>
                    <a:pt x="133560" y="457216"/>
                  </a:cubicBezTo>
                  <a:cubicBezTo>
                    <a:pt x="133560" y="457216"/>
                    <a:pt x="133560" y="457216"/>
                    <a:pt x="124584" y="457216"/>
                  </a:cubicBezTo>
                  <a:cubicBezTo>
                    <a:pt x="124584" y="457216"/>
                    <a:pt x="124584" y="457216"/>
                    <a:pt x="126080" y="437792"/>
                  </a:cubicBezTo>
                  <a:cubicBezTo>
                    <a:pt x="126080" y="437792"/>
                    <a:pt x="126080" y="437792"/>
                    <a:pt x="127576" y="431815"/>
                  </a:cubicBezTo>
                  <a:cubicBezTo>
                    <a:pt x="127576" y="431815"/>
                    <a:pt x="127576" y="431815"/>
                    <a:pt x="132064" y="425838"/>
                  </a:cubicBezTo>
                  <a:cubicBezTo>
                    <a:pt x="132064" y="425838"/>
                    <a:pt x="132064" y="425838"/>
                    <a:pt x="132064" y="418368"/>
                  </a:cubicBezTo>
                  <a:cubicBezTo>
                    <a:pt x="132064" y="418368"/>
                    <a:pt x="132064" y="418368"/>
                    <a:pt x="130568" y="406414"/>
                  </a:cubicBezTo>
                  <a:cubicBezTo>
                    <a:pt x="130568" y="406414"/>
                    <a:pt x="130568" y="406414"/>
                    <a:pt x="127576" y="394461"/>
                  </a:cubicBezTo>
                  <a:cubicBezTo>
                    <a:pt x="127576" y="394461"/>
                    <a:pt x="127576" y="394461"/>
                    <a:pt x="124584" y="397449"/>
                  </a:cubicBezTo>
                  <a:cubicBezTo>
                    <a:pt x="124584" y="397449"/>
                    <a:pt x="124584" y="397449"/>
                    <a:pt x="118600" y="403426"/>
                  </a:cubicBezTo>
                  <a:cubicBezTo>
                    <a:pt x="118600" y="403426"/>
                    <a:pt x="118600" y="403426"/>
                    <a:pt x="114111" y="406414"/>
                  </a:cubicBezTo>
                  <a:cubicBezTo>
                    <a:pt x="114111" y="406414"/>
                    <a:pt x="114111" y="406414"/>
                    <a:pt x="109623" y="406414"/>
                  </a:cubicBezTo>
                  <a:cubicBezTo>
                    <a:pt x="109623" y="406414"/>
                    <a:pt x="109623" y="406414"/>
                    <a:pt x="105135" y="401932"/>
                  </a:cubicBezTo>
                  <a:cubicBezTo>
                    <a:pt x="105135" y="401932"/>
                    <a:pt x="105135" y="401932"/>
                    <a:pt x="102143" y="401932"/>
                  </a:cubicBezTo>
                  <a:cubicBezTo>
                    <a:pt x="102143" y="401932"/>
                    <a:pt x="102143" y="401932"/>
                    <a:pt x="96158" y="398943"/>
                  </a:cubicBezTo>
                  <a:cubicBezTo>
                    <a:pt x="96158" y="398943"/>
                    <a:pt x="96158" y="398943"/>
                    <a:pt x="91670" y="394461"/>
                  </a:cubicBezTo>
                  <a:cubicBezTo>
                    <a:pt x="91670" y="394461"/>
                    <a:pt x="91670" y="394461"/>
                    <a:pt x="87182" y="391473"/>
                  </a:cubicBezTo>
                  <a:cubicBezTo>
                    <a:pt x="87182" y="391473"/>
                    <a:pt x="87182" y="391473"/>
                    <a:pt x="82694" y="386990"/>
                  </a:cubicBezTo>
                  <a:cubicBezTo>
                    <a:pt x="82694" y="386990"/>
                    <a:pt x="82694" y="386990"/>
                    <a:pt x="81198" y="382508"/>
                  </a:cubicBezTo>
                  <a:cubicBezTo>
                    <a:pt x="81198" y="382508"/>
                    <a:pt x="81198" y="382508"/>
                    <a:pt x="79702" y="372048"/>
                  </a:cubicBezTo>
                  <a:cubicBezTo>
                    <a:pt x="79702" y="372048"/>
                    <a:pt x="79702" y="372048"/>
                    <a:pt x="85686" y="367566"/>
                  </a:cubicBezTo>
                  <a:cubicBezTo>
                    <a:pt x="85686" y="367566"/>
                    <a:pt x="85686" y="367566"/>
                    <a:pt x="91670" y="367566"/>
                  </a:cubicBezTo>
                  <a:cubicBezTo>
                    <a:pt x="91670" y="367566"/>
                    <a:pt x="91670" y="367566"/>
                    <a:pt x="99151" y="367566"/>
                  </a:cubicBezTo>
                  <a:cubicBezTo>
                    <a:pt x="99151" y="367566"/>
                    <a:pt x="99151" y="367566"/>
                    <a:pt x="106631" y="372048"/>
                  </a:cubicBezTo>
                  <a:cubicBezTo>
                    <a:pt x="106631" y="372048"/>
                    <a:pt x="106631" y="372048"/>
                    <a:pt x="109623" y="364578"/>
                  </a:cubicBezTo>
                  <a:cubicBezTo>
                    <a:pt x="109623" y="364578"/>
                    <a:pt x="109623" y="364578"/>
                    <a:pt x="105135" y="360095"/>
                  </a:cubicBezTo>
                  <a:cubicBezTo>
                    <a:pt x="105135" y="360095"/>
                    <a:pt x="105135" y="360095"/>
                    <a:pt x="103639" y="360095"/>
                  </a:cubicBezTo>
                  <a:cubicBezTo>
                    <a:pt x="103639" y="360095"/>
                    <a:pt x="103639" y="360095"/>
                    <a:pt x="96158" y="360095"/>
                  </a:cubicBezTo>
                  <a:cubicBezTo>
                    <a:pt x="96158" y="360095"/>
                    <a:pt x="96158" y="360095"/>
                    <a:pt x="91670" y="360095"/>
                  </a:cubicBezTo>
                  <a:cubicBezTo>
                    <a:pt x="91670" y="360095"/>
                    <a:pt x="91670" y="360095"/>
                    <a:pt x="82694" y="354118"/>
                  </a:cubicBezTo>
                  <a:cubicBezTo>
                    <a:pt x="82694" y="354118"/>
                    <a:pt x="82694" y="354118"/>
                    <a:pt x="79702" y="348142"/>
                  </a:cubicBezTo>
                  <a:cubicBezTo>
                    <a:pt x="79702" y="348142"/>
                    <a:pt x="79702" y="348142"/>
                    <a:pt x="76710" y="340671"/>
                  </a:cubicBezTo>
                  <a:cubicBezTo>
                    <a:pt x="76710" y="340671"/>
                    <a:pt x="76710" y="340671"/>
                    <a:pt x="73717" y="333200"/>
                  </a:cubicBezTo>
                  <a:cubicBezTo>
                    <a:pt x="73717" y="333200"/>
                    <a:pt x="73717" y="333200"/>
                    <a:pt x="73717" y="330212"/>
                  </a:cubicBezTo>
                  <a:cubicBezTo>
                    <a:pt x="73717" y="330212"/>
                    <a:pt x="73717" y="330212"/>
                    <a:pt x="76710" y="327223"/>
                  </a:cubicBezTo>
                  <a:cubicBezTo>
                    <a:pt x="76710" y="327223"/>
                    <a:pt x="76710" y="327223"/>
                    <a:pt x="81198" y="319752"/>
                  </a:cubicBezTo>
                  <a:cubicBezTo>
                    <a:pt x="81198" y="319752"/>
                    <a:pt x="81198" y="319752"/>
                    <a:pt x="88678" y="310787"/>
                  </a:cubicBezTo>
                  <a:cubicBezTo>
                    <a:pt x="88678" y="310787"/>
                    <a:pt x="88678" y="310787"/>
                    <a:pt x="97655" y="304811"/>
                  </a:cubicBezTo>
                  <a:cubicBezTo>
                    <a:pt x="97655" y="304811"/>
                    <a:pt x="97655" y="304811"/>
                    <a:pt x="103639" y="297340"/>
                  </a:cubicBezTo>
                  <a:cubicBezTo>
                    <a:pt x="103639" y="297340"/>
                    <a:pt x="103639" y="297340"/>
                    <a:pt x="105135" y="289869"/>
                  </a:cubicBezTo>
                  <a:cubicBezTo>
                    <a:pt x="105135" y="289869"/>
                    <a:pt x="105135" y="289869"/>
                    <a:pt x="112615" y="282398"/>
                  </a:cubicBezTo>
                  <a:cubicBezTo>
                    <a:pt x="112615" y="282398"/>
                    <a:pt x="112615" y="282398"/>
                    <a:pt x="118600" y="280904"/>
                  </a:cubicBezTo>
                  <a:cubicBezTo>
                    <a:pt x="118600" y="280904"/>
                    <a:pt x="118600" y="280904"/>
                    <a:pt x="123088" y="283892"/>
                  </a:cubicBezTo>
                  <a:cubicBezTo>
                    <a:pt x="123088" y="283892"/>
                    <a:pt x="123088" y="283892"/>
                    <a:pt x="127576" y="289869"/>
                  </a:cubicBezTo>
                  <a:cubicBezTo>
                    <a:pt x="127576" y="289869"/>
                    <a:pt x="127576" y="289869"/>
                    <a:pt x="130568" y="289869"/>
                  </a:cubicBezTo>
                  <a:cubicBezTo>
                    <a:pt x="130568" y="289869"/>
                    <a:pt x="130568" y="289869"/>
                    <a:pt x="136552" y="289869"/>
                  </a:cubicBezTo>
                  <a:cubicBezTo>
                    <a:pt x="136552" y="289869"/>
                    <a:pt x="136552" y="289869"/>
                    <a:pt x="139545" y="289869"/>
                  </a:cubicBezTo>
                  <a:cubicBezTo>
                    <a:pt x="139545" y="289869"/>
                    <a:pt x="139545" y="289869"/>
                    <a:pt x="144033" y="283892"/>
                  </a:cubicBezTo>
                  <a:cubicBezTo>
                    <a:pt x="144033" y="283892"/>
                    <a:pt x="144033" y="283892"/>
                    <a:pt x="148521" y="283892"/>
                  </a:cubicBezTo>
                  <a:cubicBezTo>
                    <a:pt x="148521" y="283892"/>
                    <a:pt x="148521" y="283892"/>
                    <a:pt x="150017" y="280904"/>
                  </a:cubicBezTo>
                  <a:cubicBezTo>
                    <a:pt x="150017" y="280904"/>
                    <a:pt x="150017" y="280904"/>
                    <a:pt x="153009" y="276422"/>
                  </a:cubicBezTo>
                  <a:cubicBezTo>
                    <a:pt x="153009" y="276422"/>
                    <a:pt x="153009" y="276422"/>
                    <a:pt x="154505" y="280904"/>
                  </a:cubicBezTo>
                  <a:cubicBezTo>
                    <a:pt x="154505" y="280904"/>
                    <a:pt x="154505" y="280904"/>
                    <a:pt x="158994" y="280904"/>
                  </a:cubicBezTo>
                  <a:cubicBezTo>
                    <a:pt x="158994" y="280904"/>
                    <a:pt x="158994" y="280904"/>
                    <a:pt x="161986" y="280904"/>
                  </a:cubicBezTo>
                  <a:cubicBezTo>
                    <a:pt x="161986" y="280904"/>
                    <a:pt x="161986" y="280904"/>
                    <a:pt x="167970" y="280904"/>
                  </a:cubicBezTo>
                  <a:cubicBezTo>
                    <a:pt x="167970" y="280904"/>
                    <a:pt x="167970" y="280904"/>
                    <a:pt x="172458" y="276422"/>
                  </a:cubicBezTo>
                  <a:cubicBezTo>
                    <a:pt x="172458" y="276422"/>
                    <a:pt x="172458" y="276422"/>
                    <a:pt x="176946" y="276422"/>
                  </a:cubicBezTo>
                  <a:cubicBezTo>
                    <a:pt x="176946" y="276422"/>
                    <a:pt x="176946" y="276422"/>
                    <a:pt x="178442" y="265962"/>
                  </a:cubicBezTo>
                  <a:cubicBezTo>
                    <a:pt x="178442" y="265962"/>
                    <a:pt x="178442" y="265962"/>
                    <a:pt x="175450" y="258491"/>
                  </a:cubicBezTo>
                  <a:cubicBezTo>
                    <a:pt x="175450" y="258491"/>
                    <a:pt x="175450" y="258491"/>
                    <a:pt x="172458" y="246538"/>
                  </a:cubicBezTo>
                  <a:cubicBezTo>
                    <a:pt x="172458" y="246538"/>
                    <a:pt x="172458" y="246538"/>
                    <a:pt x="178442" y="246538"/>
                  </a:cubicBezTo>
                  <a:cubicBezTo>
                    <a:pt x="178442" y="246538"/>
                    <a:pt x="178442" y="246538"/>
                    <a:pt x="184427" y="240561"/>
                  </a:cubicBezTo>
                  <a:cubicBezTo>
                    <a:pt x="184427" y="240561"/>
                    <a:pt x="184427" y="240561"/>
                    <a:pt x="182931" y="231596"/>
                  </a:cubicBezTo>
                  <a:cubicBezTo>
                    <a:pt x="182931" y="231596"/>
                    <a:pt x="182931" y="231596"/>
                    <a:pt x="173954" y="230102"/>
                  </a:cubicBezTo>
                  <a:cubicBezTo>
                    <a:pt x="173954" y="230102"/>
                    <a:pt x="173954" y="230102"/>
                    <a:pt x="169466" y="230102"/>
                  </a:cubicBezTo>
                  <a:cubicBezTo>
                    <a:pt x="169466" y="230102"/>
                    <a:pt x="169466" y="230102"/>
                    <a:pt x="164978" y="231596"/>
                  </a:cubicBezTo>
                  <a:cubicBezTo>
                    <a:pt x="164978" y="231596"/>
                    <a:pt x="164978" y="231596"/>
                    <a:pt x="160490" y="234585"/>
                  </a:cubicBezTo>
                  <a:cubicBezTo>
                    <a:pt x="160490" y="234585"/>
                    <a:pt x="160490" y="234585"/>
                    <a:pt x="157497" y="240561"/>
                  </a:cubicBezTo>
                  <a:cubicBezTo>
                    <a:pt x="157497" y="240561"/>
                    <a:pt x="157497" y="240561"/>
                    <a:pt x="153009" y="240561"/>
                  </a:cubicBezTo>
                  <a:cubicBezTo>
                    <a:pt x="153009" y="240561"/>
                    <a:pt x="153009" y="240561"/>
                    <a:pt x="148521" y="231596"/>
                  </a:cubicBezTo>
                  <a:cubicBezTo>
                    <a:pt x="148521" y="231596"/>
                    <a:pt x="148521" y="231596"/>
                    <a:pt x="136552" y="231596"/>
                  </a:cubicBezTo>
                  <a:cubicBezTo>
                    <a:pt x="136552" y="231596"/>
                    <a:pt x="136552" y="231596"/>
                    <a:pt x="123088" y="231596"/>
                  </a:cubicBezTo>
                  <a:cubicBezTo>
                    <a:pt x="123088" y="231596"/>
                    <a:pt x="123088" y="231596"/>
                    <a:pt x="112615" y="228608"/>
                  </a:cubicBezTo>
                  <a:cubicBezTo>
                    <a:pt x="112615" y="228608"/>
                    <a:pt x="112615" y="228608"/>
                    <a:pt x="102143" y="224125"/>
                  </a:cubicBezTo>
                  <a:cubicBezTo>
                    <a:pt x="102143" y="224125"/>
                    <a:pt x="102143" y="224125"/>
                    <a:pt x="96158" y="216654"/>
                  </a:cubicBezTo>
                  <a:cubicBezTo>
                    <a:pt x="96158" y="216654"/>
                    <a:pt x="96158" y="216654"/>
                    <a:pt x="94662" y="201713"/>
                  </a:cubicBezTo>
                  <a:cubicBezTo>
                    <a:pt x="94662" y="201713"/>
                    <a:pt x="94662" y="201713"/>
                    <a:pt x="102143" y="198724"/>
                  </a:cubicBezTo>
                  <a:cubicBezTo>
                    <a:pt x="102143" y="198724"/>
                    <a:pt x="102143" y="198724"/>
                    <a:pt x="106631" y="195736"/>
                  </a:cubicBezTo>
                  <a:cubicBezTo>
                    <a:pt x="106631" y="195736"/>
                    <a:pt x="106631" y="195736"/>
                    <a:pt x="96158" y="191254"/>
                  </a:cubicBezTo>
                  <a:cubicBezTo>
                    <a:pt x="96158" y="191254"/>
                    <a:pt x="96158" y="191254"/>
                    <a:pt x="90174" y="186771"/>
                  </a:cubicBezTo>
                  <a:cubicBezTo>
                    <a:pt x="90174" y="186771"/>
                    <a:pt x="90174" y="186771"/>
                    <a:pt x="82694" y="180794"/>
                  </a:cubicBezTo>
                  <a:cubicBezTo>
                    <a:pt x="82694" y="180794"/>
                    <a:pt x="82694" y="180794"/>
                    <a:pt x="81198" y="177806"/>
                  </a:cubicBezTo>
                  <a:cubicBezTo>
                    <a:pt x="81198" y="177806"/>
                    <a:pt x="81198" y="177806"/>
                    <a:pt x="87182" y="173324"/>
                  </a:cubicBezTo>
                  <a:cubicBezTo>
                    <a:pt x="87182" y="173324"/>
                    <a:pt x="87182" y="173324"/>
                    <a:pt x="91670" y="173324"/>
                  </a:cubicBezTo>
                  <a:cubicBezTo>
                    <a:pt x="91670" y="173324"/>
                    <a:pt x="91670" y="173324"/>
                    <a:pt x="100647" y="171829"/>
                  </a:cubicBezTo>
                  <a:cubicBezTo>
                    <a:pt x="100647" y="171829"/>
                    <a:pt x="100647" y="171829"/>
                    <a:pt x="112615" y="164359"/>
                  </a:cubicBezTo>
                  <a:cubicBezTo>
                    <a:pt x="112615" y="164359"/>
                    <a:pt x="112615" y="164359"/>
                    <a:pt x="114111" y="167347"/>
                  </a:cubicBezTo>
                  <a:cubicBezTo>
                    <a:pt x="114111" y="167347"/>
                    <a:pt x="114111" y="167347"/>
                    <a:pt x="121592" y="164359"/>
                  </a:cubicBezTo>
                  <a:cubicBezTo>
                    <a:pt x="121592" y="164359"/>
                    <a:pt x="121592" y="164359"/>
                    <a:pt x="121592" y="162864"/>
                  </a:cubicBezTo>
                  <a:cubicBezTo>
                    <a:pt x="121592" y="162864"/>
                    <a:pt x="121592" y="162864"/>
                    <a:pt x="126080" y="161370"/>
                  </a:cubicBezTo>
                  <a:cubicBezTo>
                    <a:pt x="126080" y="161370"/>
                    <a:pt x="126080" y="161370"/>
                    <a:pt x="135056" y="159876"/>
                  </a:cubicBezTo>
                  <a:cubicBezTo>
                    <a:pt x="135056" y="159876"/>
                    <a:pt x="135056" y="159876"/>
                    <a:pt x="145529" y="159876"/>
                  </a:cubicBezTo>
                  <a:cubicBezTo>
                    <a:pt x="145529" y="159876"/>
                    <a:pt x="145529" y="159876"/>
                    <a:pt x="150017" y="162864"/>
                  </a:cubicBezTo>
                  <a:cubicBezTo>
                    <a:pt x="150017" y="162864"/>
                    <a:pt x="150017" y="162864"/>
                    <a:pt x="147025" y="170335"/>
                  </a:cubicBezTo>
                  <a:cubicBezTo>
                    <a:pt x="147025" y="170335"/>
                    <a:pt x="147025" y="170335"/>
                    <a:pt x="147025" y="173324"/>
                  </a:cubicBezTo>
                  <a:cubicBezTo>
                    <a:pt x="147025" y="173324"/>
                    <a:pt x="147025" y="173324"/>
                    <a:pt x="151513" y="176312"/>
                  </a:cubicBezTo>
                  <a:cubicBezTo>
                    <a:pt x="151513" y="176312"/>
                    <a:pt x="151513" y="176312"/>
                    <a:pt x="156001" y="180794"/>
                  </a:cubicBezTo>
                  <a:cubicBezTo>
                    <a:pt x="156001" y="180794"/>
                    <a:pt x="156001" y="180794"/>
                    <a:pt x="164978" y="180794"/>
                  </a:cubicBezTo>
                  <a:cubicBezTo>
                    <a:pt x="164978" y="180794"/>
                    <a:pt x="164978" y="180794"/>
                    <a:pt x="176946" y="183783"/>
                  </a:cubicBezTo>
                  <a:cubicBezTo>
                    <a:pt x="176946" y="183783"/>
                    <a:pt x="176946" y="183783"/>
                    <a:pt x="185923" y="179300"/>
                  </a:cubicBezTo>
                  <a:cubicBezTo>
                    <a:pt x="185923" y="179300"/>
                    <a:pt x="185923" y="179300"/>
                    <a:pt x="191907" y="173324"/>
                  </a:cubicBezTo>
                  <a:cubicBezTo>
                    <a:pt x="191907" y="173324"/>
                    <a:pt x="191907" y="173324"/>
                    <a:pt x="199387" y="168841"/>
                  </a:cubicBezTo>
                  <a:cubicBezTo>
                    <a:pt x="199387" y="168841"/>
                    <a:pt x="193403" y="165853"/>
                    <a:pt x="191907" y="165853"/>
                  </a:cubicBezTo>
                  <a:cubicBezTo>
                    <a:pt x="188915" y="165853"/>
                    <a:pt x="185923" y="162864"/>
                    <a:pt x="185923" y="162864"/>
                  </a:cubicBezTo>
                  <a:cubicBezTo>
                    <a:pt x="185923" y="162864"/>
                    <a:pt x="185923" y="162864"/>
                    <a:pt x="181435" y="159876"/>
                  </a:cubicBezTo>
                  <a:cubicBezTo>
                    <a:pt x="181435" y="159876"/>
                    <a:pt x="181435" y="159876"/>
                    <a:pt x="181435" y="153899"/>
                  </a:cubicBezTo>
                  <a:cubicBezTo>
                    <a:pt x="181435" y="153899"/>
                    <a:pt x="181435" y="153899"/>
                    <a:pt x="179939" y="146428"/>
                  </a:cubicBezTo>
                  <a:cubicBezTo>
                    <a:pt x="179939" y="146428"/>
                    <a:pt x="179939" y="146428"/>
                    <a:pt x="157497" y="140452"/>
                  </a:cubicBezTo>
                  <a:cubicBezTo>
                    <a:pt x="157497" y="140452"/>
                    <a:pt x="157497" y="140452"/>
                    <a:pt x="157497" y="118039"/>
                  </a:cubicBezTo>
                  <a:cubicBezTo>
                    <a:pt x="157497" y="118039"/>
                    <a:pt x="157497" y="118039"/>
                    <a:pt x="147025" y="107580"/>
                  </a:cubicBezTo>
                  <a:cubicBezTo>
                    <a:pt x="147025" y="107580"/>
                    <a:pt x="147025" y="107580"/>
                    <a:pt x="126080" y="85168"/>
                  </a:cubicBezTo>
                  <a:cubicBezTo>
                    <a:pt x="126080" y="85168"/>
                    <a:pt x="126080" y="85168"/>
                    <a:pt x="129072" y="85168"/>
                  </a:cubicBezTo>
                  <a:cubicBezTo>
                    <a:pt x="129072" y="85168"/>
                    <a:pt x="129072" y="85168"/>
                    <a:pt x="129072" y="80685"/>
                  </a:cubicBezTo>
                  <a:cubicBezTo>
                    <a:pt x="129072" y="80685"/>
                    <a:pt x="129072" y="80685"/>
                    <a:pt x="136552" y="80685"/>
                  </a:cubicBezTo>
                  <a:cubicBezTo>
                    <a:pt x="136552" y="80685"/>
                    <a:pt x="136552" y="80685"/>
                    <a:pt x="136552" y="74708"/>
                  </a:cubicBezTo>
                  <a:cubicBezTo>
                    <a:pt x="136552" y="74708"/>
                    <a:pt x="136552" y="74708"/>
                    <a:pt x="138048" y="67238"/>
                  </a:cubicBezTo>
                  <a:cubicBezTo>
                    <a:pt x="138048" y="67238"/>
                    <a:pt x="138048" y="67238"/>
                    <a:pt x="142537" y="67238"/>
                  </a:cubicBezTo>
                  <a:cubicBezTo>
                    <a:pt x="142537" y="67238"/>
                    <a:pt x="142537" y="67238"/>
                    <a:pt x="147025" y="70226"/>
                  </a:cubicBezTo>
                  <a:cubicBezTo>
                    <a:pt x="147025" y="70226"/>
                    <a:pt x="147025" y="70226"/>
                    <a:pt x="154505" y="70226"/>
                  </a:cubicBezTo>
                  <a:cubicBezTo>
                    <a:pt x="154505" y="70226"/>
                    <a:pt x="154505" y="70226"/>
                    <a:pt x="157497" y="70226"/>
                  </a:cubicBezTo>
                  <a:cubicBezTo>
                    <a:pt x="157497" y="70226"/>
                    <a:pt x="157497" y="70226"/>
                    <a:pt x="164978" y="70226"/>
                  </a:cubicBezTo>
                  <a:cubicBezTo>
                    <a:pt x="164978" y="70226"/>
                    <a:pt x="164978" y="70226"/>
                    <a:pt x="178442" y="65743"/>
                  </a:cubicBezTo>
                  <a:cubicBezTo>
                    <a:pt x="178442" y="65743"/>
                    <a:pt x="178442" y="65743"/>
                    <a:pt x="182931" y="61261"/>
                  </a:cubicBezTo>
                  <a:cubicBezTo>
                    <a:pt x="182931" y="61261"/>
                    <a:pt x="182931" y="61261"/>
                    <a:pt x="187419" y="53790"/>
                  </a:cubicBezTo>
                  <a:cubicBezTo>
                    <a:pt x="187419" y="53790"/>
                    <a:pt x="187419" y="53790"/>
                    <a:pt x="187419" y="41837"/>
                  </a:cubicBezTo>
                  <a:cubicBezTo>
                    <a:pt x="187419" y="41837"/>
                    <a:pt x="187419" y="41837"/>
                    <a:pt x="191907" y="41837"/>
                  </a:cubicBezTo>
                  <a:cubicBezTo>
                    <a:pt x="191907" y="41837"/>
                    <a:pt x="191907" y="41837"/>
                    <a:pt x="196395" y="37354"/>
                  </a:cubicBezTo>
                  <a:cubicBezTo>
                    <a:pt x="196395" y="37354"/>
                    <a:pt x="196395" y="37354"/>
                    <a:pt x="205372" y="29883"/>
                  </a:cubicBezTo>
                  <a:cubicBezTo>
                    <a:pt x="205372" y="29883"/>
                    <a:pt x="205372" y="29883"/>
                    <a:pt x="221829" y="26895"/>
                  </a:cubicBezTo>
                  <a:cubicBezTo>
                    <a:pt x="221829" y="26895"/>
                    <a:pt x="221829" y="26895"/>
                    <a:pt x="227813" y="19424"/>
                  </a:cubicBezTo>
                  <a:cubicBezTo>
                    <a:pt x="227813" y="19424"/>
                    <a:pt x="227813" y="19424"/>
                    <a:pt x="233797" y="16436"/>
                  </a:cubicBezTo>
                  <a:cubicBezTo>
                    <a:pt x="233797" y="16436"/>
                    <a:pt x="233797" y="16436"/>
                    <a:pt x="238285" y="11953"/>
                  </a:cubicBezTo>
                  <a:cubicBezTo>
                    <a:pt x="238285" y="11953"/>
                    <a:pt x="238285" y="11953"/>
                    <a:pt x="262223" y="13447"/>
                  </a:cubicBezTo>
                  <a:cubicBezTo>
                    <a:pt x="262223" y="13447"/>
                    <a:pt x="262223" y="13447"/>
                    <a:pt x="265215" y="5977"/>
                  </a:cubicBezTo>
                  <a:cubicBezTo>
                    <a:pt x="265215" y="5977"/>
                    <a:pt x="265215" y="5977"/>
                    <a:pt x="277183" y="0"/>
                  </a:cubicBezTo>
                  <a:close/>
                </a:path>
              </a:pathLst>
            </a:custGeom>
            <a:solidFill>
              <a:schemeClr val="accent6"/>
            </a:solidFill>
            <a:ln w="6350" cap="flat">
              <a:solidFill>
                <a:schemeClr val="bg1">
                  <a:lumMod val="95000"/>
                </a:schemeClr>
              </a:solidFill>
              <a:prstDash val="solid"/>
              <a:miter lim="800000"/>
              <a:headEnd/>
              <a:tailEnd/>
            </a:ln>
          </p:spPr>
          <p:txBody>
            <a:bodyPr/>
            <a:lstStyle/>
            <a:p>
              <a:pPr defTabSz="1828434" fontAlgn="auto">
                <a:spcBef>
                  <a:spcPts val="0"/>
                </a:spcBef>
                <a:spcAft>
                  <a:spcPts val="0"/>
                </a:spcAft>
                <a:defRPr/>
              </a:pPr>
              <a:endParaRPr lang="en-US" b="1" dirty="0">
                <a:latin typeface="Lato Bold" charset="0"/>
                <a:ea typeface="+mn-ea"/>
              </a:endParaRPr>
            </a:p>
          </p:txBody>
        </p:sp>
        <p:sp>
          <p:nvSpPr>
            <p:cNvPr id="61" name="Freeform 282"/>
            <p:cNvSpPr>
              <a:spLocks/>
            </p:cNvSpPr>
            <p:nvPr/>
          </p:nvSpPr>
          <p:spPr bwMode="auto">
            <a:xfrm>
              <a:off x="5957637" y="3282926"/>
              <a:ext cx="448593" cy="285010"/>
            </a:xfrm>
            <a:custGeom>
              <a:avLst/>
              <a:gdLst>
                <a:gd name="connsiteX0" fmla="*/ 373837 w 470138"/>
                <a:gd name="connsiteY0" fmla="*/ 178512 h 298698"/>
                <a:gd name="connsiteX1" fmla="*/ 376847 w 470138"/>
                <a:gd name="connsiteY1" fmla="*/ 178512 h 298698"/>
                <a:gd name="connsiteX2" fmla="*/ 382865 w 470138"/>
                <a:gd name="connsiteY2" fmla="*/ 178512 h 298698"/>
                <a:gd name="connsiteX3" fmla="*/ 391894 w 470138"/>
                <a:gd name="connsiteY3" fmla="*/ 184447 h 298698"/>
                <a:gd name="connsiteX4" fmla="*/ 399417 w 470138"/>
                <a:gd name="connsiteY4" fmla="*/ 191866 h 298698"/>
                <a:gd name="connsiteX5" fmla="*/ 405436 w 470138"/>
                <a:gd name="connsiteY5" fmla="*/ 193350 h 298698"/>
                <a:gd name="connsiteX6" fmla="*/ 409950 w 470138"/>
                <a:gd name="connsiteY6" fmla="*/ 193350 h 298698"/>
                <a:gd name="connsiteX7" fmla="*/ 417474 w 470138"/>
                <a:gd name="connsiteY7" fmla="*/ 193350 h 298698"/>
                <a:gd name="connsiteX8" fmla="*/ 432521 w 470138"/>
                <a:gd name="connsiteY8" fmla="*/ 199285 h 298698"/>
                <a:gd name="connsiteX9" fmla="*/ 441549 w 470138"/>
                <a:gd name="connsiteY9" fmla="*/ 206704 h 298698"/>
                <a:gd name="connsiteX10" fmla="*/ 441549 w 470138"/>
                <a:gd name="connsiteY10" fmla="*/ 212639 h 298698"/>
                <a:gd name="connsiteX11" fmla="*/ 444558 w 470138"/>
                <a:gd name="connsiteY11" fmla="*/ 225993 h 298698"/>
                <a:gd name="connsiteX12" fmla="*/ 449072 w 470138"/>
                <a:gd name="connsiteY12" fmla="*/ 225993 h 298698"/>
                <a:gd name="connsiteX13" fmla="*/ 452082 w 470138"/>
                <a:gd name="connsiteY13" fmla="*/ 225993 h 298698"/>
                <a:gd name="connsiteX14" fmla="*/ 452082 w 470138"/>
                <a:gd name="connsiteY14" fmla="*/ 234896 h 298698"/>
                <a:gd name="connsiteX15" fmla="*/ 456596 w 470138"/>
                <a:gd name="connsiteY15" fmla="*/ 234896 h 298698"/>
                <a:gd name="connsiteX16" fmla="*/ 462615 w 470138"/>
                <a:gd name="connsiteY16" fmla="*/ 240831 h 298698"/>
                <a:gd name="connsiteX17" fmla="*/ 470138 w 470138"/>
                <a:gd name="connsiteY17" fmla="*/ 240831 h 298698"/>
                <a:gd name="connsiteX18" fmla="*/ 462615 w 470138"/>
                <a:gd name="connsiteY18" fmla="*/ 251217 h 298698"/>
                <a:gd name="connsiteX19" fmla="*/ 456596 w 470138"/>
                <a:gd name="connsiteY19" fmla="*/ 254185 h 298698"/>
                <a:gd name="connsiteX20" fmla="*/ 449072 w 470138"/>
                <a:gd name="connsiteY20" fmla="*/ 267539 h 298698"/>
                <a:gd name="connsiteX21" fmla="*/ 440044 w 470138"/>
                <a:gd name="connsiteY21" fmla="*/ 270506 h 298698"/>
                <a:gd name="connsiteX22" fmla="*/ 421988 w 470138"/>
                <a:gd name="connsiteY22" fmla="*/ 270506 h 298698"/>
                <a:gd name="connsiteX23" fmla="*/ 418978 w 470138"/>
                <a:gd name="connsiteY23" fmla="*/ 274958 h 298698"/>
                <a:gd name="connsiteX24" fmla="*/ 406941 w 470138"/>
                <a:gd name="connsiteY24" fmla="*/ 274958 h 298698"/>
                <a:gd name="connsiteX25" fmla="*/ 403931 w 470138"/>
                <a:gd name="connsiteY25" fmla="*/ 285344 h 298698"/>
                <a:gd name="connsiteX26" fmla="*/ 402427 w 470138"/>
                <a:gd name="connsiteY26" fmla="*/ 292763 h 298698"/>
                <a:gd name="connsiteX27" fmla="*/ 399417 w 470138"/>
                <a:gd name="connsiteY27" fmla="*/ 295731 h 298698"/>
                <a:gd name="connsiteX28" fmla="*/ 396408 w 470138"/>
                <a:gd name="connsiteY28" fmla="*/ 298698 h 298698"/>
                <a:gd name="connsiteX29" fmla="*/ 391894 w 470138"/>
                <a:gd name="connsiteY29" fmla="*/ 298698 h 298698"/>
                <a:gd name="connsiteX30" fmla="*/ 387380 w 470138"/>
                <a:gd name="connsiteY30" fmla="*/ 291279 h 298698"/>
                <a:gd name="connsiteX31" fmla="*/ 376847 w 470138"/>
                <a:gd name="connsiteY31" fmla="*/ 286828 h 298698"/>
                <a:gd name="connsiteX32" fmla="*/ 370828 w 470138"/>
                <a:gd name="connsiteY32" fmla="*/ 280893 h 298698"/>
                <a:gd name="connsiteX33" fmla="*/ 370828 w 470138"/>
                <a:gd name="connsiteY33" fmla="*/ 277925 h 298698"/>
                <a:gd name="connsiteX34" fmla="*/ 370828 w 470138"/>
                <a:gd name="connsiteY34" fmla="*/ 273474 h 298698"/>
                <a:gd name="connsiteX35" fmla="*/ 370828 w 470138"/>
                <a:gd name="connsiteY35" fmla="*/ 267539 h 298698"/>
                <a:gd name="connsiteX36" fmla="*/ 370828 w 470138"/>
                <a:gd name="connsiteY36" fmla="*/ 264571 h 298698"/>
                <a:gd name="connsiteX37" fmla="*/ 370828 w 470138"/>
                <a:gd name="connsiteY37" fmla="*/ 252701 h 298698"/>
                <a:gd name="connsiteX38" fmla="*/ 370828 w 470138"/>
                <a:gd name="connsiteY38" fmla="*/ 249733 h 298698"/>
                <a:gd name="connsiteX39" fmla="*/ 370828 w 470138"/>
                <a:gd name="connsiteY39" fmla="*/ 242315 h 298698"/>
                <a:gd name="connsiteX40" fmla="*/ 363304 w 470138"/>
                <a:gd name="connsiteY40" fmla="*/ 231928 h 298698"/>
                <a:gd name="connsiteX41" fmla="*/ 358790 w 470138"/>
                <a:gd name="connsiteY41" fmla="*/ 227477 h 298698"/>
                <a:gd name="connsiteX42" fmla="*/ 358790 w 470138"/>
                <a:gd name="connsiteY42" fmla="*/ 223025 h 298698"/>
                <a:gd name="connsiteX43" fmla="*/ 358790 w 470138"/>
                <a:gd name="connsiteY43" fmla="*/ 220058 h 298698"/>
                <a:gd name="connsiteX44" fmla="*/ 363304 w 470138"/>
                <a:gd name="connsiteY44" fmla="*/ 214123 h 298698"/>
                <a:gd name="connsiteX45" fmla="*/ 370828 w 470138"/>
                <a:gd name="connsiteY45" fmla="*/ 212639 h 298698"/>
                <a:gd name="connsiteX46" fmla="*/ 376847 w 470138"/>
                <a:gd name="connsiteY46" fmla="*/ 206704 h 298698"/>
                <a:gd name="connsiteX47" fmla="*/ 376847 w 470138"/>
                <a:gd name="connsiteY47" fmla="*/ 199285 h 298698"/>
                <a:gd name="connsiteX48" fmla="*/ 373837 w 470138"/>
                <a:gd name="connsiteY48" fmla="*/ 185931 h 298698"/>
                <a:gd name="connsiteX49" fmla="*/ 373837 w 470138"/>
                <a:gd name="connsiteY49" fmla="*/ 182963 h 298698"/>
                <a:gd name="connsiteX50" fmla="*/ 373837 w 470138"/>
                <a:gd name="connsiteY50" fmla="*/ 178512 h 298698"/>
                <a:gd name="connsiteX51" fmla="*/ 275720 w 470138"/>
                <a:gd name="connsiteY51" fmla="*/ 116651 h 298698"/>
                <a:gd name="connsiteX52" fmla="*/ 281022 w 470138"/>
                <a:gd name="connsiteY52" fmla="*/ 116651 h 298698"/>
                <a:gd name="connsiteX53" fmla="*/ 284556 w 470138"/>
                <a:gd name="connsiteY53" fmla="*/ 116651 h 298698"/>
                <a:gd name="connsiteX54" fmla="*/ 288091 w 470138"/>
                <a:gd name="connsiteY54" fmla="*/ 120186 h 298698"/>
                <a:gd name="connsiteX55" fmla="*/ 291626 w 470138"/>
                <a:gd name="connsiteY55" fmla="*/ 125488 h 298698"/>
                <a:gd name="connsiteX56" fmla="*/ 291626 w 470138"/>
                <a:gd name="connsiteY56" fmla="*/ 130790 h 298698"/>
                <a:gd name="connsiteX57" fmla="*/ 284556 w 470138"/>
                <a:gd name="connsiteY57" fmla="*/ 134325 h 298698"/>
                <a:gd name="connsiteX58" fmla="*/ 281022 w 470138"/>
                <a:gd name="connsiteY58" fmla="*/ 130790 h 298698"/>
                <a:gd name="connsiteX59" fmla="*/ 281022 w 470138"/>
                <a:gd name="connsiteY59" fmla="*/ 125488 h 298698"/>
                <a:gd name="connsiteX60" fmla="*/ 275720 w 470138"/>
                <a:gd name="connsiteY60" fmla="*/ 121953 h 298698"/>
                <a:gd name="connsiteX61" fmla="*/ 275720 w 470138"/>
                <a:gd name="connsiteY61" fmla="*/ 120186 h 298698"/>
                <a:gd name="connsiteX62" fmla="*/ 309302 w 470138"/>
                <a:gd name="connsiteY62" fmla="*/ 107814 h 298698"/>
                <a:gd name="connsiteX63" fmla="*/ 314604 w 470138"/>
                <a:gd name="connsiteY63" fmla="*/ 107814 h 298698"/>
                <a:gd name="connsiteX64" fmla="*/ 319906 w 470138"/>
                <a:gd name="connsiteY64" fmla="*/ 113116 h 298698"/>
                <a:gd name="connsiteX65" fmla="*/ 323441 w 470138"/>
                <a:gd name="connsiteY65" fmla="*/ 116651 h 298698"/>
                <a:gd name="connsiteX66" fmla="*/ 330511 w 470138"/>
                <a:gd name="connsiteY66" fmla="*/ 120186 h 298698"/>
                <a:gd name="connsiteX67" fmla="*/ 330511 w 470138"/>
                <a:gd name="connsiteY67" fmla="*/ 116651 h 298698"/>
                <a:gd name="connsiteX68" fmla="*/ 339348 w 470138"/>
                <a:gd name="connsiteY68" fmla="*/ 116651 h 298698"/>
                <a:gd name="connsiteX69" fmla="*/ 344650 w 470138"/>
                <a:gd name="connsiteY69" fmla="*/ 116651 h 298698"/>
                <a:gd name="connsiteX70" fmla="*/ 351720 w 470138"/>
                <a:gd name="connsiteY70" fmla="*/ 121954 h 298698"/>
                <a:gd name="connsiteX71" fmla="*/ 364092 w 470138"/>
                <a:gd name="connsiteY71" fmla="*/ 130791 h 298698"/>
                <a:gd name="connsiteX72" fmla="*/ 364092 w 470138"/>
                <a:gd name="connsiteY72" fmla="*/ 139628 h 298698"/>
                <a:gd name="connsiteX73" fmla="*/ 358789 w 470138"/>
                <a:gd name="connsiteY73" fmla="*/ 144930 h 298698"/>
                <a:gd name="connsiteX74" fmla="*/ 353487 w 470138"/>
                <a:gd name="connsiteY74" fmla="*/ 144930 h 298698"/>
                <a:gd name="connsiteX75" fmla="*/ 348185 w 470138"/>
                <a:gd name="connsiteY75" fmla="*/ 144930 h 298698"/>
                <a:gd name="connsiteX76" fmla="*/ 348185 w 470138"/>
                <a:gd name="connsiteY76" fmla="*/ 146698 h 298698"/>
                <a:gd name="connsiteX77" fmla="*/ 335813 w 470138"/>
                <a:gd name="connsiteY77" fmla="*/ 146698 h 298698"/>
                <a:gd name="connsiteX78" fmla="*/ 330511 w 470138"/>
                <a:gd name="connsiteY78" fmla="*/ 146698 h 298698"/>
                <a:gd name="connsiteX79" fmla="*/ 328743 w 470138"/>
                <a:gd name="connsiteY79" fmla="*/ 146698 h 298698"/>
                <a:gd name="connsiteX80" fmla="*/ 325209 w 470138"/>
                <a:gd name="connsiteY80" fmla="*/ 141396 h 298698"/>
                <a:gd name="connsiteX81" fmla="*/ 323441 w 470138"/>
                <a:gd name="connsiteY81" fmla="*/ 134326 h 298698"/>
                <a:gd name="connsiteX82" fmla="*/ 325209 w 470138"/>
                <a:gd name="connsiteY82" fmla="*/ 127256 h 298698"/>
                <a:gd name="connsiteX83" fmla="*/ 316371 w 470138"/>
                <a:gd name="connsiteY83" fmla="*/ 127256 h 298698"/>
                <a:gd name="connsiteX84" fmla="*/ 309302 w 470138"/>
                <a:gd name="connsiteY84" fmla="*/ 125488 h 298698"/>
                <a:gd name="connsiteX85" fmla="*/ 309302 w 470138"/>
                <a:gd name="connsiteY85" fmla="*/ 120186 h 298698"/>
                <a:gd name="connsiteX86" fmla="*/ 309302 w 470138"/>
                <a:gd name="connsiteY86" fmla="*/ 116651 h 298698"/>
                <a:gd name="connsiteX87" fmla="*/ 309302 w 470138"/>
                <a:gd name="connsiteY87" fmla="*/ 111349 h 298698"/>
                <a:gd name="connsiteX88" fmla="*/ 258045 w 470138"/>
                <a:gd name="connsiteY88" fmla="*/ 93675 h 298698"/>
                <a:gd name="connsiteX89" fmla="*/ 261580 w 470138"/>
                <a:gd name="connsiteY89" fmla="*/ 93675 h 298698"/>
                <a:gd name="connsiteX90" fmla="*/ 272184 w 470138"/>
                <a:gd name="connsiteY90" fmla="*/ 93675 h 298698"/>
                <a:gd name="connsiteX91" fmla="*/ 281021 w 470138"/>
                <a:gd name="connsiteY91" fmla="*/ 93675 h 298698"/>
                <a:gd name="connsiteX92" fmla="*/ 282788 w 470138"/>
                <a:gd name="connsiteY92" fmla="*/ 100745 h 298698"/>
                <a:gd name="connsiteX93" fmla="*/ 302230 w 470138"/>
                <a:gd name="connsiteY93" fmla="*/ 100745 h 298698"/>
                <a:gd name="connsiteX94" fmla="*/ 293393 w 470138"/>
                <a:gd name="connsiteY94" fmla="*/ 106047 h 298698"/>
                <a:gd name="connsiteX95" fmla="*/ 291625 w 470138"/>
                <a:gd name="connsiteY95" fmla="*/ 107815 h 298698"/>
                <a:gd name="connsiteX96" fmla="*/ 291625 w 470138"/>
                <a:gd name="connsiteY96" fmla="*/ 104280 h 298698"/>
                <a:gd name="connsiteX97" fmla="*/ 286323 w 470138"/>
                <a:gd name="connsiteY97" fmla="*/ 104280 h 298698"/>
                <a:gd name="connsiteX98" fmla="*/ 282788 w 470138"/>
                <a:gd name="connsiteY98" fmla="*/ 104280 h 298698"/>
                <a:gd name="connsiteX99" fmla="*/ 277486 w 470138"/>
                <a:gd name="connsiteY99" fmla="*/ 104280 h 298698"/>
                <a:gd name="connsiteX100" fmla="*/ 273951 w 470138"/>
                <a:gd name="connsiteY100" fmla="*/ 104280 h 298698"/>
                <a:gd name="connsiteX101" fmla="*/ 270417 w 470138"/>
                <a:gd name="connsiteY101" fmla="*/ 104280 h 298698"/>
                <a:gd name="connsiteX102" fmla="*/ 265114 w 470138"/>
                <a:gd name="connsiteY102" fmla="*/ 104280 h 298698"/>
                <a:gd name="connsiteX103" fmla="*/ 258045 w 470138"/>
                <a:gd name="connsiteY103" fmla="*/ 102512 h 298698"/>
                <a:gd name="connsiteX104" fmla="*/ 258045 w 470138"/>
                <a:gd name="connsiteY104" fmla="*/ 100745 h 298698"/>
                <a:gd name="connsiteX105" fmla="*/ 258045 w 470138"/>
                <a:gd name="connsiteY105" fmla="*/ 97210 h 298698"/>
                <a:gd name="connsiteX106" fmla="*/ 187348 w 470138"/>
                <a:gd name="connsiteY106" fmla="*/ 51256 h 298698"/>
                <a:gd name="connsiteX107" fmla="*/ 194417 w 470138"/>
                <a:gd name="connsiteY107" fmla="*/ 51256 h 298698"/>
                <a:gd name="connsiteX108" fmla="*/ 197952 w 470138"/>
                <a:gd name="connsiteY108" fmla="*/ 51256 h 298698"/>
                <a:gd name="connsiteX109" fmla="*/ 201487 w 470138"/>
                <a:gd name="connsiteY109" fmla="*/ 53023 h 298698"/>
                <a:gd name="connsiteX110" fmla="*/ 203254 w 470138"/>
                <a:gd name="connsiteY110" fmla="*/ 56558 h 298698"/>
                <a:gd name="connsiteX111" fmla="*/ 208557 w 470138"/>
                <a:gd name="connsiteY111" fmla="*/ 65395 h 298698"/>
                <a:gd name="connsiteX112" fmla="*/ 213859 w 470138"/>
                <a:gd name="connsiteY112" fmla="*/ 65395 h 298698"/>
                <a:gd name="connsiteX113" fmla="*/ 217394 w 470138"/>
                <a:gd name="connsiteY113" fmla="*/ 74233 h 298698"/>
                <a:gd name="connsiteX114" fmla="*/ 217394 w 470138"/>
                <a:gd name="connsiteY114" fmla="*/ 81303 h 298698"/>
                <a:gd name="connsiteX115" fmla="*/ 217394 w 470138"/>
                <a:gd name="connsiteY115" fmla="*/ 86605 h 298698"/>
                <a:gd name="connsiteX116" fmla="*/ 212092 w 470138"/>
                <a:gd name="connsiteY116" fmla="*/ 86605 h 298698"/>
                <a:gd name="connsiteX117" fmla="*/ 206789 w 470138"/>
                <a:gd name="connsiteY117" fmla="*/ 81303 h 298698"/>
                <a:gd name="connsiteX118" fmla="*/ 203254 w 470138"/>
                <a:gd name="connsiteY118" fmla="*/ 77768 h 298698"/>
                <a:gd name="connsiteX119" fmla="*/ 194417 w 470138"/>
                <a:gd name="connsiteY119" fmla="*/ 81303 h 298698"/>
                <a:gd name="connsiteX120" fmla="*/ 187348 w 470138"/>
                <a:gd name="connsiteY120" fmla="*/ 83070 h 298698"/>
                <a:gd name="connsiteX121" fmla="*/ 182046 w 470138"/>
                <a:gd name="connsiteY121" fmla="*/ 79535 h 298698"/>
                <a:gd name="connsiteX122" fmla="*/ 178511 w 470138"/>
                <a:gd name="connsiteY122" fmla="*/ 74233 h 298698"/>
                <a:gd name="connsiteX123" fmla="*/ 169674 w 470138"/>
                <a:gd name="connsiteY123" fmla="*/ 68930 h 298698"/>
                <a:gd name="connsiteX124" fmla="*/ 169674 w 470138"/>
                <a:gd name="connsiteY124" fmla="*/ 63628 h 298698"/>
                <a:gd name="connsiteX125" fmla="*/ 169674 w 470138"/>
                <a:gd name="connsiteY125" fmla="*/ 56558 h 298698"/>
                <a:gd name="connsiteX126" fmla="*/ 174976 w 470138"/>
                <a:gd name="connsiteY126" fmla="*/ 56558 h 298698"/>
                <a:gd name="connsiteX127" fmla="*/ 180278 w 470138"/>
                <a:gd name="connsiteY127" fmla="*/ 56558 h 298698"/>
                <a:gd name="connsiteX128" fmla="*/ 180278 w 470138"/>
                <a:gd name="connsiteY128" fmla="*/ 53023 h 298698"/>
                <a:gd name="connsiteX129" fmla="*/ 12372 w 470138"/>
                <a:gd name="connsiteY129" fmla="*/ 15908 h 298698"/>
                <a:gd name="connsiteX130" fmla="*/ 12372 w 470138"/>
                <a:gd name="connsiteY130" fmla="*/ 21210 h 298698"/>
                <a:gd name="connsiteX131" fmla="*/ 12372 w 470138"/>
                <a:gd name="connsiteY131" fmla="*/ 24745 h 298698"/>
                <a:gd name="connsiteX132" fmla="*/ 8837 w 470138"/>
                <a:gd name="connsiteY132" fmla="*/ 28280 h 298698"/>
                <a:gd name="connsiteX133" fmla="*/ 7069 w 470138"/>
                <a:gd name="connsiteY133" fmla="*/ 31815 h 298698"/>
                <a:gd name="connsiteX134" fmla="*/ 7069 w 470138"/>
                <a:gd name="connsiteY134" fmla="*/ 38885 h 298698"/>
                <a:gd name="connsiteX135" fmla="*/ 0 w 470138"/>
                <a:gd name="connsiteY135" fmla="*/ 35350 h 298698"/>
                <a:gd name="connsiteX136" fmla="*/ 0 w 470138"/>
                <a:gd name="connsiteY136" fmla="*/ 31815 h 298698"/>
                <a:gd name="connsiteX137" fmla="*/ 0 w 470138"/>
                <a:gd name="connsiteY137" fmla="*/ 28280 h 298698"/>
                <a:gd name="connsiteX138" fmla="*/ 7069 w 470138"/>
                <a:gd name="connsiteY138" fmla="*/ 21210 h 298698"/>
                <a:gd name="connsiteX139" fmla="*/ 58325 w 470138"/>
                <a:gd name="connsiteY139" fmla="*/ 0 h 298698"/>
                <a:gd name="connsiteX140" fmla="*/ 63627 w 470138"/>
                <a:gd name="connsiteY140" fmla="*/ 0 h 298698"/>
                <a:gd name="connsiteX141" fmla="*/ 77767 w 470138"/>
                <a:gd name="connsiteY141" fmla="*/ 0 h 298698"/>
                <a:gd name="connsiteX142" fmla="*/ 83069 w 470138"/>
                <a:gd name="connsiteY142" fmla="*/ 0 h 298698"/>
                <a:gd name="connsiteX143" fmla="*/ 88372 w 470138"/>
                <a:gd name="connsiteY143" fmla="*/ 8837 h 298698"/>
                <a:gd name="connsiteX144" fmla="*/ 88372 w 470138"/>
                <a:gd name="connsiteY144" fmla="*/ 10604 h 298698"/>
                <a:gd name="connsiteX145" fmla="*/ 88372 w 470138"/>
                <a:gd name="connsiteY145" fmla="*/ 15907 h 298698"/>
                <a:gd name="connsiteX146" fmla="*/ 86604 w 470138"/>
                <a:gd name="connsiteY146" fmla="*/ 21209 h 298698"/>
                <a:gd name="connsiteX147" fmla="*/ 86604 w 470138"/>
                <a:gd name="connsiteY147" fmla="*/ 22977 h 298698"/>
                <a:gd name="connsiteX148" fmla="*/ 81302 w 470138"/>
                <a:gd name="connsiteY148" fmla="*/ 28279 h 298698"/>
                <a:gd name="connsiteX149" fmla="*/ 77767 w 470138"/>
                <a:gd name="connsiteY149" fmla="*/ 28279 h 298698"/>
                <a:gd name="connsiteX150" fmla="*/ 72465 w 470138"/>
                <a:gd name="connsiteY150" fmla="*/ 28279 h 298698"/>
                <a:gd name="connsiteX151" fmla="*/ 68930 w 470138"/>
                <a:gd name="connsiteY151" fmla="*/ 28279 h 298698"/>
                <a:gd name="connsiteX152" fmla="*/ 60092 w 470138"/>
                <a:gd name="connsiteY152" fmla="*/ 22977 h 298698"/>
                <a:gd name="connsiteX153" fmla="*/ 58325 w 470138"/>
                <a:gd name="connsiteY153" fmla="*/ 22977 h 298698"/>
                <a:gd name="connsiteX154" fmla="*/ 49488 w 470138"/>
                <a:gd name="connsiteY154" fmla="*/ 15907 h 298698"/>
                <a:gd name="connsiteX155" fmla="*/ 49488 w 470138"/>
                <a:gd name="connsiteY155" fmla="*/ 7070 h 298698"/>
                <a:gd name="connsiteX156" fmla="*/ 49488 w 470138"/>
                <a:gd name="connsiteY156" fmla="*/ 3535 h 298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470138" h="298698">
                  <a:moveTo>
                    <a:pt x="373837" y="178512"/>
                  </a:moveTo>
                  <a:cubicBezTo>
                    <a:pt x="376847" y="178512"/>
                    <a:pt x="376847" y="178512"/>
                    <a:pt x="376847" y="178512"/>
                  </a:cubicBezTo>
                  <a:cubicBezTo>
                    <a:pt x="382865" y="178512"/>
                    <a:pt x="382865" y="178512"/>
                    <a:pt x="382865" y="178512"/>
                  </a:cubicBezTo>
                  <a:cubicBezTo>
                    <a:pt x="391894" y="184447"/>
                    <a:pt x="391894" y="184447"/>
                    <a:pt x="391894" y="184447"/>
                  </a:cubicBezTo>
                  <a:cubicBezTo>
                    <a:pt x="399417" y="191866"/>
                    <a:pt x="399417" y="191866"/>
                    <a:pt x="399417" y="191866"/>
                  </a:cubicBezTo>
                  <a:cubicBezTo>
                    <a:pt x="399417" y="191866"/>
                    <a:pt x="403931" y="193350"/>
                    <a:pt x="405436" y="193350"/>
                  </a:cubicBezTo>
                  <a:cubicBezTo>
                    <a:pt x="406941" y="193350"/>
                    <a:pt x="408445" y="193350"/>
                    <a:pt x="409950" y="193350"/>
                  </a:cubicBezTo>
                  <a:cubicBezTo>
                    <a:pt x="411455" y="193350"/>
                    <a:pt x="417474" y="193350"/>
                    <a:pt x="417474" y="193350"/>
                  </a:cubicBezTo>
                  <a:cubicBezTo>
                    <a:pt x="432521" y="199285"/>
                    <a:pt x="432521" y="199285"/>
                    <a:pt x="432521" y="199285"/>
                  </a:cubicBezTo>
                  <a:cubicBezTo>
                    <a:pt x="441549" y="206704"/>
                    <a:pt x="441549" y="206704"/>
                    <a:pt x="441549" y="206704"/>
                  </a:cubicBezTo>
                  <a:cubicBezTo>
                    <a:pt x="441549" y="212639"/>
                    <a:pt x="441549" y="212639"/>
                    <a:pt x="441549" y="212639"/>
                  </a:cubicBezTo>
                  <a:cubicBezTo>
                    <a:pt x="444558" y="225993"/>
                    <a:pt x="444558" y="225993"/>
                    <a:pt x="444558" y="225993"/>
                  </a:cubicBezTo>
                  <a:cubicBezTo>
                    <a:pt x="449072" y="225993"/>
                    <a:pt x="449072" y="225993"/>
                    <a:pt x="449072" y="225993"/>
                  </a:cubicBezTo>
                  <a:cubicBezTo>
                    <a:pt x="452082" y="225993"/>
                    <a:pt x="452082" y="225993"/>
                    <a:pt x="452082" y="225993"/>
                  </a:cubicBezTo>
                  <a:cubicBezTo>
                    <a:pt x="452082" y="234896"/>
                    <a:pt x="452082" y="234896"/>
                    <a:pt x="452082" y="234896"/>
                  </a:cubicBezTo>
                  <a:cubicBezTo>
                    <a:pt x="456596" y="234896"/>
                    <a:pt x="456596" y="234896"/>
                    <a:pt x="456596" y="234896"/>
                  </a:cubicBezTo>
                  <a:cubicBezTo>
                    <a:pt x="462615" y="240831"/>
                    <a:pt x="462615" y="240831"/>
                    <a:pt x="462615" y="240831"/>
                  </a:cubicBezTo>
                  <a:cubicBezTo>
                    <a:pt x="470138" y="240831"/>
                    <a:pt x="470138" y="240831"/>
                    <a:pt x="470138" y="240831"/>
                  </a:cubicBezTo>
                  <a:cubicBezTo>
                    <a:pt x="462615" y="251217"/>
                    <a:pt x="462615" y="251217"/>
                    <a:pt x="462615" y="251217"/>
                  </a:cubicBezTo>
                  <a:cubicBezTo>
                    <a:pt x="456596" y="254185"/>
                    <a:pt x="456596" y="254185"/>
                    <a:pt x="456596" y="254185"/>
                  </a:cubicBezTo>
                  <a:cubicBezTo>
                    <a:pt x="449072" y="267539"/>
                    <a:pt x="449072" y="267539"/>
                    <a:pt x="449072" y="267539"/>
                  </a:cubicBezTo>
                  <a:cubicBezTo>
                    <a:pt x="440044" y="270506"/>
                    <a:pt x="440044" y="270506"/>
                    <a:pt x="440044" y="270506"/>
                  </a:cubicBezTo>
                  <a:cubicBezTo>
                    <a:pt x="421988" y="270506"/>
                    <a:pt x="421988" y="270506"/>
                    <a:pt x="421988" y="270506"/>
                  </a:cubicBezTo>
                  <a:cubicBezTo>
                    <a:pt x="418978" y="274958"/>
                    <a:pt x="418978" y="274958"/>
                    <a:pt x="418978" y="274958"/>
                  </a:cubicBezTo>
                  <a:cubicBezTo>
                    <a:pt x="406941" y="274958"/>
                    <a:pt x="406941" y="274958"/>
                    <a:pt x="406941" y="274958"/>
                  </a:cubicBezTo>
                  <a:cubicBezTo>
                    <a:pt x="403931" y="285344"/>
                    <a:pt x="403931" y="285344"/>
                    <a:pt x="403931" y="285344"/>
                  </a:cubicBezTo>
                  <a:cubicBezTo>
                    <a:pt x="402427" y="292763"/>
                    <a:pt x="402427" y="292763"/>
                    <a:pt x="402427" y="292763"/>
                  </a:cubicBezTo>
                  <a:cubicBezTo>
                    <a:pt x="399417" y="295731"/>
                    <a:pt x="399417" y="295731"/>
                    <a:pt x="399417" y="295731"/>
                  </a:cubicBezTo>
                  <a:cubicBezTo>
                    <a:pt x="396408" y="298698"/>
                    <a:pt x="396408" y="298698"/>
                    <a:pt x="396408" y="298698"/>
                  </a:cubicBezTo>
                  <a:cubicBezTo>
                    <a:pt x="391894" y="298698"/>
                    <a:pt x="391894" y="298698"/>
                    <a:pt x="391894" y="298698"/>
                  </a:cubicBezTo>
                  <a:cubicBezTo>
                    <a:pt x="387380" y="291279"/>
                    <a:pt x="387380" y="291279"/>
                    <a:pt x="387380" y="291279"/>
                  </a:cubicBezTo>
                  <a:cubicBezTo>
                    <a:pt x="376847" y="286828"/>
                    <a:pt x="376847" y="286828"/>
                    <a:pt x="376847" y="286828"/>
                  </a:cubicBezTo>
                  <a:cubicBezTo>
                    <a:pt x="370828" y="280893"/>
                    <a:pt x="370828" y="280893"/>
                    <a:pt x="370828" y="280893"/>
                  </a:cubicBezTo>
                  <a:cubicBezTo>
                    <a:pt x="370828" y="277925"/>
                    <a:pt x="370828" y="277925"/>
                    <a:pt x="370828" y="277925"/>
                  </a:cubicBezTo>
                  <a:cubicBezTo>
                    <a:pt x="370828" y="273474"/>
                    <a:pt x="370828" y="273474"/>
                    <a:pt x="370828" y="273474"/>
                  </a:cubicBezTo>
                  <a:cubicBezTo>
                    <a:pt x="370828" y="267539"/>
                    <a:pt x="370828" y="267539"/>
                    <a:pt x="370828" y="267539"/>
                  </a:cubicBezTo>
                  <a:cubicBezTo>
                    <a:pt x="370828" y="264571"/>
                    <a:pt x="370828" y="264571"/>
                    <a:pt x="370828" y="264571"/>
                  </a:cubicBezTo>
                  <a:cubicBezTo>
                    <a:pt x="370828" y="252701"/>
                    <a:pt x="370828" y="252701"/>
                    <a:pt x="370828" y="252701"/>
                  </a:cubicBezTo>
                  <a:cubicBezTo>
                    <a:pt x="370828" y="249733"/>
                    <a:pt x="370828" y="249733"/>
                    <a:pt x="370828" y="249733"/>
                  </a:cubicBezTo>
                  <a:cubicBezTo>
                    <a:pt x="370828" y="242315"/>
                    <a:pt x="370828" y="242315"/>
                    <a:pt x="370828" y="242315"/>
                  </a:cubicBezTo>
                  <a:cubicBezTo>
                    <a:pt x="363304" y="231928"/>
                    <a:pt x="363304" y="231928"/>
                    <a:pt x="363304" y="231928"/>
                  </a:cubicBezTo>
                  <a:cubicBezTo>
                    <a:pt x="358790" y="227477"/>
                    <a:pt x="358790" y="227477"/>
                    <a:pt x="358790" y="227477"/>
                  </a:cubicBezTo>
                  <a:cubicBezTo>
                    <a:pt x="358790" y="223025"/>
                    <a:pt x="358790" y="223025"/>
                    <a:pt x="358790" y="223025"/>
                  </a:cubicBezTo>
                  <a:cubicBezTo>
                    <a:pt x="358790" y="220058"/>
                    <a:pt x="358790" y="220058"/>
                    <a:pt x="358790" y="220058"/>
                  </a:cubicBezTo>
                  <a:cubicBezTo>
                    <a:pt x="363304" y="214123"/>
                    <a:pt x="363304" y="214123"/>
                    <a:pt x="363304" y="214123"/>
                  </a:cubicBezTo>
                  <a:cubicBezTo>
                    <a:pt x="370828" y="212639"/>
                    <a:pt x="370828" y="212639"/>
                    <a:pt x="370828" y="212639"/>
                  </a:cubicBezTo>
                  <a:cubicBezTo>
                    <a:pt x="376847" y="206704"/>
                    <a:pt x="376847" y="206704"/>
                    <a:pt x="376847" y="206704"/>
                  </a:cubicBezTo>
                  <a:lnTo>
                    <a:pt x="376847" y="199285"/>
                  </a:lnTo>
                  <a:cubicBezTo>
                    <a:pt x="373837" y="185931"/>
                    <a:pt x="373837" y="185931"/>
                    <a:pt x="373837" y="185931"/>
                  </a:cubicBezTo>
                  <a:cubicBezTo>
                    <a:pt x="373837" y="182963"/>
                    <a:pt x="373837" y="182963"/>
                    <a:pt x="373837" y="182963"/>
                  </a:cubicBezTo>
                  <a:cubicBezTo>
                    <a:pt x="373837" y="178512"/>
                    <a:pt x="373837" y="178512"/>
                    <a:pt x="373837" y="178512"/>
                  </a:cubicBezTo>
                  <a:close/>
                  <a:moveTo>
                    <a:pt x="275720" y="116651"/>
                  </a:moveTo>
                  <a:lnTo>
                    <a:pt x="281022" y="116651"/>
                  </a:lnTo>
                  <a:lnTo>
                    <a:pt x="284556" y="116651"/>
                  </a:lnTo>
                  <a:lnTo>
                    <a:pt x="288091" y="120186"/>
                  </a:lnTo>
                  <a:lnTo>
                    <a:pt x="291626" y="125488"/>
                  </a:lnTo>
                  <a:lnTo>
                    <a:pt x="291626" y="130790"/>
                  </a:lnTo>
                  <a:lnTo>
                    <a:pt x="284556" y="134325"/>
                  </a:lnTo>
                  <a:lnTo>
                    <a:pt x="281022" y="130790"/>
                  </a:lnTo>
                  <a:lnTo>
                    <a:pt x="281022" y="125488"/>
                  </a:lnTo>
                  <a:lnTo>
                    <a:pt x="275720" y="121953"/>
                  </a:lnTo>
                  <a:lnTo>
                    <a:pt x="275720" y="120186"/>
                  </a:lnTo>
                  <a:close/>
                  <a:moveTo>
                    <a:pt x="309302" y="107814"/>
                  </a:moveTo>
                  <a:lnTo>
                    <a:pt x="314604" y="107814"/>
                  </a:lnTo>
                  <a:lnTo>
                    <a:pt x="319906" y="113116"/>
                  </a:lnTo>
                  <a:lnTo>
                    <a:pt x="323441" y="116651"/>
                  </a:lnTo>
                  <a:lnTo>
                    <a:pt x="330511" y="120186"/>
                  </a:lnTo>
                  <a:lnTo>
                    <a:pt x="330511" y="116651"/>
                  </a:lnTo>
                  <a:lnTo>
                    <a:pt x="339348" y="116651"/>
                  </a:lnTo>
                  <a:lnTo>
                    <a:pt x="344650" y="116651"/>
                  </a:lnTo>
                  <a:lnTo>
                    <a:pt x="351720" y="121954"/>
                  </a:lnTo>
                  <a:lnTo>
                    <a:pt x="364092" y="130791"/>
                  </a:lnTo>
                  <a:lnTo>
                    <a:pt x="364092" y="139628"/>
                  </a:lnTo>
                  <a:lnTo>
                    <a:pt x="358789" y="144930"/>
                  </a:lnTo>
                  <a:lnTo>
                    <a:pt x="353487" y="144930"/>
                  </a:lnTo>
                  <a:lnTo>
                    <a:pt x="348185" y="144930"/>
                  </a:lnTo>
                  <a:lnTo>
                    <a:pt x="348185" y="146698"/>
                  </a:lnTo>
                  <a:lnTo>
                    <a:pt x="335813" y="146698"/>
                  </a:lnTo>
                  <a:lnTo>
                    <a:pt x="330511" y="146698"/>
                  </a:lnTo>
                  <a:lnTo>
                    <a:pt x="328743" y="146698"/>
                  </a:lnTo>
                  <a:lnTo>
                    <a:pt x="325209" y="141396"/>
                  </a:lnTo>
                  <a:lnTo>
                    <a:pt x="323441" y="134326"/>
                  </a:lnTo>
                  <a:lnTo>
                    <a:pt x="325209" y="127256"/>
                  </a:lnTo>
                  <a:lnTo>
                    <a:pt x="316371" y="127256"/>
                  </a:lnTo>
                  <a:lnTo>
                    <a:pt x="309302" y="125488"/>
                  </a:lnTo>
                  <a:lnTo>
                    <a:pt x="309302" y="120186"/>
                  </a:lnTo>
                  <a:lnTo>
                    <a:pt x="309302" y="116651"/>
                  </a:lnTo>
                  <a:lnTo>
                    <a:pt x="309302" y="111349"/>
                  </a:lnTo>
                  <a:close/>
                  <a:moveTo>
                    <a:pt x="258045" y="93675"/>
                  </a:moveTo>
                  <a:lnTo>
                    <a:pt x="261580" y="93675"/>
                  </a:lnTo>
                  <a:lnTo>
                    <a:pt x="272184" y="93675"/>
                  </a:lnTo>
                  <a:lnTo>
                    <a:pt x="281021" y="93675"/>
                  </a:lnTo>
                  <a:lnTo>
                    <a:pt x="282788" y="100745"/>
                  </a:lnTo>
                  <a:lnTo>
                    <a:pt x="302230" y="100745"/>
                  </a:lnTo>
                  <a:lnTo>
                    <a:pt x="293393" y="106047"/>
                  </a:lnTo>
                  <a:lnTo>
                    <a:pt x="291625" y="107815"/>
                  </a:lnTo>
                  <a:lnTo>
                    <a:pt x="291625" y="104280"/>
                  </a:lnTo>
                  <a:lnTo>
                    <a:pt x="286323" y="104280"/>
                  </a:lnTo>
                  <a:lnTo>
                    <a:pt x="282788" y="104280"/>
                  </a:lnTo>
                  <a:lnTo>
                    <a:pt x="277486" y="104280"/>
                  </a:lnTo>
                  <a:lnTo>
                    <a:pt x="273951" y="104280"/>
                  </a:lnTo>
                  <a:lnTo>
                    <a:pt x="270417" y="104280"/>
                  </a:lnTo>
                  <a:lnTo>
                    <a:pt x="265114" y="104280"/>
                  </a:lnTo>
                  <a:lnTo>
                    <a:pt x="258045" y="102512"/>
                  </a:lnTo>
                  <a:lnTo>
                    <a:pt x="258045" y="100745"/>
                  </a:lnTo>
                  <a:lnTo>
                    <a:pt x="258045" y="97210"/>
                  </a:lnTo>
                  <a:close/>
                  <a:moveTo>
                    <a:pt x="187348" y="51256"/>
                  </a:moveTo>
                  <a:lnTo>
                    <a:pt x="194417" y="51256"/>
                  </a:lnTo>
                  <a:lnTo>
                    <a:pt x="197952" y="51256"/>
                  </a:lnTo>
                  <a:lnTo>
                    <a:pt x="201487" y="53023"/>
                  </a:lnTo>
                  <a:lnTo>
                    <a:pt x="203254" y="56558"/>
                  </a:lnTo>
                  <a:lnTo>
                    <a:pt x="208557" y="65395"/>
                  </a:lnTo>
                  <a:lnTo>
                    <a:pt x="213859" y="65395"/>
                  </a:lnTo>
                  <a:lnTo>
                    <a:pt x="217394" y="74233"/>
                  </a:lnTo>
                  <a:lnTo>
                    <a:pt x="217394" y="81303"/>
                  </a:lnTo>
                  <a:lnTo>
                    <a:pt x="217394" y="86605"/>
                  </a:lnTo>
                  <a:lnTo>
                    <a:pt x="212092" y="86605"/>
                  </a:lnTo>
                  <a:lnTo>
                    <a:pt x="206789" y="81303"/>
                  </a:lnTo>
                  <a:lnTo>
                    <a:pt x="203254" y="77768"/>
                  </a:lnTo>
                  <a:lnTo>
                    <a:pt x="194417" y="81303"/>
                  </a:lnTo>
                  <a:lnTo>
                    <a:pt x="187348" y="83070"/>
                  </a:lnTo>
                  <a:lnTo>
                    <a:pt x="182046" y="79535"/>
                  </a:lnTo>
                  <a:lnTo>
                    <a:pt x="178511" y="74233"/>
                  </a:lnTo>
                  <a:lnTo>
                    <a:pt x="169674" y="68930"/>
                  </a:lnTo>
                  <a:lnTo>
                    <a:pt x="169674" y="63628"/>
                  </a:lnTo>
                  <a:lnTo>
                    <a:pt x="169674" y="56558"/>
                  </a:lnTo>
                  <a:lnTo>
                    <a:pt x="174976" y="56558"/>
                  </a:lnTo>
                  <a:lnTo>
                    <a:pt x="180278" y="56558"/>
                  </a:lnTo>
                  <a:lnTo>
                    <a:pt x="180278" y="53023"/>
                  </a:lnTo>
                  <a:close/>
                  <a:moveTo>
                    <a:pt x="12372" y="15908"/>
                  </a:moveTo>
                  <a:lnTo>
                    <a:pt x="12372" y="21210"/>
                  </a:lnTo>
                  <a:lnTo>
                    <a:pt x="12372" y="24745"/>
                  </a:lnTo>
                  <a:lnTo>
                    <a:pt x="8837" y="28280"/>
                  </a:lnTo>
                  <a:lnTo>
                    <a:pt x="7069" y="31815"/>
                  </a:lnTo>
                  <a:lnTo>
                    <a:pt x="7069" y="38885"/>
                  </a:lnTo>
                  <a:lnTo>
                    <a:pt x="0" y="35350"/>
                  </a:lnTo>
                  <a:lnTo>
                    <a:pt x="0" y="31815"/>
                  </a:lnTo>
                  <a:lnTo>
                    <a:pt x="0" y="28280"/>
                  </a:lnTo>
                  <a:lnTo>
                    <a:pt x="7069" y="21210"/>
                  </a:lnTo>
                  <a:close/>
                  <a:moveTo>
                    <a:pt x="58325" y="0"/>
                  </a:moveTo>
                  <a:lnTo>
                    <a:pt x="63627" y="0"/>
                  </a:lnTo>
                  <a:lnTo>
                    <a:pt x="77767" y="0"/>
                  </a:lnTo>
                  <a:lnTo>
                    <a:pt x="83069" y="0"/>
                  </a:lnTo>
                  <a:lnTo>
                    <a:pt x="88372" y="8837"/>
                  </a:lnTo>
                  <a:lnTo>
                    <a:pt x="88372" y="10604"/>
                  </a:lnTo>
                  <a:lnTo>
                    <a:pt x="88372" y="15907"/>
                  </a:lnTo>
                  <a:lnTo>
                    <a:pt x="86604" y="21209"/>
                  </a:lnTo>
                  <a:lnTo>
                    <a:pt x="86604" y="22977"/>
                  </a:lnTo>
                  <a:lnTo>
                    <a:pt x="81302" y="28279"/>
                  </a:lnTo>
                  <a:lnTo>
                    <a:pt x="77767" y="28279"/>
                  </a:lnTo>
                  <a:lnTo>
                    <a:pt x="72465" y="28279"/>
                  </a:lnTo>
                  <a:lnTo>
                    <a:pt x="68930" y="28279"/>
                  </a:lnTo>
                  <a:lnTo>
                    <a:pt x="60092" y="22977"/>
                  </a:lnTo>
                  <a:lnTo>
                    <a:pt x="58325" y="22977"/>
                  </a:lnTo>
                  <a:lnTo>
                    <a:pt x="49488" y="15907"/>
                  </a:lnTo>
                  <a:lnTo>
                    <a:pt x="49488" y="7070"/>
                  </a:lnTo>
                  <a:lnTo>
                    <a:pt x="49488" y="3535"/>
                  </a:lnTo>
                  <a:close/>
                </a:path>
              </a:pathLst>
            </a:custGeom>
            <a:grpFill/>
            <a:ln w="6350" cap="flat">
              <a:solidFill>
                <a:schemeClr val="bg1">
                  <a:lumMod val="95000"/>
                </a:schemeClr>
              </a:solidFill>
              <a:prstDash val="solid"/>
              <a:miter lim="800000"/>
              <a:headEnd/>
              <a:tailEnd/>
            </a:ln>
          </p:spPr>
          <p:txBody>
            <a:bodyPr/>
            <a:lstStyle/>
            <a:p>
              <a:pPr defTabSz="1828434" fontAlgn="auto">
                <a:spcBef>
                  <a:spcPts val="0"/>
                </a:spcBef>
                <a:spcAft>
                  <a:spcPts val="0"/>
                </a:spcAft>
                <a:defRPr/>
              </a:pPr>
              <a:endParaRPr lang="en-US" b="1" dirty="0">
                <a:latin typeface="Lato Bold" charset="0"/>
                <a:ea typeface="+mn-ea"/>
              </a:endParaRPr>
            </a:p>
          </p:txBody>
        </p:sp>
      </p:grpSp>
      <p:grpSp>
        <p:nvGrpSpPr>
          <p:cNvPr id="20" name="Group 19"/>
          <p:cNvGrpSpPr/>
          <p:nvPr/>
        </p:nvGrpSpPr>
        <p:grpSpPr>
          <a:xfrm>
            <a:off x="1609479" y="9858835"/>
            <a:ext cx="21640800" cy="2826450"/>
            <a:chOff x="1609479" y="9858835"/>
            <a:chExt cx="21640800" cy="2826450"/>
          </a:xfrm>
        </p:grpSpPr>
        <p:sp>
          <p:nvSpPr>
            <p:cNvPr id="73" name="TextBox 72"/>
            <p:cNvSpPr txBox="1"/>
            <p:nvPr/>
          </p:nvSpPr>
          <p:spPr>
            <a:xfrm>
              <a:off x="2705972" y="11725058"/>
              <a:ext cx="4048349" cy="960227"/>
            </a:xfrm>
            <a:prstGeom prst="rect">
              <a:avLst/>
            </a:prstGeom>
            <a:noFill/>
          </p:spPr>
          <p:txBody>
            <a:bodyPr wrap="square" lIns="219419" tIns="109710" rIns="219419" bIns="109710" rtlCol="0">
              <a:spAutoFit/>
            </a:bodyPr>
            <a:lstStyle/>
            <a:p>
              <a:r>
                <a:rPr lang="en-US" sz="2400" dirty="0">
                  <a:solidFill>
                    <a:schemeClr val="bg1">
                      <a:lumMod val="75000"/>
                    </a:schemeClr>
                  </a:solidFill>
                  <a:latin typeface="Lato" pitchFamily="34" charset="0"/>
                  <a:ea typeface="Lato" pitchFamily="34" charset="0"/>
                  <a:cs typeface="Lato" pitchFamily="34" charset="0"/>
                </a:rPr>
                <a:t>Lorem Ipsum has two main data </a:t>
              </a:r>
              <a:r>
                <a:rPr lang="en-US" sz="2400" dirty="0" smtClean="0">
                  <a:solidFill>
                    <a:schemeClr val="bg1">
                      <a:lumMod val="75000"/>
                    </a:schemeClr>
                  </a:solidFill>
                  <a:latin typeface="Lato" pitchFamily="34" charset="0"/>
                  <a:ea typeface="Lato" pitchFamily="34" charset="0"/>
                  <a:cs typeface="Lato" pitchFamily="34" charset="0"/>
                </a:rPr>
                <a:t>statistical</a:t>
              </a:r>
              <a:endParaRPr lang="en-US" sz="2400" dirty="0">
                <a:solidFill>
                  <a:schemeClr val="bg1">
                    <a:lumMod val="75000"/>
                  </a:schemeClr>
                </a:solidFill>
                <a:latin typeface="Lato" pitchFamily="34" charset="0"/>
                <a:ea typeface="Lato" pitchFamily="34" charset="0"/>
                <a:cs typeface="Lato" pitchFamily="34" charset="0"/>
              </a:endParaRPr>
            </a:p>
          </p:txBody>
        </p:sp>
        <p:grpSp>
          <p:nvGrpSpPr>
            <p:cNvPr id="74" name="กลุ่ม 62"/>
            <p:cNvGrpSpPr/>
            <p:nvPr/>
          </p:nvGrpSpPr>
          <p:grpSpPr>
            <a:xfrm>
              <a:off x="1609479" y="11799622"/>
              <a:ext cx="776234" cy="776234"/>
              <a:chOff x="1055139" y="-1026071"/>
              <a:chExt cx="1371600" cy="1371600"/>
            </a:xfrm>
          </p:grpSpPr>
          <p:sp>
            <p:nvSpPr>
              <p:cNvPr id="75" name="วงรี 63"/>
              <p:cNvSpPr/>
              <p:nvPr/>
            </p:nvSpPr>
            <p:spPr>
              <a:xfrm>
                <a:off x="1055139" y="-1026071"/>
                <a:ext cx="1371600" cy="13716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dirty="0"/>
              </a:p>
            </p:txBody>
          </p:sp>
          <p:sp>
            <p:nvSpPr>
              <p:cNvPr id="76" name="Freeform 33"/>
              <p:cNvSpPr>
                <a:spLocks noChangeArrowheads="1"/>
              </p:cNvSpPr>
              <p:nvPr/>
            </p:nvSpPr>
            <p:spPr bwMode="auto">
              <a:xfrm>
                <a:off x="1334538" y="-782251"/>
                <a:ext cx="779815" cy="820429"/>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sp>
          <p:nvSpPr>
            <p:cNvPr id="78" name="TextBox 77"/>
            <p:cNvSpPr txBox="1"/>
            <p:nvPr/>
          </p:nvSpPr>
          <p:spPr>
            <a:xfrm>
              <a:off x="8305330" y="11615629"/>
              <a:ext cx="4048349" cy="960227"/>
            </a:xfrm>
            <a:prstGeom prst="rect">
              <a:avLst/>
            </a:prstGeom>
            <a:noFill/>
          </p:spPr>
          <p:txBody>
            <a:bodyPr wrap="square" lIns="219419" tIns="109710" rIns="219419" bIns="109710" rtlCol="0">
              <a:spAutoFit/>
            </a:bodyPr>
            <a:lstStyle/>
            <a:p>
              <a:r>
                <a:rPr lang="en-US" sz="2400" dirty="0">
                  <a:solidFill>
                    <a:schemeClr val="bg1">
                      <a:lumMod val="75000"/>
                    </a:schemeClr>
                  </a:solidFill>
                  <a:latin typeface="Lato" pitchFamily="34" charset="0"/>
                  <a:ea typeface="Lato" pitchFamily="34" charset="0"/>
                  <a:cs typeface="Lato" pitchFamily="34" charset="0"/>
                </a:rPr>
                <a:t>Lorem Ipsum has two main data </a:t>
              </a:r>
              <a:r>
                <a:rPr lang="en-US" sz="2400" dirty="0" smtClean="0">
                  <a:solidFill>
                    <a:schemeClr val="bg1">
                      <a:lumMod val="75000"/>
                    </a:schemeClr>
                  </a:solidFill>
                  <a:latin typeface="Lato" pitchFamily="34" charset="0"/>
                  <a:ea typeface="Lato" pitchFamily="34" charset="0"/>
                  <a:cs typeface="Lato" pitchFamily="34" charset="0"/>
                </a:rPr>
                <a:t>statistical</a:t>
              </a:r>
              <a:endParaRPr lang="en-US" sz="2400" dirty="0">
                <a:solidFill>
                  <a:schemeClr val="bg1">
                    <a:lumMod val="75000"/>
                  </a:schemeClr>
                </a:solidFill>
                <a:latin typeface="Lato" pitchFamily="34" charset="0"/>
                <a:ea typeface="Lato" pitchFamily="34" charset="0"/>
                <a:cs typeface="Lato" pitchFamily="34" charset="0"/>
              </a:endParaRPr>
            </a:p>
          </p:txBody>
        </p:sp>
        <p:grpSp>
          <p:nvGrpSpPr>
            <p:cNvPr id="79" name="กลุ่ม 62"/>
            <p:cNvGrpSpPr/>
            <p:nvPr/>
          </p:nvGrpSpPr>
          <p:grpSpPr>
            <a:xfrm>
              <a:off x="7208837" y="11802031"/>
              <a:ext cx="776234" cy="776234"/>
              <a:chOff x="1055139" y="-1026071"/>
              <a:chExt cx="1371600" cy="1371600"/>
            </a:xfrm>
          </p:grpSpPr>
          <p:sp>
            <p:nvSpPr>
              <p:cNvPr id="80" name="วงรี 63"/>
              <p:cNvSpPr/>
              <p:nvPr/>
            </p:nvSpPr>
            <p:spPr>
              <a:xfrm>
                <a:off x="1055139" y="-1026071"/>
                <a:ext cx="1371600" cy="13716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dirty="0"/>
              </a:p>
            </p:txBody>
          </p:sp>
          <p:sp>
            <p:nvSpPr>
              <p:cNvPr id="81" name="Freeform 33"/>
              <p:cNvSpPr>
                <a:spLocks noChangeArrowheads="1"/>
              </p:cNvSpPr>
              <p:nvPr/>
            </p:nvSpPr>
            <p:spPr bwMode="auto">
              <a:xfrm>
                <a:off x="1334538" y="-782251"/>
                <a:ext cx="779815" cy="820429"/>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sp>
          <p:nvSpPr>
            <p:cNvPr id="82" name="TextBox 81"/>
            <p:cNvSpPr txBox="1"/>
            <p:nvPr/>
          </p:nvSpPr>
          <p:spPr>
            <a:xfrm>
              <a:off x="13715530" y="11615629"/>
              <a:ext cx="4048349" cy="960227"/>
            </a:xfrm>
            <a:prstGeom prst="rect">
              <a:avLst/>
            </a:prstGeom>
            <a:noFill/>
          </p:spPr>
          <p:txBody>
            <a:bodyPr wrap="square" lIns="219419" tIns="109710" rIns="219419" bIns="109710" rtlCol="0">
              <a:spAutoFit/>
            </a:bodyPr>
            <a:lstStyle/>
            <a:p>
              <a:r>
                <a:rPr lang="en-US" sz="2400" dirty="0">
                  <a:solidFill>
                    <a:schemeClr val="bg1">
                      <a:lumMod val="75000"/>
                    </a:schemeClr>
                  </a:solidFill>
                  <a:latin typeface="Lato" pitchFamily="34" charset="0"/>
                  <a:ea typeface="Lato" pitchFamily="34" charset="0"/>
                  <a:cs typeface="Lato" pitchFamily="34" charset="0"/>
                </a:rPr>
                <a:t>Lorem Ipsum has two main data </a:t>
              </a:r>
              <a:r>
                <a:rPr lang="en-US" sz="2400" dirty="0" smtClean="0">
                  <a:solidFill>
                    <a:schemeClr val="bg1">
                      <a:lumMod val="75000"/>
                    </a:schemeClr>
                  </a:solidFill>
                  <a:latin typeface="Lato" pitchFamily="34" charset="0"/>
                  <a:ea typeface="Lato" pitchFamily="34" charset="0"/>
                  <a:cs typeface="Lato" pitchFamily="34" charset="0"/>
                </a:rPr>
                <a:t>statistical</a:t>
              </a:r>
              <a:endParaRPr lang="en-US" sz="2400" dirty="0">
                <a:solidFill>
                  <a:schemeClr val="bg1">
                    <a:lumMod val="75000"/>
                  </a:schemeClr>
                </a:solidFill>
                <a:latin typeface="Lato" pitchFamily="34" charset="0"/>
                <a:ea typeface="Lato" pitchFamily="34" charset="0"/>
                <a:cs typeface="Lato" pitchFamily="34" charset="0"/>
              </a:endParaRPr>
            </a:p>
          </p:txBody>
        </p:sp>
        <p:grpSp>
          <p:nvGrpSpPr>
            <p:cNvPr id="83" name="กลุ่ม 62"/>
            <p:cNvGrpSpPr/>
            <p:nvPr/>
          </p:nvGrpSpPr>
          <p:grpSpPr>
            <a:xfrm>
              <a:off x="12619037" y="11690193"/>
              <a:ext cx="776234" cy="776234"/>
              <a:chOff x="1055139" y="-1026071"/>
              <a:chExt cx="1371600" cy="1371600"/>
            </a:xfrm>
          </p:grpSpPr>
          <p:sp>
            <p:nvSpPr>
              <p:cNvPr id="84" name="วงรี 63"/>
              <p:cNvSpPr/>
              <p:nvPr/>
            </p:nvSpPr>
            <p:spPr>
              <a:xfrm>
                <a:off x="1055139" y="-1026071"/>
                <a:ext cx="1371600" cy="13716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dirty="0"/>
              </a:p>
            </p:txBody>
          </p:sp>
          <p:sp>
            <p:nvSpPr>
              <p:cNvPr id="85" name="Freeform 33"/>
              <p:cNvSpPr>
                <a:spLocks noChangeArrowheads="1"/>
              </p:cNvSpPr>
              <p:nvPr/>
            </p:nvSpPr>
            <p:spPr bwMode="auto">
              <a:xfrm>
                <a:off x="1334538" y="-782251"/>
                <a:ext cx="779815" cy="820429"/>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sp>
          <p:nvSpPr>
            <p:cNvPr id="86" name="TextBox 85"/>
            <p:cNvSpPr txBox="1"/>
            <p:nvPr/>
          </p:nvSpPr>
          <p:spPr>
            <a:xfrm>
              <a:off x="19201930" y="11506200"/>
              <a:ext cx="4048349" cy="960227"/>
            </a:xfrm>
            <a:prstGeom prst="rect">
              <a:avLst/>
            </a:prstGeom>
            <a:noFill/>
          </p:spPr>
          <p:txBody>
            <a:bodyPr wrap="square" lIns="219419" tIns="109710" rIns="219419" bIns="109710" rtlCol="0">
              <a:spAutoFit/>
            </a:bodyPr>
            <a:lstStyle/>
            <a:p>
              <a:r>
                <a:rPr lang="en-US" sz="2400" dirty="0">
                  <a:solidFill>
                    <a:schemeClr val="bg1">
                      <a:lumMod val="75000"/>
                    </a:schemeClr>
                  </a:solidFill>
                  <a:latin typeface="Lato" pitchFamily="34" charset="0"/>
                  <a:ea typeface="Lato" pitchFamily="34" charset="0"/>
                  <a:cs typeface="Lato" pitchFamily="34" charset="0"/>
                </a:rPr>
                <a:t>Lorem Ipsum has two main data </a:t>
              </a:r>
              <a:r>
                <a:rPr lang="en-US" sz="2400" dirty="0" smtClean="0">
                  <a:solidFill>
                    <a:schemeClr val="bg1">
                      <a:lumMod val="75000"/>
                    </a:schemeClr>
                  </a:solidFill>
                  <a:latin typeface="Lato" pitchFamily="34" charset="0"/>
                  <a:ea typeface="Lato" pitchFamily="34" charset="0"/>
                  <a:cs typeface="Lato" pitchFamily="34" charset="0"/>
                </a:rPr>
                <a:t>statistical</a:t>
              </a:r>
              <a:endParaRPr lang="en-US" sz="2400" dirty="0">
                <a:solidFill>
                  <a:schemeClr val="bg1">
                    <a:lumMod val="75000"/>
                  </a:schemeClr>
                </a:solidFill>
                <a:latin typeface="Lato" pitchFamily="34" charset="0"/>
                <a:ea typeface="Lato" pitchFamily="34" charset="0"/>
                <a:cs typeface="Lato" pitchFamily="34" charset="0"/>
              </a:endParaRPr>
            </a:p>
          </p:txBody>
        </p:sp>
        <p:grpSp>
          <p:nvGrpSpPr>
            <p:cNvPr id="90" name="กลุ่ม 62"/>
            <p:cNvGrpSpPr/>
            <p:nvPr/>
          </p:nvGrpSpPr>
          <p:grpSpPr>
            <a:xfrm>
              <a:off x="18105437" y="11692602"/>
              <a:ext cx="776234" cy="776234"/>
              <a:chOff x="1055139" y="-1026071"/>
              <a:chExt cx="1371600" cy="1371600"/>
            </a:xfrm>
          </p:grpSpPr>
          <p:sp>
            <p:nvSpPr>
              <p:cNvPr id="91" name="วงรี 63"/>
              <p:cNvSpPr/>
              <p:nvPr/>
            </p:nvSpPr>
            <p:spPr>
              <a:xfrm>
                <a:off x="1055139" y="-1026071"/>
                <a:ext cx="1371600" cy="13716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dirty="0"/>
              </a:p>
            </p:txBody>
          </p:sp>
          <p:sp>
            <p:nvSpPr>
              <p:cNvPr id="92" name="Freeform 33"/>
              <p:cNvSpPr>
                <a:spLocks noChangeArrowheads="1"/>
              </p:cNvSpPr>
              <p:nvPr/>
            </p:nvSpPr>
            <p:spPr bwMode="auto">
              <a:xfrm>
                <a:off x="1334538" y="-782251"/>
                <a:ext cx="779815" cy="820429"/>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grpSp>
          <p:nvGrpSpPr>
            <p:cNvPr id="2" name="Group 1"/>
            <p:cNvGrpSpPr/>
            <p:nvPr/>
          </p:nvGrpSpPr>
          <p:grpSpPr>
            <a:xfrm>
              <a:off x="2865437" y="9906000"/>
              <a:ext cx="2931543" cy="1378628"/>
              <a:chOff x="-3691544" y="7914926"/>
              <a:chExt cx="5347827" cy="2514943"/>
            </a:xfrm>
          </p:grpSpPr>
          <p:grpSp>
            <p:nvGrpSpPr>
              <p:cNvPr id="94" name="กลุ่ม 500"/>
              <p:cNvGrpSpPr/>
              <p:nvPr/>
            </p:nvGrpSpPr>
            <p:grpSpPr>
              <a:xfrm>
                <a:off x="-3691544" y="7982800"/>
                <a:ext cx="5347827" cy="2447069"/>
                <a:chOff x="3603626" y="4614862"/>
                <a:chExt cx="2376488" cy="1087438"/>
              </a:xfrm>
            </p:grpSpPr>
            <p:sp>
              <p:nvSpPr>
                <p:cNvPr id="195" name="Freeform 424"/>
                <p:cNvSpPr>
                  <a:spLocks/>
                </p:cNvSpPr>
                <p:nvPr/>
              </p:nvSpPr>
              <p:spPr bwMode="auto">
                <a:xfrm>
                  <a:off x="5353051" y="5324475"/>
                  <a:ext cx="238125" cy="377825"/>
                </a:xfrm>
                <a:custGeom>
                  <a:avLst/>
                  <a:gdLst>
                    <a:gd name="T0" fmla="*/ 44 w 56"/>
                    <a:gd name="T1" fmla="*/ 0 h 88"/>
                    <a:gd name="T2" fmla="*/ 0 w 56"/>
                    <a:gd name="T3" fmla="*/ 44 h 88"/>
                    <a:gd name="T4" fmla="*/ 44 w 56"/>
                    <a:gd name="T5" fmla="*/ 88 h 88"/>
                    <a:gd name="T6" fmla="*/ 56 w 56"/>
                    <a:gd name="T7" fmla="*/ 88 h 88"/>
                    <a:gd name="T8" fmla="*/ 56 w 56"/>
                    <a:gd name="T9" fmla="*/ 0 h 88"/>
                    <a:gd name="T10" fmla="*/ 44 w 56"/>
                    <a:gd name="T11" fmla="*/ 0 h 88"/>
                  </a:gdLst>
                  <a:ahLst/>
                  <a:cxnLst>
                    <a:cxn ang="0">
                      <a:pos x="T0" y="T1"/>
                    </a:cxn>
                    <a:cxn ang="0">
                      <a:pos x="T2" y="T3"/>
                    </a:cxn>
                    <a:cxn ang="0">
                      <a:pos x="T4" y="T5"/>
                    </a:cxn>
                    <a:cxn ang="0">
                      <a:pos x="T6" y="T7"/>
                    </a:cxn>
                    <a:cxn ang="0">
                      <a:pos x="T8" y="T9"/>
                    </a:cxn>
                    <a:cxn ang="0">
                      <a:pos x="T10" y="T11"/>
                    </a:cxn>
                  </a:cxnLst>
                  <a:rect l="0" t="0" r="r" b="b"/>
                  <a:pathLst>
                    <a:path w="56" h="88">
                      <a:moveTo>
                        <a:pt x="44" y="0"/>
                      </a:moveTo>
                      <a:cubicBezTo>
                        <a:pt x="20" y="0"/>
                        <a:pt x="0" y="20"/>
                        <a:pt x="0" y="44"/>
                      </a:cubicBezTo>
                      <a:cubicBezTo>
                        <a:pt x="0" y="69"/>
                        <a:pt x="20" y="88"/>
                        <a:pt x="44" y="88"/>
                      </a:cubicBezTo>
                      <a:cubicBezTo>
                        <a:pt x="56" y="88"/>
                        <a:pt x="56" y="88"/>
                        <a:pt x="56" y="88"/>
                      </a:cubicBezTo>
                      <a:cubicBezTo>
                        <a:pt x="56" y="0"/>
                        <a:pt x="56" y="0"/>
                        <a:pt x="56" y="0"/>
                      </a:cubicBezTo>
                      <a:lnTo>
                        <a:pt x="44" y="0"/>
                      </a:lnTo>
                      <a:close/>
                    </a:path>
                  </a:pathLst>
                </a:custGeom>
                <a:solidFill>
                  <a:srgbClr val="1022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96" name="Freeform 425"/>
                <p:cNvSpPr>
                  <a:spLocks/>
                </p:cNvSpPr>
                <p:nvPr/>
              </p:nvSpPr>
              <p:spPr bwMode="auto">
                <a:xfrm>
                  <a:off x="4364039" y="5324475"/>
                  <a:ext cx="244475" cy="377825"/>
                </a:xfrm>
                <a:custGeom>
                  <a:avLst/>
                  <a:gdLst>
                    <a:gd name="T0" fmla="*/ 45 w 57"/>
                    <a:gd name="T1" fmla="*/ 0 h 88"/>
                    <a:gd name="T2" fmla="*/ 0 w 57"/>
                    <a:gd name="T3" fmla="*/ 44 h 88"/>
                    <a:gd name="T4" fmla="*/ 45 w 57"/>
                    <a:gd name="T5" fmla="*/ 88 h 88"/>
                    <a:gd name="T6" fmla="*/ 57 w 57"/>
                    <a:gd name="T7" fmla="*/ 88 h 88"/>
                    <a:gd name="T8" fmla="*/ 57 w 57"/>
                    <a:gd name="T9" fmla="*/ 0 h 88"/>
                    <a:gd name="T10" fmla="*/ 45 w 57"/>
                    <a:gd name="T11" fmla="*/ 0 h 88"/>
                  </a:gdLst>
                  <a:ahLst/>
                  <a:cxnLst>
                    <a:cxn ang="0">
                      <a:pos x="T0" y="T1"/>
                    </a:cxn>
                    <a:cxn ang="0">
                      <a:pos x="T2" y="T3"/>
                    </a:cxn>
                    <a:cxn ang="0">
                      <a:pos x="T4" y="T5"/>
                    </a:cxn>
                    <a:cxn ang="0">
                      <a:pos x="T6" y="T7"/>
                    </a:cxn>
                    <a:cxn ang="0">
                      <a:pos x="T8" y="T9"/>
                    </a:cxn>
                    <a:cxn ang="0">
                      <a:pos x="T10" y="T11"/>
                    </a:cxn>
                  </a:cxnLst>
                  <a:rect l="0" t="0" r="r" b="b"/>
                  <a:pathLst>
                    <a:path w="57" h="88">
                      <a:moveTo>
                        <a:pt x="45" y="0"/>
                      </a:moveTo>
                      <a:cubicBezTo>
                        <a:pt x="20" y="0"/>
                        <a:pt x="0" y="20"/>
                        <a:pt x="0" y="44"/>
                      </a:cubicBezTo>
                      <a:cubicBezTo>
                        <a:pt x="0" y="69"/>
                        <a:pt x="20" y="88"/>
                        <a:pt x="45" y="88"/>
                      </a:cubicBezTo>
                      <a:cubicBezTo>
                        <a:pt x="57" y="88"/>
                        <a:pt x="57" y="88"/>
                        <a:pt x="57" y="88"/>
                      </a:cubicBezTo>
                      <a:cubicBezTo>
                        <a:pt x="57" y="0"/>
                        <a:pt x="57" y="0"/>
                        <a:pt x="57" y="0"/>
                      </a:cubicBezTo>
                      <a:lnTo>
                        <a:pt x="45" y="0"/>
                      </a:lnTo>
                      <a:close/>
                    </a:path>
                  </a:pathLst>
                </a:custGeom>
                <a:solidFill>
                  <a:srgbClr val="1022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97" name="Freeform 426"/>
                <p:cNvSpPr>
                  <a:spLocks/>
                </p:cNvSpPr>
                <p:nvPr/>
              </p:nvSpPr>
              <p:spPr bwMode="auto">
                <a:xfrm>
                  <a:off x="5353051" y="5324475"/>
                  <a:ext cx="238125" cy="377825"/>
                </a:xfrm>
                <a:custGeom>
                  <a:avLst/>
                  <a:gdLst>
                    <a:gd name="T0" fmla="*/ 44 w 56"/>
                    <a:gd name="T1" fmla="*/ 0 h 88"/>
                    <a:gd name="T2" fmla="*/ 0 w 56"/>
                    <a:gd name="T3" fmla="*/ 44 h 88"/>
                    <a:gd name="T4" fmla="*/ 44 w 56"/>
                    <a:gd name="T5" fmla="*/ 88 h 88"/>
                    <a:gd name="T6" fmla="*/ 56 w 56"/>
                    <a:gd name="T7" fmla="*/ 88 h 88"/>
                    <a:gd name="T8" fmla="*/ 56 w 56"/>
                    <a:gd name="T9" fmla="*/ 0 h 88"/>
                    <a:gd name="T10" fmla="*/ 44 w 56"/>
                    <a:gd name="T11" fmla="*/ 0 h 88"/>
                  </a:gdLst>
                  <a:ahLst/>
                  <a:cxnLst>
                    <a:cxn ang="0">
                      <a:pos x="T0" y="T1"/>
                    </a:cxn>
                    <a:cxn ang="0">
                      <a:pos x="T2" y="T3"/>
                    </a:cxn>
                    <a:cxn ang="0">
                      <a:pos x="T4" y="T5"/>
                    </a:cxn>
                    <a:cxn ang="0">
                      <a:pos x="T6" y="T7"/>
                    </a:cxn>
                    <a:cxn ang="0">
                      <a:pos x="T8" y="T9"/>
                    </a:cxn>
                    <a:cxn ang="0">
                      <a:pos x="T10" y="T11"/>
                    </a:cxn>
                  </a:cxnLst>
                  <a:rect l="0" t="0" r="r" b="b"/>
                  <a:pathLst>
                    <a:path w="56" h="88">
                      <a:moveTo>
                        <a:pt x="44" y="0"/>
                      </a:moveTo>
                      <a:cubicBezTo>
                        <a:pt x="20" y="0"/>
                        <a:pt x="0" y="20"/>
                        <a:pt x="0" y="44"/>
                      </a:cubicBezTo>
                      <a:cubicBezTo>
                        <a:pt x="0" y="69"/>
                        <a:pt x="20" y="88"/>
                        <a:pt x="44" y="88"/>
                      </a:cubicBezTo>
                      <a:cubicBezTo>
                        <a:pt x="56" y="88"/>
                        <a:pt x="56" y="88"/>
                        <a:pt x="56" y="88"/>
                      </a:cubicBezTo>
                      <a:cubicBezTo>
                        <a:pt x="56" y="0"/>
                        <a:pt x="56" y="0"/>
                        <a:pt x="56" y="0"/>
                      </a:cubicBezTo>
                      <a:lnTo>
                        <a:pt x="44" y="0"/>
                      </a:lnTo>
                      <a:close/>
                    </a:path>
                  </a:pathLst>
                </a:custGeom>
                <a:solidFill>
                  <a:srgbClr val="1022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98" name="Oval 437"/>
                <p:cNvSpPr>
                  <a:spLocks noChangeArrowheads="1"/>
                </p:cNvSpPr>
                <p:nvPr/>
              </p:nvSpPr>
              <p:spPr bwMode="auto">
                <a:xfrm>
                  <a:off x="4419601" y="5324475"/>
                  <a:ext cx="376238" cy="377825"/>
                </a:xfrm>
                <a:prstGeom prst="ellipse">
                  <a:avLst/>
                </a:prstGeom>
                <a:solidFill>
                  <a:srgbClr val="2228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99" name="Oval 439"/>
                <p:cNvSpPr>
                  <a:spLocks noChangeArrowheads="1"/>
                </p:cNvSpPr>
                <p:nvPr/>
              </p:nvSpPr>
              <p:spPr bwMode="auto">
                <a:xfrm>
                  <a:off x="5403851" y="5324475"/>
                  <a:ext cx="381000" cy="377825"/>
                </a:xfrm>
                <a:prstGeom prst="ellipse">
                  <a:avLst/>
                </a:prstGeom>
                <a:solidFill>
                  <a:srgbClr val="2228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nvGrpSpPr>
                <p:cNvPr id="200" name="กลุ่ม 506"/>
                <p:cNvGrpSpPr/>
                <p:nvPr/>
              </p:nvGrpSpPr>
              <p:grpSpPr>
                <a:xfrm>
                  <a:off x="3603626" y="4614862"/>
                  <a:ext cx="2376488" cy="1052513"/>
                  <a:chOff x="3603626" y="4614862"/>
                  <a:chExt cx="2376488" cy="1052513"/>
                </a:xfrm>
              </p:grpSpPr>
              <p:sp>
                <p:nvSpPr>
                  <p:cNvPr id="201" name="Oval 427"/>
                  <p:cNvSpPr>
                    <a:spLocks noChangeArrowheads="1"/>
                  </p:cNvSpPr>
                  <p:nvPr/>
                </p:nvSpPr>
                <p:spPr bwMode="auto">
                  <a:xfrm>
                    <a:off x="4992689" y="5291137"/>
                    <a:ext cx="381000" cy="376238"/>
                  </a:xfrm>
                  <a:prstGeom prst="ellipse">
                    <a:avLst/>
                  </a:prstGeom>
                  <a:solidFill>
                    <a:srgbClr val="1022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02" name="Freeform 428"/>
                  <p:cNvSpPr>
                    <a:spLocks/>
                  </p:cNvSpPr>
                  <p:nvPr/>
                </p:nvSpPr>
                <p:spPr bwMode="auto">
                  <a:xfrm>
                    <a:off x="3932239" y="5291137"/>
                    <a:ext cx="244475" cy="376238"/>
                  </a:xfrm>
                  <a:custGeom>
                    <a:avLst/>
                    <a:gdLst>
                      <a:gd name="T0" fmla="*/ 45 w 57"/>
                      <a:gd name="T1" fmla="*/ 0 h 88"/>
                      <a:gd name="T2" fmla="*/ 0 w 57"/>
                      <a:gd name="T3" fmla="*/ 44 h 88"/>
                      <a:gd name="T4" fmla="*/ 45 w 57"/>
                      <a:gd name="T5" fmla="*/ 88 h 88"/>
                      <a:gd name="T6" fmla="*/ 57 w 57"/>
                      <a:gd name="T7" fmla="*/ 88 h 88"/>
                      <a:gd name="T8" fmla="*/ 57 w 57"/>
                      <a:gd name="T9" fmla="*/ 0 h 88"/>
                      <a:gd name="T10" fmla="*/ 45 w 57"/>
                      <a:gd name="T11" fmla="*/ 0 h 88"/>
                    </a:gdLst>
                    <a:ahLst/>
                    <a:cxnLst>
                      <a:cxn ang="0">
                        <a:pos x="T0" y="T1"/>
                      </a:cxn>
                      <a:cxn ang="0">
                        <a:pos x="T2" y="T3"/>
                      </a:cxn>
                      <a:cxn ang="0">
                        <a:pos x="T4" y="T5"/>
                      </a:cxn>
                      <a:cxn ang="0">
                        <a:pos x="T6" y="T7"/>
                      </a:cxn>
                      <a:cxn ang="0">
                        <a:pos x="T8" y="T9"/>
                      </a:cxn>
                      <a:cxn ang="0">
                        <a:pos x="T10" y="T11"/>
                      </a:cxn>
                    </a:cxnLst>
                    <a:rect l="0" t="0" r="r" b="b"/>
                    <a:pathLst>
                      <a:path w="57" h="88">
                        <a:moveTo>
                          <a:pt x="45" y="0"/>
                        </a:moveTo>
                        <a:cubicBezTo>
                          <a:pt x="20" y="0"/>
                          <a:pt x="0" y="19"/>
                          <a:pt x="0" y="44"/>
                        </a:cubicBezTo>
                        <a:cubicBezTo>
                          <a:pt x="0" y="68"/>
                          <a:pt x="20" y="88"/>
                          <a:pt x="45" y="88"/>
                        </a:cubicBezTo>
                        <a:cubicBezTo>
                          <a:pt x="57" y="88"/>
                          <a:pt x="57" y="88"/>
                          <a:pt x="57" y="88"/>
                        </a:cubicBezTo>
                        <a:cubicBezTo>
                          <a:pt x="57" y="0"/>
                          <a:pt x="57" y="0"/>
                          <a:pt x="57" y="0"/>
                        </a:cubicBezTo>
                        <a:lnTo>
                          <a:pt x="45" y="0"/>
                        </a:lnTo>
                        <a:close/>
                      </a:path>
                    </a:pathLst>
                  </a:custGeom>
                  <a:solidFill>
                    <a:srgbClr val="1022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03" name="Oval 429"/>
                  <p:cNvSpPr>
                    <a:spLocks noChangeArrowheads="1"/>
                  </p:cNvSpPr>
                  <p:nvPr/>
                </p:nvSpPr>
                <p:spPr bwMode="auto">
                  <a:xfrm>
                    <a:off x="3987801" y="5291137"/>
                    <a:ext cx="376238" cy="376238"/>
                  </a:xfrm>
                  <a:prstGeom prst="ellipse">
                    <a:avLst/>
                  </a:prstGeom>
                  <a:solidFill>
                    <a:srgbClr val="1022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04" name="Rectangle 430"/>
                  <p:cNvSpPr>
                    <a:spLocks noChangeArrowheads="1"/>
                  </p:cNvSpPr>
                  <p:nvPr/>
                </p:nvSpPr>
                <p:spPr bwMode="auto">
                  <a:xfrm>
                    <a:off x="3638551" y="5230812"/>
                    <a:ext cx="1354138" cy="158750"/>
                  </a:xfrm>
                  <a:prstGeom prst="rect">
                    <a:avLst/>
                  </a:prstGeom>
                  <a:solidFill>
                    <a:srgbClr val="5BA5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05" name="Freeform 431"/>
                  <p:cNvSpPr>
                    <a:spLocks/>
                  </p:cNvSpPr>
                  <p:nvPr/>
                </p:nvSpPr>
                <p:spPr bwMode="auto">
                  <a:xfrm>
                    <a:off x="4219576" y="5389562"/>
                    <a:ext cx="1760538" cy="123825"/>
                  </a:xfrm>
                  <a:custGeom>
                    <a:avLst/>
                    <a:gdLst>
                      <a:gd name="T0" fmla="*/ 403 w 412"/>
                      <a:gd name="T1" fmla="*/ 29 h 29"/>
                      <a:gd name="T2" fmla="*/ 0 w 412"/>
                      <a:gd name="T3" fmla="*/ 29 h 29"/>
                      <a:gd name="T4" fmla="*/ 0 w 412"/>
                      <a:gd name="T5" fmla="*/ 0 h 29"/>
                      <a:gd name="T6" fmla="*/ 403 w 412"/>
                      <a:gd name="T7" fmla="*/ 0 h 29"/>
                      <a:gd name="T8" fmla="*/ 412 w 412"/>
                      <a:gd name="T9" fmla="*/ 8 h 29"/>
                      <a:gd name="T10" fmla="*/ 412 w 412"/>
                      <a:gd name="T11" fmla="*/ 20 h 29"/>
                      <a:gd name="T12" fmla="*/ 403 w 412"/>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412" h="29">
                        <a:moveTo>
                          <a:pt x="403" y="29"/>
                        </a:moveTo>
                        <a:cubicBezTo>
                          <a:pt x="0" y="29"/>
                          <a:pt x="0" y="29"/>
                          <a:pt x="0" y="29"/>
                        </a:cubicBezTo>
                        <a:cubicBezTo>
                          <a:pt x="0" y="0"/>
                          <a:pt x="0" y="0"/>
                          <a:pt x="0" y="0"/>
                        </a:cubicBezTo>
                        <a:cubicBezTo>
                          <a:pt x="403" y="0"/>
                          <a:pt x="403" y="0"/>
                          <a:pt x="403" y="0"/>
                        </a:cubicBezTo>
                        <a:cubicBezTo>
                          <a:pt x="408" y="0"/>
                          <a:pt x="412" y="4"/>
                          <a:pt x="412" y="8"/>
                        </a:cubicBezTo>
                        <a:cubicBezTo>
                          <a:pt x="412" y="20"/>
                          <a:pt x="412" y="20"/>
                          <a:pt x="412" y="20"/>
                        </a:cubicBezTo>
                        <a:cubicBezTo>
                          <a:pt x="412" y="25"/>
                          <a:pt x="408" y="29"/>
                          <a:pt x="403" y="29"/>
                        </a:cubicBezTo>
                        <a:close/>
                      </a:path>
                    </a:pathLst>
                  </a:custGeom>
                  <a:solidFill>
                    <a:srgbClr val="1D42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06" name="Freeform 432"/>
                  <p:cNvSpPr>
                    <a:spLocks/>
                  </p:cNvSpPr>
                  <p:nvPr/>
                </p:nvSpPr>
                <p:spPr bwMode="auto">
                  <a:xfrm>
                    <a:off x="4992689" y="4614862"/>
                    <a:ext cx="949325" cy="774700"/>
                  </a:xfrm>
                  <a:custGeom>
                    <a:avLst/>
                    <a:gdLst>
                      <a:gd name="T0" fmla="*/ 222 w 222"/>
                      <a:gd name="T1" fmla="*/ 181 h 181"/>
                      <a:gd name="T2" fmla="*/ 0 w 222"/>
                      <a:gd name="T3" fmla="*/ 181 h 181"/>
                      <a:gd name="T4" fmla="*/ 0 w 222"/>
                      <a:gd name="T5" fmla="*/ 0 h 181"/>
                      <a:gd name="T6" fmla="*/ 112 w 222"/>
                      <a:gd name="T7" fmla="*/ 0 h 181"/>
                      <a:gd name="T8" fmla="*/ 166 w 222"/>
                      <a:gd name="T9" fmla="*/ 28 h 181"/>
                      <a:gd name="T10" fmla="*/ 211 w 222"/>
                      <a:gd name="T11" fmla="*/ 95 h 181"/>
                      <a:gd name="T12" fmla="*/ 222 w 222"/>
                      <a:gd name="T13" fmla="*/ 132 h 181"/>
                      <a:gd name="T14" fmla="*/ 222 w 222"/>
                      <a:gd name="T15" fmla="*/ 181 h 1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2" h="181">
                        <a:moveTo>
                          <a:pt x="222" y="181"/>
                        </a:moveTo>
                        <a:cubicBezTo>
                          <a:pt x="0" y="181"/>
                          <a:pt x="0" y="181"/>
                          <a:pt x="0" y="181"/>
                        </a:cubicBezTo>
                        <a:cubicBezTo>
                          <a:pt x="0" y="0"/>
                          <a:pt x="0" y="0"/>
                          <a:pt x="0" y="0"/>
                        </a:cubicBezTo>
                        <a:cubicBezTo>
                          <a:pt x="112" y="0"/>
                          <a:pt x="112" y="0"/>
                          <a:pt x="112" y="0"/>
                        </a:cubicBezTo>
                        <a:cubicBezTo>
                          <a:pt x="133" y="0"/>
                          <a:pt x="154" y="10"/>
                          <a:pt x="166" y="28"/>
                        </a:cubicBezTo>
                        <a:cubicBezTo>
                          <a:pt x="211" y="95"/>
                          <a:pt x="211" y="95"/>
                          <a:pt x="211" y="95"/>
                        </a:cubicBezTo>
                        <a:cubicBezTo>
                          <a:pt x="218" y="106"/>
                          <a:pt x="222" y="119"/>
                          <a:pt x="222" y="132"/>
                        </a:cubicBezTo>
                        <a:lnTo>
                          <a:pt x="222" y="181"/>
                        </a:lnTo>
                        <a:close/>
                      </a:path>
                    </a:pathLst>
                  </a:custGeom>
                  <a:solidFill>
                    <a:srgbClr val="6BB1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07" name="Freeform 433"/>
                  <p:cNvSpPr>
                    <a:spLocks/>
                  </p:cNvSpPr>
                  <p:nvPr/>
                </p:nvSpPr>
                <p:spPr bwMode="auto">
                  <a:xfrm>
                    <a:off x="5224464" y="4700587"/>
                    <a:ext cx="598488" cy="373063"/>
                  </a:xfrm>
                  <a:custGeom>
                    <a:avLst/>
                    <a:gdLst>
                      <a:gd name="T0" fmla="*/ 0 w 140"/>
                      <a:gd name="T1" fmla="*/ 87 h 87"/>
                      <a:gd name="T2" fmla="*/ 0 w 140"/>
                      <a:gd name="T3" fmla="*/ 0 h 87"/>
                      <a:gd name="T4" fmla="*/ 58 w 140"/>
                      <a:gd name="T5" fmla="*/ 0 h 87"/>
                      <a:gd name="T6" fmla="*/ 95 w 140"/>
                      <a:gd name="T7" fmla="*/ 20 h 87"/>
                      <a:gd name="T8" fmla="*/ 140 w 140"/>
                      <a:gd name="T9" fmla="*/ 87 h 87"/>
                      <a:gd name="T10" fmla="*/ 0 w 140"/>
                      <a:gd name="T11" fmla="*/ 87 h 87"/>
                    </a:gdLst>
                    <a:ahLst/>
                    <a:cxnLst>
                      <a:cxn ang="0">
                        <a:pos x="T0" y="T1"/>
                      </a:cxn>
                      <a:cxn ang="0">
                        <a:pos x="T2" y="T3"/>
                      </a:cxn>
                      <a:cxn ang="0">
                        <a:pos x="T4" y="T5"/>
                      </a:cxn>
                      <a:cxn ang="0">
                        <a:pos x="T6" y="T7"/>
                      </a:cxn>
                      <a:cxn ang="0">
                        <a:pos x="T8" y="T9"/>
                      </a:cxn>
                      <a:cxn ang="0">
                        <a:pos x="T10" y="T11"/>
                      </a:cxn>
                    </a:cxnLst>
                    <a:rect l="0" t="0" r="r" b="b"/>
                    <a:pathLst>
                      <a:path w="140" h="87">
                        <a:moveTo>
                          <a:pt x="0" y="87"/>
                        </a:moveTo>
                        <a:cubicBezTo>
                          <a:pt x="0" y="0"/>
                          <a:pt x="0" y="0"/>
                          <a:pt x="0" y="0"/>
                        </a:cubicBezTo>
                        <a:cubicBezTo>
                          <a:pt x="58" y="0"/>
                          <a:pt x="58" y="0"/>
                          <a:pt x="58" y="0"/>
                        </a:cubicBezTo>
                        <a:cubicBezTo>
                          <a:pt x="73" y="0"/>
                          <a:pt x="86" y="7"/>
                          <a:pt x="95" y="20"/>
                        </a:cubicBezTo>
                        <a:cubicBezTo>
                          <a:pt x="140" y="87"/>
                          <a:pt x="140" y="87"/>
                          <a:pt x="140" y="87"/>
                        </a:cubicBezTo>
                        <a:lnTo>
                          <a:pt x="0" y="87"/>
                        </a:lnTo>
                        <a:close/>
                      </a:path>
                    </a:pathLst>
                  </a:custGeom>
                  <a:solidFill>
                    <a:srgbClr val="226E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08" name="Rectangle 434"/>
                  <p:cNvSpPr>
                    <a:spLocks noChangeArrowheads="1"/>
                  </p:cNvSpPr>
                  <p:nvPr/>
                </p:nvSpPr>
                <p:spPr bwMode="auto">
                  <a:xfrm>
                    <a:off x="4992689" y="4614862"/>
                    <a:ext cx="115888" cy="774700"/>
                  </a:xfrm>
                  <a:prstGeom prst="rect">
                    <a:avLst/>
                  </a:prstGeom>
                  <a:solidFill>
                    <a:srgbClr val="5BA5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09" name="Freeform 435"/>
                  <p:cNvSpPr>
                    <a:spLocks/>
                  </p:cNvSpPr>
                  <p:nvPr/>
                </p:nvSpPr>
                <p:spPr bwMode="auto">
                  <a:xfrm>
                    <a:off x="4391026" y="5291137"/>
                    <a:ext cx="447675" cy="222250"/>
                  </a:xfrm>
                  <a:custGeom>
                    <a:avLst/>
                    <a:gdLst>
                      <a:gd name="T0" fmla="*/ 53 w 105"/>
                      <a:gd name="T1" fmla="*/ 0 h 52"/>
                      <a:gd name="T2" fmla="*/ 0 w 105"/>
                      <a:gd name="T3" fmla="*/ 52 h 52"/>
                      <a:gd name="T4" fmla="*/ 105 w 105"/>
                      <a:gd name="T5" fmla="*/ 52 h 52"/>
                      <a:gd name="T6" fmla="*/ 53 w 105"/>
                      <a:gd name="T7" fmla="*/ 0 h 52"/>
                    </a:gdLst>
                    <a:ahLst/>
                    <a:cxnLst>
                      <a:cxn ang="0">
                        <a:pos x="T0" y="T1"/>
                      </a:cxn>
                      <a:cxn ang="0">
                        <a:pos x="T2" y="T3"/>
                      </a:cxn>
                      <a:cxn ang="0">
                        <a:pos x="T4" y="T5"/>
                      </a:cxn>
                      <a:cxn ang="0">
                        <a:pos x="T6" y="T7"/>
                      </a:cxn>
                    </a:cxnLst>
                    <a:rect l="0" t="0" r="r" b="b"/>
                    <a:pathLst>
                      <a:path w="105" h="52">
                        <a:moveTo>
                          <a:pt x="53" y="0"/>
                        </a:moveTo>
                        <a:cubicBezTo>
                          <a:pt x="24" y="0"/>
                          <a:pt x="0" y="23"/>
                          <a:pt x="0" y="52"/>
                        </a:cubicBezTo>
                        <a:cubicBezTo>
                          <a:pt x="105" y="52"/>
                          <a:pt x="105" y="52"/>
                          <a:pt x="105" y="52"/>
                        </a:cubicBezTo>
                        <a:cubicBezTo>
                          <a:pt x="105" y="23"/>
                          <a:pt x="82" y="0"/>
                          <a:pt x="53" y="0"/>
                        </a:cubicBezTo>
                        <a:close/>
                      </a:path>
                    </a:pathLst>
                  </a:custGeom>
                  <a:solidFill>
                    <a:srgbClr val="1022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10" name="Freeform 436"/>
                  <p:cNvSpPr>
                    <a:spLocks/>
                  </p:cNvSpPr>
                  <p:nvPr/>
                </p:nvSpPr>
                <p:spPr bwMode="auto">
                  <a:xfrm>
                    <a:off x="5378451" y="5291137"/>
                    <a:ext cx="449263" cy="222250"/>
                  </a:xfrm>
                  <a:custGeom>
                    <a:avLst/>
                    <a:gdLst>
                      <a:gd name="T0" fmla="*/ 53 w 105"/>
                      <a:gd name="T1" fmla="*/ 0 h 52"/>
                      <a:gd name="T2" fmla="*/ 0 w 105"/>
                      <a:gd name="T3" fmla="*/ 52 h 52"/>
                      <a:gd name="T4" fmla="*/ 105 w 105"/>
                      <a:gd name="T5" fmla="*/ 52 h 52"/>
                      <a:gd name="T6" fmla="*/ 53 w 105"/>
                      <a:gd name="T7" fmla="*/ 0 h 52"/>
                    </a:gdLst>
                    <a:ahLst/>
                    <a:cxnLst>
                      <a:cxn ang="0">
                        <a:pos x="T0" y="T1"/>
                      </a:cxn>
                      <a:cxn ang="0">
                        <a:pos x="T2" y="T3"/>
                      </a:cxn>
                      <a:cxn ang="0">
                        <a:pos x="T4" y="T5"/>
                      </a:cxn>
                      <a:cxn ang="0">
                        <a:pos x="T6" y="T7"/>
                      </a:cxn>
                    </a:cxnLst>
                    <a:rect l="0" t="0" r="r" b="b"/>
                    <a:pathLst>
                      <a:path w="105" h="52">
                        <a:moveTo>
                          <a:pt x="53" y="0"/>
                        </a:moveTo>
                        <a:cubicBezTo>
                          <a:pt x="24" y="0"/>
                          <a:pt x="0" y="23"/>
                          <a:pt x="0" y="52"/>
                        </a:cubicBezTo>
                        <a:cubicBezTo>
                          <a:pt x="105" y="52"/>
                          <a:pt x="105" y="52"/>
                          <a:pt x="105" y="52"/>
                        </a:cubicBezTo>
                        <a:cubicBezTo>
                          <a:pt x="105" y="23"/>
                          <a:pt x="81" y="0"/>
                          <a:pt x="53" y="0"/>
                        </a:cubicBezTo>
                        <a:close/>
                      </a:path>
                    </a:pathLst>
                  </a:custGeom>
                  <a:solidFill>
                    <a:srgbClr val="1022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11" name="Oval 438"/>
                  <p:cNvSpPr>
                    <a:spLocks noChangeArrowheads="1"/>
                  </p:cNvSpPr>
                  <p:nvPr/>
                </p:nvSpPr>
                <p:spPr bwMode="auto">
                  <a:xfrm>
                    <a:off x="4514851" y="5419725"/>
                    <a:ext cx="187325" cy="187325"/>
                  </a:xfrm>
                  <a:prstGeom prst="ellipse">
                    <a:avLst/>
                  </a:prstGeom>
                  <a:solidFill>
                    <a:srgbClr val="EAE1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12" name="Oval 440"/>
                  <p:cNvSpPr>
                    <a:spLocks noChangeArrowheads="1"/>
                  </p:cNvSpPr>
                  <p:nvPr/>
                </p:nvSpPr>
                <p:spPr bwMode="auto">
                  <a:xfrm>
                    <a:off x="5502276" y="5419725"/>
                    <a:ext cx="184150" cy="187325"/>
                  </a:xfrm>
                  <a:prstGeom prst="ellipse">
                    <a:avLst/>
                  </a:prstGeom>
                  <a:solidFill>
                    <a:srgbClr val="EAE1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13" name="Rectangle 441"/>
                  <p:cNvSpPr>
                    <a:spLocks noChangeArrowheads="1"/>
                  </p:cNvSpPr>
                  <p:nvPr/>
                </p:nvSpPr>
                <p:spPr bwMode="auto">
                  <a:xfrm>
                    <a:off x="4138614" y="5253037"/>
                    <a:ext cx="80963" cy="76200"/>
                  </a:xfrm>
                  <a:prstGeom prst="rect">
                    <a:avLst/>
                  </a:prstGeom>
                  <a:solidFill>
                    <a:srgbClr val="F3BF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14" name="Rectangle 442"/>
                  <p:cNvSpPr>
                    <a:spLocks noChangeArrowheads="1"/>
                  </p:cNvSpPr>
                  <p:nvPr/>
                </p:nvSpPr>
                <p:spPr bwMode="auto">
                  <a:xfrm>
                    <a:off x="3638551" y="5253037"/>
                    <a:ext cx="80963" cy="76200"/>
                  </a:xfrm>
                  <a:prstGeom prst="rect">
                    <a:avLst/>
                  </a:prstGeom>
                  <a:solidFill>
                    <a:srgbClr val="F3BF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15" name="Freeform 443"/>
                  <p:cNvSpPr>
                    <a:spLocks/>
                  </p:cNvSpPr>
                  <p:nvPr/>
                </p:nvSpPr>
                <p:spPr bwMode="auto">
                  <a:xfrm>
                    <a:off x="5224464" y="5102225"/>
                    <a:ext cx="119063" cy="30163"/>
                  </a:xfrm>
                  <a:custGeom>
                    <a:avLst/>
                    <a:gdLst>
                      <a:gd name="T0" fmla="*/ 23 w 28"/>
                      <a:gd name="T1" fmla="*/ 7 h 7"/>
                      <a:gd name="T2" fmla="*/ 5 w 28"/>
                      <a:gd name="T3" fmla="*/ 7 h 7"/>
                      <a:gd name="T4" fmla="*/ 0 w 28"/>
                      <a:gd name="T5" fmla="*/ 2 h 7"/>
                      <a:gd name="T6" fmla="*/ 0 w 28"/>
                      <a:gd name="T7" fmla="*/ 0 h 7"/>
                      <a:gd name="T8" fmla="*/ 28 w 28"/>
                      <a:gd name="T9" fmla="*/ 0 h 7"/>
                      <a:gd name="T10" fmla="*/ 28 w 28"/>
                      <a:gd name="T11" fmla="*/ 2 h 7"/>
                      <a:gd name="T12" fmla="*/ 23 w 28"/>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8" h="7">
                        <a:moveTo>
                          <a:pt x="23" y="7"/>
                        </a:moveTo>
                        <a:cubicBezTo>
                          <a:pt x="5" y="7"/>
                          <a:pt x="5" y="7"/>
                          <a:pt x="5" y="7"/>
                        </a:cubicBezTo>
                        <a:cubicBezTo>
                          <a:pt x="2" y="7"/>
                          <a:pt x="0" y="5"/>
                          <a:pt x="0" y="2"/>
                        </a:cubicBezTo>
                        <a:cubicBezTo>
                          <a:pt x="0" y="0"/>
                          <a:pt x="0" y="0"/>
                          <a:pt x="0" y="0"/>
                        </a:cubicBezTo>
                        <a:cubicBezTo>
                          <a:pt x="28" y="0"/>
                          <a:pt x="28" y="0"/>
                          <a:pt x="28" y="0"/>
                        </a:cubicBezTo>
                        <a:cubicBezTo>
                          <a:pt x="28" y="2"/>
                          <a:pt x="28" y="2"/>
                          <a:pt x="28" y="2"/>
                        </a:cubicBezTo>
                        <a:cubicBezTo>
                          <a:pt x="28" y="5"/>
                          <a:pt x="26" y="7"/>
                          <a:pt x="23" y="7"/>
                        </a:cubicBezTo>
                        <a:close/>
                      </a:path>
                    </a:pathLst>
                  </a:custGeom>
                  <a:solidFill>
                    <a:srgbClr val="2228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16" name="Freeform 444"/>
                  <p:cNvSpPr>
                    <a:spLocks/>
                  </p:cNvSpPr>
                  <p:nvPr/>
                </p:nvSpPr>
                <p:spPr bwMode="auto">
                  <a:xfrm>
                    <a:off x="5868989" y="5218112"/>
                    <a:ext cx="73025" cy="146050"/>
                  </a:xfrm>
                  <a:custGeom>
                    <a:avLst/>
                    <a:gdLst>
                      <a:gd name="T0" fmla="*/ 0 w 17"/>
                      <a:gd name="T1" fmla="*/ 17 h 34"/>
                      <a:gd name="T2" fmla="*/ 17 w 17"/>
                      <a:gd name="T3" fmla="*/ 0 h 34"/>
                      <a:gd name="T4" fmla="*/ 17 w 17"/>
                      <a:gd name="T5" fmla="*/ 34 h 34"/>
                      <a:gd name="T6" fmla="*/ 0 w 17"/>
                      <a:gd name="T7" fmla="*/ 17 h 34"/>
                    </a:gdLst>
                    <a:ahLst/>
                    <a:cxnLst>
                      <a:cxn ang="0">
                        <a:pos x="T0" y="T1"/>
                      </a:cxn>
                      <a:cxn ang="0">
                        <a:pos x="T2" y="T3"/>
                      </a:cxn>
                      <a:cxn ang="0">
                        <a:pos x="T4" y="T5"/>
                      </a:cxn>
                      <a:cxn ang="0">
                        <a:pos x="T6" y="T7"/>
                      </a:cxn>
                    </a:cxnLst>
                    <a:rect l="0" t="0" r="r" b="b"/>
                    <a:pathLst>
                      <a:path w="17" h="34">
                        <a:moveTo>
                          <a:pt x="0" y="17"/>
                        </a:moveTo>
                        <a:cubicBezTo>
                          <a:pt x="0" y="7"/>
                          <a:pt x="8" y="0"/>
                          <a:pt x="17" y="0"/>
                        </a:cubicBezTo>
                        <a:cubicBezTo>
                          <a:pt x="17" y="34"/>
                          <a:pt x="17" y="34"/>
                          <a:pt x="17" y="34"/>
                        </a:cubicBezTo>
                        <a:cubicBezTo>
                          <a:pt x="8" y="34"/>
                          <a:pt x="0" y="26"/>
                          <a:pt x="0" y="17"/>
                        </a:cubicBezTo>
                        <a:close/>
                      </a:path>
                    </a:pathLst>
                  </a:custGeom>
                  <a:solidFill>
                    <a:srgbClr val="FBB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17" name="Freeform 445"/>
                  <p:cNvSpPr>
                    <a:spLocks/>
                  </p:cNvSpPr>
                  <p:nvPr/>
                </p:nvSpPr>
                <p:spPr bwMode="auto">
                  <a:xfrm>
                    <a:off x="3603626" y="5389562"/>
                    <a:ext cx="654050" cy="123825"/>
                  </a:xfrm>
                  <a:custGeom>
                    <a:avLst/>
                    <a:gdLst>
                      <a:gd name="T0" fmla="*/ 8 w 153"/>
                      <a:gd name="T1" fmla="*/ 0 h 29"/>
                      <a:gd name="T2" fmla="*/ 144 w 153"/>
                      <a:gd name="T3" fmla="*/ 0 h 29"/>
                      <a:gd name="T4" fmla="*/ 153 w 153"/>
                      <a:gd name="T5" fmla="*/ 8 h 29"/>
                      <a:gd name="T6" fmla="*/ 153 w 153"/>
                      <a:gd name="T7" fmla="*/ 20 h 29"/>
                      <a:gd name="T8" fmla="*/ 144 w 153"/>
                      <a:gd name="T9" fmla="*/ 29 h 29"/>
                      <a:gd name="T10" fmla="*/ 8 w 153"/>
                      <a:gd name="T11" fmla="*/ 29 h 29"/>
                      <a:gd name="T12" fmla="*/ 0 w 153"/>
                      <a:gd name="T13" fmla="*/ 20 h 29"/>
                      <a:gd name="T14" fmla="*/ 0 w 153"/>
                      <a:gd name="T15" fmla="*/ 8 h 29"/>
                      <a:gd name="T16" fmla="*/ 8 w 15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29">
                        <a:moveTo>
                          <a:pt x="8" y="0"/>
                        </a:moveTo>
                        <a:cubicBezTo>
                          <a:pt x="144" y="0"/>
                          <a:pt x="144" y="0"/>
                          <a:pt x="144" y="0"/>
                        </a:cubicBezTo>
                        <a:cubicBezTo>
                          <a:pt x="149" y="0"/>
                          <a:pt x="153" y="4"/>
                          <a:pt x="153" y="8"/>
                        </a:cubicBezTo>
                        <a:cubicBezTo>
                          <a:pt x="153" y="20"/>
                          <a:pt x="153" y="20"/>
                          <a:pt x="153" y="20"/>
                        </a:cubicBezTo>
                        <a:cubicBezTo>
                          <a:pt x="153" y="25"/>
                          <a:pt x="149" y="29"/>
                          <a:pt x="144" y="29"/>
                        </a:cubicBezTo>
                        <a:cubicBezTo>
                          <a:pt x="8" y="29"/>
                          <a:pt x="8" y="29"/>
                          <a:pt x="8" y="29"/>
                        </a:cubicBezTo>
                        <a:cubicBezTo>
                          <a:pt x="3" y="29"/>
                          <a:pt x="0" y="25"/>
                          <a:pt x="0" y="20"/>
                        </a:cubicBezTo>
                        <a:cubicBezTo>
                          <a:pt x="0" y="8"/>
                          <a:pt x="0" y="8"/>
                          <a:pt x="0" y="8"/>
                        </a:cubicBezTo>
                        <a:cubicBezTo>
                          <a:pt x="0" y="4"/>
                          <a:pt x="3" y="0"/>
                          <a:pt x="8" y="0"/>
                        </a:cubicBezTo>
                        <a:close/>
                      </a:path>
                    </a:pathLst>
                  </a:custGeom>
                  <a:solidFill>
                    <a:srgbClr val="1B32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18" name="Oval 446"/>
                  <p:cNvSpPr>
                    <a:spLocks noChangeArrowheads="1"/>
                  </p:cNvSpPr>
                  <p:nvPr/>
                </p:nvSpPr>
                <p:spPr bwMode="auto">
                  <a:xfrm>
                    <a:off x="4154489" y="5422900"/>
                    <a:ext cx="52388" cy="55563"/>
                  </a:xfrm>
                  <a:prstGeom prst="ellipse">
                    <a:avLst/>
                  </a:prstGeom>
                  <a:solidFill>
                    <a:srgbClr val="F3BF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19" name="Oval 447"/>
                  <p:cNvSpPr>
                    <a:spLocks noChangeArrowheads="1"/>
                  </p:cNvSpPr>
                  <p:nvPr/>
                </p:nvSpPr>
                <p:spPr bwMode="auto">
                  <a:xfrm>
                    <a:off x="3654426" y="5422900"/>
                    <a:ext cx="52388" cy="55563"/>
                  </a:xfrm>
                  <a:prstGeom prst="ellipse">
                    <a:avLst/>
                  </a:prstGeom>
                  <a:solidFill>
                    <a:srgbClr val="F3BF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grpSp>
          <p:grpSp>
            <p:nvGrpSpPr>
              <p:cNvPr id="95" name="กลุ่ม 526"/>
              <p:cNvGrpSpPr/>
              <p:nvPr/>
            </p:nvGrpSpPr>
            <p:grpSpPr>
              <a:xfrm>
                <a:off x="-3641531" y="7914926"/>
                <a:ext cx="3040081" cy="1443235"/>
                <a:chOff x="3625851" y="4584700"/>
                <a:chExt cx="1350963" cy="641350"/>
              </a:xfrm>
            </p:grpSpPr>
            <p:sp>
              <p:nvSpPr>
                <p:cNvPr id="171" name="Rectangle 448"/>
                <p:cNvSpPr>
                  <a:spLocks noChangeArrowheads="1"/>
                </p:cNvSpPr>
                <p:nvPr/>
              </p:nvSpPr>
              <p:spPr bwMode="auto">
                <a:xfrm>
                  <a:off x="4305301" y="4675187"/>
                  <a:ext cx="671513" cy="547688"/>
                </a:xfrm>
                <a:prstGeom prst="rect">
                  <a:avLst/>
                </a:prstGeom>
                <a:solidFill>
                  <a:srgbClr val="E3C08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72" name="Freeform 449"/>
                <p:cNvSpPr>
                  <a:spLocks/>
                </p:cNvSpPr>
                <p:nvPr/>
              </p:nvSpPr>
              <p:spPr bwMode="auto">
                <a:xfrm>
                  <a:off x="4305301" y="4584700"/>
                  <a:ext cx="671513" cy="90488"/>
                </a:xfrm>
                <a:custGeom>
                  <a:avLst/>
                  <a:gdLst>
                    <a:gd name="T0" fmla="*/ 396 w 423"/>
                    <a:gd name="T1" fmla="*/ 0 h 57"/>
                    <a:gd name="T2" fmla="*/ 396 w 423"/>
                    <a:gd name="T3" fmla="*/ 0 h 57"/>
                    <a:gd name="T4" fmla="*/ 396 w 423"/>
                    <a:gd name="T5" fmla="*/ 0 h 57"/>
                    <a:gd name="T6" fmla="*/ 213 w 423"/>
                    <a:gd name="T7" fmla="*/ 0 h 57"/>
                    <a:gd name="T8" fmla="*/ 27 w 423"/>
                    <a:gd name="T9" fmla="*/ 0 h 57"/>
                    <a:gd name="T10" fmla="*/ 27 w 423"/>
                    <a:gd name="T11" fmla="*/ 0 h 57"/>
                    <a:gd name="T12" fmla="*/ 27 w 423"/>
                    <a:gd name="T13" fmla="*/ 0 h 57"/>
                    <a:gd name="T14" fmla="*/ 0 w 423"/>
                    <a:gd name="T15" fmla="*/ 57 h 57"/>
                    <a:gd name="T16" fmla="*/ 423 w 423"/>
                    <a:gd name="T17" fmla="*/ 57 h 57"/>
                    <a:gd name="T18" fmla="*/ 396 w 423"/>
                    <a:gd name="T19"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57">
                      <a:moveTo>
                        <a:pt x="396" y="0"/>
                      </a:moveTo>
                      <a:lnTo>
                        <a:pt x="396" y="0"/>
                      </a:lnTo>
                      <a:lnTo>
                        <a:pt x="396" y="0"/>
                      </a:lnTo>
                      <a:lnTo>
                        <a:pt x="213" y="0"/>
                      </a:lnTo>
                      <a:lnTo>
                        <a:pt x="27" y="0"/>
                      </a:lnTo>
                      <a:lnTo>
                        <a:pt x="27" y="0"/>
                      </a:lnTo>
                      <a:lnTo>
                        <a:pt x="27" y="0"/>
                      </a:lnTo>
                      <a:lnTo>
                        <a:pt x="0" y="57"/>
                      </a:lnTo>
                      <a:lnTo>
                        <a:pt x="423" y="57"/>
                      </a:lnTo>
                      <a:lnTo>
                        <a:pt x="396" y="0"/>
                      </a:lnTo>
                      <a:close/>
                    </a:path>
                  </a:pathLst>
                </a:custGeom>
                <a:solidFill>
                  <a:srgbClr val="C9A7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73" name="Rectangle 450"/>
                <p:cNvSpPr>
                  <a:spLocks noChangeArrowheads="1"/>
                </p:cNvSpPr>
                <p:nvPr/>
              </p:nvSpPr>
              <p:spPr bwMode="auto">
                <a:xfrm>
                  <a:off x="4595814" y="4675187"/>
                  <a:ext cx="93663" cy="227013"/>
                </a:xfrm>
                <a:prstGeom prst="rect">
                  <a:avLst/>
                </a:prstGeom>
                <a:solidFill>
                  <a:srgbClr val="F3F6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74" name="Freeform 451"/>
                <p:cNvSpPr>
                  <a:spLocks/>
                </p:cNvSpPr>
                <p:nvPr/>
              </p:nvSpPr>
              <p:spPr bwMode="auto">
                <a:xfrm>
                  <a:off x="4595814" y="4584700"/>
                  <a:ext cx="93663" cy="90488"/>
                </a:xfrm>
                <a:custGeom>
                  <a:avLst/>
                  <a:gdLst>
                    <a:gd name="T0" fmla="*/ 51 w 59"/>
                    <a:gd name="T1" fmla="*/ 0 h 57"/>
                    <a:gd name="T2" fmla="*/ 46 w 59"/>
                    <a:gd name="T3" fmla="*/ 0 h 57"/>
                    <a:gd name="T4" fmla="*/ 11 w 59"/>
                    <a:gd name="T5" fmla="*/ 0 h 57"/>
                    <a:gd name="T6" fmla="*/ 8 w 59"/>
                    <a:gd name="T7" fmla="*/ 0 h 57"/>
                    <a:gd name="T8" fmla="*/ 0 w 59"/>
                    <a:gd name="T9" fmla="*/ 57 h 57"/>
                    <a:gd name="T10" fmla="*/ 59 w 59"/>
                    <a:gd name="T11" fmla="*/ 57 h 57"/>
                    <a:gd name="T12" fmla="*/ 51 w 5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59" h="57">
                      <a:moveTo>
                        <a:pt x="51" y="0"/>
                      </a:moveTo>
                      <a:lnTo>
                        <a:pt x="46" y="0"/>
                      </a:lnTo>
                      <a:lnTo>
                        <a:pt x="11" y="0"/>
                      </a:lnTo>
                      <a:lnTo>
                        <a:pt x="8" y="0"/>
                      </a:lnTo>
                      <a:lnTo>
                        <a:pt x="0" y="57"/>
                      </a:lnTo>
                      <a:lnTo>
                        <a:pt x="59" y="57"/>
                      </a:lnTo>
                      <a:lnTo>
                        <a:pt x="51" y="0"/>
                      </a:lnTo>
                      <a:close/>
                    </a:path>
                  </a:pathLst>
                </a:custGeom>
                <a:solidFill>
                  <a:srgbClr val="C7C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75" name="Rectangle 452"/>
                <p:cNvSpPr>
                  <a:spLocks noChangeArrowheads="1"/>
                </p:cNvSpPr>
                <p:nvPr/>
              </p:nvSpPr>
              <p:spPr bwMode="auto">
                <a:xfrm>
                  <a:off x="4783139" y="5167312"/>
                  <a:ext cx="153988" cy="301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76" name="Freeform 453"/>
                <p:cNvSpPr>
                  <a:spLocks/>
                </p:cNvSpPr>
                <p:nvPr/>
              </p:nvSpPr>
              <p:spPr bwMode="auto">
                <a:xfrm>
                  <a:off x="4800601" y="5033962"/>
                  <a:ext cx="50800" cy="123825"/>
                </a:xfrm>
                <a:custGeom>
                  <a:avLst/>
                  <a:gdLst>
                    <a:gd name="T0" fmla="*/ 32 w 32"/>
                    <a:gd name="T1" fmla="*/ 16 h 78"/>
                    <a:gd name="T2" fmla="*/ 16 w 32"/>
                    <a:gd name="T3" fmla="*/ 0 h 78"/>
                    <a:gd name="T4" fmla="*/ 0 w 32"/>
                    <a:gd name="T5" fmla="*/ 16 h 78"/>
                    <a:gd name="T6" fmla="*/ 6 w 32"/>
                    <a:gd name="T7" fmla="*/ 16 h 78"/>
                    <a:gd name="T8" fmla="*/ 6 w 32"/>
                    <a:gd name="T9" fmla="*/ 78 h 78"/>
                    <a:gd name="T10" fmla="*/ 27 w 32"/>
                    <a:gd name="T11" fmla="*/ 78 h 78"/>
                    <a:gd name="T12" fmla="*/ 27 w 32"/>
                    <a:gd name="T13" fmla="*/ 16 h 78"/>
                    <a:gd name="T14" fmla="*/ 32 w 32"/>
                    <a:gd name="T15" fmla="*/ 16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78">
                      <a:moveTo>
                        <a:pt x="32" y="16"/>
                      </a:moveTo>
                      <a:lnTo>
                        <a:pt x="16" y="0"/>
                      </a:lnTo>
                      <a:lnTo>
                        <a:pt x="0" y="16"/>
                      </a:lnTo>
                      <a:lnTo>
                        <a:pt x="6" y="16"/>
                      </a:lnTo>
                      <a:lnTo>
                        <a:pt x="6" y="78"/>
                      </a:lnTo>
                      <a:lnTo>
                        <a:pt x="27" y="78"/>
                      </a:lnTo>
                      <a:lnTo>
                        <a:pt x="27" y="16"/>
                      </a:lnTo>
                      <a:lnTo>
                        <a:pt x="32" y="16"/>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77" name="Freeform 454"/>
                <p:cNvSpPr>
                  <a:spLocks/>
                </p:cNvSpPr>
                <p:nvPr/>
              </p:nvSpPr>
              <p:spPr bwMode="auto">
                <a:xfrm>
                  <a:off x="4881564" y="5064125"/>
                  <a:ext cx="39688" cy="93663"/>
                </a:xfrm>
                <a:custGeom>
                  <a:avLst/>
                  <a:gdLst>
                    <a:gd name="T0" fmla="*/ 25 w 25"/>
                    <a:gd name="T1" fmla="*/ 14 h 59"/>
                    <a:gd name="T2" fmla="*/ 11 w 25"/>
                    <a:gd name="T3" fmla="*/ 0 h 59"/>
                    <a:gd name="T4" fmla="*/ 0 w 25"/>
                    <a:gd name="T5" fmla="*/ 14 h 59"/>
                    <a:gd name="T6" fmla="*/ 3 w 25"/>
                    <a:gd name="T7" fmla="*/ 14 h 59"/>
                    <a:gd name="T8" fmla="*/ 3 w 25"/>
                    <a:gd name="T9" fmla="*/ 59 h 59"/>
                    <a:gd name="T10" fmla="*/ 19 w 25"/>
                    <a:gd name="T11" fmla="*/ 59 h 59"/>
                    <a:gd name="T12" fmla="*/ 19 w 25"/>
                    <a:gd name="T13" fmla="*/ 14 h 59"/>
                    <a:gd name="T14" fmla="*/ 25 w 25"/>
                    <a:gd name="T15" fmla="*/ 14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59">
                      <a:moveTo>
                        <a:pt x="25" y="14"/>
                      </a:moveTo>
                      <a:lnTo>
                        <a:pt x="11" y="0"/>
                      </a:lnTo>
                      <a:lnTo>
                        <a:pt x="0" y="14"/>
                      </a:lnTo>
                      <a:lnTo>
                        <a:pt x="3" y="14"/>
                      </a:lnTo>
                      <a:lnTo>
                        <a:pt x="3" y="59"/>
                      </a:lnTo>
                      <a:lnTo>
                        <a:pt x="19" y="59"/>
                      </a:lnTo>
                      <a:lnTo>
                        <a:pt x="19" y="14"/>
                      </a:lnTo>
                      <a:lnTo>
                        <a:pt x="25" y="14"/>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78" name="Rectangle 455"/>
                <p:cNvSpPr>
                  <a:spLocks noChangeArrowheads="1"/>
                </p:cNvSpPr>
                <p:nvPr/>
              </p:nvSpPr>
              <p:spPr bwMode="auto">
                <a:xfrm>
                  <a:off x="4325939" y="4718050"/>
                  <a:ext cx="111125" cy="20638"/>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79" name="Rectangle 456"/>
                <p:cNvSpPr>
                  <a:spLocks noChangeArrowheads="1"/>
                </p:cNvSpPr>
                <p:nvPr/>
              </p:nvSpPr>
              <p:spPr bwMode="auto">
                <a:xfrm>
                  <a:off x="4454526" y="4718050"/>
                  <a:ext cx="80963" cy="20638"/>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80" name="Rectangle 457"/>
                <p:cNvSpPr>
                  <a:spLocks noChangeArrowheads="1"/>
                </p:cNvSpPr>
                <p:nvPr/>
              </p:nvSpPr>
              <p:spPr bwMode="auto">
                <a:xfrm>
                  <a:off x="4325939" y="4760912"/>
                  <a:ext cx="65088" cy="20638"/>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81" name="Rectangle 458"/>
                <p:cNvSpPr>
                  <a:spLocks noChangeArrowheads="1"/>
                </p:cNvSpPr>
                <p:nvPr/>
              </p:nvSpPr>
              <p:spPr bwMode="auto">
                <a:xfrm>
                  <a:off x="4475164" y="4760912"/>
                  <a:ext cx="60325" cy="20638"/>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82" name="Rectangle 459"/>
                <p:cNvSpPr>
                  <a:spLocks noChangeArrowheads="1"/>
                </p:cNvSpPr>
                <p:nvPr/>
              </p:nvSpPr>
              <p:spPr bwMode="auto">
                <a:xfrm>
                  <a:off x="4403726" y="4760912"/>
                  <a:ext cx="58738" cy="20638"/>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83" name="Rectangle 460"/>
                <p:cNvSpPr>
                  <a:spLocks noChangeArrowheads="1"/>
                </p:cNvSpPr>
                <p:nvPr/>
              </p:nvSpPr>
              <p:spPr bwMode="auto">
                <a:xfrm>
                  <a:off x="3625851" y="4675187"/>
                  <a:ext cx="669925" cy="550863"/>
                </a:xfrm>
                <a:prstGeom prst="rect">
                  <a:avLst/>
                </a:prstGeom>
                <a:solidFill>
                  <a:srgbClr val="E3C08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84" name="Freeform 461"/>
                <p:cNvSpPr>
                  <a:spLocks/>
                </p:cNvSpPr>
                <p:nvPr/>
              </p:nvSpPr>
              <p:spPr bwMode="auto">
                <a:xfrm>
                  <a:off x="3625851" y="4589462"/>
                  <a:ext cx="669925" cy="85725"/>
                </a:xfrm>
                <a:custGeom>
                  <a:avLst/>
                  <a:gdLst>
                    <a:gd name="T0" fmla="*/ 395 w 422"/>
                    <a:gd name="T1" fmla="*/ 0 h 54"/>
                    <a:gd name="T2" fmla="*/ 395 w 422"/>
                    <a:gd name="T3" fmla="*/ 0 h 54"/>
                    <a:gd name="T4" fmla="*/ 395 w 422"/>
                    <a:gd name="T5" fmla="*/ 0 h 54"/>
                    <a:gd name="T6" fmla="*/ 212 w 422"/>
                    <a:gd name="T7" fmla="*/ 0 h 54"/>
                    <a:gd name="T8" fmla="*/ 26 w 422"/>
                    <a:gd name="T9" fmla="*/ 0 h 54"/>
                    <a:gd name="T10" fmla="*/ 26 w 422"/>
                    <a:gd name="T11" fmla="*/ 0 h 54"/>
                    <a:gd name="T12" fmla="*/ 26 w 422"/>
                    <a:gd name="T13" fmla="*/ 0 h 54"/>
                    <a:gd name="T14" fmla="*/ 0 w 422"/>
                    <a:gd name="T15" fmla="*/ 54 h 54"/>
                    <a:gd name="T16" fmla="*/ 422 w 422"/>
                    <a:gd name="T17" fmla="*/ 54 h 54"/>
                    <a:gd name="T18" fmla="*/ 395 w 422"/>
                    <a:gd name="T19"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2" h="54">
                      <a:moveTo>
                        <a:pt x="395" y="0"/>
                      </a:moveTo>
                      <a:lnTo>
                        <a:pt x="395" y="0"/>
                      </a:lnTo>
                      <a:lnTo>
                        <a:pt x="395" y="0"/>
                      </a:lnTo>
                      <a:lnTo>
                        <a:pt x="212" y="0"/>
                      </a:lnTo>
                      <a:lnTo>
                        <a:pt x="26" y="0"/>
                      </a:lnTo>
                      <a:lnTo>
                        <a:pt x="26" y="0"/>
                      </a:lnTo>
                      <a:lnTo>
                        <a:pt x="26" y="0"/>
                      </a:lnTo>
                      <a:lnTo>
                        <a:pt x="0" y="54"/>
                      </a:lnTo>
                      <a:lnTo>
                        <a:pt x="422" y="54"/>
                      </a:lnTo>
                      <a:lnTo>
                        <a:pt x="395" y="0"/>
                      </a:lnTo>
                      <a:close/>
                    </a:path>
                  </a:pathLst>
                </a:custGeom>
                <a:solidFill>
                  <a:srgbClr val="C9A7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85" name="Rectangle 462"/>
                <p:cNvSpPr>
                  <a:spLocks noChangeArrowheads="1"/>
                </p:cNvSpPr>
                <p:nvPr/>
              </p:nvSpPr>
              <p:spPr bwMode="auto">
                <a:xfrm>
                  <a:off x="3916364" y="4675187"/>
                  <a:ext cx="93663" cy="230188"/>
                </a:xfrm>
                <a:prstGeom prst="rect">
                  <a:avLst/>
                </a:prstGeom>
                <a:solidFill>
                  <a:srgbClr val="F3F6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86" name="Freeform 463"/>
                <p:cNvSpPr>
                  <a:spLocks/>
                </p:cNvSpPr>
                <p:nvPr/>
              </p:nvSpPr>
              <p:spPr bwMode="auto">
                <a:xfrm>
                  <a:off x="3916364" y="4589462"/>
                  <a:ext cx="93663" cy="85725"/>
                </a:xfrm>
                <a:custGeom>
                  <a:avLst/>
                  <a:gdLst>
                    <a:gd name="T0" fmla="*/ 51 w 59"/>
                    <a:gd name="T1" fmla="*/ 0 h 54"/>
                    <a:gd name="T2" fmla="*/ 45 w 59"/>
                    <a:gd name="T3" fmla="*/ 0 h 54"/>
                    <a:gd name="T4" fmla="*/ 10 w 59"/>
                    <a:gd name="T5" fmla="*/ 0 h 54"/>
                    <a:gd name="T6" fmla="*/ 8 w 59"/>
                    <a:gd name="T7" fmla="*/ 0 h 54"/>
                    <a:gd name="T8" fmla="*/ 0 w 59"/>
                    <a:gd name="T9" fmla="*/ 54 h 54"/>
                    <a:gd name="T10" fmla="*/ 59 w 59"/>
                    <a:gd name="T11" fmla="*/ 54 h 54"/>
                    <a:gd name="T12" fmla="*/ 51 w 59"/>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9" h="54">
                      <a:moveTo>
                        <a:pt x="51" y="0"/>
                      </a:moveTo>
                      <a:lnTo>
                        <a:pt x="45" y="0"/>
                      </a:lnTo>
                      <a:lnTo>
                        <a:pt x="10" y="0"/>
                      </a:lnTo>
                      <a:lnTo>
                        <a:pt x="8" y="0"/>
                      </a:lnTo>
                      <a:lnTo>
                        <a:pt x="0" y="54"/>
                      </a:lnTo>
                      <a:lnTo>
                        <a:pt x="59" y="54"/>
                      </a:lnTo>
                      <a:lnTo>
                        <a:pt x="51" y="0"/>
                      </a:lnTo>
                      <a:close/>
                    </a:path>
                  </a:pathLst>
                </a:custGeom>
                <a:solidFill>
                  <a:srgbClr val="C7C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87" name="Rectangle 464"/>
                <p:cNvSpPr>
                  <a:spLocks noChangeArrowheads="1"/>
                </p:cNvSpPr>
                <p:nvPr/>
              </p:nvSpPr>
              <p:spPr bwMode="auto">
                <a:xfrm>
                  <a:off x="4103689" y="5167312"/>
                  <a:ext cx="153988" cy="33338"/>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88" name="Freeform 465"/>
                <p:cNvSpPr>
                  <a:spLocks/>
                </p:cNvSpPr>
                <p:nvPr/>
              </p:nvSpPr>
              <p:spPr bwMode="auto">
                <a:xfrm>
                  <a:off x="4121151" y="5038725"/>
                  <a:ext cx="50800" cy="119063"/>
                </a:xfrm>
                <a:custGeom>
                  <a:avLst/>
                  <a:gdLst>
                    <a:gd name="T0" fmla="*/ 32 w 32"/>
                    <a:gd name="T1" fmla="*/ 16 h 75"/>
                    <a:gd name="T2" fmla="*/ 16 w 32"/>
                    <a:gd name="T3" fmla="*/ 0 h 75"/>
                    <a:gd name="T4" fmla="*/ 0 w 32"/>
                    <a:gd name="T5" fmla="*/ 16 h 75"/>
                    <a:gd name="T6" fmla="*/ 5 w 32"/>
                    <a:gd name="T7" fmla="*/ 16 h 75"/>
                    <a:gd name="T8" fmla="*/ 5 w 32"/>
                    <a:gd name="T9" fmla="*/ 75 h 75"/>
                    <a:gd name="T10" fmla="*/ 27 w 32"/>
                    <a:gd name="T11" fmla="*/ 75 h 75"/>
                    <a:gd name="T12" fmla="*/ 27 w 32"/>
                    <a:gd name="T13" fmla="*/ 16 h 75"/>
                    <a:gd name="T14" fmla="*/ 32 w 32"/>
                    <a:gd name="T15" fmla="*/ 16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75">
                      <a:moveTo>
                        <a:pt x="32" y="16"/>
                      </a:moveTo>
                      <a:lnTo>
                        <a:pt x="16" y="0"/>
                      </a:lnTo>
                      <a:lnTo>
                        <a:pt x="0" y="16"/>
                      </a:lnTo>
                      <a:lnTo>
                        <a:pt x="5" y="16"/>
                      </a:lnTo>
                      <a:lnTo>
                        <a:pt x="5" y="75"/>
                      </a:lnTo>
                      <a:lnTo>
                        <a:pt x="27" y="75"/>
                      </a:lnTo>
                      <a:lnTo>
                        <a:pt x="27" y="16"/>
                      </a:lnTo>
                      <a:lnTo>
                        <a:pt x="32" y="16"/>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89" name="Freeform 466"/>
                <p:cNvSpPr>
                  <a:spLocks/>
                </p:cNvSpPr>
                <p:nvPr/>
              </p:nvSpPr>
              <p:spPr bwMode="auto">
                <a:xfrm>
                  <a:off x="4202114" y="5068887"/>
                  <a:ext cx="38100" cy="88900"/>
                </a:xfrm>
                <a:custGeom>
                  <a:avLst/>
                  <a:gdLst>
                    <a:gd name="T0" fmla="*/ 24 w 24"/>
                    <a:gd name="T1" fmla="*/ 11 h 56"/>
                    <a:gd name="T2" fmla="*/ 11 w 24"/>
                    <a:gd name="T3" fmla="*/ 0 h 56"/>
                    <a:gd name="T4" fmla="*/ 0 w 24"/>
                    <a:gd name="T5" fmla="*/ 11 h 56"/>
                    <a:gd name="T6" fmla="*/ 3 w 24"/>
                    <a:gd name="T7" fmla="*/ 11 h 56"/>
                    <a:gd name="T8" fmla="*/ 3 w 24"/>
                    <a:gd name="T9" fmla="*/ 56 h 56"/>
                    <a:gd name="T10" fmla="*/ 19 w 24"/>
                    <a:gd name="T11" fmla="*/ 56 h 56"/>
                    <a:gd name="T12" fmla="*/ 19 w 24"/>
                    <a:gd name="T13" fmla="*/ 11 h 56"/>
                    <a:gd name="T14" fmla="*/ 24 w 24"/>
                    <a:gd name="T15" fmla="*/ 11 h 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56">
                      <a:moveTo>
                        <a:pt x="24" y="11"/>
                      </a:moveTo>
                      <a:lnTo>
                        <a:pt x="11" y="0"/>
                      </a:lnTo>
                      <a:lnTo>
                        <a:pt x="0" y="11"/>
                      </a:lnTo>
                      <a:lnTo>
                        <a:pt x="3" y="11"/>
                      </a:lnTo>
                      <a:lnTo>
                        <a:pt x="3" y="56"/>
                      </a:lnTo>
                      <a:lnTo>
                        <a:pt x="19" y="56"/>
                      </a:lnTo>
                      <a:lnTo>
                        <a:pt x="19" y="11"/>
                      </a:lnTo>
                      <a:lnTo>
                        <a:pt x="24" y="11"/>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90" name="Rectangle 467"/>
                <p:cNvSpPr>
                  <a:spLocks noChangeArrowheads="1"/>
                </p:cNvSpPr>
                <p:nvPr/>
              </p:nvSpPr>
              <p:spPr bwMode="auto">
                <a:xfrm>
                  <a:off x="3651251" y="4722812"/>
                  <a:ext cx="106363" cy="15875"/>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91" name="Rectangle 468"/>
                <p:cNvSpPr>
                  <a:spLocks noChangeArrowheads="1"/>
                </p:cNvSpPr>
                <p:nvPr/>
              </p:nvSpPr>
              <p:spPr bwMode="auto">
                <a:xfrm>
                  <a:off x="3775076" y="4722812"/>
                  <a:ext cx="80963" cy="15875"/>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92" name="Rectangle 469"/>
                <p:cNvSpPr>
                  <a:spLocks noChangeArrowheads="1"/>
                </p:cNvSpPr>
                <p:nvPr/>
              </p:nvSpPr>
              <p:spPr bwMode="auto">
                <a:xfrm>
                  <a:off x="3651251" y="4765675"/>
                  <a:ext cx="58738" cy="15875"/>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93" name="Rectangle 470"/>
                <p:cNvSpPr>
                  <a:spLocks noChangeArrowheads="1"/>
                </p:cNvSpPr>
                <p:nvPr/>
              </p:nvSpPr>
              <p:spPr bwMode="auto">
                <a:xfrm>
                  <a:off x="3795714" y="4765675"/>
                  <a:ext cx="60325" cy="15875"/>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94" name="Rectangle 471"/>
                <p:cNvSpPr>
                  <a:spLocks noChangeArrowheads="1"/>
                </p:cNvSpPr>
                <p:nvPr/>
              </p:nvSpPr>
              <p:spPr bwMode="auto">
                <a:xfrm>
                  <a:off x="3722689" y="4765675"/>
                  <a:ext cx="60325" cy="15875"/>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grpSp>
        <p:grpSp>
          <p:nvGrpSpPr>
            <p:cNvPr id="3" name="Group 2"/>
            <p:cNvGrpSpPr/>
            <p:nvPr/>
          </p:nvGrpSpPr>
          <p:grpSpPr>
            <a:xfrm>
              <a:off x="7804892" y="9943553"/>
              <a:ext cx="3065227" cy="1181647"/>
              <a:chOff x="1879311" y="6955725"/>
              <a:chExt cx="10422572" cy="4017908"/>
            </a:xfrm>
          </p:grpSpPr>
          <p:grpSp>
            <p:nvGrpSpPr>
              <p:cNvPr id="235" name="กลุ่ม 415"/>
              <p:cNvGrpSpPr/>
              <p:nvPr/>
            </p:nvGrpSpPr>
            <p:grpSpPr>
              <a:xfrm>
                <a:off x="2674895" y="8059150"/>
                <a:ext cx="3618116" cy="1391275"/>
                <a:chOff x="692151" y="8698908"/>
                <a:chExt cx="1436688" cy="552450"/>
              </a:xfrm>
            </p:grpSpPr>
            <p:sp>
              <p:nvSpPr>
                <p:cNvPr id="236" name="Rectangle 718"/>
                <p:cNvSpPr>
                  <a:spLocks noChangeArrowheads="1"/>
                </p:cNvSpPr>
                <p:nvPr/>
              </p:nvSpPr>
              <p:spPr bwMode="auto">
                <a:xfrm>
                  <a:off x="692151" y="8698908"/>
                  <a:ext cx="1436688" cy="552450"/>
                </a:xfrm>
                <a:prstGeom prst="rect">
                  <a:avLst/>
                </a:prstGeom>
                <a:solidFill>
                  <a:srgbClr val="99CB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37" name="Rectangle 719"/>
                <p:cNvSpPr>
                  <a:spLocks noChangeArrowheads="1"/>
                </p:cNvSpPr>
                <p:nvPr/>
              </p:nvSpPr>
              <p:spPr bwMode="auto">
                <a:xfrm>
                  <a:off x="763589" y="8754471"/>
                  <a:ext cx="34925" cy="454025"/>
                </a:xfrm>
                <a:prstGeom prst="rect">
                  <a:avLst/>
                </a:prstGeom>
                <a:solidFill>
                  <a:srgbClr val="7CA8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38" name="Rectangle 720"/>
                <p:cNvSpPr>
                  <a:spLocks noChangeArrowheads="1"/>
                </p:cNvSpPr>
                <p:nvPr/>
              </p:nvSpPr>
              <p:spPr bwMode="auto">
                <a:xfrm>
                  <a:off x="841376" y="8754471"/>
                  <a:ext cx="30163" cy="454025"/>
                </a:xfrm>
                <a:prstGeom prst="rect">
                  <a:avLst/>
                </a:prstGeom>
                <a:solidFill>
                  <a:srgbClr val="7CA8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39" name="Rectangle 721"/>
                <p:cNvSpPr>
                  <a:spLocks noChangeArrowheads="1"/>
                </p:cNvSpPr>
                <p:nvPr/>
              </p:nvSpPr>
              <p:spPr bwMode="auto">
                <a:xfrm>
                  <a:off x="914401" y="8754471"/>
                  <a:ext cx="30163" cy="454025"/>
                </a:xfrm>
                <a:prstGeom prst="rect">
                  <a:avLst/>
                </a:prstGeom>
                <a:solidFill>
                  <a:srgbClr val="7CA8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40" name="Rectangle 722"/>
                <p:cNvSpPr>
                  <a:spLocks noChangeArrowheads="1"/>
                </p:cNvSpPr>
                <p:nvPr/>
              </p:nvSpPr>
              <p:spPr bwMode="auto">
                <a:xfrm>
                  <a:off x="985839" y="8754471"/>
                  <a:ext cx="34925" cy="454025"/>
                </a:xfrm>
                <a:prstGeom prst="rect">
                  <a:avLst/>
                </a:prstGeom>
                <a:solidFill>
                  <a:srgbClr val="7CA8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41" name="Rectangle 723"/>
                <p:cNvSpPr>
                  <a:spLocks noChangeArrowheads="1"/>
                </p:cNvSpPr>
                <p:nvPr/>
              </p:nvSpPr>
              <p:spPr bwMode="auto">
                <a:xfrm>
                  <a:off x="1063626" y="8754471"/>
                  <a:ext cx="30163" cy="454025"/>
                </a:xfrm>
                <a:prstGeom prst="rect">
                  <a:avLst/>
                </a:prstGeom>
                <a:solidFill>
                  <a:srgbClr val="7CA8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42" name="Rectangle 724"/>
                <p:cNvSpPr>
                  <a:spLocks noChangeArrowheads="1"/>
                </p:cNvSpPr>
                <p:nvPr/>
              </p:nvSpPr>
              <p:spPr bwMode="auto">
                <a:xfrm>
                  <a:off x="1136651" y="8754471"/>
                  <a:ext cx="30163" cy="454025"/>
                </a:xfrm>
                <a:prstGeom prst="rect">
                  <a:avLst/>
                </a:prstGeom>
                <a:solidFill>
                  <a:srgbClr val="7CA8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43" name="Rectangle 725"/>
                <p:cNvSpPr>
                  <a:spLocks noChangeArrowheads="1"/>
                </p:cNvSpPr>
                <p:nvPr/>
              </p:nvSpPr>
              <p:spPr bwMode="auto">
                <a:xfrm>
                  <a:off x="1209676" y="8754471"/>
                  <a:ext cx="33338" cy="454025"/>
                </a:xfrm>
                <a:prstGeom prst="rect">
                  <a:avLst/>
                </a:prstGeom>
                <a:solidFill>
                  <a:srgbClr val="7CA8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44" name="Rectangle 726"/>
                <p:cNvSpPr>
                  <a:spLocks noChangeArrowheads="1"/>
                </p:cNvSpPr>
                <p:nvPr/>
              </p:nvSpPr>
              <p:spPr bwMode="auto">
                <a:xfrm>
                  <a:off x="1285876" y="8754471"/>
                  <a:ext cx="30163" cy="454025"/>
                </a:xfrm>
                <a:prstGeom prst="rect">
                  <a:avLst/>
                </a:prstGeom>
                <a:solidFill>
                  <a:srgbClr val="7CA8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45" name="Rectangle 727"/>
                <p:cNvSpPr>
                  <a:spLocks noChangeArrowheads="1"/>
                </p:cNvSpPr>
                <p:nvPr/>
              </p:nvSpPr>
              <p:spPr bwMode="auto">
                <a:xfrm>
                  <a:off x="1358901" y="8754471"/>
                  <a:ext cx="30163" cy="454025"/>
                </a:xfrm>
                <a:prstGeom prst="rect">
                  <a:avLst/>
                </a:prstGeom>
                <a:solidFill>
                  <a:srgbClr val="7CA8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46" name="Rectangle 728"/>
                <p:cNvSpPr>
                  <a:spLocks noChangeArrowheads="1"/>
                </p:cNvSpPr>
                <p:nvPr/>
              </p:nvSpPr>
              <p:spPr bwMode="auto">
                <a:xfrm>
                  <a:off x="1431926" y="8754471"/>
                  <a:ext cx="33338" cy="454025"/>
                </a:xfrm>
                <a:prstGeom prst="rect">
                  <a:avLst/>
                </a:prstGeom>
                <a:solidFill>
                  <a:srgbClr val="7CA8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47" name="Rectangle 729"/>
                <p:cNvSpPr>
                  <a:spLocks noChangeArrowheads="1"/>
                </p:cNvSpPr>
                <p:nvPr/>
              </p:nvSpPr>
              <p:spPr bwMode="auto">
                <a:xfrm>
                  <a:off x="1508126" y="8754471"/>
                  <a:ext cx="30163" cy="454025"/>
                </a:xfrm>
                <a:prstGeom prst="rect">
                  <a:avLst/>
                </a:prstGeom>
                <a:solidFill>
                  <a:srgbClr val="7CA8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48" name="Rectangle 730"/>
                <p:cNvSpPr>
                  <a:spLocks noChangeArrowheads="1"/>
                </p:cNvSpPr>
                <p:nvPr/>
              </p:nvSpPr>
              <p:spPr bwMode="auto">
                <a:xfrm>
                  <a:off x="1581151" y="8754471"/>
                  <a:ext cx="33338" cy="454025"/>
                </a:xfrm>
                <a:prstGeom prst="rect">
                  <a:avLst/>
                </a:prstGeom>
                <a:solidFill>
                  <a:srgbClr val="7CA8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49" name="Rectangle 731"/>
                <p:cNvSpPr>
                  <a:spLocks noChangeArrowheads="1"/>
                </p:cNvSpPr>
                <p:nvPr/>
              </p:nvSpPr>
              <p:spPr bwMode="auto">
                <a:xfrm>
                  <a:off x="1657351" y="8754471"/>
                  <a:ext cx="30163" cy="454025"/>
                </a:xfrm>
                <a:prstGeom prst="rect">
                  <a:avLst/>
                </a:prstGeom>
                <a:solidFill>
                  <a:srgbClr val="7CA8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50" name="Rectangle 732"/>
                <p:cNvSpPr>
                  <a:spLocks noChangeArrowheads="1"/>
                </p:cNvSpPr>
                <p:nvPr/>
              </p:nvSpPr>
              <p:spPr bwMode="auto">
                <a:xfrm>
                  <a:off x="1730376" y="8754471"/>
                  <a:ext cx="30163" cy="454025"/>
                </a:xfrm>
                <a:prstGeom prst="rect">
                  <a:avLst/>
                </a:prstGeom>
                <a:solidFill>
                  <a:srgbClr val="7CA8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51" name="Rectangle 733"/>
                <p:cNvSpPr>
                  <a:spLocks noChangeArrowheads="1"/>
                </p:cNvSpPr>
                <p:nvPr/>
              </p:nvSpPr>
              <p:spPr bwMode="auto">
                <a:xfrm>
                  <a:off x="1803401" y="8754471"/>
                  <a:ext cx="33338" cy="454025"/>
                </a:xfrm>
                <a:prstGeom prst="rect">
                  <a:avLst/>
                </a:prstGeom>
                <a:solidFill>
                  <a:srgbClr val="7CA8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52" name="Rectangle 734"/>
                <p:cNvSpPr>
                  <a:spLocks noChangeArrowheads="1"/>
                </p:cNvSpPr>
                <p:nvPr/>
              </p:nvSpPr>
              <p:spPr bwMode="auto">
                <a:xfrm>
                  <a:off x="1879601" y="8754471"/>
                  <a:ext cx="30163" cy="454025"/>
                </a:xfrm>
                <a:prstGeom prst="rect">
                  <a:avLst/>
                </a:prstGeom>
                <a:solidFill>
                  <a:srgbClr val="7CA8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53" name="Rectangle 735"/>
                <p:cNvSpPr>
                  <a:spLocks noChangeArrowheads="1"/>
                </p:cNvSpPr>
                <p:nvPr/>
              </p:nvSpPr>
              <p:spPr bwMode="auto">
                <a:xfrm>
                  <a:off x="1952626" y="8754471"/>
                  <a:ext cx="30163" cy="454025"/>
                </a:xfrm>
                <a:prstGeom prst="rect">
                  <a:avLst/>
                </a:prstGeom>
                <a:solidFill>
                  <a:srgbClr val="7CA8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54" name="Rectangle 736"/>
                <p:cNvSpPr>
                  <a:spLocks noChangeArrowheads="1"/>
                </p:cNvSpPr>
                <p:nvPr/>
              </p:nvSpPr>
              <p:spPr bwMode="auto">
                <a:xfrm>
                  <a:off x="2025651" y="8754471"/>
                  <a:ext cx="33338" cy="454025"/>
                </a:xfrm>
                <a:prstGeom prst="rect">
                  <a:avLst/>
                </a:prstGeom>
                <a:solidFill>
                  <a:srgbClr val="7CA8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55" name="Rectangle 737"/>
                <p:cNvSpPr>
                  <a:spLocks noChangeArrowheads="1"/>
                </p:cNvSpPr>
                <p:nvPr/>
              </p:nvSpPr>
              <p:spPr bwMode="auto">
                <a:xfrm>
                  <a:off x="755651" y="8751296"/>
                  <a:ext cx="30163" cy="457200"/>
                </a:xfrm>
                <a:prstGeom prst="rect">
                  <a:avLst/>
                </a:prstGeom>
                <a:solidFill>
                  <a:srgbClr val="B8D87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56" name="Rectangle 738"/>
                <p:cNvSpPr>
                  <a:spLocks noChangeArrowheads="1"/>
                </p:cNvSpPr>
                <p:nvPr/>
              </p:nvSpPr>
              <p:spPr bwMode="auto">
                <a:xfrm>
                  <a:off x="828676" y="8751296"/>
                  <a:ext cx="30163" cy="457200"/>
                </a:xfrm>
                <a:prstGeom prst="rect">
                  <a:avLst/>
                </a:prstGeom>
                <a:solidFill>
                  <a:srgbClr val="B8D87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57" name="Rectangle 739"/>
                <p:cNvSpPr>
                  <a:spLocks noChangeArrowheads="1"/>
                </p:cNvSpPr>
                <p:nvPr/>
              </p:nvSpPr>
              <p:spPr bwMode="auto">
                <a:xfrm>
                  <a:off x="901701" y="8751296"/>
                  <a:ext cx="33338" cy="457200"/>
                </a:xfrm>
                <a:prstGeom prst="rect">
                  <a:avLst/>
                </a:prstGeom>
                <a:solidFill>
                  <a:srgbClr val="B8D87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58" name="Rectangle 740"/>
                <p:cNvSpPr>
                  <a:spLocks noChangeArrowheads="1"/>
                </p:cNvSpPr>
                <p:nvPr/>
              </p:nvSpPr>
              <p:spPr bwMode="auto">
                <a:xfrm>
                  <a:off x="977901" y="8751296"/>
                  <a:ext cx="30163" cy="457200"/>
                </a:xfrm>
                <a:prstGeom prst="rect">
                  <a:avLst/>
                </a:prstGeom>
                <a:solidFill>
                  <a:srgbClr val="B8D87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59" name="Rectangle 741"/>
                <p:cNvSpPr>
                  <a:spLocks noChangeArrowheads="1"/>
                </p:cNvSpPr>
                <p:nvPr/>
              </p:nvSpPr>
              <p:spPr bwMode="auto">
                <a:xfrm>
                  <a:off x="1050926" y="8751296"/>
                  <a:ext cx="30163" cy="457200"/>
                </a:xfrm>
                <a:prstGeom prst="rect">
                  <a:avLst/>
                </a:prstGeom>
                <a:solidFill>
                  <a:srgbClr val="B8D87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60" name="Rectangle 742"/>
                <p:cNvSpPr>
                  <a:spLocks noChangeArrowheads="1"/>
                </p:cNvSpPr>
                <p:nvPr/>
              </p:nvSpPr>
              <p:spPr bwMode="auto">
                <a:xfrm>
                  <a:off x="1123951" y="8751296"/>
                  <a:ext cx="33338" cy="457200"/>
                </a:xfrm>
                <a:prstGeom prst="rect">
                  <a:avLst/>
                </a:prstGeom>
                <a:solidFill>
                  <a:srgbClr val="B8D87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61" name="Rectangle 743"/>
                <p:cNvSpPr>
                  <a:spLocks noChangeArrowheads="1"/>
                </p:cNvSpPr>
                <p:nvPr/>
              </p:nvSpPr>
              <p:spPr bwMode="auto">
                <a:xfrm>
                  <a:off x="1200151" y="8751296"/>
                  <a:ext cx="30163" cy="457200"/>
                </a:xfrm>
                <a:prstGeom prst="rect">
                  <a:avLst/>
                </a:prstGeom>
                <a:solidFill>
                  <a:srgbClr val="B8D87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62" name="Rectangle 744"/>
                <p:cNvSpPr>
                  <a:spLocks noChangeArrowheads="1"/>
                </p:cNvSpPr>
                <p:nvPr/>
              </p:nvSpPr>
              <p:spPr bwMode="auto">
                <a:xfrm>
                  <a:off x="1273176" y="8751296"/>
                  <a:ext cx="33338" cy="457200"/>
                </a:xfrm>
                <a:prstGeom prst="rect">
                  <a:avLst/>
                </a:prstGeom>
                <a:solidFill>
                  <a:srgbClr val="B8D87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63" name="Rectangle 745"/>
                <p:cNvSpPr>
                  <a:spLocks noChangeArrowheads="1"/>
                </p:cNvSpPr>
                <p:nvPr/>
              </p:nvSpPr>
              <p:spPr bwMode="auto">
                <a:xfrm>
                  <a:off x="1349376" y="8751296"/>
                  <a:ext cx="30163" cy="457200"/>
                </a:xfrm>
                <a:prstGeom prst="rect">
                  <a:avLst/>
                </a:prstGeom>
                <a:solidFill>
                  <a:srgbClr val="B8D87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64" name="Rectangle 746"/>
                <p:cNvSpPr>
                  <a:spLocks noChangeArrowheads="1"/>
                </p:cNvSpPr>
                <p:nvPr/>
              </p:nvSpPr>
              <p:spPr bwMode="auto">
                <a:xfrm>
                  <a:off x="1422401" y="8751296"/>
                  <a:ext cx="30163" cy="457200"/>
                </a:xfrm>
                <a:prstGeom prst="rect">
                  <a:avLst/>
                </a:prstGeom>
                <a:solidFill>
                  <a:srgbClr val="B8D87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65" name="Rectangle 747"/>
                <p:cNvSpPr>
                  <a:spLocks noChangeArrowheads="1"/>
                </p:cNvSpPr>
                <p:nvPr/>
              </p:nvSpPr>
              <p:spPr bwMode="auto">
                <a:xfrm>
                  <a:off x="1495426" y="8751296"/>
                  <a:ext cx="33338" cy="457200"/>
                </a:xfrm>
                <a:prstGeom prst="rect">
                  <a:avLst/>
                </a:prstGeom>
                <a:solidFill>
                  <a:srgbClr val="B8D87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66" name="Rectangle 748"/>
                <p:cNvSpPr>
                  <a:spLocks noChangeArrowheads="1"/>
                </p:cNvSpPr>
                <p:nvPr/>
              </p:nvSpPr>
              <p:spPr bwMode="auto">
                <a:xfrm>
                  <a:off x="1571626" y="8751296"/>
                  <a:ext cx="30163" cy="457200"/>
                </a:xfrm>
                <a:prstGeom prst="rect">
                  <a:avLst/>
                </a:prstGeom>
                <a:solidFill>
                  <a:srgbClr val="B8D87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67" name="Rectangle 749"/>
                <p:cNvSpPr>
                  <a:spLocks noChangeArrowheads="1"/>
                </p:cNvSpPr>
                <p:nvPr/>
              </p:nvSpPr>
              <p:spPr bwMode="auto">
                <a:xfrm>
                  <a:off x="1644651" y="8751296"/>
                  <a:ext cx="30163" cy="457200"/>
                </a:xfrm>
                <a:prstGeom prst="rect">
                  <a:avLst/>
                </a:prstGeom>
                <a:solidFill>
                  <a:srgbClr val="B8D87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68" name="Rectangle 750"/>
                <p:cNvSpPr>
                  <a:spLocks noChangeArrowheads="1"/>
                </p:cNvSpPr>
                <p:nvPr/>
              </p:nvSpPr>
              <p:spPr bwMode="auto">
                <a:xfrm>
                  <a:off x="1717676" y="8751296"/>
                  <a:ext cx="34925" cy="457200"/>
                </a:xfrm>
                <a:prstGeom prst="rect">
                  <a:avLst/>
                </a:prstGeom>
                <a:solidFill>
                  <a:srgbClr val="B8D87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69" name="Rectangle 751"/>
                <p:cNvSpPr>
                  <a:spLocks noChangeArrowheads="1"/>
                </p:cNvSpPr>
                <p:nvPr/>
              </p:nvSpPr>
              <p:spPr bwMode="auto">
                <a:xfrm>
                  <a:off x="1793876" y="8751296"/>
                  <a:ext cx="30163" cy="457200"/>
                </a:xfrm>
                <a:prstGeom prst="rect">
                  <a:avLst/>
                </a:prstGeom>
                <a:solidFill>
                  <a:srgbClr val="B8D87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70" name="Rectangle 752"/>
                <p:cNvSpPr>
                  <a:spLocks noChangeArrowheads="1"/>
                </p:cNvSpPr>
                <p:nvPr/>
              </p:nvSpPr>
              <p:spPr bwMode="auto">
                <a:xfrm>
                  <a:off x="1866901" y="8751296"/>
                  <a:ext cx="30163" cy="457200"/>
                </a:xfrm>
                <a:prstGeom prst="rect">
                  <a:avLst/>
                </a:prstGeom>
                <a:solidFill>
                  <a:srgbClr val="B8D87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71" name="Rectangle 753"/>
                <p:cNvSpPr>
                  <a:spLocks noChangeArrowheads="1"/>
                </p:cNvSpPr>
                <p:nvPr/>
              </p:nvSpPr>
              <p:spPr bwMode="auto">
                <a:xfrm>
                  <a:off x="1939926" y="8751296"/>
                  <a:ext cx="34925" cy="457200"/>
                </a:xfrm>
                <a:prstGeom prst="rect">
                  <a:avLst/>
                </a:prstGeom>
                <a:solidFill>
                  <a:srgbClr val="B8D87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72" name="Rectangle 754"/>
                <p:cNvSpPr>
                  <a:spLocks noChangeArrowheads="1"/>
                </p:cNvSpPr>
                <p:nvPr/>
              </p:nvSpPr>
              <p:spPr bwMode="auto">
                <a:xfrm>
                  <a:off x="2017714" y="8751296"/>
                  <a:ext cx="28575" cy="457200"/>
                </a:xfrm>
                <a:prstGeom prst="rect">
                  <a:avLst/>
                </a:prstGeom>
                <a:solidFill>
                  <a:srgbClr val="B8D87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grpSp>
            <p:nvGrpSpPr>
              <p:cNvPr id="273" name="กลุ่ม 453"/>
              <p:cNvGrpSpPr/>
              <p:nvPr/>
            </p:nvGrpSpPr>
            <p:grpSpPr>
              <a:xfrm>
                <a:off x="6295014" y="8490925"/>
                <a:ext cx="3626113" cy="1391275"/>
                <a:chOff x="2214564" y="8722179"/>
                <a:chExt cx="1439863" cy="552450"/>
              </a:xfrm>
            </p:grpSpPr>
            <p:sp>
              <p:nvSpPr>
                <p:cNvPr id="274" name="Rectangle 755"/>
                <p:cNvSpPr>
                  <a:spLocks noChangeArrowheads="1"/>
                </p:cNvSpPr>
                <p:nvPr/>
              </p:nvSpPr>
              <p:spPr bwMode="auto">
                <a:xfrm>
                  <a:off x="2214564" y="8722179"/>
                  <a:ext cx="1439863" cy="552450"/>
                </a:xfrm>
                <a:prstGeom prst="rect">
                  <a:avLst/>
                </a:prstGeom>
                <a:solidFill>
                  <a:srgbClr val="ED75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75" name="Rectangle 756"/>
                <p:cNvSpPr>
                  <a:spLocks noChangeArrowheads="1"/>
                </p:cNvSpPr>
                <p:nvPr/>
              </p:nvSpPr>
              <p:spPr bwMode="auto">
                <a:xfrm>
                  <a:off x="2290764" y="8777742"/>
                  <a:ext cx="30163" cy="454025"/>
                </a:xfrm>
                <a:prstGeom prst="rect">
                  <a:avLst/>
                </a:prstGeom>
                <a:solidFill>
                  <a:srgbClr val="CB5A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76" name="Rectangle 757"/>
                <p:cNvSpPr>
                  <a:spLocks noChangeArrowheads="1"/>
                </p:cNvSpPr>
                <p:nvPr/>
              </p:nvSpPr>
              <p:spPr bwMode="auto">
                <a:xfrm>
                  <a:off x="2363789" y="8777742"/>
                  <a:ext cx="30163" cy="454025"/>
                </a:xfrm>
                <a:prstGeom prst="rect">
                  <a:avLst/>
                </a:prstGeom>
                <a:solidFill>
                  <a:srgbClr val="CB5A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77" name="Rectangle 758"/>
                <p:cNvSpPr>
                  <a:spLocks noChangeArrowheads="1"/>
                </p:cNvSpPr>
                <p:nvPr/>
              </p:nvSpPr>
              <p:spPr bwMode="auto">
                <a:xfrm>
                  <a:off x="2436814" y="8777742"/>
                  <a:ext cx="33338" cy="454025"/>
                </a:xfrm>
                <a:prstGeom prst="rect">
                  <a:avLst/>
                </a:prstGeom>
                <a:solidFill>
                  <a:srgbClr val="CB5A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78" name="Rectangle 759"/>
                <p:cNvSpPr>
                  <a:spLocks noChangeArrowheads="1"/>
                </p:cNvSpPr>
                <p:nvPr/>
              </p:nvSpPr>
              <p:spPr bwMode="auto">
                <a:xfrm>
                  <a:off x="2513014" y="8777742"/>
                  <a:ext cx="30163" cy="454025"/>
                </a:xfrm>
                <a:prstGeom prst="rect">
                  <a:avLst/>
                </a:prstGeom>
                <a:solidFill>
                  <a:srgbClr val="CB5A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79" name="Rectangle 760"/>
                <p:cNvSpPr>
                  <a:spLocks noChangeArrowheads="1"/>
                </p:cNvSpPr>
                <p:nvPr/>
              </p:nvSpPr>
              <p:spPr bwMode="auto">
                <a:xfrm>
                  <a:off x="2586039" y="8777742"/>
                  <a:ext cx="34925" cy="454025"/>
                </a:xfrm>
                <a:prstGeom prst="rect">
                  <a:avLst/>
                </a:prstGeom>
                <a:solidFill>
                  <a:srgbClr val="CB5A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80" name="Rectangle 761"/>
                <p:cNvSpPr>
                  <a:spLocks noChangeArrowheads="1"/>
                </p:cNvSpPr>
                <p:nvPr/>
              </p:nvSpPr>
              <p:spPr bwMode="auto">
                <a:xfrm>
                  <a:off x="2662239" y="8777742"/>
                  <a:ext cx="30163" cy="454025"/>
                </a:xfrm>
                <a:prstGeom prst="rect">
                  <a:avLst/>
                </a:prstGeom>
                <a:solidFill>
                  <a:srgbClr val="CB5A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81" name="Rectangle 762"/>
                <p:cNvSpPr>
                  <a:spLocks noChangeArrowheads="1"/>
                </p:cNvSpPr>
                <p:nvPr/>
              </p:nvSpPr>
              <p:spPr bwMode="auto">
                <a:xfrm>
                  <a:off x="2735264" y="8777742"/>
                  <a:ext cx="30163" cy="454025"/>
                </a:xfrm>
                <a:prstGeom prst="rect">
                  <a:avLst/>
                </a:prstGeom>
                <a:solidFill>
                  <a:srgbClr val="CB5A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82" name="Rectangle 763"/>
                <p:cNvSpPr>
                  <a:spLocks noChangeArrowheads="1"/>
                </p:cNvSpPr>
                <p:nvPr/>
              </p:nvSpPr>
              <p:spPr bwMode="auto">
                <a:xfrm>
                  <a:off x="2808289" y="8777742"/>
                  <a:ext cx="34925" cy="454025"/>
                </a:xfrm>
                <a:prstGeom prst="rect">
                  <a:avLst/>
                </a:prstGeom>
                <a:solidFill>
                  <a:srgbClr val="CB5A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83" name="Rectangle 764"/>
                <p:cNvSpPr>
                  <a:spLocks noChangeArrowheads="1"/>
                </p:cNvSpPr>
                <p:nvPr/>
              </p:nvSpPr>
              <p:spPr bwMode="auto">
                <a:xfrm>
                  <a:off x="2886076" y="8777742"/>
                  <a:ext cx="28575" cy="454025"/>
                </a:xfrm>
                <a:prstGeom prst="rect">
                  <a:avLst/>
                </a:prstGeom>
                <a:solidFill>
                  <a:srgbClr val="CB5A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84" name="Rectangle 765"/>
                <p:cNvSpPr>
                  <a:spLocks noChangeArrowheads="1"/>
                </p:cNvSpPr>
                <p:nvPr/>
              </p:nvSpPr>
              <p:spPr bwMode="auto">
                <a:xfrm>
                  <a:off x="2957514" y="8777742"/>
                  <a:ext cx="30163" cy="454025"/>
                </a:xfrm>
                <a:prstGeom prst="rect">
                  <a:avLst/>
                </a:prstGeom>
                <a:solidFill>
                  <a:srgbClr val="CB5A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85" name="Rectangle 766"/>
                <p:cNvSpPr>
                  <a:spLocks noChangeArrowheads="1"/>
                </p:cNvSpPr>
                <p:nvPr/>
              </p:nvSpPr>
              <p:spPr bwMode="auto">
                <a:xfrm>
                  <a:off x="3030539" y="8777742"/>
                  <a:ext cx="34925" cy="454025"/>
                </a:xfrm>
                <a:prstGeom prst="rect">
                  <a:avLst/>
                </a:prstGeom>
                <a:solidFill>
                  <a:srgbClr val="CB5A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86" name="Rectangle 767"/>
                <p:cNvSpPr>
                  <a:spLocks noChangeArrowheads="1"/>
                </p:cNvSpPr>
                <p:nvPr/>
              </p:nvSpPr>
              <p:spPr bwMode="auto">
                <a:xfrm>
                  <a:off x="3108326" y="8777742"/>
                  <a:ext cx="28575" cy="454025"/>
                </a:xfrm>
                <a:prstGeom prst="rect">
                  <a:avLst/>
                </a:prstGeom>
                <a:solidFill>
                  <a:srgbClr val="CB5A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87" name="Rectangle 768"/>
                <p:cNvSpPr>
                  <a:spLocks noChangeArrowheads="1"/>
                </p:cNvSpPr>
                <p:nvPr/>
              </p:nvSpPr>
              <p:spPr bwMode="auto">
                <a:xfrm>
                  <a:off x="3179764" y="8777742"/>
                  <a:ext cx="30163" cy="454025"/>
                </a:xfrm>
                <a:prstGeom prst="rect">
                  <a:avLst/>
                </a:prstGeom>
                <a:solidFill>
                  <a:srgbClr val="CB5A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88" name="Rectangle 769"/>
                <p:cNvSpPr>
                  <a:spLocks noChangeArrowheads="1"/>
                </p:cNvSpPr>
                <p:nvPr/>
              </p:nvSpPr>
              <p:spPr bwMode="auto">
                <a:xfrm>
                  <a:off x="3252789" y="8777742"/>
                  <a:ext cx="34925" cy="454025"/>
                </a:xfrm>
                <a:prstGeom prst="rect">
                  <a:avLst/>
                </a:prstGeom>
                <a:solidFill>
                  <a:srgbClr val="CB5A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89" name="Rectangle 770"/>
                <p:cNvSpPr>
                  <a:spLocks noChangeArrowheads="1"/>
                </p:cNvSpPr>
                <p:nvPr/>
              </p:nvSpPr>
              <p:spPr bwMode="auto">
                <a:xfrm>
                  <a:off x="3330576" y="8777742"/>
                  <a:ext cx="28575" cy="454025"/>
                </a:xfrm>
                <a:prstGeom prst="rect">
                  <a:avLst/>
                </a:prstGeom>
                <a:solidFill>
                  <a:srgbClr val="CB5A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90" name="Rectangle 771"/>
                <p:cNvSpPr>
                  <a:spLocks noChangeArrowheads="1"/>
                </p:cNvSpPr>
                <p:nvPr/>
              </p:nvSpPr>
              <p:spPr bwMode="auto">
                <a:xfrm>
                  <a:off x="3402014" y="8777742"/>
                  <a:ext cx="30163" cy="454025"/>
                </a:xfrm>
                <a:prstGeom prst="rect">
                  <a:avLst/>
                </a:prstGeom>
                <a:solidFill>
                  <a:srgbClr val="CB5A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91" name="Rectangle 772"/>
                <p:cNvSpPr>
                  <a:spLocks noChangeArrowheads="1"/>
                </p:cNvSpPr>
                <p:nvPr/>
              </p:nvSpPr>
              <p:spPr bwMode="auto">
                <a:xfrm>
                  <a:off x="3475039" y="8777742"/>
                  <a:ext cx="34925" cy="454025"/>
                </a:xfrm>
                <a:prstGeom prst="rect">
                  <a:avLst/>
                </a:prstGeom>
                <a:solidFill>
                  <a:srgbClr val="CB5A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92" name="Rectangle 773"/>
                <p:cNvSpPr>
                  <a:spLocks noChangeArrowheads="1"/>
                </p:cNvSpPr>
                <p:nvPr/>
              </p:nvSpPr>
              <p:spPr bwMode="auto">
                <a:xfrm>
                  <a:off x="3552826" y="8777742"/>
                  <a:ext cx="30163" cy="454025"/>
                </a:xfrm>
                <a:prstGeom prst="rect">
                  <a:avLst/>
                </a:prstGeom>
                <a:solidFill>
                  <a:srgbClr val="CB5A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93" name="Rectangle 774"/>
                <p:cNvSpPr>
                  <a:spLocks noChangeArrowheads="1"/>
                </p:cNvSpPr>
                <p:nvPr/>
              </p:nvSpPr>
              <p:spPr bwMode="auto">
                <a:xfrm>
                  <a:off x="2278064" y="8774567"/>
                  <a:ext cx="34925" cy="457200"/>
                </a:xfrm>
                <a:prstGeom prst="rect">
                  <a:avLst/>
                </a:prstGeom>
                <a:solidFill>
                  <a:srgbClr val="F5854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94" name="Rectangle 775"/>
                <p:cNvSpPr>
                  <a:spLocks noChangeArrowheads="1"/>
                </p:cNvSpPr>
                <p:nvPr/>
              </p:nvSpPr>
              <p:spPr bwMode="auto">
                <a:xfrm>
                  <a:off x="2355851" y="8774567"/>
                  <a:ext cx="28575" cy="457200"/>
                </a:xfrm>
                <a:prstGeom prst="rect">
                  <a:avLst/>
                </a:prstGeom>
                <a:solidFill>
                  <a:srgbClr val="F5854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95" name="Rectangle 776"/>
                <p:cNvSpPr>
                  <a:spLocks noChangeArrowheads="1"/>
                </p:cNvSpPr>
                <p:nvPr/>
              </p:nvSpPr>
              <p:spPr bwMode="auto">
                <a:xfrm>
                  <a:off x="2427289" y="8774567"/>
                  <a:ext cx="30163" cy="457200"/>
                </a:xfrm>
                <a:prstGeom prst="rect">
                  <a:avLst/>
                </a:prstGeom>
                <a:solidFill>
                  <a:srgbClr val="F5854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96" name="Rectangle 777"/>
                <p:cNvSpPr>
                  <a:spLocks noChangeArrowheads="1"/>
                </p:cNvSpPr>
                <p:nvPr/>
              </p:nvSpPr>
              <p:spPr bwMode="auto">
                <a:xfrm>
                  <a:off x="2500314" y="8774567"/>
                  <a:ext cx="34925" cy="457200"/>
                </a:xfrm>
                <a:prstGeom prst="rect">
                  <a:avLst/>
                </a:prstGeom>
                <a:solidFill>
                  <a:srgbClr val="F5854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97" name="Rectangle 778"/>
                <p:cNvSpPr>
                  <a:spLocks noChangeArrowheads="1"/>
                </p:cNvSpPr>
                <p:nvPr/>
              </p:nvSpPr>
              <p:spPr bwMode="auto">
                <a:xfrm>
                  <a:off x="2578101" y="8774567"/>
                  <a:ext cx="28575" cy="457200"/>
                </a:xfrm>
                <a:prstGeom prst="rect">
                  <a:avLst/>
                </a:prstGeom>
                <a:solidFill>
                  <a:srgbClr val="F5854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98" name="Rectangle 779"/>
                <p:cNvSpPr>
                  <a:spLocks noChangeArrowheads="1"/>
                </p:cNvSpPr>
                <p:nvPr/>
              </p:nvSpPr>
              <p:spPr bwMode="auto">
                <a:xfrm>
                  <a:off x="2649539" y="8774567"/>
                  <a:ext cx="30163" cy="457200"/>
                </a:xfrm>
                <a:prstGeom prst="rect">
                  <a:avLst/>
                </a:prstGeom>
                <a:solidFill>
                  <a:srgbClr val="F5854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99" name="Rectangle 780"/>
                <p:cNvSpPr>
                  <a:spLocks noChangeArrowheads="1"/>
                </p:cNvSpPr>
                <p:nvPr/>
              </p:nvSpPr>
              <p:spPr bwMode="auto">
                <a:xfrm>
                  <a:off x="2722564" y="8774567"/>
                  <a:ext cx="34925" cy="457200"/>
                </a:xfrm>
                <a:prstGeom prst="rect">
                  <a:avLst/>
                </a:prstGeom>
                <a:solidFill>
                  <a:srgbClr val="F5854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00" name="Rectangle 781"/>
                <p:cNvSpPr>
                  <a:spLocks noChangeArrowheads="1"/>
                </p:cNvSpPr>
                <p:nvPr/>
              </p:nvSpPr>
              <p:spPr bwMode="auto">
                <a:xfrm>
                  <a:off x="2800351" y="8774567"/>
                  <a:ext cx="30163" cy="457200"/>
                </a:xfrm>
                <a:prstGeom prst="rect">
                  <a:avLst/>
                </a:prstGeom>
                <a:solidFill>
                  <a:srgbClr val="F5854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01" name="Rectangle 782"/>
                <p:cNvSpPr>
                  <a:spLocks noChangeArrowheads="1"/>
                </p:cNvSpPr>
                <p:nvPr/>
              </p:nvSpPr>
              <p:spPr bwMode="auto">
                <a:xfrm>
                  <a:off x="2871789" y="8774567"/>
                  <a:ext cx="30163" cy="457200"/>
                </a:xfrm>
                <a:prstGeom prst="rect">
                  <a:avLst/>
                </a:prstGeom>
                <a:solidFill>
                  <a:srgbClr val="F5854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02" name="Rectangle 783"/>
                <p:cNvSpPr>
                  <a:spLocks noChangeArrowheads="1"/>
                </p:cNvSpPr>
                <p:nvPr/>
              </p:nvSpPr>
              <p:spPr bwMode="auto">
                <a:xfrm>
                  <a:off x="2944814" y="8774567"/>
                  <a:ext cx="34925" cy="457200"/>
                </a:xfrm>
                <a:prstGeom prst="rect">
                  <a:avLst/>
                </a:prstGeom>
                <a:solidFill>
                  <a:srgbClr val="F5854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03" name="Rectangle 784"/>
                <p:cNvSpPr>
                  <a:spLocks noChangeArrowheads="1"/>
                </p:cNvSpPr>
                <p:nvPr/>
              </p:nvSpPr>
              <p:spPr bwMode="auto">
                <a:xfrm>
                  <a:off x="3022601" y="8774567"/>
                  <a:ext cx="30163" cy="457200"/>
                </a:xfrm>
                <a:prstGeom prst="rect">
                  <a:avLst/>
                </a:prstGeom>
                <a:solidFill>
                  <a:srgbClr val="F5854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04" name="Rectangle 785"/>
                <p:cNvSpPr>
                  <a:spLocks noChangeArrowheads="1"/>
                </p:cNvSpPr>
                <p:nvPr/>
              </p:nvSpPr>
              <p:spPr bwMode="auto">
                <a:xfrm>
                  <a:off x="3094039" y="8774567"/>
                  <a:ext cx="30163" cy="457200"/>
                </a:xfrm>
                <a:prstGeom prst="rect">
                  <a:avLst/>
                </a:prstGeom>
                <a:solidFill>
                  <a:srgbClr val="F5854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05" name="Rectangle 786"/>
                <p:cNvSpPr>
                  <a:spLocks noChangeArrowheads="1"/>
                </p:cNvSpPr>
                <p:nvPr/>
              </p:nvSpPr>
              <p:spPr bwMode="auto">
                <a:xfrm>
                  <a:off x="3167064" y="8774567"/>
                  <a:ext cx="34925" cy="457200"/>
                </a:xfrm>
                <a:prstGeom prst="rect">
                  <a:avLst/>
                </a:prstGeom>
                <a:solidFill>
                  <a:srgbClr val="F5854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06" name="Rectangle 787"/>
                <p:cNvSpPr>
                  <a:spLocks noChangeArrowheads="1"/>
                </p:cNvSpPr>
                <p:nvPr/>
              </p:nvSpPr>
              <p:spPr bwMode="auto">
                <a:xfrm>
                  <a:off x="3244851" y="8774567"/>
                  <a:ext cx="30163" cy="457200"/>
                </a:xfrm>
                <a:prstGeom prst="rect">
                  <a:avLst/>
                </a:prstGeom>
                <a:solidFill>
                  <a:srgbClr val="F5854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07" name="Rectangle 788"/>
                <p:cNvSpPr>
                  <a:spLocks noChangeArrowheads="1"/>
                </p:cNvSpPr>
                <p:nvPr/>
              </p:nvSpPr>
              <p:spPr bwMode="auto">
                <a:xfrm>
                  <a:off x="3317876" y="8774567"/>
                  <a:ext cx="33338" cy="457200"/>
                </a:xfrm>
                <a:prstGeom prst="rect">
                  <a:avLst/>
                </a:prstGeom>
                <a:solidFill>
                  <a:srgbClr val="F5854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08" name="Rectangle 789"/>
                <p:cNvSpPr>
                  <a:spLocks noChangeArrowheads="1"/>
                </p:cNvSpPr>
                <p:nvPr/>
              </p:nvSpPr>
              <p:spPr bwMode="auto">
                <a:xfrm>
                  <a:off x="3394076" y="8774567"/>
                  <a:ext cx="30163" cy="457200"/>
                </a:xfrm>
                <a:prstGeom prst="rect">
                  <a:avLst/>
                </a:prstGeom>
                <a:solidFill>
                  <a:srgbClr val="F5854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09" name="Rectangle 790"/>
                <p:cNvSpPr>
                  <a:spLocks noChangeArrowheads="1"/>
                </p:cNvSpPr>
                <p:nvPr/>
              </p:nvSpPr>
              <p:spPr bwMode="auto">
                <a:xfrm>
                  <a:off x="3467101" y="8774567"/>
                  <a:ext cx="30163" cy="457200"/>
                </a:xfrm>
                <a:prstGeom prst="rect">
                  <a:avLst/>
                </a:prstGeom>
                <a:solidFill>
                  <a:srgbClr val="F5854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10" name="Rectangle 791"/>
                <p:cNvSpPr>
                  <a:spLocks noChangeArrowheads="1"/>
                </p:cNvSpPr>
                <p:nvPr/>
              </p:nvSpPr>
              <p:spPr bwMode="auto">
                <a:xfrm>
                  <a:off x="3540126" y="8774567"/>
                  <a:ext cx="33338" cy="457200"/>
                </a:xfrm>
                <a:prstGeom prst="rect">
                  <a:avLst/>
                </a:prstGeom>
                <a:solidFill>
                  <a:srgbClr val="F5854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grpSp>
            <p:nvGrpSpPr>
              <p:cNvPr id="311" name="กลุ่ม 491"/>
              <p:cNvGrpSpPr/>
              <p:nvPr/>
            </p:nvGrpSpPr>
            <p:grpSpPr>
              <a:xfrm>
                <a:off x="6293012" y="7099650"/>
                <a:ext cx="3618116" cy="1391275"/>
                <a:chOff x="2257426" y="9297987"/>
                <a:chExt cx="1436688" cy="552450"/>
              </a:xfrm>
            </p:grpSpPr>
            <p:sp>
              <p:nvSpPr>
                <p:cNvPr id="312" name="Rectangle 792"/>
                <p:cNvSpPr>
                  <a:spLocks noChangeArrowheads="1"/>
                </p:cNvSpPr>
                <p:nvPr/>
              </p:nvSpPr>
              <p:spPr bwMode="auto">
                <a:xfrm>
                  <a:off x="2257426" y="9297987"/>
                  <a:ext cx="1436688" cy="552450"/>
                </a:xfrm>
                <a:prstGeom prst="rect">
                  <a:avLst/>
                </a:prstGeom>
                <a:solidFill>
                  <a:srgbClr val="30A0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13" name="Rectangle 793"/>
                <p:cNvSpPr>
                  <a:spLocks noChangeArrowheads="1"/>
                </p:cNvSpPr>
                <p:nvPr/>
              </p:nvSpPr>
              <p:spPr bwMode="auto">
                <a:xfrm>
                  <a:off x="2328863" y="9353550"/>
                  <a:ext cx="34925" cy="454025"/>
                </a:xfrm>
                <a:prstGeom prst="rect">
                  <a:avLst/>
                </a:prstGeom>
                <a:solidFill>
                  <a:srgbClr val="168A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14" name="Rectangle 794"/>
                <p:cNvSpPr>
                  <a:spLocks noChangeArrowheads="1"/>
                </p:cNvSpPr>
                <p:nvPr/>
              </p:nvSpPr>
              <p:spPr bwMode="auto">
                <a:xfrm>
                  <a:off x="2406651" y="9353550"/>
                  <a:ext cx="30163" cy="454025"/>
                </a:xfrm>
                <a:prstGeom prst="rect">
                  <a:avLst/>
                </a:prstGeom>
                <a:solidFill>
                  <a:srgbClr val="168A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15" name="Rectangle 795"/>
                <p:cNvSpPr>
                  <a:spLocks noChangeArrowheads="1"/>
                </p:cNvSpPr>
                <p:nvPr/>
              </p:nvSpPr>
              <p:spPr bwMode="auto">
                <a:xfrm>
                  <a:off x="2479676" y="9353550"/>
                  <a:ext cx="30163" cy="454025"/>
                </a:xfrm>
                <a:prstGeom prst="rect">
                  <a:avLst/>
                </a:prstGeom>
                <a:solidFill>
                  <a:srgbClr val="168A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16" name="Rectangle 796"/>
                <p:cNvSpPr>
                  <a:spLocks noChangeArrowheads="1"/>
                </p:cNvSpPr>
                <p:nvPr/>
              </p:nvSpPr>
              <p:spPr bwMode="auto">
                <a:xfrm>
                  <a:off x="2552701" y="9353550"/>
                  <a:ext cx="33338" cy="454025"/>
                </a:xfrm>
                <a:prstGeom prst="rect">
                  <a:avLst/>
                </a:prstGeom>
                <a:solidFill>
                  <a:srgbClr val="168A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17" name="Rectangle 797"/>
                <p:cNvSpPr>
                  <a:spLocks noChangeArrowheads="1"/>
                </p:cNvSpPr>
                <p:nvPr/>
              </p:nvSpPr>
              <p:spPr bwMode="auto">
                <a:xfrm>
                  <a:off x="2628901" y="9353550"/>
                  <a:ext cx="30163" cy="454025"/>
                </a:xfrm>
                <a:prstGeom prst="rect">
                  <a:avLst/>
                </a:prstGeom>
                <a:solidFill>
                  <a:srgbClr val="168A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18" name="Rectangle 798"/>
                <p:cNvSpPr>
                  <a:spLocks noChangeArrowheads="1"/>
                </p:cNvSpPr>
                <p:nvPr/>
              </p:nvSpPr>
              <p:spPr bwMode="auto">
                <a:xfrm>
                  <a:off x="2701926" y="9353550"/>
                  <a:ext cx="30163" cy="454025"/>
                </a:xfrm>
                <a:prstGeom prst="rect">
                  <a:avLst/>
                </a:prstGeom>
                <a:solidFill>
                  <a:srgbClr val="168A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19" name="Rectangle 799"/>
                <p:cNvSpPr>
                  <a:spLocks noChangeArrowheads="1"/>
                </p:cNvSpPr>
                <p:nvPr/>
              </p:nvSpPr>
              <p:spPr bwMode="auto">
                <a:xfrm>
                  <a:off x="2774951" y="9353550"/>
                  <a:ext cx="33338" cy="454025"/>
                </a:xfrm>
                <a:prstGeom prst="rect">
                  <a:avLst/>
                </a:prstGeom>
                <a:solidFill>
                  <a:srgbClr val="168A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20" name="Rectangle 800"/>
                <p:cNvSpPr>
                  <a:spLocks noChangeArrowheads="1"/>
                </p:cNvSpPr>
                <p:nvPr/>
              </p:nvSpPr>
              <p:spPr bwMode="auto">
                <a:xfrm>
                  <a:off x="2851151" y="9353550"/>
                  <a:ext cx="30163" cy="454025"/>
                </a:xfrm>
                <a:prstGeom prst="rect">
                  <a:avLst/>
                </a:prstGeom>
                <a:solidFill>
                  <a:srgbClr val="168A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21" name="Rectangle 801"/>
                <p:cNvSpPr>
                  <a:spLocks noChangeArrowheads="1"/>
                </p:cNvSpPr>
                <p:nvPr/>
              </p:nvSpPr>
              <p:spPr bwMode="auto">
                <a:xfrm>
                  <a:off x="2924176" y="9353550"/>
                  <a:ext cx="30163" cy="454025"/>
                </a:xfrm>
                <a:prstGeom prst="rect">
                  <a:avLst/>
                </a:prstGeom>
                <a:solidFill>
                  <a:srgbClr val="168A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22" name="Rectangle 802"/>
                <p:cNvSpPr>
                  <a:spLocks noChangeArrowheads="1"/>
                </p:cNvSpPr>
                <p:nvPr/>
              </p:nvSpPr>
              <p:spPr bwMode="auto">
                <a:xfrm>
                  <a:off x="2997201" y="9353550"/>
                  <a:ext cx="33338" cy="454025"/>
                </a:xfrm>
                <a:prstGeom prst="rect">
                  <a:avLst/>
                </a:prstGeom>
                <a:solidFill>
                  <a:srgbClr val="168A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23" name="Rectangle 803"/>
                <p:cNvSpPr>
                  <a:spLocks noChangeArrowheads="1"/>
                </p:cNvSpPr>
                <p:nvPr/>
              </p:nvSpPr>
              <p:spPr bwMode="auto">
                <a:xfrm>
                  <a:off x="3073401" y="9353550"/>
                  <a:ext cx="30163" cy="454025"/>
                </a:xfrm>
                <a:prstGeom prst="rect">
                  <a:avLst/>
                </a:prstGeom>
                <a:solidFill>
                  <a:srgbClr val="168A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24" name="Rectangle 804"/>
                <p:cNvSpPr>
                  <a:spLocks noChangeArrowheads="1"/>
                </p:cNvSpPr>
                <p:nvPr/>
              </p:nvSpPr>
              <p:spPr bwMode="auto">
                <a:xfrm>
                  <a:off x="3146426" y="9353550"/>
                  <a:ext cx="33338" cy="454025"/>
                </a:xfrm>
                <a:prstGeom prst="rect">
                  <a:avLst/>
                </a:prstGeom>
                <a:solidFill>
                  <a:srgbClr val="168A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25" name="Rectangle 805"/>
                <p:cNvSpPr>
                  <a:spLocks noChangeArrowheads="1"/>
                </p:cNvSpPr>
                <p:nvPr/>
              </p:nvSpPr>
              <p:spPr bwMode="auto">
                <a:xfrm>
                  <a:off x="3222626" y="9353550"/>
                  <a:ext cx="30163" cy="454025"/>
                </a:xfrm>
                <a:prstGeom prst="rect">
                  <a:avLst/>
                </a:prstGeom>
                <a:solidFill>
                  <a:srgbClr val="168A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26" name="Rectangle 806"/>
                <p:cNvSpPr>
                  <a:spLocks noChangeArrowheads="1"/>
                </p:cNvSpPr>
                <p:nvPr/>
              </p:nvSpPr>
              <p:spPr bwMode="auto">
                <a:xfrm>
                  <a:off x="3295651" y="9353550"/>
                  <a:ext cx="30163" cy="454025"/>
                </a:xfrm>
                <a:prstGeom prst="rect">
                  <a:avLst/>
                </a:prstGeom>
                <a:solidFill>
                  <a:srgbClr val="168A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27" name="Rectangle 807"/>
                <p:cNvSpPr>
                  <a:spLocks noChangeArrowheads="1"/>
                </p:cNvSpPr>
                <p:nvPr/>
              </p:nvSpPr>
              <p:spPr bwMode="auto">
                <a:xfrm>
                  <a:off x="3368676" y="9353550"/>
                  <a:ext cx="33338" cy="454025"/>
                </a:xfrm>
                <a:prstGeom prst="rect">
                  <a:avLst/>
                </a:prstGeom>
                <a:solidFill>
                  <a:srgbClr val="168A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28" name="Rectangle 808"/>
                <p:cNvSpPr>
                  <a:spLocks noChangeArrowheads="1"/>
                </p:cNvSpPr>
                <p:nvPr/>
              </p:nvSpPr>
              <p:spPr bwMode="auto">
                <a:xfrm>
                  <a:off x="3444876" y="9353550"/>
                  <a:ext cx="30163" cy="454025"/>
                </a:xfrm>
                <a:prstGeom prst="rect">
                  <a:avLst/>
                </a:prstGeom>
                <a:solidFill>
                  <a:srgbClr val="168A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29" name="Rectangle 810"/>
                <p:cNvSpPr>
                  <a:spLocks noChangeArrowheads="1"/>
                </p:cNvSpPr>
                <p:nvPr/>
              </p:nvSpPr>
              <p:spPr bwMode="auto">
                <a:xfrm>
                  <a:off x="3517901" y="9353550"/>
                  <a:ext cx="30163" cy="454025"/>
                </a:xfrm>
                <a:prstGeom prst="rect">
                  <a:avLst/>
                </a:prstGeom>
                <a:solidFill>
                  <a:srgbClr val="168A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30" name="Rectangle 811"/>
                <p:cNvSpPr>
                  <a:spLocks noChangeArrowheads="1"/>
                </p:cNvSpPr>
                <p:nvPr/>
              </p:nvSpPr>
              <p:spPr bwMode="auto">
                <a:xfrm>
                  <a:off x="3590926" y="9353550"/>
                  <a:ext cx="34925" cy="454025"/>
                </a:xfrm>
                <a:prstGeom prst="rect">
                  <a:avLst/>
                </a:prstGeom>
                <a:solidFill>
                  <a:srgbClr val="168A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31" name="Rectangle 812"/>
                <p:cNvSpPr>
                  <a:spLocks noChangeArrowheads="1"/>
                </p:cNvSpPr>
                <p:nvPr/>
              </p:nvSpPr>
              <p:spPr bwMode="auto">
                <a:xfrm>
                  <a:off x="2320926" y="9348787"/>
                  <a:ext cx="30163" cy="458788"/>
                </a:xfrm>
                <a:prstGeom prst="rect">
                  <a:avLst/>
                </a:prstGeom>
                <a:solidFill>
                  <a:srgbClr val="41BC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32" name="Rectangle 813"/>
                <p:cNvSpPr>
                  <a:spLocks noChangeArrowheads="1"/>
                </p:cNvSpPr>
                <p:nvPr/>
              </p:nvSpPr>
              <p:spPr bwMode="auto">
                <a:xfrm>
                  <a:off x="2393951" y="9348787"/>
                  <a:ext cx="30163" cy="458788"/>
                </a:xfrm>
                <a:prstGeom prst="rect">
                  <a:avLst/>
                </a:prstGeom>
                <a:solidFill>
                  <a:srgbClr val="41BC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33" name="Rectangle 814"/>
                <p:cNvSpPr>
                  <a:spLocks noChangeArrowheads="1"/>
                </p:cNvSpPr>
                <p:nvPr/>
              </p:nvSpPr>
              <p:spPr bwMode="auto">
                <a:xfrm>
                  <a:off x="2466976" y="9348787"/>
                  <a:ext cx="33338" cy="458788"/>
                </a:xfrm>
                <a:prstGeom prst="rect">
                  <a:avLst/>
                </a:prstGeom>
                <a:solidFill>
                  <a:srgbClr val="41BC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34" name="Rectangle 815"/>
                <p:cNvSpPr>
                  <a:spLocks noChangeArrowheads="1"/>
                </p:cNvSpPr>
                <p:nvPr/>
              </p:nvSpPr>
              <p:spPr bwMode="auto">
                <a:xfrm>
                  <a:off x="2543176" y="9348787"/>
                  <a:ext cx="30163" cy="458788"/>
                </a:xfrm>
                <a:prstGeom prst="rect">
                  <a:avLst/>
                </a:prstGeom>
                <a:solidFill>
                  <a:srgbClr val="41BC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35" name="Rectangle 816"/>
                <p:cNvSpPr>
                  <a:spLocks noChangeArrowheads="1"/>
                </p:cNvSpPr>
                <p:nvPr/>
              </p:nvSpPr>
              <p:spPr bwMode="auto">
                <a:xfrm>
                  <a:off x="2616201" y="9348787"/>
                  <a:ext cx="30163" cy="458788"/>
                </a:xfrm>
                <a:prstGeom prst="rect">
                  <a:avLst/>
                </a:prstGeom>
                <a:solidFill>
                  <a:srgbClr val="41BC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36" name="Rectangle 817"/>
                <p:cNvSpPr>
                  <a:spLocks noChangeArrowheads="1"/>
                </p:cNvSpPr>
                <p:nvPr/>
              </p:nvSpPr>
              <p:spPr bwMode="auto">
                <a:xfrm>
                  <a:off x="2689226" y="9348787"/>
                  <a:ext cx="33338" cy="458788"/>
                </a:xfrm>
                <a:prstGeom prst="rect">
                  <a:avLst/>
                </a:prstGeom>
                <a:solidFill>
                  <a:srgbClr val="41BC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37" name="Rectangle 818"/>
                <p:cNvSpPr>
                  <a:spLocks noChangeArrowheads="1"/>
                </p:cNvSpPr>
                <p:nvPr/>
              </p:nvSpPr>
              <p:spPr bwMode="auto">
                <a:xfrm>
                  <a:off x="2765426" y="9348787"/>
                  <a:ext cx="30163" cy="458788"/>
                </a:xfrm>
                <a:prstGeom prst="rect">
                  <a:avLst/>
                </a:prstGeom>
                <a:solidFill>
                  <a:srgbClr val="41BC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38" name="Rectangle 819"/>
                <p:cNvSpPr>
                  <a:spLocks noChangeArrowheads="1"/>
                </p:cNvSpPr>
                <p:nvPr/>
              </p:nvSpPr>
              <p:spPr bwMode="auto">
                <a:xfrm>
                  <a:off x="2838451" y="9348787"/>
                  <a:ext cx="34925" cy="458788"/>
                </a:xfrm>
                <a:prstGeom prst="rect">
                  <a:avLst/>
                </a:prstGeom>
                <a:solidFill>
                  <a:srgbClr val="41BC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39" name="Rectangle 820"/>
                <p:cNvSpPr>
                  <a:spLocks noChangeArrowheads="1"/>
                </p:cNvSpPr>
                <p:nvPr/>
              </p:nvSpPr>
              <p:spPr bwMode="auto">
                <a:xfrm>
                  <a:off x="2914651" y="9348787"/>
                  <a:ext cx="30163" cy="458788"/>
                </a:xfrm>
                <a:prstGeom prst="rect">
                  <a:avLst/>
                </a:prstGeom>
                <a:solidFill>
                  <a:srgbClr val="41BC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40" name="Rectangle 821"/>
                <p:cNvSpPr>
                  <a:spLocks noChangeArrowheads="1"/>
                </p:cNvSpPr>
                <p:nvPr/>
              </p:nvSpPr>
              <p:spPr bwMode="auto">
                <a:xfrm>
                  <a:off x="2987676" y="9348787"/>
                  <a:ext cx="30163" cy="458788"/>
                </a:xfrm>
                <a:prstGeom prst="rect">
                  <a:avLst/>
                </a:prstGeom>
                <a:solidFill>
                  <a:srgbClr val="41BC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41" name="Rectangle 822"/>
                <p:cNvSpPr>
                  <a:spLocks noChangeArrowheads="1"/>
                </p:cNvSpPr>
                <p:nvPr/>
              </p:nvSpPr>
              <p:spPr bwMode="auto">
                <a:xfrm>
                  <a:off x="3060701" y="9348787"/>
                  <a:ext cx="34925" cy="458788"/>
                </a:xfrm>
                <a:prstGeom prst="rect">
                  <a:avLst/>
                </a:prstGeom>
                <a:solidFill>
                  <a:srgbClr val="41BC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42" name="Rectangle 823"/>
                <p:cNvSpPr>
                  <a:spLocks noChangeArrowheads="1"/>
                </p:cNvSpPr>
                <p:nvPr/>
              </p:nvSpPr>
              <p:spPr bwMode="auto">
                <a:xfrm>
                  <a:off x="3136901" y="9348787"/>
                  <a:ext cx="30163" cy="458788"/>
                </a:xfrm>
                <a:prstGeom prst="rect">
                  <a:avLst/>
                </a:prstGeom>
                <a:solidFill>
                  <a:srgbClr val="41BC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43" name="Rectangle 824"/>
                <p:cNvSpPr>
                  <a:spLocks noChangeArrowheads="1"/>
                </p:cNvSpPr>
                <p:nvPr/>
              </p:nvSpPr>
              <p:spPr bwMode="auto">
                <a:xfrm>
                  <a:off x="3209926" y="9348787"/>
                  <a:ext cx="30163" cy="458788"/>
                </a:xfrm>
                <a:prstGeom prst="rect">
                  <a:avLst/>
                </a:prstGeom>
                <a:solidFill>
                  <a:srgbClr val="41BC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44" name="Rectangle 825"/>
                <p:cNvSpPr>
                  <a:spLocks noChangeArrowheads="1"/>
                </p:cNvSpPr>
                <p:nvPr/>
              </p:nvSpPr>
              <p:spPr bwMode="auto">
                <a:xfrm>
                  <a:off x="3282951" y="9348787"/>
                  <a:ext cx="34925" cy="458788"/>
                </a:xfrm>
                <a:prstGeom prst="rect">
                  <a:avLst/>
                </a:prstGeom>
                <a:solidFill>
                  <a:srgbClr val="41BC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45" name="Rectangle 826"/>
                <p:cNvSpPr>
                  <a:spLocks noChangeArrowheads="1"/>
                </p:cNvSpPr>
                <p:nvPr/>
              </p:nvSpPr>
              <p:spPr bwMode="auto">
                <a:xfrm>
                  <a:off x="3360739" y="9348787"/>
                  <a:ext cx="28575" cy="458788"/>
                </a:xfrm>
                <a:prstGeom prst="rect">
                  <a:avLst/>
                </a:prstGeom>
                <a:solidFill>
                  <a:srgbClr val="41BC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46" name="Rectangle 827"/>
                <p:cNvSpPr>
                  <a:spLocks noChangeArrowheads="1"/>
                </p:cNvSpPr>
                <p:nvPr/>
              </p:nvSpPr>
              <p:spPr bwMode="auto">
                <a:xfrm>
                  <a:off x="3432176" y="9348787"/>
                  <a:ext cx="30163" cy="458788"/>
                </a:xfrm>
                <a:prstGeom prst="rect">
                  <a:avLst/>
                </a:prstGeom>
                <a:solidFill>
                  <a:srgbClr val="41BC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47" name="Rectangle 828"/>
                <p:cNvSpPr>
                  <a:spLocks noChangeArrowheads="1"/>
                </p:cNvSpPr>
                <p:nvPr/>
              </p:nvSpPr>
              <p:spPr bwMode="auto">
                <a:xfrm>
                  <a:off x="3505201" y="9348787"/>
                  <a:ext cx="34925" cy="458788"/>
                </a:xfrm>
                <a:prstGeom prst="rect">
                  <a:avLst/>
                </a:prstGeom>
                <a:solidFill>
                  <a:srgbClr val="41BC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48" name="Rectangle 829"/>
                <p:cNvSpPr>
                  <a:spLocks noChangeArrowheads="1"/>
                </p:cNvSpPr>
                <p:nvPr/>
              </p:nvSpPr>
              <p:spPr bwMode="auto">
                <a:xfrm>
                  <a:off x="3582989" y="9348787"/>
                  <a:ext cx="28575" cy="458788"/>
                </a:xfrm>
                <a:prstGeom prst="rect">
                  <a:avLst/>
                </a:prstGeom>
                <a:solidFill>
                  <a:srgbClr val="41BC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grpSp>
            <p:nvGrpSpPr>
              <p:cNvPr id="349" name="กลุ่ม 529"/>
              <p:cNvGrpSpPr/>
              <p:nvPr/>
            </p:nvGrpSpPr>
            <p:grpSpPr>
              <a:xfrm>
                <a:off x="1879311" y="6955725"/>
                <a:ext cx="10422572" cy="4017908"/>
                <a:chOff x="5794374" y="11079955"/>
                <a:chExt cx="4138613" cy="1595438"/>
              </a:xfrm>
            </p:grpSpPr>
            <p:sp>
              <p:nvSpPr>
                <p:cNvPr id="350" name="Freeform 985"/>
                <p:cNvSpPr>
                  <a:spLocks/>
                </p:cNvSpPr>
                <p:nvPr/>
              </p:nvSpPr>
              <p:spPr bwMode="auto">
                <a:xfrm>
                  <a:off x="8950325" y="11135518"/>
                  <a:ext cx="927100" cy="1128713"/>
                </a:xfrm>
                <a:custGeom>
                  <a:avLst/>
                  <a:gdLst>
                    <a:gd name="T0" fmla="*/ 3 w 584"/>
                    <a:gd name="T1" fmla="*/ 0 h 711"/>
                    <a:gd name="T2" fmla="*/ 584 w 584"/>
                    <a:gd name="T3" fmla="*/ 143 h 711"/>
                    <a:gd name="T4" fmla="*/ 582 w 584"/>
                    <a:gd name="T5" fmla="*/ 711 h 711"/>
                    <a:gd name="T6" fmla="*/ 0 w 584"/>
                    <a:gd name="T7" fmla="*/ 711 h 711"/>
                    <a:gd name="T8" fmla="*/ 3 w 584"/>
                    <a:gd name="T9" fmla="*/ 0 h 711"/>
                  </a:gdLst>
                  <a:ahLst/>
                  <a:cxnLst>
                    <a:cxn ang="0">
                      <a:pos x="T0" y="T1"/>
                    </a:cxn>
                    <a:cxn ang="0">
                      <a:pos x="T2" y="T3"/>
                    </a:cxn>
                    <a:cxn ang="0">
                      <a:pos x="T4" y="T5"/>
                    </a:cxn>
                    <a:cxn ang="0">
                      <a:pos x="T6" y="T7"/>
                    </a:cxn>
                    <a:cxn ang="0">
                      <a:pos x="T8" y="T9"/>
                    </a:cxn>
                  </a:cxnLst>
                  <a:rect l="0" t="0" r="r" b="b"/>
                  <a:pathLst>
                    <a:path w="584" h="711">
                      <a:moveTo>
                        <a:pt x="3" y="0"/>
                      </a:moveTo>
                      <a:lnTo>
                        <a:pt x="584" y="143"/>
                      </a:lnTo>
                      <a:lnTo>
                        <a:pt x="582" y="711"/>
                      </a:lnTo>
                      <a:lnTo>
                        <a:pt x="0" y="711"/>
                      </a:lnTo>
                      <a:lnTo>
                        <a:pt x="3" y="0"/>
                      </a:lnTo>
                      <a:close/>
                    </a:path>
                  </a:pathLst>
                </a:custGeom>
                <a:solidFill>
                  <a:srgbClr val="7D85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51" name="Freeform 986"/>
                <p:cNvSpPr>
                  <a:spLocks/>
                </p:cNvSpPr>
                <p:nvPr/>
              </p:nvSpPr>
              <p:spPr bwMode="auto">
                <a:xfrm>
                  <a:off x="9086850" y="11319668"/>
                  <a:ext cx="658813" cy="487363"/>
                </a:xfrm>
                <a:custGeom>
                  <a:avLst/>
                  <a:gdLst>
                    <a:gd name="T0" fmla="*/ 0 w 415"/>
                    <a:gd name="T1" fmla="*/ 0 h 307"/>
                    <a:gd name="T2" fmla="*/ 415 w 415"/>
                    <a:gd name="T3" fmla="*/ 100 h 307"/>
                    <a:gd name="T4" fmla="*/ 415 w 415"/>
                    <a:gd name="T5" fmla="*/ 307 h 307"/>
                    <a:gd name="T6" fmla="*/ 0 w 415"/>
                    <a:gd name="T7" fmla="*/ 307 h 307"/>
                    <a:gd name="T8" fmla="*/ 0 w 415"/>
                    <a:gd name="T9" fmla="*/ 0 h 307"/>
                  </a:gdLst>
                  <a:ahLst/>
                  <a:cxnLst>
                    <a:cxn ang="0">
                      <a:pos x="T0" y="T1"/>
                    </a:cxn>
                    <a:cxn ang="0">
                      <a:pos x="T2" y="T3"/>
                    </a:cxn>
                    <a:cxn ang="0">
                      <a:pos x="T4" y="T5"/>
                    </a:cxn>
                    <a:cxn ang="0">
                      <a:pos x="T6" y="T7"/>
                    </a:cxn>
                    <a:cxn ang="0">
                      <a:pos x="T8" y="T9"/>
                    </a:cxn>
                  </a:cxnLst>
                  <a:rect l="0" t="0" r="r" b="b"/>
                  <a:pathLst>
                    <a:path w="415" h="307">
                      <a:moveTo>
                        <a:pt x="0" y="0"/>
                      </a:moveTo>
                      <a:lnTo>
                        <a:pt x="415" y="100"/>
                      </a:lnTo>
                      <a:lnTo>
                        <a:pt x="415" y="307"/>
                      </a:lnTo>
                      <a:lnTo>
                        <a:pt x="0" y="307"/>
                      </a:lnTo>
                      <a:lnTo>
                        <a:pt x="0" y="0"/>
                      </a:lnTo>
                      <a:close/>
                    </a:path>
                  </a:pathLst>
                </a:custGeom>
                <a:solidFill>
                  <a:srgbClr val="9CDB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52" name="Freeform 987"/>
                <p:cNvSpPr>
                  <a:spLocks/>
                </p:cNvSpPr>
                <p:nvPr/>
              </p:nvSpPr>
              <p:spPr bwMode="auto">
                <a:xfrm>
                  <a:off x="9232900" y="11426030"/>
                  <a:ext cx="409575" cy="381000"/>
                </a:xfrm>
                <a:custGeom>
                  <a:avLst/>
                  <a:gdLst>
                    <a:gd name="T0" fmla="*/ 258 w 258"/>
                    <a:gd name="T1" fmla="*/ 19 h 240"/>
                    <a:gd name="T2" fmla="*/ 86 w 258"/>
                    <a:gd name="T3" fmla="*/ 240 h 240"/>
                    <a:gd name="T4" fmla="*/ 0 w 258"/>
                    <a:gd name="T5" fmla="*/ 240 h 240"/>
                    <a:gd name="T6" fmla="*/ 185 w 258"/>
                    <a:gd name="T7" fmla="*/ 0 h 240"/>
                    <a:gd name="T8" fmla="*/ 258 w 258"/>
                    <a:gd name="T9" fmla="*/ 19 h 240"/>
                  </a:gdLst>
                  <a:ahLst/>
                  <a:cxnLst>
                    <a:cxn ang="0">
                      <a:pos x="T0" y="T1"/>
                    </a:cxn>
                    <a:cxn ang="0">
                      <a:pos x="T2" y="T3"/>
                    </a:cxn>
                    <a:cxn ang="0">
                      <a:pos x="T4" y="T5"/>
                    </a:cxn>
                    <a:cxn ang="0">
                      <a:pos x="T6" y="T7"/>
                    </a:cxn>
                    <a:cxn ang="0">
                      <a:pos x="T8" y="T9"/>
                    </a:cxn>
                  </a:cxnLst>
                  <a:rect l="0" t="0" r="r" b="b"/>
                  <a:pathLst>
                    <a:path w="258" h="240">
                      <a:moveTo>
                        <a:pt x="258" y="19"/>
                      </a:moveTo>
                      <a:lnTo>
                        <a:pt x="86" y="240"/>
                      </a:lnTo>
                      <a:lnTo>
                        <a:pt x="0" y="240"/>
                      </a:lnTo>
                      <a:lnTo>
                        <a:pt x="185" y="0"/>
                      </a:lnTo>
                      <a:lnTo>
                        <a:pt x="258" y="19"/>
                      </a:lnTo>
                      <a:close/>
                    </a:path>
                  </a:pathLst>
                </a:custGeom>
                <a:solidFill>
                  <a:srgbClr val="C1E8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53" name="Freeform 988"/>
                <p:cNvSpPr>
                  <a:spLocks/>
                </p:cNvSpPr>
                <p:nvPr/>
              </p:nvSpPr>
              <p:spPr bwMode="auto">
                <a:xfrm>
                  <a:off x="9104312" y="11400630"/>
                  <a:ext cx="384175" cy="406400"/>
                </a:xfrm>
                <a:custGeom>
                  <a:avLst/>
                  <a:gdLst>
                    <a:gd name="T0" fmla="*/ 242 w 242"/>
                    <a:gd name="T1" fmla="*/ 11 h 256"/>
                    <a:gd name="T2" fmla="*/ 54 w 242"/>
                    <a:gd name="T3" fmla="*/ 256 h 256"/>
                    <a:gd name="T4" fmla="*/ 0 w 242"/>
                    <a:gd name="T5" fmla="*/ 256 h 256"/>
                    <a:gd name="T6" fmla="*/ 199 w 242"/>
                    <a:gd name="T7" fmla="*/ 0 h 256"/>
                    <a:gd name="T8" fmla="*/ 242 w 242"/>
                    <a:gd name="T9" fmla="*/ 11 h 256"/>
                  </a:gdLst>
                  <a:ahLst/>
                  <a:cxnLst>
                    <a:cxn ang="0">
                      <a:pos x="T0" y="T1"/>
                    </a:cxn>
                    <a:cxn ang="0">
                      <a:pos x="T2" y="T3"/>
                    </a:cxn>
                    <a:cxn ang="0">
                      <a:pos x="T4" y="T5"/>
                    </a:cxn>
                    <a:cxn ang="0">
                      <a:pos x="T6" y="T7"/>
                    </a:cxn>
                    <a:cxn ang="0">
                      <a:pos x="T8" y="T9"/>
                    </a:cxn>
                  </a:cxnLst>
                  <a:rect l="0" t="0" r="r" b="b"/>
                  <a:pathLst>
                    <a:path w="242" h="256">
                      <a:moveTo>
                        <a:pt x="242" y="11"/>
                      </a:moveTo>
                      <a:lnTo>
                        <a:pt x="54" y="256"/>
                      </a:lnTo>
                      <a:lnTo>
                        <a:pt x="0" y="256"/>
                      </a:lnTo>
                      <a:lnTo>
                        <a:pt x="199" y="0"/>
                      </a:lnTo>
                      <a:lnTo>
                        <a:pt x="242" y="11"/>
                      </a:lnTo>
                      <a:close/>
                    </a:path>
                  </a:pathLst>
                </a:custGeom>
                <a:solidFill>
                  <a:srgbClr val="C1E8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54" name="Freeform 989"/>
                <p:cNvSpPr>
                  <a:spLocks/>
                </p:cNvSpPr>
                <p:nvPr/>
              </p:nvSpPr>
              <p:spPr bwMode="auto">
                <a:xfrm>
                  <a:off x="9415462" y="11465718"/>
                  <a:ext cx="330200" cy="341313"/>
                </a:xfrm>
                <a:custGeom>
                  <a:avLst/>
                  <a:gdLst>
                    <a:gd name="T0" fmla="*/ 208 w 208"/>
                    <a:gd name="T1" fmla="*/ 18 h 215"/>
                    <a:gd name="T2" fmla="*/ 54 w 208"/>
                    <a:gd name="T3" fmla="*/ 215 h 215"/>
                    <a:gd name="T4" fmla="*/ 0 w 208"/>
                    <a:gd name="T5" fmla="*/ 215 h 215"/>
                    <a:gd name="T6" fmla="*/ 167 w 208"/>
                    <a:gd name="T7" fmla="*/ 0 h 215"/>
                    <a:gd name="T8" fmla="*/ 208 w 208"/>
                    <a:gd name="T9" fmla="*/ 8 h 215"/>
                    <a:gd name="T10" fmla="*/ 208 w 208"/>
                    <a:gd name="T11" fmla="*/ 18 h 215"/>
                  </a:gdLst>
                  <a:ahLst/>
                  <a:cxnLst>
                    <a:cxn ang="0">
                      <a:pos x="T0" y="T1"/>
                    </a:cxn>
                    <a:cxn ang="0">
                      <a:pos x="T2" y="T3"/>
                    </a:cxn>
                    <a:cxn ang="0">
                      <a:pos x="T4" y="T5"/>
                    </a:cxn>
                    <a:cxn ang="0">
                      <a:pos x="T6" y="T7"/>
                    </a:cxn>
                    <a:cxn ang="0">
                      <a:pos x="T8" y="T9"/>
                    </a:cxn>
                    <a:cxn ang="0">
                      <a:pos x="T10" y="T11"/>
                    </a:cxn>
                  </a:cxnLst>
                  <a:rect l="0" t="0" r="r" b="b"/>
                  <a:pathLst>
                    <a:path w="208" h="215">
                      <a:moveTo>
                        <a:pt x="208" y="18"/>
                      </a:moveTo>
                      <a:lnTo>
                        <a:pt x="54" y="215"/>
                      </a:lnTo>
                      <a:lnTo>
                        <a:pt x="0" y="215"/>
                      </a:lnTo>
                      <a:lnTo>
                        <a:pt x="167" y="0"/>
                      </a:lnTo>
                      <a:lnTo>
                        <a:pt x="208" y="8"/>
                      </a:lnTo>
                      <a:lnTo>
                        <a:pt x="208" y="18"/>
                      </a:lnTo>
                      <a:close/>
                    </a:path>
                  </a:pathLst>
                </a:custGeom>
                <a:solidFill>
                  <a:srgbClr val="C1E8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55" name="Freeform 990"/>
                <p:cNvSpPr>
                  <a:spLocks/>
                </p:cNvSpPr>
                <p:nvPr/>
              </p:nvSpPr>
              <p:spPr bwMode="auto">
                <a:xfrm>
                  <a:off x="8950325" y="11918155"/>
                  <a:ext cx="927100" cy="346075"/>
                </a:xfrm>
                <a:custGeom>
                  <a:avLst/>
                  <a:gdLst>
                    <a:gd name="T0" fmla="*/ 584 w 584"/>
                    <a:gd name="T1" fmla="*/ 0 h 218"/>
                    <a:gd name="T2" fmla="*/ 582 w 584"/>
                    <a:gd name="T3" fmla="*/ 218 h 218"/>
                    <a:gd name="T4" fmla="*/ 0 w 584"/>
                    <a:gd name="T5" fmla="*/ 218 h 218"/>
                    <a:gd name="T6" fmla="*/ 3 w 584"/>
                    <a:gd name="T7" fmla="*/ 0 h 218"/>
                    <a:gd name="T8" fmla="*/ 584 w 584"/>
                    <a:gd name="T9" fmla="*/ 0 h 218"/>
                  </a:gdLst>
                  <a:ahLst/>
                  <a:cxnLst>
                    <a:cxn ang="0">
                      <a:pos x="T0" y="T1"/>
                    </a:cxn>
                    <a:cxn ang="0">
                      <a:pos x="T2" y="T3"/>
                    </a:cxn>
                    <a:cxn ang="0">
                      <a:pos x="T4" y="T5"/>
                    </a:cxn>
                    <a:cxn ang="0">
                      <a:pos x="T6" y="T7"/>
                    </a:cxn>
                    <a:cxn ang="0">
                      <a:pos x="T8" y="T9"/>
                    </a:cxn>
                  </a:cxnLst>
                  <a:rect l="0" t="0" r="r" b="b"/>
                  <a:pathLst>
                    <a:path w="584" h="218">
                      <a:moveTo>
                        <a:pt x="584" y="0"/>
                      </a:moveTo>
                      <a:lnTo>
                        <a:pt x="582" y="218"/>
                      </a:lnTo>
                      <a:lnTo>
                        <a:pt x="0" y="218"/>
                      </a:lnTo>
                      <a:lnTo>
                        <a:pt x="3" y="0"/>
                      </a:lnTo>
                      <a:lnTo>
                        <a:pt x="584" y="0"/>
                      </a:lnTo>
                      <a:close/>
                    </a:path>
                  </a:pathLst>
                </a:custGeom>
                <a:solidFill>
                  <a:srgbClr val="E74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56" name="Freeform 991"/>
                <p:cNvSpPr>
                  <a:spLocks/>
                </p:cNvSpPr>
                <p:nvPr/>
              </p:nvSpPr>
              <p:spPr bwMode="auto">
                <a:xfrm>
                  <a:off x="9566275" y="11918155"/>
                  <a:ext cx="311150" cy="346075"/>
                </a:xfrm>
                <a:custGeom>
                  <a:avLst/>
                  <a:gdLst>
                    <a:gd name="T0" fmla="*/ 196 w 196"/>
                    <a:gd name="T1" fmla="*/ 0 h 218"/>
                    <a:gd name="T2" fmla="*/ 194 w 196"/>
                    <a:gd name="T3" fmla="*/ 218 h 218"/>
                    <a:gd name="T4" fmla="*/ 0 w 196"/>
                    <a:gd name="T5" fmla="*/ 218 h 218"/>
                    <a:gd name="T6" fmla="*/ 2 w 196"/>
                    <a:gd name="T7" fmla="*/ 0 h 218"/>
                    <a:gd name="T8" fmla="*/ 196 w 196"/>
                    <a:gd name="T9" fmla="*/ 0 h 218"/>
                  </a:gdLst>
                  <a:ahLst/>
                  <a:cxnLst>
                    <a:cxn ang="0">
                      <a:pos x="T0" y="T1"/>
                    </a:cxn>
                    <a:cxn ang="0">
                      <a:pos x="T2" y="T3"/>
                    </a:cxn>
                    <a:cxn ang="0">
                      <a:pos x="T4" y="T5"/>
                    </a:cxn>
                    <a:cxn ang="0">
                      <a:pos x="T6" y="T7"/>
                    </a:cxn>
                    <a:cxn ang="0">
                      <a:pos x="T8" y="T9"/>
                    </a:cxn>
                  </a:cxnLst>
                  <a:rect l="0" t="0" r="r" b="b"/>
                  <a:pathLst>
                    <a:path w="196" h="218">
                      <a:moveTo>
                        <a:pt x="196" y="0"/>
                      </a:moveTo>
                      <a:lnTo>
                        <a:pt x="194" y="218"/>
                      </a:lnTo>
                      <a:lnTo>
                        <a:pt x="0" y="218"/>
                      </a:lnTo>
                      <a:lnTo>
                        <a:pt x="2" y="0"/>
                      </a:lnTo>
                      <a:lnTo>
                        <a:pt x="196" y="0"/>
                      </a:lnTo>
                      <a:close/>
                    </a:path>
                  </a:pathLst>
                </a:custGeom>
                <a:solidFill>
                  <a:srgbClr val="D841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57" name="Freeform 992"/>
                <p:cNvSpPr>
                  <a:spLocks/>
                </p:cNvSpPr>
                <p:nvPr/>
              </p:nvSpPr>
              <p:spPr bwMode="auto">
                <a:xfrm>
                  <a:off x="8894762" y="11079955"/>
                  <a:ext cx="1038225" cy="325438"/>
                </a:xfrm>
                <a:custGeom>
                  <a:avLst/>
                  <a:gdLst>
                    <a:gd name="T0" fmla="*/ 0 w 654"/>
                    <a:gd name="T1" fmla="*/ 0 h 205"/>
                    <a:gd name="T2" fmla="*/ 654 w 654"/>
                    <a:gd name="T3" fmla="*/ 162 h 205"/>
                    <a:gd name="T4" fmla="*/ 654 w 654"/>
                    <a:gd name="T5" fmla="*/ 205 h 205"/>
                    <a:gd name="T6" fmla="*/ 0 w 654"/>
                    <a:gd name="T7" fmla="*/ 43 h 205"/>
                    <a:gd name="T8" fmla="*/ 0 w 654"/>
                    <a:gd name="T9" fmla="*/ 0 h 205"/>
                  </a:gdLst>
                  <a:ahLst/>
                  <a:cxnLst>
                    <a:cxn ang="0">
                      <a:pos x="T0" y="T1"/>
                    </a:cxn>
                    <a:cxn ang="0">
                      <a:pos x="T2" y="T3"/>
                    </a:cxn>
                    <a:cxn ang="0">
                      <a:pos x="T4" y="T5"/>
                    </a:cxn>
                    <a:cxn ang="0">
                      <a:pos x="T6" y="T7"/>
                    </a:cxn>
                    <a:cxn ang="0">
                      <a:pos x="T8" y="T9"/>
                    </a:cxn>
                  </a:cxnLst>
                  <a:rect l="0" t="0" r="r" b="b"/>
                  <a:pathLst>
                    <a:path w="654" h="205">
                      <a:moveTo>
                        <a:pt x="0" y="0"/>
                      </a:moveTo>
                      <a:lnTo>
                        <a:pt x="654" y="162"/>
                      </a:lnTo>
                      <a:lnTo>
                        <a:pt x="654" y="205"/>
                      </a:lnTo>
                      <a:lnTo>
                        <a:pt x="0" y="43"/>
                      </a:lnTo>
                      <a:lnTo>
                        <a:pt x="0" y="0"/>
                      </a:lnTo>
                      <a:close/>
                    </a:path>
                  </a:pathLst>
                </a:custGeom>
                <a:solidFill>
                  <a:srgbClr val="C6B4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58" name="Freeform 1105"/>
                <p:cNvSpPr>
                  <a:spLocks/>
                </p:cNvSpPr>
                <p:nvPr/>
              </p:nvSpPr>
              <p:spPr bwMode="auto">
                <a:xfrm>
                  <a:off x="5846762" y="11897518"/>
                  <a:ext cx="4035425" cy="777875"/>
                </a:xfrm>
                <a:custGeom>
                  <a:avLst/>
                  <a:gdLst>
                    <a:gd name="T0" fmla="*/ 944 w 944"/>
                    <a:gd name="T1" fmla="*/ 78 h 182"/>
                    <a:gd name="T2" fmla="*/ 944 w 944"/>
                    <a:gd name="T3" fmla="*/ 146 h 182"/>
                    <a:gd name="T4" fmla="*/ 908 w 944"/>
                    <a:gd name="T5" fmla="*/ 182 h 182"/>
                    <a:gd name="T6" fmla="*/ 246 w 944"/>
                    <a:gd name="T7" fmla="*/ 182 h 182"/>
                    <a:gd name="T8" fmla="*/ 18 w 944"/>
                    <a:gd name="T9" fmla="*/ 38 h 182"/>
                    <a:gd name="T10" fmla="*/ 0 w 944"/>
                    <a:gd name="T11" fmla="*/ 0 h 182"/>
                    <a:gd name="T12" fmla="*/ 378 w 944"/>
                    <a:gd name="T13" fmla="*/ 0 h 182"/>
                    <a:gd name="T14" fmla="*/ 427 w 944"/>
                    <a:gd name="T15" fmla="*/ 78 h 182"/>
                    <a:gd name="T16" fmla="*/ 944 w 944"/>
                    <a:gd name="T17" fmla="*/ 78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4" h="182">
                      <a:moveTo>
                        <a:pt x="944" y="78"/>
                      </a:moveTo>
                      <a:cubicBezTo>
                        <a:pt x="944" y="146"/>
                        <a:pt x="944" y="146"/>
                        <a:pt x="944" y="146"/>
                      </a:cubicBezTo>
                      <a:cubicBezTo>
                        <a:pt x="944" y="166"/>
                        <a:pt x="928" y="182"/>
                        <a:pt x="908" y="182"/>
                      </a:cubicBezTo>
                      <a:cubicBezTo>
                        <a:pt x="246" y="182"/>
                        <a:pt x="246" y="182"/>
                        <a:pt x="246" y="182"/>
                      </a:cubicBezTo>
                      <a:cubicBezTo>
                        <a:pt x="149" y="182"/>
                        <a:pt x="60" y="126"/>
                        <a:pt x="18" y="38"/>
                      </a:cubicBezTo>
                      <a:cubicBezTo>
                        <a:pt x="0" y="0"/>
                        <a:pt x="0" y="0"/>
                        <a:pt x="0" y="0"/>
                      </a:cubicBezTo>
                      <a:cubicBezTo>
                        <a:pt x="378" y="0"/>
                        <a:pt x="378" y="0"/>
                        <a:pt x="378" y="0"/>
                      </a:cubicBezTo>
                      <a:cubicBezTo>
                        <a:pt x="427" y="78"/>
                        <a:pt x="427" y="78"/>
                        <a:pt x="427" y="78"/>
                      </a:cubicBezTo>
                      <a:lnTo>
                        <a:pt x="944" y="78"/>
                      </a:lnTo>
                      <a:close/>
                    </a:path>
                  </a:pathLst>
                </a:cu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59" name="Freeform 1106"/>
                <p:cNvSpPr>
                  <a:spLocks/>
                </p:cNvSpPr>
                <p:nvPr/>
              </p:nvSpPr>
              <p:spPr bwMode="auto">
                <a:xfrm>
                  <a:off x="5846762" y="11897518"/>
                  <a:ext cx="4035425" cy="431800"/>
                </a:xfrm>
                <a:custGeom>
                  <a:avLst/>
                  <a:gdLst>
                    <a:gd name="T0" fmla="*/ 2477 w 2542"/>
                    <a:gd name="T1" fmla="*/ 272 h 272"/>
                    <a:gd name="T2" fmla="*/ 2542 w 2542"/>
                    <a:gd name="T3" fmla="*/ 272 h 272"/>
                    <a:gd name="T4" fmla="*/ 2542 w 2542"/>
                    <a:gd name="T5" fmla="*/ 210 h 272"/>
                    <a:gd name="T6" fmla="*/ 1150 w 2542"/>
                    <a:gd name="T7" fmla="*/ 210 h 272"/>
                    <a:gd name="T8" fmla="*/ 1018 w 2542"/>
                    <a:gd name="T9" fmla="*/ 0 h 272"/>
                    <a:gd name="T10" fmla="*/ 0 w 2542"/>
                    <a:gd name="T11" fmla="*/ 0 h 272"/>
                    <a:gd name="T12" fmla="*/ 27 w 2542"/>
                    <a:gd name="T13" fmla="*/ 59 h 272"/>
                    <a:gd name="T14" fmla="*/ 953 w 2542"/>
                    <a:gd name="T15" fmla="*/ 59 h 272"/>
                    <a:gd name="T16" fmla="*/ 1085 w 2542"/>
                    <a:gd name="T17" fmla="*/ 269 h 272"/>
                    <a:gd name="T18" fmla="*/ 2477 w 2542"/>
                    <a:gd name="T19" fmla="*/ 269 h 272"/>
                    <a:gd name="T20" fmla="*/ 2477 w 2542"/>
                    <a:gd name="T21" fmla="*/ 27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2" h="272">
                      <a:moveTo>
                        <a:pt x="2477" y="272"/>
                      </a:moveTo>
                      <a:lnTo>
                        <a:pt x="2542" y="272"/>
                      </a:lnTo>
                      <a:lnTo>
                        <a:pt x="2542" y="210"/>
                      </a:lnTo>
                      <a:lnTo>
                        <a:pt x="1150" y="210"/>
                      </a:lnTo>
                      <a:lnTo>
                        <a:pt x="1018" y="0"/>
                      </a:lnTo>
                      <a:lnTo>
                        <a:pt x="0" y="0"/>
                      </a:lnTo>
                      <a:lnTo>
                        <a:pt x="27" y="59"/>
                      </a:lnTo>
                      <a:lnTo>
                        <a:pt x="953" y="59"/>
                      </a:lnTo>
                      <a:lnTo>
                        <a:pt x="1085" y="269"/>
                      </a:lnTo>
                      <a:lnTo>
                        <a:pt x="2477" y="269"/>
                      </a:lnTo>
                      <a:lnTo>
                        <a:pt x="2477" y="272"/>
                      </a:lnTo>
                      <a:close/>
                    </a:path>
                  </a:pathLst>
                </a:custGeom>
                <a:solidFill>
                  <a:srgbClr val="4141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60" name="Freeform 1107"/>
                <p:cNvSpPr>
                  <a:spLocks/>
                </p:cNvSpPr>
                <p:nvPr/>
              </p:nvSpPr>
              <p:spPr bwMode="auto">
                <a:xfrm>
                  <a:off x="5794374" y="11746705"/>
                  <a:ext cx="1668463" cy="150813"/>
                </a:xfrm>
                <a:custGeom>
                  <a:avLst/>
                  <a:gdLst>
                    <a:gd name="T0" fmla="*/ 33 w 1051"/>
                    <a:gd name="T1" fmla="*/ 95 h 95"/>
                    <a:gd name="T2" fmla="*/ 0 w 1051"/>
                    <a:gd name="T3" fmla="*/ 0 h 95"/>
                    <a:gd name="T4" fmla="*/ 997 w 1051"/>
                    <a:gd name="T5" fmla="*/ 0 h 95"/>
                    <a:gd name="T6" fmla="*/ 1051 w 1051"/>
                    <a:gd name="T7" fmla="*/ 95 h 95"/>
                    <a:gd name="T8" fmla="*/ 33 w 1051"/>
                    <a:gd name="T9" fmla="*/ 95 h 95"/>
                  </a:gdLst>
                  <a:ahLst/>
                  <a:cxnLst>
                    <a:cxn ang="0">
                      <a:pos x="T0" y="T1"/>
                    </a:cxn>
                    <a:cxn ang="0">
                      <a:pos x="T2" y="T3"/>
                    </a:cxn>
                    <a:cxn ang="0">
                      <a:pos x="T4" y="T5"/>
                    </a:cxn>
                    <a:cxn ang="0">
                      <a:pos x="T6" y="T7"/>
                    </a:cxn>
                    <a:cxn ang="0">
                      <a:pos x="T8" y="T9"/>
                    </a:cxn>
                  </a:cxnLst>
                  <a:rect l="0" t="0" r="r" b="b"/>
                  <a:pathLst>
                    <a:path w="1051" h="95">
                      <a:moveTo>
                        <a:pt x="33" y="95"/>
                      </a:moveTo>
                      <a:lnTo>
                        <a:pt x="0" y="0"/>
                      </a:lnTo>
                      <a:lnTo>
                        <a:pt x="997" y="0"/>
                      </a:lnTo>
                      <a:lnTo>
                        <a:pt x="1051" y="95"/>
                      </a:lnTo>
                      <a:lnTo>
                        <a:pt x="33" y="95"/>
                      </a:lnTo>
                      <a:close/>
                    </a:path>
                  </a:pathLst>
                </a:custGeom>
                <a:solidFill>
                  <a:srgbClr val="C6B4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61" name="Freeform 1108"/>
                <p:cNvSpPr>
                  <a:spLocks noEditPoints="1"/>
                </p:cNvSpPr>
                <p:nvPr/>
              </p:nvSpPr>
              <p:spPr bwMode="auto">
                <a:xfrm>
                  <a:off x="6294437" y="12021343"/>
                  <a:ext cx="446088" cy="444500"/>
                </a:xfrm>
                <a:custGeom>
                  <a:avLst/>
                  <a:gdLst>
                    <a:gd name="T0" fmla="*/ 52 w 104"/>
                    <a:gd name="T1" fmla="*/ 0 h 104"/>
                    <a:gd name="T2" fmla="*/ 104 w 104"/>
                    <a:gd name="T3" fmla="*/ 52 h 104"/>
                    <a:gd name="T4" fmla="*/ 52 w 104"/>
                    <a:gd name="T5" fmla="*/ 104 h 104"/>
                    <a:gd name="T6" fmla="*/ 52 w 104"/>
                    <a:gd name="T7" fmla="*/ 82 h 104"/>
                    <a:gd name="T8" fmla="*/ 82 w 104"/>
                    <a:gd name="T9" fmla="*/ 52 h 104"/>
                    <a:gd name="T10" fmla="*/ 52 w 104"/>
                    <a:gd name="T11" fmla="*/ 21 h 104"/>
                    <a:gd name="T12" fmla="*/ 52 w 104"/>
                    <a:gd name="T13" fmla="*/ 0 h 104"/>
                    <a:gd name="T14" fmla="*/ 52 w 104"/>
                    <a:gd name="T15" fmla="*/ 104 h 104"/>
                    <a:gd name="T16" fmla="*/ 0 w 104"/>
                    <a:gd name="T17" fmla="*/ 52 h 104"/>
                    <a:gd name="T18" fmla="*/ 52 w 104"/>
                    <a:gd name="T19" fmla="*/ 0 h 104"/>
                    <a:gd name="T20" fmla="*/ 52 w 104"/>
                    <a:gd name="T21" fmla="*/ 21 h 104"/>
                    <a:gd name="T22" fmla="*/ 21 w 104"/>
                    <a:gd name="T23" fmla="*/ 52 h 104"/>
                    <a:gd name="T24" fmla="*/ 52 w 104"/>
                    <a:gd name="T25" fmla="*/ 82 h 104"/>
                    <a:gd name="T26" fmla="*/ 52 w 104"/>
                    <a:gd name="T27"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4" h="104">
                      <a:moveTo>
                        <a:pt x="52" y="0"/>
                      </a:moveTo>
                      <a:cubicBezTo>
                        <a:pt x="80" y="0"/>
                        <a:pt x="104" y="23"/>
                        <a:pt x="104" y="52"/>
                      </a:cubicBezTo>
                      <a:cubicBezTo>
                        <a:pt x="104" y="80"/>
                        <a:pt x="80" y="104"/>
                        <a:pt x="52" y="104"/>
                      </a:cubicBezTo>
                      <a:cubicBezTo>
                        <a:pt x="52" y="82"/>
                        <a:pt x="52" y="82"/>
                        <a:pt x="52" y="82"/>
                      </a:cubicBezTo>
                      <a:cubicBezTo>
                        <a:pt x="68" y="82"/>
                        <a:pt x="82" y="68"/>
                        <a:pt x="82" y="52"/>
                      </a:cubicBezTo>
                      <a:cubicBezTo>
                        <a:pt x="82" y="35"/>
                        <a:pt x="68" y="21"/>
                        <a:pt x="52" y="21"/>
                      </a:cubicBezTo>
                      <a:lnTo>
                        <a:pt x="52" y="0"/>
                      </a:lnTo>
                      <a:close/>
                      <a:moveTo>
                        <a:pt x="52" y="104"/>
                      </a:moveTo>
                      <a:cubicBezTo>
                        <a:pt x="23" y="104"/>
                        <a:pt x="0" y="80"/>
                        <a:pt x="0" y="52"/>
                      </a:cubicBezTo>
                      <a:cubicBezTo>
                        <a:pt x="0" y="23"/>
                        <a:pt x="23" y="0"/>
                        <a:pt x="52" y="0"/>
                      </a:cubicBezTo>
                      <a:cubicBezTo>
                        <a:pt x="52" y="21"/>
                        <a:pt x="52" y="21"/>
                        <a:pt x="52" y="21"/>
                      </a:cubicBezTo>
                      <a:cubicBezTo>
                        <a:pt x="35" y="21"/>
                        <a:pt x="21" y="35"/>
                        <a:pt x="21" y="52"/>
                      </a:cubicBezTo>
                      <a:cubicBezTo>
                        <a:pt x="21" y="68"/>
                        <a:pt x="35" y="82"/>
                        <a:pt x="52" y="82"/>
                      </a:cubicBezTo>
                      <a:lnTo>
                        <a:pt x="52" y="104"/>
                      </a:lnTo>
                      <a:close/>
                    </a:path>
                  </a:pathLst>
                </a:custGeom>
                <a:solidFill>
                  <a:srgbClr val="F1EC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62" name="Freeform 1109"/>
                <p:cNvSpPr>
                  <a:spLocks noEditPoints="1"/>
                </p:cNvSpPr>
                <p:nvPr/>
              </p:nvSpPr>
              <p:spPr bwMode="auto">
                <a:xfrm>
                  <a:off x="6337299" y="12064205"/>
                  <a:ext cx="355600" cy="354013"/>
                </a:xfrm>
                <a:custGeom>
                  <a:avLst/>
                  <a:gdLst>
                    <a:gd name="T0" fmla="*/ 73 w 83"/>
                    <a:gd name="T1" fmla="*/ 0 h 83"/>
                    <a:gd name="T2" fmla="*/ 83 w 83"/>
                    <a:gd name="T3" fmla="*/ 10 h 83"/>
                    <a:gd name="T4" fmla="*/ 67 w 83"/>
                    <a:gd name="T5" fmla="*/ 25 h 83"/>
                    <a:gd name="T6" fmla="*/ 58 w 83"/>
                    <a:gd name="T7" fmla="*/ 16 h 83"/>
                    <a:gd name="T8" fmla="*/ 73 w 83"/>
                    <a:gd name="T9" fmla="*/ 0 h 83"/>
                    <a:gd name="T10" fmla="*/ 10 w 83"/>
                    <a:gd name="T11" fmla="*/ 83 h 83"/>
                    <a:gd name="T12" fmla="*/ 0 w 83"/>
                    <a:gd name="T13" fmla="*/ 73 h 83"/>
                    <a:gd name="T14" fmla="*/ 16 w 83"/>
                    <a:gd name="T15" fmla="*/ 58 h 83"/>
                    <a:gd name="T16" fmla="*/ 25 w 83"/>
                    <a:gd name="T17" fmla="*/ 67 h 83"/>
                    <a:gd name="T18" fmla="*/ 10 w 83"/>
                    <a:gd name="T19"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 h="83">
                      <a:moveTo>
                        <a:pt x="73" y="0"/>
                      </a:moveTo>
                      <a:cubicBezTo>
                        <a:pt x="77" y="3"/>
                        <a:pt x="80" y="6"/>
                        <a:pt x="83" y="10"/>
                      </a:cubicBezTo>
                      <a:cubicBezTo>
                        <a:pt x="67" y="25"/>
                        <a:pt x="67" y="25"/>
                        <a:pt x="67" y="25"/>
                      </a:cubicBezTo>
                      <a:cubicBezTo>
                        <a:pt x="65" y="22"/>
                        <a:pt x="62" y="18"/>
                        <a:pt x="58" y="16"/>
                      </a:cubicBezTo>
                      <a:lnTo>
                        <a:pt x="73" y="0"/>
                      </a:lnTo>
                      <a:close/>
                      <a:moveTo>
                        <a:pt x="10" y="83"/>
                      </a:moveTo>
                      <a:cubicBezTo>
                        <a:pt x="6" y="80"/>
                        <a:pt x="3" y="77"/>
                        <a:pt x="0" y="73"/>
                      </a:cubicBezTo>
                      <a:cubicBezTo>
                        <a:pt x="16" y="58"/>
                        <a:pt x="16" y="58"/>
                        <a:pt x="16" y="58"/>
                      </a:cubicBezTo>
                      <a:cubicBezTo>
                        <a:pt x="18" y="62"/>
                        <a:pt x="22" y="65"/>
                        <a:pt x="25" y="67"/>
                      </a:cubicBezTo>
                      <a:lnTo>
                        <a:pt x="10" y="83"/>
                      </a:lnTo>
                      <a:close/>
                    </a:path>
                  </a:pathLst>
                </a:custGeom>
                <a:solidFill>
                  <a:srgbClr val="E74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63" name="Freeform 1110"/>
                <p:cNvSpPr>
                  <a:spLocks noEditPoints="1"/>
                </p:cNvSpPr>
                <p:nvPr/>
              </p:nvSpPr>
              <p:spPr bwMode="auto">
                <a:xfrm>
                  <a:off x="6337299" y="12064205"/>
                  <a:ext cx="355600" cy="354013"/>
                </a:xfrm>
                <a:custGeom>
                  <a:avLst/>
                  <a:gdLst>
                    <a:gd name="T0" fmla="*/ 83 w 83"/>
                    <a:gd name="T1" fmla="*/ 73 h 83"/>
                    <a:gd name="T2" fmla="*/ 73 w 83"/>
                    <a:gd name="T3" fmla="*/ 83 h 83"/>
                    <a:gd name="T4" fmla="*/ 58 w 83"/>
                    <a:gd name="T5" fmla="*/ 67 h 83"/>
                    <a:gd name="T6" fmla="*/ 67 w 83"/>
                    <a:gd name="T7" fmla="*/ 58 h 83"/>
                    <a:gd name="T8" fmla="*/ 83 w 83"/>
                    <a:gd name="T9" fmla="*/ 73 h 83"/>
                    <a:gd name="T10" fmla="*/ 0 w 83"/>
                    <a:gd name="T11" fmla="*/ 10 h 83"/>
                    <a:gd name="T12" fmla="*/ 10 w 83"/>
                    <a:gd name="T13" fmla="*/ 0 h 83"/>
                    <a:gd name="T14" fmla="*/ 25 w 83"/>
                    <a:gd name="T15" fmla="*/ 16 h 83"/>
                    <a:gd name="T16" fmla="*/ 16 w 83"/>
                    <a:gd name="T17" fmla="*/ 25 h 83"/>
                    <a:gd name="T18" fmla="*/ 0 w 83"/>
                    <a:gd name="T19" fmla="*/ 1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 h="83">
                      <a:moveTo>
                        <a:pt x="83" y="73"/>
                      </a:moveTo>
                      <a:cubicBezTo>
                        <a:pt x="80" y="77"/>
                        <a:pt x="77" y="80"/>
                        <a:pt x="73" y="83"/>
                      </a:cubicBezTo>
                      <a:cubicBezTo>
                        <a:pt x="58" y="67"/>
                        <a:pt x="58" y="67"/>
                        <a:pt x="58" y="67"/>
                      </a:cubicBezTo>
                      <a:cubicBezTo>
                        <a:pt x="62" y="65"/>
                        <a:pt x="65" y="62"/>
                        <a:pt x="67" y="58"/>
                      </a:cubicBezTo>
                      <a:lnTo>
                        <a:pt x="83" y="73"/>
                      </a:lnTo>
                      <a:close/>
                      <a:moveTo>
                        <a:pt x="0" y="10"/>
                      </a:moveTo>
                      <a:cubicBezTo>
                        <a:pt x="3" y="6"/>
                        <a:pt x="6" y="3"/>
                        <a:pt x="10" y="0"/>
                      </a:cubicBezTo>
                      <a:cubicBezTo>
                        <a:pt x="25" y="16"/>
                        <a:pt x="25" y="16"/>
                        <a:pt x="25" y="16"/>
                      </a:cubicBezTo>
                      <a:cubicBezTo>
                        <a:pt x="22" y="18"/>
                        <a:pt x="18" y="22"/>
                        <a:pt x="16" y="25"/>
                      </a:cubicBezTo>
                      <a:lnTo>
                        <a:pt x="0" y="10"/>
                      </a:lnTo>
                      <a:close/>
                    </a:path>
                  </a:pathLst>
                </a:custGeom>
                <a:solidFill>
                  <a:srgbClr val="E74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grpSp>
        <p:pic>
          <p:nvPicPr>
            <p:cNvPr id="364" name="Picture 36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76872" y="9858835"/>
              <a:ext cx="1647365" cy="1647365"/>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192500" y="10372033"/>
              <a:ext cx="3241838" cy="934602"/>
            </a:xfrm>
            <a:prstGeom prst="rect">
              <a:avLst/>
            </a:prstGeom>
          </p:spPr>
        </p:pic>
      </p:grpSp>
      <p:grpSp>
        <p:nvGrpSpPr>
          <p:cNvPr id="19" name="Group 18"/>
          <p:cNvGrpSpPr/>
          <p:nvPr/>
        </p:nvGrpSpPr>
        <p:grpSpPr>
          <a:xfrm>
            <a:off x="13034502" y="2667000"/>
            <a:ext cx="9719135" cy="5267634"/>
            <a:chOff x="13034502" y="2667000"/>
            <a:chExt cx="9719135" cy="5267634"/>
          </a:xfrm>
        </p:grpSpPr>
        <p:sp>
          <p:nvSpPr>
            <p:cNvPr id="89" name="TextBox 88"/>
            <p:cNvSpPr txBox="1"/>
            <p:nvPr/>
          </p:nvSpPr>
          <p:spPr>
            <a:xfrm>
              <a:off x="13034502" y="2667000"/>
              <a:ext cx="5620373" cy="738627"/>
            </a:xfrm>
            <a:prstGeom prst="rect">
              <a:avLst/>
            </a:prstGeom>
            <a:noFill/>
          </p:spPr>
          <p:txBody>
            <a:bodyPr wrap="square" lIns="182843" tIns="91422" rIns="182843" bIns="91422" rtlCol="0">
              <a:spAutoFit/>
            </a:bodyPr>
            <a:lstStyle/>
            <a:p>
              <a:pPr defTabSz="1828434" fontAlgn="auto">
                <a:spcBef>
                  <a:spcPts val="0"/>
                </a:spcBef>
                <a:spcAft>
                  <a:spcPts val="0"/>
                </a:spcAft>
                <a:defRPr/>
              </a:pPr>
              <a:r>
                <a:rPr lang="id-ID" sz="3600" b="1" dirty="0" smtClean="0">
                  <a:solidFill>
                    <a:schemeClr val="accent3"/>
                  </a:solidFill>
                  <a:latin typeface="Lato" pitchFamily="34" charset="0"/>
                  <a:ea typeface="Lato" pitchFamily="34" charset="0"/>
                  <a:cs typeface="Lato" pitchFamily="34" charset="0"/>
                </a:rPr>
                <a:t>USA LOGISTICS</a:t>
              </a:r>
              <a:endParaRPr lang="id-ID" sz="3600" b="1" dirty="0">
                <a:solidFill>
                  <a:schemeClr val="accent3"/>
                </a:solidFill>
                <a:latin typeface="Lato" pitchFamily="34" charset="0"/>
                <a:ea typeface="Lato" pitchFamily="34" charset="0"/>
                <a:cs typeface="Lato" pitchFamily="34" charset="0"/>
              </a:endParaRPr>
            </a:p>
          </p:txBody>
        </p:sp>
        <p:sp>
          <p:nvSpPr>
            <p:cNvPr id="365" name="TextBox 30"/>
            <p:cNvSpPr txBox="1">
              <a:spLocks noChangeArrowheads="1"/>
            </p:cNvSpPr>
            <p:nvPr/>
          </p:nvSpPr>
          <p:spPr bwMode="auto">
            <a:xfrm>
              <a:off x="13184267" y="3521118"/>
              <a:ext cx="9569370" cy="4413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algn="just" eaLnBrk="1" hangingPunct="1">
                <a:lnSpc>
                  <a:spcPct val="130000"/>
                </a:lnSpc>
              </a:pPr>
              <a:r>
                <a:rPr lang="pt-BR" sz="2400" dirty="0">
                  <a:solidFill>
                    <a:schemeClr val="bg1">
                      <a:lumMod val="65000"/>
                    </a:schemeClr>
                  </a:solidFill>
                  <a:latin typeface="Lato" pitchFamily="34" charset="0"/>
                  <a:ea typeface="Lato" pitchFamily="34" charset="0"/>
                  <a:cs typeface="Lato" pitchFamily="34" charset="0"/>
                </a:rPr>
                <a:t>Lorem ipsum dolor sit amet, consectetur adipiscing elit. Aliquam tincidunt ante nec sem congue </a:t>
              </a:r>
              <a:r>
                <a:rPr lang="pt-BR" sz="2400" dirty="0" smtClean="0">
                  <a:solidFill>
                    <a:schemeClr val="bg1">
                      <a:lumMod val="65000"/>
                    </a:schemeClr>
                  </a:solidFill>
                  <a:latin typeface="Lato" pitchFamily="34" charset="0"/>
                  <a:ea typeface="Lato" pitchFamily="34" charset="0"/>
                  <a:cs typeface="Lato" pitchFamily="34" charset="0"/>
                </a:rPr>
                <a:t>conva ornare ante </a:t>
              </a:r>
              <a:r>
                <a:rPr lang="pt-BR" sz="2400" dirty="0">
                  <a:solidFill>
                    <a:schemeClr val="bg1">
                      <a:lumMod val="65000"/>
                    </a:schemeClr>
                  </a:solidFill>
                  <a:latin typeface="Lato" pitchFamily="34" charset="0"/>
                  <a:ea typeface="Lato" pitchFamily="34" charset="0"/>
                  <a:cs typeface="Lato" pitchFamily="34" charset="0"/>
                </a:rPr>
                <a:t>Lorem ipsum dolor sit amet, consectetur adipiscing elit. Aliquam tincidunt ante nec sem congue convallis. Pellentesque vel mauris quis nisl ornare rutrum in id risus. Proin vehicula ut sem et tempus. Interdum et malesuada fames ac ante ipsum primis in </a:t>
              </a:r>
              <a:r>
                <a:rPr lang="pt-BR" sz="2400" dirty="0" err="1" smtClean="0">
                  <a:solidFill>
                    <a:schemeClr val="bg1">
                      <a:lumMod val="65000"/>
                    </a:schemeClr>
                  </a:solidFill>
                  <a:latin typeface="Lato" pitchFamily="34" charset="0"/>
                  <a:ea typeface="Lato" pitchFamily="34" charset="0"/>
                  <a:cs typeface="Lato" pitchFamily="34" charset="0"/>
                </a:rPr>
                <a:t>faucibus</a:t>
              </a:r>
              <a:r>
                <a:rPr lang="pt-BR" sz="2400" dirty="0" smtClean="0">
                  <a:solidFill>
                    <a:schemeClr val="bg1">
                      <a:lumMod val="65000"/>
                    </a:schemeClr>
                  </a:solidFill>
                  <a:latin typeface="Lato" pitchFamily="34" charset="0"/>
                  <a:ea typeface="Lato" pitchFamily="34" charset="0"/>
                  <a:cs typeface="Lato" pitchFamily="34" charset="0"/>
                </a:rPr>
                <a:t> .</a:t>
              </a:r>
              <a:r>
                <a:rPr lang="pt-BR" sz="2400" dirty="0" err="1" smtClean="0">
                  <a:solidFill>
                    <a:schemeClr val="bg1">
                      <a:lumMod val="65000"/>
                    </a:schemeClr>
                  </a:solidFill>
                  <a:latin typeface="Lato" pitchFamily="34" charset="0"/>
                  <a:ea typeface="Lato" pitchFamily="34" charset="0"/>
                  <a:cs typeface="Lato" pitchFamily="34" charset="0"/>
                </a:rPr>
                <a:t>Aliquam</a:t>
              </a:r>
              <a:r>
                <a:rPr lang="pt-BR" sz="2400" dirty="0" smtClean="0">
                  <a:solidFill>
                    <a:schemeClr val="bg1">
                      <a:lumMod val="65000"/>
                    </a:schemeClr>
                  </a:solidFill>
                  <a:latin typeface="Lato" pitchFamily="34" charset="0"/>
                  <a:ea typeface="Lato" pitchFamily="34" charset="0"/>
                  <a:cs typeface="Lato" pitchFamily="34" charset="0"/>
                </a:rPr>
                <a:t> </a:t>
              </a:r>
              <a:r>
                <a:rPr lang="pt-BR" sz="2400" dirty="0" err="1">
                  <a:solidFill>
                    <a:schemeClr val="bg1">
                      <a:lumMod val="65000"/>
                    </a:schemeClr>
                  </a:solidFill>
                  <a:latin typeface="Lato" pitchFamily="34" charset="0"/>
                  <a:ea typeface="Lato" pitchFamily="34" charset="0"/>
                  <a:cs typeface="Lato" pitchFamily="34" charset="0"/>
                </a:rPr>
                <a:t>tincidunt</a:t>
              </a:r>
              <a:r>
                <a:rPr lang="pt-BR" sz="2400" dirty="0">
                  <a:solidFill>
                    <a:schemeClr val="bg1">
                      <a:lumMod val="65000"/>
                    </a:schemeClr>
                  </a:solidFill>
                  <a:latin typeface="Lato" pitchFamily="34" charset="0"/>
                  <a:ea typeface="Lato" pitchFamily="34" charset="0"/>
                  <a:cs typeface="Lato" pitchFamily="34" charset="0"/>
                </a:rPr>
                <a:t> ante </a:t>
              </a:r>
              <a:r>
                <a:rPr lang="pt-BR" sz="2400" dirty="0" err="1">
                  <a:solidFill>
                    <a:schemeClr val="bg1">
                      <a:lumMod val="65000"/>
                    </a:schemeClr>
                  </a:solidFill>
                  <a:latin typeface="Lato" pitchFamily="34" charset="0"/>
                  <a:ea typeface="Lato" pitchFamily="34" charset="0"/>
                  <a:cs typeface="Lato" pitchFamily="34" charset="0"/>
                </a:rPr>
                <a:t>nec</a:t>
              </a:r>
              <a:r>
                <a:rPr lang="pt-BR" sz="2400" dirty="0">
                  <a:solidFill>
                    <a:schemeClr val="bg1">
                      <a:lumMod val="65000"/>
                    </a:schemeClr>
                  </a:solidFill>
                  <a:latin typeface="Lato" pitchFamily="34" charset="0"/>
                  <a:ea typeface="Lato" pitchFamily="34" charset="0"/>
                  <a:cs typeface="Lato" pitchFamily="34" charset="0"/>
                </a:rPr>
                <a:t> sem </a:t>
              </a:r>
              <a:r>
                <a:rPr lang="pt-BR" sz="2400" dirty="0" err="1">
                  <a:solidFill>
                    <a:schemeClr val="bg1">
                      <a:lumMod val="65000"/>
                    </a:schemeClr>
                  </a:solidFill>
                  <a:latin typeface="Lato" pitchFamily="34" charset="0"/>
                  <a:ea typeface="Lato" pitchFamily="34" charset="0"/>
                  <a:cs typeface="Lato" pitchFamily="34" charset="0"/>
                </a:rPr>
                <a:t>congue</a:t>
              </a:r>
              <a:r>
                <a:rPr lang="pt-BR" sz="2400" dirty="0">
                  <a:solidFill>
                    <a:schemeClr val="bg1">
                      <a:lumMod val="65000"/>
                    </a:schemeClr>
                  </a:solidFill>
                  <a:latin typeface="Lato" pitchFamily="34" charset="0"/>
                  <a:ea typeface="Lato" pitchFamily="34" charset="0"/>
                  <a:cs typeface="Lato" pitchFamily="34" charset="0"/>
                </a:rPr>
                <a:t> </a:t>
              </a:r>
              <a:r>
                <a:rPr lang="pt-BR" sz="2400" dirty="0" err="1">
                  <a:solidFill>
                    <a:schemeClr val="bg1">
                      <a:lumMod val="65000"/>
                    </a:schemeClr>
                  </a:solidFill>
                  <a:latin typeface="Lato" pitchFamily="34" charset="0"/>
                  <a:ea typeface="Lato" pitchFamily="34" charset="0"/>
                  <a:cs typeface="Lato" pitchFamily="34" charset="0"/>
                </a:rPr>
                <a:t>convallis</a:t>
              </a:r>
              <a:r>
                <a:rPr lang="pt-BR" sz="2400" dirty="0">
                  <a:solidFill>
                    <a:schemeClr val="bg1">
                      <a:lumMod val="65000"/>
                    </a:schemeClr>
                  </a:solidFill>
                  <a:latin typeface="Lato" pitchFamily="34" charset="0"/>
                  <a:ea typeface="Lato" pitchFamily="34" charset="0"/>
                  <a:cs typeface="Lato" pitchFamily="34" charset="0"/>
                </a:rPr>
                <a:t>. </a:t>
              </a:r>
              <a:r>
                <a:rPr lang="pt-BR" sz="2400" dirty="0" err="1">
                  <a:solidFill>
                    <a:schemeClr val="bg1">
                      <a:lumMod val="65000"/>
                    </a:schemeClr>
                  </a:solidFill>
                  <a:latin typeface="Lato" pitchFamily="34" charset="0"/>
                  <a:ea typeface="Lato" pitchFamily="34" charset="0"/>
                  <a:cs typeface="Lato" pitchFamily="34" charset="0"/>
                </a:rPr>
                <a:t>Pellentesque</a:t>
              </a:r>
              <a:r>
                <a:rPr lang="pt-BR" sz="2400" dirty="0">
                  <a:solidFill>
                    <a:schemeClr val="bg1">
                      <a:lumMod val="65000"/>
                    </a:schemeClr>
                  </a:solidFill>
                  <a:latin typeface="Lato" pitchFamily="34" charset="0"/>
                  <a:ea typeface="Lato" pitchFamily="34" charset="0"/>
                  <a:cs typeface="Lato" pitchFamily="34" charset="0"/>
                </a:rPr>
                <a:t> </a:t>
              </a:r>
              <a:r>
                <a:rPr lang="pt-BR" sz="2400" dirty="0" err="1">
                  <a:solidFill>
                    <a:schemeClr val="bg1">
                      <a:lumMod val="65000"/>
                    </a:schemeClr>
                  </a:solidFill>
                  <a:latin typeface="Lato" pitchFamily="34" charset="0"/>
                  <a:ea typeface="Lato" pitchFamily="34" charset="0"/>
                  <a:cs typeface="Lato" pitchFamily="34" charset="0"/>
                </a:rPr>
                <a:t>vel</a:t>
              </a:r>
              <a:r>
                <a:rPr lang="pt-BR" sz="2400" dirty="0">
                  <a:solidFill>
                    <a:schemeClr val="bg1">
                      <a:lumMod val="65000"/>
                    </a:schemeClr>
                  </a:solidFill>
                  <a:latin typeface="Lato" pitchFamily="34" charset="0"/>
                  <a:ea typeface="Lato" pitchFamily="34" charset="0"/>
                  <a:cs typeface="Lato" pitchFamily="34" charset="0"/>
                </a:rPr>
                <a:t> </a:t>
              </a:r>
              <a:r>
                <a:rPr lang="pt-BR" sz="2400" dirty="0" err="1">
                  <a:solidFill>
                    <a:schemeClr val="bg1">
                      <a:lumMod val="65000"/>
                    </a:schemeClr>
                  </a:solidFill>
                  <a:latin typeface="Lato" pitchFamily="34" charset="0"/>
                  <a:ea typeface="Lato" pitchFamily="34" charset="0"/>
                  <a:cs typeface="Lato" pitchFamily="34" charset="0"/>
                </a:rPr>
                <a:t>mauris</a:t>
              </a:r>
              <a:r>
                <a:rPr lang="pt-BR" sz="2400" dirty="0">
                  <a:solidFill>
                    <a:schemeClr val="bg1">
                      <a:lumMod val="65000"/>
                    </a:schemeClr>
                  </a:solidFill>
                  <a:latin typeface="Lato" pitchFamily="34" charset="0"/>
                  <a:ea typeface="Lato" pitchFamily="34" charset="0"/>
                  <a:cs typeface="Lato" pitchFamily="34" charset="0"/>
                </a:rPr>
                <a:t> quis </a:t>
              </a:r>
              <a:r>
                <a:rPr lang="pt-BR" sz="2400" dirty="0" err="1">
                  <a:solidFill>
                    <a:schemeClr val="bg1">
                      <a:lumMod val="65000"/>
                    </a:schemeClr>
                  </a:solidFill>
                  <a:latin typeface="Lato" pitchFamily="34" charset="0"/>
                  <a:ea typeface="Lato" pitchFamily="34" charset="0"/>
                  <a:cs typeface="Lato" pitchFamily="34" charset="0"/>
                </a:rPr>
                <a:t>nisl</a:t>
              </a:r>
              <a:r>
                <a:rPr lang="pt-BR" sz="2400" dirty="0">
                  <a:solidFill>
                    <a:schemeClr val="bg1">
                      <a:lumMod val="65000"/>
                    </a:schemeClr>
                  </a:solidFill>
                  <a:latin typeface="Lato" pitchFamily="34" charset="0"/>
                  <a:ea typeface="Lato" pitchFamily="34" charset="0"/>
                  <a:cs typeface="Lato" pitchFamily="34" charset="0"/>
                </a:rPr>
                <a:t> </a:t>
              </a:r>
              <a:r>
                <a:rPr lang="pt-BR" sz="2400" dirty="0" err="1">
                  <a:solidFill>
                    <a:schemeClr val="bg1">
                      <a:lumMod val="65000"/>
                    </a:schemeClr>
                  </a:solidFill>
                  <a:latin typeface="Lato" pitchFamily="34" charset="0"/>
                  <a:ea typeface="Lato" pitchFamily="34" charset="0"/>
                  <a:cs typeface="Lato" pitchFamily="34" charset="0"/>
                </a:rPr>
                <a:t>ornare</a:t>
              </a:r>
              <a:r>
                <a:rPr lang="pt-BR" sz="2400" dirty="0">
                  <a:solidFill>
                    <a:schemeClr val="bg1">
                      <a:lumMod val="65000"/>
                    </a:schemeClr>
                  </a:solidFill>
                  <a:latin typeface="Lato" pitchFamily="34" charset="0"/>
                  <a:ea typeface="Lato" pitchFamily="34" charset="0"/>
                  <a:cs typeface="Lato" pitchFamily="34" charset="0"/>
                </a:rPr>
                <a:t> </a:t>
              </a:r>
              <a:r>
                <a:rPr lang="pt-BR" sz="2400" dirty="0" err="1">
                  <a:solidFill>
                    <a:schemeClr val="bg1">
                      <a:lumMod val="65000"/>
                    </a:schemeClr>
                  </a:solidFill>
                  <a:latin typeface="Lato" pitchFamily="34" charset="0"/>
                  <a:ea typeface="Lato" pitchFamily="34" charset="0"/>
                  <a:cs typeface="Lato" pitchFamily="34" charset="0"/>
                </a:rPr>
                <a:t>rutrum</a:t>
              </a:r>
              <a:r>
                <a:rPr lang="pt-BR" sz="2400" dirty="0">
                  <a:solidFill>
                    <a:schemeClr val="bg1">
                      <a:lumMod val="65000"/>
                    </a:schemeClr>
                  </a:solidFill>
                  <a:latin typeface="Lato" pitchFamily="34" charset="0"/>
                  <a:ea typeface="Lato" pitchFamily="34" charset="0"/>
                  <a:cs typeface="Lato" pitchFamily="34" charset="0"/>
                </a:rPr>
                <a:t> in id </a:t>
              </a:r>
              <a:r>
                <a:rPr lang="pt-BR" sz="2400" dirty="0" err="1">
                  <a:solidFill>
                    <a:schemeClr val="bg1">
                      <a:lumMod val="65000"/>
                    </a:schemeClr>
                  </a:solidFill>
                  <a:latin typeface="Lato" pitchFamily="34" charset="0"/>
                  <a:ea typeface="Lato" pitchFamily="34" charset="0"/>
                  <a:cs typeface="Lato" pitchFamily="34" charset="0"/>
                </a:rPr>
                <a:t>risus</a:t>
              </a:r>
              <a:r>
                <a:rPr lang="pt-BR" sz="2400" dirty="0">
                  <a:solidFill>
                    <a:schemeClr val="bg1">
                      <a:lumMod val="65000"/>
                    </a:schemeClr>
                  </a:solidFill>
                  <a:latin typeface="Lato" pitchFamily="34" charset="0"/>
                  <a:ea typeface="Lato" pitchFamily="34" charset="0"/>
                  <a:cs typeface="Lato" pitchFamily="34" charset="0"/>
                </a:rPr>
                <a:t>. </a:t>
              </a:r>
              <a:r>
                <a:rPr lang="pt-BR" sz="2400" dirty="0" err="1">
                  <a:solidFill>
                    <a:schemeClr val="bg1">
                      <a:lumMod val="65000"/>
                    </a:schemeClr>
                  </a:solidFill>
                  <a:latin typeface="Lato" pitchFamily="34" charset="0"/>
                  <a:ea typeface="Lato" pitchFamily="34" charset="0"/>
                  <a:cs typeface="Lato" pitchFamily="34" charset="0"/>
                </a:rPr>
                <a:t>Proin</a:t>
              </a:r>
              <a:r>
                <a:rPr lang="pt-BR" sz="2400" dirty="0">
                  <a:solidFill>
                    <a:schemeClr val="bg1">
                      <a:lumMod val="65000"/>
                    </a:schemeClr>
                  </a:solidFill>
                  <a:latin typeface="Lato" pitchFamily="34" charset="0"/>
                  <a:ea typeface="Lato" pitchFamily="34" charset="0"/>
                  <a:cs typeface="Lato" pitchFamily="34" charset="0"/>
                </a:rPr>
                <a:t> </a:t>
              </a:r>
              <a:r>
                <a:rPr lang="pt-BR" sz="2400" dirty="0" err="1">
                  <a:solidFill>
                    <a:schemeClr val="bg1">
                      <a:lumMod val="65000"/>
                    </a:schemeClr>
                  </a:solidFill>
                  <a:latin typeface="Lato" pitchFamily="34" charset="0"/>
                  <a:ea typeface="Lato" pitchFamily="34" charset="0"/>
                  <a:cs typeface="Lato" pitchFamily="34" charset="0"/>
                </a:rPr>
                <a:t>vehicula</a:t>
              </a:r>
              <a:r>
                <a:rPr lang="pt-BR" sz="2400" dirty="0">
                  <a:solidFill>
                    <a:schemeClr val="bg1">
                      <a:lumMod val="65000"/>
                    </a:schemeClr>
                  </a:solidFill>
                  <a:latin typeface="Lato" pitchFamily="34" charset="0"/>
                  <a:ea typeface="Lato" pitchFamily="34" charset="0"/>
                  <a:cs typeface="Lato" pitchFamily="34" charset="0"/>
                </a:rPr>
                <a:t> ut sem et tempus. </a:t>
              </a:r>
              <a:r>
                <a:rPr lang="pt-BR" sz="2400" dirty="0" err="1">
                  <a:solidFill>
                    <a:schemeClr val="bg1">
                      <a:lumMod val="65000"/>
                    </a:schemeClr>
                  </a:solidFill>
                  <a:latin typeface="Lato" pitchFamily="34" charset="0"/>
                  <a:ea typeface="Lato" pitchFamily="34" charset="0"/>
                  <a:cs typeface="Lato" pitchFamily="34" charset="0"/>
                </a:rPr>
                <a:t>Interdum</a:t>
              </a:r>
              <a:r>
                <a:rPr lang="pt-BR" sz="2400" dirty="0">
                  <a:solidFill>
                    <a:schemeClr val="bg1">
                      <a:lumMod val="65000"/>
                    </a:schemeClr>
                  </a:solidFill>
                  <a:latin typeface="Lato" pitchFamily="34" charset="0"/>
                  <a:ea typeface="Lato" pitchFamily="34" charset="0"/>
                  <a:cs typeface="Lato" pitchFamily="34" charset="0"/>
                </a:rPr>
                <a:t> et </a:t>
              </a:r>
              <a:r>
                <a:rPr lang="pt-BR" sz="2400" dirty="0" err="1">
                  <a:solidFill>
                    <a:schemeClr val="bg1">
                      <a:lumMod val="65000"/>
                    </a:schemeClr>
                  </a:solidFill>
                  <a:latin typeface="Lato" pitchFamily="34" charset="0"/>
                  <a:ea typeface="Lato" pitchFamily="34" charset="0"/>
                  <a:cs typeface="Lato" pitchFamily="34" charset="0"/>
                </a:rPr>
                <a:t>malesuada</a:t>
              </a:r>
              <a:r>
                <a:rPr lang="pt-BR" sz="2400" dirty="0">
                  <a:solidFill>
                    <a:schemeClr val="bg1">
                      <a:lumMod val="65000"/>
                    </a:schemeClr>
                  </a:solidFill>
                  <a:latin typeface="Lato" pitchFamily="34" charset="0"/>
                  <a:ea typeface="Lato" pitchFamily="34" charset="0"/>
                  <a:cs typeface="Lato" pitchFamily="34" charset="0"/>
                </a:rPr>
                <a:t> fames ac ante ipsum </a:t>
              </a:r>
              <a:r>
                <a:rPr lang="pt-BR" sz="2400" dirty="0" err="1">
                  <a:solidFill>
                    <a:schemeClr val="bg1">
                      <a:lumMod val="65000"/>
                    </a:schemeClr>
                  </a:solidFill>
                  <a:latin typeface="Lato" pitchFamily="34" charset="0"/>
                  <a:ea typeface="Lato" pitchFamily="34" charset="0"/>
                  <a:cs typeface="Lato" pitchFamily="34" charset="0"/>
                </a:rPr>
                <a:t>primis</a:t>
              </a:r>
              <a:r>
                <a:rPr lang="pt-BR" sz="2400" dirty="0">
                  <a:solidFill>
                    <a:schemeClr val="bg1">
                      <a:lumMod val="65000"/>
                    </a:schemeClr>
                  </a:solidFill>
                  <a:latin typeface="Lato" pitchFamily="34" charset="0"/>
                  <a:ea typeface="Lato" pitchFamily="34" charset="0"/>
                  <a:cs typeface="Lato" pitchFamily="34" charset="0"/>
                </a:rPr>
                <a:t> in </a:t>
              </a:r>
              <a:r>
                <a:rPr lang="pt-BR" sz="2400" dirty="0" err="1">
                  <a:solidFill>
                    <a:schemeClr val="bg1">
                      <a:lumMod val="65000"/>
                    </a:schemeClr>
                  </a:solidFill>
                  <a:latin typeface="Lato" pitchFamily="34" charset="0"/>
                  <a:ea typeface="Lato" pitchFamily="34" charset="0"/>
                  <a:cs typeface="Lato" pitchFamily="34" charset="0"/>
                </a:rPr>
                <a:t>faucibus</a:t>
              </a:r>
              <a:endParaRPr lang="en-US" sz="2400" dirty="0">
                <a:solidFill>
                  <a:schemeClr val="bg1">
                    <a:lumMod val="65000"/>
                  </a:schemeClr>
                </a:solidFill>
                <a:latin typeface="Lato" pitchFamily="34" charset="0"/>
                <a:ea typeface="Lato" pitchFamily="34" charset="0"/>
                <a:cs typeface="Lato" pitchFamily="34" charset="0"/>
              </a:endParaRPr>
            </a:p>
          </p:txBody>
        </p:sp>
      </p:grpSp>
      <p:grpSp>
        <p:nvGrpSpPr>
          <p:cNvPr id="366" name="Group 365"/>
          <p:cNvGrpSpPr/>
          <p:nvPr/>
        </p:nvGrpSpPr>
        <p:grpSpPr>
          <a:xfrm>
            <a:off x="8717103" y="304800"/>
            <a:ext cx="6873734" cy="1295400"/>
            <a:chOff x="12920366" y="4046312"/>
            <a:chExt cx="6873734" cy="1295400"/>
          </a:xfrm>
        </p:grpSpPr>
        <p:sp>
          <p:nvSpPr>
            <p:cNvPr id="367" name="Title 20"/>
            <p:cNvSpPr txBox="1">
              <a:spLocks/>
            </p:cNvSpPr>
            <p:nvPr/>
          </p:nvSpPr>
          <p:spPr bwMode="auto">
            <a:xfrm>
              <a:off x="12996566" y="4615347"/>
              <a:ext cx="6637448" cy="726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gn="ct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a:t>
              </a:r>
              <a:r>
                <a:rPr lang="pt-BR" sz="2400" dirty="0" err="1" smtClean="0">
                  <a:solidFill>
                    <a:schemeClr val="bg1">
                      <a:lumMod val="75000"/>
                    </a:schemeClr>
                  </a:solidFill>
                  <a:latin typeface="Lato" pitchFamily="34" charset="0"/>
                  <a:ea typeface="Lato" pitchFamily="34" charset="0"/>
                  <a:cs typeface="Lato" pitchFamily="34" charset="0"/>
                </a:rPr>
                <a:t>sit</a:t>
              </a:r>
              <a:r>
                <a:rPr lang="pt-BR" sz="2400" dirty="0" smtClean="0">
                  <a:solidFill>
                    <a:schemeClr val="bg1">
                      <a:lumMod val="75000"/>
                    </a:schemeClr>
                  </a:solidFill>
                  <a:latin typeface="Lato" pitchFamily="34" charset="0"/>
                  <a:ea typeface="Lato" pitchFamily="34" charset="0"/>
                  <a:cs typeface="Lato" pitchFamily="34" charset="0"/>
                </a:rPr>
                <a:t> </a:t>
              </a:r>
              <a:r>
                <a:rPr lang="pt-BR" sz="2400" dirty="0" err="1" smtClean="0">
                  <a:solidFill>
                    <a:schemeClr val="bg1">
                      <a:lumMod val="75000"/>
                    </a:schemeClr>
                  </a:solidFill>
                  <a:latin typeface="Lato" pitchFamily="34" charset="0"/>
                  <a:ea typeface="Lato" pitchFamily="34" charset="0"/>
                  <a:cs typeface="Lato" pitchFamily="34" charset="0"/>
                </a:rPr>
                <a:t>amet</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368" name="TextBox 367"/>
            <p:cNvSpPr txBox="1"/>
            <p:nvPr/>
          </p:nvSpPr>
          <p:spPr>
            <a:xfrm>
              <a:off x="12920366" y="4046312"/>
              <a:ext cx="6873734" cy="630942"/>
            </a:xfrm>
            <a:prstGeom prst="rect">
              <a:avLst/>
            </a:prstGeom>
            <a:noFill/>
          </p:spPr>
          <p:txBody>
            <a:bodyPr wrap="square" rtlCol="0">
              <a:spAutoFit/>
            </a:bodyPr>
            <a:lstStyle/>
            <a:p>
              <a:pPr algn="ctr"/>
              <a:r>
                <a:rPr lang="en-US" sz="3500" b="1" dirty="0" smtClean="0">
                  <a:solidFill>
                    <a:schemeClr val="accent3"/>
                  </a:solidFill>
                  <a:latin typeface="Lato Black" charset="0"/>
                  <a:ea typeface="Lato Black" charset="0"/>
                  <a:cs typeface="Lato Black" charset="0"/>
                </a:rPr>
                <a:t>PRESENT</a:t>
              </a:r>
              <a:r>
                <a:rPr lang="en-US" sz="3500" b="1" dirty="0" smtClean="0">
                  <a:solidFill>
                    <a:schemeClr val="accent6"/>
                  </a:solidFill>
                  <a:latin typeface="Lato Black" charset="0"/>
                  <a:ea typeface="Lato Black" charset="0"/>
                  <a:cs typeface="Lato Black" charset="0"/>
                </a:rPr>
                <a:t> </a:t>
              </a:r>
              <a:r>
                <a:rPr lang="en-US" sz="3500" b="1" dirty="0" smtClean="0">
                  <a:solidFill>
                    <a:schemeClr val="accent1"/>
                  </a:solidFill>
                  <a:latin typeface="Lato Black" charset="0"/>
                  <a:ea typeface="Lato Black" charset="0"/>
                  <a:cs typeface="Lato Black" charset="0"/>
                </a:rPr>
                <a:t>HERE</a:t>
              </a:r>
            </a:p>
          </p:txBody>
        </p:sp>
      </p:grpSp>
    </p:spTree>
    <p:extLst>
      <p:ext uri="{BB962C8B-B14F-4D97-AF65-F5344CB8AC3E}">
        <p14:creationId xmlns:p14="http://schemas.microsoft.com/office/powerpoint/2010/main" val="69450900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additive="base">
                                        <p:cTn id="12" dur="500" fill="hold"/>
                                        <p:tgtEl>
                                          <p:spTgt spid="19"/>
                                        </p:tgtEl>
                                        <p:attrNameLst>
                                          <p:attrName>ppt_x</p:attrName>
                                        </p:attrNameLst>
                                      </p:cBhvr>
                                      <p:tavLst>
                                        <p:tav tm="0">
                                          <p:val>
                                            <p:strVal val="1+#ppt_w/2"/>
                                          </p:val>
                                        </p:tav>
                                        <p:tav tm="100000">
                                          <p:val>
                                            <p:strVal val="#ppt_x"/>
                                          </p:val>
                                        </p:tav>
                                      </p:tavLst>
                                    </p:anim>
                                    <p:anim calcmode="lin" valueType="num">
                                      <p:cBhvr additive="base">
                                        <p:cTn id="13" dur="500" fill="hold"/>
                                        <p:tgtEl>
                                          <p:spTgt spid="19"/>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ppt_x"/>
                                          </p:val>
                                        </p:tav>
                                        <p:tav tm="100000">
                                          <p:val>
                                            <p:strVal val="#ppt_x"/>
                                          </p:val>
                                        </p:tav>
                                      </p:tavLst>
                                    </p:anim>
                                    <p:anim calcmode="lin" valueType="num">
                                      <p:cBhvr additive="base">
                                        <p:cTn id="1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0" name="Group 379"/>
          <p:cNvGrpSpPr/>
          <p:nvPr/>
        </p:nvGrpSpPr>
        <p:grpSpPr>
          <a:xfrm>
            <a:off x="8717103" y="304800"/>
            <a:ext cx="6873734" cy="1295400"/>
            <a:chOff x="12920366" y="4046312"/>
            <a:chExt cx="6873734" cy="1295400"/>
          </a:xfrm>
        </p:grpSpPr>
        <p:sp>
          <p:nvSpPr>
            <p:cNvPr id="381" name="Title 20"/>
            <p:cNvSpPr txBox="1">
              <a:spLocks/>
            </p:cNvSpPr>
            <p:nvPr/>
          </p:nvSpPr>
          <p:spPr bwMode="auto">
            <a:xfrm>
              <a:off x="12996566" y="4615347"/>
              <a:ext cx="6637448" cy="726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gn="ct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a:t>
              </a:r>
              <a:r>
                <a:rPr lang="pt-BR" sz="2400" dirty="0" err="1" smtClean="0">
                  <a:solidFill>
                    <a:schemeClr val="bg1">
                      <a:lumMod val="75000"/>
                    </a:schemeClr>
                  </a:solidFill>
                  <a:latin typeface="Lato" pitchFamily="34" charset="0"/>
                  <a:ea typeface="Lato" pitchFamily="34" charset="0"/>
                  <a:cs typeface="Lato" pitchFamily="34" charset="0"/>
                </a:rPr>
                <a:t>sit</a:t>
              </a:r>
              <a:r>
                <a:rPr lang="pt-BR" sz="2400" dirty="0" smtClean="0">
                  <a:solidFill>
                    <a:schemeClr val="bg1">
                      <a:lumMod val="75000"/>
                    </a:schemeClr>
                  </a:solidFill>
                  <a:latin typeface="Lato" pitchFamily="34" charset="0"/>
                  <a:ea typeface="Lato" pitchFamily="34" charset="0"/>
                  <a:cs typeface="Lato" pitchFamily="34" charset="0"/>
                </a:rPr>
                <a:t> </a:t>
              </a:r>
              <a:r>
                <a:rPr lang="pt-BR" sz="2400" dirty="0" err="1" smtClean="0">
                  <a:solidFill>
                    <a:schemeClr val="bg1">
                      <a:lumMod val="75000"/>
                    </a:schemeClr>
                  </a:solidFill>
                  <a:latin typeface="Lato" pitchFamily="34" charset="0"/>
                  <a:ea typeface="Lato" pitchFamily="34" charset="0"/>
                  <a:cs typeface="Lato" pitchFamily="34" charset="0"/>
                </a:rPr>
                <a:t>amet</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382" name="TextBox 381"/>
            <p:cNvSpPr txBox="1"/>
            <p:nvPr/>
          </p:nvSpPr>
          <p:spPr>
            <a:xfrm>
              <a:off x="12920366" y="4046312"/>
              <a:ext cx="6873734" cy="630942"/>
            </a:xfrm>
            <a:prstGeom prst="rect">
              <a:avLst/>
            </a:prstGeom>
            <a:noFill/>
          </p:spPr>
          <p:txBody>
            <a:bodyPr wrap="square" rtlCol="0">
              <a:spAutoFit/>
            </a:bodyPr>
            <a:lstStyle/>
            <a:p>
              <a:pPr algn="ctr"/>
              <a:r>
                <a:rPr lang="en-US" sz="3500" b="1" dirty="0" smtClean="0">
                  <a:solidFill>
                    <a:schemeClr val="accent3"/>
                  </a:solidFill>
                  <a:latin typeface="Lato Black" charset="0"/>
                  <a:ea typeface="Lato Black" charset="0"/>
                  <a:cs typeface="Lato Black" charset="0"/>
                </a:rPr>
                <a:t>PRESENT</a:t>
              </a:r>
              <a:r>
                <a:rPr lang="en-US" sz="3500" b="1" dirty="0" smtClean="0">
                  <a:solidFill>
                    <a:schemeClr val="accent6"/>
                  </a:solidFill>
                  <a:latin typeface="Lato Black" charset="0"/>
                  <a:ea typeface="Lato Black" charset="0"/>
                  <a:cs typeface="Lato Black" charset="0"/>
                </a:rPr>
                <a:t> </a:t>
              </a:r>
              <a:r>
                <a:rPr lang="en-US" sz="3500" b="1" dirty="0" smtClean="0">
                  <a:solidFill>
                    <a:schemeClr val="accent1"/>
                  </a:solidFill>
                  <a:latin typeface="Lato Black" charset="0"/>
                  <a:ea typeface="Lato Black" charset="0"/>
                  <a:cs typeface="Lato Black" charset="0"/>
                </a:rPr>
                <a:t>HERE</a:t>
              </a:r>
            </a:p>
          </p:txBody>
        </p:sp>
      </p:grpSp>
      <p:grpSp>
        <p:nvGrpSpPr>
          <p:cNvPr id="2" name="Group 1"/>
          <p:cNvGrpSpPr/>
          <p:nvPr/>
        </p:nvGrpSpPr>
        <p:grpSpPr>
          <a:xfrm>
            <a:off x="1207488" y="1277874"/>
            <a:ext cx="22612949" cy="11295126"/>
            <a:chOff x="1207488" y="1277874"/>
            <a:chExt cx="22612949" cy="11295126"/>
          </a:xfrm>
        </p:grpSpPr>
        <p:sp>
          <p:nvSpPr>
            <p:cNvPr id="366" name="TextBox 30"/>
            <p:cNvSpPr txBox="1">
              <a:spLocks noChangeArrowheads="1"/>
            </p:cNvSpPr>
            <p:nvPr/>
          </p:nvSpPr>
          <p:spPr bwMode="auto">
            <a:xfrm>
              <a:off x="1875582" y="9340941"/>
              <a:ext cx="21031200" cy="2012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algn="just" eaLnBrk="1" hangingPunct="1">
                <a:lnSpc>
                  <a:spcPct val="130000"/>
                </a:lnSpc>
              </a:pPr>
              <a:r>
                <a:rPr lang="pt-BR" sz="2400" dirty="0">
                  <a:solidFill>
                    <a:schemeClr val="bg1">
                      <a:lumMod val="65000"/>
                    </a:schemeClr>
                  </a:solidFill>
                  <a:latin typeface="Lato" pitchFamily="34" charset="0"/>
                  <a:ea typeface="Lato" pitchFamily="34" charset="0"/>
                  <a:cs typeface="Lato" pitchFamily="34" charset="0"/>
                </a:rPr>
                <a:t>Lorem ipsum dolor sit amet, consectetur adipiscing elit. Aliquam tincidunt ante nec sem congue </a:t>
              </a:r>
              <a:r>
                <a:rPr lang="pt-BR" sz="2400" dirty="0" smtClean="0">
                  <a:solidFill>
                    <a:schemeClr val="bg1">
                      <a:lumMod val="65000"/>
                    </a:schemeClr>
                  </a:solidFill>
                  <a:latin typeface="Lato" pitchFamily="34" charset="0"/>
                  <a:ea typeface="Lato" pitchFamily="34" charset="0"/>
                  <a:cs typeface="Lato" pitchFamily="34" charset="0"/>
                </a:rPr>
                <a:t>conva ornare ante </a:t>
              </a:r>
              <a:r>
                <a:rPr lang="pt-BR" sz="2400" dirty="0">
                  <a:solidFill>
                    <a:schemeClr val="bg1">
                      <a:lumMod val="65000"/>
                    </a:schemeClr>
                  </a:solidFill>
                  <a:latin typeface="Lato" pitchFamily="34" charset="0"/>
                  <a:ea typeface="Lato" pitchFamily="34" charset="0"/>
                  <a:cs typeface="Lato" pitchFamily="34" charset="0"/>
                </a:rPr>
                <a:t>Lorem ipsum dolor sit amet, consectetur adipiscing elit. Aliquam tincidunt ante nec sem congue convallis. Pellentesque vel mauris quis nisl ornare rutrum in id risus. Proin vehicula ut sem et tempus. Interdum et malesuada fames ac ante ipsum primis in faucibus.</a:t>
              </a:r>
              <a:endParaRPr lang="en-US" sz="2400" dirty="0">
                <a:solidFill>
                  <a:schemeClr val="bg1">
                    <a:lumMod val="65000"/>
                  </a:schemeClr>
                </a:solidFill>
                <a:latin typeface="Lato" pitchFamily="34" charset="0"/>
                <a:ea typeface="Lato" pitchFamily="34" charset="0"/>
                <a:cs typeface="Lato" pitchFamily="34" charset="0"/>
              </a:endParaRPr>
            </a:p>
            <a:p>
              <a:pPr algn="just" eaLnBrk="1" hangingPunct="1">
                <a:lnSpc>
                  <a:spcPct val="130000"/>
                </a:lnSpc>
              </a:pPr>
              <a:endParaRPr lang="en-US" sz="2400" dirty="0">
                <a:solidFill>
                  <a:schemeClr val="bg1">
                    <a:lumMod val="65000"/>
                  </a:schemeClr>
                </a:solidFill>
                <a:latin typeface="Lato" pitchFamily="34" charset="0"/>
                <a:ea typeface="Lato" pitchFamily="34" charset="0"/>
                <a:cs typeface="Lato" pitchFamily="34" charset="0"/>
              </a:endParaRPr>
            </a:p>
          </p:txBody>
        </p:sp>
        <p:sp>
          <p:nvSpPr>
            <p:cNvPr id="367" name="TextBox 366"/>
            <p:cNvSpPr txBox="1"/>
            <p:nvPr/>
          </p:nvSpPr>
          <p:spPr bwMode="auto">
            <a:xfrm>
              <a:off x="1874837" y="8502741"/>
              <a:ext cx="4148893" cy="707886"/>
            </a:xfrm>
            <a:prstGeom prst="rect">
              <a:avLst/>
            </a:prstGeom>
            <a:noFill/>
          </p:spPr>
          <p:txBody>
            <a:bodyPr wrap="none">
              <a:spAutoFit/>
            </a:bodyPr>
            <a:lstStyle/>
            <a:p>
              <a:pPr defTabSz="1828434" fontAlgn="auto">
                <a:spcBef>
                  <a:spcPts val="0"/>
                </a:spcBef>
                <a:spcAft>
                  <a:spcPts val="0"/>
                </a:spcAft>
                <a:defRPr/>
              </a:pPr>
              <a:r>
                <a:rPr lang="id-ID" sz="4000" b="1" dirty="0" err="1" smtClean="0">
                  <a:solidFill>
                    <a:schemeClr val="accent3"/>
                  </a:solidFill>
                  <a:latin typeface="Lato" pitchFamily="34" charset="0"/>
                  <a:ea typeface="Lato" pitchFamily="34" charset="0"/>
                  <a:cs typeface="Lato" pitchFamily="34" charset="0"/>
                </a:rPr>
                <a:t>Information</a:t>
              </a:r>
              <a:r>
                <a:rPr lang="id-ID" sz="4000" b="1" dirty="0" smtClean="0">
                  <a:solidFill>
                    <a:schemeClr val="accent3"/>
                  </a:solidFill>
                  <a:latin typeface="Lato" pitchFamily="34" charset="0"/>
                  <a:ea typeface="Lato" pitchFamily="34" charset="0"/>
                  <a:cs typeface="Lato" pitchFamily="34" charset="0"/>
                </a:rPr>
                <a:t> Here</a:t>
              </a:r>
              <a:endParaRPr lang="id-ID" sz="4000" b="1" dirty="0">
                <a:solidFill>
                  <a:schemeClr val="accent3"/>
                </a:solidFill>
                <a:latin typeface="Lato" pitchFamily="34" charset="0"/>
                <a:ea typeface="Lato" pitchFamily="34" charset="0"/>
                <a:cs typeface="Lato" pitchFamily="34" charset="0"/>
              </a:endParaRPr>
            </a:p>
          </p:txBody>
        </p:sp>
        <p:sp>
          <p:nvSpPr>
            <p:cNvPr id="368" name="TextBox 367"/>
            <p:cNvSpPr txBox="1"/>
            <p:nvPr/>
          </p:nvSpPr>
          <p:spPr>
            <a:xfrm>
              <a:off x="2783693" y="11674329"/>
              <a:ext cx="5738369" cy="898671"/>
            </a:xfrm>
            <a:prstGeom prst="rect">
              <a:avLst/>
            </a:prstGeom>
            <a:noFill/>
          </p:spPr>
          <p:txBody>
            <a:bodyPr wrap="square" lIns="219419" tIns="109710" rIns="219419" bIns="109710" rtlCol="0">
              <a:spAutoFit/>
            </a:bodyPr>
            <a:lstStyle/>
            <a:p>
              <a:r>
                <a:rPr lang="en-US" sz="2200" dirty="0">
                  <a:solidFill>
                    <a:schemeClr val="bg1">
                      <a:lumMod val="65000"/>
                    </a:schemeClr>
                  </a:solidFill>
                  <a:latin typeface="Lato" pitchFamily="34" charset="0"/>
                  <a:ea typeface="Lato" pitchFamily="34" charset="0"/>
                  <a:cs typeface="Lato" pitchFamily="34" charset="0"/>
                </a:rPr>
                <a:t>Lorem Ipsum has two main data statistical this </a:t>
              </a:r>
              <a:r>
                <a:rPr lang="en-US" sz="2200" dirty="0" smtClean="0">
                  <a:solidFill>
                    <a:schemeClr val="bg1">
                      <a:lumMod val="65000"/>
                    </a:schemeClr>
                  </a:solidFill>
                  <a:latin typeface="Lato" pitchFamily="34" charset="0"/>
                  <a:ea typeface="Lato" pitchFamily="34" charset="0"/>
                  <a:cs typeface="Lato" pitchFamily="34" charset="0"/>
                </a:rPr>
                <a:t>methodologies important.</a:t>
              </a:r>
              <a:endParaRPr lang="en-US" sz="2200" dirty="0">
                <a:solidFill>
                  <a:schemeClr val="bg1">
                    <a:lumMod val="65000"/>
                  </a:schemeClr>
                </a:solidFill>
                <a:latin typeface="Lato" pitchFamily="34" charset="0"/>
                <a:ea typeface="Lato" pitchFamily="34" charset="0"/>
                <a:cs typeface="Lato" pitchFamily="34" charset="0"/>
              </a:endParaRPr>
            </a:p>
          </p:txBody>
        </p:sp>
        <p:grpSp>
          <p:nvGrpSpPr>
            <p:cNvPr id="369" name="Group 368"/>
            <p:cNvGrpSpPr/>
            <p:nvPr/>
          </p:nvGrpSpPr>
          <p:grpSpPr>
            <a:xfrm>
              <a:off x="1874837" y="11848814"/>
              <a:ext cx="578778" cy="578778"/>
              <a:chOff x="2044216" y="4079472"/>
              <a:chExt cx="962828" cy="962828"/>
            </a:xfrm>
          </p:grpSpPr>
          <p:sp>
            <p:nvSpPr>
              <p:cNvPr id="370" name="Oval 369"/>
              <p:cNvSpPr/>
              <p:nvPr/>
            </p:nvSpPr>
            <p:spPr>
              <a:xfrm>
                <a:off x="2044216" y="4079472"/>
                <a:ext cx="962828" cy="96282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Freeform 33"/>
              <p:cNvSpPr>
                <a:spLocks noChangeArrowheads="1"/>
              </p:cNvSpPr>
              <p:nvPr/>
            </p:nvSpPr>
            <p:spPr bwMode="auto">
              <a:xfrm>
                <a:off x="2262024" y="4267200"/>
                <a:ext cx="527213" cy="554671"/>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sp>
          <p:nvSpPr>
            <p:cNvPr id="372" name="TextBox 371"/>
            <p:cNvSpPr txBox="1"/>
            <p:nvPr/>
          </p:nvSpPr>
          <p:spPr>
            <a:xfrm>
              <a:off x="10129715" y="11674329"/>
              <a:ext cx="5738369" cy="898671"/>
            </a:xfrm>
            <a:prstGeom prst="rect">
              <a:avLst/>
            </a:prstGeom>
            <a:noFill/>
          </p:spPr>
          <p:txBody>
            <a:bodyPr wrap="square" lIns="219419" tIns="109710" rIns="219419" bIns="109710" rtlCol="0">
              <a:spAutoFit/>
            </a:bodyPr>
            <a:lstStyle/>
            <a:p>
              <a:r>
                <a:rPr lang="en-US" sz="2200" dirty="0">
                  <a:solidFill>
                    <a:schemeClr val="bg1">
                      <a:lumMod val="65000"/>
                    </a:schemeClr>
                  </a:solidFill>
                  <a:latin typeface="Lato" pitchFamily="34" charset="0"/>
                  <a:ea typeface="Lato" pitchFamily="34" charset="0"/>
                  <a:cs typeface="Lato" pitchFamily="34" charset="0"/>
                </a:rPr>
                <a:t>Lorem Ipsum has two main data statistical this </a:t>
              </a:r>
              <a:r>
                <a:rPr lang="en-US" sz="2200" dirty="0" smtClean="0">
                  <a:solidFill>
                    <a:schemeClr val="bg1">
                      <a:lumMod val="65000"/>
                    </a:schemeClr>
                  </a:solidFill>
                  <a:latin typeface="Lato" pitchFamily="34" charset="0"/>
                  <a:ea typeface="Lato" pitchFamily="34" charset="0"/>
                  <a:cs typeface="Lato" pitchFamily="34" charset="0"/>
                </a:rPr>
                <a:t>methodologies important.</a:t>
              </a:r>
              <a:endParaRPr lang="en-US" sz="2200" dirty="0">
                <a:solidFill>
                  <a:schemeClr val="bg1">
                    <a:lumMod val="65000"/>
                  </a:schemeClr>
                </a:solidFill>
                <a:latin typeface="Lato" pitchFamily="34" charset="0"/>
                <a:ea typeface="Lato" pitchFamily="34" charset="0"/>
                <a:cs typeface="Lato" pitchFamily="34" charset="0"/>
              </a:endParaRPr>
            </a:p>
          </p:txBody>
        </p:sp>
        <p:grpSp>
          <p:nvGrpSpPr>
            <p:cNvPr id="373" name="Group 372"/>
            <p:cNvGrpSpPr/>
            <p:nvPr/>
          </p:nvGrpSpPr>
          <p:grpSpPr>
            <a:xfrm>
              <a:off x="9220859" y="11848814"/>
              <a:ext cx="578778" cy="578778"/>
              <a:chOff x="2044216" y="4079472"/>
              <a:chExt cx="962828" cy="962828"/>
            </a:xfrm>
          </p:grpSpPr>
          <p:sp>
            <p:nvSpPr>
              <p:cNvPr id="374" name="Oval 373"/>
              <p:cNvSpPr/>
              <p:nvPr/>
            </p:nvSpPr>
            <p:spPr>
              <a:xfrm>
                <a:off x="2044216" y="4079472"/>
                <a:ext cx="962828" cy="96282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Freeform 33"/>
              <p:cNvSpPr>
                <a:spLocks noChangeArrowheads="1"/>
              </p:cNvSpPr>
              <p:nvPr/>
            </p:nvSpPr>
            <p:spPr bwMode="auto">
              <a:xfrm>
                <a:off x="2262024" y="4267200"/>
                <a:ext cx="527213" cy="554671"/>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sp>
          <p:nvSpPr>
            <p:cNvPr id="376" name="TextBox 375"/>
            <p:cNvSpPr txBox="1"/>
            <p:nvPr/>
          </p:nvSpPr>
          <p:spPr>
            <a:xfrm>
              <a:off x="17472468" y="11629505"/>
              <a:ext cx="5738369" cy="898671"/>
            </a:xfrm>
            <a:prstGeom prst="rect">
              <a:avLst/>
            </a:prstGeom>
            <a:noFill/>
          </p:spPr>
          <p:txBody>
            <a:bodyPr wrap="square" lIns="219419" tIns="109710" rIns="219419" bIns="109710" rtlCol="0">
              <a:spAutoFit/>
            </a:bodyPr>
            <a:lstStyle/>
            <a:p>
              <a:r>
                <a:rPr lang="en-US" sz="2200" dirty="0">
                  <a:solidFill>
                    <a:schemeClr val="bg1">
                      <a:lumMod val="65000"/>
                    </a:schemeClr>
                  </a:solidFill>
                  <a:latin typeface="Lato" pitchFamily="34" charset="0"/>
                  <a:ea typeface="Lato" pitchFamily="34" charset="0"/>
                  <a:cs typeface="Lato" pitchFamily="34" charset="0"/>
                </a:rPr>
                <a:t>Lorem Ipsum has two main data statistical this </a:t>
              </a:r>
              <a:r>
                <a:rPr lang="en-US" sz="2200" dirty="0" smtClean="0">
                  <a:solidFill>
                    <a:schemeClr val="bg1">
                      <a:lumMod val="65000"/>
                    </a:schemeClr>
                  </a:solidFill>
                  <a:latin typeface="Lato" pitchFamily="34" charset="0"/>
                  <a:ea typeface="Lato" pitchFamily="34" charset="0"/>
                  <a:cs typeface="Lato" pitchFamily="34" charset="0"/>
                </a:rPr>
                <a:t>methodologies important.</a:t>
              </a:r>
              <a:endParaRPr lang="en-US" sz="2200" dirty="0">
                <a:solidFill>
                  <a:schemeClr val="bg1">
                    <a:lumMod val="65000"/>
                  </a:schemeClr>
                </a:solidFill>
                <a:latin typeface="Lato" pitchFamily="34" charset="0"/>
                <a:ea typeface="Lato" pitchFamily="34" charset="0"/>
                <a:cs typeface="Lato" pitchFamily="34" charset="0"/>
              </a:endParaRPr>
            </a:p>
          </p:txBody>
        </p:sp>
        <p:grpSp>
          <p:nvGrpSpPr>
            <p:cNvPr id="377" name="Group 376"/>
            <p:cNvGrpSpPr/>
            <p:nvPr/>
          </p:nvGrpSpPr>
          <p:grpSpPr>
            <a:xfrm>
              <a:off x="16563612" y="11803990"/>
              <a:ext cx="578778" cy="578778"/>
              <a:chOff x="2044216" y="4079472"/>
              <a:chExt cx="962828" cy="962828"/>
            </a:xfrm>
          </p:grpSpPr>
          <p:sp>
            <p:nvSpPr>
              <p:cNvPr id="378" name="Oval 377"/>
              <p:cNvSpPr/>
              <p:nvPr/>
            </p:nvSpPr>
            <p:spPr>
              <a:xfrm>
                <a:off x="2044216" y="4079472"/>
                <a:ext cx="962828" cy="96282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9" name="Freeform 33"/>
              <p:cNvSpPr>
                <a:spLocks noChangeArrowheads="1"/>
              </p:cNvSpPr>
              <p:nvPr/>
            </p:nvSpPr>
            <p:spPr bwMode="auto">
              <a:xfrm>
                <a:off x="2262024" y="4267200"/>
                <a:ext cx="527213" cy="554671"/>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grpSp>
          <p:nvGrpSpPr>
            <p:cNvPr id="424" name="กลุ่ม 320"/>
            <p:cNvGrpSpPr/>
            <p:nvPr/>
          </p:nvGrpSpPr>
          <p:grpSpPr>
            <a:xfrm>
              <a:off x="1207488" y="7336202"/>
              <a:ext cx="22612949" cy="774792"/>
              <a:chOff x="1038226" y="5397500"/>
              <a:chExt cx="5540375" cy="419100"/>
            </a:xfrm>
          </p:grpSpPr>
          <p:sp>
            <p:nvSpPr>
              <p:cNvPr id="425" name="Freeform 373"/>
              <p:cNvSpPr>
                <a:spLocks/>
              </p:cNvSpPr>
              <p:nvPr/>
            </p:nvSpPr>
            <p:spPr bwMode="auto">
              <a:xfrm>
                <a:off x="1038226" y="5692775"/>
                <a:ext cx="5540375" cy="123825"/>
              </a:xfrm>
              <a:custGeom>
                <a:avLst/>
                <a:gdLst>
                  <a:gd name="T0" fmla="*/ 1267 w 1296"/>
                  <a:gd name="T1" fmla="*/ 29 h 29"/>
                  <a:gd name="T2" fmla="*/ 30 w 1296"/>
                  <a:gd name="T3" fmla="*/ 29 h 29"/>
                  <a:gd name="T4" fmla="*/ 0 w 1296"/>
                  <a:gd name="T5" fmla="*/ 0 h 29"/>
                  <a:gd name="T6" fmla="*/ 1296 w 1296"/>
                  <a:gd name="T7" fmla="*/ 0 h 29"/>
                  <a:gd name="T8" fmla="*/ 1267 w 1296"/>
                  <a:gd name="T9" fmla="*/ 29 h 29"/>
                </a:gdLst>
                <a:ahLst/>
                <a:cxnLst>
                  <a:cxn ang="0">
                    <a:pos x="T0" y="T1"/>
                  </a:cxn>
                  <a:cxn ang="0">
                    <a:pos x="T2" y="T3"/>
                  </a:cxn>
                  <a:cxn ang="0">
                    <a:pos x="T4" y="T5"/>
                  </a:cxn>
                  <a:cxn ang="0">
                    <a:pos x="T6" y="T7"/>
                  </a:cxn>
                  <a:cxn ang="0">
                    <a:pos x="T8" y="T9"/>
                  </a:cxn>
                </a:cxnLst>
                <a:rect l="0" t="0" r="r" b="b"/>
                <a:pathLst>
                  <a:path w="1296" h="29">
                    <a:moveTo>
                      <a:pt x="1267" y="29"/>
                    </a:moveTo>
                    <a:cubicBezTo>
                      <a:pt x="30" y="29"/>
                      <a:pt x="30" y="29"/>
                      <a:pt x="30" y="29"/>
                    </a:cubicBezTo>
                    <a:cubicBezTo>
                      <a:pt x="13" y="29"/>
                      <a:pt x="0" y="16"/>
                      <a:pt x="0" y="0"/>
                    </a:cubicBezTo>
                    <a:cubicBezTo>
                      <a:pt x="1296" y="0"/>
                      <a:pt x="1296" y="0"/>
                      <a:pt x="1296" y="0"/>
                    </a:cubicBezTo>
                    <a:cubicBezTo>
                      <a:pt x="1296" y="16"/>
                      <a:pt x="1283" y="29"/>
                      <a:pt x="1267" y="29"/>
                    </a:cubicBezTo>
                    <a:close/>
                  </a:path>
                </a:pathLst>
              </a:custGeom>
              <a:solidFill>
                <a:srgbClr val="7782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426" name="Freeform 374"/>
              <p:cNvSpPr>
                <a:spLocks/>
              </p:cNvSpPr>
              <p:nvPr/>
            </p:nvSpPr>
            <p:spPr bwMode="auto">
              <a:xfrm>
                <a:off x="1038226" y="5397500"/>
                <a:ext cx="5540375" cy="295275"/>
              </a:xfrm>
              <a:custGeom>
                <a:avLst/>
                <a:gdLst>
                  <a:gd name="T0" fmla="*/ 3490 w 3490"/>
                  <a:gd name="T1" fmla="*/ 186 h 186"/>
                  <a:gd name="T2" fmla="*/ 0 w 3490"/>
                  <a:gd name="T3" fmla="*/ 186 h 186"/>
                  <a:gd name="T4" fmla="*/ 178 w 3490"/>
                  <a:gd name="T5" fmla="*/ 0 h 186"/>
                  <a:gd name="T6" fmla="*/ 3313 w 3490"/>
                  <a:gd name="T7" fmla="*/ 0 h 186"/>
                  <a:gd name="T8" fmla="*/ 3490 w 3490"/>
                  <a:gd name="T9" fmla="*/ 186 h 186"/>
                </a:gdLst>
                <a:ahLst/>
                <a:cxnLst>
                  <a:cxn ang="0">
                    <a:pos x="T0" y="T1"/>
                  </a:cxn>
                  <a:cxn ang="0">
                    <a:pos x="T2" y="T3"/>
                  </a:cxn>
                  <a:cxn ang="0">
                    <a:pos x="T4" y="T5"/>
                  </a:cxn>
                  <a:cxn ang="0">
                    <a:pos x="T6" y="T7"/>
                  </a:cxn>
                  <a:cxn ang="0">
                    <a:pos x="T8" y="T9"/>
                  </a:cxn>
                </a:cxnLst>
                <a:rect l="0" t="0" r="r" b="b"/>
                <a:pathLst>
                  <a:path w="3490" h="186">
                    <a:moveTo>
                      <a:pt x="3490" y="186"/>
                    </a:moveTo>
                    <a:lnTo>
                      <a:pt x="0" y="186"/>
                    </a:lnTo>
                    <a:lnTo>
                      <a:pt x="178" y="0"/>
                    </a:lnTo>
                    <a:lnTo>
                      <a:pt x="3313" y="0"/>
                    </a:lnTo>
                    <a:lnTo>
                      <a:pt x="3490" y="186"/>
                    </a:lnTo>
                    <a:close/>
                  </a:path>
                </a:pathLst>
              </a:custGeom>
              <a:solidFill>
                <a:srgbClr val="959F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pic>
          <p:nvPicPr>
            <p:cNvPr id="427" name="Picture 4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866902" y="1277874"/>
              <a:ext cx="7775569" cy="6189726"/>
            </a:xfrm>
            <a:prstGeom prst="rect">
              <a:avLst/>
            </a:prstGeom>
          </p:spPr>
        </p:pic>
        <p:pic>
          <p:nvPicPr>
            <p:cNvPr id="428" name="Picture 42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84127" y="3657600"/>
              <a:ext cx="13149510" cy="3790923"/>
            </a:xfrm>
            <a:prstGeom prst="rect">
              <a:avLst/>
            </a:prstGeom>
          </p:spPr>
        </p:pic>
        <p:grpSp>
          <p:nvGrpSpPr>
            <p:cNvPr id="429" name="Group 428"/>
            <p:cNvGrpSpPr/>
            <p:nvPr/>
          </p:nvGrpSpPr>
          <p:grpSpPr>
            <a:xfrm>
              <a:off x="17504713" y="4343400"/>
              <a:ext cx="3008675" cy="3037223"/>
              <a:chOff x="-1477963" y="-779073"/>
              <a:chExt cx="3780425" cy="3816296"/>
            </a:xfrm>
          </p:grpSpPr>
          <p:grpSp>
            <p:nvGrpSpPr>
              <p:cNvPr id="430" name="กลุ่ม 592"/>
              <p:cNvGrpSpPr/>
              <p:nvPr/>
            </p:nvGrpSpPr>
            <p:grpSpPr>
              <a:xfrm>
                <a:off x="-1477963" y="1086993"/>
                <a:ext cx="1740450" cy="1950229"/>
                <a:chOff x="11839575" y="5043487"/>
                <a:chExt cx="565150" cy="533400"/>
              </a:xfrm>
            </p:grpSpPr>
            <p:sp>
              <p:nvSpPr>
                <p:cNvPr id="458" name="Rectangle 496"/>
                <p:cNvSpPr>
                  <a:spLocks noChangeArrowheads="1"/>
                </p:cNvSpPr>
                <p:nvPr/>
              </p:nvSpPr>
              <p:spPr bwMode="auto">
                <a:xfrm>
                  <a:off x="11839575" y="5114924"/>
                  <a:ext cx="565150" cy="461963"/>
                </a:xfrm>
                <a:prstGeom prst="rect">
                  <a:avLst/>
                </a:prstGeom>
                <a:solidFill>
                  <a:srgbClr val="E3C08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459" name="Freeform 497"/>
                <p:cNvSpPr>
                  <a:spLocks/>
                </p:cNvSpPr>
                <p:nvPr/>
              </p:nvSpPr>
              <p:spPr bwMode="auto">
                <a:xfrm>
                  <a:off x="11839575" y="5043487"/>
                  <a:ext cx="565150" cy="71438"/>
                </a:xfrm>
                <a:custGeom>
                  <a:avLst/>
                  <a:gdLst>
                    <a:gd name="T0" fmla="*/ 332 w 356"/>
                    <a:gd name="T1" fmla="*/ 0 h 45"/>
                    <a:gd name="T2" fmla="*/ 332 w 356"/>
                    <a:gd name="T3" fmla="*/ 0 h 45"/>
                    <a:gd name="T4" fmla="*/ 332 w 356"/>
                    <a:gd name="T5" fmla="*/ 0 h 45"/>
                    <a:gd name="T6" fmla="*/ 178 w 356"/>
                    <a:gd name="T7" fmla="*/ 0 h 45"/>
                    <a:gd name="T8" fmla="*/ 22 w 356"/>
                    <a:gd name="T9" fmla="*/ 0 h 45"/>
                    <a:gd name="T10" fmla="*/ 22 w 356"/>
                    <a:gd name="T11" fmla="*/ 0 h 45"/>
                    <a:gd name="T12" fmla="*/ 22 w 356"/>
                    <a:gd name="T13" fmla="*/ 0 h 45"/>
                    <a:gd name="T14" fmla="*/ 0 w 356"/>
                    <a:gd name="T15" fmla="*/ 45 h 45"/>
                    <a:gd name="T16" fmla="*/ 356 w 356"/>
                    <a:gd name="T17" fmla="*/ 45 h 45"/>
                    <a:gd name="T18" fmla="*/ 332 w 356"/>
                    <a:gd name="T1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6" h="45">
                      <a:moveTo>
                        <a:pt x="332" y="0"/>
                      </a:moveTo>
                      <a:lnTo>
                        <a:pt x="332" y="0"/>
                      </a:lnTo>
                      <a:lnTo>
                        <a:pt x="332" y="0"/>
                      </a:lnTo>
                      <a:lnTo>
                        <a:pt x="178" y="0"/>
                      </a:lnTo>
                      <a:lnTo>
                        <a:pt x="22" y="0"/>
                      </a:lnTo>
                      <a:lnTo>
                        <a:pt x="22" y="0"/>
                      </a:lnTo>
                      <a:lnTo>
                        <a:pt x="22" y="0"/>
                      </a:lnTo>
                      <a:lnTo>
                        <a:pt x="0" y="45"/>
                      </a:lnTo>
                      <a:lnTo>
                        <a:pt x="356" y="45"/>
                      </a:lnTo>
                      <a:lnTo>
                        <a:pt x="332" y="0"/>
                      </a:lnTo>
                      <a:close/>
                    </a:path>
                  </a:pathLst>
                </a:custGeom>
                <a:solidFill>
                  <a:srgbClr val="C9A7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460" name="Rectangle 498"/>
                <p:cNvSpPr>
                  <a:spLocks noChangeArrowheads="1"/>
                </p:cNvSpPr>
                <p:nvPr/>
              </p:nvSpPr>
              <p:spPr bwMode="auto">
                <a:xfrm>
                  <a:off x="12079288" y="5114924"/>
                  <a:ext cx="80963" cy="193675"/>
                </a:xfrm>
                <a:prstGeom prst="rect">
                  <a:avLst/>
                </a:prstGeom>
                <a:solidFill>
                  <a:srgbClr val="F3F6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461" name="Freeform 499"/>
                <p:cNvSpPr>
                  <a:spLocks/>
                </p:cNvSpPr>
                <p:nvPr/>
              </p:nvSpPr>
              <p:spPr bwMode="auto">
                <a:xfrm>
                  <a:off x="12079288" y="5043487"/>
                  <a:ext cx="80963" cy="71438"/>
                </a:xfrm>
                <a:custGeom>
                  <a:avLst/>
                  <a:gdLst>
                    <a:gd name="T0" fmla="*/ 43 w 51"/>
                    <a:gd name="T1" fmla="*/ 0 h 45"/>
                    <a:gd name="T2" fmla="*/ 41 w 51"/>
                    <a:gd name="T3" fmla="*/ 0 h 45"/>
                    <a:gd name="T4" fmla="*/ 11 w 51"/>
                    <a:gd name="T5" fmla="*/ 0 h 45"/>
                    <a:gd name="T6" fmla="*/ 8 w 51"/>
                    <a:gd name="T7" fmla="*/ 0 h 45"/>
                    <a:gd name="T8" fmla="*/ 0 w 51"/>
                    <a:gd name="T9" fmla="*/ 45 h 45"/>
                    <a:gd name="T10" fmla="*/ 51 w 51"/>
                    <a:gd name="T11" fmla="*/ 45 h 45"/>
                    <a:gd name="T12" fmla="*/ 43 w 51"/>
                    <a:gd name="T13" fmla="*/ 0 h 45"/>
                  </a:gdLst>
                  <a:ahLst/>
                  <a:cxnLst>
                    <a:cxn ang="0">
                      <a:pos x="T0" y="T1"/>
                    </a:cxn>
                    <a:cxn ang="0">
                      <a:pos x="T2" y="T3"/>
                    </a:cxn>
                    <a:cxn ang="0">
                      <a:pos x="T4" y="T5"/>
                    </a:cxn>
                    <a:cxn ang="0">
                      <a:pos x="T6" y="T7"/>
                    </a:cxn>
                    <a:cxn ang="0">
                      <a:pos x="T8" y="T9"/>
                    </a:cxn>
                    <a:cxn ang="0">
                      <a:pos x="T10" y="T11"/>
                    </a:cxn>
                    <a:cxn ang="0">
                      <a:pos x="T12" y="T13"/>
                    </a:cxn>
                  </a:cxnLst>
                  <a:rect l="0" t="0" r="r" b="b"/>
                  <a:pathLst>
                    <a:path w="51" h="45">
                      <a:moveTo>
                        <a:pt x="43" y="0"/>
                      </a:moveTo>
                      <a:lnTo>
                        <a:pt x="41" y="0"/>
                      </a:lnTo>
                      <a:lnTo>
                        <a:pt x="11" y="0"/>
                      </a:lnTo>
                      <a:lnTo>
                        <a:pt x="8" y="0"/>
                      </a:lnTo>
                      <a:lnTo>
                        <a:pt x="0" y="45"/>
                      </a:lnTo>
                      <a:lnTo>
                        <a:pt x="51" y="45"/>
                      </a:lnTo>
                      <a:lnTo>
                        <a:pt x="43" y="0"/>
                      </a:lnTo>
                      <a:close/>
                    </a:path>
                  </a:pathLst>
                </a:custGeom>
                <a:solidFill>
                  <a:srgbClr val="C7C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462" name="Rectangle 500"/>
                <p:cNvSpPr>
                  <a:spLocks noChangeArrowheads="1"/>
                </p:cNvSpPr>
                <p:nvPr/>
              </p:nvSpPr>
              <p:spPr bwMode="auto">
                <a:xfrm>
                  <a:off x="12238038" y="5530849"/>
                  <a:ext cx="131763" cy="25400"/>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463" name="Freeform 501"/>
                <p:cNvSpPr>
                  <a:spLocks/>
                </p:cNvSpPr>
                <p:nvPr/>
              </p:nvSpPr>
              <p:spPr bwMode="auto">
                <a:xfrm>
                  <a:off x="12255500" y="5419724"/>
                  <a:ext cx="42863" cy="101600"/>
                </a:xfrm>
                <a:custGeom>
                  <a:avLst/>
                  <a:gdLst>
                    <a:gd name="T0" fmla="*/ 27 w 27"/>
                    <a:gd name="T1" fmla="*/ 13 h 64"/>
                    <a:gd name="T2" fmla="*/ 13 w 27"/>
                    <a:gd name="T3" fmla="*/ 0 h 64"/>
                    <a:gd name="T4" fmla="*/ 0 w 27"/>
                    <a:gd name="T5" fmla="*/ 13 h 64"/>
                    <a:gd name="T6" fmla="*/ 2 w 27"/>
                    <a:gd name="T7" fmla="*/ 13 h 64"/>
                    <a:gd name="T8" fmla="*/ 2 w 27"/>
                    <a:gd name="T9" fmla="*/ 64 h 64"/>
                    <a:gd name="T10" fmla="*/ 21 w 27"/>
                    <a:gd name="T11" fmla="*/ 64 h 64"/>
                    <a:gd name="T12" fmla="*/ 21 w 27"/>
                    <a:gd name="T13" fmla="*/ 13 h 64"/>
                    <a:gd name="T14" fmla="*/ 27 w 27"/>
                    <a:gd name="T15" fmla="*/ 13 h 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64">
                      <a:moveTo>
                        <a:pt x="27" y="13"/>
                      </a:moveTo>
                      <a:lnTo>
                        <a:pt x="13" y="0"/>
                      </a:lnTo>
                      <a:lnTo>
                        <a:pt x="0" y="13"/>
                      </a:lnTo>
                      <a:lnTo>
                        <a:pt x="2" y="13"/>
                      </a:lnTo>
                      <a:lnTo>
                        <a:pt x="2" y="64"/>
                      </a:lnTo>
                      <a:lnTo>
                        <a:pt x="21" y="64"/>
                      </a:lnTo>
                      <a:lnTo>
                        <a:pt x="21" y="13"/>
                      </a:lnTo>
                      <a:lnTo>
                        <a:pt x="27" y="13"/>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464" name="Freeform 502"/>
                <p:cNvSpPr>
                  <a:spLocks/>
                </p:cNvSpPr>
                <p:nvPr/>
              </p:nvSpPr>
              <p:spPr bwMode="auto">
                <a:xfrm>
                  <a:off x="12323763" y="5445124"/>
                  <a:ext cx="30163" cy="76200"/>
                </a:xfrm>
                <a:custGeom>
                  <a:avLst/>
                  <a:gdLst>
                    <a:gd name="T0" fmla="*/ 19 w 19"/>
                    <a:gd name="T1" fmla="*/ 11 h 48"/>
                    <a:gd name="T2" fmla="*/ 11 w 19"/>
                    <a:gd name="T3" fmla="*/ 0 h 48"/>
                    <a:gd name="T4" fmla="*/ 0 w 19"/>
                    <a:gd name="T5" fmla="*/ 11 h 48"/>
                    <a:gd name="T6" fmla="*/ 2 w 19"/>
                    <a:gd name="T7" fmla="*/ 11 h 48"/>
                    <a:gd name="T8" fmla="*/ 2 w 19"/>
                    <a:gd name="T9" fmla="*/ 48 h 48"/>
                    <a:gd name="T10" fmla="*/ 16 w 19"/>
                    <a:gd name="T11" fmla="*/ 48 h 48"/>
                    <a:gd name="T12" fmla="*/ 16 w 19"/>
                    <a:gd name="T13" fmla="*/ 11 h 48"/>
                    <a:gd name="T14" fmla="*/ 19 w 19"/>
                    <a:gd name="T15" fmla="*/ 11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48">
                      <a:moveTo>
                        <a:pt x="19" y="11"/>
                      </a:moveTo>
                      <a:lnTo>
                        <a:pt x="11" y="0"/>
                      </a:lnTo>
                      <a:lnTo>
                        <a:pt x="0" y="11"/>
                      </a:lnTo>
                      <a:lnTo>
                        <a:pt x="2" y="11"/>
                      </a:lnTo>
                      <a:lnTo>
                        <a:pt x="2" y="48"/>
                      </a:lnTo>
                      <a:lnTo>
                        <a:pt x="16" y="48"/>
                      </a:lnTo>
                      <a:lnTo>
                        <a:pt x="16" y="11"/>
                      </a:lnTo>
                      <a:lnTo>
                        <a:pt x="19" y="11"/>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465" name="Rectangle 503"/>
                <p:cNvSpPr>
                  <a:spLocks noChangeArrowheads="1"/>
                </p:cNvSpPr>
                <p:nvPr/>
              </p:nvSpPr>
              <p:spPr bwMode="auto">
                <a:xfrm>
                  <a:off x="11857038" y="5154612"/>
                  <a:ext cx="90488" cy="15875"/>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466" name="Rectangle 504"/>
                <p:cNvSpPr>
                  <a:spLocks noChangeArrowheads="1"/>
                </p:cNvSpPr>
                <p:nvPr/>
              </p:nvSpPr>
              <p:spPr bwMode="auto">
                <a:xfrm>
                  <a:off x="11964988" y="5154612"/>
                  <a:ext cx="68263" cy="15875"/>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467" name="Rectangle 505"/>
                <p:cNvSpPr>
                  <a:spLocks noChangeArrowheads="1"/>
                </p:cNvSpPr>
                <p:nvPr/>
              </p:nvSpPr>
              <p:spPr bwMode="auto">
                <a:xfrm>
                  <a:off x="11857038" y="5187949"/>
                  <a:ext cx="52388"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468" name="Rectangle 506"/>
                <p:cNvSpPr>
                  <a:spLocks noChangeArrowheads="1"/>
                </p:cNvSpPr>
                <p:nvPr/>
              </p:nvSpPr>
              <p:spPr bwMode="auto">
                <a:xfrm>
                  <a:off x="11980863" y="5187949"/>
                  <a:ext cx="52388"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469" name="Rectangle 507"/>
                <p:cNvSpPr>
                  <a:spLocks noChangeArrowheads="1"/>
                </p:cNvSpPr>
                <p:nvPr/>
              </p:nvSpPr>
              <p:spPr bwMode="auto">
                <a:xfrm>
                  <a:off x="11922125" y="5187949"/>
                  <a:ext cx="50800"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grpSp>
            <p:nvGrpSpPr>
              <p:cNvPr id="431" name="กลุ่ม 605"/>
              <p:cNvGrpSpPr/>
              <p:nvPr/>
            </p:nvGrpSpPr>
            <p:grpSpPr>
              <a:xfrm>
                <a:off x="327345" y="1069579"/>
                <a:ext cx="1975117" cy="1967644"/>
                <a:chOff x="12409488" y="5038724"/>
                <a:chExt cx="641350" cy="538163"/>
              </a:xfrm>
            </p:grpSpPr>
            <p:sp>
              <p:nvSpPr>
                <p:cNvPr id="445" name="Rectangle 484"/>
                <p:cNvSpPr>
                  <a:spLocks noChangeArrowheads="1"/>
                </p:cNvSpPr>
                <p:nvPr/>
              </p:nvSpPr>
              <p:spPr bwMode="auto">
                <a:xfrm>
                  <a:off x="12409488" y="5114924"/>
                  <a:ext cx="563563" cy="461963"/>
                </a:xfrm>
                <a:prstGeom prst="rect">
                  <a:avLst/>
                </a:prstGeom>
                <a:solidFill>
                  <a:srgbClr val="E3C08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446" name="Freeform 485"/>
                <p:cNvSpPr>
                  <a:spLocks/>
                </p:cNvSpPr>
                <p:nvPr/>
              </p:nvSpPr>
              <p:spPr bwMode="auto">
                <a:xfrm>
                  <a:off x="12409488" y="5038724"/>
                  <a:ext cx="563563" cy="76200"/>
                </a:xfrm>
                <a:custGeom>
                  <a:avLst/>
                  <a:gdLst>
                    <a:gd name="T0" fmla="*/ 334 w 355"/>
                    <a:gd name="T1" fmla="*/ 3 h 48"/>
                    <a:gd name="T2" fmla="*/ 334 w 355"/>
                    <a:gd name="T3" fmla="*/ 3 h 48"/>
                    <a:gd name="T4" fmla="*/ 334 w 355"/>
                    <a:gd name="T5" fmla="*/ 0 h 48"/>
                    <a:gd name="T6" fmla="*/ 177 w 355"/>
                    <a:gd name="T7" fmla="*/ 0 h 48"/>
                    <a:gd name="T8" fmla="*/ 24 w 355"/>
                    <a:gd name="T9" fmla="*/ 0 h 48"/>
                    <a:gd name="T10" fmla="*/ 24 w 355"/>
                    <a:gd name="T11" fmla="*/ 3 h 48"/>
                    <a:gd name="T12" fmla="*/ 24 w 355"/>
                    <a:gd name="T13" fmla="*/ 3 h 48"/>
                    <a:gd name="T14" fmla="*/ 0 w 355"/>
                    <a:gd name="T15" fmla="*/ 48 h 48"/>
                    <a:gd name="T16" fmla="*/ 355 w 355"/>
                    <a:gd name="T17" fmla="*/ 48 h 48"/>
                    <a:gd name="T18" fmla="*/ 334 w 355"/>
                    <a:gd name="T19" fmla="*/ 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5" h="48">
                      <a:moveTo>
                        <a:pt x="334" y="3"/>
                      </a:moveTo>
                      <a:lnTo>
                        <a:pt x="334" y="3"/>
                      </a:lnTo>
                      <a:lnTo>
                        <a:pt x="334" y="0"/>
                      </a:lnTo>
                      <a:lnTo>
                        <a:pt x="177" y="0"/>
                      </a:lnTo>
                      <a:lnTo>
                        <a:pt x="24" y="0"/>
                      </a:lnTo>
                      <a:lnTo>
                        <a:pt x="24" y="3"/>
                      </a:lnTo>
                      <a:lnTo>
                        <a:pt x="24" y="3"/>
                      </a:lnTo>
                      <a:lnTo>
                        <a:pt x="0" y="48"/>
                      </a:lnTo>
                      <a:lnTo>
                        <a:pt x="355" y="48"/>
                      </a:lnTo>
                      <a:lnTo>
                        <a:pt x="334" y="3"/>
                      </a:lnTo>
                      <a:close/>
                    </a:path>
                  </a:pathLst>
                </a:custGeom>
                <a:solidFill>
                  <a:srgbClr val="C9A7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447" name="Rectangle 486"/>
                <p:cNvSpPr>
                  <a:spLocks noChangeArrowheads="1"/>
                </p:cNvSpPr>
                <p:nvPr/>
              </p:nvSpPr>
              <p:spPr bwMode="auto">
                <a:xfrm>
                  <a:off x="12652375" y="5114924"/>
                  <a:ext cx="77788" cy="188913"/>
                </a:xfrm>
                <a:prstGeom prst="rect">
                  <a:avLst/>
                </a:prstGeom>
                <a:solidFill>
                  <a:srgbClr val="F3F6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448" name="Freeform 487"/>
                <p:cNvSpPr>
                  <a:spLocks/>
                </p:cNvSpPr>
                <p:nvPr/>
              </p:nvSpPr>
              <p:spPr bwMode="auto">
                <a:xfrm>
                  <a:off x="12652375" y="5038724"/>
                  <a:ext cx="77788" cy="76200"/>
                </a:xfrm>
                <a:custGeom>
                  <a:avLst/>
                  <a:gdLst>
                    <a:gd name="T0" fmla="*/ 43 w 49"/>
                    <a:gd name="T1" fmla="*/ 0 h 48"/>
                    <a:gd name="T2" fmla="*/ 41 w 49"/>
                    <a:gd name="T3" fmla="*/ 0 h 48"/>
                    <a:gd name="T4" fmla="*/ 11 w 49"/>
                    <a:gd name="T5" fmla="*/ 0 h 48"/>
                    <a:gd name="T6" fmla="*/ 6 w 49"/>
                    <a:gd name="T7" fmla="*/ 0 h 48"/>
                    <a:gd name="T8" fmla="*/ 0 w 49"/>
                    <a:gd name="T9" fmla="*/ 48 h 48"/>
                    <a:gd name="T10" fmla="*/ 49 w 49"/>
                    <a:gd name="T11" fmla="*/ 48 h 48"/>
                    <a:gd name="T12" fmla="*/ 43 w 49"/>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49" h="48">
                      <a:moveTo>
                        <a:pt x="43" y="0"/>
                      </a:moveTo>
                      <a:lnTo>
                        <a:pt x="41" y="0"/>
                      </a:lnTo>
                      <a:lnTo>
                        <a:pt x="11" y="0"/>
                      </a:lnTo>
                      <a:lnTo>
                        <a:pt x="6" y="0"/>
                      </a:lnTo>
                      <a:lnTo>
                        <a:pt x="0" y="48"/>
                      </a:lnTo>
                      <a:lnTo>
                        <a:pt x="49" y="48"/>
                      </a:lnTo>
                      <a:lnTo>
                        <a:pt x="43" y="0"/>
                      </a:lnTo>
                      <a:close/>
                    </a:path>
                  </a:pathLst>
                </a:custGeom>
                <a:solidFill>
                  <a:srgbClr val="C7C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449" name="Rectangle 488"/>
                <p:cNvSpPr>
                  <a:spLocks noChangeArrowheads="1"/>
                </p:cNvSpPr>
                <p:nvPr/>
              </p:nvSpPr>
              <p:spPr bwMode="auto">
                <a:xfrm>
                  <a:off x="12811125" y="5526087"/>
                  <a:ext cx="128588" cy="25400"/>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450" name="Freeform 489"/>
                <p:cNvSpPr>
                  <a:spLocks/>
                </p:cNvSpPr>
                <p:nvPr/>
              </p:nvSpPr>
              <p:spPr bwMode="auto">
                <a:xfrm>
                  <a:off x="12823825" y="5414962"/>
                  <a:ext cx="42863" cy="103188"/>
                </a:xfrm>
                <a:custGeom>
                  <a:avLst/>
                  <a:gdLst>
                    <a:gd name="T0" fmla="*/ 27 w 27"/>
                    <a:gd name="T1" fmla="*/ 13 h 65"/>
                    <a:gd name="T2" fmla="*/ 13 w 27"/>
                    <a:gd name="T3" fmla="*/ 0 h 65"/>
                    <a:gd name="T4" fmla="*/ 0 w 27"/>
                    <a:gd name="T5" fmla="*/ 13 h 65"/>
                    <a:gd name="T6" fmla="*/ 5 w 27"/>
                    <a:gd name="T7" fmla="*/ 13 h 65"/>
                    <a:gd name="T8" fmla="*/ 5 w 27"/>
                    <a:gd name="T9" fmla="*/ 65 h 65"/>
                    <a:gd name="T10" fmla="*/ 24 w 27"/>
                    <a:gd name="T11" fmla="*/ 65 h 65"/>
                    <a:gd name="T12" fmla="*/ 24 w 27"/>
                    <a:gd name="T13" fmla="*/ 13 h 65"/>
                    <a:gd name="T14" fmla="*/ 27 w 27"/>
                    <a:gd name="T15" fmla="*/ 13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65">
                      <a:moveTo>
                        <a:pt x="27" y="13"/>
                      </a:moveTo>
                      <a:lnTo>
                        <a:pt x="13" y="0"/>
                      </a:lnTo>
                      <a:lnTo>
                        <a:pt x="0" y="13"/>
                      </a:lnTo>
                      <a:lnTo>
                        <a:pt x="5" y="13"/>
                      </a:lnTo>
                      <a:lnTo>
                        <a:pt x="5" y="65"/>
                      </a:lnTo>
                      <a:lnTo>
                        <a:pt x="24" y="65"/>
                      </a:lnTo>
                      <a:lnTo>
                        <a:pt x="24" y="13"/>
                      </a:lnTo>
                      <a:lnTo>
                        <a:pt x="27" y="13"/>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451" name="Freeform 490"/>
                <p:cNvSpPr>
                  <a:spLocks/>
                </p:cNvSpPr>
                <p:nvPr/>
              </p:nvSpPr>
              <p:spPr bwMode="auto">
                <a:xfrm>
                  <a:off x="12892088" y="5440362"/>
                  <a:ext cx="34925" cy="77788"/>
                </a:xfrm>
                <a:custGeom>
                  <a:avLst/>
                  <a:gdLst>
                    <a:gd name="T0" fmla="*/ 22 w 22"/>
                    <a:gd name="T1" fmla="*/ 11 h 49"/>
                    <a:gd name="T2" fmla="*/ 11 w 22"/>
                    <a:gd name="T3" fmla="*/ 0 h 49"/>
                    <a:gd name="T4" fmla="*/ 0 w 22"/>
                    <a:gd name="T5" fmla="*/ 11 h 49"/>
                    <a:gd name="T6" fmla="*/ 5 w 22"/>
                    <a:gd name="T7" fmla="*/ 11 h 49"/>
                    <a:gd name="T8" fmla="*/ 5 w 22"/>
                    <a:gd name="T9" fmla="*/ 49 h 49"/>
                    <a:gd name="T10" fmla="*/ 19 w 22"/>
                    <a:gd name="T11" fmla="*/ 49 h 49"/>
                    <a:gd name="T12" fmla="*/ 19 w 22"/>
                    <a:gd name="T13" fmla="*/ 11 h 49"/>
                    <a:gd name="T14" fmla="*/ 22 w 22"/>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49">
                      <a:moveTo>
                        <a:pt x="22" y="11"/>
                      </a:moveTo>
                      <a:lnTo>
                        <a:pt x="11" y="0"/>
                      </a:lnTo>
                      <a:lnTo>
                        <a:pt x="0" y="11"/>
                      </a:lnTo>
                      <a:lnTo>
                        <a:pt x="5" y="11"/>
                      </a:lnTo>
                      <a:lnTo>
                        <a:pt x="5" y="49"/>
                      </a:lnTo>
                      <a:lnTo>
                        <a:pt x="19" y="49"/>
                      </a:lnTo>
                      <a:lnTo>
                        <a:pt x="19" y="11"/>
                      </a:lnTo>
                      <a:lnTo>
                        <a:pt x="22" y="11"/>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452" name="Rectangle 491"/>
                <p:cNvSpPr>
                  <a:spLocks noChangeArrowheads="1"/>
                </p:cNvSpPr>
                <p:nvPr/>
              </p:nvSpPr>
              <p:spPr bwMode="auto">
                <a:xfrm>
                  <a:off x="12430125" y="5149849"/>
                  <a:ext cx="90488"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453" name="Rectangle 492"/>
                <p:cNvSpPr>
                  <a:spLocks noChangeArrowheads="1"/>
                </p:cNvSpPr>
                <p:nvPr/>
              </p:nvSpPr>
              <p:spPr bwMode="auto">
                <a:xfrm>
                  <a:off x="12536488" y="5149849"/>
                  <a:ext cx="69850"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454" name="Rectangle 493"/>
                <p:cNvSpPr>
                  <a:spLocks noChangeArrowheads="1"/>
                </p:cNvSpPr>
                <p:nvPr/>
              </p:nvSpPr>
              <p:spPr bwMode="auto">
                <a:xfrm>
                  <a:off x="12430125" y="5187949"/>
                  <a:ext cx="50800"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455" name="Rectangle 494"/>
                <p:cNvSpPr>
                  <a:spLocks noChangeArrowheads="1"/>
                </p:cNvSpPr>
                <p:nvPr/>
              </p:nvSpPr>
              <p:spPr bwMode="auto">
                <a:xfrm>
                  <a:off x="12553950" y="5187949"/>
                  <a:ext cx="52388"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456" name="Rectangle 495"/>
                <p:cNvSpPr>
                  <a:spLocks noChangeArrowheads="1"/>
                </p:cNvSpPr>
                <p:nvPr/>
              </p:nvSpPr>
              <p:spPr bwMode="auto">
                <a:xfrm>
                  <a:off x="12490450" y="5187949"/>
                  <a:ext cx="50800"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457" name="Rectangle 517"/>
                <p:cNvSpPr>
                  <a:spLocks noChangeArrowheads="1"/>
                </p:cNvSpPr>
                <p:nvPr/>
              </p:nvSpPr>
              <p:spPr bwMode="auto">
                <a:xfrm>
                  <a:off x="12998450" y="5187949"/>
                  <a:ext cx="52388"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grpSp>
            <p:nvGrpSpPr>
              <p:cNvPr id="432" name="กลุ่ม 669"/>
              <p:cNvGrpSpPr/>
              <p:nvPr/>
            </p:nvGrpSpPr>
            <p:grpSpPr>
              <a:xfrm>
                <a:off x="-551413" y="-779073"/>
                <a:ext cx="1740450" cy="1967640"/>
                <a:chOff x="12109450" y="4478337"/>
                <a:chExt cx="565150" cy="538162"/>
              </a:xfrm>
            </p:grpSpPr>
            <p:sp>
              <p:nvSpPr>
                <p:cNvPr id="433" name="Rectangle 520"/>
                <p:cNvSpPr>
                  <a:spLocks noChangeArrowheads="1"/>
                </p:cNvSpPr>
                <p:nvPr/>
              </p:nvSpPr>
              <p:spPr bwMode="auto">
                <a:xfrm>
                  <a:off x="12109450" y="4556124"/>
                  <a:ext cx="565150" cy="460375"/>
                </a:xfrm>
                <a:prstGeom prst="rect">
                  <a:avLst/>
                </a:prstGeom>
                <a:solidFill>
                  <a:srgbClr val="E3C08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434" name="Freeform 521"/>
                <p:cNvSpPr>
                  <a:spLocks/>
                </p:cNvSpPr>
                <p:nvPr/>
              </p:nvSpPr>
              <p:spPr bwMode="auto">
                <a:xfrm>
                  <a:off x="12109450" y="4478337"/>
                  <a:ext cx="565150" cy="77788"/>
                </a:xfrm>
                <a:custGeom>
                  <a:avLst/>
                  <a:gdLst>
                    <a:gd name="T0" fmla="*/ 334 w 356"/>
                    <a:gd name="T1" fmla="*/ 3 h 49"/>
                    <a:gd name="T2" fmla="*/ 334 w 356"/>
                    <a:gd name="T3" fmla="*/ 3 h 49"/>
                    <a:gd name="T4" fmla="*/ 334 w 356"/>
                    <a:gd name="T5" fmla="*/ 0 h 49"/>
                    <a:gd name="T6" fmla="*/ 178 w 356"/>
                    <a:gd name="T7" fmla="*/ 0 h 49"/>
                    <a:gd name="T8" fmla="*/ 24 w 356"/>
                    <a:gd name="T9" fmla="*/ 0 h 49"/>
                    <a:gd name="T10" fmla="*/ 24 w 356"/>
                    <a:gd name="T11" fmla="*/ 3 h 49"/>
                    <a:gd name="T12" fmla="*/ 24 w 356"/>
                    <a:gd name="T13" fmla="*/ 3 h 49"/>
                    <a:gd name="T14" fmla="*/ 0 w 356"/>
                    <a:gd name="T15" fmla="*/ 49 h 49"/>
                    <a:gd name="T16" fmla="*/ 356 w 356"/>
                    <a:gd name="T17" fmla="*/ 49 h 49"/>
                    <a:gd name="T18" fmla="*/ 334 w 356"/>
                    <a:gd name="T19" fmla="*/ 3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6" h="49">
                      <a:moveTo>
                        <a:pt x="334" y="3"/>
                      </a:moveTo>
                      <a:lnTo>
                        <a:pt x="334" y="3"/>
                      </a:lnTo>
                      <a:lnTo>
                        <a:pt x="334" y="0"/>
                      </a:lnTo>
                      <a:lnTo>
                        <a:pt x="178" y="0"/>
                      </a:lnTo>
                      <a:lnTo>
                        <a:pt x="24" y="0"/>
                      </a:lnTo>
                      <a:lnTo>
                        <a:pt x="24" y="3"/>
                      </a:lnTo>
                      <a:lnTo>
                        <a:pt x="24" y="3"/>
                      </a:lnTo>
                      <a:lnTo>
                        <a:pt x="0" y="49"/>
                      </a:lnTo>
                      <a:lnTo>
                        <a:pt x="356" y="49"/>
                      </a:lnTo>
                      <a:lnTo>
                        <a:pt x="334" y="3"/>
                      </a:lnTo>
                      <a:close/>
                    </a:path>
                  </a:pathLst>
                </a:custGeom>
                <a:solidFill>
                  <a:srgbClr val="C9A7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435" name="Rectangle 522"/>
                <p:cNvSpPr>
                  <a:spLocks noChangeArrowheads="1"/>
                </p:cNvSpPr>
                <p:nvPr/>
              </p:nvSpPr>
              <p:spPr bwMode="auto">
                <a:xfrm>
                  <a:off x="12353925" y="4556124"/>
                  <a:ext cx="76200" cy="187325"/>
                </a:xfrm>
                <a:prstGeom prst="rect">
                  <a:avLst/>
                </a:prstGeom>
                <a:solidFill>
                  <a:srgbClr val="F3F6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436" name="Freeform 523"/>
                <p:cNvSpPr>
                  <a:spLocks/>
                </p:cNvSpPr>
                <p:nvPr/>
              </p:nvSpPr>
              <p:spPr bwMode="auto">
                <a:xfrm>
                  <a:off x="12353925" y="4478337"/>
                  <a:ext cx="76200" cy="77788"/>
                </a:xfrm>
                <a:custGeom>
                  <a:avLst/>
                  <a:gdLst>
                    <a:gd name="T0" fmla="*/ 43 w 48"/>
                    <a:gd name="T1" fmla="*/ 0 h 49"/>
                    <a:gd name="T2" fmla="*/ 40 w 48"/>
                    <a:gd name="T3" fmla="*/ 0 h 49"/>
                    <a:gd name="T4" fmla="*/ 10 w 48"/>
                    <a:gd name="T5" fmla="*/ 0 h 49"/>
                    <a:gd name="T6" fmla="*/ 5 w 48"/>
                    <a:gd name="T7" fmla="*/ 0 h 49"/>
                    <a:gd name="T8" fmla="*/ 0 w 48"/>
                    <a:gd name="T9" fmla="*/ 49 h 49"/>
                    <a:gd name="T10" fmla="*/ 48 w 48"/>
                    <a:gd name="T11" fmla="*/ 49 h 49"/>
                    <a:gd name="T12" fmla="*/ 43 w 48"/>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48" h="49">
                      <a:moveTo>
                        <a:pt x="43" y="0"/>
                      </a:moveTo>
                      <a:lnTo>
                        <a:pt x="40" y="0"/>
                      </a:lnTo>
                      <a:lnTo>
                        <a:pt x="10" y="0"/>
                      </a:lnTo>
                      <a:lnTo>
                        <a:pt x="5" y="0"/>
                      </a:lnTo>
                      <a:lnTo>
                        <a:pt x="0" y="49"/>
                      </a:lnTo>
                      <a:lnTo>
                        <a:pt x="48" y="49"/>
                      </a:lnTo>
                      <a:lnTo>
                        <a:pt x="43" y="0"/>
                      </a:lnTo>
                      <a:close/>
                    </a:path>
                  </a:pathLst>
                </a:custGeom>
                <a:solidFill>
                  <a:srgbClr val="C7C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437" name="Rectangle 524"/>
                <p:cNvSpPr>
                  <a:spLocks noChangeArrowheads="1"/>
                </p:cNvSpPr>
                <p:nvPr/>
              </p:nvSpPr>
              <p:spPr bwMode="auto">
                <a:xfrm>
                  <a:off x="12511088" y="4965699"/>
                  <a:ext cx="133350" cy="25400"/>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438" name="Freeform 525"/>
                <p:cNvSpPr>
                  <a:spLocks/>
                </p:cNvSpPr>
                <p:nvPr/>
              </p:nvSpPr>
              <p:spPr bwMode="auto">
                <a:xfrm>
                  <a:off x="12523788" y="4854574"/>
                  <a:ext cx="42863" cy="103188"/>
                </a:xfrm>
                <a:custGeom>
                  <a:avLst/>
                  <a:gdLst>
                    <a:gd name="T0" fmla="*/ 27 w 27"/>
                    <a:gd name="T1" fmla="*/ 13 h 65"/>
                    <a:gd name="T2" fmla="*/ 14 w 27"/>
                    <a:gd name="T3" fmla="*/ 0 h 65"/>
                    <a:gd name="T4" fmla="*/ 0 w 27"/>
                    <a:gd name="T5" fmla="*/ 13 h 65"/>
                    <a:gd name="T6" fmla="*/ 6 w 27"/>
                    <a:gd name="T7" fmla="*/ 13 h 65"/>
                    <a:gd name="T8" fmla="*/ 6 w 27"/>
                    <a:gd name="T9" fmla="*/ 65 h 65"/>
                    <a:gd name="T10" fmla="*/ 25 w 27"/>
                    <a:gd name="T11" fmla="*/ 65 h 65"/>
                    <a:gd name="T12" fmla="*/ 25 w 27"/>
                    <a:gd name="T13" fmla="*/ 13 h 65"/>
                    <a:gd name="T14" fmla="*/ 27 w 27"/>
                    <a:gd name="T15" fmla="*/ 13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65">
                      <a:moveTo>
                        <a:pt x="27" y="13"/>
                      </a:moveTo>
                      <a:lnTo>
                        <a:pt x="14" y="0"/>
                      </a:lnTo>
                      <a:lnTo>
                        <a:pt x="0" y="13"/>
                      </a:lnTo>
                      <a:lnTo>
                        <a:pt x="6" y="13"/>
                      </a:lnTo>
                      <a:lnTo>
                        <a:pt x="6" y="65"/>
                      </a:lnTo>
                      <a:lnTo>
                        <a:pt x="25" y="65"/>
                      </a:lnTo>
                      <a:lnTo>
                        <a:pt x="25" y="13"/>
                      </a:lnTo>
                      <a:lnTo>
                        <a:pt x="27" y="13"/>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439" name="Freeform 526"/>
                <p:cNvSpPr>
                  <a:spLocks/>
                </p:cNvSpPr>
                <p:nvPr/>
              </p:nvSpPr>
              <p:spPr bwMode="auto">
                <a:xfrm>
                  <a:off x="12592050" y="4879974"/>
                  <a:ext cx="34925" cy="77788"/>
                </a:xfrm>
                <a:custGeom>
                  <a:avLst/>
                  <a:gdLst>
                    <a:gd name="T0" fmla="*/ 22 w 22"/>
                    <a:gd name="T1" fmla="*/ 11 h 49"/>
                    <a:gd name="T2" fmla="*/ 11 w 22"/>
                    <a:gd name="T3" fmla="*/ 0 h 49"/>
                    <a:gd name="T4" fmla="*/ 0 w 22"/>
                    <a:gd name="T5" fmla="*/ 11 h 49"/>
                    <a:gd name="T6" fmla="*/ 6 w 22"/>
                    <a:gd name="T7" fmla="*/ 11 h 49"/>
                    <a:gd name="T8" fmla="*/ 6 w 22"/>
                    <a:gd name="T9" fmla="*/ 49 h 49"/>
                    <a:gd name="T10" fmla="*/ 19 w 22"/>
                    <a:gd name="T11" fmla="*/ 49 h 49"/>
                    <a:gd name="T12" fmla="*/ 19 w 22"/>
                    <a:gd name="T13" fmla="*/ 11 h 49"/>
                    <a:gd name="T14" fmla="*/ 22 w 22"/>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49">
                      <a:moveTo>
                        <a:pt x="22" y="11"/>
                      </a:moveTo>
                      <a:lnTo>
                        <a:pt x="11" y="0"/>
                      </a:lnTo>
                      <a:lnTo>
                        <a:pt x="0" y="11"/>
                      </a:lnTo>
                      <a:lnTo>
                        <a:pt x="6" y="11"/>
                      </a:lnTo>
                      <a:lnTo>
                        <a:pt x="6" y="49"/>
                      </a:lnTo>
                      <a:lnTo>
                        <a:pt x="19" y="49"/>
                      </a:lnTo>
                      <a:lnTo>
                        <a:pt x="19" y="11"/>
                      </a:lnTo>
                      <a:lnTo>
                        <a:pt x="22" y="11"/>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440" name="Rectangle 527"/>
                <p:cNvSpPr>
                  <a:spLocks noChangeArrowheads="1"/>
                </p:cNvSpPr>
                <p:nvPr/>
              </p:nvSpPr>
              <p:spPr bwMode="auto">
                <a:xfrm>
                  <a:off x="12131675" y="4589462"/>
                  <a:ext cx="88900"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441" name="Rectangle 528"/>
                <p:cNvSpPr>
                  <a:spLocks noChangeArrowheads="1"/>
                </p:cNvSpPr>
                <p:nvPr/>
              </p:nvSpPr>
              <p:spPr bwMode="auto">
                <a:xfrm>
                  <a:off x="12238038" y="4589462"/>
                  <a:ext cx="68263"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442" name="Rectangle 529"/>
                <p:cNvSpPr>
                  <a:spLocks noChangeArrowheads="1"/>
                </p:cNvSpPr>
                <p:nvPr/>
              </p:nvSpPr>
              <p:spPr bwMode="auto">
                <a:xfrm>
                  <a:off x="12131675" y="4627562"/>
                  <a:ext cx="50800"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443" name="Rectangle 530"/>
                <p:cNvSpPr>
                  <a:spLocks noChangeArrowheads="1"/>
                </p:cNvSpPr>
                <p:nvPr/>
              </p:nvSpPr>
              <p:spPr bwMode="auto">
                <a:xfrm>
                  <a:off x="12255500" y="4627562"/>
                  <a:ext cx="50800"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444" name="Rectangle 531"/>
                <p:cNvSpPr>
                  <a:spLocks noChangeArrowheads="1"/>
                </p:cNvSpPr>
                <p:nvPr/>
              </p:nvSpPr>
              <p:spPr bwMode="auto">
                <a:xfrm>
                  <a:off x="12190413" y="4627562"/>
                  <a:ext cx="52388"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grpSp>
      </p:grpSp>
    </p:spTree>
    <p:extLst>
      <p:ext uri="{BB962C8B-B14F-4D97-AF65-F5344CB8AC3E}">
        <p14:creationId xmlns:p14="http://schemas.microsoft.com/office/powerpoint/2010/main" val="25779563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207488" y="7336202"/>
            <a:ext cx="22612949" cy="5312998"/>
            <a:chOff x="1207488" y="7336202"/>
            <a:chExt cx="22612949" cy="5312998"/>
          </a:xfrm>
        </p:grpSpPr>
        <p:sp>
          <p:nvSpPr>
            <p:cNvPr id="366" name="TextBox 30"/>
            <p:cNvSpPr txBox="1">
              <a:spLocks noChangeArrowheads="1"/>
            </p:cNvSpPr>
            <p:nvPr/>
          </p:nvSpPr>
          <p:spPr bwMode="auto">
            <a:xfrm>
              <a:off x="1875582" y="9417141"/>
              <a:ext cx="21031200" cy="2012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algn="just" eaLnBrk="1" hangingPunct="1">
                <a:lnSpc>
                  <a:spcPct val="130000"/>
                </a:lnSpc>
              </a:pPr>
              <a:r>
                <a:rPr lang="pt-BR" sz="2400" dirty="0">
                  <a:solidFill>
                    <a:schemeClr val="bg1">
                      <a:lumMod val="65000"/>
                    </a:schemeClr>
                  </a:solidFill>
                  <a:latin typeface="Lato" pitchFamily="34" charset="0"/>
                  <a:ea typeface="Lato" pitchFamily="34" charset="0"/>
                  <a:cs typeface="Lato" pitchFamily="34" charset="0"/>
                </a:rPr>
                <a:t>Lorem ipsum dolor sit amet, consectetur adipiscing elit. Aliquam tincidunt ante nec sem congue </a:t>
              </a:r>
              <a:r>
                <a:rPr lang="pt-BR" sz="2400" dirty="0" smtClean="0">
                  <a:solidFill>
                    <a:schemeClr val="bg1">
                      <a:lumMod val="65000"/>
                    </a:schemeClr>
                  </a:solidFill>
                  <a:latin typeface="Lato" pitchFamily="34" charset="0"/>
                  <a:ea typeface="Lato" pitchFamily="34" charset="0"/>
                  <a:cs typeface="Lato" pitchFamily="34" charset="0"/>
                </a:rPr>
                <a:t>conva ornare ante </a:t>
              </a:r>
              <a:r>
                <a:rPr lang="pt-BR" sz="2400" dirty="0">
                  <a:solidFill>
                    <a:schemeClr val="bg1">
                      <a:lumMod val="65000"/>
                    </a:schemeClr>
                  </a:solidFill>
                  <a:latin typeface="Lato" pitchFamily="34" charset="0"/>
                  <a:ea typeface="Lato" pitchFamily="34" charset="0"/>
                  <a:cs typeface="Lato" pitchFamily="34" charset="0"/>
                </a:rPr>
                <a:t>Lorem ipsum dolor sit amet, consectetur adipiscing elit. Aliquam tincidunt ante nec sem congue convallis. Pellentesque vel mauris quis nisl ornare rutrum in id risus. Proin vehicula ut sem et tempus. Interdum et malesuada fames ac ante ipsum primis in faucibus.</a:t>
              </a:r>
              <a:endParaRPr lang="en-US" sz="2400" dirty="0">
                <a:solidFill>
                  <a:schemeClr val="bg1">
                    <a:lumMod val="65000"/>
                  </a:schemeClr>
                </a:solidFill>
                <a:latin typeface="Lato" pitchFamily="34" charset="0"/>
                <a:ea typeface="Lato" pitchFamily="34" charset="0"/>
                <a:cs typeface="Lato" pitchFamily="34" charset="0"/>
              </a:endParaRPr>
            </a:p>
            <a:p>
              <a:pPr algn="just" eaLnBrk="1" hangingPunct="1">
                <a:lnSpc>
                  <a:spcPct val="130000"/>
                </a:lnSpc>
              </a:pPr>
              <a:endParaRPr lang="en-US" sz="2400" dirty="0">
                <a:solidFill>
                  <a:schemeClr val="bg1">
                    <a:lumMod val="65000"/>
                  </a:schemeClr>
                </a:solidFill>
                <a:latin typeface="Lato" pitchFamily="34" charset="0"/>
                <a:ea typeface="Lato" pitchFamily="34" charset="0"/>
                <a:cs typeface="Lato" pitchFamily="34" charset="0"/>
              </a:endParaRPr>
            </a:p>
          </p:txBody>
        </p:sp>
        <p:sp>
          <p:nvSpPr>
            <p:cNvPr id="367" name="TextBox 366"/>
            <p:cNvSpPr txBox="1"/>
            <p:nvPr/>
          </p:nvSpPr>
          <p:spPr bwMode="auto">
            <a:xfrm>
              <a:off x="1874837" y="8578941"/>
              <a:ext cx="4148893" cy="707886"/>
            </a:xfrm>
            <a:prstGeom prst="rect">
              <a:avLst/>
            </a:prstGeom>
            <a:noFill/>
          </p:spPr>
          <p:txBody>
            <a:bodyPr wrap="none">
              <a:spAutoFit/>
            </a:bodyPr>
            <a:lstStyle/>
            <a:p>
              <a:pPr defTabSz="1828434" fontAlgn="auto">
                <a:spcBef>
                  <a:spcPts val="0"/>
                </a:spcBef>
                <a:spcAft>
                  <a:spcPts val="0"/>
                </a:spcAft>
                <a:defRPr/>
              </a:pPr>
              <a:r>
                <a:rPr lang="id-ID" sz="4000" b="1" dirty="0" err="1" smtClean="0">
                  <a:solidFill>
                    <a:schemeClr val="accent3"/>
                  </a:solidFill>
                  <a:latin typeface="Lato" pitchFamily="34" charset="0"/>
                  <a:ea typeface="Lato" pitchFamily="34" charset="0"/>
                  <a:cs typeface="Lato" pitchFamily="34" charset="0"/>
                </a:rPr>
                <a:t>Information</a:t>
              </a:r>
              <a:r>
                <a:rPr lang="id-ID" sz="4000" b="1" dirty="0" smtClean="0">
                  <a:solidFill>
                    <a:schemeClr val="accent3"/>
                  </a:solidFill>
                  <a:latin typeface="Lato" pitchFamily="34" charset="0"/>
                  <a:ea typeface="Lato" pitchFamily="34" charset="0"/>
                  <a:cs typeface="Lato" pitchFamily="34" charset="0"/>
                </a:rPr>
                <a:t> Here</a:t>
              </a:r>
              <a:endParaRPr lang="id-ID" sz="4000" b="1" dirty="0">
                <a:solidFill>
                  <a:schemeClr val="accent3"/>
                </a:solidFill>
                <a:latin typeface="Lato" pitchFamily="34" charset="0"/>
                <a:ea typeface="Lato" pitchFamily="34" charset="0"/>
                <a:cs typeface="Lato" pitchFamily="34" charset="0"/>
              </a:endParaRPr>
            </a:p>
          </p:txBody>
        </p:sp>
        <p:sp>
          <p:nvSpPr>
            <p:cNvPr id="368" name="TextBox 367"/>
            <p:cNvSpPr txBox="1"/>
            <p:nvPr/>
          </p:nvSpPr>
          <p:spPr>
            <a:xfrm>
              <a:off x="2783693" y="11750529"/>
              <a:ext cx="5738369" cy="898671"/>
            </a:xfrm>
            <a:prstGeom prst="rect">
              <a:avLst/>
            </a:prstGeom>
            <a:noFill/>
          </p:spPr>
          <p:txBody>
            <a:bodyPr wrap="square" lIns="219419" tIns="109710" rIns="219419" bIns="109710" rtlCol="0">
              <a:spAutoFit/>
            </a:bodyPr>
            <a:lstStyle/>
            <a:p>
              <a:r>
                <a:rPr lang="en-US" sz="2200" dirty="0">
                  <a:solidFill>
                    <a:schemeClr val="bg1">
                      <a:lumMod val="65000"/>
                    </a:schemeClr>
                  </a:solidFill>
                  <a:latin typeface="Lato" pitchFamily="34" charset="0"/>
                  <a:ea typeface="Lato" pitchFamily="34" charset="0"/>
                  <a:cs typeface="Lato" pitchFamily="34" charset="0"/>
                </a:rPr>
                <a:t>Lorem Ipsum has two main data statistical this </a:t>
              </a:r>
              <a:r>
                <a:rPr lang="en-US" sz="2200" dirty="0" smtClean="0">
                  <a:solidFill>
                    <a:schemeClr val="bg1">
                      <a:lumMod val="65000"/>
                    </a:schemeClr>
                  </a:solidFill>
                  <a:latin typeface="Lato" pitchFamily="34" charset="0"/>
                  <a:ea typeface="Lato" pitchFamily="34" charset="0"/>
                  <a:cs typeface="Lato" pitchFamily="34" charset="0"/>
                </a:rPr>
                <a:t>methodologies important.</a:t>
              </a:r>
              <a:endParaRPr lang="en-US" sz="2200" dirty="0">
                <a:solidFill>
                  <a:schemeClr val="bg1">
                    <a:lumMod val="65000"/>
                  </a:schemeClr>
                </a:solidFill>
                <a:latin typeface="Lato" pitchFamily="34" charset="0"/>
                <a:ea typeface="Lato" pitchFamily="34" charset="0"/>
                <a:cs typeface="Lato" pitchFamily="34" charset="0"/>
              </a:endParaRPr>
            </a:p>
          </p:txBody>
        </p:sp>
        <p:grpSp>
          <p:nvGrpSpPr>
            <p:cNvPr id="369" name="Group 368"/>
            <p:cNvGrpSpPr/>
            <p:nvPr/>
          </p:nvGrpSpPr>
          <p:grpSpPr>
            <a:xfrm>
              <a:off x="1874837" y="11925014"/>
              <a:ext cx="578778" cy="578778"/>
              <a:chOff x="2044216" y="4079472"/>
              <a:chExt cx="962828" cy="962828"/>
            </a:xfrm>
          </p:grpSpPr>
          <p:sp>
            <p:nvSpPr>
              <p:cNvPr id="370" name="Oval 369"/>
              <p:cNvSpPr/>
              <p:nvPr/>
            </p:nvSpPr>
            <p:spPr>
              <a:xfrm>
                <a:off x="2044216" y="4079472"/>
                <a:ext cx="962828" cy="96282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Freeform 33"/>
              <p:cNvSpPr>
                <a:spLocks noChangeArrowheads="1"/>
              </p:cNvSpPr>
              <p:nvPr/>
            </p:nvSpPr>
            <p:spPr bwMode="auto">
              <a:xfrm>
                <a:off x="2262024" y="4267200"/>
                <a:ext cx="527213" cy="554671"/>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sp>
          <p:nvSpPr>
            <p:cNvPr id="372" name="TextBox 371"/>
            <p:cNvSpPr txBox="1"/>
            <p:nvPr/>
          </p:nvSpPr>
          <p:spPr>
            <a:xfrm>
              <a:off x="10129715" y="11750529"/>
              <a:ext cx="5738369" cy="898671"/>
            </a:xfrm>
            <a:prstGeom prst="rect">
              <a:avLst/>
            </a:prstGeom>
            <a:noFill/>
          </p:spPr>
          <p:txBody>
            <a:bodyPr wrap="square" lIns="219419" tIns="109710" rIns="219419" bIns="109710" rtlCol="0">
              <a:spAutoFit/>
            </a:bodyPr>
            <a:lstStyle/>
            <a:p>
              <a:r>
                <a:rPr lang="en-US" sz="2200" dirty="0">
                  <a:solidFill>
                    <a:schemeClr val="bg1">
                      <a:lumMod val="65000"/>
                    </a:schemeClr>
                  </a:solidFill>
                  <a:latin typeface="Lato" pitchFamily="34" charset="0"/>
                  <a:ea typeface="Lato" pitchFamily="34" charset="0"/>
                  <a:cs typeface="Lato" pitchFamily="34" charset="0"/>
                </a:rPr>
                <a:t>Lorem Ipsum has two main data statistical this </a:t>
              </a:r>
              <a:r>
                <a:rPr lang="en-US" sz="2200" dirty="0" smtClean="0">
                  <a:solidFill>
                    <a:schemeClr val="bg1">
                      <a:lumMod val="65000"/>
                    </a:schemeClr>
                  </a:solidFill>
                  <a:latin typeface="Lato" pitchFamily="34" charset="0"/>
                  <a:ea typeface="Lato" pitchFamily="34" charset="0"/>
                  <a:cs typeface="Lato" pitchFamily="34" charset="0"/>
                </a:rPr>
                <a:t>methodologies important.</a:t>
              </a:r>
              <a:endParaRPr lang="en-US" sz="2200" dirty="0">
                <a:solidFill>
                  <a:schemeClr val="bg1">
                    <a:lumMod val="65000"/>
                  </a:schemeClr>
                </a:solidFill>
                <a:latin typeface="Lato" pitchFamily="34" charset="0"/>
                <a:ea typeface="Lato" pitchFamily="34" charset="0"/>
                <a:cs typeface="Lato" pitchFamily="34" charset="0"/>
              </a:endParaRPr>
            </a:p>
          </p:txBody>
        </p:sp>
        <p:grpSp>
          <p:nvGrpSpPr>
            <p:cNvPr id="373" name="Group 372"/>
            <p:cNvGrpSpPr/>
            <p:nvPr/>
          </p:nvGrpSpPr>
          <p:grpSpPr>
            <a:xfrm>
              <a:off x="9220859" y="11925014"/>
              <a:ext cx="578778" cy="578778"/>
              <a:chOff x="2044216" y="4079472"/>
              <a:chExt cx="962828" cy="962828"/>
            </a:xfrm>
          </p:grpSpPr>
          <p:sp>
            <p:nvSpPr>
              <p:cNvPr id="374" name="Oval 373"/>
              <p:cNvSpPr/>
              <p:nvPr/>
            </p:nvSpPr>
            <p:spPr>
              <a:xfrm>
                <a:off x="2044216" y="4079472"/>
                <a:ext cx="962828" cy="96282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Freeform 33"/>
              <p:cNvSpPr>
                <a:spLocks noChangeArrowheads="1"/>
              </p:cNvSpPr>
              <p:nvPr/>
            </p:nvSpPr>
            <p:spPr bwMode="auto">
              <a:xfrm>
                <a:off x="2262024" y="4267200"/>
                <a:ext cx="527213" cy="554671"/>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sp>
          <p:nvSpPr>
            <p:cNvPr id="376" name="TextBox 375"/>
            <p:cNvSpPr txBox="1"/>
            <p:nvPr/>
          </p:nvSpPr>
          <p:spPr>
            <a:xfrm>
              <a:off x="17472468" y="11705705"/>
              <a:ext cx="5738369" cy="898671"/>
            </a:xfrm>
            <a:prstGeom prst="rect">
              <a:avLst/>
            </a:prstGeom>
            <a:noFill/>
          </p:spPr>
          <p:txBody>
            <a:bodyPr wrap="square" lIns="219419" tIns="109710" rIns="219419" bIns="109710" rtlCol="0">
              <a:spAutoFit/>
            </a:bodyPr>
            <a:lstStyle/>
            <a:p>
              <a:r>
                <a:rPr lang="en-US" sz="2200" dirty="0">
                  <a:solidFill>
                    <a:schemeClr val="bg1">
                      <a:lumMod val="65000"/>
                    </a:schemeClr>
                  </a:solidFill>
                  <a:latin typeface="Lato" pitchFamily="34" charset="0"/>
                  <a:ea typeface="Lato" pitchFamily="34" charset="0"/>
                  <a:cs typeface="Lato" pitchFamily="34" charset="0"/>
                </a:rPr>
                <a:t>Lorem Ipsum has two main data statistical this </a:t>
              </a:r>
              <a:r>
                <a:rPr lang="en-US" sz="2200" dirty="0" smtClean="0">
                  <a:solidFill>
                    <a:schemeClr val="bg1">
                      <a:lumMod val="65000"/>
                    </a:schemeClr>
                  </a:solidFill>
                  <a:latin typeface="Lato" pitchFamily="34" charset="0"/>
                  <a:ea typeface="Lato" pitchFamily="34" charset="0"/>
                  <a:cs typeface="Lato" pitchFamily="34" charset="0"/>
                </a:rPr>
                <a:t>methodologies important.</a:t>
              </a:r>
              <a:endParaRPr lang="en-US" sz="2200" dirty="0">
                <a:solidFill>
                  <a:schemeClr val="bg1">
                    <a:lumMod val="65000"/>
                  </a:schemeClr>
                </a:solidFill>
                <a:latin typeface="Lato" pitchFamily="34" charset="0"/>
                <a:ea typeface="Lato" pitchFamily="34" charset="0"/>
                <a:cs typeface="Lato" pitchFamily="34" charset="0"/>
              </a:endParaRPr>
            </a:p>
          </p:txBody>
        </p:sp>
        <p:grpSp>
          <p:nvGrpSpPr>
            <p:cNvPr id="377" name="Group 376"/>
            <p:cNvGrpSpPr/>
            <p:nvPr/>
          </p:nvGrpSpPr>
          <p:grpSpPr>
            <a:xfrm>
              <a:off x="16563612" y="11880190"/>
              <a:ext cx="578778" cy="578778"/>
              <a:chOff x="2044216" y="4079472"/>
              <a:chExt cx="962828" cy="962828"/>
            </a:xfrm>
          </p:grpSpPr>
          <p:sp>
            <p:nvSpPr>
              <p:cNvPr id="378" name="Oval 377"/>
              <p:cNvSpPr/>
              <p:nvPr/>
            </p:nvSpPr>
            <p:spPr>
              <a:xfrm>
                <a:off x="2044216" y="4079472"/>
                <a:ext cx="962828" cy="96282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9" name="Freeform 33"/>
              <p:cNvSpPr>
                <a:spLocks noChangeArrowheads="1"/>
              </p:cNvSpPr>
              <p:nvPr/>
            </p:nvSpPr>
            <p:spPr bwMode="auto">
              <a:xfrm>
                <a:off x="2262024" y="4267200"/>
                <a:ext cx="527213" cy="554671"/>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grpSp>
          <p:nvGrpSpPr>
            <p:cNvPr id="152" name="กลุ่ม 320"/>
            <p:cNvGrpSpPr/>
            <p:nvPr/>
          </p:nvGrpSpPr>
          <p:grpSpPr>
            <a:xfrm>
              <a:off x="1207488" y="7336202"/>
              <a:ext cx="22612949" cy="774792"/>
              <a:chOff x="1038226" y="5397500"/>
              <a:chExt cx="5540375" cy="419100"/>
            </a:xfrm>
          </p:grpSpPr>
          <p:sp>
            <p:nvSpPr>
              <p:cNvPr id="153" name="Freeform 373"/>
              <p:cNvSpPr>
                <a:spLocks/>
              </p:cNvSpPr>
              <p:nvPr/>
            </p:nvSpPr>
            <p:spPr bwMode="auto">
              <a:xfrm>
                <a:off x="1038226" y="5692775"/>
                <a:ext cx="5540375" cy="123825"/>
              </a:xfrm>
              <a:custGeom>
                <a:avLst/>
                <a:gdLst>
                  <a:gd name="T0" fmla="*/ 1267 w 1296"/>
                  <a:gd name="T1" fmla="*/ 29 h 29"/>
                  <a:gd name="T2" fmla="*/ 30 w 1296"/>
                  <a:gd name="T3" fmla="*/ 29 h 29"/>
                  <a:gd name="T4" fmla="*/ 0 w 1296"/>
                  <a:gd name="T5" fmla="*/ 0 h 29"/>
                  <a:gd name="T6" fmla="*/ 1296 w 1296"/>
                  <a:gd name="T7" fmla="*/ 0 h 29"/>
                  <a:gd name="T8" fmla="*/ 1267 w 1296"/>
                  <a:gd name="T9" fmla="*/ 29 h 29"/>
                </a:gdLst>
                <a:ahLst/>
                <a:cxnLst>
                  <a:cxn ang="0">
                    <a:pos x="T0" y="T1"/>
                  </a:cxn>
                  <a:cxn ang="0">
                    <a:pos x="T2" y="T3"/>
                  </a:cxn>
                  <a:cxn ang="0">
                    <a:pos x="T4" y="T5"/>
                  </a:cxn>
                  <a:cxn ang="0">
                    <a:pos x="T6" y="T7"/>
                  </a:cxn>
                  <a:cxn ang="0">
                    <a:pos x="T8" y="T9"/>
                  </a:cxn>
                </a:cxnLst>
                <a:rect l="0" t="0" r="r" b="b"/>
                <a:pathLst>
                  <a:path w="1296" h="29">
                    <a:moveTo>
                      <a:pt x="1267" y="29"/>
                    </a:moveTo>
                    <a:cubicBezTo>
                      <a:pt x="30" y="29"/>
                      <a:pt x="30" y="29"/>
                      <a:pt x="30" y="29"/>
                    </a:cubicBezTo>
                    <a:cubicBezTo>
                      <a:pt x="13" y="29"/>
                      <a:pt x="0" y="16"/>
                      <a:pt x="0" y="0"/>
                    </a:cubicBezTo>
                    <a:cubicBezTo>
                      <a:pt x="1296" y="0"/>
                      <a:pt x="1296" y="0"/>
                      <a:pt x="1296" y="0"/>
                    </a:cubicBezTo>
                    <a:cubicBezTo>
                      <a:pt x="1296" y="16"/>
                      <a:pt x="1283" y="29"/>
                      <a:pt x="1267" y="29"/>
                    </a:cubicBezTo>
                    <a:close/>
                  </a:path>
                </a:pathLst>
              </a:custGeom>
              <a:solidFill>
                <a:srgbClr val="7782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54" name="Freeform 374"/>
              <p:cNvSpPr>
                <a:spLocks/>
              </p:cNvSpPr>
              <p:nvPr/>
            </p:nvSpPr>
            <p:spPr bwMode="auto">
              <a:xfrm>
                <a:off x="1038226" y="5397500"/>
                <a:ext cx="5540375" cy="295275"/>
              </a:xfrm>
              <a:custGeom>
                <a:avLst/>
                <a:gdLst>
                  <a:gd name="T0" fmla="*/ 3490 w 3490"/>
                  <a:gd name="T1" fmla="*/ 186 h 186"/>
                  <a:gd name="T2" fmla="*/ 0 w 3490"/>
                  <a:gd name="T3" fmla="*/ 186 h 186"/>
                  <a:gd name="T4" fmla="*/ 178 w 3490"/>
                  <a:gd name="T5" fmla="*/ 0 h 186"/>
                  <a:gd name="T6" fmla="*/ 3313 w 3490"/>
                  <a:gd name="T7" fmla="*/ 0 h 186"/>
                  <a:gd name="T8" fmla="*/ 3490 w 3490"/>
                  <a:gd name="T9" fmla="*/ 186 h 186"/>
                </a:gdLst>
                <a:ahLst/>
                <a:cxnLst>
                  <a:cxn ang="0">
                    <a:pos x="T0" y="T1"/>
                  </a:cxn>
                  <a:cxn ang="0">
                    <a:pos x="T2" y="T3"/>
                  </a:cxn>
                  <a:cxn ang="0">
                    <a:pos x="T4" y="T5"/>
                  </a:cxn>
                  <a:cxn ang="0">
                    <a:pos x="T6" y="T7"/>
                  </a:cxn>
                  <a:cxn ang="0">
                    <a:pos x="T8" y="T9"/>
                  </a:cxn>
                </a:cxnLst>
                <a:rect l="0" t="0" r="r" b="b"/>
                <a:pathLst>
                  <a:path w="3490" h="186">
                    <a:moveTo>
                      <a:pt x="3490" y="186"/>
                    </a:moveTo>
                    <a:lnTo>
                      <a:pt x="0" y="186"/>
                    </a:lnTo>
                    <a:lnTo>
                      <a:pt x="178" y="0"/>
                    </a:lnTo>
                    <a:lnTo>
                      <a:pt x="3313" y="0"/>
                    </a:lnTo>
                    <a:lnTo>
                      <a:pt x="3490" y="186"/>
                    </a:lnTo>
                    <a:close/>
                  </a:path>
                </a:pathLst>
              </a:custGeom>
              <a:solidFill>
                <a:srgbClr val="959F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grpSp>
      <p:pic>
        <p:nvPicPr>
          <p:cNvPr id="155" name="Picture 15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83534" y="1524000"/>
            <a:ext cx="9667374" cy="5881549"/>
          </a:xfrm>
          <a:prstGeom prst="rect">
            <a:avLst/>
          </a:prstGeom>
        </p:spPr>
      </p:pic>
      <p:pic>
        <p:nvPicPr>
          <p:cNvPr id="156" name="Picture 15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90871" y="2209800"/>
            <a:ext cx="6437166" cy="5320560"/>
          </a:xfrm>
          <a:prstGeom prst="rect">
            <a:avLst/>
          </a:prstGeom>
        </p:spPr>
      </p:pic>
      <p:grpSp>
        <p:nvGrpSpPr>
          <p:cNvPr id="3" name="Group 2"/>
          <p:cNvGrpSpPr/>
          <p:nvPr/>
        </p:nvGrpSpPr>
        <p:grpSpPr>
          <a:xfrm>
            <a:off x="9668708" y="4114800"/>
            <a:ext cx="3108121" cy="3302649"/>
            <a:chOff x="9668708" y="4114800"/>
            <a:chExt cx="3108121" cy="3302649"/>
          </a:xfrm>
        </p:grpSpPr>
        <p:pic>
          <p:nvPicPr>
            <p:cNvPr id="157" name="Picture 15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68708" y="5486400"/>
              <a:ext cx="3108121" cy="1931049"/>
            </a:xfrm>
            <a:prstGeom prst="rect">
              <a:avLst/>
            </a:prstGeom>
          </p:spPr>
        </p:pic>
        <p:pic>
          <p:nvPicPr>
            <p:cNvPr id="158" name="Picture 15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257886" y="4114800"/>
              <a:ext cx="2282345" cy="1418002"/>
            </a:xfrm>
            <a:prstGeom prst="rect">
              <a:avLst/>
            </a:prstGeom>
          </p:spPr>
        </p:pic>
      </p:grpSp>
      <p:grpSp>
        <p:nvGrpSpPr>
          <p:cNvPr id="159" name="Group 158"/>
          <p:cNvGrpSpPr/>
          <p:nvPr/>
        </p:nvGrpSpPr>
        <p:grpSpPr>
          <a:xfrm>
            <a:off x="8717103" y="304800"/>
            <a:ext cx="6873734" cy="1295400"/>
            <a:chOff x="12920366" y="4046312"/>
            <a:chExt cx="6873734" cy="1295400"/>
          </a:xfrm>
        </p:grpSpPr>
        <p:sp>
          <p:nvSpPr>
            <p:cNvPr id="160" name="Title 20"/>
            <p:cNvSpPr txBox="1">
              <a:spLocks/>
            </p:cNvSpPr>
            <p:nvPr/>
          </p:nvSpPr>
          <p:spPr bwMode="auto">
            <a:xfrm>
              <a:off x="12996566" y="4615347"/>
              <a:ext cx="6637448" cy="726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gn="ct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a:t>
              </a:r>
              <a:r>
                <a:rPr lang="pt-BR" sz="2400" dirty="0" err="1" smtClean="0">
                  <a:solidFill>
                    <a:schemeClr val="bg1">
                      <a:lumMod val="75000"/>
                    </a:schemeClr>
                  </a:solidFill>
                  <a:latin typeface="Lato" pitchFamily="34" charset="0"/>
                  <a:ea typeface="Lato" pitchFamily="34" charset="0"/>
                  <a:cs typeface="Lato" pitchFamily="34" charset="0"/>
                </a:rPr>
                <a:t>sit</a:t>
              </a:r>
              <a:r>
                <a:rPr lang="pt-BR" sz="2400" dirty="0" smtClean="0">
                  <a:solidFill>
                    <a:schemeClr val="bg1">
                      <a:lumMod val="75000"/>
                    </a:schemeClr>
                  </a:solidFill>
                  <a:latin typeface="Lato" pitchFamily="34" charset="0"/>
                  <a:ea typeface="Lato" pitchFamily="34" charset="0"/>
                  <a:cs typeface="Lato" pitchFamily="34" charset="0"/>
                </a:rPr>
                <a:t> </a:t>
              </a:r>
              <a:r>
                <a:rPr lang="pt-BR" sz="2400" dirty="0" err="1" smtClean="0">
                  <a:solidFill>
                    <a:schemeClr val="bg1">
                      <a:lumMod val="75000"/>
                    </a:schemeClr>
                  </a:solidFill>
                  <a:latin typeface="Lato" pitchFamily="34" charset="0"/>
                  <a:ea typeface="Lato" pitchFamily="34" charset="0"/>
                  <a:cs typeface="Lato" pitchFamily="34" charset="0"/>
                </a:rPr>
                <a:t>amet</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161" name="TextBox 160"/>
            <p:cNvSpPr txBox="1"/>
            <p:nvPr/>
          </p:nvSpPr>
          <p:spPr>
            <a:xfrm>
              <a:off x="12920366" y="4046312"/>
              <a:ext cx="6873734" cy="630942"/>
            </a:xfrm>
            <a:prstGeom prst="rect">
              <a:avLst/>
            </a:prstGeom>
            <a:noFill/>
          </p:spPr>
          <p:txBody>
            <a:bodyPr wrap="square" rtlCol="0">
              <a:spAutoFit/>
            </a:bodyPr>
            <a:lstStyle/>
            <a:p>
              <a:pPr algn="ctr"/>
              <a:r>
                <a:rPr lang="en-US" sz="3500" b="1" dirty="0" smtClean="0">
                  <a:solidFill>
                    <a:schemeClr val="accent3"/>
                  </a:solidFill>
                  <a:latin typeface="Lato Black" charset="0"/>
                  <a:ea typeface="Lato Black" charset="0"/>
                  <a:cs typeface="Lato Black" charset="0"/>
                </a:rPr>
                <a:t>PRESENT</a:t>
              </a:r>
              <a:r>
                <a:rPr lang="en-US" sz="3500" b="1" dirty="0" smtClean="0">
                  <a:solidFill>
                    <a:schemeClr val="accent6"/>
                  </a:solidFill>
                  <a:latin typeface="Lato Black" charset="0"/>
                  <a:ea typeface="Lato Black" charset="0"/>
                  <a:cs typeface="Lato Black" charset="0"/>
                </a:rPr>
                <a:t> </a:t>
              </a:r>
              <a:r>
                <a:rPr lang="en-US" sz="3500" b="1" dirty="0" smtClean="0">
                  <a:solidFill>
                    <a:schemeClr val="accent1"/>
                  </a:solidFill>
                  <a:latin typeface="Lato Black" charset="0"/>
                  <a:ea typeface="Lato Black" charset="0"/>
                  <a:cs typeface="Lato Black" charset="0"/>
                </a:rPr>
                <a:t>HERE</a:t>
              </a:r>
            </a:p>
          </p:txBody>
        </p:sp>
      </p:grpSp>
    </p:spTree>
    <p:extLst>
      <p:ext uri="{BB962C8B-B14F-4D97-AF65-F5344CB8AC3E}">
        <p14:creationId xmlns:p14="http://schemas.microsoft.com/office/powerpoint/2010/main" val="210649731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56"/>
                                        </p:tgtEl>
                                        <p:attrNameLst>
                                          <p:attrName>style.visibility</p:attrName>
                                        </p:attrNameLst>
                                      </p:cBhvr>
                                      <p:to>
                                        <p:strVal val="visible"/>
                                      </p:to>
                                    </p:set>
                                    <p:anim calcmode="lin" valueType="num">
                                      <p:cBhvr additive="base">
                                        <p:cTn id="12" dur="500" fill="hold"/>
                                        <p:tgtEl>
                                          <p:spTgt spid="156"/>
                                        </p:tgtEl>
                                        <p:attrNameLst>
                                          <p:attrName>ppt_x</p:attrName>
                                        </p:attrNameLst>
                                      </p:cBhvr>
                                      <p:tavLst>
                                        <p:tav tm="0">
                                          <p:val>
                                            <p:strVal val="0-#ppt_w/2"/>
                                          </p:val>
                                        </p:tav>
                                        <p:tav tm="100000">
                                          <p:val>
                                            <p:strVal val="#ppt_x"/>
                                          </p:val>
                                        </p:tav>
                                      </p:tavLst>
                                    </p:anim>
                                    <p:anim calcmode="lin" valueType="num">
                                      <p:cBhvr additive="base">
                                        <p:cTn id="13" dur="500" fill="hold"/>
                                        <p:tgtEl>
                                          <p:spTgt spid="15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0-#ppt_w/2"/>
                                          </p:val>
                                        </p:tav>
                                        <p:tav tm="100000">
                                          <p:val>
                                            <p:strVal val="#ppt_x"/>
                                          </p:val>
                                        </p:tav>
                                      </p:tavLst>
                                    </p:anim>
                                    <p:anim calcmode="lin" valueType="num">
                                      <p:cBhvr additive="base">
                                        <p:cTn id="18" dur="500" fill="hold"/>
                                        <p:tgtEl>
                                          <p:spTgt spid="3"/>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nodeType="afterEffect">
                                  <p:stCondLst>
                                    <p:cond delay="0"/>
                                  </p:stCondLst>
                                  <p:childTnLst>
                                    <p:set>
                                      <p:cBhvr>
                                        <p:cTn id="21" dur="1" fill="hold">
                                          <p:stCondLst>
                                            <p:cond delay="0"/>
                                          </p:stCondLst>
                                        </p:cTn>
                                        <p:tgtEl>
                                          <p:spTgt spid="155"/>
                                        </p:tgtEl>
                                        <p:attrNameLst>
                                          <p:attrName>style.visibility</p:attrName>
                                        </p:attrNameLst>
                                      </p:cBhvr>
                                      <p:to>
                                        <p:strVal val="visible"/>
                                      </p:to>
                                    </p:set>
                                    <p:anim calcmode="lin" valueType="num">
                                      <p:cBhvr additive="base">
                                        <p:cTn id="22" dur="500" fill="hold"/>
                                        <p:tgtEl>
                                          <p:spTgt spid="155"/>
                                        </p:tgtEl>
                                        <p:attrNameLst>
                                          <p:attrName>ppt_x</p:attrName>
                                        </p:attrNameLst>
                                      </p:cBhvr>
                                      <p:tavLst>
                                        <p:tav tm="0">
                                          <p:val>
                                            <p:strVal val="0-#ppt_w/2"/>
                                          </p:val>
                                        </p:tav>
                                        <p:tav tm="100000">
                                          <p:val>
                                            <p:strVal val="#ppt_x"/>
                                          </p:val>
                                        </p:tav>
                                      </p:tavLst>
                                    </p:anim>
                                    <p:anim calcmode="lin" valueType="num">
                                      <p:cBhvr additive="base">
                                        <p:cTn id="23" dur="500" fill="hold"/>
                                        <p:tgtEl>
                                          <p:spTgt spid="1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p:cNvGrpSpPr/>
          <p:nvPr/>
        </p:nvGrpSpPr>
        <p:grpSpPr>
          <a:xfrm>
            <a:off x="8717103" y="304800"/>
            <a:ext cx="6873734" cy="1295400"/>
            <a:chOff x="12920366" y="4046312"/>
            <a:chExt cx="6873734" cy="1295400"/>
          </a:xfrm>
        </p:grpSpPr>
        <p:sp>
          <p:nvSpPr>
            <p:cNvPr id="45" name="Title 20"/>
            <p:cNvSpPr txBox="1">
              <a:spLocks/>
            </p:cNvSpPr>
            <p:nvPr/>
          </p:nvSpPr>
          <p:spPr bwMode="auto">
            <a:xfrm>
              <a:off x="12996566" y="4615347"/>
              <a:ext cx="6637448" cy="726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gn="ct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a:t>
              </a:r>
              <a:r>
                <a:rPr lang="pt-BR" sz="2400" dirty="0" err="1" smtClean="0">
                  <a:solidFill>
                    <a:schemeClr val="bg1">
                      <a:lumMod val="75000"/>
                    </a:schemeClr>
                  </a:solidFill>
                  <a:latin typeface="Lato" pitchFamily="34" charset="0"/>
                  <a:ea typeface="Lato" pitchFamily="34" charset="0"/>
                  <a:cs typeface="Lato" pitchFamily="34" charset="0"/>
                </a:rPr>
                <a:t>sit</a:t>
              </a:r>
              <a:r>
                <a:rPr lang="pt-BR" sz="2400" dirty="0" smtClean="0">
                  <a:solidFill>
                    <a:schemeClr val="bg1">
                      <a:lumMod val="75000"/>
                    </a:schemeClr>
                  </a:solidFill>
                  <a:latin typeface="Lato" pitchFamily="34" charset="0"/>
                  <a:ea typeface="Lato" pitchFamily="34" charset="0"/>
                  <a:cs typeface="Lato" pitchFamily="34" charset="0"/>
                </a:rPr>
                <a:t> </a:t>
              </a:r>
              <a:r>
                <a:rPr lang="pt-BR" sz="2400" dirty="0" err="1" smtClean="0">
                  <a:solidFill>
                    <a:schemeClr val="bg1">
                      <a:lumMod val="75000"/>
                    </a:schemeClr>
                  </a:solidFill>
                  <a:latin typeface="Lato" pitchFamily="34" charset="0"/>
                  <a:ea typeface="Lato" pitchFamily="34" charset="0"/>
                  <a:cs typeface="Lato" pitchFamily="34" charset="0"/>
                </a:rPr>
                <a:t>amet</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46" name="TextBox 45"/>
            <p:cNvSpPr txBox="1"/>
            <p:nvPr/>
          </p:nvSpPr>
          <p:spPr>
            <a:xfrm>
              <a:off x="12920366" y="4046312"/>
              <a:ext cx="6873734" cy="630942"/>
            </a:xfrm>
            <a:prstGeom prst="rect">
              <a:avLst/>
            </a:prstGeom>
            <a:noFill/>
          </p:spPr>
          <p:txBody>
            <a:bodyPr wrap="square" rtlCol="0">
              <a:spAutoFit/>
            </a:bodyPr>
            <a:lstStyle/>
            <a:p>
              <a:pPr algn="ctr"/>
              <a:r>
                <a:rPr lang="en-US" sz="3500" b="1" dirty="0" smtClean="0">
                  <a:solidFill>
                    <a:schemeClr val="accent3"/>
                  </a:solidFill>
                  <a:latin typeface="Lato Black" charset="0"/>
                  <a:ea typeface="Lato Black" charset="0"/>
                  <a:cs typeface="Lato Black" charset="0"/>
                </a:rPr>
                <a:t>PRESENT</a:t>
              </a:r>
              <a:r>
                <a:rPr lang="en-US" sz="3500" b="1" dirty="0" smtClean="0">
                  <a:solidFill>
                    <a:schemeClr val="accent6"/>
                  </a:solidFill>
                  <a:latin typeface="Lato Black" charset="0"/>
                  <a:ea typeface="Lato Black" charset="0"/>
                  <a:cs typeface="Lato Black" charset="0"/>
                </a:rPr>
                <a:t> </a:t>
              </a:r>
              <a:r>
                <a:rPr lang="en-US" sz="3500" b="1" dirty="0" smtClean="0">
                  <a:solidFill>
                    <a:schemeClr val="accent1"/>
                  </a:solidFill>
                  <a:latin typeface="Lato Black" charset="0"/>
                  <a:ea typeface="Lato Black" charset="0"/>
                  <a:cs typeface="Lato Black" charset="0"/>
                </a:rPr>
                <a:t>HERE</a:t>
              </a:r>
            </a:p>
          </p:txBody>
        </p:sp>
      </p:grpSp>
      <p:grpSp>
        <p:nvGrpSpPr>
          <p:cNvPr id="3" name="Group 2"/>
          <p:cNvGrpSpPr/>
          <p:nvPr/>
        </p:nvGrpSpPr>
        <p:grpSpPr>
          <a:xfrm>
            <a:off x="700752" y="1524000"/>
            <a:ext cx="7346285" cy="10363200"/>
            <a:chOff x="700752" y="1524000"/>
            <a:chExt cx="7346285" cy="10363200"/>
          </a:xfrm>
        </p:grpSpPr>
        <p:sp>
          <p:nvSpPr>
            <p:cNvPr id="59" name="TextBox 30"/>
            <p:cNvSpPr txBox="1">
              <a:spLocks noChangeArrowheads="1"/>
            </p:cNvSpPr>
            <p:nvPr/>
          </p:nvSpPr>
          <p:spPr bwMode="auto">
            <a:xfrm>
              <a:off x="779401" y="2384286"/>
              <a:ext cx="7267636" cy="3933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algn="just" eaLnBrk="1" hangingPunct="1">
                <a:lnSpc>
                  <a:spcPct val="130000"/>
                </a:lnSpc>
              </a:pPr>
              <a:r>
                <a:rPr lang="pt-BR" sz="2400" dirty="0">
                  <a:solidFill>
                    <a:schemeClr val="bg1">
                      <a:lumMod val="65000"/>
                    </a:schemeClr>
                  </a:solidFill>
                  <a:latin typeface="Lato" pitchFamily="34" charset="0"/>
                  <a:ea typeface="Lato" pitchFamily="34" charset="0"/>
                  <a:cs typeface="Lato" pitchFamily="34" charset="0"/>
                </a:rPr>
                <a:t>Lorem ipsum dolor sit amet, consectetur adipiscing elit. Aliquam tincidunt ante nec sem congue </a:t>
              </a:r>
              <a:r>
                <a:rPr lang="pt-BR" sz="2400" dirty="0" smtClean="0">
                  <a:solidFill>
                    <a:schemeClr val="bg1">
                      <a:lumMod val="65000"/>
                    </a:schemeClr>
                  </a:solidFill>
                  <a:latin typeface="Lato" pitchFamily="34" charset="0"/>
                  <a:ea typeface="Lato" pitchFamily="34" charset="0"/>
                  <a:cs typeface="Lato" pitchFamily="34" charset="0"/>
                </a:rPr>
                <a:t>conva ornare ante </a:t>
              </a:r>
              <a:r>
                <a:rPr lang="pt-BR" sz="2400" dirty="0">
                  <a:solidFill>
                    <a:schemeClr val="bg1">
                      <a:lumMod val="65000"/>
                    </a:schemeClr>
                  </a:solidFill>
                  <a:latin typeface="Lato" pitchFamily="34" charset="0"/>
                  <a:ea typeface="Lato" pitchFamily="34" charset="0"/>
                  <a:cs typeface="Lato" pitchFamily="34" charset="0"/>
                </a:rPr>
                <a:t>Lorem ipsum dolor sit amet, consectetur adipiscing elit. Aliquam tincidunt ante nec sem congue convallis. Pellentesque vel mauris quis nisl ornare rutrum in id risus. Proin vehicula ut sem et </a:t>
              </a:r>
              <a:r>
                <a:rPr lang="pt-BR" sz="2400" dirty="0" err="1" smtClean="0">
                  <a:solidFill>
                    <a:schemeClr val="bg1">
                      <a:lumMod val="65000"/>
                    </a:schemeClr>
                  </a:solidFill>
                  <a:latin typeface="Lato" pitchFamily="34" charset="0"/>
                  <a:ea typeface="Lato" pitchFamily="34" charset="0"/>
                  <a:cs typeface="Lato" pitchFamily="34" charset="0"/>
                </a:rPr>
                <a:t>primis</a:t>
              </a:r>
              <a:r>
                <a:rPr lang="pt-BR" sz="2400" dirty="0" smtClean="0">
                  <a:solidFill>
                    <a:schemeClr val="bg1">
                      <a:lumMod val="65000"/>
                    </a:schemeClr>
                  </a:solidFill>
                  <a:latin typeface="Lato" pitchFamily="34" charset="0"/>
                  <a:ea typeface="Lato" pitchFamily="34" charset="0"/>
                  <a:cs typeface="Lato" pitchFamily="34" charset="0"/>
                </a:rPr>
                <a:t> </a:t>
              </a:r>
              <a:r>
                <a:rPr lang="pt-BR" sz="2400" dirty="0">
                  <a:solidFill>
                    <a:schemeClr val="bg1">
                      <a:lumMod val="65000"/>
                    </a:schemeClr>
                  </a:solidFill>
                  <a:latin typeface="Lato" pitchFamily="34" charset="0"/>
                  <a:ea typeface="Lato" pitchFamily="34" charset="0"/>
                  <a:cs typeface="Lato" pitchFamily="34" charset="0"/>
                </a:rPr>
                <a:t>in faucibus.</a:t>
              </a:r>
              <a:endParaRPr lang="en-US" sz="2400" dirty="0">
                <a:solidFill>
                  <a:schemeClr val="bg1">
                    <a:lumMod val="65000"/>
                  </a:schemeClr>
                </a:solidFill>
                <a:latin typeface="Lato" pitchFamily="34" charset="0"/>
                <a:ea typeface="Lato" pitchFamily="34" charset="0"/>
                <a:cs typeface="Lato" pitchFamily="34" charset="0"/>
              </a:endParaRPr>
            </a:p>
            <a:p>
              <a:pPr algn="just" eaLnBrk="1" hangingPunct="1">
                <a:lnSpc>
                  <a:spcPct val="130000"/>
                </a:lnSpc>
              </a:pPr>
              <a:endParaRPr lang="en-US" sz="2400" dirty="0">
                <a:solidFill>
                  <a:schemeClr val="bg1">
                    <a:lumMod val="65000"/>
                  </a:schemeClr>
                </a:solidFill>
                <a:latin typeface="Lato" pitchFamily="34" charset="0"/>
                <a:ea typeface="Lato" pitchFamily="34" charset="0"/>
                <a:cs typeface="Lato" pitchFamily="34" charset="0"/>
              </a:endParaRPr>
            </a:p>
          </p:txBody>
        </p:sp>
        <p:sp>
          <p:nvSpPr>
            <p:cNvPr id="60" name="TextBox 59"/>
            <p:cNvSpPr txBox="1"/>
            <p:nvPr/>
          </p:nvSpPr>
          <p:spPr bwMode="auto">
            <a:xfrm>
              <a:off x="778656" y="1524000"/>
              <a:ext cx="4148893" cy="707886"/>
            </a:xfrm>
            <a:prstGeom prst="rect">
              <a:avLst/>
            </a:prstGeom>
            <a:noFill/>
          </p:spPr>
          <p:txBody>
            <a:bodyPr wrap="none">
              <a:spAutoFit/>
            </a:bodyPr>
            <a:lstStyle/>
            <a:p>
              <a:pPr defTabSz="1828434" fontAlgn="auto">
                <a:spcBef>
                  <a:spcPts val="0"/>
                </a:spcBef>
                <a:spcAft>
                  <a:spcPts val="0"/>
                </a:spcAft>
                <a:defRPr/>
              </a:pPr>
              <a:r>
                <a:rPr lang="id-ID" sz="4000" b="1" dirty="0" err="1" smtClean="0">
                  <a:solidFill>
                    <a:schemeClr val="accent3"/>
                  </a:solidFill>
                  <a:latin typeface="Lato" pitchFamily="34" charset="0"/>
                  <a:ea typeface="Lato" pitchFamily="34" charset="0"/>
                  <a:cs typeface="Lato" pitchFamily="34" charset="0"/>
                </a:rPr>
                <a:t>Information</a:t>
              </a:r>
              <a:r>
                <a:rPr lang="id-ID" sz="4000" b="1" dirty="0" smtClean="0">
                  <a:solidFill>
                    <a:schemeClr val="accent3"/>
                  </a:solidFill>
                  <a:latin typeface="Lato" pitchFamily="34" charset="0"/>
                  <a:ea typeface="Lato" pitchFamily="34" charset="0"/>
                  <a:cs typeface="Lato" pitchFamily="34" charset="0"/>
                </a:rPr>
                <a:t> Here</a:t>
              </a:r>
              <a:endParaRPr lang="id-ID" sz="4000" b="1" dirty="0">
                <a:solidFill>
                  <a:schemeClr val="accent3"/>
                </a:solidFill>
                <a:latin typeface="Lato" pitchFamily="34" charset="0"/>
                <a:ea typeface="Lato" pitchFamily="34" charset="0"/>
                <a:cs typeface="Lato" pitchFamily="34" charset="0"/>
              </a:endParaRPr>
            </a:p>
          </p:txBody>
        </p:sp>
        <p:grpSp>
          <p:nvGrpSpPr>
            <p:cNvPr id="61" name="กลุ่ม 130"/>
            <p:cNvGrpSpPr/>
            <p:nvPr/>
          </p:nvGrpSpPr>
          <p:grpSpPr>
            <a:xfrm>
              <a:off x="700752" y="6693528"/>
              <a:ext cx="7204758" cy="1329558"/>
              <a:chOff x="13637980" y="4184592"/>
              <a:chExt cx="7204758" cy="1329558"/>
            </a:xfrm>
          </p:grpSpPr>
          <p:sp>
            <p:nvSpPr>
              <p:cNvPr id="62" name="Teardrop 16"/>
              <p:cNvSpPr/>
              <p:nvPr/>
            </p:nvSpPr>
            <p:spPr bwMode="auto">
              <a:xfrm rot="8100000">
                <a:off x="13637980" y="4251690"/>
                <a:ext cx="895064" cy="895297"/>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a:defRPr/>
                </a:pPr>
                <a:endParaRPr lang="en-US" dirty="0"/>
              </a:p>
            </p:txBody>
          </p:sp>
          <p:sp>
            <p:nvSpPr>
              <p:cNvPr id="63" name="TextBox 62"/>
              <p:cNvSpPr txBox="1"/>
              <p:nvPr/>
            </p:nvSpPr>
            <p:spPr>
              <a:xfrm>
                <a:off x="14785723" y="4184592"/>
                <a:ext cx="6057015" cy="1329558"/>
              </a:xfrm>
              <a:prstGeom prst="rect">
                <a:avLst/>
              </a:prstGeom>
              <a:noFill/>
            </p:spPr>
            <p:txBody>
              <a:bodyPr wrap="square" lIns="219419" tIns="109710" rIns="219419" bIns="109710" rtlCol="0">
                <a:spAutoFit/>
              </a:bodyPr>
              <a:lstStyle/>
              <a:p>
                <a:r>
                  <a:rPr lang="en-US" sz="2400" dirty="0">
                    <a:solidFill>
                      <a:schemeClr val="bg1">
                        <a:lumMod val="65000"/>
                      </a:schemeClr>
                    </a:solidFill>
                    <a:latin typeface="Lato" pitchFamily="34" charset="0"/>
                    <a:ea typeface="Lato" pitchFamily="34" charset="0"/>
                    <a:cs typeface="Lato" pitchFamily="34" charset="0"/>
                  </a:rPr>
                  <a:t>Lorem Ipsum has two main data statistical this </a:t>
                </a:r>
                <a:r>
                  <a:rPr lang="en-US" sz="2400" dirty="0" smtClean="0">
                    <a:solidFill>
                      <a:schemeClr val="bg1">
                        <a:lumMod val="65000"/>
                      </a:schemeClr>
                    </a:solidFill>
                    <a:latin typeface="Lato" pitchFamily="34" charset="0"/>
                    <a:ea typeface="Lato" pitchFamily="34" charset="0"/>
                    <a:cs typeface="Lato" pitchFamily="34" charset="0"/>
                  </a:rPr>
                  <a:t>methodologies important analysis summarizes.</a:t>
                </a:r>
                <a:endParaRPr lang="en-US" sz="2400" dirty="0">
                  <a:solidFill>
                    <a:schemeClr val="bg1">
                      <a:lumMod val="65000"/>
                    </a:schemeClr>
                  </a:solidFill>
                  <a:latin typeface="Lato" pitchFamily="34" charset="0"/>
                  <a:ea typeface="Lato" pitchFamily="34" charset="0"/>
                  <a:cs typeface="Lato" pitchFamily="34" charset="0"/>
                </a:endParaRPr>
              </a:p>
            </p:txBody>
          </p:sp>
          <p:sp>
            <p:nvSpPr>
              <p:cNvPr id="64" name="Freeform 33"/>
              <p:cNvSpPr>
                <a:spLocks noChangeArrowheads="1"/>
              </p:cNvSpPr>
              <p:nvPr/>
            </p:nvSpPr>
            <p:spPr bwMode="auto">
              <a:xfrm>
                <a:off x="13842556" y="4463296"/>
                <a:ext cx="527213" cy="554671"/>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grpSp>
          <p:nvGrpSpPr>
            <p:cNvPr id="65" name="กลุ่ม 130"/>
            <p:cNvGrpSpPr/>
            <p:nvPr/>
          </p:nvGrpSpPr>
          <p:grpSpPr>
            <a:xfrm>
              <a:off x="700752" y="8605260"/>
              <a:ext cx="7204758" cy="1329558"/>
              <a:chOff x="13637980" y="4184592"/>
              <a:chExt cx="7204758" cy="1329558"/>
            </a:xfrm>
          </p:grpSpPr>
          <p:sp>
            <p:nvSpPr>
              <p:cNvPr id="66" name="Teardrop 16"/>
              <p:cNvSpPr/>
              <p:nvPr/>
            </p:nvSpPr>
            <p:spPr bwMode="auto">
              <a:xfrm rot="8100000">
                <a:off x="13637980" y="4251690"/>
                <a:ext cx="895064" cy="895297"/>
              </a:xfrm>
              <a:prstGeom prst="teardrop">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a:defRPr/>
                </a:pPr>
                <a:endParaRPr lang="en-US" dirty="0"/>
              </a:p>
            </p:txBody>
          </p:sp>
          <p:sp>
            <p:nvSpPr>
              <p:cNvPr id="67" name="TextBox 66"/>
              <p:cNvSpPr txBox="1"/>
              <p:nvPr/>
            </p:nvSpPr>
            <p:spPr>
              <a:xfrm>
                <a:off x="14785723" y="4184592"/>
                <a:ext cx="6057015" cy="1329558"/>
              </a:xfrm>
              <a:prstGeom prst="rect">
                <a:avLst/>
              </a:prstGeom>
              <a:noFill/>
            </p:spPr>
            <p:txBody>
              <a:bodyPr wrap="square" lIns="219419" tIns="109710" rIns="219419" bIns="109710" rtlCol="0">
                <a:spAutoFit/>
              </a:bodyPr>
              <a:lstStyle/>
              <a:p>
                <a:r>
                  <a:rPr lang="en-US" sz="2400" dirty="0">
                    <a:solidFill>
                      <a:schemeClr val="bg1">
                        <a:lumMod val="65000"/>
                      </a:schemeClr>
                    </a:solidFill>
                    <a:latin typeface="Lato" pitchFamily="34" charset="0"/>
                    <a:ea typeface="Lato" pitchFamily="34" charset="0"/>
                    <a:cs typeface="Lato" pitchFamily="34" charset="0"/>
                  </a:rPr>
                  <a:t>Lorem Ipsum has two main data statistical this </a:t>
                </a:r>
                <a:r>
                  <a:rPr lang="en-US" sz="2400" dirty="0" smtClean="0">
                    <a:solidFill>
                      <a:schemeClr val="bg1">
                        <a:lumMod val="65000"/>
                      </a:schemeClr>
                    </a:solidFill>
                    <a:latin typeface="Lato" pitchFamily="34" charset="0"/>
                    <a:ea typeface="Lato" pitchFamily="34" charset="0"/>
                    <a:cs typeface="Lato" pitchFamily="34" charset="0"/>
                  </a:rPr>
                  <a:t>methodologies important analysis summarizes.</a:t>
                </a:r>
                <a:endParaRPr lang="en-US" sz="2400" dirty="0">
                  <a:solidFill>
                    <a:schemeClr val="bg1">
                      <a:lumMod val="65000"/>
                    </a:schemeClr>
                  </a:solidFill>
                  <a:latin typeface="Lato" pitchFamily="34" charset="0"/>
                  <a:ea typeface="Lato" pitchFamily="34" charset="0"/>
                  <a:cs typeface="Lato" pitchFamily="34" charset="0"/>
                </a:endParaRPr>
              </a:p>
            </p:txBody>
          </p:sp>
          <p:sp>
            <p:nvSpPr>
              <p:cNvPr id="68" name="Freeform 33"/>
              <p:cNvSpPr>
                <a:spLocks noChangeArrowheads="1"/>
              </p:cNvSpPr>
              <p:nvPr/>
            </p:nvSpPr>
            <p:spPr bwMode="auto">
              <a:xfrm>
                <a:off x="13842556" y="4463296"/>
                <a:ext cx="527213" cy="554671"/>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grpSp>
          <p:nvGrpSpPr>
            <p:cNvPr id="69" name="กลุ่ม 130"/>
            <p:cNvGrpSpPr/>
            <p:nvPr/>
          </p:nvGrpSpPr>
          <p:grpSpPr>
            <a:xfrm>
              <a:off x="700752" y="10557642"/>
              <a:ext cx="7204758" cy="1329558"/>
              <a:chOff x="13637980" y="4184592"/>
              <a:chExt cx="7204758" cy="1329558"/>
            </a:xfrm>
          </p:grpSpPr>
          <p:sp>
            <p:nvSpPr>
              <p:cNvPr id="70" name="Teardrop 16"/>
              <p:cNvSpPr/>
              <p:nvPr/>
            </p:nvSpPr>
            <p:spPr bwMode="auto">
              <a:xfrm rot="8100000">
                <a:off x="13637980" y="4251690"/>
                <a:ext cx="895064" cy="895297"/>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a:defRPr/>
                </a:pPr>
                <a:endParaRPr lang="en-US" dirty="0"/>
              </a:p>
            </p:txBody>
          </p:sp>
          <p:sp>
            <p:nvSpPr>
              <p:cNvPr id="71" name="TextBox 70"/>
              <p:cNvSpPr txBox="1"/>
              <p:nvPr/>
            </p:nvSpPr>
            <p:spPr>
              <a:xfrm>
                <a:off x="14785723" y="4184592"/>
                <a:ext cx="6057015" cy="1329558"/>
              </a:xfrm>
              <a:prstGeom prst="rect">
                <a:avLst/>
              </a:prstGeom>
              <a:noFill/>
            </p:spPr>
            <p:txBody>
              <a:bodyPr wrap="square" lIns="219419" tIns="109710" rIns="219419" bIns="109710" rtlCol="0">
                <a:spAutoFit/>
              </a:bodyPr>
              <a:lstStyle/>
              <a:p>
                <a:r>
                  <a:rPr lang="en-US" sz="2400" dirty="0">
                    <a:solidFill>
                      <a:schemeClr val="bg1">
                        <a:lumMod val="65000"/>
                      </a:schemeClr>
                    </a:solidFill>
                    <a:latin typeface="Lato" pitchFamily="34" charset="0"/>
                    <a:ea typeface="Lato" pitchFamily="34" charset="0"/>
                    <a:cs typeface="Lato" pitchFamily="34" charset="0"/>
                  </a:rPr>
                  <a:t>Lorem Ipsum has two main data statistical this </a:t>
                </a:r>
                <a:r>
                  <a:rPr lang="en-US" sz="2400" dirty="0" smtClean="0">
                    <a:solidFill>
                      <a:schemeClr val="bg1">
                        <a:lumMod val="65000"/>
                      </a:schemeClr>
                    </a:solidFill>
                    <a:latin typeface="Lato" pitchFamily="34" charset="0"/>
                    <a:ea typeface="Lato" pitchFamily="34" charset="0"/>
                    <a:cs typeface="Lato" pitchFamily="34" charset="0"/>
                  </a:rPr>
                  <a:t>methodologies important analysis summarizes.</a:t>
                </a:r>
                <a:endParaRPr lang="en-US" sz="2400" dirty="0">
                  <a:solidFill>
                    <a:schemeClr val="bg1">
                      <a:lumMod val="65000"/>
                    </a:schemeClr>
                  </a:solidFill>
                  <a:latin typeface="Lato" pitchFamily="34" charset="0"/>
                  <a:ea typeface="Lato" pitchFamily="34" charset="0"/>
                  <a:cs typeface="Lato" pitchFamily="34" charset="0"/>
                </a:endParaRPr>
              </a:p>
            </p:txBody>
          </p:sp>
          <p:sp>
            <p:nvSpPr>
              <p:cNvPr id="72" name="Freeform 33"/>
              <p:cNvSpPr>
                <a:spLocks noChangeArrowheads="1"/>
              </p:cNvSpPr>
              <p:nvPr/>
            </p:nvSpPr>
            <p:spPr bwMode="auto">
              <a:xfrm>
                <a:off x="13842556" y="4463296"/>
                <a:ext cx="527213" cy="554671"/>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grpSp>
      <p:grpSp>
        <p:nvGrpSpPr>
          <p:cNvPr id="4" name="Group 3"/>
          <p:cNvGrpSpPr/>
          <p:nvPr/>
        </p:nvGrpSpPr>
        <p:grpSpPr>
          <a:xfrm>
            <a:off x="7894637" y="1837456"/>
            <a:ext cx="15468600" cy="11900315"/>
            <a:chOff x="7894637" y="1837456"/>
            <a:chExt cx="15468600" cy="11900315"/>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94637" y="1837456"/>
              <a:ext cx="8679114" cy="11878544"/>
            </a:xfrm>
            <a:prstGeom prst="rect">
              <a:avLst/>
            </a:prstGeom>
          </p:spPr>
        </p:pic>
        <p:grpSp>
          <p:nvGrpSpPr>
            <p:cNvPr id="76" name="Group 75"/>
            <p:cNvGrpSpPr/>
            <p:nvPr/>
          </p:nvGrpSpPr>
          <p:grpSpPr>
            <a:xfrm>
              <a:off x="17836703" y="10214845"/>
              <a:ext cx="5452961" cy="3522926"/>
              <a:chOff x="6294437" y="4114800"/>
              <a:chExt cx="7593619" cy="4012255"/>
            </a:xfrm>
            <a:solidFill>
              <a:schemeClr val="accent5"/>
            </a:solidFill>
          </p:grpSpPr>
          <p:sp>
            <p:nvSpPr>
              <p:cNvPr id="77" name="Freeform 10"/>
              <p:cNvSpPr>
                <a:spLocks/>
              </p:cNvSpPr>
              <p:nvPr/>
            </p:nvSpPr>
            <p:spPr bwMode="auto">
              <a:xfrm flipV="1">
                <a:off x="6294437" y="4114800"/>
                <a:ext cx="7593619" cy="735655"/>
              </a:xfrm>
              <a:custGeom>
                <a:avLst/>
                <a:gdLst>
                  <a:gd name="T0" fmla="*/ 588 w 588"/>
                  <a:gd name="T1" fmla="*/ 0 h 142"/>
                  <a:gd name="T2" fmla="*/ 0 w 588"/>
                  <a:gd name="T3" fmla="*/ 0 h 142"/>
                  <a:gd name="T4" fmla="*/ 92 w 588"/>
                  <a:gd name="T5" fmla="*/ 142 h 142"/>
                  <a:gd name="T6" fmla="*/ 496 w 588"/>
                  <a:gd name="T7" fmla="*/ 142 h 142"/>
                  <a:gd name="T8" fmla="*/ 588 w 588"/>
                  <a:gd name="T9" fmla="*/ 0 h 142"/>
                </a:gdLst>
                <a:ahLst/>
                <a:cxnLst>
                  <a:cxn ang="0">
                    <a:pos x="T0" y="T1"/>
                  </a:cxn>
                  <a:cxn ang="0">
                    <a:pos x="T2" y="T3"/>
                  </a:cxn>
                  <a:cxn ang="0">
                    <a:pos x="T4" y="T5"/>
                  </a:cxn>
                  <a:cxn ang="0">
                    <a:pos x="T6" y="T7"/>
                  </a:cxn>
                  <a:cxn ang="0">
                    <a:pos x="T8" y="T9"/>
                  </a:cxn>
                </a:cxnLst>
                <a:rect l="0" t="0" r="r" b="b"/>
                <a:pathLst>
                  <a:path w="588" h="142">
                    <a:moveTo>
                      <a:pt x="588" y="0"/>
                    </a:moveTo>
                    <a:lnTo>
                      <a:pt x="0" y="0"/>
                    </a:lnTo>
                    <a:lnTo>
                      <a:pt x="92" y="142"/>
                    </a:lnTo>
                    <a:lnTo>
                      <a:pt x="496" y="142"/>
                    </a:lnTo>
                    <a:lnTo>
                      <a:pt x="588" y="0"/>
                    </a:lnTo>
                    <a:close/>
                  </a:path>
                </a:pathLst>
              </a:custGeom>
              <a:solidFill>
                <a:schemeClr val="accent4">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78" name="Rectangle 77"/>
              <p:cNvSpPr/>
              <p:nvPr/>
            </p:nvSpPr>
            <p:spPr>
              <a:xfrm>
                <a:off x="6294438" y="4850455"/>
                <a:ext cx="7593618" cy="3276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9" name="Group 78"/>
            <p:cNvGrpSpPr/>
            <p:nvPr/>
          </p:nvGrpSpPr>
          <p:grpSpPr>
            <a:xfrm>
              <a:off x="17910276" y="7018613"/>
              <a:ext cx="5452961" cy="3522926"/>
              <a:chOff x="6294437" y="4114800"/>
              <a:chExt cx="7593619" cy="4012255"/>
            </a:xfrm>
            <a:solidFill>
              <a:schemeClr val="accent6"/>
            </a:solidFill>
          </p:grpSpPr>
          <p:sp>
            <p:nvSpPr>
              <p:cNvPr id="80" name="Freeform 10"/>
              <p:cNvSpPr>
                <a:spLocks/>
              </p:cNvSpPr>
              <p:nvPr/>
            </p:nvSpPr>
            <p:spPr bwMode="auto">
              <a:xfrm flipV="1">
                <a:off x="6294437" y="4114800"/>
                <a:ext cx="7593619" cy="735655"/>
              </a:xfrm>
              <a:custGeom>
                <a:avLst/>
                <a:gdLst>
                  <a:gd name="T0" fmla="*/ 588 w 588"/>
                  <a:gd name="T1" fmla="*/ 0 h 142"/>
                  <a:gd name="T2" fmla="*/ 0 w 588"/>
                  <a:gd name="T3" fmla="*/ 0 h 142"/>
                  <a:gd name="T4" fmla="*/ 92 w 588"/>
                  <a:gd name="T5" fmla="*/ 142 h 142"/>
                  <a:gd name="T6" fmla="*/ 496 w 588"/>
                  <a:gd name="T7" fmla="*/ 142 h 142"/>
                  <a:gd name="T8" fmla="*/ 588 w 588"/>
                  <a:gd name="T9" fmla="*/ 0 h 142"/>
                </a:gdLst>
                <a:ahLst/>
                <a:cxnLst>
                  <a:cxn ang="0">
                    <a:pos x="T0" y="T1"/>
                  </a:cxn>
                  <a:cxn ang="0">
                    <a:pos x="T2" y="T3"/>
                  </a:cxn>
                  <a:cxn ang="0">
                    <a:pos x="T4" y="T5"/>
                  </a:cxn>
                  <a:cxn ang="0">
                    <a:pos x="T6" y="T7"/>
                  </a:cxn>
                  <a:cxn ang="0">
                    <a:pos x="T8" y="T9"/>
                  </a:cxn>
                </a:cxnLst>
                <a:rect l="0" t="0" r="r" b="b"/>
                <a:pathLst>
                  <a:path w="588" h="142">
                    <a:moveTo>
                      <a:pt x="588" y="0"/>
                    </a:moveTo>
                    <a:lnTo>
                      <a:pt x="0" y="0"/>
                    </a:lnTo>
                    <a:lnTo>
                      <a:pt x="92" y="142"/>
                    </a:lnTo>
                    <a:lnTo>
                      <a:pt x="496" y="142"/>
                    </a:lnTo>
                    <a:lnTo>
                      <a:pt x="588" y="0"/>
                    </a:lnTo>
                    <a:close/>
                  </a:path>
                </a:pathLst>
              </a:custGeom>
              <a:solidFill>
                <a:schemeClr val="accent6">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81" name="Rectangle 80"/>
              <p:cNvSpPr/>
              <p:nvPr/>
            </p:nvSpPr>
            <p:spPr>
              <a:xfrm>
                <a:off x="6294438" y="4850455"/>
                <a:ext cx="7593618" cy="3276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p:cNvGrpSpPr/>
            <p:nvPr/>
          </p:nvGrpSpPr>
          <p:grpSpPr>
            <a:xfrm>
              <a:off x="17913650" y="8345360"/>
              <a:ext cx="5155218" cy="1648885"/>
              <a:chOff x="2641527" y="2706506"/>
              <a:chExt cx="3810003" cy="1218621"/>
            </a:xfrm>
          </p:grpSpPr>
          <p:sp>
            <p:nvSpPr>
              <p:cNvPr id="83" name="TextBox 82"/>
              <p:cNvSpPr txBox="1"/>
              <p:nvPr/>
            </p:nvSpPr>
            <p:spPr>
              <a:xfrm>
                <a:off x="2641527" y="3278833"/>
                <a:ext cx="3810003" cy="646294"/>
              </a:xfrm>
              <a:prstGeom prst="rect">
                <a:avLst/>
              </a:prstGeom>
              <a:noFill/>
            </p:spPr>
            <p:txBody>
              <a:bodyPr wrap="square" lIns="182843" tIns="91422" rIns="182843" bIns="91422" rtlCol="0">
                <a:spAutoFit/>
              </a:bodyPr>
              <a:lstStyle/>
              <a:p>
                <a:pPr algn="ctr"/>
                <a:r>
                  <a:rPr lang="en-US" sz="3000" b="1" dirty="0" smtClean="0">
                    <a:solidFill>
                      <a:schemeClr val="bg1"/>
                    </a:solidFill>
                    <a:latin typeface="Lato Black" pitchFamily="34" charset="0"/>
                    <a:ea typeface="Lato Black" pitchFamily="34" charset="0"/>
                    <a:cs typeface="Lato Black" pitchFamily="34" charset="0"/>
                  </a:rPr>
                  <a:t>MANAGEMENT</a:t>
                </a:r>
                <a:endParaRPr lang="id-ID" sz="3000" b="1" dirty="0">
                  <a:solidFill>
                    <a:schemeClr val="bg1"/>
                  </a:solidFill>
                  <a:latin typeface="Lato Black" pitchFamily="34" charset="0"/>
                  <a:ea typeface="Lato Black" pitchFamily="34" charset="0"/>
                  <a:cs typeface="Lato Black" pitchFamily="34" charset="0"/>
                </a:endParaRPr>
              </a:p>
            </p:txBody>
          </p:sp>
          <p:sp>
            <p:nvSpPr>
              <p:cNvPr id="84" name="TextBox 83"/>
              <p:cNvSpPr txBox="1"/>
              <p:nvPr/>
            </p:nvSpPr>
            <p:spPr>
              <a:xfrm>
                <a:off x="2961552" y="2706506"/>
                <a:ext cx="3337575" cy="707850"/>
              </a:xfrm>
              <a:prstGeom prst="rect">
                <a:avLst/>
              </a:prstGeom>
              <a:noFill/>
            </p:spPr>
            <p:txBody>
              <a:bodyPr wrap="square" lIns="182843" tIns="91422" rIns="182843" bIns="91422" rtlCol="0">
                <a:spAutoFit/>
              </a:bodyPr>
              <a:lstStyle/>
              <a:p>
                <a:pPr algn="ctr"/>
                <a:r>
                  <a:rPr lang="en-US" sz="3400" b="1" dirty="0" smtClean="0">
                    <a:solidFill>
                      <a:schemeClr val="bg1"/>
                    </a:solidFill>
                    <a:latin typeface="Lato Black" pitchFamily="34" charset="0"/>
                    <a:ea typeface="Lato Black" pitchFamily="34" charset="0"/>
                    <a:cs typeface="Lato Black" pitchFamily="34" charset="0"/>
                  </a:rPr>
                  <a:t>78%</a:t>
                </a:r>
                <a:endParaRPr lang="id-ID" sz="3400" b="1" dirty="0">
                  <a:solidFill>
                    <a:schemeClr val="bg1"/>
                  </a:solidFill>
                  <a:latin typeface="Lato Black" pitchFamily="34" charset="0"/>
                  <a:ea typeface="Lato Black" pitchFamily="34" charset="0"/>
                  <a:cs typeface="Lato Black" pitchFamily="34" charset="0"/>
                </a:endParaRPr>
              </a:p>
            </p:txBody>
          </p:sp>
        </p:grpSp>
        <p:grpSp>
          <p:nvGrpSpPr>
            <p:cNvPr id="85" name="Group 84"/>
            <p:cNvGrpSpPr/>
            <p:nvPr/>
          </p:nvGrpSpPr>
          <p:grpSpPr>
            <a:xfrm>
              <a:off x="17888008" y="11497067"/>
              <a:ext cx="5155218" cy="1648885"/>
              <a:chOff x="2641527" y="2706506"/>
              <a:chExt cx="3810003" cy="1218621"/>
            </a:xfrm>
          </p:grpSpPr>
          <p:sp>
            <p:nvSpPr>
              <p:cNvPr id="86" name="TextBox 85"/>
              <p:cNvSpPr txBox="1"/>
              <p:nvPr/>
            </p:nvSpPr>
            <p:spPr>
              <a:xfrm>
                <a:off x="2641527" y="3278833"/>
                <a:ext cx="3810003" cy="646294"/>
              </a:xfrm>
              <a:prstGeom prst="rect">
                <a:avLst/>
              </a:prstGeom>
              <a:noFill/>
            </p:spPr>
            <p:txBody>
              <a:bodyPr wrap="square" lIns="182843" tIns="91422" rIns="182843" bIns="91422" rtlCol="0">
                <a:spAutoFit/>
              </a:bodyPr>
              <a:lstStyle/>
              <a:p>
                <a:pPr algn="ctr"/>
                <a:r>
                  <a:rPr lang="en-US" sz="3000" b="1" dirty="0" smtClean="0">
                    <a:solidFill>
                      <a:schemeClr val="bg1"/>
                    </a:solidFill>
                    <a:latin typeface="Lato Black" pitchFamily="34" charset="0"/>
                    <a:ea typeface="Lato Black" pitchFamily="34" charset="0"/>
                    <a:cs typeface="Lato Black" pitchFamily="34" charset="0"/>
                  </a:rPr>
                  <a:t>ADVERTISE</a:t>
                </a:r>
                <a:endParaRPr lang="id-ID" sz="3000" b="1" dirty="0">
                  <a:solidFill>
                    <a:schemeClr val="bg1"/>
                  </a:solidFill>
                  <a:latin typeface="Lato Black" pitchFamily="34" charset="0"/>
                  <a:ea typeface="Lato Black" pitchFamily="34" charset="0"/>
                  <a:cs typeface="Lato Black" pitchFamily="34" charset="0"/>
                </a:endParaRPr>
              </a:p>
            </p:txBody>
          </p:sp>
          <p:sp>
            <p:nvSpPr>
              <p:cNvPr id="87" name="TextBox 86"/>
              <p:cNvSpPr txBox="1"/>
              <p:nvPr/>
            </p:nvSpPr>
            <p:spPr>
              <a:xfrm>
                <a:off x="2961552" y="2706506"/>
                <a:ext cx="3337575" cy="707850"/>
              </a:xfrm>
              <a:prstGeom prst="rect">
                <a:avLst/>
              </a:prstGeom>
              <a:noFill/>
            </p:spPr>
            <p:txBody>
              <a:bodyPr wrap="square" lIns="182843" tIns="91422" rIns="182843" bIns="91422" rtlCol="0">
                <a:spAutoFit/>
              </a:bodyPr>
              <a:lstStyle/>
              <a:p>
                <a:pPr algn="ctr"/>
                <a:r>
                  <a:rPr lang="en-US" sz="3400" b="1" dirty="0" smtClean="0">
                    <a:solidFill>
                      <a:schemeClr val="bg1"/>
                    </a:solidFill>
                    <a:latin typeface="Lato Black" pitchFamily="34" charset="0"/>
                    <a:ea typeface="Lato Black" pitchFamily="34" charset="0"/>
                    <a:cs typeface="Lato Black" pitchFamily="34" charset="0"/>
                  </a:rPr>
                  <a:t>54%</a:t>
                </a:r>
                <a:endParaRPr lang="id-ID" sz="3400" b="1" dirty="0">
                  <a:solidFill>
                    <a:schemeClr val="bg1"/>
                  </a:solidFill>
                  <a:latin typeface="Lato Black" pitchFamily="34" charset="0"/>
                  <a:ea typeface="Lato Black" pitchFamily="34" charset="0"/>
                  <a:cs typeface="Lato Black" pitchFamily="34" charset="0"/>
                </a:endParaRPr>
              </a:p>
            </p:txBody>
          </p:sp>
        </p:grpSp>
        <p:grpSp>
          <p:nvGrpSpPr>
            <p:cNvPr id="91" name="Group 90"/>
            <p:cNvGrpSpPr/>
            <p:nvPr/>
          </p:nvGrpSpPr>
          <p:grpSpPr>
            <a:xfrm>
              <a:off x="17888008" y="3804104"/>
              <a:ext cx="5452961" cy="3522926"/>
              <a:chOff x="6294437" y="4114800"/>
              <a:chExt cx="7593619" cy="4012255"/>
            </a:xfrm>
            <a:solidFill>
              <a:schemeClr val="accent3"/>
            </a:solidFill>
          </p:grpSpPr>
          <p:sp>
            <p:nvSpPr>
              <p:cNvPr id="92" name="Freeform 10"/>
              <p:cNvSpPr>
                <a:spLocks/>
              </p:cNvSpPr>
              <p:nvPr/>
            </p:nvSpPr>
            <p:spPr bwMode="auto">
              <a:xfrm flipV="1">
                <a:off x="6294437" y="4114800"/>
                <a:ext cx="7593619" cy="735655"/>
              </a:xfrm>
              <a:custGeom>
                <a:avLst/>
                <a:gdLst>
                  <a:gd name="T0" fmla="*/ 588 w 588"/>
                  <a:gd name="T1" fmla="*/ 0 h 142"/>
                  <a:gd name="T2" fmla="*/ 0 w 588"/>
                  <a:gd name="T3" fmla="*/ 0 h 142"/>
                  <a:gd name="T4" fmla="*/ 92 w 588"/>
                  <a:gd name="T5" fmla="*/ 142 h 142"/>
                  <a:gd name="T6" fmla="*/ 496 w 588"/>
                  <a:gd name="T7" fmla="*/ 142 h 142"/>
                  <a:gd name="T8" fmla="*/ 588 w 588"/>
                  <a:gd name="T9" fmla="*/ 0 h 142"/>
                </a:gdLst>
                <a:ahLst/>
                <a:cxnLst>
                  <a:cxn ang="0">
                    <a:pos x="T0" y="T1"/>
                  </a:cxn>
                  <a:cxn ang="0">
                    <a:pos x="T2" y="T3"/>
                  </a:cxn>
                  <a:cxn ang="0">
                    <a:pos x="T4" y="T5"/>
                  </a:cxn>
                  <a:cxn ang="0">
                    <a:pos x="T6" y="T7"/>
                  </a:cxn>
                  <a:cxn ang="0">
                    <a:pos x="T8" y="T9"/>
                  </a:cxn>
                </a:cxnLst>
                <a:rect l="0" t="0" r="r" b="b"/>
                <a:pathLst>
                  <a:path w="588" h="142">
                    <a:moveTo>
                      <a:pt x="588" y="0"/>
                    </a:moveTo>
                    <a:lnTo>
                      <a:pt x="0" y="0"/>
                    </a:lnTo>
                    <a:lnTo>
                      <a:pt x="92" y="142"/>
                    </a:lnTo>
                    <a:lnTo>
                      <a:pt x="496" y="142"/>
                    </a:lnTo>
                    <a:lnTo>
                      <a:pt x="588" y="0"/>
                    </a:lnTo>
                    <a:close/>
                  </a:path>
                </a:pathLst>
              </a:custGeom>
              <a:solidFill>
                <a:schemeClr val="accent3">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93" name="Rectangle 92"/>
              <p:cNvSpPr/>
              <p:nvPr/>
            </p:nvSpPr>
            <p:spPr>
              <a:xfrm>
                <a:off x="6294438" y="4850455"/>
                <a:ext cx="7593618" cy="3276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p:cNvGrpSpPr/>
            <p:nvPr/>
          </p:nvGrpSpPr>
          <p:grpSpPr>
            <a:xfrm>
              <a:off x="18082864" y="4978694"/>
              <a:ext cx="5155218" cy="1648885"/>
              <a:chOff x="2641527" y="2706506"/>
              <a:chExt cx="3810003" cy="1218621"/>
            </a:xfrm>
          </p:grpSpPr>
          <p:sp>
            <p:nvSpPr>
              <p:cNvPr id="95" name="TextBox 94"/>
              <p:cNvSpPr txBox="1"/>
              <p:nvPr/>
            </p:nvSpPr>
            <p:spPr>
              <a:xfrm>
                <a:off x="2641527" y="3278833"/>
                <a:ext cx="3810003" cy="646294"/>
              </a:xfrm>
              <a:prstGeom prst="rect">
                <a:avLst/>
              </a:prstGeom>
              <a:noFill/>
            </p:spPr>
            <p:txBody>
              <a:bodyPr wrap="square" lIns="182843" tIns="91422" rIns="182843" bIns="91422" rtlCol="0">
                <a:spAutoFit/>
              </a:bodyPr>
              <a:lstStyle/>
              <a:p>
                <a:pPr algn="ctr"/>
                <a:r>
                  <a:rPr lang="en-US" sz="3000" b="1" dirty="0" smtClean="0">
                    <a:solidFill>
                      <a:schemeClr val="bg1"/>
                    </a:solidFill>
                    <a:latin typeface="Lato Black" pitchFamily="34" charset="0"/>
                    <a:ea typeface="Lato Black" pitchFamily="34" charset="0"/>
                    <a:cs typeface="Lato Black" pitchFamily="34" charset="0"/>
                  </a:rPr>
                  <a:t>SHIPPING</a:t>
                </a:r>
                <a:endParaRPr lang="id-ID" sz="3000" b="1" dirty="0">
                  <a:solidFill>
                    <a:schemeClr val="bg1"/>
                  </a:solidFill>
                  <a:latin typeface="Lato Black" pitchFamily="34" charset="0"/>
                  <a:ea typeface="Lato Black" pitchFamily="34" charset="0"/>
                  <a:cs typeface="Lato Black" pitchFamily="34" charset="0"/>
                </a:endParaRPr>
              </a:p>
            </p:txBody>
          </p:sp>
          <p:sp>
            <p:nvSpPr>
              <p:cNvPr id="96" name="TextBox 95"/>
              <p:cNvSpPr txBox="1"/>
              <p:nvPr/>
            </p:nvSpPr>
            <p:spPr>
              <a:xfrm>
                <a:off x="2961552" y="2706506"/>
                <a:ext cx="3337575" cy="707850"/>
              </a:xfrm>
              <a:prstGeom prst="rect">
                <a:avLst/>
              </a:prstGeom>
              <a:noFill/>
            </p:spPr>
            <p:txBody>
              <a:bodyPr wrap="square" lIns="182843" tIns="91422" rIns="182843" bIns="91422" rtlCol="0">
                <a:spAutoFit/>
              </a:bodyPr>
              <a:lstStyle/>
              <a:p>
                <a:pPr algn="ctr"/>
                <a:r>
                  <a:rPr lang="en-US" sz="3400" b="1" dirty="0" smtClean="0">
                    <a:solidFill>
                      <a:schemeClr val="bg1"/>
                    </a:solidFill>
                    <a:latin typeface="Lato Black" pitchFamily="34" charset="0"/>
                    <a:ea typeface="Lato Black" pitchFamily="34" charset="0"/>
                    <a:cs typeface="Lato Black" pitchFamily="34" charset="0"/>
                  </a:rPr>
                  <a:t>87%</a:t>
                </a:r>
                <a:endParaRPr lang="id-ID" sz="3400" b="1" dirty="0">
                  <a:solidFill>
                    <a:schemeClr val="bg1"/>
                  </a:solidFill>
                  <a:latin typeface="Lato Black" pitchFamily="34" charset="0"/>
                  <a:ea typeface="Lato Black" pitchFamily="34" charset="0"/>
                  <a:cs typeface="Lato Black" pitchFamily="34" charset="0"/>
                </a:endParaRPr>
              </a:p>
            </p:txBody>
          </p:sp>
        </p:grpSp>
        <p:pic>
          <p:nvPicPr>
            <p:cNvPr id="38" name="Picture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9166399">
              <a:off x="14238221" y="6764902"/>
              <a:ext cx="1632857" cy="1524000"/>
            </a:xfrm>
            <a:prstGeom prst="rect">
              <a:avLst/>
            </a:prstGeom>
          </p:spPr>
        </p:pic>
        <p:pic>
          <p:nvPicPr>
            <p:cNvPr id="39" name="Picture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527809">
              <a:off x="15426673" y="5458825"/>
              <a:ext cx="1145171" cy="1068826"/>
            </a:xfrm>
            <a:prstGeom prst="rect">
              <a:avLst/>
            </a:prstGeom>
          </p:spPr>
        </p:pic>
      </p:grpSp>
    </p:spTree>
    <p:extLst>
      <p:ext uri="{BB962C8B-B14F-4D97-AF65-F5344CB8AC3E}">
        <p14:creationId xmlns:p14="http://schemas.microsoft.com/office/powerpoint/2010/main" val="176808803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 presetClass="entr" presetSubtype="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p:cNvGrpSpPr/>
          <p:nvPr/>
        </p:nvGrpSpPr>
        <p:grpSpPr>
          <a:xfrm>
            <a:off x="8717103" y="304800"/>
            <a:ext cx="6873734" cy="1295400"/>
            <a:chOff x="12920366" y="4046312"/>
            <a:chExt cx="6873734" cy="1295400"/>
          </a:xfrm>
        </p:grpSpPr>
        <p:sp>
          <p:nvSpPr>
            <p:cNvPr id="45" name="Title 20"/>
            <p:cNvSpPr txBox="1">
              <a:spLocks/>
            </p:cNvSpPr>
            <p:nvPr/>
          </p:nvSpPr>
          <p:spPr bwMode="auto">
            <a:xfrm>
              <a:off x="12996566" y="4615347"/>
              <a:ext cx="6637448" cy="726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gn="ct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a:t>
              </a:r>
              <a:r>
                <a:rPr lang="pt-BR" sz="2400" dirty="0" err="1" smtClean="0">
                  <a:solidFill>
                    <a:schemeClr val="bg1">
                      <a:lumMod val="75000"/>
                    </a:schemeClr>
                  </a:solidFill>
                  <a:latin typeface="Lato" pitchFamily="34" charset="0"/>
                  <a:ea typeface="Lato" pitchFamily="34" charset="0"/>
                  <a:cs typeface="Lato" pitchFamily="34" charset="0"/>
                </a:rPr>
                <a:t>sit</a:t>
              </a:r>
              <a:r>
                <a:rPr lang="pt-BR" sz="2400" dirty="0" smtClean="0">
                  <a:solidFill>
                    <a:schemeClr val="bg1">
                      <a:lumMod val="75000"/>
                    </a:schemeClr>
                  </a:solidFill>
                  <a:latin typeface="Lato" pitchFamily="34" charset="0"/>
                  <a:ea typeface="Lato" pitchFamily="34" charset="0"/>
                  <a:cs typeface="Lato" pitchFamily="34" charset="0"/>
                </a:rPr>
                <a:t> </a:t>
              </a:r>
              <a:r>
                <a:rPr lang="pt-BR" sz="2400" dirty="0" err="1" smtClean="0">
                  <a:solidFill>
                    <a:schemeClr val="bg1">
                      <a:lumMod val="75000"/>
                    </a:schemeClr>
                  </a:solidFill>
                  <a:latin typeface="Lato" pitchFamily="34" charset="0"/>
                  <a:ea typeface="Lato" pitchFamily="34" charset="0"/>
                  <a:cs typeface="Lato" pitchFamily="34" charset="0"/>
                </a:rPr>
                <a:t>amet</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46" name="TextBox 45"/>
            <p:cNvSpPr txBox="1"/>
            <p:nvPr/>
          </p:nvSpPr>
          <p:spPr>
            <a:xfrm>
              <a:off x="12920366" y="4046312"/>
              <a:ext cx="6873734" cy="630942"/>
            </a:xfrm>
            <a:prstGeom prst="rect">
              <a:avLst/>
            </a:prstGeom>
            <a:noFill/>
          </p:spPr>
          <p:txBody>
            <a:bodyPr wrap="square" rtlCol="0">
              <a:spAutoFit/>
            </a:bodyPr>
            <a:lstStyle/>
            <a:p>
              <a:pPr algn="ctr"/>
              <a:r>
                <a:rPr lang="en-US" sz="3500" b="1" dirty="0" smtClean="0">
                  <a:solidFill>
                    <a:schemeClr val="accent3"/>
                  </a:solidFill>
                  <a:latin typeface="Lato Black" charset="0"/>
                  <a:ea typeface="Lato Black" charset="0"/>
                  <a:cs typeface="Lato Black" charset="0"/>
                </a:rPr>
                <a:t>PRESENT</a:t>
              </a:r>
              <a:r>
                <a:rPr lang="en-US" sz="3500" b="1" dirty="0" smtClean="0">
                  <a:solidFill>
                    <a:schemeClr val="accent6"/>
                  </a:solidFill>
                  <a:latin typeface="Lato Black" charset="0"/>
                  <a:ea typeface="Lato Black" charset="0"/>
                  <a:cs typeface="Lato Black" charset="0"/>
                </a:rPr>
                <a:t> </a:t>
              </a:r>
              <a:r>
                <a:rPr lang="en-US" sz="3500" b="1" dirty="0" smtClean="0">
                  <a:solidFill>
                    <a:schemeClr val="accent1"/>
                  </a:solidFill>
                  <a:latin typeface="Lato Black" charset="0"/>
                  <a:ea typeface="Lato Black" charset="0"/>
                  <a:cs typeface="Lato Black" charset="0"/>
                </a:rPr>
                <a:t>HERE</a:t>
              </a:r>
            </a:p>
          </p:txBody>
        </p:sp>
      </p:grpSp>
      <p:grpSp>
        <p:nvGrpSpPr>
          <p:cNvPr id="3" name="Group 2"/>
          <p:cNvGrpSpPr/>
          <p:nvPr/>
        </p:nvGrpSpPr>
        <p:grpSpPr>
          <a:xfrm>
            <a:off x="6000423" y="375667"/>
            <a:ext cx="17515214" cy="13355573"/>
            <a:chOff x="6000423" y="375667"/>
            <a:chExt cx="17515214" cy="13355573"/>
          </a:xfrm>
        </p:grpSpPr>
        <p:grpSp>
          <p:nvGrpSpPr>
            <p:cNvPr id="10" name="กลุ่ม 177"/>
            <p:cNvGrpSpPr/>
            <p:nvPr/>
          </p:nvGrpSpPr>
          <p:grpSpPr>
            <a:xfrm>
              <a:off x="10343823" y="2819400"/>
              <a:ext cx="2016352" cy="2370873"/>
              <a:chOff x="11666347" y="3659204"/>
              <a:chExt cx="2331344" cy="2741249"/>
            </a:xfrm>
          </p:grpSpPr>
          <p:sp>
            <p:nvSpPr>
              <p:cNvPr id="11" name="Freeform 22"/>
              <p:cNvSpPr>
                <a:spLocks/>
              </p:cNvSpPr>
              <p:nvPr/>
            </p:nvSpPr>
            <p:spPr bwMode="auto">
              <a:xfrm>
                <a:off x="11666347" y="5631878"/>
                <a:ext cx="2331344" cy="768575"/>
              </a:xfrm>
              <a:custGeom>
                <a:avLst/>
                <a:gdLst>
                  <a:gd name="T0" fmla="*/ 48 w 91"/>
                  <a:gd name="T1" fmla="*/ 11 h 30"/>
                  <a:gd name="T2" fmla="*/ 51 w 91"/>
                  <a:gd name="T3" fmla="*/ 6 h 30"/>
                  <a:gd name="T4" fmla="*/ 50 w 91"/>
                  <a:gd name="T5" fmla="*/ 4 h 30"/>
                  <a:gd name="T6" fmla="*/ 48 w 91"/>
                  <a:gd name="T7" fmla="*/ 6 h 30"/>
                  <a:gd name="T8" fmla="*/ 46 w 91"/>
                  <a:gd name="T9" fmla="*/ 8 h 30"/>
                  <a:gd name="T10" fmla="*/ 45 w 91"/>
                  <a:gd name="T11" fmla="*/ 8 h 30"/>
                  <a:gd name="T12" fmla="*/ 43 w 91"/>
                  <a:gd name="T13" fmla="*/ 6 h 30"/>
                  <a:gd name="T14" fmla="*/ 46 w 91"/>
                  <a:gd name="T15" fmla="*/ 3 h 30"/>
                  <a:gd name="T16" fmla="*/ 47 w 91"/>
                  <a:gd name="T17" fmla="*/ 2 h 30"/>
                  <a:gd name="T18" fmla="*/ 46 w 91"/>
                  <a:gd name="T19" fmla="*/ 0 h 30"/>
                  <a:gd name="T20" fmla="*/ 40 w 91"/>
                  <a:gd name="T21" fmla="*/ 6 h 30"/>
                  <a:gd name="T22" fmla="*/ 43 w 91"/>
                  <a:gd name="T23" fmla="*/ 11 h 30"/>
                  <a:gd name="T24" fmla="*/ 1 w 91"/>
                  <a:gd name="T25" fmla="*/ 29 h 30"/>
                  <a:gd name="T26" fmla="*/ 1 w 91"/>
                  <a:gd name="T27" fmla="*/ 30 h 30"/>
                  <a:gd name="T28" fmla="*/ 2 w 91"/>
                  <a:gd name="T29" fmla="*/ 30 h 30"/>
                  <a:gd name="T30" fmla="*/ 45 w 91"/>
                  <a:gd name="T31" fmla="*/ 11 h 30"/>
                  <a:gd name="T32" fmla="*/ 46 w 91"/>
                  <a:gd name="T33" fmla="*/ 11 h 30"/>
                  <a:gd name="T34" fmla="*/ 47 w 91"/>
                  <a:gd name="T35" fmla="*/ 11 h 30"/>
                  <a:gd name="T36" fmla="*/ 89 w 91"/>
                  <a:gd name="T37" fmla="*/ 30 h 30"/>
                  <a:gd name="T38" fmla="*/ 90 w 91"/>
                  <a:gd name="T39" fmla="*/ 30 h 30"/>
                  <a:gd name="T40" fmla="*/ 91 w 91"/>
                  <a:gd name="T41" fmla="*/ 30 h 30"/>
                  <a:gd name="T42" fmla="*/ 91 w 91"/>
                  <a:gd name="T43" fmla="*/ 29 h 30"/>
                  <a:gd name="T44" fmla="*/ 48 w 91"/>
                  <a:gd name="T45" fmla="*/ 11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1" h="30">
                    <a:moveTo>
                      <a:pt x="48" y="11"/>
                    </a:moveTo>
                    <a:cubicBezTo>
                      <a:pt x="50" y="10"/>
                      <a:pt x="51" y="8"/>
                      <a:pt x="51" y="6"/>
                    </a:cubicBezTo>
                    <a:cubicBezTo>
                      <a:pt x="51" y="5"/>
                      <a:pt x="50" y="4"/>
                      <a:pt x="50" y="4"/>
                    </a:cubicBezTo>
                    <a:cubicBezTo>
                      <a:pt x="49" y="4"/>
                      <a:pt x="48" y="5"/>
                      <a:pt x="48" y="6"/>
                    </a:cubicBezTo>
                    <a:cubicBezTo>
                      <a:pt x="48" y="7"/>
                      <a:pt x="47" y="8"/>
                      <a:pt x="46" y="8"/>
                    </a:cubicBezTo>
                    <a:cubicBezTo>
                      <a:pt x="46" y="8"/>
                      <a:pt x="45" y="8"/>
                      <a:pt x="45" y="8"/>
                    </a:cubicBezTo>
                    <a:cubicBezTo>
                      <a:pt x="44" y="8"/>
                      <a:pt x="43" y="7"/>
                      <a:pt x="43" y="6"/>
                    </a:cubicBezTo>
                    <a:cubicBezTo>
                      <a:pt x="43" y="5"/>
                      <a:pt x="44" y="3"/>
                      <a:pt x="46" y="3"/>
                    </a:cubicBezTo>
                    <a:cubicBezTo>
                      <a:pt x="46" y="3"/>
                      <a:pt x="47" y="3"/>
                      <a:pt x="47" y="2"/>
                    </a:cubicBezTo>
                    <a:cubicBezTo>
                      <a:pt x="47" y="1"/>
                      <a:pt x="46" y="0"/>
                      <a:pt x="46" y="0"/>
                    </a:cubicBezTo>
                    <a:cubicBezTo>
                      <a:pt x="43" y="0"/>
                      <a:pt x="40" y="3"/>
                      <a:pt x="40" y="6"/>
                    </a:cubicBezTo>
                    <a:cubicBezTo>
                      <a:pt x="40" y="8"/>
                      <a:pt x="41" y="10"/>
                      <a:pt x="43" y="11"/>
                    </a:cubicBezTo>
                    <a:cubicBezTo>
                      <a:pt x="1" y="29"/>
                      <a:pt x="1" y="29"/>
                      <a:pt x="1" y="29"/>
                    </a:cubicBezTo>
                    <a:cubicBezTo>
                      <a:pt x="0" y="29"/>
                      <a:pt x="0" y="30"/>
                      <a:pt x="1" y="30"/>
                    </a:cubicBezTo>
                    <a:cubicBezTo>
                      <a:pt x="1" y="30"/>
                      <a:pt x="2" y="30"/>
                      <a:pt x="2" y="30"/>
                    </a:cubicBezTo>
                    <a:cubicBezTo>
                      <a:pt x="45" y="11"/>
                      <a:pt x="45" y="11"/>
                      <a:pt x="45" y="11"/>
                    </a:cubicBezTo>
                    <a:cubicBezTo>
                      <a:pt x="45" y="11"/>
                      <a:pt x="45" y="11"/>
                      <a:pt x="46" y="11"/>
                    </a:cubicBezTo>
                    <a:cubicBezTo>
                      <a:pt x="46" y="11"/>
                      <a:pt x="46" y="11"/>
                      <a:pt x="47" y="11"/>
                    </a:cubicBezTo>
                    <a:cubicBezTo>
                      <a:pt x="89" y="30"/>
                      <a:pt x="89" y="30"/>
                      <a:pt x="89" y="30"/>
                    </a:cubicBezTo>
                    <a:cubicBezTo>
                      <a:pt x="90" y="30"/>
                      <a:pt x="90" y="30"/>
                      <a:pt x="90" y="30"/>
                    </a:cubicBezTo>
                    <a:cubicBezTo>
                      <a:pt x="90" y="30"/>
                      <a:pt x="90" y="30"/>
                      <a:pt x="91" y="30"/>
                    </a:cubicBezTo>
                    <a:cubicBezTo>
                      <a:pt x="91" y="30"/>
                      <a:pt x="91" y="29"/>
                      <a:pt x="91" y="29"/>
                    </a:cubicBezTo>
                    <a:lnTo>
                      <a:pt x="48" y="11"/>
                    </a:lnTo>
                    <a:close/>
                  </a:path>
                </a:pathLst>
              </a:custGeom>
              <a:solidFill>
                <a:srgbClr val="ABAF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2" name="Freeform 25"/>
              <p:cNvSpPr>
                <a:spLocks noEditPoints="1"/>
              </p:cNvSpPr>
              <p:nvPr/>
            </p:nvSpPr>
            <p:spPr bwMode="auto">
              <a:xfrm>
                <a:off x="12614255" y="3659204"/>
                <a:ext cx="409907" cy="1588388"/>
              </a:xfrm>
              <a:custGeom>
                <a:avLst/>
                <a:gdLst>
                  <a:gd name="T0" fmla="*/ 121 w 176"/>
                  <a:gd name="T1" fmla="*/ 682 h 682"/>
                  <a:gd name="T2" fmla="*/ 176 w 176"/>
                  <a:gd name="T3" fmla="*/ 0 h 682"/>
                  <a:gd name="T4" fmla="*/ 0 w 176"/>
                  <a:gd name="T5" fmla="*/ 0 h 682"/>
                  <a:gd name="T6" fmla="*/ 66 w 176"/>
                  <a:gd name="T7" fmla="*/ 682 h 682"/>
                  <a:gd name="T8" fmla="*/ 121 w 176"/>
                  <a:gd name="T9" fmla="*/ 682 h 682"/>
                  <a:gd name="T10" fmla="*/ 165 w 176"/>
                  <a:gd name="T11" fmla="*/ 11 h 682"/>
                  <a:gd name="T12" fmla="*/ 110 w 176"/>
                  <a:gd name="T13" fmla="*/ 671 h 682"/>
                  <a:gd name="T14" fmla="*/ 77 w 176"/>
                  <a:gd name="T15" fmla="*/ 671 h 682"/>
                  <a:gd name="T16" fmla="*/ 22 w 176"/>
                  <a:gd name="T17" fmla="*/ 11 h 682"/>
                  <a:gd name="T18" fmla="*/ 165 w 176"/>
                  <a:gd name="T19" fmla="*/ 11 h 6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6" h="682">
                    <a:moveTo>
                      <a:pt x="121" y="682"/>
                    </a:moveTo>
                    <a:lnTo>
                      <a:pt x="176" y="0"/>
                    </a:lnTo>
                    <a:lnTo>
                      <a:pt x="0" y="0"/>
                    </a:lnTo>
                    <a:lnTo>
                      <a:pt x="66" y="682"/>
                    </a:lnTo>
                    <a:lnTo>
                      <a:pt x="121" y="682"/>
                    </a:lnTo>
                    <a:close/>
                    <a:moveTo>
                      <a:pt x="165" y="11"/>
                    </a:moveTo>
                    <a:lnTo>
                      <a:pt x="110" y="671"/>
                    </a:lnTo>
                    <a:lnTo>
                      <a:pt x="77" y="671"/>
                    </a:lnTo>
                    <a:lnTo>
                      <a:pt x="22" y="11"/>
                    </a:lnTo>
                    <a:lnTo>
                      <a:pt x="165" y="11"/>
                    </a:lnTo>
                    <a:close/>
                  </a:path>
                </a:pathLst>
              </a:custGeom>
              <a:solidFill>
                <a:srgbClr val="ABAF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3" name="Freeform 26"/>
              <p:cNvSpPr>
                <a:spLocks/>
              </p:cNvSpPr>
              <p:nvPr/>
            </p:nvSpPr>
            <p:spPr bwMode="auto">
              <a:xfrm>
                <a:off x="12793590" y="5503783"/>
                <a:ext cx="76858" cy="204953"/>
              </a:xfrm>
              <a:custGeom>
                <a:avLst/>
                <a:gdLst>
                  <a:gd name="T0" fmla="*/ 2 w 3"/>
                  <a:gd name="T1" fmla="*/ 8 h 8"/>
                  <a:gd name="T2" fmla="*/ 0 w 3"/>
                  <a:gd name="T3" fmla="*/ 7 h 8"/>
                  <a:gd name="T4" fmla="*/ 0 w 3"/>
                  <a:gd name="T5" fmla="*/ 1 h 8"/>
                  <a:gd name="T6" fmla="*/ 2 w 3"/>
                  <a:gd name="T7" fmla="*/ 0 h 8"/>
                  <a:gd name="T8" fmla="*/ 3 w 3"/>
                  <a:gd name="T9" fmla="*/ 1 h 8"/>
                  <a:gd name="T10" fmla="*/ 3 w 3"/>
                  <a:gd name="T11" fmla="*/ 7 h 8"/>
                  <a:gd name="T12" fmla="*/ 2 w 3"/>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3" h="8">
                    <a:moveTo>
                      <a:pt x="2" y="8"/>
                    </a:moveTo>
                    <a:cubicBezTo>
                      <a:pt x="1" y="8"/>
                      <a:pt x="0" y="8"/>
                      <a:pt x="0" y="7"/>
                    </a:cubicBezTo>
                    <a:cubicBezTo>
                      <a:pt x="0" y="1"/>
                      <a:pt x="0" y="1"/>
                      <a:pt x="0" y="1"/>
                    </a:cubicBezTo>
                    <a:cubicBezTo>
                      <a:pt x="0" y="0"/>
                      <a:pt x="1" y="0"/>
                      <a:pt x="2" y="0"/>
                    </a:cubicBezTo>
                    <a:cubicBezTo>
                      <a:pt x="2" y="0"/>
                      <a:pt x="3" y="0"/>
                      <a:pt x="3" y="1"/>
                    </a:cubicBezTo>
                    <a:cubicBezTo>
                      <a:pt x="3" y="7"/>
                      <a:pt x="3" y="7"/>
                      <a:pt x="3" y="7"/>
                    </a:cubicBezTo>
                    <a:cubicBezTo>
                      <a:pt x="3" y="8"/>
                      <a:pt x="2" y="8"/>
                      <a:pt x="2" y="8"/>
                    </a:cubicBezTo>
                    <a:close/>
                  </a:path>
                </a:pathLst>
              </a:custGeom>
              <a:solidFill>
                <a:srgbClr val="04030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4" name="Freeform 27"/>
              <p:cNvSpPr>
                <a:spLocks/>
              </p:cNvSpPr>
              <p:nvPr/>
            </p:nvSpPr>
            <p:spPr bwMode="auto">
              <a:xfrm>
                <a:off x="12665494" y="5145115"/>
                <a:ext cx="333050" cy="461145"/>
              </a:xfrm>
              <a:custGeom>
                <a:avLst/>
                <a:gdLst>
                  <a:gd name="T0" fmla="*/ 7 w 13"/>
                  <a:gd name="T1" fmla="*/ 0 h 18"/>
                  <a:gd name="T2" fmla="*/ 0 w 13"/>
                  <a:gd name="T3" fmla="*/ 7 h 18"/>
                  <a:gd name="T4" fmla="*/ 3 w 13"/>
                  <a:gd name="T5" fmla="*/ 16 h 18"/>
                  <a:gd name="T6" fmla="*/ 4 w 13"/>
                  <a:gd name="T7" fmla="*/ 18 h 18"/>
                  <a:gd name="T8" fmla="*/ 9 w 13"/>
                  <a:gd name="T9" fmla="*/ 18 h 18"/>
                  <a:gd name="T10" fmla="*/ 11 w 13"/>
                  <a:gd name="T11" fmla="*/ 16 h 18"/>
                  <a:gd name="T12" fmla="*/ 13 w 13"/>
                  <a:gd name="T13" fmla="*/ 7 h 18"/>
                  <a:gd name="T14" fmla="*/ 7 w 13"/>
                  <a:gd name="T15" fmla="*/ 0 h 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18">
                    <a:moveTo>
                      <a:pt x="7" y="0"/>
                    </a:moveTo>
                    <a:cubicBezTo>
                      <a:pt x="3" y="0"/>
                      <a:pt x="0" y="3"/>
                      <a:pt x="0" y="7"/>
                    </a:cubicBezTo>
                    <a:cubicBezTo>
                      <a:pt x="3" y="16"/>
                      <a:pt x="3" y="16"/>
                      <a:pt x="3" y="16"/>
                    </a:cubicBezTo>
                    <a:cubicBezTo>
                      <a:pt x="3" y="17"/>
                      <a:pt x="3" y="18"/>
                      <a:pt x="4" y="18"/>
                    </a:cubicBezTo>
                    <a:cubicBezTo>
                      <a:pt x="9" y="18"/>
                      <a:pt x="9" y="18"/>
                      <a:pt x="9" y="18"/>
                    </a:cubicBezTo>
                    <a:cubicBezTo>
                      <a:pt x="10" y="18"/>
                      <a:pt x="11" y="17"/>
                      <a:pt x="11" y="16"/>
                    </a:cubicBezTo>
                    <a:cubicBezTo>
                      <a:pt x="13" y="7"/>
                      <a:pt x="13" y="7"/>
                      <a:pt x="13" y="7"/>
                    </a:cubicBezTo>
                    <a:cubicBezTo>
                      <a:pt x="13" y="3"/>
                      <a:pt x="10" y="0"/>
                      <a:pt x="7" y="0"/>
                    </a:cubicBezTo>
                    <a:close/>
                  </a:path>
                </a:pathLst>
              </a:custGeom>
              <a:solidFill>
                <a:srgbClr val="FAA2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grpSp>
          <p:nvGrpSpPr>
            <p:cNvPr id="15" name="กลุ่ม 170"/>
            <p:cNvGrpSpPr/>
            <p:nvPr/>
          </p:nvGrpSpPr>
          <p:grpSpPr>
            <a:xfrm>
              <a:off x="10191423" y="375667"/>
              <a:ext cx="13324214" cy="13355573"/>
              <a:chOff x="12248823" y="1905000"/>
              <a:chExt cx="10885814" cy="10911434"/>
            </a:xfrm>
          </p:grpSpPr>
          <p:sp>
            <p:nvSpPr>
              <p:cNvPr id="16" name="Freeform 20"/>
              <p:cNvSpPr>
                <a:spLocks/>
              </p:cNvSpPr>
              <p:nvPr/>
            </p:nvSpPr>
            <p:spPr bwMode="auto">
              <a:xfrm>
                <a:off x="22212347" y="3160340"/>
                <a:ext cx="666098" cy="256192"/>
              </a:xfrm>
              <a:custGeom>
                <a:avLst/>
                <a:gdLst>
                  <a:gd name="T0" fmla="*/ 20 w 26"/>
                  <a:gd name="T1" fmla="*/ 0 h 10"/>
                  <a:gd name="T2" fmla="*/ 6 w 26"/>
                  <a:gd name="T3" fmla="*/ 0 h 10"/>
                  <a:gd name="T4" fmla="*/ 0 w 26"/>
                  <a:gd name="T5" fmla="*/ 5 h 10"/>
                  <a:gd name="T6" fmla="*/ 0 w 26"/>
                  <a:gd name="T7" fmla="*/ 10 h 10"/>
                  <a:gd name="T8" fmla="*/ 26 w 26"/>
                  <a:gd name="T9" fmla="*/ 10 h 10"/>
                  <a:gd name="T10" fmla="*/ 26 w 26"/>
                  <a:gd name="T11" fmla="*/ 5 h 10"/>
                  <a:gd name="T12" fmla="*/ 20 w 26"/>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26" h="10">
                    <a:moveTo>
                      <a:pt x="20" y="0"/>
                    </a:moveTo>
                    <a:cubicBezTo>
                      <a:pt x="6" y="0"/>
                      <a:pt x="6" y="0"/>
                      <a:pt x="6" y="0"/>
                    </a:cubicBezTo>
                    <a:cubicBezTo>
                      <a:pt x="3" y="0"/>
                      <a:pt x="0" y="2"/>
                      <a:pt x="0" y="5"/>
                    </a:cubicBezTo>
                    <a:cubicBezTo>
                      <a:pt x="0" y="10"/>
                      <a:pt x="0" y="10"/>
                      <a:pt x="0" y="10"/>
                    </a:cubicBezTo>
                    <a:cubicBezTo>
                      <a:pt x="26" y="10"/>
                      <a:pt x="26" y="10"/>
                      <a:pt x="26" y="10"/>
                    </a:cubicBezTo>
                    <a:cubicBezTo>
                      <a:pt x="26" y="5"/>
                      <a:pt x="26" y="5"/>
                      <a:pt x="26" y="5"/>
                    </a:cubicBezTo>
                    <a:cubicBezTo>
                      <a:pt x="26" y="2"/>
                      <a:pt x="23" y="0"/>
                      <a:pt x="20" y="0"/>
                    </a:cubicBezTo>
                  </a:path>
                </a:pathLst>
              </a:custGeom>
              <a:solidFill>
                <a:srgbClr val="D4D2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7" name="Freeform 21"/>
              <p:cNvSpPr>
                <a:spLocks/>
              </p:cNvSpPr>
              <p:nvPr/>
            </p:nvSpPr>
            <p:spPr bwMode="auto">
              <a:xfrm>
                <a:off x="22033014" y="3749580"/>
                <a:ext cx="871051" cy="307430"/>
              </a:xfrm>
              <a:custGeom>
                <a:avLst/>
                <a:gdLst>
                  <a:gd name="T0" fmla="*/ 34 w 34"/>
                  <a:gd name="T1" fmla="*/ 0 h 12"/>
                  <a:gd name="T2" fmla="*/ 0 w 34"/>
                  <a:gd name="T3" fmla="*/ 0 h 12"/>
                  <a:gd name="T4" fmla="*/ 0 w 34"/>
                  <a:gd name="T5" fmla="*/ 6 h 12"/>
                  <a:gd name="T6" fmla="*/ 5 w 34"/>
                  <a:gd name="T7" fmla="*/ 12 h 12"/>
                  <a:gd name="T8" fmla="*/ 28 w 34"/>
                  <a:gd name="T9" fmla="*/ 12 h 12"/>
                  <a:gd name="T10" fmla="*/ 34 w 34"/>
                  <a:gd name="T11" fmla="*/ 6 h 12"/>
                  <a:gd name="T12" fmla="*/ 34 w 34"/>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4" h="12">
                    <a:moveTo>
                      <a:pt x="34" y="0"/>
                    </a:moveTo>
                    <a:cubicBezTo>
                      <a:pt x="0" y="0"/>
                      <a:pt x="0" y="0"/>
                      <a:pt x="0" y="0"/>
                    </a:cubicBezTo>
                    <a:cubicBezTo>
                      <a:pt x="0" y="6"/>
                      <a:pt x="0" y="6"/>
                      <a:pt x="0" y="6"/>
                    </a:cubicBezTo>
                    <a:cubicBezTo>
                      <a:pt x="0" y="9"/>
                      <a:pt x="2" y="12"/>
                      <a:pt x="5" y="12"/>
                    </a:cubicBezTo>
                    <a:cubicBezTo>
                      <a:pt x="28" y="12"/>
                      <a:pt x="28" y="12"/>
                      <a:pt x="28" y="12"/>
                    </a:cubicBezTo>
                    <a:cubicBezTo>
                      <a:pt x="31" y="12"/>
                      <a:pt x="34" y="9"/>
                      <a:pt x="34" y="6"/>
                    </a:cubicBezTo>
                    <a:cubicBezTo>
                      <a:pt x="34" y="0"/>
                      <a:pt x="34" y="0"/>
                      <a:pt x="34" y="0"/>
                    </a:cubicBezTo>
                  </a:path>
                </a:pathLst>
              </a:custGeom>
              <a:solidFill>
                <a:srgbClr val="D4D2D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8" name="Freeform 23"/>
              <p:cNvSpPr>
                <a:spLocks/>
              </p:cNvSpPr>
              <p:nvPr/>
            </p:nvSpPr>
            <p:spPr bwMode="auto">
              <a:xfrm>
                <a:off x="14810739" y="1956238"/>
                <a:ext cx="5300837" cy="1306578"/>
              </a:xfrm>
              <a:custGeom>
                <a:avLst/>
                <a:gdLst>
                  <a:gd name="T0" fmla="*/ 2265 w 2276"/>
                  <a:gd name="T1" fmla="*/ 0 h 561"/>
                  <a:gd name="T2" fmla="*/ 0 w 2276"/>
                  <a:gd name="T3" fmla="*/ 539 h 561"/>
                  <a:gd name="T4" fmla="*/ 0 w 2276"/>
                  <a:gd name="T5" fmla="*/ 561 h 561"/>
                  <a:gd name="T6" fmla="*/ 2276 w 2276"/>
                  <a:gd name="T7" fmla="*/ 11 h 561"/>
                  <a:gd name="T8" fmla="*/ 2265 w 2276"/>
                  <a:gd name="T9" fmla="*/ 0 h 561"/>
                </a:gdLst>
                <a:ahLst/>
                <a:cxnLst>
                  <a:cxn ang="0">
                    <a:pos x="T0" y="T1"/>
                  </a:cxn>
                  <a:cxn ang="0">
                    <a:pos x="T2" y="T3"/>
                  </a:cxn>
                  <a:cxn ang="0">
                    <a:pos x="T4" y="T5"/>
                  </a:cxn>
                  <a:cxn ang="0">
                    <a:pos x="T6" y="T7"/>
                  </a:cxn>
                  <a:cxn ang="0">
                    <a:pos x="T8" y="T9"/>
                  </a:cxn>
                </a:cxnLst>
                <a:rect l="0" t="0" r="r" b="b"/>
                <a:pathLst>
                  <a:path w="2276" h="561">
                    <a:moveTo>
                      <a:pt x="2265" y="0"/>
                    </a:moveTo>
                    <a:lnTo>
                      <a:pt x="0" y="539"/>
                    </a:lnTo>
                    <a:lnTo>
                      <a:pt x="0" y="561"/>
                    </a:lnTo>
                    <a:lnTo>
                      <a:pt x="2276" y="11"/>
                    </a:lnTo>
                    <a:lnTo>
                      <a:pt x="2265" y="0"/>
                    </a:lnTo>
                    <a:close/>
                  </a:path>
                </a:pathLst>
              </a:custGeom>
              <a:solidFill>
                <a:srgbClr val="ABAF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9" name="Freeform 24"/>
              <p:cNvSpPr>
                <a:spLocks/>
              </p:cNvSpPr>
              <p:nvPr/>
            </p:nvSpPr>
            <p:spPr bwMode="auto">
              <a:xfrm>
                <a:off x="20111576" y="1956238"/>
                <a:ext cx="2126391" cy="1460293"/>
              </a:xfrm>
              <a:custGeom>
                <a:avLst/>
                <a:gdLst>
                  <a:gd name="T0" fmla="*/ 11 w 913"/>
                  <a:gd name="T1" fmla="*/ 0 h 627"/>
                  <a:gd name="T2" fmla="*/ 0 w 913"/>
                  <a:gd name="T3" fmla="*/ 11 h 627"/>
                  <a:gd name="T4" fmla="*/ 902 w 913"/>
                  <a:gd name="T5" fmla="*/ 627 h 627"/>
                  <a:gd name="T6" fmla="*/ 913 w 913"/>
                  <a:gd name="T7" fmla="*/ 605 h 627"/>
                  <a:gd name="T8" fmla="*/ 11 w 913"/>
                  <a:gd name="T9" fmla="*/ 0 h 627"/>
                </a:gdLst>
                <a:ahLst/>
                <a:cxnLst>
                  <a:cxn ang="0">
                    <a:pos x="T0" y="T1"/>
                  </a:cxn>
                  <a:cxn ang="0">
                    <a:pos x="T2" y="T3"/>
                  </a:cxn>
                  <a:cxn ang="0">
                    <a:pos x="T4" y="T5"/>
                  </a:cxn>
                  <a:cxn ang="0">
                    <a:pos x="T6" y="T7"/>
                  </a:cxn>
                  <a:cxn ang="0">
                    <a:pos x="T8" y="T9"/>
                  </a:cxn>
                </a:cxnLst>
                <a:rect l="0" t="0" r="r" b="b"/>
                <a:pathLst>
                  <a:path w="913" h="627">
                    <a:moveTo>
                      <a:pt x="11" y="0"/>
                    </a:moveTo>
                    <a:lnTo>
                      <a:pt x="0" y="11"/>
                    </a:lnTo>
                    <a:lnTo>
                      <a:pt x="902" y="627"/>
                    </a:lnTo>
                    <a:lnTo>
                      <a:pt x="913" y="605"/>
                    </a:lnTo>
                    <a:lnTo>
                      <a:pt x="11" y="0"/>
                    </a:lnTo>
                    <a:close/>
                  </a:path>
                </a:pathLst>
              </a:custGeom>
              <a:solidFill>
                <a:srgbClr val="ABAF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0" name="Freeform 28"/>
              <p:cNvSpPr>
                <a:spLocks noEditPoints="1"/>
              </p:cNvSpPr>
              <p:nvPr/>
            </p:nvSpPr>
            <p:spPr bwMode="auto">
              <a:xfrm>
                <a:off x="12248823" y="1905000"/>
                <a:ext cx="10885814" cy="9732953"/>
              </a:xfrm>
              <a:custGeom>
                <a:avLst/>
                <a:gdLst>
                  <a:gd name="T0" fmla="*/ 312 w 425"/>
                  <a:gd name="T1" fmla="*/ 25 h 380"/>
                  <a:gd name="T2" fmla="*/ 304 w 425"/>
                  <a:gd name="T3" fmla="*/ 0 h 380"/>
                  <a:gd name="T4" fmla="*/ 263 w 425"/>
                  <a:gd name="T5" fmla="*/ 51 h 380"/>
                  <a:gd name="T6" fmla="*/ 12 w 425"/>
                  <a:gd name="T7" fmla="*/ 51 h 380"/>
                  <a:gd name="T8" fmla="*/ 11 w 425"/>
                  <a:gd name="T9" fmla="*/ 52 h 380"/>
                  <a:gd name="T10" fmla="*/ 0 w 425"/>
                  <a:gd name="T11" fmla="*/ 72 h 380"/>
                  <a:gd name="T12" fmla="*/ 0 w 425"/>
                  <a:gd name="T13" fmla="*/ 73 h 380"/>
                  <a:gd name="T14" fmla="*/ 1 w 425"/>
                  <a:gd name="T15" fmla="*/ 74 h 380"/>
                  <a:gd name="T16" fmla="*/ 296 w 425"/>
                  <a:gd name="T17" fmla="*/ 105 h 380"/>
                  <a:gd name="T18" fmla="*/ 296 w 425"/>
                  <a:gd name="T19" fmla="*/ 379 h 380"/>
                  <a:gd name="T20" fmla="*/ 318 w 425"/>
                  <a:gd name="T21" fmla="*/ 106 h 380"/>
                  <a:gd name="T22" fmla="*/ 423 w 425"/>
                  <a:gd name="T23" fmla="*/ 74 h 380"/>
                  <a:gd name="T24" fmla="*/ 23 w 425"/>
                  <a:gd name="T25" fmla="*/ 69 h 380"/>
                  <a:gd name="T26" fmla="*/ 37 w 425"/>
                  <a:gd name="T27" fmla="*/ 54 h 380"/>
                  <a:gd name="T28" fmla="*/ 67 w 425"/>
                  <a:gd name="T29" fmla="*/ 69 h 380"/>
                  <a:gd name="T30" fmla="*/ 81 w 425"/>
                  <a:gd name="T31" fmla="*/ 54 h 380"/>
                  <a:gd name="T32" fmla="*/ 113 w 425"/>
                  <a:gd name="T33" fmla="*/ 71 h 380"/>
                  <a:gd name="T34" fmla="*/ 144 w 425"/>
                  <a:gd name="T35" fmla="*/ 56 h 380"/>
                  <a:gd name="T36" fmla="*/ 174 w 425"/>
                  <a:gd name="T37" fmla="*/ 71 h 380"/>
                  <a:gd name="T38" fmla="*/ 179 w 425"/>
                  <a:gd name="T39" fmla="*/ 71 h 380"/>
                  <a:gd name="T40" fmla="*/ 212 w 425"/>
                  <a:gd name="T41" fmla="*/ 54 h 380"/>
                  <a:gd name="T42" fmla="*/ 250 w 425"/>
                  <a:gd name="T43" fmla="*/ 54 h 380"/>
                  <a:gd name="T44" fmla="*/ 272 w 425"/>
                  <a:gd name="T45" fmla="*/ 54 h 380"/>
                  <a:gd name="T46" fmla="*/ 296 w 425"/>
                  <a:gd name="T47" fmla="*/ 69 h 380"/>
                  <a:gd name="T48" fmla="*/ 305 w 425"/>
                  <a:gd name="T49" fmla="*/ 31 h 380"/>
                  <a:gd name="T50" fmla="*/ 306 w 425"/>
                  <a:gd name="T51" fmla="*/ 19 h 380"/>
                  <a:gd name="T52" fmla="*/ 304 w 425"/>
                  <a:gd name="T53" fmla="*/ 34 h 380"/>
                  <a:gd name="T54" fmla="*/ 299 w 425"/>
                  <a:gd name="T55" fmla="*/ 67 h 380"/>
                  <a:gd name="T56" fmla="*/ 299 w 425"/>
                  <a:gd name="T57" fmla="*/ 85 h 380"/>
                  <a:gd name="T58" fmla="*/ 299 w 425"/>
                  <a:gd name="T59" fmla="*/ 118 h 380"/>
                  <a:gd name="T60" fmla="*/ 311 w 425"/>
                  <a:gd name="T61" fmla="*/ 147 h 380"/>
                  <a:gd name="T62" fmla="*/ 299 w 425"/>
                  <a:gd name="T63" fmla="*/ 169 h 380"/>
                  <a:gd name="T64" fmla="*/ 299 w 425"/>
                  <a:gd name="T65" fmla="*/ 184 h 380"/>
                  <a:gd name="T66" fmla="*/ 299 w 425"/>
                  <a:gd name="T67" fmla="*/ 216 h 380"/>
                  <a:gd name="T68" fmla="*/ 311 w 425"/>
                  <a:gd name="T69" fmla="*/ 238 h 380"/>
                  <a:gd name="T70" fmla="*/ 299 w 425"/>
                  <a:gd name="T71" fmla="*/ 266 h 380"/>
                  <a:gd name="T72" fmla="*/ 299 w 425"/>
                  <a:gd name="T73" fmla="*/ 281 h 380"/>
                  <a:gd name="T74" fmla="*/ 299 w 425"/>
                  <a:gd name="T75" fmla="*/ 315 h 380"/>
                  <a:gd name="T76" fmla="*/ 311 w 425"/>
                  <a:gd name="T77" fmla="*/ 344 h 380"/>
                  <a:gd name="T78" fmla="*/ 299 w 425"/>
                  <a:gd name="T79" fmla="*/ 376 h 380"/>
                  <a:gd name="T80" fmla="*/ 315 w 425"/>
                  <a:gd name="T81" fmla="*/ 365 h 380"/>
                  <a:gd name="T82" fmla="*/ 315 w 425"/>
                  <a:gd name="T83" fmla="*/ 299 h 380"/>
                  <a:gd name="T84" fmla="*/ 300 w 425"/>
                  <a:gd name="T85" fmla="*/ 247 h 380"/>
                  <a:gd name="T86" fmla="*/ 315 w 425"/>
                  <a:gd name="T87" fmla="*/ 195 h 380"/>
                  <a:gd name="T88" fmla="*/ 315 w 425"/>
                  <a:gd name="T89" fmla="*/ 168 h 380"/>
                  <a:gd name="T90" fmla="*/ 315 w 425"/>
                  <a:gd name="T91" fmla="*/ 102 h 380"/>
                  <a:gd name="T92" fmla="*/ 303 w 425"/>
                  <a:gd name="T93" fmla="*/ 74 h 380"/>
                  <a:gd name="T94" fmla="*/ 322 w 425"/>
                  <a:gd name="T95" fmla="*/ 97 h 380"/>
                  <a:gd name="T96" fmla="*/ 320 w 425"/>
                  <a:gd name="T97" fmla="*/ 66 h 380"/>
                  <a:gd name="T98" fmla="*/ 320 w 425"/>
                  <a:gd name="T99" fmla="*/ 61 h 380"/>
                  <a:gd name="T100" fmla="*/ 391 w 425"/>
                  <a:gd name="T101" fmla="*/ 66 h 380"/>
                  <a:gd name="T102" fmla="*/ 388 w 425"/>
                  <a:gd name="T103" fmla="*/ 66 h 380"/>
                  <a:gd name="T104" fmla="*/ 371 w 425"/>
                  <a:gd name="T105" fmla="*/ 64 h 380"/>
                  <a:gd name="T106" fmla="*/ 340 w 425"/>
                  <a:gd name="T107" fmla="*/ 64 h 380"/>
                  <a:gd name="T108" fmla="*/ 323 w 425"/>
                  <a:gd name="T109" fmla="*/ 60 h 380"/>
                  <a:gd name="T110" fmla="*/ 422 w 425"/>
                  <a:gd name="T111" fmla="*/ 69 h 380"/>
                  <a:gd name="T112" fmla="*/ 408 w 425"/>
                  <a:gd name="T113" fmla="*/ 6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25" h="380">
                    <a:moveTo>
                      <a:pt x="423" y="57"/>
                    </a:moveTo>
                    <a:cubicBezTo>
                      <a:pt x="322" y="57"/>
                      <a:pt x="322" y="57"/>
                      <a:pt x="322" y="57"/>
                    </a:cubicBezTo>
                    <a:cubicBezTo>
                      <a:pt x="322" y="57"/>
                      <a:pt x="322" y="57"/>
                      <a:pt x="322" y="57"/>
                    </a:cubicBezTo>
                    <a:cubicBezTo>
                      <a:pt x="316" y="57"/>
                      <a:pt x="316" y="57"/>
                      <a:pt x="316" y="57"/>
                    </a:cubicBezTo>
                    <a:cubicBezTo>
                      <a:pt x="316" y="57"/>
                      <a:pt x="316" y="57"/>
                      <a:pt x="316" y="57"/>
                    </a:cubicBezTo>
                    <a:cubicBezTo>
                      <a:pt x="314" y="39"/>
                      <a:pt x="314" y="39"/>
                      <a:pt x="314" y="39"/>
                    </a:cubicBezTo>
                    <a:cubicBezTo>
                      <a:pt x="314" y="39"/>
                      <a:pt x="314" y="39"/>
                      <a:pt x="314" y="39"/>
                    </a:cubicBezTo>
                    <a:cubicBezTo>
                      <a:pt x="312" y="25"/>
                      <a:pt x="312" y="25"/>
                      <a:pt x="312" y="25"/>
                    </a:cubicBezTo>
                    <a:cubicBezTo>
                      <a:pt x="312" y="25"/>
                      <a:pt x="312" y="25"/>
                      <a:pt x="312" y="25"/>
                    </a:cubicBezTo>
                    <a:cubicBezTo>
                      <a:pt x="312" y="25"/>
                      <a:pt x="312" y="25"/>
                      <a:pt x="312" y="25"/>
                    </a:cubicBezTo>
                    <a:cubicBezTo>
                      <a:pt x="312" y="25"/>
                      <a:pt x="312" y="25"/>
                      <a:pt x="312" y="25"/>
                    </a:cubicBezTo>
                    <a:cubicBezTo>
                      <a:pt x="310" y="13"/>
                      <a:pt x="310" y="13"/>
                      <a:pt x="310" y="13"/>
                    </a:cubicBezTo>
                    <a:cubicBezTo>
                      <a:pt x="310" y="13"/>
                      <a:pt x="310" y="13"/>
                      <a:pt x="310" y="13"/>
                    </a:cubicBezTo>
                    <a:cubicBezTo>
                      <a:pt x="309" y="6"/>
                      <a:pt x="309" y="6"/>
                      <a:pt x="309" y="6"/>
                    </a:cubicBezTo>
                    <a:cubicBezTo>
                      <a:pt x="310" y="6"/>
                      <a:pt x="310" y="6"/>
                      <a:pt x="310" y="6"/>
                    </a:cubicBezTo>
                    <a:cubicBezTo>
                      <a:pt x="312" y="6"/>
                      <a:pt x="313" y="4"/>
                      <a:pt x="313" y="3"/>
                    </a:cubicBezTo>
                    <a:cubicBezTo>
                      <a:pt x="313" y="1"/>
                      <a:pt x="312" y="0"/>
                      <a:pt x="310" y="0"/>
                    </a:cubicBezTo>
                    <a:cubicBezTo>
                      <a:pt x="304" y="0"/>
                      <a:pt x="304" y="0"/>
                      <a:pt x="304" y="0"/>
                    </a:cubicBezTo>
                    <a:cubicBezTo>
                      <a:pt x="303" y="0"/>
                      <a:pt x="303" y="0"/>
                      <a:pt x="303" y="0"/>
                    </a:cubicBezTo>
                    <a:cubicBezTo>
                      <a:pt x="301" y="0"/>
                      <a:pt x="300" y="1"/>
                      <a:pt x="300" y="3"/>
                    </a:cubicBezTo>
                    <a:cubicBezTo>
                      <a:pt x="300" y="4"/>
                      <a:pt x="301" y="6"/>
                      <a:pt x="303" y="6"/>
                    </a:cubicBezTo>
                    <a:cubicBezTo>
                      <a:pt x="304" y="6"/>
                      <a:pt x="304" y="6"/>
                      <a:pt x="304" y="6"/>
                    </a:cubicBezTo>
                    <a:cubicBezTo>
                      <a:pt x="301" y="31"/>
                      <a:pt x="301" y="31"/>
                      <a:pt x="301" y="31"/>
                    </a:cubicBezTo>
                    <a:cubicBezTo>
                      <a:pt x="301" y="31"/>
                      <a:pt x="301" y="31"/>
                      <a:pt x="301" y="31"/>
                    </a:cubicBezTo>
                    <a:cubicBezTo>
                      <a:pt x="298" y="51"/>
                      <a:pt x="298" y="51"/>
                      <a:pt x="298" y="51"/>
                    </a:cubicBezTo>
                    <a:cubicBezTo>
                      <a:pt x="275" y="51"/>
                      <a:pt x="275" y="51"/>
                      <a:pt x="275" y="51"/>
                    </a:cubicBezTo>
                    <a:cubicBezTo>
                      <a:pt x="263" y="51"/>
                      <a:pt x="263" y="51"/>
                      <a:pt x="263" y="51"/>
                    </a:cubicBezTo>
                    <a:cubicBezTo>
                      <a:pt x="104" y="51"/>
                      <a:pt x="104" y="51"/>
                      <a:pt x="104" y="51"/>
                    </a:cubicBezTo>
                    <a:cubicBezTo>
                      <a:pt x="103" y="50"/>
                      <a:pt x="102" y="48"/>
                      <a:pt x="100" y="48"/>
                    </a:cubicBezTo>
                    <a:cubicBezTo>
                      <a:pt x="98" y="48"/>
                      <a:pt x="96" y="50"/>
                      <a:pt x="96" y="51"/>
                    </a:cubicBezTo>
                    <a:cubicBezTo>
                      <a:pt x="12" y="51"/>
                      <a:pt x="12" y="51"/>
                      <a:pt x="12" y="51"/>
                    </a:cubicBezTo>
                    <a:cubicBezTo>
                      <a:pt x="12" y="51"/>
                      <a:pt x="12" y="51"/>
                      <a:pt x="12" y="51"/>
                    </a:cubicBezTo>
                    <a:cubicBezTo>
                      <a:pt x="12" y="51"/>
                      <a:pt x="12" y="51"/>
                      <a:pt x="12" y="51"/>
                    </a:cubicBezTo>
                    <a:cubicBezTo>
                      <a:pt x="12" y="51"/>
                      <a:pt x="12" y="51"/>
                      <a:pt x="12" y="51"/>
                    </a:cubicBezTo>
                    <a:cubicBezTo>
                      <a:pt x="12" y="51"/>
                      <a:pt x="12" y="51"/>
                      <a:pt x="12" y="51"/>
                    </a:cubicBezTo>
                    <a:cubicBezTo>
                      <a:pt x="12" y="51"/>
                      <a:pt x="12" y="51"/>
                      <a:pt x="12" y="51"/>
                    </a:cubicBezTo>
                    <a:cubicBezTo>
                      <a:pt x="12" y="51"/>
                      <a:pt x="12" y="51"/>
                      <a:pt x="12" y="51"/>
                    </a:cubicBezTo>
                    <a:cubicBezTo>
                      <a:pt x="12" y="51"/>
                      <a:pt x="12" y="51"/>
                      <a:pt x="12" y="51"/>
                    </a:cubicBezTo>
                    <a:cubicBezTo>
                      <a:pt x="12" y="52"/>
                      <a:pt x="12" y="52"/>
                      <a:pt x="12" y="52"/>
                    </a:cubicBezTo>
                    <a:cubicBezTo>
                      <a:pt x="12" y="52"/>
                      <a:pt x="12" y="52"/>
                      <a:pt x="12" y="52"/>
                    </a:cubicBezTo>
                    <a:cubicBezTo>
                      <a:pt x="12" y="52"/>
                      <a:pt x="12" y="52"/>
                      <a:pt x="12" y="52"/>
                    </a:cubicBezTo>
                    <a:cubicBezTo>
                      <a:pt x="11" y="52"/>
                      <a:pt x="11" y="52"/>
                      <a:pt x="11" y="52"/>
                    </a:cubicBezTo>
                    <a:cubicBezTo>
                      <a:pt x="11" y="52"/>
                      <a:pt x="11" y="52"/>
                      <a:pt x="11" y="52"/>
                    </a:cubicBezTo>
                    <a:cubicBezTo>
                      <a:pt x="11" y="52"/>
                      <a:pt x="11" y="52"/>
                      <a:pt x="11" y="52"/>
                    </a:cubicBezTo>
                    <a:cubicBezTo>
                      <a:pt x="11" y="52"/>
                      <a:pt x="11" y="52"/>
                      <a:pt x="11" y="52"/>
                    </a:cubicBezTo>
                    <a:cubicBezTo>
                      <a:pt x="11" y="52"/>
                      <a:pt x="11" y="52"/>
                      <a:pt x="11" y="52"/>
                    </a:cubicBezTo>
                    <a:cubicBezTo>
                      <a:pt x="11" y="52"/>
                      <a:pt x="11" y="52"/>
                      <a:pt x="11" y="52"/>
                    </a:cubicBezTo>
                    <a:cubicBezTo>
                      <a:pt x="11" y="52"/>
                      <a:pt x="11" y="52"/>
                      <a:pt x="11" y="52"/>
                    </a:cubicBezTo>
                    <a:cubicBezTo>
                      <a:pt x="11" y="52"/>
                      <a:pt x="11" y="52"/>
                      <a:pt x="11" y="52"/>
                    </a:cubicBezTo>
                    <a:cubicBezTo>
                      <a:pt x="0" y="71"/>
                      <a:pt x="0" y="71"/>
                      <a:pt x="0" y="71"/>
                    </a:cubicBezTo>
                    <a:cubicBezTo>
                      <a:pt x="0" y="71"/>
                      <a:pt x="0" y="71"/>
                      <a:pt x="0" y="71"/>
                    </a:cubicBezTo>
                    <a:cubicBezTo>
                      <a:pt x="0" y="72"/>
                      <a:pt x="0" y="72"/>
                      <a:pt x="0" y="72"/>
                    </a:cubicBezTo>
                    <a:cubicBezTo>
                      <a:pt x="0" y="72"/>
                      <a:pt x="0" y="72"/>
                      <a:pt x="0" y="72"/>
                    </a:cubicBezTo>
                    <a:cubicBezTo>
                      <a:pt x="0" y="72"/>
                      <a:pt x="0" y="72"/>
                      <a:pt x="0" y="72"/>
                    </a:cubicBezTo>
                    <a:cubicBezTo>
                      <a:pt x="0" y="72"/>
                      <a:pt x="0" y="72"/>
                      <a:pt x="0" y="72"/>
                    </a:cubicBezTo>
                    <a:cubicBezTo>
                      <a:pt x="0" y="72"/>
                      <a:pt x="0" y="72"/>
                      <a:pt x="0" y="72"/>
                    </a:cubicBezTo>
                    <a:cubicBezTo>
                      <a:pt x="0" y="72"/>
                      <a:pt x="0" y="72"/>
                      <a:pt x="0" y="72"/>
                    </a:cubicBezTo>
                    <a:cubicBezTo>
                      <a:pt x="0" y="72"/>
                      <a:pt x="0" y="72"/>
                      <a:pt x="0" y="72"/>
                    </a:cubicBezTo>
                    <a:cubicBezTo>
                      <a:pt x="0" y="72"/>
                      <a:pt x="0" y="72"/>
                      <a:pt x="0" y="72"/>
                    </a:cubicBezTo>
                    <a:cubicBezTo>
                      <a:pt x="0" y="73"/>
                      <a:pt x="0" y="73"/>
                      <a:pt x="0" y="73"/>
                    </a:cubicBezTo>
                    <a:cubicBezTo>
                      <a:pt x="0" y="73"/>
                      <a:pt x="0" y="73"/>
                      <a:pt x="0" y="73"/>
                    </a:cubicBezTo>
                    <a:cubicBezTo>
                      <a:pt x="0" y="73"/>
                      <a:pt x="0" y="73"/>
                      <a:pt x="0" y="73"/>
                    </a:cubicBezTo>
                    <a:cubicBezTo>
                      <a:pt x="0" y="73"/>
                      <a:pt x="0" y="73"/>
                      <a:pt x="0" y="73"/>
                    </a:cubicBezTo>
                    <a:cubicBezTo>
                      <a:pt x="0" y="73"/>
                      <a:pt x="0" y="73"/>
                      <a:pt x="0" y="73"/>
                    </a:cubicBezTo>
                    <a:cubicBezTo>
                      <a:pt x="0" y="73"/>
                      <a:pt x="0" y="73"/>
                      <a:pt x="0" y="73"/>
                    </a:cubicBezTo>
                    <a:cubicBezTo>
                      <a:pt x="1" y="73"/>
                      <a:pt x="1" y="73"/>
                      <a:pt x="1" y="73"/>
                    </a:cubicBezTo>
                    <a:cubicBezTo>
                      <a:pt x="1" y="73"/>
                      <a:pt x="1" y="73"/>
                      <a:pt x="1" y="73"/>
                    </a:cubicBezTo>
                    <a:cubicBezTo>
                      <a:pt x="1" y="73"/>
                      <a:pt x="1" y="73"/>
                      <a:pt x="1" y="73"/>
                    </a:cubicBezTo>
                    <a:cubicBezTo>
                      <a:pt x="1" y="73"/>
                      <a:pt x="1" y="73"/>
                      <a:pt x="1" y="73"/>
                    </a:cubicBezTo>
                    <a:cubicBezTo>
                      <a:pt x="1" y="74"/>
                      <a:pt x="1" y="74"/>
                      <a:pt x="1" y="74"/>
                    </a:cubicBezTo>
                    <a:cubicBezTo>
                      <a:pt x="1" y="74"/>
                      <a:pt x="1" y="74"/>
                      <a:pt x="1" y="74"/>
                    </a:cubicBezTo>
                    <a:cubicBezTo>
                      <a:pt x="1" y="74"/>
                      <a:pt x="1" y="74"/>
                      <a:pt x="1" y="74"/>
                    </a:cubicBezTo>
                    <a:cubicBezTo>
                      <a:pt x="24" y="74"/>
                      <a:pt x="24" y="74"/>
                      <a:pt x="24" y="74"/>
                    </a:cubicBezTo>
                    <a:cubicBezTo>
                      <a:pt x="24" y="76"/>
                      <a:pt x="24" y="76"/>
                      <a:pt x="24" y="76"/>
                    </a:cubicBezTo>
                    <a:cubicBezTo>
                      <a:pt x="24" y="78"/>
                      <a:pt x="25" y="79"/>
                      <a:pt x="27" y="79"/>
                    </a:cubicBezTo>
                    <a:cubicBezTo>
                      <a:pt x="45" y="79"/>
                      <a:pt x="45" y="79"/>
                      <a:pt x="45" y="79"/>
                    </a:cubicBezTo>
                    <a:cubicBezTo>
                      <a:pt x="47" y="79"/>
                      <a:pt x="48" y="78"/>
                      <a:pt x="48" y="76"/>
                    </a:cubicBezTo>
                    <a:cubicBezTo>
                      <a:pt x="48" y="74"/>
                      <a:pt x="48" y="74"/>
                      <a:pt x="48" y="74"/>
                    </a:cubicBezTo>
                    <a:cubicBezTo>
                      <a:pt x="296" y="74"/>
                      <a:pt x="296" y="74"/>
                      <a:pt x="296" y="74"/>
                    </a:cubicBezTo>
                    <a:cubicBezTo>
                      <a:pt x="296" y="93"/>
                      <a:pt x="296" y="93"/>
                      <a:pt x="296" y="93"/>
                    </a:cubicBezTo>
                    <a:cubicBezTo>
                      <a:pt x="296" y="105"/>
                      <a:pt x="296" y="105"/>
                      <a:pt x="296" y="105"/>
                    </a:cubicBezTo>
                    <a:cubicBezTo>
                      <a:pt x="296" y="378"/>
                      <a:pt x="296" y="378"/>
                      <a:pt x="296" y="378"/>
                    </a:cubicBezTo>
                    <a:cubicBezTo>
                      <a:pt x="296" y="378"/>
                      <a:pt x="296" y="378"/>
                      <a:pt x="296" y="378"/>
                    </a:cubicBezTo>
                    <a:cubicBezTo>
                      <a:pt x="296" y="379"/>
                      <a:pt x="296" y="379"/>
                      <a:pt x="296" y="379"/>
                    </a:cubicBezTo>
                    <a:cubicBezTo>
                      <a:pt x="296" y="379"/>
                      <a:pt x="296" y="379"/>
                      <a:pt x="296" y="379"/>
                    </a:cubicBezTo>
                    <a:cubicBezTo>
                      <a:pt x="296" y="379"/>
                      <a:pt x="296" y="379"/>
                      <a:pt x="296" y="379"/>
                    </a:cubicBezTo>
                    <a:cubicBezTo>
                      <a:pt x="296" y="379"/>
                      <a:pt x="296" y="379"/>
                      <a:pt x="296" y="379"/>
                    </a:cubicBezTo>
                    <a:cubicBezTo>
                      <a:pt x="296" y="379"/>
                      <a:pt x="296" y="379"/>
                      <a:pt x="296" y="379"/>
                    </a:cubicBezTo>
                    <a:cubicBezTo>
                      <a:pt x="296" y="379"/>
                      <a:pt x="296" y="379"/>
                      <a:pt x="296" y="379"/>
                    </a:cubicBezTo>
                    <a:cubicBezTo>
                      <a:pt x="296" y="379"/>
                      <a:pt x="296" y="379"/>
                      <a:pt x="296" y="379"/>
                    </a:cubicBezTo>
                    <a:cubicBezTo>
                      <a:pt x="296" y="379"/>
                      <a:pt x="296" y="379"/>
                      <a:pt x="296" y="379"/>
                    </a:cubicBezTo>
                    <a:cubicBezTo>
                      <a:pt x="296" y="380"/>
                      <a:pt x="296" y="380"/>
                      <a:pt x="296" y="380"/>
                    </a:cubicBezTo>
                    <a:cubicBezTo>
                      <a:pt x="296" y="380"/>
                      <a:pt x="296" y="380"/>
                      <a:pt x="296" y="380"/>
                    </a:cubicBezTo>
                    <a:cubicBezTo>
                      <a:pt x="297" y="380"/>
                      <a:pt x="297" y="380"/>
                      <a:pt x="297" y="380"/>
                    </a:cubicBezTo>
                    <a:cubicBezTo>
                      <a:pt x="297" y="380"/>
                      <a:pt x="297" y="380"/>
                      <a:pt x="297" y="380"/>
                    </a:cubicBezTo>
                    <a:cubicBezTo>
                      <a:pt x="297" y="380"/>
                      <a:pt x="297" y="380"/>
                      <a:pt x="297" y="380"/>
                    </a:cubicBezTo>
                    <a:cubicBezTo>
                      <a:pt x="316" y="380"/>
                      <a:pt x="316" y="380"/>
                      <a:pt x="316" y="380"/>
                    </a:cubicBezTo>
                    <a:cubicBezTo>
                      <a:pt x="317" y="380"/>
                      <a:pt x="318" y="379"/>
                      <a:pt x="318" y="378"/>
                    </a:cubicBezTo>
                    <a:cubicBezTo>
                      <a:pt x="318" y="106"/>
                      <a:pt x="318" y="106"/>
                      <a:pt x="318" y="106"/>
                    </a:cubicBezTo>
                    <a:cubicBezTo>
                      <a:pt x="323" y="106"/>
                      <a:pt x="323" y="106"/>
                      <a:pt x="323" y="106"/>
                    </a:cubicBezTo>
                    <a:cubicBezTo>
                      <a:pt x="324" y="106"/>
                      <a:pt x="325" y="106"/>
                      <a:pt x="325" y="105"/>
                    </a:cubicBezTo>
                    <a:cubicBezTo>
                      <a:pt x="325" y="93"/>
                      <a:pt x="325" y="93"/>
                      <a:pt x="325" y="93"/>
                    </a:cubicBezTo>
                    <a:cubicBezTo>
                      <a:pt x="325" y="92"/>
                      <a:pt x="324" y="91"/>
                      <a:pt x="323" y="91"/>
                    </a:cubicBezTo>
                    <a:cubicBezTo>
                      <a:pt x="318" y="91"/>
                      <a:pt x="318" y="91"/>
                      <a:pt x="318" y="91"/>
                    </a:cubicBezTo>
                    <a:cubicBezTo>
                      <a:pt x="318" y="83"/>
                      <a:pt x="318" y="83"/>
                      <a:pt x="318" y="83"/>
                    </a:cubicBezTo>
                    <a:cubicBezTo>
                      <a:pt x="318" y="74"/>
                      <a:pt x="318" y="74"/>
                      <a:pt x="318" y="74"/>
                    </a:cubicBezTo>
                    <a:cubicBezTo>
                      <a:pt x="322" y="74"/>
                      <a:pt x="322" y="74"/>
                      <a:pt x="322" y="74"/>
                    </a:cubicBezTo>
                    <a:cubicBezTo>
                      <a:pt x="423" y="74"/>
                      <a:pt x="423" y="74"/>
                      <a:pt x="423" y="74"/>
                    </a:cubicBezTo>
                    <a:cubicBezTo>
                      <a:pt x="424" y="74"/>
                      <a:pt x="425" y="73"/>
                      <a:pt x="425" y="72"/>
                    </a:cubicBezTo>
                    <a:cubicBezTo>
                      <a:pt x="425" y="67"/>
                      <a:pt x="425" y="67"/>
                      <a:pt x="425" y="67"/>
                    </a:cubicBezTo>
                    <a:cubicBezTo>
                      <a:pt x="425" y="58"/>
                      <a:pt x="425" y="58"/>
                      <a:pt x="425" y="58"/>
                    </a:cubicBezTo>
                    <a:cubicBezTo>
                      <a:pt x="425" y="57"/>
                      <a:pt x="424" y="57"/>
                      <a:pt x="423" y="57"/>
                    </a:cubicBezTo>
                    <a:close/>
                    <a:moveTo>
                      <a:pt x="4" y="71"/>
                    </a:moveTo>
                    <a:cubicBezTo>
                      <a:pt x="12" y="56"/>
                      <a:pt x="12" y="56"/>
                      <a:pt x="12" y="56"/>
                    </a:cubicBezTo>
                    <a:cubicBezTo>
                      <a:pt x="21" y="71"/>
                      <a:pt x="21" y="71"/>
                      <a:pt x="21" y="71"/>
                    </a:cubicBezTo>
                    <a:lnTo>
                      <a:pt x="4" y="71"/>
                    </a:lnTo>
                    <a:close/>
                    <a:moveTo>
                      <a:pt x="23" y="69"/>
                    </a:moveTo>
                    <a:cubicBezTo>
                      <a:pt x="15" y="54"/>
                      <a:pt x="15" y="54"/>
                      <a:pt x="15" y="54"/>
                    </a:cubicBezTo>
                    <a:cubicBezTo>
                      <a:pt x="32" y="54"/>
                      <a:pt x="32" y="54"/>
                      <a:pt x="32" y="54"/>
                    </a:cubicBezTo>
                    <a:lnTo>
                      <a:pt x="23" y="69"/>
                    </a:lnTo>
                    <a:close/>
                    <a:moveTo>
                      <a:pt x="26" y="71"/>
                    </a:moveTo>
                    <a:cubicBezTo>
                      <a:pt x="34" y="56"/>
                      <a:pt x="34" y="56"/>
                      <a:pt x="34" y="56"/>
                    </a:cubicBezTo>
                    <a:cubicBezTo>
                      <a:pt x="43" y="71"/>
                      <a:pt x="43" y="71"/>
                      <a:pt x="43" y="71"/>
                    </a:cubicBezTo>
                    <a:lnTo>
                      <a:pt x="26" y="71"/>
                    </a:lnTo>
                    <a:close/>
                    <a:moveTo>
                      <a:pt x="45" y="69"/>
                    </a:moveTo>
                    <a:cubicBezTo>
                      <a:pt x="37" y="54"/>
                      <a:pt x="37" y="54"/>
                      <a:pt x="37" y="54"/>
                    </a:cubicBezTo>
                    <a:cubicBezTo>
                      <a:pt x="54" y="54"/>
                      <a:pt x="54" y="54"/>
                      <a:pt x="54" y="54"/>
                    </a:cubicBezTo>
                    <a:lnTo>
                      <a:pt x="45" y="69"/>
                    </a:lnTo>
                    <a:close/>
                    <a:moveTo>
                      <a:pt x="48" y="71"/>
                    </a:moveTo>
                    <a:cubicBezTo>
                      <a:pt x="56" y="56"/>
                      <a:pt x="56" y="56"/>
                      <a:pt x="56" y="56"/>
                    </a:cubicBezTo>
                    <a:cubicBezTo>
                      <a:pt x="64" y="71"/>
                      <a:pt x="64" y="71"/>
                      <a:pt x="64" y="71"/>
                    </a:cubicBezTo>
                    <a:lnTo>
                      <a:pt x="48" y="71"/>
                    </a:lnTo>
                    <a:close/>
                    <a:moveTo>
                      <a:pt x="59" y="54"/>
                    </a:moveTo>
                    <a:cubicBezTo>
                      <a:pt x="75" y="54"/>
                      <a:pt x="75" y="54"/>
                      <a:pt x="75" y="54"/>
                    </a:cubicBezTo>
                    <a:cubicBezTo>
                      <a:pt x="67" y="69"/>
                      <a:pt x="67" y="69"/>
                      <a:pt x="67" y="69"/>
                    </a:cubicBezTo>
                    <a:lnTo>
                      <a:pt x="59" y="54"/>
                    </a:lnTo>
                    <a:close/>
                    <a:moveTo>
                      <a:pt x="70" y="71"/>
                    </a:moveTo>
                    <a:cubicBezTo>
                      <a:pt x="78" y="56"/>
                      <a:pt x="78" y="56"/>
                      <a:pt x="78" y="56"/>
                    </a:cubicBezTo>
                    <a:cubicBezTo>
                      <a:pt x="86" y="71"/>
                      <a:pt x="86" y="71"/>
                      <a:pt x="86" y="71"/>
                    </a:cubicBezTo>
                    <a:lnTo>
                      <a:pt x="70" y="71"/>
                    </a:lnTo>
                    <a:close/>
                    <a:moveTo>
                      <a:pt x="81" y="54"/>
                    </a:moveTo>
                    <a:cubicBezTo>
                      <a:pt x="97" y="54"/>
                      <a:pt x="97" y="54"/>
                      <a:pt x="97" y="54"/>
                    </a:cubicBezTo>
                    <a:cubicBezTo>
                      <a:pt x="89" y="69"/>
                      <a:pt x="89" y="69"/>
                      <a:pt x="89" y="69"/>
                    </a:cubicBezTo>
                    <a:lnTo>
                      <a:pt x="81" y="54"/>
                    </a:lnTo>
                    <a:close/>
                    <a:moveTo>
                      <a:pt x="91" y="71"/>
                    </a:moveTo>
                    <a:cubicBezTo>
                      <a:pt x="100" y="56"/>
                      <a:pt x="100" y="56"/>
                      <a:pt x="100" y="56"/>
                    </a:cubicBezTo>
                    <a:cubicBezTo>
                      <a:pt x="108" y="71"/>
                      <a:pt x="108" y="71"/>
                      <a:pt x="108" y="71"/>
                    </a:cubicBezTo>
                    <a:lnTo>
                      <a:pt x="91" y="71"/>
                    </a:lnTo>
                    <a:close/>
                    <a:moveTo>
                      <a:pt x="102" y="54"/>
                    </a:moveTo>
                    <a:cubicBezTo>
                      <a:pt x="119" y="54"/>
                      <a:pt x="119" y="54"/>
                      <a:pt x="119" y="54"/>
                    </a:cubicBezTo>
                    <a:cubicBezTo>
                      <a:pt x="111" y="69"/>
                      <a:pt x="111" y="69"/>
                      <a:pt x="111" y="69"/>
                    </a:cubicBezTo>
                    <a:lnTo>
                      <a:pt x="102" y="54"/>
                    </a:lnTo>
                    <a:close/>
                    <a:moveTo>
                      <a:pt x="113" y="71"/>
                    </a:moveTo>
                    <a:cubicBezTo>
                      <a:pt x="122" y="56"/>
                      <a:pt x="122" y="56"/>
                      <a:pt x="122" y="56"/>
                    </a:cubicBezTo>
                    <a:cubicBezTo>
                      <a:pt x="130" y="71"/>
                      <a:pt x="130" y="71"/>
                      <a:pt x="130" y="71"/>
                    </a:cubicBezTo>
                    <a:lnTo>
                      <a:pt x="113" y="71"/>
                    </a:lnTo>
                    <a:close/>
                    <a:moveTo>
                      <a:pt x="124" y="54"/>
                    </a:moveTo>
                    <a:cubicBezTo>
                      <a:pt x="141" y="54"/>
                      <a:pt x="141" y="54"/>
                      <a:pt x="141" y="54"/>
                    </a:cubicBezTo>
                    <a:cubicBezTo>
                      <a:pt x="133" y="69"/>
                      <a:pt x="133" y="69"/>
                      <a:pt x="133" y="69"/>
                    </a:cubicBezTo>
                    <a:lnTo>
                      <a:pt x="124" y="54"/>
                    </a:lnTo>
                    <a:close/>
                    <a:moveTo>
                      <a:pt x="135" y="71"/>
                    </a:moveTo>
                    <a:cubicBezTo>
                      <a:pt x="144" y="56"/>
                      <a:pt x="144" y="56"/>
                      <a:pt x="144" y="56"/>
                    </a:cubicBezTo>
                    <a:cubicBezTo>
                      <a:pt x="152" y="71"/>
                      <a:pt x="152" y="71"/>
                      <a:pt x="152" y="71"/>
                    </a:cubicBezTo>
                    <a:lnTo>
                      <a:pt x="135" y="71"/>
                    </a:lnTo>
                    <a:close/>
                    <a:moveTo>
                      <a:pt x="146" y="54"/>
                    </a:moveTo>
                    <a:cubicBezTo>
                      <a:pt x="163" y="54"/>
                      <a:pt x="163" y="54"/>
                      <a:pt x="163" y="54"/>
                    </a:cubicBezTo>
                    <a:cubicBezTo>
                      <a:pt x="155" y="69"/>
                      <a:pt x="155" y="69"/>
                      <a:pt x="155" y="69"/>
                    </a:cubicBezTo>
                    <a:lnTo>
                      <a:pt x="146" y="54"/>
                    </a:lnTo>
                    <a:close/>
                    <a:moveTo>
                      <a:pt x="157" y="71"/>
                    </a:moveTo>
                    <a:cubicBezTo>
                      <a:pt x="165" y="56"/>
                      <a:pt x="165" y="56"/>
                      <a:pt x="165" y="56"/>
                    </a:cubicBezTo>
                    <a:cubicBezTo>
                      <a:pt x="174" y="71"/>
                      <a:pt x="174" y="71"/>
                      <a:pt x="174" y="71"/>
                    </a:cubicBezTo>
                    <a:lnTo>
                      <a:pt x="157" y="71"/>
                    </a:lnTo>
                    <a:close/>
                    <a:moveTo>
                      <a:pt x="168" y="54"/>
                    </a:moveTo>
                    <a:cubicBezTo>
                      <a:pt x="185" y="54"/>
                      <a:pt x="185" y="54"/>
                      <a:pt x="185" y="54"/>
                    </a:cubicBezTo>
                    <a:cubicBezTo>
                      <a:pt x="176" y="69"/>
                      <a:pt x="176" y="69"/>
                      <a:pt x="176" y="69"/>
                    </a:cubicBezTo>
                    <a:lnTo>
                      <a:pt x="168" y="54"/>
                    </a:lnTo>
                    <a:close/>
                    <a:moveTo>
                      <a:pt x="179" y="71"/>
                    </a:moveTo>
                    <a:cubicBezTo>
                      <a:pt x="187" y="56"/>
                      <a:pt x="187" y="56"/>
                      <a:pt x="187" y="56"/>
                    </a:cubicBezTo>
                    <a:cubicBezTo>
                      <a:pt x="196" y="71"/>
                      <a:pt x="196" y="71"/>
                      <a:pt x="196" y="71"/>
                    </a:cubicBezTo>
                    <a:lnTo>
                      <a:pt x="179" y="71"/>
                    </a:lnTo>
                    <a:close/>
                    <a:moveTo>
                      <a:pt x="190" y="54"/>
                    </a:moveTo>
                    <a:cubicBezTo>
                      <a:pt x="207" y="54"/>
                      <a:pt x="207" y="54"/>
                      <a:pt x="207" y="54"/>
                    </a:cubicBezTo>
                    <a:cubicBezTo>
                      <a:pt x="198" y="69"/>
                      <a:pt x="198" y="69"/>
                      <a:pt x="198" y="69"/>
                    </a:cubicBezTo>
                    <a:lnTo>
                      <a:pt x="190" y="54"/>
                    </a:lnTo>
                    <a:close/>
                    <a:moveTo>
                      <a:pt x="201" y="71"/>
                    </a:moveTo>
                    <a:cubicBezTo>
                      <a:pt x="209" y="56"/>
                      <a:pt x="209" y="56"/>
                      <a:pt x="209" y="56"/>
                    </a:cubicBezTo>
                    <a:cubicBezTo>
                      <a:pt x="218" y="71"/>
                      <a:pt x="218" y="71"/>
                      <a:pt x="218" y="71"/>
                    </a:cubicBezTo>
                    <a:lnTo>
                      <a:pt x="201" y="71"/>
                    </a:lnTo>
                    <a:close/>
                    <a:moveTo>
                      <a:pt x="212" y="54"/>
                    </a:moveTo>
                    <a:cubicBezTo>
                      <a:pt x="229" y="54"/>
                      <a:pt x="229" y="54"/>
                      <a:pt x="229" y="54"/>
                    </a:cubicBezTo>
                    <a:cubicBezTo>
                      <a:pt x="220" y="69"/>
                      <a:pt x="220" y="69"/>
                      <a:pt x="220" y="69"/>
                    </a:cubicBezTo>
                    <a:lnTo>
                      <a:pt x="212" y="54"/>
                    </a:lnTo>
                    <a:close/>
                    <a:moveTo>
                      <a:pt x="223" y="71"/>
                    </a:moveTo>
                    <a:cubicBezTo>
                      <a:pt x="231" y="56"/>
                      <a:pt x="231" y="56"/>
                      <a:pt x="231" y="56"/>
                    </a:cubicBezTo>
                    <a:cubicBezTo>
                      <a:pt x="239" y="71"/>
                      <a:pt x="239" y="71"/>
                      <a:pt x="239" y="71"/>
                    </a:cubicBezTo>
                    <a:lnTo>
                      <a:pt x="223" y="71"/>
                    </a:lnTo>
                    <a:close/>
                    <a:moveTo>
                      <a:pt x="234" y="54"/>
                    </a:moveTo>
                    <a:cubicBezTo>
                      <a:pt x="250" y="54"/>
                      <a:pt x="250" y="54"/>
                      <a:pt x="250" y="54"/>
                    </a:cubicBezTo>
                    <a:cubicBezTo>
                      <a:pt x="242" y="69"/>
                      <a:pt x="242" y="69"/>
                      <a:pt x="242" y="69"/>
                    </a:cubicBezTo>
                    <a:lnTo>
                      <a:pt x="234" y="54"/>
                    </a:lnTo>
                    <a:close/>
                    <a:moveTo>
                      <a:pt x="245" y="71"/>
                    </a:moveTo>
                    <a:cubicBezTo>
                      <a:pt x="253" y="56"/>
                      <a:pt x="253" y="56"/>
                      <a:pt x="253" y="56"/>
                    </a:cubicBezTo>
                    <a:cubicBezTo>
                      <a:pt x="261" y="71"/>
                      <a:pt x="261" y="71"/>
                      <a:pt x="261" y="71"/>
                    </a:cubicBezTo>
                    <a:lnTo>
                      <a:pt x="245" y="71"/>
                    </a:lnTo>
                    <a:close/>
                    <a:moveTo>
                      <a:pt x="256" y="54"/>
                    </a:moveTo>
                    <a:cubicBezTo>
                      <a:pt x="263" y="54"/>
                      <a:pt x="263" y="54"/>
                      <a:pt x="263" y="54"/>
                    </a:cubicBezTo>
                    <a:cubicBezTo>
                      <a:pt x="272" y="54"/>
                      <a:pt x="272" y="54"/>
                      <a:pt x="272" y="54"/>
                    </a:cubicBezTo>
                    <a:cubicBezTo>
                      <a:pt x="264" y="69"/>
                      <a:pt x="264" y="69"/>
                      <a:pt x="264" y="69"/>
                    </a:cubicBezTo>
                    <a:lnTo>
                      <a:pt x="256" y="54"/>
                    </a:lnTo>
                    <a:close/>
                    <a:moveTo>
                      <a:pt x="266" y="71"/>
                    </a:moveTo>
                    <a:cubicBezTo>
                      <a:pt x="275" y="55"/>
                      <a:pt x="275" y="55"/>
                      <a:pt x="275" y="55"/>
                    </a:cubicBezTo>
                    <a:cubicBezTo>
                      <a:pt x="293" y="71"/>
                      <a:pt x="293" y="71"/>
                      <a:pt x="293" y="71"/>
                    </a:cubicBezTo>
                    <a:lnTo>
                      <a:pt x="266" y="71"/>
                    </a:lnTo>
                    <a:close/>
                    <a:moveTo>
                      <a:pt x="297" y="65"/>
                    </a:moveTo>
                    <a:cubicBezTo>
                      <a:pt x="297" y="65"/>
                      <a:pt x="297" y="65"/>
                      <a:pt x="297" y="65"/>
                    </a:cubicBezTo>
                    <a:cubicBezTo>
                      <a:pt x="296" y="69"/>
                      <a:pt x="296" y="69"/>
                      <a:pt x="296" y="69"/>
                    </a:cubicBezTo>
                    <a:cubicBezTo>
                      <a:pt x="279" y="54"/>
                      <a:pt x="279" y="54"/>
                      <a:pt x="279" y="54"/>
                    </a:cubicBezTo>
                    <a:cubicBezTo>
                      <a:pt x="298" y="54"/>
                      <a:pt x="298" y="54"/>
                      <a:pt x="298" y="54"/>
                    </a:cubicBezTo>
                    <a:lnTo>
                      <a:pt x="297" y="65"/>
                    </a:lnTo>
                    <a:close/>
                    <a:moveTo>
                      <a:pt x="311" y="42"/>
                    </a:moveTo>
                    <a:cubicBezTo>
                      <a:pt x="313" y="54"/>
                      <a:pt x="313" y="54"/>
                      <a:pt x="313" y="54"/>
                    </a:cubicBezTo>
                    <a:cubicBezTo>
                      <a:pt x="303" y="47"/>
                      <a:pt x="303" y="47"/>
                      <a:pt x="303" y="47"/>
                    </a:cubicBezTo>
                    <a:lnTo>
                      <a:pt x="311" y="42"/>
                    </a:lnTo>
                    <a:close/>
                    <a:moveTo>
                      <a:pt x="310" y="36"/>
                    </a:moveTo>
                    <a:cubicBezTo>
                      <a:pt x="305" y="31"/>
                      <a:pt x="305" y="31"/>
                      <a:pt x="305" y="31"/>
                    </a:cubicBezTo>
                    <a:cubicBezTo>
                      <a:pt x="309" y="28"/>
                      <a:pt x="309" y="28"/>
                      <a:pt x="309" y="28"/>
                    </a:cubicBezTo>
                    <a:lnTo>
                      <a:pt x="310" y="36"/>
                    </a:lnTo>
                    <a:close/>
                    <a:moveTo>
                      <a:pt x="307" y="9"/>
                    </a:moveTo>
                    <a:cubicBezTo>
                      <a:pt x="307" y="13"/>
                      <a:pt x="307" y="13"/>
                      <a:pt x="307" y="13"/>
                    </a:cubicBezTo>
                    <a:cubicBezTo>
                      <a:pt x="306" y="14"/>
                      <a:pt x="306" y="14"/>
                      <a:pt x="306" y="14"/>
                    </a:cubicBezTo>
                    <a:lnTo>
                      <a:pt x="307" y="9"/>
                    </a:lnTo>
                    <a:close/>
                    <a:moveTo>
                      <a:pt x="308" y="17"/>
                    </a:moveTo>
                    <a:cubicBezTo>
                      <a:pt x="308" y="22"/>
                      <a:pt x="308" y="22"/>
                      <a:pt x="308" y="22"/>
                    </a:cubicBezTo>
                    <a:cubicBezTo>
                      <a:pt x="306" y="19"/>
                      <a:pt x="306" y="19"/>
                      <a:pt x="306" y="19"/>
                    </a:cubicBezTo>
                    <a:lnTo>
                      <a:pt x="308" y="17"/>
                    </a:lnTo>
                    <a:close/>
                    <a:moveTo>
                      <a:pt x="305" y="23"/>
                    </a:moveTo>
                    <a:cubicBezTo>
                      <a:pt x="308" y="25"/>
                      <a:pt x="308" y="25"/>
                      <a:pt x="308" y="25"/>
                    </a:cubicBezTo>
                    <a:cubicBezTo>
                      <a:pt x="304" y="28"/>
                      <a:pt x="304" y="28"/>
                      <a:pt x="304" y="28"/>
                    </a:cubicBezTo>
                    <a:lnTo>
                      <a:pt x="305" y="23"/>
                    </a:lnTo>
                    <a:close/>
                    <a:moveTo>
                      <a:pt x="304" y="34"/>
                    </a:moveTo>
                    <a:cubicBezTo>
                      <a:pt x="310" y="39"/>
                      <a:pt x="310" y="39"/>
                      <a:pt x="310" y="39"/>
                    </a:cubicBezTo>
                    <a:cubicBezTo>
                      <a:pt x="302" y="43"/>
                      <a:pt x="302" y="43"/>
                      <a:pt x="302" y="43"/>
                    </a:cubicBezTo>
                    <a:lnTo>
                      <a:pt x="304" y="34"/>
                    </a:lnTo>
                    <a:close/>
                    <a:moveTo>
                      <a:pt x="302" y="49"/>
                    </a:moveTo>
                    <a:cubicBezTo>
                      <a:pt x="312" y="57"/>
                      <a:pt x="312" y="57"/>
                      <a:pt x="312" y="57"/>
                    </a:cubicBezTo>
                    <a:cubicBezTo>
                      <a:pt x="300" y="63"/>
                      <a:pt x="300" y="63"/>
                      <a:pt x="300" y="63"/>
                    </a:cubicBezTo>
                    <a:lnTo>
                      <a:pt x="302" y="49"/>
                    </a:lnTo>
                    <a:close/>
                    <a:moveTo>
                      <a:pt x="299" y="67"/>
                    </a:moveTo>
                    <a:cubicBezTo>
                      <a:pt x="313" y="60"/>
                      <a:pt x="313" y="60"/>
                      <a:pt x="313" y="60"/>
                    </a:cubicBezTo>
                    <a:cubicBezTo>
                      <a:pt x="315" y="71"/>
                      <a:pt x="315" y="71"/>
                      <a:pt x="315" y="71"/>
                    </a:cubicBezTo>
                    <a:cubicBezTo>
                      <a:pt x="299" y="71"/>
                      <a:pt x="299" y="71"/>
                      <a:pt x="299" y="71"/>
                    </a:cubicBezTo>
                    <a:lnTo>
                      <a:pt x="299" y="67"/>
                    </a:lnTo>
                    <a:close/>
                    <a:moveTo>
                      <a:pt x="299" y="75"/>
                    </a:moveTo>
                    <a:cubicBezTo>
                      <a:pt x="311" y="82"/>
                      <a:pt x="311" y="82"/>
                      <a:pt x="311" y="82"/>
                    </a:cubicBezTo>
                    <a:cubicBezTo>
                      <a:pt x="299" y="82"/>
                      <a:pt x="299" y="82"/>
                      <a:pt x="299" y="82"/>
                    </a:cubicBezTo>
                    <a:lnTo>
                      <a:pt x="299" y="75"/>
                    </a:lnTo>
                    <a:close/>
                    <a:moveTo>
                      <a:pt x="299" y="85"/>
                    </a:moveTo>
                    <a:cubicBezTo>
                      <a:pt x="311" y="85"/>
                      <a:pt x="311" y="85"/>
                      <a:pt x="311" y="85"/>
                    </a:cubicBezTo>
                    <a:cubicBezTo>
                      <a:pt x="299" y="91"/>
                      <a:pt x="299" y="91"/>
                      <a:pt x="299" y="91"/>
                    </a:cubicBezTo>
                    <a:cubicBezTo>
                      <a:pt x="299" y="91"/>
                      <a:pt x="299" y="91"/>
                      <a:pt x="299" y="91"/>
                    </a:cubicBezTo>
                    <a:lnTo>
                      <a:pt x="299" y="85"/>
                    </a:lnTo>
                    <a:close/>
                    <a:moveTo>
                      <a:pt x="299" y="97"/>
                    </a:moveTo>
                    <a:cubicBezTo>
                      <a:pt x="311" y="103"/>
                      <a:pt x="311" y="103"/>
                      <a:pt x="311" y="103"/>
                    </a:cubicBezTo>
                    <a:cubicBezTo>
                      <a:pt x="299" y="103"/>
                      <a:pt x="299" y="103"/>
                      <a:pt x="299" y="103"/>
                    </a:cubicBezTo>
                    <a:lnTo>
                      <a:pt x="299" y="97"/>
                    </a:lnTo>
                    <a:close/>
                    <a:moveTo>
                      <a:pt x="299" y="106"/>
                    </a:moveTo>
                    <a:cubicBezTo>
                      <a:pt x="311" y="106"/>
                      <a:pt x="311" y="106"/>
                      <a:pt x="311" y="106"/>
                    </a:cubicBezTo>
                    <a:cubicBezTo>
                      <a:pt x="299" y="113"/>
                      <a:pt x="299" y="113"/>
                      <a:pt x="299" y="113"/>
                    </a:cubicBezTo>
                    <a:lnTo>
                      <a:pt x="299" y="106"/>
                    </a:lnTo>
                    <a:close/>
                    <a:moveTo>
                      <a:pt x="299" y="118"/>
                    </a:moveTo>
                    <a:cubicBezTo>
                      <a:pt x="311" y="125"/>
                      <a:pt x="311" y="125"/>
                      <a:pt x="311" y="125"/>
                    </a:cubicBezTo>
                    <a:cubicBezTo>
                      <a:pt x="299" y="125"/>
                      <a:pt x="299" y="125"/>
                      <a:pt x="299" y="125"/>
                    </a:cubicBezTo>
                    <a:lnTo>
                      <a:pt x="299" y="118"/>
                    </a:lnTo>
                    <a:close/>
                    <a:moveTo>
                      <a:pt x="299" y="128"/>
                    </a:moveTo>
                    <a:cubicBezTo>
                      <a:pt x="311" y="128"/>
                      <a:pt x="311" y="128"/>
                      <a:pt x="311" y="128"/>
                    </a:cubicBezTo>
                    <a:cubicBezTo>
                      <a:pt x="299" y="135"/>
                      <a:pt x="299" y="135"/>
                      <a:pt x="299" y="135"/>
                    </a:cubicBezTo>
                    <a:lnTo>
                      <a:pt x="299" y="128"/>
                    </a:lnTo>
                    <a:close/>
                    <a:moveTo>
                      <a:pt x="299" y="140"/>
                    </a:moveTo>
                    <a:cubicBezTo>
                      <a:pt x="311" y="147"/>
                      <a:pt x="311" y="147"/>
                      <a:pt x="311" y="147"/>
                    </a:cubicBezTo>
                    <a:cubicBezTo>
                      <a:pt x="299" y="147"/>
                      <a:pt x="299" y="147"/>
                      <a:pt x="299" y="147"/>
                    </a:cubicBezTo>
                    <a:lnTo>
                      <a:pt x="299" y="140"/>
                    </a:lnTo>
                    <a:close/>
                    <a:moveTo>
                      <a:pt x="299" y="150"/>
                    </a:moveTo>
                    <a:cubicBezTo>
                      <a:pt x="311" y="150"/>
                      <a:pt x="311" y="150"/>
                      <a:pt x="311" y="150"/>
                    </a:cubicBezTo>
                    <a:cubicBezTo>
                      <a:pt x="299" y="157"/>
                      <a:pt x="299" y="157"/>
                      <a:pt x="299" y="157"/>
                    </a:cubicBezTo>
                    <a:lnTo>
                      <a:pt x="299" y="150"/>
                    </a:lnTo>
                    <a:close/>
                    <a:moveTo>
                      <a:pt x="299" y="162"/>
                    </a:moveTo>
                    <a:cubicBezTo>
                      <a:pt x="311" y="169"/>
                      <a:pt x="311" y="169"/>
                      <a:pt x="311" y="169"/>
                    </a:cubicBezTo>
                    <a:cubicBezTo>
                      <a:pt x="299" y="169"/>
                      <a:pt x="299" y="169"/>
                      <a:pt x="299" y="169"/>
                    </a:cubicBezTo>
                    <a:lnTo>
                      <a:pt x="299" y="162"/>
                    </a:lnTo>
                    <a:close/>
                    <a:moveTo>
                      <a:pt x="299" y="172"/>
                    </a:moveTo>
                    <a:cubicBezTo>
                      <a:pt x="311" y="172"/>
                      <a:pt x="311" y="172"/>
                      <a:pt x="311" y="172"/>
                    </a:cubicBezTo>
                    <a:cubicBezTo>
                      <a:pt x="299" y="179"/>
                      <a:pt x="299" y="179"/>
                      <a:pt x="299" y="179"/>
                    </a:cubicBezTo>
                    <a:lnTo>
                      <a:pt x="299" y="172"/>
                    </a:lnTo>
                    <a:close/>
                    <a:moveTo>
                      <a:pt x="299" y="184"/>
                    </a:moveTo>
                    <a:cubicBezTo>
                      <a:pt x="311" y="191"/>
                      <a:pt x="311" y="191"/>
                      <a:pt x="311" y="191"/>
                    </a:cubicBezTo>
                    <a:cubicBezTo>
                      <a:pt x="299" y="191"/>
                      <a:pt x="299" y="191"/>
                      <a:pt x="299" y="191"/>
                    </a:cubicBezTo>
                    <a:lnTo>
                      <a:pt x="299" y="184"/>
                    </a:lnTo>
                    <a:close/>
                    <a:moveTo>
                      <a:pt x="299" y="194"/>
                    </a:moveTo>
                    <a:cubicBezTo>
                      <a:pt x="311" y="194"/>
                      <a:pt x="311" y="194"/>
                      <a:pt x="311" y="194"/>
                    </a:cubicBezTo>
                    <a:cubicBezTo>
                      <a:pt x="299" y="201"/>
                      <a:pt x="299" y="201"/>
                      <a:pt x="299" y="201"/>
                    </a:cubicBezTo>
                    <a:lnTo>
                      <a:pt x="299" y="194"/>
                    </a:lnTo>
                    <a:close/>
                    <a:moveTo>
                      <a:pt x="299" y="206"/>
                    </a:moveTo>
                    <a:cubicBezTo>
                      <a:pt x="311" y="213"/>
                      <a:pt x="311" y="213"/>
                      <a:pt x="311" y="213"/>
                    </a:cubicBezTo>
                    <a:cubicBezTo>
                      <a:pt x="299" y="213"/>
                      <a:pt x="299" y="213"/>
                      <a:pt x="299" y="213"/>
                    </a:cubicBezTo>
                    <a:lnTo>
                      <a:pt x="299" y="206"/>
                    </a:lnTo>
                    <a:close/>
                    <a:moveTo>
                      <a:pt x="299" y="216"/>
                    </a:moveTo>
                    <a:cubicBezTo>
                      <a:pt x="311" y="216"/>
                      <a:pt x="311" y="216"/>
                      <a:pt x="311" y="216"/>
                    </a:cubicBezTo>
                    <a:cubicBezTo>
                      <a:pt x="299" y="223"/>
                      <a:pt x="299" y="223"/>
                      <a:pt x="299" y="223"/>
                    </a:cubicBezTo>
                    <a:lnTo>
                      <a:pt x="299" y="216"/>
                    </a:lnTo>
                    <a:close/>
                    <a:moveTo>
                      <a:pt x="299" y="228"/>
                    </a:moveTo>
                    <a:cubicBezTo>
                      <a:pt x="311" y="235"/>
                      <a:pt x="311" y="235"/>
                      <a:pt x="311" y="235"/>
                    </a:cubicBezTo>
                    <a:cubicBezTo>
                      <a:pt x="299" y="235"/>
                      <a:pt x="299" y="235"/>
                      <a:pt x="299" y="235"/>
                    </a:cubicBezTo>
                    <a:lnTo>
                      <a:pt x="299" y="228"/>
                    </a:lnTo>
                    <a:close/>
                    <a:moveTo>
                      <a:pt x="299" y="238"/>
                    </a:moveTo>
                    <a:cubicBezTo>
                      <a:pt x="311" y="238"/>
                      <a:pt x="311" y="238"/>
                      <a:pt x="311" y="238"/>
                    </a:cubicBezTo>
                    <a:cubicBezTo>
                      <a:pt x="299" y="244"/>
                      <a:pt x="299" y="244"/>
                      <a:pt x="299" y="244"/>
                    </a:cubicBezTo>
                    <a:lnTo>
                      <a:pt x="299" y="238"/>
                    </a:lnTo>
                    <a:close/>
                    <a:moveTo>
                      <a:pt x="299" y="250"/>
                    </a:moveTo>
                    <a:cubicBezTo>
                      <a:pt x="311" y="257"/>
                      <a:pt x="311" y="257"/>
                      <a:pt x="311" y="257"/>
                    </a:cubicBezTo>
                    <a:cubicBezTo>
                      <a:pt x="299" y="257"/>
                      <a:pt x="299" y="257"/>
                      <a:pt x="299" y="257"/>
                    </a:cubicBezTo>
                    <a:lnTo>
                      <a:pt x="299" y="250"/>
                    </a:lnTo>
                    <a:close/>
                    <a:moveTo>
                      <a:pt x="299" y="260"/>
                    </a:moveTo>
                    <a:cubicBezTo>
                      <a:pt x="311" y="260"/>
                      <a:pt x="311" y="260"/>
                      <a:pt x="311" y="260"/>
                    </a:cubicBezTo>
                    <a:cubicBezTo>
                      <a:pt x="299" y="266"/>
                      <a:pt x="299" y="266"/>
                      <a:pt x="299" y="266"/>
                    </a:cubicBezTo>
                    <a:lnTo>
                      <a:pt x="299" y="260"/>
                    </a:lnTo>
                    <a:close/>
                    <a:moveTo>
                      <a:pt x="299" y="272"/>
                    </a:moveTo>
                    <a:cubicBezTo>
                      <a:pt x="311" y="278"/>
                      <a:pt x="311" y="278"/>
                      <a:pt x="311" y="278"/>
                    </a:cubicBezTo>
                    <a:cubicBezTo>
                      <a:pt x="299" y="278"/>
                      <a:pt x="299" y="278"/>
                      <a:pt x="299" y="278"/>
                    </a:cubicBezTo>
                    <a:lnTo>
                      <a:pt x="299" y="272"/>
                    </a:lnTo>
                    <a:close/>
                    <a:moveTo>
                      <a:pt x="299" y="281"/>
                    </a:moveTo>
                    <a:cubicBezTo>
                      <a:pt x="311" y="281"/>
                      <a:pt x="311" y="281"/>
                      <a:pt x="311" y="281"/>
                    </a:cubicBezTo>
                    <a:cubicBezTo>
                      <a:pt x="299" y="288"/>
                      <a:pt x="299" y="288"/>
                      <a:pt x="299" y="288"/>
                    </a:cubicBezTo>
                    <a:lnTo>
                      <a:pt x="299" y="281"/>
                    </a:lnTo>
                    <a:close/>
                    <a:moveTo>
                      <a:pt x="299" y="293"/>
                    </a:moveTo>
                    <a:cubicBezTo>
                      <a:pt x="311" y="300"/>
                      <a:pt x="311" y="300"/>
                      <a:pt x="311" y="300"/>
                    </a:cubicBezTo>
                    <a:cubicBezTo>
                      <a:pt x="299" y="300"/>
                      <a:pt x="299" y="300"/>
                      <a:pt x="299" y="300"/>
                    </a:cubicBezTo>
                    <a:lnTo>
                      <a:pt x="299" y="293"/>
                    </a:lnTo>
                    <a:close/>
                    <a:moveTo>
                      <a:pt x="299" y="303"/>
                    </a:moveTo>
                    <a:cubicBezTo>
                      <a:pt x="311" y="303"/>
                      <a:pt x="311" y="303"/>
                      <a:pt x="311" y="303"/>
                    </a:cubicBezTo>
                    <a:cubicBezTo>
                      <a:pt x="299" y="310"/>
                      <a:pt x="299" y="310"/>
                      <a:pt x="299" y="310"/>
                    </a:cubicBezTo>
                    <a:lnTo>
                      <a:pt x="299" y="303"/>
                    </a:lnTo>
                    <a:close/>
                    <a:moveTo>
                      <a:pt x="299" y="315"/>
                    </a:moveTo>
                    <a:cubicBezTo>
                      <a:pt x="311" y="322"/>
                      <a:pt x="311" y="322"/>
                      <a:pt x="311" y="322"/>
                    </a:cubicBezTo>
                    <a:cubicBezTo>
                      <a:pt x="299" y="322"/>
                      <a:pt x="299" y="322"/>
                      <a:pt x="299" y="322"/>
                    </a:cubicBezTo>
                    <a:lnTo>
                      <a:pt x="299" y="315"/>
                    </a:lnTo>
                    <a:close/>
                    <a:moveTo>
                      <a:pt x="299" y="325"/>
                    </a:moveTo>
                    <a:cubicBezTo>
                      <a:pt x="311" y="325"/>
                      <a:pt x="311" y="325"/>
                      <a:pt x="311" y="325"/>
                    </a:cubicBezTo>
                    <a:cubicBezTo>
                      <a:pt x="299" y="332"/>
                      <a:pt x="299" y="332"/>
                      <a:pt x="299" y="332"/>
                    </a:cubicBezTo>
                    <a:lnTo>
                      <a:pt x="299" y="325"/>
                    </a:lnTo>
                    <a:close/>
                    <a:moveTo>
                      <a:pt x="299" y="337"/>
                    </a:moveTo>
                    <a:cubicBezTo>
                      <a:pt x="311" y="344"/>
                      <a:pt x="311" y="344"/>
                      <a:pt x="311" y="344"/>
                    </a:cubicBezTo>
                    <a:cubicBezTo>
                      <a:pt x="299" y="344"/>
                      <a:pt x="299" y="344"/>
                      <a:pt x="299" y="344"/>
                    </a:cubicBezTo>
                    <a:lnTo>
                      <a:pt x="299" y="337"/>
                    </a:lnTo>
                    <a:close/>
                    <a:moveTo>
                      <a:pt x="299" y="347"/>
                    </a:moveTo>
                    <a:cubicBezTo>
                      <a:pt x="311" y="347"/>
                      <a:pt x="311" y="347"/>
                      <a:pt x="311" y="347"/>
                    </a:cubicBezTo>
                    <a:cubicBezTo>
                      <a:pt x="299" y="354"/>
                      <a:pt x="299" y="354"/>
                      <a:pt x="299" y="354"/>
                    </a:cubicBezTo>
                    <a:lnTo>
                      <a:pt x="299" y="347"/>
                    </a:lnTo>
                    <a:close/>
                    <a:moveTo>
                      <a:pt x="299" y="359"/>
                    </a:moveTo>
                    <a:cubicBezTo>
                      <a:pt x="313" y="367"/>
                      <a:pt x="313" y="367"/>
                      <a:pt x="313" y="367"/>
                    </a:cubicBezTo>
                    <a:cubicBezTo>
                      <a:pt x="299" y="376"/>
                      <a:pt x="299" y="376"/>
                      <a:pt x="299" y="376"/>
                    </a:cubicBezTo>
                    <a:lnTo>
                      <a:pt x="299" y="359"/>
                    </a:lnTo>
                    <a:close/>
                    <a:moveTo>
                      <a:pt x="315" y="377"/>
                    </a:moveTo>
                    <a:cubicBezTo>
                      <a:pt x="303" y="377"/>
                      <a:pt x="303" y="377"/>
                      <a:pt x="303" y="377"/>
                    </a:cubicBezTo>
                    <a:cubicBezTo>
                      <a:pt x="315" y="370"/>
                      <a:pt x="315" y="370"/>
                      <a:pt x="315" y="370"/>
                    </a:cubicBezTo>
                    <a:lnTo>
                      <a:pt x="315" y="377"/>
                    </a:lnTo>
                    <a:close/>
                    <a:moveTo>
                      <a:pt x="315" y="365"/>
                    </a:moveTo>
                    <a:cubicBezTo>
                      <a:pt x="300" y="356"/>
                      <a:pt x="300" y="356"/>
                      <a:pt x="300" y="356"/>
                    </a:cubicBezTo>
                    <a:cubicBezTo>
                      <a:pt x="315" y="348"/>
                      <a:pt x="315" y="348"/>
                      <a:pt x="315" y="348"/>
                    </a:cubicBezTo>
                    <a:lnTo>
                      <a:pt x="315" y="365"/>
                    </a:lnTo>
                    <a:close/>
                    <a:moveTo>
                      <a:pt x="315" y="343"/>
                    </a:moveTo>
                    <a:cubicBezTo>
                      <a:pt x="300" y="335"/>
                      <a:pt x="300" y="335"/>
                      <a:pt x="300" y="335"/>
                    </a:cubicBezTo>
                    <a:cubicBezTo>
                      <a:pt x="315" y="326"/>
                      <a:pt x="315" y="326"/>
                      <a:pt x="315" y="326"/>
                    </a:cubicBezTo>
                    <a:lnTo>
                      <a:pt x="315" y="343"/>
                    </a:lnTo>
                    <a:close/>
                    <a:moveTo>
                      <a:pt x="315" y="321"/>
                    </a:moveTo>
                    <a:cubicBezTo>
                      <a:pt x="300" y="313"/>
                      <a:pt x="300" y="313"/>
                      <a:pt x="300" y="313"/>
                    </a:cubicBezTo>
                    <a:cubicBezTo>
                      <a:pt x="315" y="304"/>
                      <a:pt x="315" y="304"/>
                      <a:pt x="315" y="304"/>
                    </a:cubicBezTo>
                    <a:lnTo>
                      <a:pt x="315" y="321"/>
                    </a:lnTo>
                    <a:close/>
                    <a:moveTo>
                      <a:pt x="315" y="299"/>
                    </a:moveTo>
                    <a:cubicBezTo>
                      <a:pt x="300" y="291"/>
                      <a:pt x="300" y="291"/>
                      <a:pt x="300" y="291"/>
                    </a:cubicBezTo>
                    <a:cubicBezTo>
                      <a:pt x="315" y="282"/>
                      <a:pt x="315" y="282"/>
                      <a:pt x="315" y="282"/>
                    </a:cubicBezTo>
                    <a:lnTo>
                      <a:pt x="315" y="299"/>
                    </a:lnTo>
                    <a:close/>
                    <a:moveTo>
                      <a:pt x="315" y="277"/>
                    </a:moveTo>
                    <a:cubicBezTo>
                      <a:pt x="300" y="269"/>
                      <a:pt x="300" y="269"/>
                      <a:pt x="300" y="269"/>
                    </a:cubicBezTo>
                    <a:cubicBezTo>
                      <a:pt x="315" y="261"/>
                      <a:pt x="315" y="261"/>
                      <a:pt x="315" y="261"/>
                    </a:cubicBezTo>
                    <a:lnTo>
                      <a:pt x="315" y="277"/>
                    </a:lnTo>
                    <a:close/>
                    <a:moveTo>
                      <a:pt x="315" y="255"/>
                    </a:moveTo>
                    <a:cubicBezTo>
                      <a:pt x="300" y="247"/>
                      <a:pt x="300" y="247"/>
                      <a:pt x="300" y="247"/>
                    </a:cubicBezTo>
                    <a:cubicBezTo>
                      <a:pt x="315" y="239"/>
                      <a:pt x="315" y="239"/>
                      <a:pt x="315" y="239"/>
                    </a:cubicBezTo>
                    <a:lnTo>
                      <a:pt x="315" y="255"/>
                    </a:lnTo>
                    <a:close/>
                    <a:moveTo>
                      <a:pt x="315" y="234"/>
                    </a:moveTo>
                    <a:cubicBezTo>
                      <a:pt x="300" y="225"/>
                      <a:pt x="300" y="225"/>
                      <a:pt x="300" y="225"/>
                    </a:cubicBezTo>
                    <a:cubicBezTo>
                      <a:pt x="315" y="217"/>
                      <a:pt x="315" y="217"/>
                      <a:pt x="315" y="217"/>
                    </a:cubicBezTo>
                    <a:lnTo>
                      <a:pt x="315" y="234"/>
                    </a:lnTo>
                    <a:close/>
                    <a:moveTo>
                      <a:pt x="315" y="212"/>
                    </a:moveTo>
                    <a:cubicBezTo>
                      <a:pt x="300" y="203"/>
                      <a:pt x="300" y="203"/>
                      <a:pt x="300" y="203"/>
                    </a:cubicBezTo>
                    <a:cubicBezTo>
                      <a:pt x="315" y="195"/>
                      <a:pt x="315" y="195"/>
                      <a:pt x="315" y="195"/>
                    </a:cubicBezTo>
                    <a:lnTo>
                      <a:pt x="315" y="212"/>
                    </a:lnTo>
                    <a:close/>
                    <a:moveTo>
                      <a:pt x="315" y="190"/>
                    </a:moveTo>
                    <a:cubicBezTo>
                      <a:pt x="300" y="181"/>
                      <a:pt x="300" y="181"/>
                      <a:pt x="300" y="181"/>
                    </a:cubicBezTo>
                    <a:cubicBezTo>
                      <a:pt x="315" y="173"/>
                      <a:pt x="315" y="173"/>
                      <a:pt x="315" y="173"/>
                    </a:cubicBezTo>
                    <a:lnTo>
                      <a:pt x="315" y="190"/>
                    </a:lnTo>
                    <a:close/>
                    <a:moveTo>
                      <a:pt x="315" y="168"/>
                    </a:moveTo>
                    <a:cubicBezTo>
                      <a:pt x="300" y="160"/>
                      <a:pt x="300" y="160"/>
                      <a:pt x="300" y="160"/>
                    </a:cubicBezTo>
                    <a:cubicBezTo>
                      <a:pt x="315" y="151"/>
                      <a:pt x="315" y="151"/>
                      <a:pt x="315" y="151"/>
                    </a:cubicBezTo>
                    <a:lnTo>
                      <a:pt x="315" y="168"/>
                    </a:lnTo>
                    <a:close/>
                    <a:moveTo>
                      <a:pt x="315" y="146"/>
                    </a:moveTo>
                    <a:cubicBezTo>
                      <a:pt x="300" y="138"/>
                      <a:pt x="300" y="138"/>
                      <a:pt x="300" y="138"/>
                    </a:cubicBezTo>
                    <a:cubicBezTo>
                      <a:pt x="315" y="129"/>
                      <a:pt x="315" y="129"/>
                      <a:pt x="315" y="129"/>
                    </a:cubicBezTo>
                    <a:lnTo>
                      <a:pt x="315" y="146"/>
                    </a:lnTo>
                    <a:close/>
                    <a:moveTo>
                      <a:pt x="315" y="124"/>
                    </a:moveTo>
                    <a:cubicBezTo>
                      <a:pt x="300" y="116"/>
                      <a:pt x="300" y="116"/>
                      <a:pt x="300" y="116"/>
                    </a:cubicBezTo>
                    <a:cubicBezTo>
                      <a:pt x="315" y="107"/>
                      <a:pt x="315" y="107"/>
                      <a:pt x="315" y="107"/>
                    </a:cubicBezTo>
                    <a:lnTo>
                      <a:pt x="315" y="124"/>
                    </a:lnTo>
                    <a:close/>
                    <a:moveTo>
                      <a:pt x="315" y="102"/>
                    </a:moveTo>
                    <a:cubicBezTo>
                      <a:pt x="300" y="94"/>
                      <a:pt x="300" y="94"/>
                      <a:pt x="300" y="94"/>
                    </a:cubicBezTo>
                    <a:cubicBezTo>
                      <a:pt x="315" y="94"/>
                      <a:pt x="315" y="94"/>
                      <a:pt x="315" y="94"/>
                    </a:cubicBezTo>
                    <a:lnTo>
                      <a:pt x="315" y="102"/>
                    </a:lnTo>
                    <a:close/>
                    <a:moveTo>
                      <a:pt x="315" y="91"/>
                    </a:moveTo>
                    <a:cubicBezTo>
                      <a:pt x="305" y="91"/>
                      <a:pt x="305" y="91"/>
                      <a:pt x="305" y="91"/>
                    </a:cubicBezTo>
                    <a:cubicBezTo>
                      <a:pt x="315" y="86"/>
                      <a:pt x="315" y="86"/>
                      <a:pt x="315" y="86"/>
                    </a:cubicBezTo>
                    <a:lnTo>
                      <a:pt x="315" y="91"/>
                    </a:lnTo>
                    <a:close/>
                    <a:moveTo>
                      <a:pt x="315" y="80"/>
                    </a:moveTo>
                    <a:cubicBezTo>
                      <a:pt x="303" y="74"/>
                      <a:pt x="303" y="74"/>
                      <a:pt x="303" y="74"/>
                    </a:cubicBezTo>
                    <a:cubicBezTo>
                      <a:pt x="315" y="74"/>
                      <a:pt x="315" y="74"/>
                      <a:pt x="315" y="74"/>
                    </a:cubicBezTo>
                    <a:lnTo>
                      <a:pt x="315" y="80"/>
                    </a:lnTo>
                    <a:close/>
                    <a:moveTo>
                      <a:pt x="322" y="103"/>
                    </a:moveTo>
                    <a:cubicBezTo>
                      <a:pt x="318" y="103"/>
                      <a:pt x="318" y="103"/>
                      <a:pt x="318" y="103"/>
                    </a:cubicBezTo>
                    <a:cubicBezTo>
                      <a:pt x="318" y="100"/>
                      <a:pt x="318" y="100"/>
                      <a:pt x="318" y="100"/>
                    </a:cubicBezTo>
                    <a:cubicBezTo>
                      <a:pt x="322" y="100"/>
                      <a:pt x="322" y="100"/>
                      <a:pt x="322" y="100"/>
                    </a:cubicBezTo>
                    <a:lnTo>
                      <a:pt x="322" y="103"/>
                    </a:lnTo>
                    <a:close/>
                    <a:moveTo>
                      <a:pt x="322" y="94"/>
                    </a:moveTo>
                    <a:cubicBezTo>
                      <a:pt x="322" y="97"/>
                      <a:pt x="322" y="97"/>
                      <a:pt x="322" y="97"/>
                    </a:cubicBezTo>
                    <a:cubicBezTo>
                      <a:pt x="318" y="97"/>
                      <a:pt x="318" y="97"/>
                      <a:pt x="318" y="97"/>
                    </a:cubicBezTo>
                    <a:cubicBezTo>
                      <a:pt x="318" y="94"/>
                      <a:pt x="318" y="94"/>
                      <a:pt x="318" y="94"/>
                    </a:cubicBezTo>
                    <a:lnTo>
                      <a:pt x="322" y="94"/>
                    </a:lnTo>
                    <a:close/>
                    <a:moveTo>
                      <a:pt x="320" y="71"/>
                    </a:moveTo>
                    <a:cubicBezTo>
                      <a:pt x="318" y="71"/>
                      <a:pt x="318" y="71"/>
                      <a:pt x="318" y="71"/>
                    </a:cubicBezTo>
                    <a:cubicBezTo>
                      <a:pt x="318" y="69"/>
                      <a:pt x="318" y="69"/>
                      <a:pt x="318" y="69"/>
                    </a:cubicBezTo>
                    <a:cubicBezTo>
                      <a:pt x="320" y="69"/>
                      <a:pt x="320" y="69"/>
                      <a:pt x="320" y="69"/>
                    </a:cubicBezTo>
                    <a:lnTo>
                      <a:pt x="320" y="71"/>
                    </a:lnTo>
                    <a:close/>
                    <a:moveTo>
                      <a:pt x="320" y="66"/>
                    </a:moveTo>
                    <a:cubicBezTo>
                      <a:pt x="317" y="66"/>
                      <a:pt x="317" y="66"/>
                      <a:pt x="317" y="66"/>
                    </a:cubicBezTo>
                    <a:cubicBezTo>
                      <a:pt x="317" y="64"/>
                      <a:pt x="317" y="64"/>
                      <a:pt x="317" y="64"/>
                    </a:cubicBezTo>
                    <a:cubicBezTo>
                      <a:pt x="320" y="64"/>
                      <a:pt x="320" y="64"/>
                      <a:pt x="320" y="64"/>
                    </a:cubicBezTo>
                    <a:lnTo>
                      <a:pt x="320" y="66"/>
                    </a:lnTo>
                    <a:close/>
                    <a:moveTo>
                      <a:pt x="320" y="61"/>
                    </a:moveTo>
                    <a:cubicBezTo>
                      <a:pt x="317" y="61"/>
                      <a:pt x="317" y="61"/>
                      <a:pt x="317" y="61"/>
                    </a:cubicBezTo>
                    <a:cubicBezTo>
                      <a:pt x="316" y="60"/>
                      <a:pt x="316" y="60"/>
                      <a:pt x="316" y="60"/>
                    </a:cubicBezTo>
                    <a:cubicBezTo>
                      <a:pt x="320" y="60"/>
                      <a:pt x="320" y="60"/>
                      <a:pt x="320" y="60"/>
                    </a:cubicBezTo>
                    <a:lnTo>
                      <a:pt x="320" y="61"/>
                    </a:lnTo>
                    <a:close/>
                    <a:moveTo>
                      <a:pt x="391" y="60"/>
                    </a:moveTo>
                    <a:cubicBezTo>
                      <a:pt x="405" y="60"/>
                      <a:pt x="405" y="60"/>
                      <a:pt x="405" y="60"/>
                    </a:cubicBezTo>
                    <a:cubicBezTo>
                      <a:pt x="405" y="61"/>
                      <a:pt x="405" y="61"/>
                      <a:pt x="405" y="61"/>
                    </a:cubicBezTo>
                    <a:cubicBezTo>
                      <a:pt x="391" y="61"/>
                      <a:pt x="391" y="61"/>
                      <a:pt x="391" y="61"/>
                    </a:cubicBezTo>
                    <a:lnTo>
                      <a:pt x="391" y="60"/>
                    </a:lnTo>
                    <a:close/>
                    <a:moveTo>
                      <a:pt x="391" y="64"/>
                    </a:moveTo>
                    <a:cubicBezTo>
                      <a:pt x="405" y="64"/>
                      <a:pt x="405" y="64"/>
                      <a:pt x="405" y="64"/>
                    </a:cubicBezTo>
                    <a:cubicBezTo>
                      <a:pt x="405" y="66"/>
                      <a:pt x="405" y="66"/>
                      <a:pt x="405" y="66"/>
                    </a:cubicBezTo>
                    <a:cubicBezTo>
                      <a:pt x="391" y="66"/>
                      <a:pt x="391" y="66"/>
                      <a:pt x="391" y="66"/>
                    </a:cubicBezTo>
                    <a:lnTo>
                      <a:pt x="391" y="64"/>
                    </a:lnTo>
                    <a:close/>
                    <a:moveTo>
                      <a:pt x="374" y="60"/>
                    </a:moveTo>
                    <a:cubicBezTo>
                      <a:pt x="388" y="60"/>
                      <a:pt x="388" y="60"/>
                      <a:pt x="388" y="60"/>
                    </a:cubicBezTo>
                    <a:cubicBezTo>
                      <a:pt x="388" y="61"/>
                      <a:pt x="388" y="61"/>
                      <a:pt x="388" y="61"/>
                    </a:cubicBezTo>
                    <a:cubicBezTo>
                      <a:pt x="374" y="61"/>
                      <a:pt x="374" y="61"/>
                      <a:pt x="374" y="61"/>
                    </a:cubicBezTo>
                    <a:lnTo>
                      <a:pt x="374" y="60"/>
                    </a:lnTo>
                    <a:close/>
                    <a:moveTo>
                      <a:pt x="374" y="64"/>
                    </a:moveTo>
                    <a:cubicBezTo>
                      <a:pt x="388" y="64"/>
                      <a:pt x="388" y="64"/>
                      <a:pt x="388" y="64"/>
                    </a:cubicBezTo>
                    <a:cubicBezTo>
                      <a:pt x="388" y="66"/>
                      <a:pt x="388" y="66"/>
                      <a:pt x="388" y="66"/>
                    </a:cubicBezTo>
                    <a:cubicBezTo>
                      <a:pt x="374" y="66"/>
                      <a:pt x="374" y="66"/>
                      <a:pt x="374" y="66"/>
                    </a:cubicBezTo>
                    <a:lnTo>
                      <a:pt x="374" y="64"/>
                    </a:lnTo>
                    <a:close/>
                    <a:moveTo>
                      <a:pt x="357" y="60"/>
                    </a:moveTo>
                    <a:cubicBezTo>
                      <a:pt x="371" y="60"/>
                      <a:pt x="371" y="60"/>
                      <a:pt x="371" y="60"/>
                    </a:cubicBezTo>
                    <a:cubicBezTo>
                      <a:pt x="371" y="61"/>
                      <a:pt x="371" y="61"/>
                      <a:pt x="371" y="61"/>
                    </a:cubicBezTo>
                    <a:cubicBezTo>
                      <a:pt x="357" y="61"/>
                      <a:pt x="357" y="61"/>
                      <a:pt x="357" y="61"/>
                    </a:cubicBezTo>
                    <a:lnTo>
                      <a:pt x="357" y="60"/>
                    </a:lnTo>
                    <a:close/>
                    <a:moveTo>
                      <a:pt x="357" y="64"/>
                    </a:moveTo>
                    <a:cubicBezTo>
                      <a:pt x="371" y="64"/>
                      <a:pt x="371" y="64"/>
                      <a:pt x="371" y="64"/>
                    </a:cubicBezTo>
                    <a:cubicBezTo>
                      <a:pt x="371" y="66"/>
                      <a:pt x="371" y="66"/>
                      <a:pt x="371" y="66"/>
                    </a:cubicBezTo>
                    <a:cubicBezTo>
                      <a:pt x="357" y="66"/>
                      <a:pt x="357" y="66"/>
                      <a:pt x="357" y="66"/>
                    </a:cubicBezTo>
                    <a:lnTo>
                      <a:pt x="357" y="64"/>
                    </a:lnTo>
                    <a:close/>
                    <a:moveTo>
                      <a:pt x="340" y="60"/>
                    </a:moveTo>
                    <a:cubicBezTo>
                      <a:pt x="354" y="60"/>
                      <a:pt x="354" y="60"/>
                      <a:pt x="354" y="60"/>
                    </a:cubicBezTo>
                    <a:cubicBezTo>
                      <a:pt x="354" y="61"/>
                      <a:pt x="354" y="61"/>
                      <a:pt x="354" y="61"/>
                    </a:cubicBezTo>
                    <a:cubicBezTo>
                      <a:pt x="340" y="61"/>
                      <a:pt x="340" y="61"/>
                      <a:pt x="340" y="61"/>
                    </a:cubicBezTo>
                    <a:lnTo>
                      <a:pt x="340" y="60"/>
                    </a:lnTo>
                    <a:close/>
                    <a:moveTo>
                      <a:pt x="340" y="64"/>
                    </a:moveTo>
                    <a:cubicBezTo>
                      <a:pt x="354" y="64"/>
                      <a:pt x="354" y="64"/>
                      <a:pt x="354" y="64"/>
                    </a:cubicBezTo>
                    <a:cubicBezTo>
                      <a:pt x="354" y="66"/>
                      <a:pt x="354" y="66"/>
                      <a:pt x="354" y="66"/>
                    </a:cubicBezTo>
                    <a:cubicBezTo>
                      <a:pt x="340" y="66"/>
                      <a:pt x="340" y="66"/>
                      <a:pt x="340" y="66"/>
                    </a:cubicBezTo>
                    <a:lnTo>
                      <a:pt x="340" y="64"/>
                    </a:lnTo>
                    <a:close/>
                    <a:moveTo>
                      <a:pt x="323" y="60"/>
                    </a:moveTo>
                    <a:cubicBezTo>
                      <a:pt x="337" y="60"/>
                      <a:pt x="337" y="60"/>
                      <a:pt x="337" y="60"/>
                    </a:cubicBezTo>
                    <a:cubicBezTo>
                      <a:pt x="337" y="61"/>
                      <a:pt x="337" y="61"/>
                      <a:pt x="337" y="61"/>
                    </a:cubicBezTo>
                    <a:cubicBezTo>
                      <a:pt x="323" y="61"/>
                      <a:pt x="323" y="61"/>
                      <a:pt x="323" y="61"/>
                    </a:cubicBezTo>
                    <a:lnTo>
                      <a:pt x="323" y="60"/>
                    </a:lnTo>
                    <a:close/>
                    <a:moveTo>
                      <a:pt x="323" y="64"/>
                    </a:moveTo>
                    <a:cubicBezTo>
                      <a:pt x="337" y="64"/>
                      <a:pt x="337" y="64"/>
                      <a:pt x="337" y="64"/>
                    </a:cubicBezTo>
                    <a:cubicBezTo>
                      <a:pt x="337" y="66"/>
                      <a:pt x="337" y="66"/>
                      <a:pt x="337" y="66"/>
                    </a:cubicBezTo>
                    <a:cubicBezTo>
                      <a:pt x="323" y="66"/>
                      <a:pt x="323" y="66"/>
                      <a:pt x="323" y="66"/>
                    </a:cubicBezTo>
                    <a:lnTo>
                      <a:pt x="323" y="64"/>
                    </a:lnTo>
                    <a:close/>
                    <a:moveTo>
                      <a:pt x="422" y="71"/>
                    </a:moveTo>
                    <a:cubicBezTo>
                      <a:pt x="323" y="71"/>
                      <a:pt x="323" y="71"/>
                      <a:pt x="323" y="71"/>
                    </a:cubicBezTo>
                    <a:cubicBezTo>
                      <a:pt x="323" y="69"/>
                      <a:pt x="323" y="69"/>
                      <a:pt x="323" y="69"/>
                    </a:cubicBezTo>
                    <a:cubicBezTo>
                      <a:pt x="422" y="69"/>
                      <a:pt x="422" y="69"/>
                      <a:pt x="422" y="69"/>
                    </a:cubicBezTo>
                    <a:lnTo>
                      <a:pt x="422" y="71"/>
                    </a:lnTo>
                    <a:close/>
                    <a:moveTo>
                      <a:pt x="422" y="66"/>
                    </a:moveTo>
                    <a:cubicBezTo>
                      <a:pt x="408" y="66"/>
                      <a:pt x="408" y="66"/>
                      <a:pt x="408" y="66"/>
                    </a:cubicBezTo>
                    <a:cubicBezTo>
                      <a:pt x="408" y="64"/>
                      <a:pt x="408" y="64"/>
                      <a:pt x="408" y="64"/>
                    </a:cubicBezTo>
                    <a:cubicBezTo>
                      <a:pt x="422" y="64"/>
                      <a:pt x="422" y="64"/>
                      <a:pt x="422" y="64"/>
                    </a:cubicBezTo>
                    <a:lnTo>
                      <a:pt x="422" y="66"/>
                    </a:lnTo>
                    <a:close/>
                    <a:moveTo>
                      <a:pt x="422" y="61"/>
                    </a:moveTo>
                    <a:cubicBezTo>
                      <a:pt x="408" y="61"/>
                      <a:pt x="408" y="61"/>
                      <a:pt x="408" y="61"/>
                    </a:cubicBezTo>
                    <a:cubicBezTo>
                      <a:pt x="408" y="60"/>
                      <a:pt x="408" y="60"/>
                      <a:pt x="408" y="60"/>
                    </a:cubicBezTo>
                    <a:cubicBezTo>
                      <a:pt x="422" y="60"/>
                      <a:pt x="422" y="60"/>
                      <a:pt x="422" y="60"/>
                    </a:cubicBezTo>
                    <a:lnTo>
                      <a:pt x="422" y="61"/>
                    </a:lnTo>
                    <a:close/>
                  </a:path>
                </a:pathLst>
              </a:custGeom>
              <a:solidFill>
                <a:srgbClr val="FAA21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1" name="Freeform 29"/>
              <p:cNvSpPr>
                <a:spLocks/>
              </p:cNvSpPr>
              <p:nvPr/>
            </p:nvSpPr>
            <p:spPr bwMode="auto">
              <a:xfrm>
                <a:off x="19112430" y="11561094"/>
                <a:ext cx="1972676" cy="1255340"/>
              </a:xfrm>
              <a:custGeom>
                <a:avLst/>
                <a:gdLst>
                  <a:gd name="T0" fmla="*/ 72 w 77"/>
                  <a:gd name="T1" fmla="*/ 40 h 49"/>
                  <a:gd name="T2" fmla="*/ 63 w 77"/>
                  <a:gd name="T3" fmla="*/ 40 h 49"/>
                  <a:gd name="T4" fmla="*/ 63 w 77"/>
                  <a:gd name="T5" fmla="*/ 40 h 49"/>
                  <a:gd name="T6" fmla="*/ 63 w 77"/>
                  <a:gd name="T7" fmla="*/ 8 h 49"/>
                  <a:gd name="T8" fmla="*/ 63 w 77"/>
                  <a:gd name="T9" fmla="*/ 8 h 49"/>
                  <a:gd name="T10" fmla="*/ 63 w 77"/>
                  <a:gd name="T11" fmla="*/ 7 h 49"/>
                  <a:gd name="T12" fmla="*/ 63 w 77"/>
                  <a:gd name="T13" fmla="*/ 7 h 49"/>
                  <a:gd name="T14" fmla="*/ 56 w 77"/>
                  <a:gd name="T15" fmla="*/ 0 h 49"/>
                  <a:gd name="T16" fmla="*/ 22 w 77"/>
                  <a:gd name="T17" fmla="*/ 0 h 49"/>
                  <a:gd name="T18" fmla="*/ 14 w 77"/>
                  <a:gd name="T19" fmla="*/ 7 h 49"/>
                  <a:gd name="T20" fmla="*/ 14 w 77"/>
                  <a:gd name="T21" fmla="*/ 7 h 49"/>
                  <a:gd name="T22" fmla="*/ 14 w 77"/>
                  <a:gd name="T23" fmla="*/ 8 h 49"/>
                  <a:gd name="T24" fmla="*/ 14 w 77"/>
                  <a:gd name="T25" fmla="*/ 40 h 49"/>
                  <a:gd name="T26" fmla="*/ 14 w 77"/>
                  <a:gd name="T27" fmla="*/ 40 h 49"/>
                  <a:gd name="T28" fmla="*/ 6 w 77"/>
                  <a:gd name="T29" fmla="*/ 40 h 49"/>
                  <a:gd name="T30" fmla="*/ 0 w 77"/>
                  <a:gd name="T31" fmla="*/ 45 h 49"/>
                  <a:gd name="T32" fmla="*/ 0 w 77"/>
                  <a:gd name="T33" fmla="*/ 49 h 49"/>
                  <a:gd name="T34" fmla="*/ 77 w 77"/>
                  <a:gd name="T35" fmla="*/ 49 h 49"/>
                  <a:gd name="T36" fmla="*/ 77 w 77"/>
                  <a:gd name="T37" fmla="*/ 45 h 49"/>
                  <a:gd name="T38" fmla="*/ 72 w 77"/>
                  <a:gd name="T39" fmla="*/ 4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7" h="49">
                    <a:moveTo>
                      <a:pt x="72" y="40"/>
                    </a:moveTo>
                    <a:cubicBezTo>
                      <a:pt x="63" y="40"/>
                      <a:pt x="63" y="40"/>
                      <a:pt x="63" y="40"/>
                    </a:cubicBezTo>
                    <a:cubicBezTo>
                      <a:pt x="63" y="40"/>
                      <a:pt x="63" y="40"/>
                      <a:pt x="63" y="40"/>
                    </a:cubicBezTo>
                    <a:cubicBezTo>
                      <a:pt x="63" y="8"/>
                      <a:pt x="63" y="8"/>
                      <a:pt x="63" y="8"/>
                    </a:cubicBezTo>
                    <a:cubicBezTo>
                      <a:pt x="63" y="8"/>
                      <a:pt x="63" y="8"/>
                      <a:pt x="63" y="8"/>
                    </a:cubicBezTo>
                    <a:cubicBezTo>
                      <a:pt x="63" y="7"/>
                      <a:pt x="63" y="7"/>
                      <a:pt x="63" y="7"/>
                    </a:cubicBezTo>
                    <a:cubicBezTo>
                      <a:pt x="63" y="7"/>
                      <a:pt x="63" y="7"/>
                      <a:pt x="63" y="7"/>
                    </a:cubicBezTo>
                    <a:cubicBezTo>
                      <a:pt x="63" y="3"/>
                      <a:pt x="60" y="0"/>
                      <a:pt x="56" y="0"/>
                    </a:cubicBezTo>
                    <a:cubicBezTo>
                      <a:pt x="22" y="0"/>
                      <a:pt x="22" y="0"/>
                      <a:pt x="22" y="0"/>
                    </a:cubicBezTo>
                    <a:cubicBezTo>
                      <a:pt x="18" y="0"/>
                      <a:pt x="14" y="3"/>
                      <a:pt x="14" y="7"/>
                    </a:cubicBezTo>
                    <a:cubicBezTo>
                      <a:pt x="14" y="7"/>
                      <a:pt x="14" y="7"/>
                      <a:pt x="14" y="7"/>
                    </a:cubicBezTo>
                    <a:cubicBezTo>
                      <a:pt x="14" y="8"/>
                      <a:pt x="14" y="8"/>
                      <a:pt x="14" y="8"/>
                    </a:cubicBezTo>
                    <a:cubicBezTo>
                      <a:pt x="14" y="40"/>
                      <a:pt x="14" y="40"/>
                      <a:pt x="14" y="40"/>
                    </a:cubicBezTo>
                    <a:cubicBezTo>
                      <a:pt x="14" y="40"/>
                      <a:pt x="14" y="40"/>
                      <a:pt x="14" y="40"/>
                    </a:cubicBezTo>
                    <a:cubicBezTo>
                      <a:pt x="6" y="40"/>
                      <a:pt x="6" y="40"/>
                      <a:pt x="6" y="40"/>
                    </a:cubicBezTo>
                    <a:cubicBezTo>
                      <a:pt x="3" y="40"/>
                      <a:pt x="0" y="43"/>
                      <a:pt x="0" y="45"/>
                    </a:cubicBezTo>
                    <a:cubicBezTo>
                      <a:pt x="0" y="49"/>
                      <a:pt x="0" y="49"/>
                      <a:pt x="0" y="49"/>
                    </a:cubicBezTo>
                    <a:cubicBezTo>
                      <a:pt x="77" y="49"/>
                      <a:pt x="77" y="49"/>
                      <a:pt x="77" y="49"/>
                    </a:cubicBezTo>
                    <a:cubicBezTo>
                      <a:pt x="77" y="45"/>
                      <a:pt x="77" y="45"/>
                      <a:pt x="77" y="45"/>
                    </a:cubicBezTo>
                    <a:cubicBezTo>
                      <a:pt x="77" y="43"/>
                      <a:pt x="75" y="40"/>
                      <a:pt x="72" y="40"/>
                    </a:cubicBezTo>
                    <a:close/>
                  </a:path>
                </a:pathLst>
              </a:custGeom>
              <a:solidFill>
                <a:srgbClr val="ABAFB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grpSp>
          <p:nvGrpSpPr>
            <p:cNvPr id="22" name="Group 21"/>
            <p:cNvGrpSpPr/>
            <p:nvPr/>
          </p:nvGrpSpPr>
          <p:grpSpPr>
            <a:xfrm flipH="1">
              <a:off x="6000423" y="5139174"/>
              <a:ext cx="13437386" cy="1667117"/>
              <a:chOff x="8871348" y="3276600"/>
              <a:chExt cx="20762203" cy="4694984"/>
            </a:xfrm>
          </p:grpSpPr>
          <p:sp>
            <p:nvSpPr>
              <p:cNvPr id="23" name="Freeform 10"/>
              <p:cNvSpPr>
                <a:spLocks/>
              </p:cNvSpPr>
              <p:nvPr/>
            </p:nvSpPr>
            <p:spPr bwMode="auto">
              <a:xfrm rot="5400000" flipV="1">
                <a:off x="26890350" y="5194448"/>
                <a:ext cx="4654295" cy="832107"/>
              </a:xfrm>
              <a:custGeom>
                <a:avLst/>
                <a:gdLst>
                  <a:gd name="T0" fmla="*/ 588 w 588"/>
                  <a:gd name="T1" fmla="*/ 0 h 142"/>
                  <a:gd name="T2" fmla="*/ 0 w 588"/>
                  <a:gd name="T3" fmla="*/ 0 h 142"/>
                  <a:gd name="T4" fmla="*/ 92 w 588"/>
                  <a:gd name="T5" fmla="*/ 142 h 142"/>
                  <a:gd name="T6" fmla="*/ 496 w 588"/>
                  <a:gd name="T7" fmla="*/ 142 h 142"/>
                  <a:gd name="T8" fmla="*/ 588 w 588"/>
                  <a:gd name="T9" fmla="*/ 0 h 142"/>
                </a:gdLst>
                <a:ahLst/>
                <a:cxnLst>
                  <a:cxn ang="0">
                    <a:pos x="T0" y="T1"/>
                  </a:cxn>
                  <a:cxn ang="0">
                    <a:pos x="T2" y="T3"/>
                  </a:cxn>
                  <a:cxn ang="0">
                    <a:pos x="T4" y="T5"/>
                  </a:cxn>
                  <a:cxn ang="0">
                    <a:pos x="T6" y="T7"/>
                  </a:cxn>
                  <a:cxn ang="0">
                    <a:pos x="T8" y="T9"/>
                  </a:cxn>
                </a:cxnLst>
                <a:rect l="0" t="0" r="r" b="b"/>
                <a:pathLst>
                  <a:path w="588" h="142">
                    <a:moveTo>
                      <a:pt x="588" y="0"/>
                    </a:moveTo>
                    <a:lnTo>
                      <a:pt x="0" y="0"/>
                    </a:lnTo>
                    <a:lnTo>
                      <a:pt x="92" y="142"/>
                    </a:lnTo>
                    <a:lnTo>
                      <a:pt x="496" y="142"/>
                    </a:lnTo>
                    <a:lnTo>
                      <a:pt x="588" y="0"/>
                    </a:ln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4" name="Rectangle 23"/>
              <p:cNvSpPr/>
              <p:nvPr/>
            </p:nvSpPr>
            <p:spPr>
              <a:xfrm rot="5400000">
                <a:off x="16516194" y="-4347602"/>
                <a:ext cx="4654294" cy="199162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71348" y="3276600"/>
                <a:ext cx="4749947" cy="4694984"/>
              </a:xfrm>
              <a:prstGeom prst="rect">
                <a:avLst/>
              </a:prstGeom>
            </p:spPr>
          </p:pic>
        </p:grpSp>
        <p:grpSp>
          <p:nvGrpSpPr>
            <p:cNvPr id="26" name="Group 25"/>
            <p:cNvGrpSpPr/>
            <p:nvPr/>
          </p:nvGrpSpPr>
          <p:grpSpPr>
            <a:xfrm flipH="1">
              <a:off x="6027173" y="6751885"/>
              <a:ext cx="13437386" cy="1655068"/>
              <a:chOff x="8871348" y="3276600"/>
              <a:chExt cx="20762203" cy="4661049"/>
            </a:xfrm>
          </p:grpSpPr>
          <p:sp>
            <p:nvSpPr>
              <p:cNvPr id="27" name="Freeform 10"/>
              <p:cNvSpPr>
                <a:spLocks/>
              </p:cNvSpPr>
              <p:nvPr/>
            </p:nvSpPr>
            <p:spPr bwMode="auto">
              <a:xfrm rot="5400000" flipV="1">
                <a:off x="26890350" y="5194448"/>
                <a:ext cx="4654295" cy="832107"/>
              </a:xfrm>
              <a:custGeom>
                <a:avLst/>
                <a:gdLst>
                  <a:gd name="T0" fmla="*/ 588 w 588"/>
                  <a:gd name="T1" fmla="*/ 0 h 142"/>
                  <a:gd name="T2" fmla="*/ 0 w 588"/>
                  <a:gd name="T3" fmla="*/ 0 h 142"/>
                  <a:gd name="T4" fmla="*/ 92 w 588"/>
                  <a:gd name="T5" fmla="*/ 142 h 142"/>
                  <a:gd name="T6" fmla="*/ 496 w 588"/>
                  <a:gd name="T7" fmla="*/ 142 h 142"/>
                  <a:gd name="T8" fmla="*/ 588 w 588"/>
                  <a:gd name="T9" fmla="*/ 0 h 142"/>
                </a:gdLst>
                <a:ahLst/>
                <a:cxnLst>
                  <a:cxn ang="0">
                    <a:pos x="T0" y="T1"/>
                  </a:cxn>
                  <a:cxn ang="0">
                    <a:pos x="T2" y="T3"/>
                  </a:cxn>
                  <a:cxn ang="0">
                    <a:pos x="T4" y="T5"/>
                  </a:cxn>
                  <a:cxn ang="0">
                    <a:pos x="T6" y="T7"/>
                  </a:cxn>
                  <a:cxn ang="0">
                    <a:pos x="T8" y="T9"/>
                  </a:cxn>
                </a:cxnLst>
                <a:rect l="0" t="0" r="r" b="b"/>
                <a:pathLst>
                  <a:path w="588" h="142">
                    <a:moveTo>
                      <a:pt x="588" y="0"/>
                    </a:moveTo>
                    <a:lnTo>
                      <a:pt x="0" y="0"/>
                    </a:lnTo>
                    <a:lnTo>
                      <a:pt x="92" y="142"/>
                    </a:lnTo>
                    <a:lnTo>
                      <a:pt x="496" y="142"/>
                    </a:lnTo>
                    <a:lnTo>
                      <a:pt x="588" y="0"/>
                    </a:lnTo>
                    <a:close/>
                  </a:path>
                </a:pathLst>
              </a:custGeom>
              <a:solidFill>
                <a:schemeClr val="accent6">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8" name="Rectangle 27"/>
              <p:cNvSpPr/>
              <p:nvPr/>
            </p:nvSpPr>
            <p:spPr>
              <a:xfrm rot="5400000">
                <a:off x="16516194" y="-4347602"/>
                <a:ext cx="4654294" cy="1991620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71348" y="3276600"/>
                <a:ext cx="4791279" cy="4661049"/>
              </a:xfrm>
              <a:prstGeom prst="rect">
                <a:avLst/>
              </a:prstGeom>
            </p:spPr>
          </p:pic>
        </p:grpSp>
        <p:grpSp>
          <p:nvGrpSpPr>
            <p:cNvPr id="30" name="Group 29"/>
            <p:cNvGrpSpPr/>
            <p:nvPr/>
          </p:nvGrpSpPr>
          <p:grpSpPr>
            <a:xfrm flipH="1">
              <a:off x="6027173" y="8405097"/>
              <a:ext cx="13437386" cy="1655068"/>
              <a:chOff x="8871348" y="3276600"/>
              <a:chExt cx="20762203" cy="4661049"/>
            </a:xfrm>
          </p:grpSpPr>
          <p:sp>
            <p:nvSpPr>
              <p:cNvPr id="31" name="Freeform 30"/>
              <p:cNvSpPr>
                <a:spLocks/>
              </p:cNvSpPr>
              <p:nvPr/>
            </p:nvSpPr>
            <p:spPr bwMode="auto">
              <a:xfrm rot="5400000" flipV="1">
                <a:off x="26890350" y="5194448"/>
                <a:ext cx="4654295" cy="832107"/>
              </a:xfrm>
              <a:custGeom>
                <a:avLst/>
                <a:gdLst>
                  <a:gd name="T0" fmla="*/ 588 w 588"/>
                  <a:gd name="T1" fmla="*/ 0 h 142"/>
                  <a:gd name="T2" fmla="*/ 0 w 588"/>
                  <a:gd name="T3" fmla="*/ 0 h 142"/>
                  <a:gd name="T4" fmla="*/ 92 w 588"/>
                  <a:gd name="T5" fmla="*/ 142 h 142"/>
                  <a:gd name="T6" fmla="*/ 496 w 588"/>
                  <a:gd name="T7" fmla="*/ 142 h 142"/>
                  <a:gd name="T8" fmla="*/ 588 w 588"/>
                  <a:gd name="T9" fmla="*/ 0 h 142"/>
                </a:gdLst>
                <a:ahLst/>
                <a:cxnLst>
                  <a:cxn ang="0">
                    <a:pos x="T0" y="T1"/>
                  </a:cxn>
                  <a:cxn ang="0">
                    <a:pos x="T2" y="T3"/>
                  </a:cxn>
                  <a:cxn ang="0">
                    <a:pos x="T4" y="T5"/>
                  </a:cxn>
                  <a:cxn ang="0">
                    <a:pos x="T6" y="T7"/>
                  </a:cxn>
                  <a:cxn ang="0">
                    <a:pos x="T8" y="T9"/>
                  </a:cxn>
                </a:cxnLst>
                <a:rect l="0" t="0" r="r" b="b"/>
                <a:pathLst>
                  <a:path w="588" h="142">
                    <a:moveTo>
                      <a:pt x="588" y="0"/>
                    </a:moveTo>
                    <a:lnTo>
                      <a:pt x="0" y="0"/>
                    </a:lnTo>
                    <a:lnTo>
                      <a:pt x="92" y="142"/>
                    </a:lnTo>
                    <a:lnTo>
                      <a:pt x="496" y="142"/>
                    </a:lnTo>
                    <a:lnTo>
                      <a:pt x="588" y="0"/>
                    </a:lnTo>
                    <a:close/>
                  </a:path>
                </a:pathLst>
              </a:custGeom>
              <a:solidFill>
                <a:schemeClr val="accent5">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2" name="Rectangle 31"/>
              <p:cNvSpPr/>
              <p:nvPr/>
            </p:nvSpPr>
            <p:spPr>
              <a:xfrm rot="5400000">
                <a:off x="16516194" y="-4347602"/>
                <a:ext cx="4654294" cy="199162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71348" y="3276600"/>
                <a:ext cx="4791279" cy="4661049"/>
              </a:xfrm>
              <a:prstGeom prst="rect">
                <a:avLst/>
              </a:prstGeom>
            </p:spPr>
          </p:pic>
        </p:grpSp>
        <p:grpSp>
          <p:nvGrpSpPr>
            <p:cNvPr id="34" name="Group 33"/>
            <p:cNvGrpSpPr/>
            <p:nvPr/>
          </p:nvGrpSpPr>
          <p:grpSpPr>
            <a:xfrm flipH="1">
              <a:off x="6000423" y="10067683"/>
              <a:ext cx="13487400" cy="1667117"/>
              <a:chOff x="8794071" y="3276600"/>
              <a:chExt cx="20839480" cy="4694984"/>
            </a:xfrm>
          </p:grpSpPr>
          <p:sp>
            <p:nvSpPr>
              <p:cNvPr id="35" name="Freeform 10"/>
              <p:cNvSpPr>
                <a:spLocks/>
              </p:cNvSpPr>
              <p:nvPr/>
            </p:nvSpPr>
            <p:spPr bwMode="auto">
              <a:xfrm rot="5400000" flipV="1">
                <a:off x="26890350" y="5194448"/>
                <a:ext cx="4654295" cy="832107"/>
              </a:xfrm>
              <a:custGeom>
                <a:avLst/>
                <a:gdLst>
                  <a:gd name="T0" fmla="*/ 588 w 588"/>
                  <a:gd name="T1" fmla="*/ 0 h 142"/>
                  <a:gd name="T2" fmla="*/ 0 w 588"/>
                  <a:gd name="T3" fmla="*/ 0 h 142"/>
                  <a:gd name="T4" fmla="*/ 92 w 588"/>
                  <a:gd name="T5" fmla="*/ 142 h 142"/>
                  <a:gd name="T6" fmla="*/ 496 w 588"/>
                  <a:gd name="T7" fmla="*/ 142 h 142"/>
                  <a:gd name="T8" fmla="*/ 588 w 588"/>
                  <a:gd name="T9" fmla="*/ 0 h 142"/>
                </a:gdLst>
                <a:ahLst/>
                <a:cxnLst>
                  <a:cxn ang="0">
                    <a:pos x="T0" y="T1"/>
                  </a:cxn>
                  <a:cxn ang="0">
                    <a:pos x="T2" y="T3"/>
                  </a:cxn>
                  <a:cxn ang="0">
                    <a:pos x="T4" y="T5"/>
                  </a:cxn>
                  <a:cxn ang="0">
                    <a:pos x="T6" y="T7"/>
                  </a:cxn>
                  <a:cxn ang="0">
                    <a:pos x="T8" y="T9"/>
                  </a:cxn>
                </a:cxnLst>
                <a:rect l="0" t="0" r="r" b="b"/>
                <a:pathLst>
                  <a:path w="588" h="142">
                    <a:moveTo>
                      <a:pt x="588" y="0"/>
                    </a:moveTo>
                    <a:lnTo>
                      <a:pt x="0" y="0"/>
                    </a:lnTo>
                    <a:lnTo>
                      <a:pt x="92" y="142"/>
                    </a:lnTo>
                    <a:lnTo>
                      <a:pt x="496" y="142"/>
                    </a:lnTo>
                    <a:lnTo>
                      <a:pt x="588" y="0"/>
                    </a:lnTo>
                    <a:close/>
                  </a:path>
                </a:pathLst>
              </a:custGeom>
              <a:solidFill>
                <a:schemeClr val="accent2">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36" name="Rectangle 35"/>
              <p:cNvSpPr/>
              <p:nvPr/>
            </p:nvSpPr>
            <p:spPr>
              <a:xfrm rot="5400000">
                <a:off x="16516194" y="-4347602"/>
                <a:ext cx="4654294" cy="199162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94071" y="3276600"/>
                <a:ext cx="4827224" cy="4694984"/>
              </a:xfrm>
              <a:prstGeom prst="rect">
                <a:avLst/>
              </a:prstGeom>
            </p:spPr>
          </p:pic>
        </p:grpSp>
        <p:grpSp>
          <p:nvGrpSpPr>
            <p:cNvPr id="38" name="Group 37"/>
            <p:cNvGrpSpPr/>
            <p:nvPr/>
          </p:nvGrpSpPr>
          <p:grpSpPr>
            <a:xfrm>
              <a:off x="8183112" y="5266435"/>
              <a:ext cx="11811000" cy="1515365"/>
              <a:chOff x="15576914" y="1962121"/>
              <a:chExt cx="8969232" cy="1321681"/>
            </a:xfrm>
          </p:grpSpPr>
          <p:sp>
            <p:nvSpPr>
              <p:cNvPr id="39" name="TextBox 38"/>
              <p:cNvSpPr txBox="1"/>
              <p:nvPr/>
            </p:nvSpPr>
            <p:spPr>
              <a:xfrm>
                <a:off x="15576914" y="2437990"/>
                <a:ext cx="8969232" cy="845812"/>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 important.</a:t>
                </a:r>
                <a:endParaRPr lang="en-US" sz="2400" dirty="0">
                  <a:solidFill>
                    <a:schemeClr val="bg1"/>
                  </a:solidFill>
                  <a:latin typeface="Lato" pitchFamily="34" charset="0"/>
                  <a:ea typeface="Lato" pitchFamily="34" charset="0"/>
                  <a:cs typeface="Lato" pitchFamily="34" charset="0"/>
                </a:endParaRPr>
              </a:p>
            </p:txBody>
          </p:sp>
          <p:sp>
            <p:nvSpPr>
              <p:cNvPr id="40" name="TextBox 39"/>
              <p:cNvSpPr txBox="1"/>
              <p:nvPr/>
            </p:nvSpPr>
            <p:spPr>
              <a:xfrm>
                <a:off x="15576914" y="1962121"/>
                <a:ext cx="4195296" cy="677072"/>
              </a:xfrm>
              <a:prstGeom prst="rect">
                <a:avLst/>
              </a:prstGeom>
              <a:noFill/>
            </p:spPr>
            <p:txBody>
              <a:bodyPr wrap="square" lIns="182843" tIns="91422" rIns="182843" bIns="91422" rtlCol="0">
                <a:spAutoFit/>
              </a:bodyPr>
              <a:lstStyle/>
              <a:p>
                <a:r>
                  <a:rPr lang="en-US" sz="3200" b="1" dirty="0" smtClean="0">
                    <a:solidFill>
                      <a:schemeClr val="bg1"/>
                    </a:solidFill>
                    <a:latin typeface="Lato" pitchFamily="34" charset="0"/>
                    <a:ea typeface="Lato" pitchFamily="34" charset="0"/>
                    <a:cs typeface="Lato" pitchFamily="34" charset="0"/>
                  </a:rPr>
                  <a:t>Information</a:t>
                </a:r>
                <a:endParaRPr lang="id-ID" sz="3200" b="1" dirty="0">
                  <a:solidFill>
                    <a:schemeClr val="bg1"/>
                  </a:solidFill>
                  <a:latin typeface="Lato" pitchFamily="34" charset="0"/>
                  <a:ea typeface="Lato" pitchFamily="34" charset="0"/>
                  <a:cs typeface="Lato" pitchFamily="34" charset="0"/>
                </a:endParaRPr>
              </a:p>
            </p:txBody>
          </p:sp>
        </p:grpSp>
        <p:grpSp>
          <p:nvGrpSpPr>
            <p:cNvPr id="41" name="Group 40"/>
            <p:cNvGrpSpPr/>
            <p:nvPr/>
          </p:nvGrpSpPr>
          <p:grpSpPr>
            <a:xfrm>
              <a:off x="8152812" y="6942834"/>
              <a:ext cx="11811000" cy="1515365"/>
              <a:chOff x="15576914" y="1962121"/>
              <a:chExt cx="8969232" cy="1321681"/>
            </a:xfrm>
          </p:grpSpPr>
          <p:sp>
            <p:nvSpPr>
              <p:cNvPr id="42" name="TextBox 41"/>
              <p:cNvSpPr txBox="1"/>
              <p:nvPr/>
            </p:nvSpPr>
            <p:spPr>
              <a:xfrm>
                <a:off x="15576914" y="2437990"/>
                <a:ext cx="8969232" cy="845812"/>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 important.</a:t>
                </a:r>
                <a:endParaRPr lang="en-US" sz="2400" dirty="0">
                  <a:solidFill>
                    <a:schemeClr val="bg1"/>
                  </a:solidFill>
                  <a:latin typeface="Lato" pitchFamily="34" charset="0"/>
                  <a:ea typeface="Lato" pitchFamily="34" charset="0"/>
                  <a:cs typeface="Lato" pitchFamily="34" charset="0"/>
                </a:endParaRPr>
              </a:p>
            </p:txBody>
          </p:sp>
          <p:sp>
            <p:nvSpPr>
              <p:cNvPr id="43" name="TextBox 42"/>
              <p:cNvSpPr txBox="1"/>
              <p:nvPr/>
            </p:nvSpPr>
            <p:spPr>
              <a:xfrm>
                <a:off x="15576914" y="1962121"/>
                <a:ext cx="4195296" cy="677072"/>
              </a:xfrm>
              <a:prstGeom prst="rect">
                <a:avLst/>
              </a:prstGeom>
              <a:noFill/>
            </p:spPr>
            <p:txBody>
              <a:bodyPr wrap="square" lIns="182843" tIns="91422" rIns="182843" bIns="91422" rtlCol="0">
                <a:spAutoFit/>
              </a:bodyPr>
              <a:lstStyle/>
              <a:p>
                <a:r>
                  <a:rPr lang="en-US" sz="3200" b="1" dirty="0" smtClean="0">
                    <a:solidFill>
                      <a:schemeClr val="bg1"/>
                    </a:solidFill>
                    <a:latin typeface="Lato" pitchFamily="34" charset="0"/>
                    <a:ea typeface="Lato" pitchFamily="34" charset="0"/>
                    <a:cs typeface="Lato" pitchFamily="34" charset="0"/>
                  </a:rPr>
                  <a:t>Information</a:t>
                </a:r>
                <a:endParaRPr lang="id-ID" sz="3200" b="1" dirty="0">
                  <a:solidFill>
                    <a:schemeClr val="bg1"/>
                  </a:solidFill>
                  <a:latin typeface="Lato" pitchFamily="34" charset="0"/>
                  <a:ea typeface="Lato" pitchFamily="34" charset="0"/>
                  <a:cs typeface="Lato" pitchFamily="34" charset="0"/>
                </a:endParaRPr>
              </a:p>
            </p:txBody>
          </p:sp>
        </p:grpSp>
        <p:grpSp>
          <p:nvGrpSpPr>
            <p:cNvPr id="49" name="Group 48"/>
            <p:cNvGrpSpPr/>
            <p:nvPr/>
          </p:nvGrpSpPr>
          <p:grpSpPr>
            <a:xfrm>
              <a:off x="8183112" y="8626540"/>
              <a:ext cx="11811000" cy="1515365"/>
              <a:chOff x="15576914" y="1962121"/>
              <a:chExt cx="8969232" cy="1321681"/>
            </a:xfrm>
          </p:grpSpPr>
          <p:sp>
            <p:nvSpPr>
              <p:cNvPr id="50" name="TextBox 49"/>
              <p:cNvSpPr txBox="1"/>
              <p:nvPr/>
            </p:nvSpPr>
            <p:spPr>
              <a:xfrm>
                <a:off x="15576914" y="2437990"/>
                <a:ext cx="8969232" cy="845812"/>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 important.</a:t>
                </a:r>
                <a:endParaRPr lang="en-US" sz="2400" dirty="0">
                  <a:solidFill>
                    <a:schemeClr val="bg1"/>
                  </a:solidFill>
                  <a:latin typeface="Lato" pitchFamily="34" charset="0"/>
                  <a:ea typeface="Lato" pitchFamily="34" charset="0"/>
                  <a:cs typeface="Lato" pitchFamily="34" charset="0"/>
                </a:endParaRPr>
              </a:p>
            </p:txBody>
          </p:sp>
          <p:sp>
            <p:nvSpPr>
              <p:cNvPr id="51" name="TextBox 50"/>
              <p:cNvSpPr txBox="1"/>
              <p:nvPr/>
            </p:nvSpPr>
            <p:spPr>
              <a:xfrm>
                <a:off x="15576914" y="1962121"/>
                <a:ext cx="4195296" cy="677072"/>
              </a:xfrm>
              <a:prstGeom prst="rect">
                <a:avLst/>
              </a:prstGeom>
              <a:noFill/>
            </p:spPr>
            <p:txBody>
              <a:bodyPr wrap="square" lIns="182843" tIns="91422" rIns="182843" bIns="91422" rtlCol="0">
                <a:spAutoFit/>
              </a:bodyPr>
              <a:lstStyle/>
              <a:p>
                <a:r>
                  <a:rPr lang="en-US" sz="3200" b="1" dirty="0" smtClean="0">
                    <a:solidFill>
                      <a:schemeClr val="bg1"/>
                    </a:solidFill>
                    <a:latin typeface="Lato" pitchFamily="34" charset="0"/>
                    <a:ea typeface="Lato" pitchFamily="34" charset="0"/>
                    <a:cs typeface="Lato" pitchFamily="34" charset="0"/>
                  </a:rPr>
                  <a:t>Information</a:t>
                </a:r>
                <a:endParaRPr lang="id-ID" sz="3200" b="1" dirty="0">
                  <a:solidFill>
                    <a:schemeClr val="bg1"/>
                  </a:solidFill>
                  <a:latin typeface="Lato" pitchFamily="34" charset="0"/>
                  <a:ea typeface="Lato" pitchFamily="34" charset="0"/>
                  <a:cs typeface="Lato" pitchFamily="34" charset="0"/>
                </a:endParaRPr>
              </a:p>
            </p:txBody>
          </p:sp>
        </p:grpSp>
        <p:grpSp>
          <p:nvGrpSpPr>
            <p:cNvPr id="52" name="Group 51"/>
            <p:cNvGrpSpPr/>
            <p:nvPr/>
          </p:nvGrpSpPr>
          <p:grpSpPr>
            <a:xfrm>
              <a:off x="8152812" y="10371835"/>
              <a:ext cx="11811000" cy="1515365"/>
              <a:chOff x="15576914" y="1962121"/>
              <a:chExt cx="8969232" cy="1321681"/>
            </a:xfrm>
          </p:grpSpPr>
          <p:sp>
            <p:nvSpPr>
              <p:cNvPr id="53" name="TextBox 52"/>
              <p:cNvSpPr txBox="1"/>
              <p:nvPr/>
            </p:nvSpPr>
            <p:spPr>
              <a:xfrm>
                <a:off x="15576914" y="2437990"/>
                <a:ext cx="8969232" cy="845812"/>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 important.</a:t>
                </a:r>
                <a:endParaRPr lang="en-US" sz="2400" dirty="0">
                  <a:solidFill>
                    <a:schemeClr val="bg1"/>
                  </a:solidFill>
                  <a:latin typeface="Lato" pitchFamily="34" charset="0"/>
                  <a:ea typeface="Lato" pitchFamily="34" charset="0"/>
                  <a:cs typeface="Lato" pitchFamily="34" charset="0"/>
                </a:endParaRPr>
              </a:p>
            </p:txBody>
          </p:sp>
          <p:sp>
            <p:nvSpPr>
              <p:cNvPr id="54" name="TextBox 53"/>
              <p:cNvSpPr txBox="1"/>
              <p:nvPr/>
            </p:nvSpPr>
            <p:spPr>
              <a:xfrm>
                <a:off x="15576914" y="1962121"/>
                <a:ext cx="4195296" cy="677072"/>
              </a:xfrm>
              <a:prstGeom prst="rect">
                <a:avLst/>
              </a:prstGeom>
              <a:noFill/>
            </p:spPr>
            <p:txBody>
              <a:bodyPr wrap="square" lIns="182843" tIns="91422" rIns="182843" bIns="91422" rtlCol="0">
                <a:spAutoFit/>
              </a:bodyPr>
              <a:lstStyle/>
              <a:p>
                <a:r>
                  <a:rPr lang="en-US" sz="3200" b="1" dirty="0" smtClean="0">
                    <a:solidFill>
                      <a:schemeClr val="bg1"/>
                    </a:solidFill>
                    <a:latin typeface="Lato" pitchFamily="34" charset="0"/>
                    <a:ea typeface="Lato" pitchFamily="34" charset="0"/>
                    <a:cs typeface="Lato" pitchFamily="34" charset="0"/>
                  </a:rPr>
                  <a:t>Information</a:t>
                </a:r>
                <a:endParaRPr lang="id-ID" sz="3200" b="1" dirty="0">
                  <a:solidFill>
                    <a:schemeClr val="bg1"/>
                  </a:solidFill>
                  <a:latin typeface="Lato" pitchFamily="34" charset="0"/>
                  <a:ea typeface="Lato" pitchFamily="34" charset="0"/>
                  <a:cs typeface="Lato" pitchFamily="34" charset="0"/>
                </a:endParaRPr>
              </a:p>
            </p:txBody>
          </p:sp>
        </p:grpSp>
        <p:sp>
          <p:nvSpPr>
            <p:cNvPr id="55" name="TextBox 54"/>
            <p:cNvSpPr txBox="1"/>
            <p:nvPr/>
          </p:nvSpPr>
          <p:spPr>
            <a:xfrm>
              <a:off x="6906921" y="5445985"/>
              <a:ext cx="908235" cy="1031015"/>
            </a:xfrm>
            <a:prstGeom prst="rect">
              <a:avLst/>
            </a:prstGeom>
            <a:noFill/>
          </p:spPr>
          <p:txBody>
            <a:bodyPr wrap="square" lIns="182843" tIns="91422" rIns="182843" bIns="91422" rtlCol="0">
              <a:spAutoFit/>
            </a:bodyPr>
            <a:lstStyle/>
            <a:p>
              <a:r>
                <a:rPr lang="en-US" sz="5500" b="1" smtClean="0">
                  <a:solidFill>
                    <a:schemeClr val="bg1"/>
                  </a:solidFill>
                  <a:latin typeface="Lato" pitchFamily="34" charset="0"/>
                  <a:ea typeface="Lato" pitchFamily="34" charset="0"/>
                  <a:cs typeface="Lato" pitchFamily="34" charset="0"/>
                </a:rPr>
                <a:t>A</a:t>
              </a:r>
              <a:endParaRPr lang="id-ID" sz="5500" b="1" dirty="0">
                <a:solidFill>
                  <a:schemeClr val="bg1"/>
                </a:solidFill>
                <a:latin typeface="Lato" pitchFamily="34" charset="0"/>
                <a:ea typeface="Lato" pitchFamily="34" charset="0"/>
                <a:cs typeface="Lato" pitchFamily="34" charset="0"/>
              </a:endParaRPr>
            </a:p>
          </p:txBody>
        </p:sp>
        <p:sp>
          <p:nvSpPr>
            <p:cNvPr id="56" name="TextBox 55"/>
            <p:cNvSpPr txBox="1"/>
            <p:nvPr/>
          </p:nvSpPr>
          <p:spPr>
            <a:xfrm>
              <a:off x="6914823" y="7046185"/>
              <a:ext cx="908235" cy="1031015"/>
            </a:xfrm>
            <a:prstGeom prst="rect">
              <a:avLst/>
            </a:prstGeom>
            <a:noFill/>
          </p:spPr>
          <p:txBody>
            <a:bodyPr wrap="square" lIns="182843" tIns="91422" rIns="182843" bIns="91422" rtlCol="0">
              <a:spAutoFit/>
            </a:bodyPr>
            <a:lstStyle/>
            <a:p>
              <a:r>
                <a:rPr lang="en-US" sz="5500" b="1" dirty="0">
                  <a:solidFill>
                    <a:schemeClr val="bg1"/>
                  </a:solidFill>
                  <a:latin typeface="Lato" pitchFamily="34" charset="0"/>
                  <a:ea typeface="Lato" pitchFamily="34" charset="0"/>
                  <a:cs typeface="Lato" pitchFamily="34" charset="0"/>
                </a:rPr>
                <a:t>B</a:t>
              </a:r>
              <a:endParaRPr lang="id-ID" sz="5500" b="1" dirty="0">
                <a:solidFill>
                  <a:schemeClr val="bg1"/>
                </a:solidFill>
                <a:latin typeface="Lato" pitchFamily="34" charset="0"/>
                <a:ea typeface="Lato" pitchFamily="34" charset="0"/>
                <a:cs typeface="Lato" pitchFamily="34" charset="0"/>
              </a:endParaRPr>
            </a:p>
          </p:txBody>
        </p:sp>
        <p:sp>
          <p:nvSpPr>
            <p:cNvPr id="59" name="TextBox 58"/>
            <p:cNvSpPr txBox="1"/>
            <p:nvPr/>
          </p:nvSpPr>
          <p:spPr>
            <a:xfrm>
              <a:off x="6914823" y="8722585"/>
              <a:ext cx="908235" cy="1031015"/>
            </a:xfrm>
            <a:prstGeom prst="rect">
              <a:avLst/>
            </a:prstGeom>
            <a:noFill/>
          </p:spPr>
          <p:txBody>
            <a:bodyPr wrap="square" lIns="182843" tIns="91422" rIns="182843" bIns="91422" rtlCol="0">
              <a:spAutoFit/>
            </a:bodyPr>
            <a:lstStyle/>
            <a:p>
              <a:r>
                <a:rPr lang="en-US" sz="5500" b="1" dirty="0">
                  <a:solidFill>
                    <a:schemeClr val="bg1"/>
                  </a:solidFill>
                  <a:latin typeface="Lato" pitchFamily="34" charset="0"/>
                  <a:ea typeface="Lato" pitchFamily="34" charset="0"/>
                  <a:cs typeface="Lato" pitchFamily="34" charset="0"/>
                </a:rPr>
                <a:t>C</a:t>
              </a:r>
              <a:endParaRPr lang="id-ID" sz="5500" b="1" dirty="0">
                <a:solidFill>
                  <a:schemeClr val="bg1"/>
                </a:solidFill>
                <a:latin typeface="Lato" pitchFamily="34" charset="0"/>
                <a:ea typeface="Lato" pitchFamily="34" charset="0"/>
                <a:cs typeface="Lato" pitchFamily="34" charset="0"/>
              </a:endParaRPr>
            </a:p>
          </p:txBody>
        </p:sp>
        <p:sp>
          <p:nvSpPr>
            <p:cNvPr id="60" name="TextBox 59"/>
            <p:cNvSpPr txBox="1"/>
            <p:nvPr/>
          </p:nvSpPr>
          <p:spPr>
            <a:xfrm>
              <a:off x="6922725" y="10322785"/>
              <a:ext cx="908235" cy="1031015"/>
            </a:xfrm>
            <a:prstGeom prst="rect">
              <a:avLst/>
            </a:prstGeom>
            <a:noFill/>
          </p:spPr>
          <p:txBody>
            <a:bodyPr wrap="square" lIns="182843" tIns="91422" rIns="182843" bIns="91422" rtlCol="0">
              <a:spAutoFit/>
            </a:bodyPr>
            <a:lstStyle/>
            <a:p>
              <a:r>
                <a:rPr lang="en-US" sz="5500" b="1" dirty="0" smtClean="0">
                  <a:solidFill>
                    <a:schemeClr val="bg1"/>
                  </a:solidFill>
                  <a:latin typeface="Lato" pitchFamily="34" charset="0"/>
                  <a:ea typeface="Lato" pitchFamily="34" charset="0"/>
                  <a:cs typeface="Lato" pitchFamily="34" charset="0"/>
                </a:rPr>
                <a:t>D</a:t>
              </a:r>
              <a:endParaRPr lang="id-ID" sz="5500" b="1" dirty="0">
                <a:solidFill>
                  <a:schemeClr val="bg1"/>
                </a:solidFill>
                <a:latin typeface="Lato" pitchFamily="34" charset="0"/>
                <a:ea typeface="Lato" pitchFamily="34" charset="0"/>
                <a:cs typeface="Lato" pitchFamily="34" charset="0"/>
              </a:endParaRPr>
            </a:p>
          </p:txBody>
        </p:sp>
      </p:grpSp>
      <p:grpSp>
        <p:nvGrpSpPr>
          <p:cNvPr id="2" name="Group 1"/>
          <p:cNvGrpSpPr/>
          <p:nvPr/>
        </p:nvGrpSpPr>
        <p:grpSpPr>
          <a:xfrm>
            <a:off x="1046164" y="1710155"/>
            <a:ext cx="5476873" cy="9744615"/>
            <a:chOff x="1046164" y="1710155"/>
            <a:chExt cx="5476873" cy="9744615"/>
          </a:xfrm>
        </p:grpSpPr>
        <p:grpSp>
          <p:nvGrpSpPr>
            <p:cNvPr id="61" name="Group 60"/>
            <p:cNvGrpSpPr/>
            <p:nvPr/>
          </p:nvGrpSpPr>
          <p:grpSpPr>
            <a:xfrm>
              <a:off x="1212629" y="1710155"/>
              <a:ext cx="5310408" cy="2785645"/>
              <a:chOff x="18339263" y="10698062"/>
              <a:chExt cx="5310408" cy="2785645"/>
            </a:xfrm>
          </p:grpSpPr>
          <p:sp>
            <p:nvSpPr>
              <p:cNvPr id="62" name="TextBox 31"/>
              <p:cNvSpPr txBox="1">
                <a:spLocks noChangeArrowheads="1"/>
              </p:cNvSpPr>
              <p:nvPr/>
            </p:nvSpPr>
            <p:spPr bwMode="auto">
              <a:xfrm>
                <a:off x="18358678" y="10698062"/>
                <a:ext cx="5290993"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eaLnBrk="1" hangingPunct="1"/>
                <a:r>
                  <a:rPr lang="en-US" sz="5000" b="1" dirty="0" smtClean="0">
                    <a:solidFill>
                      <a:schemeClr val="accent3"/>
                    </a:solidFill>
                    <a:latin typeface="Lato Black" pitchFamily="34" charset="0"/>
                    <a:ea typeface="Lato Black" pitchFamily="34" charset="0"/>
                    <a:cs typeface="Lato Black" pitchFamily="34" charset="0"/>
                  </a:rPr>
                  <a:t>CONSTRUCTION</a:t>
                </a:r>
                <a:r>
                  <a:rPr lang="en-US" sz="5000" b="1" dirty="0" smtClean="0">
                    <a:solidFill>
                      <a:schemeClr val="accent2"/>
                    </a:solidFill>
                    <a:latin typeface="Lato Black" pitchFamily="34" charset="0"/>
                    <a:ea typeface="Lato Black" pitchFamily="34" charset="0"/>
                    <a:cs typeface="Lato Black" pitchFamily="34" charset="0"/>
                  </a:rPr>
                  <a:t> 89</a:t>
                </a:r>
                <a:r>
                  <a:rPr lang="id-ID" sz="5000" b="1" dirty="0" smtClean="0">
                    <a:solidFill>
                      <a:schemeClr val="accent2"/>
                    </a:solidFill>
                    <a:latin typeface="Lato Black" pitchFamily="34" charset="0"/>
                    <a:ea typeface="Lato Black" pitchFamily="34" charset="0"/>
                    <a:cs typeface="Lato Black" pitchFamily="34" charset="0"/>
                  </a:rPr>
                  <a:t>%</a:t>
                </a:r>
                <a:endParaRPr lang="id-ID" sz="5000" b="1" dirty="0">
                  <a:solidFill>
                    <a:schemeClr val="accent2"/>
                  </a:solidFill>
                  <a:latin typeface="Lato Black" pitchFamily="34" charset="0"/>
                  <a:ea typeface="Lato Black" pitchFamily="34" charset="0"/>
                  <a:cs typeface="Lato Black" pitchFamily="34" charset="0"/>
                </a:endParaRPr>
              </a:p>
            </p:txBody>
          </p:sp>
          <p:sp>
            <p:nvSpPr>
              <p:cNvPr id="63" name="TextBox 62"/>
              <p:cNvSpPr txBox="1"/>
              <p:nvPr/>
            </p:nvSpPr>
            <p:spPr>
              <a:xfrm>
                <a:off x="18339263" y="12246482"/>
                <a:ext cx="5310408" cy="1237225"/>
              </a:xfrm>
              <a:prstGeom prst="rect">
                <a:avLst/>
              </a:prstGeom>
              <a:noFill/>
            </p:spPr>
            <p:txBody>
              <a:bodyPr wrap="square" lIns="219419" tIns="109710" rIns="219419" bIns="109710" rtlCol="0">
                <a:spAutoFit/>
              </a:bodyPr>
              <a:lstStyle/>
              <a:p>
                <a:r>
                  <a:rPr lang="en-US" sz="2200" dirty="0">
                    <a:solidFill>
                      <a:schemeClr val="bg1">
                        <a:lumMod val="75000"/>
                      </a:schemeClr>
                    </a:solidFill>
                    <a:latin typeface="Lato" pitchFamily="34" charset="0"/>
                    <a:ea typeface="Lato" pitchFamily="34" charset="0"/>
                    <a:cs typeface="Lato" pitchFamily="34" charset="0"/>
                  </a:rPr>
                  <a:t>Lorem Ipsum has two main data statistical this </a:t>
                </a:r>
                <a:r>
                  <a:rPr lang="en-US" sz="2200" dirty="0" smtClean="0">
                    <a:solidFill>
                      <a:schemeClr val="bg1">
                        <a:lumMod val="75000"/>
                      </a:schemeClr>
                    </a:solidFill>
                    <a:latin typeface="Lato" pitchFamily="34" charset="0"/>
                    <a:ea typeface="Lato" pitchFamily="34" charset="0"/>
                    <a:cs typeface="Lato" pitchFamily="34" charset="0"/>
                  </a:rPr>
                  <a:t>methodologies important Data </a:t>
                </a:r>
                <a:r>
                  <a:rPr lang="en-US" sz="2200" dirty="0">
                    <a:solidFill>
                      <a:schemeClr val="bg1">
                        <a:lumMod val="75000"/>
                      </a:schemeClr>
                    </a:solidFill>
                    <a:latin typeface="Lato" pitchFamily="34" charset="0"/>
                    <a:ea typeface="Lato" pitchFamily="34" charset="0"/>
                    <a:cs typeface="Lato" pitchFamily="34" charset="0"/>
                  </a:rPr>
                  <a:t>analysis which </a:t>
                </a:r>
                <a:r>
                  <a:rPr lang="en-US" sz="2200" dirty="0" smtClean="0">
                    <a:solidFill>
                      <a:schemeClr val="bg1">
                        <a:lumMod val="75000"/>
                      </a:schemeClr>
                    </a:solidFill>
                    <a:latin typeface="Lato" pitchFamily="34" charset="0"/>
                    <a:ea typeface="Lato" pitchFamily="34" charset="0"/>
                    <a:cs typeface="Lato" pitchFamily="34" charset="0"/>
                  </a:rPr>
                  <a:t>summarizes.</a:t>
                </a:r>
                <a:endParaRPr lang="en-US" sz="2200" dirty="0">
                  <a:solidFill>
                    <a:schemeClr val="bg1">
                      <a:lumMod val="75000"/>
                    </a:schemeClr>
                  </a:solidFill>
                  <a:latin typeface="Lato" pitchFamily="34" charset="0"/>
                  <a:ea typeface="Lato" pitchFamily="34" charset="0"/>
                  <a:cs typeface="Lato" pitchFamily="34" charset="0"/>
                </a:endParaRPr>
              </a:p>
            </p:txBody>
          </p:sp>
        </p:grpSp>
        <p:grpSp>
          <p:nvGrpSpPr>
            <p:cNvPr id="64" name="กลุ่ม 60"/>
            <p:cNvGrpSpPr/>
            <p:nvPr/>
          </p:nvGrpSpPr>
          <p:grpSpPr>
            <a:xfrm>
              <a:off x="1046164" y="5770143"/>
              <a:ext cx="4648199" cy="960227"/>
              <a:chOff x="1057779" y="256203"/>
              <a:chExt cx="5552824" cy="1147105"/>
            </a:xfrm>
          </p:grpSpPr>
          <p:sp>
            <p:nvSpPr>
              <p:cNvPr id="65" name="TextBox 64"/>
              <p:cNvSpPr txBox="1"/>
              <p:nvPr/>
            </p:nvSpPr>
            <p:spPr>
              <a:xfrm>
                <a:off x="2164447" y="256203"/>
                <a:ext cx="4446156" cy="1147105"/>
              </a:xfrm>
              <a:prstGeom prst="rect">
                <a:avLst/>
              </a:prstGeom>
              <a:noFill/>
            </p:spPr>
            <p:txBody>
              <a:bodyPr wrap="square" lIns="219419" tIns="109710" rIns="219419" bIns="109710" rtlCol="0">
                <a:spAutoFit/>
              </a:bodyPr>
              <a:lstStyle/>
              <a:p>
                <a:r>
                  <a:rPr lang="en-US" sz="2400" dirty="0">
                    <a:solidFill>
                      <a:schemeClr val="bg1">
                        <a:lumMod val="75000"/>
                      </a:schemeClr>
                    </a:solidFill>
                    <a:latin typeface="Lato" pitchFamily="34" charset="0"/>
                    <a:ea typeface="Lato" pitchFamily="34" charset="0"/>
                    <a:cs typeface="Lato" pitchFamily="34" charset="0"/>
                  </a:rPr>
                  <a:t>Lorem Ipsum has two main data </a:t>
                </a:r>
                <a:r>
                  <a:rPr lang="en-US" sz="2400" dirty="0" smtClean="0">
                    <a:solidFill>
                      <a:schemeClr val="bg1">
                        <a:lumMod val="75000"/>
                      </a:schemeClr>
                    </a:solidFill>
                    <a:latin typeface="Lato" pitchFamily="34" charset="0"/>
                    <a:ea typeface="Lato" pitchFamily="34" charset="0"/>
                    <a:cs typeface="Lato" pitchFamily="34" charset="0"/>
                  </a:rPr>
                  <a:t>statistical</a:t>
                </a:r>
                <a:endParaRPr lang="en-US" sz="2400" dirty="0">
                  <a:solidFill>
                    <a:schemeClr val="bg1">
                      <a:lumMod val="75000"/>
                    </a:schemeClr>
                  </a:solidFill>
                  <a:latin typeface="Lato" pitchFamily="34" charset="0"/>
                  <a:ea typeface="Lato" pitchFamily="34" charset="0"/>
                  <a:cs typeface="Lato" pitchFamily="34" charset="0"/>
                </a:endParaRPr>
              </a:p>
            </p:txBody>
          </p:sp>
          <p:grpSp>
            <p:nvGrpSpPr>
              <p:cNvPr id="66" name="กลุ่ม 62"/>
              <p:cNvGrpSpPr/>
              <p:nvPr/>
            </p:nvGrpSpPr>
            <p:grpSpPr>
              <a:xfrm>
                <a:off x="1057779" y="368058"/>
                <a:ext cx="927304" cy="927304"/>
                <a:chOff x="1055139" y="-1026071"/>
                <a:chExt cx="1371600" cy="1371600"/>
              </a:xfrm>
            </p:grpSpPr>
            <p:sp>
              <p:nvSpPr>
                <p:cNvPr id="67" name="วงรี 63"/>
                <p:cNvSpPr/>
                <p:nvPr/>
              </p:nvSpPr>
              <p:spPr>
                <a:xfrm>
                  <a:off x="1055139" y="-1026071"/>
                  <a:ext cx="1371600" cy="13716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dirty="0"/>
                </a:p>
              </p:txBody>
            </p:sp>
            <p:sp>
              <p:nvSpPr>
                <p:cNvPr id="68" name="Freeform 33"/>
                <p:cNvSpPr>
                  <a:spLocks noChangeArrowheads="1"/>
                </p:cNvSpPr>
                <p:nvPr/>
              </p:nvSpPr>
              <p:spPr bwMode="auto">
                <a:xfrm>
                  <a:off x="1334538" y="-782251"/>
                  <a:ext cx="779815" cy="820429"/>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grpSp>
        <p:grpSp>
          <p:nvGrpSpPr>
            <p:cNvPr id="69" name="กลุ่ม 60"/>
            <p:cNvGrpSpPr/>
            <p:nvPr/>
          </p:nvGrpSpPr>
          <p:grpSpPr>
            <a:xfrm>
              <a:off x="1090844" y="7294143"/>
              <a:ext cx="4648199" cy="960227"/>
              <a:chOff x="1057779" y="256203"/>
              <a:chExt cx="5552824" cy="1147105"/>
            </a:xfrm>
          </p:grpSpPr>
          <p:sp>
            <p:nvSpPr>
              <p:cNvPr id="70" name="TextBox 69"/>
              <p:cNvSpPr txBox="1"/>
              <p:nvPr/>
            </p:nvSpPr>
            <p:spPr>
              <a:xfrm>
                <a:off x="2164447" y="256203"/>
                <a:ext cx="4446156" cy="1147105"/>
              </a:xfrm>
              <a:prstGeom prst="rect">
                <a:avLst/>
              </a:prstGeom>
              <a:noFill/>
            </p:spPr>
            <p:txBody>
              <a:bodyPr wrap="square" lIns="219419" tIns="109710" rIns="219419" bIns="109710" rtlCol="0">
                <a:spAutoFit/>
              </a:bodyPr>
              <a:lstStyle/>
              <a:p>
                <a:r>
                  <a:rPr lang="en-US" sz="2400" dirty="0">
                    <a:solidFill>
                      <a:schemeClr val="bg1">
                        <a:lumMod val="75000"/>
                      </a:schemeClr>
                    </a:solidFill>
                    <a:latin typeface="Lato" pitchFamily="34" charset="0"/>
                    <a:ea typeface="Lato" pitchFamily="34" charset="0"/>
                    <a:cs typeface="Lato" pitchFamily="34" charset="0"/>
                  </a:rPr>
                  <a:t>Lorem Ipsum has two main data </a:t>
                </a:r>
                <a:r>
                  <a:rPr lang="en-US" sz="2400" dirty="0" smtClean="0">
                    <a:solidFill>
                      <a:schemeClr val="bg1">
                        <a:lumMod val="75000"/>
                      </a:schemeClr>
                    </a:solidFill>
                    <a:latin typeface="Lato" pitchFamily="34" charset="0"/>
                    <a:ea typeface="Lato" pitchFamily="34" charset="0"/>
                    <a:cs typeface="Lato" pitchFamily="34" charset="0"/>
                  </a:rPr>
                  <a:t>statistical</a:t>
                </a:r>
                <a:endParaRPr lang="en-US" sz="2400" dirty="0">
                  <a:solidFill>
                    <a:schemeClr val="bg1">
                      <a:lumMod val="75000"/>
                    </a:schemeClr>
                  </a:solidFill>
                  <a:latin typeface="Lato" pitchFamily="34" charset="0"/>
                  <a:ea typeface="Lato" pitchFamily="34" charset="0"/>
                  <a:cs typeface="Lato" pitchFamily="34" charset="0"/>
                </a:endParaRPr>
              </a:p>
            </p:txBody>
          </p:sp>
          <p:grpSp>
            <p:nvGrpSpPr>
              <p:cNvPr id="71" name="กลุ่ม 62"/>
              <p:cNvGrpSpPr/>
              <p:nvPr/>
            </p:nvGrpSpPr>
            <p:grpSpPr>
              <a:xfrm>
                <a:off x="1057779" y="368058"/>
                <a:ext cx="927304" cy="927304"/>
                <a:chOff x="1055139" y="-1026071"/>
                <a:chExt cx="1371600" cy="1371600"/>
              </a:xfrm>
            </p:grpSpPr>
            <p:sp>
              <p:nvSpPr>
                <p:cNvPr id="72" name="วงรี 63"/>
                <p:cNvSpPr/>
                <p:nvPr/>
              </p:nvSpPr>
              <p:spPr>
                <a:xfrm>
                  <a:off x="1055139" y="-1026071"/>
                  <a:ext cx="1371600" cy="13716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dirty="0"/>
                </a:p>
              </p:txBody>
            </p:sp>
            <p:sp>
              <p:nvSpPr>
                <p:cNvPr id="73" name="Freeform 33"/>
                <p:cNvSpPr>
                  <a:spLocks noChangeArrowheads="1"/>
                </p:cNvSpPr>
                <p:nvPr/>
              </p:nvSpPr>
              <p:spPr bwMode="auto">
                <a:xfrm>
                  <a:off x="1334538" y="-782251"/>
                  <a:ext cx="779815" cy="820429"/>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grpSp>
        <p:grpSp>
          <p:nvGrpSpPr>
            <p:cNvPr id="74" name="กลุ่ม 60"/>
            <p:cNvGrpSpPr/>
            <p:nvPr/>
          </p:nvGrpSpPr>
          <p:grpSpPr>
            <a:xfrm>
              <a:off x="1092202" y="8894343"/>
              <a:ext cx="4648199" cy="960227"/>
              <a:chOff x="1057779" y="256203"/>
              <a:chExt cx="5552824" cy="1147105"/>
            </a:xfrm>
          </p:grpSpPr>
          <p:sp>
            <p:nvSpPr>
              <p:cNvPr id="75" name="TextBox 74"/>
              <p:cNvSpPr txBox="1"/>
              <p:nvPr/>
            </p:nvSpPr>
            <p:spPr>
              <a:xfrm>
                <a:off x="2164447" y="256203"/>
                <a:ext cx="4446156" cy="1147105"/>
              </a:xfrm>
              <a:prstGeom prst="rect">
                <a:avLst/>
              </a:prstGeom>
              <a:noFill/>
            </p:spPr>
            <p:txBody>
              <a:bodyPr wrap="square" lIns="219419" tIns="109710" rIns="219419" bIns="109710" rtlCol="0">
                <a:spAutoFit/>
              </a:bodyPr>
              <a:lstStyle/>
              <a:p>
                <a:r>
                  <a:rPr lang="en-US" sz="2400" dirty="0">
                    <a:solidFill>
                      <a:schemeClr val="bg1">
                        <a:lumMod val="75000"/>
                      </a:schemeClr>
                    </a:solidFill>
                    <a:latin typeface="Lato" pitchFamily="34" charset="0"/>
                    <a:ea typeface="Lato" pitchFamily="34" charset="0"/>
                    <a:cs typeface="Lato" pitchFamily="34" charset="0"/>
                  </a:rPr>
                  <a:t>Lorem Ipsum has two main data </a:t>
                </a:r>
                <a:r>
                  <a:rPr lang="en-US" sz="2400" dirty="0" smtClean="0">
                    <a:solidFill>
                      <a:schemeClr val="bg1">
                        <a:lumMod val="75000"/>
                      </a:schemeClr>
                    </a:solidFill>
                    <a:latin typeface="Lato" pitchFamily="34" charset="0"/>
                    <a:ea typeface="Lato" pitchFamily="34" charset="0"/>
                    <a:cs typeface="Lato" pitchFamily="34" charset="0"/>
                  </a:rPr>
                  <a:t>statistical</a:t>
                </a:r>
                <a:endParaRPr lang="en-US" sz="2400" dirty="0">
                  <a:solidFill>
                    <a:schemeClr val="bg1">
                      <a:lumMod val="75000"/>
                    </a:schemeClr>
                  </a:solidFill>
                  <a:latin typeface="Lato" pitchFamily="34" charset="0"/>
                  <a:ea typeface="Lato" pitchFamily="34" charset="0"/>
                  <a:cs typeface="Lato" pitchFamily="34" charset="0"/>
                </a:endParaRPr>
              </a:p>
            </p:txBody>
          </p:sp>
          <p:grpSp>
            <p:nvGrpSpPr>
              <p:cNvPr id="76" name="กลุ่ม 62"/>
              <p:cNvGrpSpPr/>
              <p:nvPr/>
            </p:nvGrpSpPr>
            <p:grpSpPr>
              <a:xfrm>
                <a:off x="1057779" y="368058"/>
                <a:ext cx="927304" cy="927304"/>
                <a:chOff x="1055139" y="-1026071"/>
                <a:chExt cx="1371600" cy="1371600"/>
              </a:xfrm>
            </p:grpSpPr>
            <p:sp>
              <p:nvSpPr>
                <p:cNvPr id="77" name="วงรี 63"/>
                <p:cNvSpPr/>
                <p:nvPr/>
              </p:nvSpPr>
              <p:spPr>
                <a:xfrm>
                  <a:off x="1055139" y="-1026071"/>
                  <a:ext cx="1371600" cy="13716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dirty="0"/>
                </a:p>
              </p:txBody>
            </p:sp>
            <p:sp>
              <p:nvSpPr>
                <p:cNvPr id="78" name="Freeform 33"/>
                <p:cNvSpPr>
                  <a:spLocks noChangeArrowheads="1"/>
                </p:cNvSpPr>
                <p:nvPr/>
              </p:nvSpPr>
              <p:spPr bwMode="auto">
                <a:xfrm>
                  <a:off x="1334538" y="-782251"/>
                  <a:ext cx="779815" cy="820429"/>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grpSp>
        <p:grpSp>
          <p:nvGrpSpPr>
            <p:cNvPr id="79" name="กลุ่ม 60"/>
            <p:cNvGrpSpPr/>
            <p:nvPr/>
          </p:nvGrpSpPr>
          <p:grpSpPr>
            <a:xfrm>
              <a:off x="1092201" y="10494543"/>
              <a:ext cx="4648199" cy="960227"/>
              <a:chOff x="1057779" y="256203"/>
              <a:chExt cx="5552824" cy="1147105"/>
            </a:xfrm>
          </p:grpSpPr>
          <p:sp>
            <p:nvSpPr>
              <p:cNvPr id="80" name="TextBox 79"/>
              <p:cNvSpPr txBox="1"/>
              <p:nvPr/>
            </p:nvSpPr>
            <p:spPr>
              <a:xfrm>
                <a:off x="2164447" y="256203"/>
                <a:ext cx="4446156" cy="1147105"/>
              </a:xfrm>
              <a:prstGeom prst="rect">
                <a:avLst/>
              </a:prstGeom>
              <a:noFill/>
            </p:spPr>
            <p:txBody>
              <a:bodyPr wrap="square" lIns="219419" tIns="109710" rIns="219419" bIns="109710" rtlCol="0">
                <a:spAutoFit/>
              </a:bodyPr>
              <a:lstStyle/>
              <a:p>
                <a:r>
                  <a:rPr lang="en-US" sz="2400" dirty="0">
                    <a:solidFill>
                      <a:schemeClr val="bg1">
                        <a:lumMod val="75000"/>
                      </a:schemeClr>
                    </a:solidFill>
                    <a:latin typeface="Lato" pitchFamily="34" charset="0"/>
                    <a:ea typeface="Lato" pitchFamily="34" charset="0"/>
                    <a:cs typeface="Lato" pitchFamily="34" charset="0"/>
                  </a:rPr>
                  <a:t>Lorem Ipsum has two main data </a:t>
                </a:r>
                <a:r>
                  <a:rPr lang="en-US" sz="2400" dirty="0" smtClean="0">
                    <a:solidFill>
                      <a:schemeClr val="bg1">
                        <a:lumMod val="75000"/>
                      </a:schemeClr>
                    </a:solidFill>
                    <a:latin typeface="Lato" pitchFamily="34" charset="0"/>
                    <a:ea typeface="Lato" pitchFamily="34" charset="0"/>
                    <a:cs typeface="Lato" pitchFamily="34" charset="0"/>
                  </a:rPr>
                  <a:t>statistical</a:t>
                </a:r>
                <a:endParaRPr lang="en-US" sz="2400" dirty="0">
                  <a:solidFill>
                    <a:schemeClr val="bg1">
                      <a:lumMod val="75000"/>
                    </a:schemeClr>
                  </a:solidFill>
                  <a:latin typeface="Lato" pitchFamily="34" charset="0"/>
                  <a:ea typeface="Lato" pitchFamily="34" charset="0"/>
                  <a:cs typeface="Lato" pitchFamily="34" charset="0"/>
                </a:endParaRPr>
              </a:p>
            </p:txBody>
          </p:sp>
          <p:grpSp>
            <p:nvGrpSpPr>
              <p:cNvPr id="81" name="กลุ่ม 62"/>
              <p:cNvGrpSpPr/>
              <p:nvPr/>
            </p:nvGrpSpPr>
            <p:grpSpPr>
              <a:xfrm>
                <a:off x="1057779" y="368058"/>
                <a:ext cx="927304" cy="927304"/>
                <a:chOff x="1055139" y="-1026071"/>
                <a:chExt cx="1371600" cy="1371600"/>
              </a:xfrm>
            </p:grpSpPr>
            <p:sp>
              <p:nvSpPr>
                <p:cNvPr id="82" name="วงรี 63"/>
                <p:cNvSpPr/>
                <p:nvPr/>
              </p:nvSpPr>
              <p:spPr>
                <a:xfrm>
                  <a:off x="1055139" y="-1026071"/>
                  <a:ext cx="1371600" cy="13716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dirty="0"/>
                </a:p>
              </p:txBody>
            </p:sp>
            <p:sp>
              <p:nvSpPr>
                <p:cNvPr id="83" name="Freeform 33"/>
                <p:cNvSpPr>
                  <a:spLocks noChangeArrowheads="1"/>
                </p:cNvSpPr>
                <p:nvPr/>
              </p:nvSpPr>
              <p:spPr bwMode="auto">
                <a:xfrm>
                  <a:off x="1334538" y="-782251"/>
                  <a:ext cx="779815" cy="820429"/>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grpSp>
      </p:grpSp>
    </p:spTree>
    <p:extLst>
      <p:ext uri="{BB962C8B-B14F-4D97-AF65-F5344CB8AC3E}">
        <p14:creationId xmlns:p14="http://schemas.microsoft.com/office/powerpoint/2010/main" val="182485168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8732343" y="304800"/>
            <a:ext cx="6873734" cy="1295400"/>
            <a:chOff x="12920366" y="4046312"/>
            <a:chExt cx="6873734" cy="1295400"/>
          </a:xfrm>
        </p:grpSpPr>
        <p:sp>
          <p:nvSpPr>
            <p:cNvPr id="20" name="Title 20"/>
            <p:cNvSpPr txBox="1">
              <a:spLocks/>
            </p:cNvSpPr>
            <p:nvPr/>
          </p:nvSpPr>
          <p:spPr bwMode="auto">
            <a:xfrm>
              <a:off x="12996566" y="4615347"/>
              <a:ext cx="6637448" cy="726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gn="ct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a:t>
              </a:r>
              <a:r>
                <a:rPr lang="pt-BR" sz="2400" dirty="0" err="1" smtClean="0">
                  <a:solidFill>
                    <a:schemeClr val="bg1">
                      <a:lumMod val="75000"/>
                    </a:schemeClr>
                  </a:solidFill>
                  <a:latin typeface="Lato" pitchFamily="34" charset="0"/>
                  <a:ea typeface="Lato" pitchFamily="34" charset="0"/>
                  <a:cs typeface="Lato" pitchFamily="34" charset="0"/>
                </a:rPr>
                <a:t>sit</a:t>
              </a:r>
              <a:r>
                <a:rPr lang="pt-BR" sz="2400" dirty="0" smtClean="0">
                  <a:solidFill>
                    <a:schemeClr val="bg1">
                      <a:lumMod val="75000"/>
                    </a:schemeClr>
                  </a:solidFill>
                  <a:latin typeface="Lato" pitchFamily="34" charset="0"/>
                  <a:ea typeface="Lato" pitchFamily="34" charset="0"/>
                  <a:cs typeface="Lato" pitchFamily="34" charset="0"/>
                </a:rPr>
                <a:t> </a:t>
              </a:r>
              <a:r>
                <a:rPr lang="pt-BR" sz="2400" dirty="0" err="1" smtClean="0">
                  <a:solidFill>
                    <a:schemeClr val="bg1">
                      <a:lumMod val="75000"/>
                    </a:schemeClr>
                  </a:solidFill>
                  <a:latin typeface="Lato" pitchFamily="34" charset="0"/>
                  <a:ea typeface="Lato" pitchFamily="34" charset="0"/>
                  <a:cs typeface="Lato" pitchFamily="34" charset="0"/>
                </a:rPr>
                <a:t>amet</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21" name="TextBox 20"/>
            <p:cNvSpPr txBox="1"/>
            <p:nvPr/>
          </p:nvSpPr>
          <p:spPr>
            <a:xfrm>
              <a:off x="12920366" y="4046312"/>
              <a:ext cx="6873734" cy="630942"/>
            </a:xfrm>
            <a:prstGeom prst="rect">
              <a:avLst/>
            </a:prstGeom>
            <a:noFill/>
          </p:spPr>
          <p:txBody>
            <a:bodyPr wrap="square" rtlCol="0">
              <a:spAutoFit/>
            </a:bodyPr>
            <a:lstStyle/>
            <a:p>
              <a:pPr algn="ctr"/>
              <a:r>
                <a:rPr lang="en-US" sz="3500" b="1" dirty="0" smtClean="0">
                  <a:solidFill>
                    <a:schemeClr val="accent3"/>
                  </a:solidFill>
                  <a:latin typeface="Lato Black" charset="0"/>
                  <a:ea typeface="Lato Black" charset="0"/>
                  <a:cs typeface="Lato Black" charset="0"/>
                </a:rPr>
                <a:t>START-UP</a:t>
              </a:r>
              <a:r>
                <a:rPr lang="en-US" sz="3500" b="1" dirty="0" smtClean="0">
                  <a:solidFill>
                    <a:schemeClr val="accent6"/>
                  </a:solidFill>
                  <a:latin typeface="Lato Black" charset="0"/>
                  <a:ea typeface="Lato Black" charset="0"/>
                  <a:cs typeface="Lato Black" charset="0"/>
                </a:rPr>
                <a:t> </a:t>
              </a:r>
              <a:r>
                <a:rPr lang="en-US" sz="3500" b="1" dirty="0" smtClean="0">
                  <a:solidFill>
                    <a:schemeClr val="accent1"/>
                  </a:solidFill>
                  <a:latin typeface="Lato Black" charset="0"/>
                  <a:ea typeface="Lato Black" charset="0"/>
                  <a:cs typeface="Lato Black" charset="0"/>
                </a:rPr>
                <a:t>HERE</a:t>
              </a:r>
            </a:p>
          </p:txBody>
        </p:sp>
      </p:grpSp>
      <p:grpSp>
        <p:nvGrpSpPr>
          <p:cNvPr id="2" name="Group 1"/>
          <p:cNvGrpSpPr/>
          <p:nvPr/>
        </p:nvGrpSpPr>
        <p:grpSpPr>
          <a:xfrm>
            <a:off x="9056940" y="2066657"/>
            <a:ext cx="14687297" cy="3114943"/>
            <a:chOff x="9056940" y="2066657"/>
            <a:chExt cx="14687297" cy="3114943"/>
          </a:xfrm>
        </p:grpSpPr>
        <p:sp>
          <p:nvSpPr>
            <p:cNvPr id="133" name="TextBox 30"/>
            <p:cNvSpPr txBox="1">
              <a:spLocks noChangeArrowheads="1"/>
            </p:cNvSpPr>
            <p:nvPr/>
          </p:nvSpPr>
          <p:spPr bwMode="auto">
            <a:xfrm>
              <a:off x="9091035" y="2904857"/>
              <a:ext cx="14653202" cy="2276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algn="just" eaLnBrk="1" hangingPunct="1">
                <a:lnSpc>
                  <a:spcPct val="130000"/>
                </a:lnSpc>
              </a:pPr>
              <a:r>
                <a:rPr lang="pt-BR" sz="2200" dirty="0">
                  <a:solidFill>
                    <a:schemeClr val="bg1">
                      <a:lumMod val="65000"/>
                    </a:schemeClr>
                  </a:solidFill>
                  <a:latin typeface="Lato" pitchFamily="34" charset="0"/>
                  <a:ea typeface="Lato" pitchFamily="34" charset="0"/>
                  <a:cs typeface="Lato" pitchFamily="34" charset="0"/>
                </a:rPr>
                <a:t>Lorem ipsum dolor sit amet, consectetur adipiscing elit. Aliquam tincidunt ante nec sem congue </a:t>
              </a:r>
              <a:r>
                <a:rPr lang="pt-BR" sz="2200" dirty="0" smtClean="0">
                  <a:solidFill>
                    <a:schemeClr val="bg1">
                      <a:lumMod val="65000"/>
                    </a:schemeClr>
                  </a:solidFill>
                  <a:latin typeface="Lato" pitchFamily="34" charset="0"/>
                  <a:ea typeface="Lato" pitchFamily="34" charset="0"/>
                  <a:cs typeface="Lato" pitchFamily="34" charset="0"/>
                </a:rPr>
                <a:t>conva ornare ante </a:t>
              </a:r>
              <a:r>
                <a:rPr lang="pt-BR" sz="2200" dirty="0">
                  <a:solidFill>
                    <a:schemeClr val="bg1">
                      <a:lumMod val="65000"/>
                    </a:schemeClr>
                  </a:solidFill>
                  <a:latin typeface="Lato" pitchFamily="34" charset="0"/>
                  <a:ea typeface="Lato" pitchFamily="34" charset="0"/>
                  <a:cs typeface="Lato" pitchFamily="34" charset="0"/>
                </a:rPr>
                <a:t>Lorem ipsum dolor sit amet, consectetur adipiscing elit. Aliquam tincidunt ante nec sem congue convallis. Pellentesque vel mauris quis nisl ornare rutrum in id risus. Proin vehicula ut sem et tempus. Interdum et malesuada fames ac ante ipsum primis in faucibus.</a:t>
              </a:r>
              <a:endParaRPr lang="en-US" sz="2200" dirty="0">
                <a:solidFill>
                  <a:schemeClr val="bg1">
                    <a:lumMod val="65000"/>
                  </a:schemeClr>
                </a:solidFill>
                <a:latin typeface="Lato" pitchFamily="34" charset="0"/>
                <a:ea typeface="Lato" pitchFamily="34" charset="0"/>
                <a:cs typeface="Lato" pitchFamily="34" charset="0"/>
              </a:endParaRPr>
            </a:p>
            <a:p>
              <a:pPr algn="just" eaLnBrk="1" hangingPunct="1">
                <a:lnSpc>
                  <a:spcPct val="130000"/>
                </a:lnSpc>
              </a:pPr>
              <a:endParaRPr lang="en-US" sz="2200" dirty="0">
                <a:solidFill>
                  <a:schemeClr val="bg1">
                    <a:lumMod val="65000"/>
                  </a:schemeClr>
                </a:solidFill>
                <a:latin typeface="Lato" pitchFamily="34" charset="0"/>
                <a:ea typeface="Lato" pitchFamily="34" charset="0"/>
                <a:cs typeface="Lato" pitchFamily="34" charset="0"/>
              </a:endParaRPr>
            </a:p>
          </p:txBody>
        </p:sp>
        <p:sp>
          <p:nvSpPr>
            <p:cNvPr id="134" name="TextBox 133"/>
            <p:cNvSpPr txBox="1"/>
            <p:nvPr/>
          </p:nvSpPr>
          <p:spPr bwMode="auto">
            <a:xfrm>
              <a:off x="9056940" y="2066657"/>
              <a:ext cx="4148893" cy="707886"/>
            </a:xfrm>
            <a:prstGeom prst="rect">
              <a:avLst/>
            </a:prstGeom>
            <a:noFill/>
          </p:spPr>
          <p:txBody>
            <a:bodyPr wrap="none">
              <a:spAutoFit/>
            </a:bodyPr>
            <a:lstStyle/>
            <a:p>
              <a:pPr defTabSz="1828434" fontAlgn="auto">
                <a:spcBef>
                  <a:spcPts val="0"/>
                </a:spcBef>
                <a:spcAft>
                  <a:spcPts val="0"/>
                </a:spcAft>
                <a:defRPr/>
              </a:pPr>
              <a:r>
                <a:rPr lang="id-ID" sz="4000" b="1" dirty="0" err="1">
                  <a:solidFill>
                    <a:schemeClr val="accent3"/>
                  </a:solidFill>
                  <a:latin typeface="Lato" pitchFamily="34" charset="0"/>
                  <a:ea typeface="Lato" pitchFamily="34" charset="0"/>
                  <a:cs typeface="Lato" pitchFamily="34" charset="0"/>
                </a:rPr>
                <a:t>Information</a:t>
              </a:r>
              <a:r>
                <a:rPr lang="id-ID" sz="4000" b="1" dirty="0">
                  <a:solidFill>
                    <a:schemeClr val="accent3"/>
                  </a:solidFill>
                  <a:latin typeface="Lato" pitchFamily="34" charset="0"/>
                  <a:ea typeface="Lato" pitchFamily="34" charset="0"/>
                  <a:cs typeface="Lato" pitchFamily="34" charset="0"/>
                </a:rPr>
                <a:t> Here</a:t>
              </a:r>
            </a:p>
          </p:txBody>
        </p:sp>
      </p:grpSp>
      <p:grpSp>
        <p:nvGrpSpPr>
          <p:cNvPr id="4" name="Group 3"/>
          <p:cNvGrpSpPr/>
          <p:nvPr/>
        </p:nvGrpSpPr>
        <p:grpSpPr>
          <a:xfrm>
            <a:off x="10797501" y="5222909"/>
            <a:ext cx="12946736" cy="7502491"/>
            <a:chOff x="10256837" y="4613309"/>
            <a:chExt cx="12946736" cy="7502491"/>
          </a:xfrm>
        </p:grpSpPr>
        <p:sp>
          <p:nvSpPr>
            <p:cNvPr id="79" name="Rectangle 14"/>
            <p:cNvSpPr>
              <a:spLocks noChangeArrowheads="1"/>
            </p:cNvSpPr>
            <p:nvPr/>
          </p:nvSpPr>
          <p:spPr bwMode="auto">
            <a:xfrm>
              <a:off x="10256837" y="4946205"/>
              <a:ext cx="3444151" cy="1019992"/>
            </a:xfrm>
            <a:prstGeom prst="rect">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th-TH"/>
            </a:p>
          </p:txBody>
        </p:sp>
        <p:sp>
          <p:nvSpPr>
            <p:cNvPr id="80" name="Rectangle 15"/>
            <p:cNvSpPr>
              <a:spLocks noChangeArrowheads="1"/>
            </p:cNvSpPr>
            <p:nvPr/>
          </p:nvSpPr>
          <p:spPr bwMode="auto">
            <a:xfrm>
              <a:off x="10256837" y="6957141"/>
              <a:ext cx="3457598" cy="1006545"/>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th-TH"/>
            </a:p>
          </p:txBody>
        </p:sp>
        <p:sp>
          <p:nvSpPr>
            <p:cNvPr id="81" name="Rectangle 16"/>
            <p:cNvSpPr>
              <a:spLocks noChangeArrowheads="1"/>
            </p:cNvSpPr>
            <p:nvPr/>
          </p:nvSpPr>
          <p:spPr bwMode="auto">
            <a:xfrm>
              <a:off x="10283730" y="8895211"/>
              <a:ext cx="3457598" cy="100846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th-TH"/>
            </a:p>
          </p:txBody>
        </p:sp>
        <p:sp>
          <p:nvSpPr>
            <p:cNvPr id="82" name="Rectangle 81"/>
            <p:cNvSpPr>
              <a:spLocks noChangeArrowheads="1"/>
            </p:cNvSpPr>
            <p:nvPr/>
          </p:nvSpPr>
          <p:spPr bwMode="auto">
            <a:xfrm>
              <a:off x="10297175" y="10872455"/>
              <a:ext cx="3457598" cy="1019992"/>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th-TH"/>
            </a:p>
          </p:txBody>
        </p:sp>
        <p:sp>
          <p:nvSpPr>
            <p:cNvPr id="83" name="TextBox 82"/>
            <p:cNvSpPr txBox="1"/>
            <p:nvPr/>
          </p:nvSpPr>
          <p:spPr>
            <a:xfrm>
              <a:off x="10351385" y="4946205"/>
              <a:ext cx="3315730" cy="960227"/>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a:t>
              </a:r>
              <a:r>
                <a:rPr lang="en-US" sz="2400" dirty="0" smtClean="0">
                  <a:solidFill>
                    <a:schemeClr val="bg1"/>
                  </a:solidFill>
                  <a:latin typeface="Lato" pitchFamily="34" charset="0"/>
                  <a:ea typeface="Lato" pitchFamily="34" charset="0"/>
                  <a:cs typeface="Lato" pitchFamily="34" charset="0"/>
                </a:rPr>
                <a:t>.</a:t>
              </a:r>
              <a:endParaRPr lang="en-US" sz="2400" dirty="0">
                <a:solidFill>
                  <a:schemeClr val="bg1"/>
                </a:solidFill>
                <a:latin typeface="Lato" pitchFamily="34" charset="0"/>
                <a:ea typeface="Lato" pitchFamily="34" charset="0"/>
                <a:cs typeface="Lato" pitchFamily="34" charset="0"/>
              </a:endParaRPr>
            </a:p>
          </p:txBody>
        </p:sp>
        <p:sp>
          <p:nvSpPr>
            <p:cNvPr id="84" name="TextBox 83"/>
            <p:cNvSpPr txBox="1"/>
            <p:nvPr/>
          </p:nvSpPr>
          <p:spPr>
            <a:xfrm>
              <a:off x="10283730" y="7003630"/>
              <a:ext cx="3315730" cy="960227"/>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a:t>
              </a:r>
              <a:r>
                <a:rPr lang="en-US" sz="2400" dirty="0" smtClean="0">
                  <a:solidFill>
                    <a:schemeClr val="bg1"/>
                  </a:solidFill>
                  <a:latin typeface="Lato" pitchFamily="34" charset="0"/>
                  <a:ea typeface="Lato" pitchFamily="34" charset="0"/>
                  <a:cs typeface="Lato" pitchFamily="34" charset="0"/>
                </a:rPr>
                <a:t>.</a:t>
              </a:r>
              <a:endParaRPr lang="en-US" sz="2400" dirty="0">
                <a:solidFill>
                  <a:schemeClr val="bg1"/>
                </a:solidFill>
                <a:latin typeface="Lato" pitchFamily="34" charset="0"/>
                <a:ea typeface="Lato" pitchFamily="34" charset="0"/>
                <a:cs typeface="Lato" pitchFamily="34" charset="0"/>
              </a:endParaRPr>
            </a:p>
          </p:txBody>
        </p:sp>
        <p:sp>
          <p:nvSpPr>
            <p:cNvPr id="85" name="TextBox 84"/>
            <p:cNvSpPr txBox="1"/>
            <p:nvPr/>
          </p:nvSpPr>
          <p:spPr>
            <a:xfrm>
              <a:off x="10342840" y="8895211"/>
              <a:ext cx="3315730" cy="960227"/>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a:t>
              </a:r>
              <a:r>
                <a:rPr lang="en-US" sz="2400" dirty="0" smtClean="0">
                  <a:solidFill>
                    <a:schemeClr val="bg1"/>
                  </a:solidFill>
                  <a:latin typeface="Lato" pitchFamily="34" charset="0"/>
                  <a:ea typeface="Lato" pitchFamily="34" charset="0"/>
                  <a:cs typeface="Lato" pitchFamily="34" charset="0"/>
                </a:rPr>
                <a:t>.</a:t>
              </a:r>
              <a:endParaRPr lang="en-US" sz="2400" dirty="0">
                <a:solidFill>
                  <a:schemeClr val="bg1"/>
                </a:solidFill>
                <a:latin typeface="Lato" pitchFamily="34" charset="0"/>
                <a:ea typeface="Lato" pitchFamily="34" charset="0"/>
                <a:cs typeface="Lato" pitchFamily="34" charset="0"/>
              </a:endParaRPr>
            </a:p>
          </p:txBody>
        </p:sp>
        <p:sp>
          <p:nvSpPr>
            <p:cNvPr id="86" name="TextBox 85"/>
            <p:cNvSpPr txBox="1"/>
            <p:nvPr/>
          </p:nvSpPr>
          <p:spPr>
            <a:xfrm>
              <a:off x="10275185" y="10932389"/>
              <a:ext cx="3315730" cy="960227"/>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a:t>
              </a:r>
              <a:r>
                <a:rPr lang="en-US" sz="2400" dirty="0" smtClean="0">
                  <a:solidFill>
                    <a:schemeClr val="bg1"/>
                  </a:solidFill>
                  <a:latin typeface="Lato" pitchFamily="34" charset="0"/>
                  <a:ea typeface="Lato" pitchFamily="34" charset="0"/>
                  <a:cs typeface="Lato" pitchFamily="34" charset="0"/>
                </a:rPr>
                <a:t>.</a:t>
              </a:r>
              <a:endParaRPr lang="en-US" sz="2400" dirty="0">
                <a:solidFill>
                  <a:schemeClr val="bg1"/>
                </a:solidFill>
                <a:latin typeface="Lato" pitchFamily="34" charset="0"/>
                <a:ea typeface="Lato" pitchFamily="34" charset="0"/>
                <a:cs typeface="Lato" pitchFamily="34" charset="0"/>
              </a:endParaRPr>
            </a:p>
          </p:txBody>
        </p:sp>
        <p:cxnSp>
          <p:nvCxnSpPr>
            <p:cNvPr id="87" name="ตัวเชื่อมต่อตรง 237"/>
            <p:cNvCxnSpPr/>
            <p:nvPr/>
          </p:nvCxnSpPr>
          <p:spPr>
            <a:xfrm>
              <a:off x="14001721" y="5426318"/>
              <a:ext cx="2431009" cy="0"/>
            </a:xfrm>
            <a:prstGeom prst="straightConnector1">
              <a:avLst/>
            </a:prstGeom>
            <a:ln w="44450">
              <a:solidFill>
                <a:schemeClr val="bg1">
                  <a:lumMod val="50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nvGrpSpPr>
            <p:cNvPr id="88" name="กลุ่ม 234"/>
            <p:cNvGrpSpPr/>
            <p:nvPr/>
          </p:nvGrpSpPr>
          <p:grpSpPr>
            <a:xfrm>
              <a:off x="17049721" y="4613309"/>
              <a:ext cx="1541964" cy="1541965"/>
              <a:chOff x="3094037" y="4417833"/>
              <a:chExt cx="1541964" cy="1541965"/>
            </a:xfrm>
          </p:grpSpPr>
          <p:sp>
            <p:nvSpPr>
              <p:cNvPr id="89" name="Oval 14"/>
              <p:cNvSpPr>
                <a:spLocks noChangeArrowheads="1"/>
              </p:cNvSpPr>
              <p:nvPr/>
            </p:nvSpPr>
            <p:spPr bwMode="auto">
              <a:xfrm>
                <a:off x="3094037" y="4417833"/>
                <a:ext cx="1541964" cy="1541965"/>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th-TH"/>
              </a:p>
            </p:txBody>
          </p:sp>
          <p:grpSp>
            <p:nvGrpSpPr>
              <p:cNvPr id="90" name="กลุ่ม 236"/>
              <p:cNvGrpSpPr/>
              <p:nvPr/>
            </p:nvGrpSpPr>
            <p:grpSpPr>
              <a:xfrm>
                <a:off x="3402243" y="4744771"/>
                <a:ext cx="885884" cy="888088"/>
                <a:chOff x="17129509" y="11525195"/>
                <a:chExt cx="638175" cy="639763"/>
              </a:xfrm>
              <a:solidFill>
                <a:schemeClr val="bg1"/>
              </a:solidFill>
            </p:grpSpPr>
            <p:sp>
              <p:nvSpPr>
                <p:cNvPr id="91" name="Freeform 209"/>
                <p:cNvSpPr>
                  <a:spLocks noEditPoints="1"/>
                </p:cNvSpPr>
                <p:nvPr/>
              </p:nvSpPr>
              <p:spPr bwMode="auto">
                <a:xfrm>
                  <a:off x="17129509" y="11525195"/>
                  <a:ext cx="638175" cy="639763"/>
                </a:xfrm>
                <a:custGeom>
                  <a:avLst/>
                  <a:gdLst>
                    <a:gd name="T0" fmla="*/ 59 w 67"/>
                    <a:gd name="T1" fmla="*/ 5 h 67"/>
                    <a:gd name="T2" fmla="*/ 52 w 67"/>
                    <a:gd name="T3" fmla="*/ 5 h 67"/>
                    <a:gd name="T4" fmla="*/ 52 w 67"/>
                    <a:gd name="T5" fmla="*/ 2 h 67"/>
                    <a:gd name="T6" fmla="*/ 50 w 67"/>
                    <a:gd name="T7" fmla="*/ 0 h 67"/>
                    <a:gd name="T8" fmla="*/ 49 w 67"/>
                    <a:gd name="T9" fmla="*/ 2 h 67"/>
                    <a:gd name="T10" fmla="*/ 49 w 67"/>
                    <a:gd name="T11" fmla="*/ 5 h 67"/>
                    <a:gd name="T12" fmla="*/ 18 w 67"/>
                    <a:gd name="T13" fmla="*/ 5 h 67"/>
                    <a:gd name="T14" fmla="*/ 18 w 67"/>
                    <a:gd name="T15" fmla="*/ 2 h 67"/>
                    <a:gd name="T16" fmla="*/ 16 w 67"/>
                    <a:gd name="T17" fmla="*/ 0 h 67"/>
                    <a:gd name="T18" fmla="*/ 14 w 67"/>
                    <a:gd name="T19" fmla="*/ 2 h 67"/>
                    <a:gd name="T20" fmla="*/ 14 w 67"/>
                    <a:gd name="T21" fmla="*/ 5 h 67"/>
                    <a:gd name="T22" fmla="*/ 8 w 67"/>
                    <a:gd name="T23" fmla="*/ 5 h 67"/>
                    <a:gd name="T24" fmla="*/ 0 w 67"/>
                    <a:gd name="T25" fmla="*/ 13 h 67"/>
                    <a:gd name="T26" fmla="*/ 0 w 67"/>
                    <a:gd name="T27" fmla="*/ 59 h 67"/>
                    <a:gd name="T28" fmla="*/ 8 w 67"/>
                    <a:gd name="T29" fmla="*/ 67 h 67"/>
                    <a:gd name="T30" fmla="*/ 59 w 67"/>
                    <a:gd name="T31" fmla="*/ 67 h 67"/>
                    <a:gd name="T32" fmla="*/ 67 w 67"/>
                    <a:gd name="T33" fmla="*/ 59 h 67"/>
                    <a:gd name="T34" fmla="*/ 67 w 67"/>
                    <a:gd name="T35" fmla="*/ 13 h 67"/>
                    <a:gd name="T36" fmla="*/ 59 w 67"/>
                    <a:gd name="T37" fmla="*/ 5 h 67"/>
                    <a:gd name="T38" fmla="*/ 63 w 67"/>
                    <a:gd name="T39" fmla="*/ 59 h 67"/>
                    <a:gd name="T40" fmla="*/ 59 w 67"/>
                    <a:gd name="T41" fmla="*/ 63 h 67"/>
                    <a:gd name="T42" fmla="*/ 8 w 67"/>
                    <a:gd name="T43" fmla="*/ 63 h 67"/>
                    <a:gd name="T44" fmla="*/ 3 w 67"/>
                    <a:gd name="T45" fmla="*/ 59 h 67"/>
                    <a:gd name="T46" fmla="*/ 3 w 67"/>
                    <a:gd name="T47" fmla="*/ 21 h 67"/>
                    <a:gd name="T48" fmla="*/ 63 w 67"/>
                    <a:gd name="T49" fmla="*/ 21 h 67"/>
                    <a:gd name="T50" fmla="*/ 63 w 67"/>
                    <a:gd name="T51" fmla="*/ 59 h 67"/>
                    <a:gd name="T52" fmla="*/ 63 w 67"/>
                    <a:gd name="T53" fmla="*/ 17 h 67"/>
                    <a:gd name="T54" fmla="*/ 3 w 67"/>
                    <a:gd name="T55" fmla="*/ 17 h 67"/>
                    <a:gd name="T56" fmla="*/ 3 w 67"/>
                    <a:gd name="T57" fmla="*/ 13 h 67"/>
                    <a:gd name="T58" fmla="*/ 8 w 67"/>
                    <a:gd name="T59" fmla="*/ 8 h 67"/>
                    <a:gd name="T60" fmla="*/ 14 w 67"/>
                    <a:gd name="T61" fmla="*/ 8 h 67"/>
                    <a:gd name="T62" fmla="*/ 14 w 67"/>
                    <a:gd name="T63" fmla="*/ 12 h 67"/>
                    <a:gd name="T64" fmla="*/ 16 w 67"/>
                    <a:gd name="T65" fmla="*/ 14 h 67"/>
                    <a:gd name="T66" fmla="*/ 18 w 67"/>
                    <a:gd name="T67" fmla="*/ 12 h 67"/>
                    <a:gd name="T68" fmla="*/ 18 w 67"/>
                    <a:gd name="T69" fmla="*/ 8 h 67"/>
                    <a:gd name="T70" fmla="*/ 49 w 67"/>
                    <a:gd name="T71" fmla="*/ 8 h 67"/>
                    <a:gd name="T72" fmla="*/ 49 w 67"/>
                    <a:gd name="T73" fmla="*/ 12 h 67"/>
                    <a:gd name="T74" fmla="*/ 50 w 67"/>
                    <a:gd name="T75" fmla="*/ 14 h 67"/>
                    <a:gd name="T76" fmla="*/ 52 w 67"/>
                    <a:gd name="T77" fmla="*/ 12 h 67"/>
                    <a:gd name="T78" fmla="*/ 52 w 67"/>
                    <a:gd name="T79" fmla="*/ 8 h 67"/>
                    <a:gd name="T80" fmla="*/ 59 w 67"/>
                    <a:gd name="T81" fmla="*/ 8 h 67"/>
                    <a:gd name="T82" fmla="*/ 63 w 67"/>
                    <a:gd name="T83" fmla="*/ 13 h 67"/>
                    <a:gd name="T84" fmla="*/ 63 w 67"/>
                    <a:gd name="T85" fmla="*/ 1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7" h="67">
                      <a:moveTo>
                        <a:pt x="59" y="5"/>
                      </a:moveTo>
                      <a:cubicBezTo>
                        <a:pt x="52" y="5"/>
                        <a:pt x="52" y="5"/>
                        <a:pt x="52" y="5"/>
                      </a:cubicBezTo>
                      <a:cubicBezTo>
                        <a:pt x="52" y="2"/>
                        <a:pt x="52" y="2"/>
                        <a:pt x="52" y="2"/>
                      </a:cubicBezTo>
                      <a:cubicBezTo>
                        <a:pt x="52" y="1"/>
                        <a:pt x="51" y="0"/>
                        <a:pt x="50" y="0"/>
                      </a:cubicBezTo>
                      <a:cubicBezTo>
                        <a:pt x="49" y="0"/>
                        <a:pt x="49" y="1"/>
                        <a:pt x="49" y="2"/>
                      </a:cubicBezTo>
                      <a:cubicBezTo>
                        <a:pt x="49" y="5"/>
                        <a:pt x="49" y="5"/>
                        <a:pt x="49" y="5"/>
                      </a:cubicBezTo>
                      <a:cubicBezTo>
                        <a:pt x="18" y="5"/>
                        <a:pt x="18" y="5"/>
                        <a:pt x="18" y="5"/>
                      </a:cubicBezTo>
                      <a:cubicBezTo>
                        <a:pt x="18" y="2"/>
                        <a:pt x="18" y="2"/>
                        <a:pt x="18" y="2"/>
                      </a:cubicBezTo>
                      <a:cubicBezTo>
                        <a:pt x="18" y="1"/>
                        <a:pt x="17" y="0"/>
                        <a:pt x="16" y="0"/>
                      </a:cubicBezTo>
                      <a:cubicBezTo>
                        <a:pt x="15" y="0"/>
                        <a:pt x="14" y="1"/>
                        <a:pt x="14" y="2"/>
                      </a:cubicBezTo>
                      <a:cubicBezTo>
                        <a:pt x="14" y="5"/>
                        <a:pt x="14" y="5"/>
                        <a:pt x="14" y="5"/>
                      </a:cubicBezTo>
                      <a:cubicBezTo>
                        <a:pt x="8" y="5"/>
                        <a:pt x="8" y="5"/>
                        <a:pt x="8" y="5"/>
                      </a:cubicBezTo>
                      <a:cubicBezTo>
                        <a:pt x="3" y="5"/>
                        <a:pt x="0" y="8"/>
                        <a:pt x="0" y="13"/>
                      </a:cubicBezTo>
                      <a:cubicBezTo>
                        <a:pt x="0" y="59"/>
                        <a:pt x="0" y="59"/>
                        <a:pt x="0" y="59"/>
                      </a:cubicBezTo>
                      <a:cubicBezTo>
                        <a:pt x="0" y="63"/>
                        <a:pt x="3" y="67"/>
                        <a:pt x="8" y="67"/>
                      </a:cubicBezTo>
                      <a:cubicBezTo>
                        <a:pt x="59" y="67"/>
                        <a:pt x="59" y="67"/>
                        <a:pt x="59" y="67"/>
                      </a:cubicBezTo>
                      <a:cubicBezTo>
                        <a:pt x="63" y="67"/>
                        <a:pt x="67" y="63"/>
                        <a:pt x="67" y="59"/>
                      </a:cubicBezTo>
                      <a:cubicBezTo>
                        <a:pt x="67" y="13"/>
                        <a:pt x="67" y="13"/>
                        <a:pt x="67" y="13"/>
                      </a:cubicBezTo>
                      <a:cubicBezTo>
                        <a:pt x="67" y="8"/>
                        <a:pt x="63" y="5"/>
                        <a:pt x="59" y="5"/>
                      </a:cubicBezTo>
                      <a:close/>
                      <a:moveTo>
                        <a:pt x="63" y="59"/>
                      </a:moveTo>
                      <a:cubicBezTo>
                        <a:pt x="63" y="61"/>
                        <a:pt x="61" y="63"/>
                        <a:pt x="59" y="63"/>
                      </a:cubicBezTo>
                      <a:cubicBezTo>
                        <a:pt x="8" y="63"/>
                        <a:pt x="8" y="63"/>
                        <a:pt x="8" y="63"/>
                      </a:cubicBezTo>
                      <a:cubicBezTo>
                        <a:pt x="5" y="63"/>
                        <a:pt x="3" y="61"/>
                        <a:pt x="3" y="59"/>
                      </a:cubicBezTo>
                      <a:cubicBezTo>
                        <a:pt x="3" y="21"/>
                        <a:pt x="3" y="21"/>
                        <a:pt x="3" y="21"/>
                      </a:cubicBezTo>
                      <a:cubicBezTo>
                        <a:pt x="63" y="21"/>
                        <a:pt x="63" y="21"/>
                        <a:pt x="63" y="21"/>
                      </a:cubicBezTo>
                      <a:lnTo>
                        <a:pt x="63" y="59"/>
                      </a:lnTo>
                      <a:close/>
                      <a:moveTo>
                        <a:pt x="63" y="17"/>
                      </a:moveTo>
                      <a:cubicBezTo>
                        <a:pt x="3" y="17"/>
                        <a:pt x="3" y="17"/>
                        <a:pt x="3" y="17"/>
                      </a:cubicBezTo>
                      <a:cubicBezTo>
                        <a:pt x="3" y="13"/>
                        <a:pt x="3" y="13"/>
                        <a:pt x="3" y="13"/>
                      </a:cubicBezTo>
                      <a:cubicBezTo>
                        <a:pt x="3" y="10"/>
                        <a:pt x="5" y="8"/>
                        <a:pt x="8" y="8"/>
                      </a:cubicBezTo>
                      <a:cubicBezTo>
                        <a:pt x="14" y="8"/>
                        <a:pt x="14" y="8"/>
                        <a:pt x="14" y="8"/>
                      </a:cubicBezTo>
                      <a:cubicBezTo>
                        <a:pt x="14" y="12"/>
                        <a:pt x="14" y="12"/>
                        <a:pt x="14" y="12"/>
                      </a:cubicBezTo>
                      <a:cubicBezTo>
                        <a:pt x="14" y="13"/>
                        <a:pt x="15" y="14"/>
                        <a:pt x="16" y="14"/>
                      </a:cubicBezTo>
                      <a:cubicBezTo>
                        <a:pt x="17" y="14"/>
                        <a:pt x="18" y="13"/>
                        <a:pt x="18" y="12"/>
                      </a:cubicBezTo>
                      <a:cubicBezTo>
                        <a:pt x="18" y="8"/>
                        <a:pt x="18" y="8"/>
                        <a:pt x="18" y="8"/>
                      </a:cubicBezTo>
                      <a:cubicBezTo>
                        <a:pt x="49" y="8"/>
                        <a:pt x="49" y="8"/>
                        <a:pt x="49" y="8"/>
                      </a:cubicBezTo>
                      <a:cubicBezTo>
                        <a:pt x="49" y="12"/>
                        <a:pt x="49" y="12"/>
                        <a:pt x="49" y="12"/>
                      </a:cubicBezTo>
                      <a:cubicBezTo>
                        <a:pt x="49" y="13"/>
                        <a:pt x="49" y="14"/>
                        <a:pt x="50" y="14"/>
                      </a:cubicBezTo>
                      <a:cubicBezTo>
                        <a:pt x="51" y="14"/>
                        <a:pt x="52" y="13"/>
                        <a:pt x="52" y="12"/>
                      </a:cubicBezTo>
                      <a:cubicBezTo>
                        <a:pt x="52" y="8"/>
                        <a:pt x="52" y="8"/>
                        <a:pt x="52" y="8"/>
                      </a:cubicBezTo>
                      <a:cubicBezTo>
                        <a:pt x="59" y="8"/>
                        <a:pt x="59" y="8"/>
                        <a:pt x="59" y="8"/>
                      </a:cubicBezTo>
                      <a:cubicBezTo>
                        <a:pt x="61" y="8"/>
                        <a:pt x="63" y="10"/>
                        <a:pt x="63" y="13"/>
                      </a:cubicBezTo>
                      <a:lnTo>
                        <a:pt x="6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92" name="Freeform 210"/>
                <p:cNvSpPr>
                  <a:spLocks noEditPoints="1"/>
                </p:cNvSpPr>
                <p:nvPr/>
              </p:nvSpPr>
              <p:spPr bwMode="auto">
                <a:xfrm>
                  <a:off x="17253334" y="11936358"/>
                  <a:ext cx="104775" cy="104775"/>
                </a:xfrm>
                <a:custGeom>
                  <a:avLst/>
                  <a:gdLst>
                    <a:gd name="T0" fmla="*/ 1 w 11"/>
                    <a:gd name="T1" fmla="*/ 11 h 11"/>
                    <a:gd name="T2" fmla="*/ 10 w 11"/>
                    <a:gd name="T3" fmla="*/ 11 h 11"/>
                    <a:gd name="T4" fmla="*/ 11 w 11"/>
                    <a:gd name="T5" fmla="*/ 10 h 11"/>
                    <a:gd name="T6" fmla="*/ 11 w 11"/>
                    <a:gd name="T7" fmla="*/ 1 h 11"/>
                    <a:gd name="T8" fmla="*/ 10 w 11"/>
                    <a:gd name="T9" fmla="*/ 0 h 11"/>
                    <a:gd name="T10" fmla="*/ 1 w 11"/>
                    <a:gd name="T11" fmla="*/ 0 h 11"/>
                    <a:gd name="T12" fmla="*/ 0 w 11"/>
                    <a:gd name="T13" fmla="*/ 1 h 11"/>
                    <a:gd name="T14" fmla="*/ 0 w 11"/>
                    <a:gd name="T15" fmla="*/ 10 h 11"/>
                    <a:gd name="T16" fmla="*/ 1 w 11"/>
                    <a:gd name="T17" fmla="*/ 11 h 11"/>
                    <a:gd name="T18" fmla="*/ 3 w 11"/>
                    <a:gd name="T19" fmla="*/ 3 h 11"/>
                    <a:gd name="T20" fmla="*/ 8 w 11"/>
                    <a:gd name="T21" fmla="*/ 3 h 11"/>
                    <a:gd name="T22" fmla="*/ 8 w 11"/>
                    <a:gd name="T23" fmla="*/ 9 h 11"/>
                    <a:gd name="T24" fmla="*/ 3 w 11"/>
                    <a:gd name="T25" fmla="*/ 9 h 11"/>
                    <a:gd name="T26" fmla="*/ 3 w 11"/>
                    <a:gd name="T2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1" y="11"/>
                      </a:moveTo>
                      <a:cubicBezTo>
                        <a:pt x="10" y="11"/>
                        <a:pt x="10" y="11"/>
                        <a:pt x="10" y="11"/>
                      </a:cubicBezTo>
                      <a:cubicBezTo>
                        <a:pt x="10" y="11"/>
                        <a:pt x="11" y="10"/>
                        <a:pt x="11" y="10"/>
                      </a:cubicBezTo>
                      <a:cubicBezTo>
                        <a:pt x="11" y="1"/>
                        <a:pt x="11" y="1"/>
                        <a:pt x="11" y="1"/>
                      </a:cubicBezTo>
                      <a:cubicBezTo>
                        <a:pt x="11" y="1"/>
                        <a:pt x="10" y="0"/>
                        <a:pt x="10" y="0"/>
                      </a:cubicBezTo>
                      <a:cubicBezTo>
                        <a:pt x="1" y="0"/>
                        <a:pt x="1" y="0"/>
                        <a:pt x="1" y="0"/>
                      </a:cubicBezTo>
                      <a:cubicBezTo>
                        <a:pt x="1" y="0"/>
                        <a:pt x="0" y="1"/>
                        <a:pt x="0" y="1"/>
                      </a:cubicBezTo>
                      <a:cubicBezTo>
                        <a:pt x="0" y="10"/>
                        <a:pt x="0" y="10"/>
                        <a:pt x="0" y="10"/>
                      </a:cubicBezTo>
                      <a:cubicBezTo>
                        <a:pt x="0" y="10"/>
                        <a:pt x="1" y="11"/>
                        <a:pt x="1" y="11"/>
                      </a:cubicBezTo>
                      <a:close/>
                      <a:moveTo>
                        <a:pt x="3" y="3"/>
                      </a:moveTo>
                      <a:cubicBezTo>
                        <a:pt x="8" y="3"/>
                        <a:pt x="8" y="3"/>
                        <a:pt x="8" y="3"/>
                      </a:cubicBezTo>
                      <a:cubicBezTo>
                        <a:pt x="8" y="9"/>
                        <a:pt x="8" y="9"/>
                        <a:pt x="8" y="9"/>
                      </a:cubicBezTo>
                      <a:cubicBezTo>
                        <a:pt x="3" y="9"/>
                        <a:pt x="3" y="9"/>
                        <a:pt x="3" y="9"/>
                      </a:cubicBez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93" name="Freeform 211"/>
                <p:cNvSpPr>
                  <a:spLocks noEditPoints="1"/>
                </p:cNvSpPr>
                <p:nvPr/>
              </p:nvSpPr>
              <p:spPr bwMode="auto">
                <a:xfrm>
                  <a:off x="17396209" y="11936358"/>
                  <a:ext cx="95250" cy="104775"/>
                </a:xfrm>
                <a:custGeom>
                  <a:avLst/>
                  <a:gdLst>
                    <a:gd name="T0" fmla="*/ 1 w 10"/>
                    <a:gd name="T1" fmla="*/ 11 h 11"/>
                    <a:gd name="T2" fmla="*/ 9 w 10"/>
                    <a:gd name="T3" fmla="*/ 11 h 11"/>
                    <a:gd name="T4" fmla="*/ 10 w 10"/>
                    <a:gd name="T5" fmla="*/ 10 h 11"/>
                    <a:gd name="T6" fmla="*/ 10 w 10"/>
                    <a:gd name="T7" fmla="*/ 1 h 11"/>
                    <a:gd name="T8" fmla="*/ 9 w 10"/>
                    <a:gd name="T9" fmla="*/ 0 h 11"/>
                    <a:gd name="T10" fmla="*/ 1 w 10"/>
                    <a:gd name="T11" fmla="*/ 0 h 11"/>
                    <a:gd name="T12" fmla="*/ 0 w 10"/>
                    <a:gd name="T13" fmla="*/ 1 h 11"/>
                    <a:gd name="T14" fmla="*/ 0 w 10"/>
                    <a:gd name="T15" fmla="*/ 10 h 11"/>
                    <a:gd name="T16" fmla="*/ 1 w 10"/>
                    <a:gd name="T17" fmla="*/ 11 h 11"/>
                    <a:gd name="T18" fmla="*/ 2 w 10"/>
                    <a:gd name="T19" fmla="*/ 3 h 11"/>
                    <a:gd name="T20" fmla="*/ 8 w 10"/>
                    <a:gd name="T21" fmla="*/ 3 h 11"/>
                    <a:gd name="T22" fmla="*/ 8 w 10"/>
                    <a:gd name="T23" fmla="*/ 9 h 11"/>
                    <a:gd name="T24" fmla="*/ 2 w 10"/>
                    <a:gd name="T25" fmla="*/ 9 h 11"/>
                    <a:gd name="T26" fmla="*/ 2 w 10"/>
                    <a:gd name="T2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1">
                      <a:moveTo>
                        <a:pt x="1" y="11"/>
                      </a:moveTo>
                      <a:cubicBezTo>
                        <a:pt x="9" y="11"/>
                        <a:pt x="9" y="11"/>
                        <a:pt x="9" y="11"/>
                      </a:cubicBezTo>
                      <a:cubicBezTo>
                        <a:pt x="10" y="11"/>
                        <a:pt x="10" y="10"/>
                        <a:pt x="10" y="10"/>
                      </a:cubicBezTo>
                      <a:cubicBezTo>
                        <a:pt x="10" y="1"/>
                        <a:pt x="10" y="1"/>
                        <a:pt x="10" y="1"/>
                      </a:cubicBezTo>
                      <a:cubicBezTo>
                        <a:pt x="10" y="1"/>
                        <a:pt x="10" y="0"/>
                        <a:pt x="9" y="0"/>
                      </a:cubicBezTo>
                      <a:cubicBezTo>
                        <a:pt x="1" y="0"/>
                        <a:pt x="1" y="0"/>
                        <a:pt x="1" y="0"/>
                      </a:cubicBezTo>
                      <a:cubicBezTo>
                        <a:pt x="0" y="0"/>
                        <a:pt x="0" y="1"/>
                        <a:pt x="0" y="1"/>
                      </a:cubicBezTo>
                      <a:cubicBezTo>
                        <a:pt x="0" y="10"/>
                        <a:pt x="0" y="10"/>
                        <a:pt x="0" y="10"/>
                      </a:cubicBezTo>
                      <a:cubicBezTo>
                        <a:pt x="0" y="10"/>
                        <a:pt x="0" y="11"/>
                        <a:pt x="1" y="11"/>
                      </a:cubicBezTo>
                      <a:close/>
                      <a:moveTo>
                        <a:pt x="2" y="3"/>
                      </a:moveTo>
                      <a:cubicBezTo>
                        <a:pt x="8" y="3"/>
                        <a:pt x="8" y="3"/>
                        <a:pt x="8" y="3"/>
                      </a:cubicBezTo>
                      <a:cubicBezTo>
                        <a:pt x="8" y="9"/>
                        <a:pt x="8" y="9"/>
                        <a:pt x="8" y="9"/>
                      </a:cubicBezTo>
                      <a:cubicBezTo>
                        <a:pt x="2" y="9"/>
                        <a:pt x="2" y="9"/>
                        <a:pt x="2" y="9"/>
                      </a:cubicBez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94" name="Freeform 212"/>
                <p:cNvSpPr>
                  <a:spLocks noEditPoints="1"/>
                </p:cNvSpPr>
                <p:nvPr/>
              </p:nvSpPr>
              <p:spPr bwMode="auto">
                <a:xfrm>
                  <a:off x="17529559" y="11936358"/>
                  <a:ext cx="104775" cy="104775"/>
                </a:xfrm>
                <a:custGeom>
                  <a:avLst/>
                  <a:gdLst>
                    <a:gd name="T0" fmla="*/ 2 w 11"/>
                    <a:gd name="T1" fmla="*/ 11 h 11"/>
                    <a:gd name="T2" fmla="*/ 10 w 11"/>
                    <a:gd name="T3" fmla="*/ 11 h 11"/>
                    <a:gd name="T4" fmla="*/ 11 w 11"/>
                    <a:gd name="T5" fmla="*/ 10 h 11"/>
                    <a:gd name="T6" fmla="*/ 11 w 11"/>
                    <a:gd name="T7" fmla="*/ 1 h 11"/>
                    <a:gd name="T8" fmla="*/ 10 w 11"/>
                    <a:gd name="T9" fmla="*/ 0 h 11"/>
                    <a:gd name="T10" fmla="*/ 2 w 11"/>
                    <a:gd name="T11" fmla="*/ 0 h 11"/>
                    <a:gd name="T12" fmla="*/ 0 w 11"/>
                    <a:gd name="T13" fmla="*/ 1 h 11"/>
                    <a:gd name="T14" fmla="*/ 0 w 11"/>
                    <a:gd name="T15" fmla="*/ 10 h 11"/>
                    <a:gd name="T16" fmla="*/ 2 w 11"/>
                    <a:gd name="T17" fmla="*/ 11 h 11"/>
                    <a:gd name="T18" fmla="*/ 3 w 11"/>
                    <a:gd name="T19" fmla="*/ 3 h 11"/>
                    <a:gd name="T20" fmla="*/ 9 w 11"/>
                    <a:gd name="T21" fmla="*/ 3 h 11"/>
                    <a:gd name="T22" fmla="*/ 9 w 11"/>
                    <a:gd name="T23" fmla="*/ 9 h 11"/>
                    <a:gd name="T24" fmla="*/ 3 w 11"/>
                    <a:gd name="T25" fmla="*/ 9 h 11"/>
                    <a:gd name="T26" fmla="*/ 3 w 11"/>
                    <a:gd name="T2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2" y="11"/>
                      </a:moveTo>
                      <a:cubicBezTo>
                        <a:pt x="10" y="11"/>
                        <a:pt x="10" y="11"/>
                        <a:pt x="10" y="11"/>
                      </a:cubicBezTo>
                      <a:cubicBezTo>
                        <a:pt x="10" y="11"/>
                        <a:pt x="11" y="10"/>
                        <a:pt x="11" y="10"/>
                      </a:cubicBezTo>
                      <a:cubicBezTo>
                        <a:pt x="11" y="1"/>
                        <a:pt x="11" y="1"/>
                        <a:pt x="11" y="1"/>
                      </a:cubicBezTo>
                      <a:cubicBezTo>
                        <a:pt x="11" y="1"/>
                        <a:pt x="10" y="0"/>
                        <a:pt x="10" y="0"/>
                      </a:cubicBezTo>
                      <a:cubicBezTo>
                        <a:pt x="2" y="0"/>
                        <a:pt x="2" y="0"/>
                        <a:pt x="2" y="0"/>
                      </a:cubicBezTo>
                      <a:cubicBezTo>
                        <a:pt x="1" y="0"/>
                        <a:pt x="0" y="1"/>
                        <a:pt x="0" y="1"/>
                      </a:cubicBezTo>
                      <a:cubicBezTo>
                        <a:pt x="0" y="10"/>
                        <a:pt x="0" y="10"/>
                        <a:pt x="0" y="10"/>
                      </a:cubicBezTo>
                      <a:cubicBezTo>
                        <a:pt x="0" y="10"/>
                        <a:pt x="1" y="11"/>
                        <a:pt x="2" y="11"/>
                      </a:cubicBezTo>
                      <a:close/>
                      <a:moveTo>
                        <a:pt x="3" y="3"/>
                      </a:moveTo>
                      <a:cubicBezTo>
                        <a:pt x="9" y="3"/>
                        <a:pt x="9" y="3"/>
                        <a:pt x="9" y="3"/>
                      </a:cubicBezTo>
                      <a:cubicBezTo>
                        <a:pt x="9" y="9"/>
                        <a:pt x="9" y="9"/>
                        <a:pt x="9" y="9"/>
                      </a:cubicBezTo>
                      <a:cubicBezTo>
                        <a:pt x="3" y="9"/>
                        <a:pt x="3" y="9"/>
                        <a:pt x="3" y="9"/>
                      </a:cubicBez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95" name="Freeform 213"/>
                <p:cNvSpPr>
                  <a:spLocks noEditPoints="1"/>
                </p:cNvSpPr>
                <p:nvPr/>
              </p:nvSpPr>
              <p:spPr bwMode="auto">
                <a:xfrm>
                  <a:off x="17253334" y="11803008"/>
                  <a:ext cx="104775" cy="95250"/>
                </a:xfrm>
                <a:custGeom>
                  <a:avLst/>
                  <a:gdLst>
                    <a:gd name="T0" fmla="*/ 1 w 11"/>
                    <a:gd name="T1" fmla="*/ 10 h 10"/>
                    <a:gd name="T2" fmla="*/ 10 w 11"/>
                    <a:gd name="T3" fmla="*/ 10 h 10"/>
                    <a:gd name="T4" fmla="*/ 11 w 11"/>
                    <a:gd name="T5" fmla="*/ 9 h 10"/>
                    <a:gd name="T6" fmla="*/ 11 w 11"/>
                    <a:gd name="T7" fmla="*/ 1 h 10"/>
                    <a:gd name="T8" fmla="*/ 10 w 11"/>
                    <a:gd name="T9" fmla="*/ 0 h 10"/>
                    <a:gd name="T10" fmla="*/ 1 w 11"/>
                    <a:gd name="T11" fmla="*/ 0 h 10"/>
                    <a:gd name="T12" fmla="*/ 0 w 11"/>
                    <a:gd name="T13" fmla="*/ 1 h 10"/>
                    <a:gd name="T14" fmla="*/ 0 w 11"/>
                    <a:gd name="T15" fmla="*/ 9 h 10"/>
                    <a:gd name="T16" fmla="*/ 1 w 11"/>
                    <a:gd name="T17" fmla="*/ 10 h 10"/>
                    <a:gd name="T18" fmla="*/ 3 w 11"/>
                    <a:gd name="T19" fmla="*/ 2 h 10"/>
                    <a:gd name="T20" fmla="*/ 8 w 11"/>
                    <a:gd name="T21" fmla="*/ 2 h 10"/>
                    <a:gd name="T22" fmla="*/ 8 w 11"/>
                    <a:gd name="T23" fmla="*/ 8 h 10"/>
                    <a:gd name="T24" fmla="*/ 3 w 11"/>
                    <a:gd name="T25" fmla="*/ 8 h 10"/>
                    <a:gd name="T26" fmla="*/ 3 w 11"/>
                    <a:gd name="T27"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0">
                      <a:moveTo>
                        <a:pt x="1" y="10"/>
                      </a:moveTo>
                      <a:cubicBezTo>
                        <a:pt x="10" y="10"/>
                        <a:pt x="10" y="10"/>
                        <a:pt x="10" y="10"/>
                      </a:cubicBezTo>
                      <a:cubicBezTo>
                        <a:pt x="10" y="10"/>
                        <a:pt x="11" y="10"/>
                        <a:pt x="11" y="9"/>
                      </a:cubicBezTo>
                      <a:cubicBezTo>
                        <a:pt x="11" y="1"/>
                        <a:pt x="11" y="1"/>
                        <a:pt x="11" y="1"/>
                      </a:cubicBezTo>
                      <a:cubicBezTo>
                        <a:pt x="11" y="0"/>
                        <a:pt x="10" y="0"/>
                        <a:pt x="10" y="0"/>
                      </a:cubicBezTo>
                      <a:cubicBezTo>
                        <a:pt x="1" y="0"/>
                        <a:pt x="1" y="0"/>
                        <a:pt x="1" y="0"/>
                      </a:cubicBezTo>
                      <a:cubicBezTo>
                        <a:pt x="1" y="0"/>
                        <a:pt x="0" y="0"/>
                        <a:pt x="0" y="1"/>
                      </a:cubicBezTo>
                      <a:cubicBezTo>
                        <a:pt x="0" y="9"/>
                        <a:pt x="0" y="9"/>
                        <a:pt x="0" y="9"/>
                      </a:cubicBezTo>
                      <a:cubicBezTo>
                        <a:pt x="0" y="10"/>
                        <a:pt x="1" y="10"/>
                        <a:pt x="1" y="10"/>
                      </a:cubicBezTo>
                      <a:close/>
                      <a:moveTo>
                        <a:pt x="3" y="2"/>
                      </a:moveTo>
                      <a:cubicBezTo>
                        <a:pt x="8" y="2"/>
                        <a:pt x="8" y="2"/>
                        <a:pt x="8" y="2"/>
                      </a:cubicBezTo>
                      <a:cubicBezTo>
                        <a:pt x="8" y="8"/>
                        <a:pt x="8" y="8"/>
                        <a:pt x="8" y="8"/>
                      </a:cubicBezTo>
                      <a:cubicBezTo>
                        <a:pt x="3" y="8"/>
                        <a:pt x="3" y="8"/>
                        <a:pt x="3" y="8"/>
                      </a:cubicBez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96" name="Freeform 214"/>
                <p:cNvSpPr>
                  <a:spLocks noEditPoints="1"/>
                </p:cNvSpPr>
                <p:nvPr/>
              </p:nvSpPr>
              <p:spPr bwMode="auto">
                <a:xfrm>
                  <a:off x="17396209" y="11803008"/>
                  <a:ext cx="95250" cy="95250"/>
                </a:xfrm>
                <a:custGeom>
                  <a:avLst/>
                  <a:gdLst>
                    <a:gd name="T0" fmla="*/ 1 w 10"/>
                    <a:gd name="T1" fmla="*/ 10 h 10"/>
                    <a:gd name="T2" fmla="*/ 9 w 10"/>
                    <a:gd name="T3" fmla="*/ 10 h 10"/>
                    <a:gd name="T4" fmla="*/ 10 w 10"/>
                    <a:gd name="T5" fmla="*/ 9 h 10"/>
                    <a:gd name="T6" fmla="*/ 10 w 10"/>
                    <a:gd name="T7" fmla="*/ 1 h 10"/>
                    <a:gd name="T8" fmla="*/ 9 w 10"/>
                    <a:gd name="T9" fmla="*/ 0 h 10"/>
                    <a:gd name="T10" fmla="*/ 1 w 10"/>
                    <a:gd name="T11" fmla="*/ 0 h 10"/>
                    <a:gd name="T12" fmla="*/ 0 w 10"/>
                    <a:gd name="T13" fmla="*/ 1 h 10"/>
                    <a:gd name="T14" fmla="*/ 0 w 10"/>
                    <a:gd name="T15" fmla="*/ 9 h 10"/>
                    <a:gd name="T16" fmla="*/ 1 w 10"/>
                    <a:gd name="T17" fmla="*/ 10 h 10"/>
                    <a:gd name="T18" fmla="*/ 2 w 10"/>
                    <a:gd name="T19" fmla="*/ 2 h 10"/>
                    <a:gd name="T20" fmla="*/ 8 w 10"/>
                    <a:gd name="T21" fmla="*/ 2 h 10"/>
                    <a:gd name="T22" fmla="*/ 8 w 10"/>
                    <a:gd name="T23" fmla="*/ 8 h 10"/>
                    <a:gd name="T24" fmla="*/ 2 w 10"/>
                    <a:gd name="T25" fmla="*/ 8 h 10"/>
                    <a:gd name="T26" fmla="*/ 2 w 10"/>
                    <a:gd name="T27"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0">
                      <a:moveTo>
                        <a:pt x="1" y="10"/>
                      </a:moveTo>
                      <a:cubicBezTo>
                        <a:pt x="9" y="10"/>
                        <a:pt x="9" y="10"/>
                        <a:pt x="9" y="10"/>
                      </a:cubicBezTo>
                      <a:cubicBezTo>
                        <a:pt x="10" y="10"/>
                        <a:pt x="10" y="10"/>
                        <a:pt x="10" y="9"/>
                      </a:cubicBezTo>
                      <a:cubicBezTo>
                        <a:pt x="10" y="1"/>
                        <a:pt x="10" y="1"/>
                        <a:pt x="10" y="1"/>
                      </a:cubicBezTo>
                      <a:cubicBezTo>
                        <a:pt x="10" y="0"/>
                        <a:pt x="10" y="0"/>
                        <a:pt x="9" y="0"/>
                      </a:cubicBezTo>
                      <a:cubicBezTo>
                        <a:pt x="1" y="0"/>
                        <a:pt x="1" y="0"/>
                        <a:pt x="1" y="0"/>
                      </a:cubicBezTo>
                      <a:cubicBezTo>
                        <a:pt x="0" y="0"/>
                        <a:pt x="0" y="0"/>
                        <a:pt x="0" y="1"/>
                      </a:cubicBezTo>
                      <a:cubicBezTo>
                        <a:pt x="0" y="9"/>
                        <a:pt x="0" y="9"/>
                        <a:pt x="0" y="9"/>
                      </a:cubicBezTo>
                      <a:cubicBezTo>
                        <a:pt x="0" y="10"/>
                        <a:pt x="0" y="10"/>
                        <a:pt x="1" y="10"/>
                      </a:cubicBezTo>
                      <a:close/>
                      <a:moveTo>
                        <a:pt x="2" y="2"/>
                      </a:moveTo>
                      <a:cubicBezTo>
                        <a:pt x="8" y="2"/>
                        <a:pt x="8" y="2"/>
                        <a:pt x="8" y="2"/>
                      </a:cubicBezTo>
                      <a:cubicBezTo>
                        <a:pt x="8" y="8"/>
                        <a:pt x="8" y="8"/>
                        <a:pt x="8" y="8"/>
                      </a:cubicBezTo>
                      <a:cubicBezTo>
                        <a:pt x="2" y="8"/>
                        <a:pt x="2" y="8"/>
                        <a:pt x="2" y="8"/>
                      </a:cubicBez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97" name="Freeform 215"/>
                <p:cNvSpPr>
                  <a:spLocks noEditPoints="1"/>
                </p:cNvSpPr>
                <p:nvPr/>
              </p:nvSpPr>
              <p:spPr bwMode="auto">
                <a:xfrm>
                  <a:off x="17529559" y="11803008"/>
                  <a:ext cx="104775" cy="95250"/>
                </a:xfrm>
                <a:custGeom>
                  <a:avLst/>
                  <a:gdLst>
                    <a:gd name="T0" fmla="*/ 2 w 11"/>
                    <a:gd name="T1" fmla="*/ 10 h 10"/>
                    <a:gd name="T2" fmla="*/ 10 w 11"/>
                    <a:gd name="T3" fmla="*/ 10 h 10"/>
                    <a:gd name="T4" fmla="*/ 11 w 11"/>
                    <a:gd name="T5" fmla="*/ 9 h 10"/>
                    <a:gd name="T6" fmla="*/ 11 w 11"/>
                    <a:gd name="T7" fmla="*/ 1 h 10"/>
                    <a:gd name="T8" fmla="*/ 10 w 11"/>
                    <a:gd name="T9" fmla="*/ 0 h 10"/>
                    <a:gd name="T10" fmla="*/ 2 w 11"/>
                    <a:gd name="T11" fmla="*/ 0 h 10"/>
                    <a:gd name="T12" fmla="*/ 0 w 11"/>
                    <a:gd name="T13" fmla="*/ 1 h 10"/>
                    <a:gd name="T14" fmla="*/ 0 w 11"/>
                    <a:gd name="T15" fmla="*/ 9 h 10"/>
                    <a:gd name="T16" fmla="*/ 2 w 11"/>
                    <a:gd name="T17" fmla="*/ 10 h 10"/>
                    <a:gd name="T18" fmla="*/ 3 w 11"/>
                    <a:gd name="T19" fmla="*/ 2 h 10"/>
                    <a:gd name="T20" fmla="*/ 9 w 11"/>
                    <a:gd name="T21" fmla="*/ 2 h 10"/>
                    <a:gd name="T22" fmla="*/ 9 w 11"/>
                    <a:gd name="T23" fmla="*/ 8 h 10"/>
                    <a:gd name="T24" fmla="*/ 3 w 11"/>
                    <a:gd name="T25" fmla="*/ 8 h 10"/>
                    <a:gd name="T26" fmla="*/ 3 w 11"/>
                    <a:gd name="T27"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0">
                      <a:moveTo>
                        <a:pt x="2" y="10"/>
                      </a:moveTo>
                      <a:cubicBezTo>
                        <a:pt x="10" y="10"/>
                        <a:pt x="10" y="10"/>
                        <a:pt x="10" y="10"/>
                      </a:cubicBezTo>
                      <a:cubicBezTo>
                        <a:pt x="10" y="10"/>
                        <a:pt x="11" y="10"/>
                        <a:pt x="11" y="9"/>
                      </a:cubicBezTo>
                      <a:cubicBezTo>
                        <a:pt x="11" y="1"/>
                        <a:pt x="11" y="1"/>
                        <a:pt x="11" y="1"/>
                      </a:cubicBezTo>
                      <a:cubicBezTo>
                        <a:pt x="11" y="0"/>
                        <a:pt x="10" y="0"/>
                        <a:pt x="10" y="0"/>
                      </a:cubicBezTo>
                      <a:cubicBezTo>
                        <a:pt x="2" y="0"/>
                        <a:pt x="2" y="0"/>
                        <a:pt x="2" y="0"/>
                      </a:cubicBezTo>
                      <a:cubicBezTo>
                        <a:pt x="1" y="0"/>
                        <a:pt x="0" y="0"/>
                        <a:pt x="0" y="1"/>
                      </a:cubicBezTo>
                      <a:cubicBezTo>
                        <a:pt x="0" y="9"/>
                        <a:pt x="0" y="9"/>
                        <a:pt x="0" y="9"/>
                      </a:cubicBezTo>
                      <a:cubicBezTo>
                        <a:pt x="0" y="10"/>
                        <a:pt x="1" y="10"/>
                        <a:pt x="2" y="10"/>
                      </a:cubicBezTo>
                      <a:close/>
                      <a:moveTo>
                        <a:pt x="3" y="2"/>
                      </a:moveTo>
                      <a:cubicBezTo>
                        <a:pt x="9" y="2"/>
                        <a:pt x="9" y="2"/>
                        <a:pt x="9" y="2"/>
                      </a:cubicBezTo>
                      <a:cubicBezTo>
                        <a:pt x="9" y="8"/>
                        <a:pt x="9" y="8"/>
                        <a:pt x="9" y="8"/>
                      </a:cubicBezTo>
                      <a:cubicBezTo>
                        <a:pt x="3" y="8"/>
                        <a:pt x="3" y="8"/>
                        <a:pt x="3" y="8"/>
                      </a:cubicBez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grpSp>
        <p:sp>
          <p:nvSpPr>
            <p:cNvPr id="98" name="TextBox 97"/>
            <p:cNvSpPr txBox="1"/>
            <p:nvPr/>
          </p:nvSpPr>
          <p:spPr bwMode="auto">
            <a:xfrm>
              <a:off x="18982887" y="4667222"/>
              <a:ext cx="1503938" cy="707886"/>
            </a:xfrm>
            <a:prstGeom prst="rect">
              <a:avLst/>
            </a:prstGeom>
            <a:noFill/>
          </p:spPr>
          <p:txBody>
            <a:bodyPr wrap="none">
              <a:spAutoFit/>
            </a:bodyPr>
            <a:lstStyle/>
            <a:p>
              <a:pPr defTabSz="1828434" fontAlgn="auto">
                <a:spcBef>
                  <a:spcPts val="0"/>
                </a:spcBef>
                <a:spcAft>
                  <a:spcPts val="0"/>
                </a:spcAft>
                <a:defRPr/>
              </a:pPr>
              <a:r>
                <a:rPr lang="en-US" sz="4000" b="1" dirty="0" smtClean="0">
                  <a:solidFill>
                    <a:schemeClr val="accent6"/>
                  </a:solidFill>
                  <a:latin typeface="Lato" pitchFamily="34" charset="0"/>
                  <a:ea typeface="Lato" pitchFamily="34" charset="0"/>
                  <a:cs typeface="Lato" pitchFamily="34" charset="0"/>
                </a:rPr>
                <a:t>Event</a:t>
              </a:r>
              <a:endParaRPr lang="id-ID" sz="4000" b="1" dirty="0">
                <a:solidFill>
                  <a:schemeClr val="accent6"/>
                </a:solidFill>
                <a:latin typeface="Lato" pitchFamily="34" charset="0"/>
                <a:ea typeface="Lato" pitchFamily="34" charset="0"/>
                <a:cs typeface="Lato" pitchFamily="34" charset="0"/>
              </a:endParaRPr>
            </a:p>
          </p:txBody>
        </p:sp>
        <p:sp>
          <p:nvSpPr>
            <p:cNvPr id="99" name="TextBox 98"/>
            <p:cNvSpPr txBox="1"/>
            <p:nvPr/>
          </p:nvSpPr>
          <p:spPr>
            <a:xfrm>
              <a:off x="18880510" y="5273529"/>
              <a:ext cx="4246863" cy="898671"/>
            </a:xfrm>
            <a:prstGeom prst="rect">
              <a:avLst/>
            </a:prstGeom>
            <a:noFill/>
          </p:spPr>
          <p:txBody>
            <a:bodyPr wrap="square" lIns="219419" tIns="109710" rIns="219419" bIns="109710" rtlCol="0">
              <a:spAutoFit/>
            </a:bodyPr>
            <a:lstStyle/>
            <a:p>
              <a:r>
                <a:rPr lang="en-US" sz="2200" dirty="0">
                  <a:solidFill>
                    <a:schemeClr val="bg1">
                      <a:lumMod val="65000"/>
                    </a:schemeClr>
                  </a:solidFill>
                  <a:latin typeface="Lato" pitchFamily="34" charset="0"/>
                  <a:ea typeface="Lato" pitchFamily="34" charset="0"/>
                  <a:cs typeface="Lato" pitchFamily="34" charset="0"/>
                </a:rPr>
                <a:t>Lorem Ipsum has two main data statistical </a:t>
              </a:r>
              <a:r>
                <a:rPr lang="en-US" sz="2200" dirty="0" smtClean="0">
                  <a:solidFill>
                    <a:schemeClr val="bg1">
                      <a:lumMod val="65000"/>
                    </a:schemeClr>
                  </a:solidFill>
                  <a:latin typeface="Lato" pitchFamily="34" charset="0"/>
                  <a:ea typeface="Lato" pitchFamily="34" charset="0"/>
                  <a:cs typeface="Lato" pitchFamily="34" charset="0"/>
                </a:rPr>
                <a:t>important.</a:t>
              </a:r>
              <a:endParaRPr lang="en-US" sz="2200" dirty="0">
                <a:solidFill>
                  <a:schemeClr val="bg1">
                    <a:lumMod val="65000"/>
                  </a:schemeClr>
                </a:solidFill>
                <a:latin typeface="Lato" pitchFamily="34" charset="0"/>
                <a:ea typeface="Lato" pitchFamily="34" charset="0"/>
                <a:cs typeface="Lato" pitchFamily="34" charset="0"/>
              </a:endParaRPr>
            </a:p>
          </p:txBody>
        </p:sp>
        <p:cxnSp>
          <p:nvCxnSpPr>
            <p:cNvPr id="100" name="ตัวเชื่อมต่อตรง 237"/>
            <p:cNvCxnSpPr/>
            <p:nvPr/>
          </p:nvCxnSpPr>
          <p:spPr>
            <a:xfrm>
              <a:off x="14077921" y="7483743"/>
              <a:ext cx="2431009" cy="0"/>
            </a:xfrm>
            <a:prstGeom prst="straightConnector1">
              <a:avLst/>
            </a:prstGeom>
            <a:ln w="44450">
              <a:solidFill>
                <a:schemeClr val="bg1">
                  <a:lumMod val="50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nvGrpSpPr>
            <p:cNvPr id="101" name="กลุ่ม 247"/>
            <p:cNvGrpSpPr/>
            <p:nvPr/>
          </p:nvGrpSpPr>
          <p:grpSpPr>
            <a:xfrm>
              <a:off x="17049721" y="6593513"/>
              <a:ext cx="1541964" cy="1541965"/>
              <a:chOff x="3094037" y="6225390"/>
              <a:chExt cx="1541964" cy="1541965"/>
            </a:xfrm>
          </p:grpSpPr>
          <p:sp>
            <p:nvSpPr>
              <p:cNvPr id="102" name="Oval 15"/>
              <p:cNvSpPr>
                <a:spLocks noChangeArrowheads="1"/>
              </p:cNvSpPr>
              <p:nvPr/>
            </p:nvSpPr>
            <p:spPr bwMode="auto">
              <a:xfrm>
                <a:off x="3094037" y="6225390"/>
                <a:ext cx="1541964" cy="1541965"/>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th-TH"/>
              </a:p>
            </p:txBody>
          </p:sp>
          <p:sp>
            <p:nvSpPr>
              <p:cNvPr id="103" name="Freeform 134"/>
              <p:cNvSpPr>
                <a:spLocks noEditPoints="1"/>
              </p:cNvSpPr>
              <p:nvPr/>
            </p:nvSpPr>
            <p:spPr bwMode="auto">
              <a:xfrm>
                <a:off x="3441910" y="6568739"/>
                <a:ext cx="846217" cy="846217"/>
              </a:xfrm>
              <a:custGeom>
                <a:avLst/>
                <a:gdLst>
                  <a:gd name="T0" fmla="*/ 64 w 64"/>
                  <a:gd name="T1" fmla="*/ 32 h 64"/>
                  <a:gd name="T2" fmla="*/ 5 w 64"/>
                  <a:gd name="T3" fmla="*/ 15 h 64"/>
                  <a:gd name="T4" fmla="*/ 0 w 64"/>
                  <a:gd name="T5" fmla="*/ 32 h 64"/>
                  <a:gd name="T6" fmla="*/ 0 w 64"/>
                  <a:gd name="T7" fmla="*/ 32 h 64"/>
                  <a:gd name="T8" fmla="*/ 5 w 64"/>
                  <a:gd name="T9" fmla="*/ 49 h 64"/>
                  <a:gd name="T10" fmla="*/ 32 w 64"/>
                  <a:gd name="T11" fmla="*/ 64 h 64"/>
                  <a:gd name="T12" fmla="*/ 64 w 64"/>
                  <a:gd name="T13" fmla="*/ 32 h 64"/>
                  <a:gd name="T14" fmla="*/ 48 w 64"/>
                  <a:gd name="T15" fmla="*/ 46 h 64"/>
                  <a:gd name="T16" fmla="*/ 60 w 64"/>
                  <a:gd name="T17" fmla="*/ 33 h 64"/>
                  <a:gd name="T18" fmla="*/ 3 w 64"/>
                  <a:gd name="T19" fmla="*/ 33 h 64"/>
                  <a:gd name="T20" fmla="*/ 16 w 64"/>
                  <a:gd name="T21" fmla="*/ 46 h 64"/>
                  <a:gd name="T22" fmla="*/ 3 w 64"/>
                  <a:gd name="T23" fmla="*/ 33 h 64"/>
                  <a:gd name="T24" fmla="*/ 16 w 64"/>
                  <a:gd name="T25" fmla="*/ 17 h 64"/>
                  <a:gd name="T26" fmla="*/ 3 w 64"/>
                  <a:gd name="T27" fmla="*/ 30 h 64"/>
                  <a:gd name="T28" fmla="*/ 34 w 64"/>
                  <a:gd name="T29" fmla="*/ 14 h 64"/>
                  <a:gd name="T30" fmla="*/ 34 w 64"/>
                  <a:gd name="T31" fmla="*/ 4 h 64"/>
                  <a:gd name="T32" fmla="*/ 43 w 64"/>
                  <a:gd name="T33" fmla="*/ 14 h 64"/>
                  <a:gd name="T34" fmla="*/ 44 w 64"/>
                  <a:gd name="T35" fmla="*/ 17 h 64"/>
                  <a:gd name="T36" fmla="*/ 34 w 64"/>
                  <a:gd name="T37" fmla="*/ 30 h 64"/>
                  <a:gd name="T38" fmla="*/ 44 w 64"/>
                  <a:gd name="T39" fmla="*/ 17 h 64"/>
                  <a:gd name="T40" fmla="*/ 29 w 64"/>
                  <a:gd name="T41" fmla="*/ 4 h 64"/>
                  <a:gd name="T42" fmla="*/ 30 w 64"/>
                  <a:gd name="T43" fmla="*/ 3 h 64"/>
                  <a:gd name="T44" fmla="*/ 21 w 64"/>
                  <a:gd name="T45" fmla="*/ 14 h 64"/>
                  <a:gd name="T46" fmla="*/ 30 w 64"/>
                  <a:gd name="T47" fmla="*/ 17 h 64"/>
                  <a:gd name="T48" fmla="*/ 17 w 64"/>
                  <a:gd name="T49" fmla="*/ 30 h 64"/>
                  <a:gd name="T50" fmla="*/ 30 w 64"/>
                  <a:gd name="T51" fmla="*/ 17 h 64"/>
                  <a:gd name="T52" fmla="*/ 30 w 64"/>
                  <a:gd name="T53" fmla="*/ 33 h 64"/>
                  <a:gd name="T54" fmla="*/ 20 w 64"/>
                  <a:gd name="T55" fmla="*/ 46 h 64"/>
                  <a:gd name="T56" fmla="*/ 30 w 64"/>
                  <a:gd name="T57" fmla="*/ 50 h 64"/>
                  <a:gd name="T58" fmla="*/ 28 w 64"/>
                  <a:gd name="T59" fmla="*/ 60 h 64"/>
                  <a:gd name="T60" fmla="*/ 30 w 64"/>
                  <a:gd name="T61" fmla="*/ 50 h 64"/>
                  <a:gd name="T62" fmla="*/ 34 w 64"/>
                  <a:gd name="T63" fmla="*/ 60 h 64"/>
                  <a:gd name="T64" fmla="*/ 34 w 64"/>
                  <a:gd name="T65" fmla="*/ 50 h 64"/>
                  <a:gd name="T66" fmla="*/ 36 w 64"/>
                  <a:gd name="T67" fmla="*/ 60 h 64"/>
                  <a:gd name="T68" fmla="*/ 34 w 64"/>
                  <a:gd name="T69" fmla="*/ 33 h 64"/>
                  <a:gd name="T70" fmla="*/ 44 w 64"/>
                  <a:gd name="T71" fmla="*/ 46 h 64"/>
                  <a:gd name="T72" fmla="*/ 50 w 64"/>
                  <a:gd name="T73" fmla="*/ 30 h 64"/>
                  <a:gd name="T74" fmla="*/ 57 w 64"/>
                  <a:gd name="T75" fmla="*/ 17 h 64"/>
                  <a:gd name="T76" fmla="*/ 50 w 64"/>
                  <a:gd name="T77" fmla="*/ 30 h 64"/>
                  <a:gd name="T78" fmla="*/ 47 w 64"/>
                  <a:gd name="T79" fmla="*/ 14 h 64"/>
                  <a:gd name="T80" fmla="*/ 54 w 64"/>
                  <a:gd name="T81" fmla="*/ 14 h 64"/>
                  <a:gd name="T82" fmla="*/ 17 w 64"/>
                  <a:gd name="T83" fmla="*/ 14 h 64"/>
                  <a:gd name="T84" fmla="*/ 23 w 64"/>
                  <a:gd name="T85" fmla="*/ 5 h 64"/>
                  <a:gd name="T86" fmla="*/ 17 w 64"/>
                  <a:gd name="T87" fmla="*/ 50 h 64"/>
                  <a:gd name="T88" fmla="*/ 10 w 64"/>
                  <a:gd name="T89" fmla="*/ 50 h 64"/>
                  <a:gd name="T90" fmla="*/ 47 w 64"/>
                  <a:gd name="T91" fmla="*/ 50 h 64"/>
                  <a:gd name="T92" fmla="*/ 41 w 64"/>
                  <a:gd name="T93" fmla="*/ 59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64" h="64">
                    <a:moveTo>
                      <a:pt x="64" y="32"/>
                    </a:moveTo>
                    <a:cubicBezTo>
                      <a:pt x="64" y="32"/>
                      <a:pt x="64" y="32"/>
                      <a:pt x="64" y="32"/>
                    </a:cubicBezTo>
                    <a:cubicBezTo>
                      <a:pt x="64" y="14"/>
                      <a:pt x="50" y="0"/>
                      <a:pt x="32" y="0"/>
                    </a:cubicBezTo>
                    <a:cubicBezTo>
                      <a:pt x="21" y="0"/>
                      <a:pt x="11" y="6"/>
                      <a:pt x="5" y="15"/>
                    </a:cubicBezTo>
                    <a:cubicBezTo>
                      <a:pt x="5" y="15"/>
                      <a:pt x="5" y="15"/>
                      <a:pt x="5" y="15"/>
                    </a:cubicBezTo>
                    <a:cubicBezTo>
                      <a:pt x="2" y="20"/>
                      <a:pt x="0" y="26"/>
                      <a:pt x="0" y="32"/>
                    </a:cubicBezTo>
                    <a:cubicBezTo>
                      <a:pt x="0" y="32"/>
                      <a:pt x="0" y="32"/>
                      <a:pt x="0" y="32"/>
                    </a:cubicBezTo>
                    <a:cubicBezTo>
                      <a:pt x="0" y="32"/>
                      <a:pt x="0" y="32"/>
                      <a:pt x="0" y="32"/>
                    </a:cubicBezTo>
                    <a:cubicBezTo>
                      <a:pt x="0" y="32"/>
                      <a:pt x="0" y="32"/>
                      <a:pt x="0" y="32"/>
                    </a:cubicBezTo>
                    <a:cubicBezTo>
                      <a:pt x="0" y="38"/>
                      <a:pt x="2" y="44"/>
                      <a:pt x="5" y="49"/>
                    </a:cubicBezTo>
                    <a:cubicBezTo>
                      <a:pt x="5" y="49"/>
                      <a:pt x="5" y="49"/>
                      <a:pt x="5" y="49"/>
                    </a:cubicBezTo>
                    <a:cubicBezTo>
                      <a:pt x="11" y="58"/>
                      <a:pt x="21" y="64"/>
                      <a:pt x="32" y="64"/>
                    </a:cubicBezTo>
                    <a:cubicBezTo>
                      <a:pt x="50" y="64"/>
                      <a:pt x="64" y="49"/>
                      <a:pt x="64" y="32"/>
                    </a:cubicBezTo>
                    <a:cubicBezTo>
                      <a:pt x="64" y="32"/>
                      <a:pt x="64" y="32"/>
                      <a:pt x="64" y="32"/>
                    </a:cubicBezTo>
                    <a:close/>
                    <a:moveTo>
                      <a:pt x="57" y="46"/>
                    </a:moveTo>
                    <a:cubicBezTo>
                      <a:pt x="48" y="46"/>
                      <a:pt x="48" y="46"/>
                      <a:pt x="48" y="46"/>
                    </a:cubicBezTo>
                    <a:cubicBezTo>
                      <a:pt x="49" y="42"/>
                      <a:pt x="50" y="38"/>
                      <a:pt x="50" y="33"/>
                    </a:cubicBezTo>
                    <a:cubicBezTo>
                      <a:pt x="60" y="33"/>
                      <a:pt x="60" y="33"/>
                      <a:pt x="60" y="33"/>
                    </a:cubicBezTo>
                    <a:cubicBezTo>
                      <a:pt x="60" y="38"/>
                      <a:pt x="59" y="43"/>
                      <a:pt x="57" y="46"/>
                    </a:cubicBezTo>
                    <a:close/>
                    <a:moveTo>
                      <a:pt x="3" y="33"/>
                    </a:moveTo>
                    <a:cubicBezTo>
                      <a:pt x="14" y="33"/>
                      <a:pt x="14" y="33"/>
                      <a:pt x="14" y="33"/>
                    </a:cubicBezTo>
                    <a:cubicBezTo>
                      <a:pt x="14" y="38"/>
                      <a:pt x="15" y="42"/>
                      <a:pt x="16" y="46"/>
                    </a:cubicBezTo>
                    <a:cubicBezTo>
                      <a:pt x="7" y="46"/>
                      <a:pt x="7" y="46"/>
                      <a:pt x="7" y="46"/>
                    </a:cubicBezTo>
                    <a:cubicBezTo>
                      <a:pt x="5" y="43"/>
                      <a:pt x="4" y="38"/>
                      <a:pt x="3" y="33"/>
                    </a:cubicBezTo>
                    <a:close/>
                    <a:moveTo>
                      <a:pt x="7" y="17"/>
                    </a:moveTo>
                    <a:cubicBezTo>
                      <a:pt x="16" y="17"/>
                      <a:pt x="16" y="17"/>
                      <a:pt x="16" y="17"/>
                    </a:cubicBezTo>
                    <a:cubicBezTo>
                      <a:pt x="15" y="21"/>
                      <a:pt x="14" y="26"/>
                      <a:pt x="14" y="30"/>
                    </a:cubicBezTo>
                    <a:cubicBezTo>
                      <a:pt x="3" y="30"/>
                      <a:pt x="3" y="30"/>
                      <a:pt x="3" y="30"/>
                    </a:cubicBezTo>
                    <a:cubicBezTo>
                      <a:pt x="4" y="26"/>
                      <a:pt x="5" y="21"/>
                      <a:pt x="7" y="17"/>
                    </a:cubicBezTo>
                    <a:close/>
                    <a:moveTo>
                      <a:pt x="34" y="14"/>
                    </a:moveTo>
                    <a:cubicBezTo>
                      <a:pt x="34" y="3"/>
                      <a:pt x="34" y="3"/>
                      <a:pt x="34" y="3"/>
                    </a:cubicBezTo>
                    <a:cubicBezTo>
                      <a:pt x="34" y="3"/>
                      <a:pt x="34" y="3"/>
                      <a:pt x="34" y="4"/>
                    </a:cubicBezTo>
                    <a:cubicBezTo>
                      <a:pt x="34" y="4"/>
                      <a:pt x="34" y="4"/>
                      <a:pt x="34" y="4"/>
                    </a:cubicBezTo>
                    <a:cubicBezTo>
                      <a:pt x="38" y="6"/>
                      <a:pt x="41" y="9"/>
                      <a:pt x="43" y="14"/>
                    </a:cubicBezTo>
                    <a:lnTo>
                      <a:pt x="34" y="14"/>
                    </a:lnTo>
                    <a:close/>
                    <a:moveTo>
                      <a:pt x="44" y="17"/>
                    </a:moveTo>
                    <a:cubicBezTo>
                      <a:pt x="46" y="21"/>
                      <a:pt x="46" y="26"/>
                      <a:pt x="46" y="30"/>
                    </a:cubicBezTo>
                    <a:cubicBezTo>
                      <a:pt x="34" y="30"/>
                      <a:pt x="34" y="30"/>
                      <a:pt x="34" y="30"/>
                    </a:cubicBezTo>
                    <a:cubicBezTo>
                      <a:pt x="34" y="17"/>
                      <a:pt x="34" y="17"/>
                      <a:pt x="34" y="17"/>
                    </a:cubicBezTo>
                    <a:lnTo>
                      <a:pt x="44" y="17"/>
                    </a:lnTo>
                    <a:close/>
                    <a:moveTo>
                      <a:pt x="29" y="4"/>
                    </a:moveTo>
                    <a:cubicBezTo>
                      <a:pt x="29" y="4"/>
                      <a:pt x="29" y="4"/>
                      <a:pt x="29" y="4"/>
                    </a:cubicBezTo>
                    <a:cubicBezTo>
                      <a:pt x="29" y="4"/>
                      <a:pt x="29" y="4"/>
                      <a:pt x="29" y="4"/>
                    </a:cubicBezTo>
                    <a:cubicBezTo>
                      <a:pt x="30" y="4"/>
                      <a:pt x="30" y="4"/>
                      <a:pt x="30" y="3"/>
                    </a:cubicBezTo>
                    <a:cubicBezTo>
                      <a:pt x="30" y="14"/>
                      <a:pt x="30" y="14"/>
                      <a:pt x="30" y="14"/>
                    </a:cubicBezTo>
                    <a:cubicBezTo>
                      <a:pt x="21" y="14"/>
                      <a:pt x="21" y="14"/>
                      <a:pt x="21" y="14"/>
                    </a:cubicBezTo>
                    <a:cubicBezTo>
                      <a:pt x="23" y="9"/>
                      <a:pt x="26" y="6"/>
                      <a:pt x="29" y="4"/>
                    </a:cubicBezTo>
                    <a:close/>
                    <a:moveTo>
                      <a:pt x="30" y="17"/>
                    </a:moveTo>
                    <a:cubicBezTo>
                      <a:pt x="30" y="30"/>
                      <a:pt x="30" y="30"/>
                      <a:pt x="30" y="30"/>
                    </a:cubicBezTo>
                    <a:cubicBezTo>
                      <a:pt x="17" y="30"/>
                      <a:pt x="17" y="30"/>
                      <a:pt x="17" y="30"/>
                    </a:cubicBezTo>
                    <a:cubicBezTo>
                      <a:pt x="18" y="26"/>
                      <a:pt x="18" y="21"/>
                      <a:pt x="20" y="17"/>
                    </a:cubicBezTo>
                    <a:lnTo>
                      <a:pt x="30" y="17"/>
                    </a:lnTo>
                    <a:close/>
                    <a:moveTo>
                      <a:pt x="17" y="33"/>
                    </a:moveTo>
                    <a:cubicBezTo>
                      <a:pt x="30" y="33"/>
                      <a:pt x="30" y="33"/>
                      <a:pt x="30" y="33"/>
                    </a:cubicBezTo>
                    <a:cubicBezTo>
                      <a:pt x="30" y="46"/>
                      <a:pt x="30" y="46"/>
                      <a:pt x="30" y="46"/>
                    </a:cubicBezTo>
                    <a:cubicBezTo>
                      <a:pt x="20" y="46"/>
                      <a:pt x="20" y="46"/>
                      <a:pt x="20" y="46"/>
                    </a:cubicBezTo>
                    <a:cubicBezTo>
                      <a:pt x="18" y="43"/>
                      <a:pt x="18" y="38"/>
                      <a:pt x="17" y="33"/>
                    </a:cubicBezTo>
                    <a:close/>
                    <a:moveTo>
                      <a:pt x="30" y="50"/>
                    </a:moveTo>
                    <a:cubicBezTo>
                      <a:pt x="30" y="60"/>
                      <a:pt x="30" y="60"/>
                      <a:pt x="30" y="60"/>
                    </a:cubicBezTo>
                    <a:cubicBezTo>
                      <a:pt x="30" y="60"/>
                      <a:pt x="29" y="60"/>
                      <a:pt x="28" y="60"/>
                    </a:cubicBezTo>
                    <a:cubicBezTo>
                      <a:pt x="25" y="58"/>
                      <a:pt x="23" y="54"/>
                      <a:pt x="21" y="50"/>
                    </a:cubicBezTo>
                    <a:lnTo>
                      <a:pt x="30" y="50"/>
                    </a:lnTo>
                    <a:close/>
                    <a:moveTo>
                      <a:pt x="36" y="60"/>
                    </a:moveTo>
                    <a:cubicBezTo>
                      <a:pt x="35" y="60"/>
                      <a:pt x="34" y="60"/>
                      <a:pt x="34" y="60"/>
                    </a:cubicBezTo>
                    <a:cubicBezTo>
                      <a:pt x="34" y="60"/>
                      <a:pt x="34" y="60"/>
                      <a:pt x="34" y="60"/>
                    </a:cubicBezTo>
                    <a:cubicBezTo>
                      <a:pt x="34" y="50"/>
                      <a:pt x="34" y="50"/>
                      <a:pt x="34" y="50"/>
                    </a:cubicBezTo>
                    <a:cubicBezTo>
                      <a:pt x="43" y="50"/>
                      <a:pt x="43" y="50"/>
                      <a:pt x="43" y="50"/>
                    </a:cubicBezTo>
                    <a:cubicBezTo>
                      <a:pt x="41" y="54"/>
                      <a:pt x="39" y="58"/>
                      <a:pt x="36" y="60"/>
                    </a:cubicBezTo>
                    <a:close/>
                    <a:moveTo>
                      <a:pt x="34" y="46"/>
                    </a:moveTo>
                    <a:cubicBezTo>
                      <a:pt x="34" y="33"/>
                      <a:pt x="34" y="33"/>
                      <a:pt x="34" y="33"/>
                    </a:cubicBezTo>
                    <a:cubicBezTo>
                      <a:pt x="46" y="33"/>
                      <a:pt x="46" y="33"/>
                      <a:pt x="46" y="33"/>
                    </a:cubicBezTo>
                    <a:cubicBezTo>
                      <a:pt x="46" y="38"/>
                      <a:pt x="46" y="43"/>
                      <a:pt x="44" y="46"/>
                    </a:cubicBezTo>
                    <a:lnTo>
                      <a:pt x="34" y="46"/>
                    </a:lnTo>
                    <a:close/>
                    <a:moveTo>
                      <a:pt x="50" y="30"/>
                    </a:moveTo>
                    <a:cubicBezTo>
                      <a:pt x="50" y="26"/>
                      <a:pt x="49" y="21"/>
                      <a:pt x="48" y="17"/>
                    </a:cubicBezTo>
                    <a:cubicBezTo>
                      <a:pt x="57" y="17"/>
                      <a:pt x="57" y="17"/>
                      <a:pt x="57" y="17"/>
                    </a:cubicBezTo>
                    <a:cubicBezTo>
                      <a:pt x="59" y="21"/>
                      <a:pt x="60" y="26"/>
                      <a:pt x="60" y="30"/>
                    </a:cubicBezTo>
                    <a:lnTo>
                      <a:pt x="50" y="30"/>
                    </a:lnTo>
                    <a:close/>
                    <a:moveTo>
                      <a:pt x="54" y="14"/>
                    </a:moveTo>
                    <a:cubicBezTo>
                      <a:pt x="47" y="14"/>
                      <a:pt x="47" y="14"/>
                      <a:pt x="47" y="14"/>
                    </a:cubicBezTo>
                    <a:cubicBezTo>
                      <a:pt x="45" y="10"/>
                      <a:pt x="43" y="7"/>
                      <a:pt x="41" y="5"/>
                    </a:cubicBezTo>
                    <a:cubicBezTo>
                      <a:pt x="46" y="6"/>
                      <a:pt x="51" y="10"/>
                      <a:pt x="54" y="14"/>
                    </a:cubicBezTo>
                    <a:close/>
                    <a:moveTo>
                      <a:pt x="23" y="5"/>
                    </a:moveTo>
                    <a:cubicBezTo>
                      <a:pt x="21" y="7"/>
                      <a:pt x="19" y="10"/>
                      <a:pt x="17" y="14"/>
                    </a:cubicBezTo>
                    <a:cubicBezTo>
                      <a:pt x="10" y="14"/>
                      <a:pt x="10" y="14"/>
                      <a:pt x="10" y="14"/>
                    </a:cubicBezTo>
                    <a:cubicBezTo>
                      <a:pt x="13" y="10"/>
                      <a:pt x="18" y="6"/>
                      <a:pt x="23" y="5"/>
                    </a:cubicBezTo>
                    <a:close/>
                    <a:moveTo>
                      <a:pt x="10" y="50"/>
                    </a:moveTo>
                    <a:cubicBezTo>
                      <a:pt x="17" y="50"/>
                      <a:pt x="17" y="50"/>
                      <a:pt x="17" y="50"/>
                    </a:cubicBezTo>
                    <a:cubicBezTo>
                      <a:pt x="19" y="53"/>
                      <a:pt x="21" y="56"/>
                      <a:pt x="23" y="59"/>
                    </a:cubicBezTo>
                    <a:cubicBezTo>
                      <a:pt x="18" y="57"/>
                      <a:pt x="13" y="54"/>
                      <a:pt x="10" y="50"/>
                    </a:cubicBezTo>
                    <a:close/>
                    <a:moveTo>
                      <a:pt x="41" y="59"/>
                    </a:moveTo>
                    <a:cubicBezTo>
                      <a:pt x="43" y="56"/>
                      <a:pt x="45" y="53"/>
                      <a:pt x="47" y="50"/>
                    </a:cubicBezTo>
                    <a:cubicBezTo>
                      <a:pt x="54" y="50"/>
                      <a:pt x="54" y="50"/>
                      <a:pt x="54" y="50"/>
                    </a:cubicBezTo>
                    <a:cubicBezTo>
                      <a:pt x="51" y="54"/>
                      <a:pt x="46" y="57"/>
                      <a:pt x="41" y="59"/>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h-TH"/>
              </a:p>
            </p:txBody>
          </p:sp>
        </p:grpSp>
        <p:sp>
          <p:nvSpPr>
            <p:cNvPr id="104" name="TextBox 103"/>
            <p:cNvSpPr txBox="1"/>
            <p:nvPr/>
          </p:nvSpPr>
          <p:spPr bwMode="auto">
            <a:xfrm>
              <a:off x="18962550" y="6705600"/>
              <a:ext cx="1659429" cy="707886"/>
            </a:xfrm>
            <a:prstGeom prst="rect">
              <a:avLst/>
            </a:prstGeom>
            <a:noFill/>
          </p:spPr>
          <p:txBody>
            <a:bodyPr wrap="none">
              <a:spAutoFit/>
            </a:bodyPr>
            <a:lstStyle/>
            <a:p>
              <a:pPr defTabSz="1828434" fontAlgn="auto">
                <a:spcBef>
                  <a:spcPts val="0"/>
                </a:spcBef>
                <a:spcAft>
                  <a:spcPts val="0"/>
                </a:spcAft>
                <a:defRPr/>
              </a:pPr>
              <a:r>
                <a:rPr lang="en-US" sz="4000" b="1" dirty="0" smtClean="0">
                  <a:solidFill>
                    <a:schemeClr val="accent2"/>
                  </a:solidFill>
                  <a:latin typeface="Lato" pitchFamily="34" charset="0"/>
                  <a:ea typeface="Lato" pitchFamily="34" charset="0"/>
                  <a:cs typeface="Lato" pitchFamily="34" charset="0"/>
                </a:rPr>
                <a:t>Global</a:t>
              </a:r>
              <a:endParaRPr lang="id-ID" sz="4000" b="1" dirty="0">
                <a:solidFill>
                  <a:schemeClr val="accent2"/>
                </a:solidFill>
                <a:latin typeface="Lato" pitchFamily="34" charset="0"/>
                <a:ea typeface="Lato" pitchFamily="34" charset="0"/>
                <a:cs typeface="Lato" pitchFamily="34" charset="0"/>
              </a:endParaRPr>
            </a:p>
          </p:txBody>
        </p:sp>
        <p:sp>
          <p:nvSpPr>
            <p:cNvPr id="105" name="TextBox 104"/>
            <p:cNvSpPr txBox="1"/>
            <p:nvPr/>
          </p:nvSpPr>
          <p:spPr>
            <a:xfrm>
              <a:off x="18860173" y="7246643"/>
              <a:ext cx="4246863" cy="898671"/>
            </a:xfrm>
            <a:prstGeom prst="rect">
              <a:avLst/>
            </a:prstGeom>
            <a:noFill/>
          </p:spPr>
          <p:txBody>
            <a:bodyPr wrap="square" lIns="219419" tIns="109710" rIns="219419" bIns="109710" rtlCol="0">
              <a:spAutoFit/>
            </a:bodyPr>
            <a:lstStyle/>
            <a:p>
              <a:r>
                <a:rPr lang="en-US" sz="2200" dirty="0">
                  <a:solidFill>
                    <a:schemeClr val="bg1">
                      <a:lumMod val="65000"/>
                    </a:schemeClr>
                  </a:solidFill>
                  <a:latin typeface="Lato" pitchFamily="34" charset="0"/>
                  <a:ea typeface="Lato" pitchFamily="34" charset="0"/>
                  <a:cs typeface="Lato" pitchFamily="34" charset="0"/>
                </a:rPr>
                <a:t>Lorem Ipsum has two main data statistical </a:t>
              </a:r>
              <a:r>
                <a:rPr lang="en-US" sz="2200" dirty="0" smtClean="0">
                  <a:solidFill>
                    <a:schemeClr val="bg1">
                      <a:lumMod val="65000"/>
                    </a:schemeClr>
                  </a:solidFill>
                  <a:latin typeface="Lato" pitchFamily="34" charset="0"/>
                  <a:ea typeface="Lato" pitchFamily="34" charset="0"/>
                  <a:cs typeface="Lato" pitchFamily="34" charset="0"/>
                </a:rPr>
                <a:t>important.</a:t>
              </a:r>
              <a:endParaRPr lang="en-US" sz="2200" dirty="0">
                <a:solidFill>
                  <a:schemeClr val="bg1">
                    <a:lumMod val="65000"/>
                  </a:schemeClr>
                </a:solidFill>
                <a:latin typeface="Lato" pitchFamily="34" charset="0"/>
                <a:ea typeface="Lato" pitchFamily="34" charset="0"/>
                <a:cs typeface="Lato" pitchFamily="34" charset="0"/>
              </a:endParaRPr>
            </a:p>
          </p:txBody>
        </p:sp>
        <p:cxnSp>
          <p:nvCxnSpPr>
            <p:cNvPr id="106" name="ตัวเชื่อมต่อตรง 237"/>
            <p:cNvCxnSpPr/>
            <p:nvPr/>
          </p:nvCxnSpPr>
          <p:spPr>
            <a:xfrm>
              <a:off x="14001721" y="9399444"/>
              <a:ext cx="2431009" cy="0"/>
            </a:xfrm>
            <a:prstGeom prst="straightConnector1">
              <a:avLst/>
            </a:prstGeom>
            <a:ln w="44450">
              <a:solidFill>
                <a:schemeClr val="bg1">
                  <a:lumMod val="50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nvGrpSpPr>
            <p:cNvPr id="107" name="กลุ่ม 253"/>
            <p:cNvGrpSpPr/>
            <p:nvPr/>
          </p:nvGrpSpPr>
          <p:grpSpPr>
            <a:xfrm>
              <a:off x="17049721" y="8594771"/>
              <a:ext cx="1541964" cy="1541965"/>
              <a:chOff x="3094037" y="8071162"/>
              <a:chExt cx="1541964" cy="1541965"/>
            </a:xfrm>
          </p:grpSpPr>
          <p:sp>
            <p:nvSpPr>
              <p:cNvPr id="108" name="Oval 16"/>
              <p:cNvSpPr>
                <a:spLocks noChangeArrowheads="1"/>
              </p:cNvSpPr>
              <p:nvPr/>
            </p:nvSpPr>
            <p:spPr bwMode="auto">
              <a:xfrm>
                <a:off x="3094037" y="8071162"/>
                <a:ext cx="1541964" cy="154196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th-TH"/>
              </a:p>
            </p:txBody>
          </p:sp>
          <p:grpSp>
            <p:nvGrpSpPr>
              <p:cNvPr id="109" name="กลุ่ม 255"/>
              <p:cNvGrpSpPr/>
              <p:nvPr/>
            </p:nvGrpSpPr>
            <p:grpSpPr>
              <a:xfrm>
                <a:off x="3501410" y="8445479"/>
                <a:ext cx="727218" cy="793329"/>
                <a:chOff x="16724313" y="7705725"/>
                <a:chExt cx="523875" cy="571500"/>
              </a:xfrm>
              <a:solidFill>
                <a:schemeClr val="bg1"/>
              </a:solidFill>
            </p:grpSpPr>
            <p:sp>
              <p:nvSpPr>
                <p:cNvPr id="110" name="Freeform 152"/>
                <p:cNvSpPr>
                  <a:spLocks noEditPoints="1"/>
                </p:cNvSpPr>
                <p:nvPr/>
              </p:nvSpPr>
              <p:spPr bwMode="auto">
                <a:xfrm>
                  <a:off x="16724313" y="7705725"/>
                  <a:ext cx="523875" cy="171450"/>
                </a:xfrm>
                <a:custGeom>
                  <a:avLst/>
                  <a:gdLst>
                    <a:gd name="T0" fmla="*/ 49 w 55"/>
                    <a:gd name="T1" fmla="*/ 0 h 18"/>
                    <a:gd name="T2" fmla="*/ 5 w 55"/>
                    <a:gd name="T3" fmla="*/ 0 h 18"/>
                    <a:gd name="T4" fmla="*/ 0 w 55"/>
                    <a:gd name="T5" fmla="*/ 6 h 18"/>
                    <a:gd name="T6" fmla="*/ 0 w 55"/>
                    <a:gd name="T7" fmla="*/ 13 h 18"/>
                    <a:gd name="T8" fmla="*/ 5 w 55"/>
                    <a:gd name="T9" fmla="*/ 18 h 18"/>
                    <a:gd name="T10" fmla="*/ 49 w 55"/>
                    <a:gd name="T11" fmla="*/ 18 h 18"/>
                    <a:gd name="T12" fmla="*/ 55 w 55"/>
                    <a:gd name="T13" fmla="*/ 13 h 18"/>
                    <a:gd name="T14" fmla="*/ 55 w 55"/>
                    <a:gd name="T15" fmla="*/ 6 h 18"/>
                    <a:gd name="T16" fmla="*/ 49 w 55"/>
                    <a:gd name="T17" fmla="*/ 0 h 18"/>
                    <a:gd name="T18" fmla="*/ 31 w 55"/>
                    <a:gd name="T19" fmla="*/ 16 h 18"/>
                    <a:gd name="T20" fmla="*/ 5 w 55"/>
                    <a:gd name="T21" fmla="*/ 16 h 18"/>
                    <a:gd name="T22" fmla="*/ 2 w 55"/>
                    <a:gd name="T23" fmla="*/ 13 h 18"/>
                    <a:gd name="T24" fmla="*/ 2 w 55"/>
                    <a:gd name="T25" fmla="*/ 6 h 18"/>
                    <a:gd name="T26" fmla="*/ 5 w 55"/>
                    <a:gd name="T27" fmla="*/ 3 h 18"/>
                    <a:gd name="T28" fmla="*/ 31 w 55"/>
                    <a:gd name="T29" fmla="*/ 3 h 18"/>
                    <a:gd name="T30" fmla="*/ 31 w 55"/>
                    <a:gd name="T31" fmla="*/ 16 h 18"/>
                    <a:gd name="T32" fmla="*/ 52 w 55"/>
                    <a:gd name="T33" fmla="*/ 13 h 18"/>
                    <a:gd name="T34" fmla="*/ 49 w 55"/>
                    <a:gd name="T35" fmla="*/ 16 h 18"/>
                    <a:gd name="T36" fmla="*/ 34 w 55"/>
                    <a:gd name="T37" fmla="*/ 16 h 18"/>
                    <a:gd name="T38" fmla="*/ 34 w 55"/>
                    <a:gd name="T39" fmla="*/ 3 h 18"/>
                    <a:gd name="T40" fmla="*/ 49 w 55"/>
                    <a:gd name="T41" fmla="*/ 3 h 18"/>
                    <a:gd name="T42" fmla="*/ 52 w 55"/>
                    <a:gd name="T43" fmla="*/ 6 h 18"/>
                    <a:gd name="T44" fmla="*/ 52 w 55"/>
                    <a:gd name="T45"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18">
                      <a:moveTo>
                        <a:pt x="49" y="0"/>
                      </a:moveTo>
                      <a:cubicBezTo>
                        <a:pt x="5" y="0"/>
                        <a:pt x="5" y="0"/>
                        <a:pt x="5" y="0"/>
                      </a:cubicBezTo>
                      <a:cubicBezTo>
                        <a:pt x="2" y="0"/>
                        <a:pt x="0" y="3"/>
                        <a:pt x="0" y="6"/>
                      </a:cubicBezTo>
                      <a:cubicBezTo>
                        <a:pt x="0" y="13"/>
                        <a:pt x="0" y="13"/>
                        <a:pt x="0" y="13"/>
                      </a:cubicBezTo>
                      <a:cubicBezTo>
                        <a:pt x="0" y="16"/>
                        <a:pt x="2" y="18"/>
                        <a:pt x="5" y="18"/>
                      </a:cubicBezTo>
                      <a:cubicBezTo>
                        <a:pt x="49" y="18"/>
                        <a:pt x="49" y="18"/>
                        <a:pt x="49" y="18"/>
                      </a:cubicBezTo>
                      <a:cubicBezTo>
                        <a:pt x="52" y="18"/>
                        <a:pt x="55" y="16"/>
                        <a:pt x="55" y="13"/>
                      </a:cubicBezTo>
                      <a:cubicBezTo>
                        <a:pt x="55" y="6"/>
                        <a:pt x="55" y="6"/>
                        <a:pt x="55" y="6"/>
                      </a:cubicBezTo>
                      <a:cubicBezTo>
                        <a:pt x="55" y="3"/>
                        <a:pt x="52" y="0"/>
                        <a:pt x="49" y="0"/>
                      </a:cubicBezTo>
                      <a:close/>
                      <a:moveTo>
                        <a:pt x="31" y="16"/>
                      </a:moveTo>
                      <a:cubicBezTo>
                        <a:pt x="5" y="16"/>
                        <a:pt x="5" y="16"/>
                        <a:pt x="5" y="16"/>
                      </a:cubicBezTo>
                      <a:cubicBezTo>
                        <a:pt x="4" y="16"/>
                        <a:pt x="2" y="14"/>
                        <a:pt x="2" y="13"/>
                      </a:cubicBezTo>
                      <a:cubicBezTo>
                        <a:pt x="2" y="6"/>
                        <a:pt x="2" y="6"/>
                        <a:pt x="2" y="6"/>
                      </a:cubicBezTo>
                      <a:cubicBezTo>
                        <a:pt x="2" y="4"/>
                        <a:pt x="4" y="3"/>
                        <a:pt x="5" y="3"/>
                      </a:cubicBezTo>
                      <a:cubicBezTo>
                        <a:pt x="31" y="3"/>
                        <a:pt x="31" y="3"/>
                        <a:pt x="31" y="3"/>
                      </a:cubicBezTo>
                      <a:lnTo>
                        <a:pt x="31" y="16"/>
                      </a:lnTo>
                      <a:close/>
                      <a:moveTo>
                        <a:pt x="52" y="13"/>
                      </a:moveTo>
                      <a:cubicBezTo>
                        <a:pt x="52" y="14"/>
                        <a:pt x="51" y="16"/>
                        <a:pt x="49" y="16"/>
                      </a:cubicBezTo>
                      <a:cubicBezTo>
                        <a:pt x="34" y="16"/>
                        <a:pt x="34" y="16"/>
                        <a:pt x="34" y="16"/>
                      </a:cubicBezTo>
                      <a:cubicBezTo>
                        <a:pt x="34" y="3"/>
                        <a:pt x="34" y="3"/>
                        <a:pt x="34" y="3"/>
                      </a:cubicBezTo>
                      <a:cubicBezTo>
                        <a:pt x="49" y="3"/>
                        <a:pt x="49" y="3"/>
                        <a:pt x="49" y="3"/>
                      </a:cubicBezTo>
                      <a:cubicBezTo>
                        <a:pt x="51" y="3"/>
                        <a:pt x="52" y="4"/>
                        <a:pt x="52" y="6"/>
                      </a:cubicBezTo>
                      <a:lnTo>
                        <a:pt x="5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11" name="Oval 153"/>
                <p:cNvSpPr>
                  <a:spLocks noChangeArrowheads="1"/>
                </p:cNvSpPr>
                <p:nvPr/>
              </p:nvSpPr>
              <p:spPr bwMode="auto">
                <a:xfrm>
                  <a:off x="17114838" y="7762875"/>
                  <a:ext cx="57150" cy="571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12" name="Freeform 154"/>
                <p:cNvSpPr>
                  <a:spLocks noEditPoints="1"/>
                </p:cNvSpPr>
                <p:nvPr/>
              </p:nvSpPr>
              <p:spPr bwMode="auto">
                <a:xfrm>
                  <a:off x="16724313" y="7905750"/>
                  <a:ext cx="523875" cy="171450"/>
                </a:xfrm>
                <a:custGeom>
                  <a:avLst/>
                  <a:gdLst>
                    <a:gd name="T0" fmla="*/ 49 w 55"/>
                    <a:gd name="T1" fmla="*/ 0 h 18"/>
                    <a:gd name="T2" fmla="*/ 5 w 55"/>
                    <a:gd name="T3" fmla="*/ 0 h 18"/>
                    <a:gd name="T4" fmla="*/ 0 w 55"/>
                    <a:gd name="T5" fmla="*/ 6 h 18"/>
                    <a:gd name="T6" fmla="*/ 0 w 55"/>
                    <a:gd name="T7" fmla="*/ 13 h 18"/>
                    <a:gd name="T8" fmla="*/ 5 w 55"/>
                    <a:gd name="T9" fmla="*/ 18 h 18"/>
                    <a:gd name="T10" fmla="*/ 49 w 55"/>
                    <a:gd name="T11" fmla="*/ 18 h 18"/>
                    <a:gd name="T12" fmla="*/ 55 w 55"/>
                    <a:gd name="T13" fmla="*/ 13 h 18"/>
                    <a:gd name="T14" fmla="*/ 55 w 55"/>
                    <a:gd name="T15" fmla="*/ 6 h 18"/>
                    <a:gd name="T16" fmla="*/ 49 w 55"/>
                    <a:gd name="T17" fmla="*/ 0 h 18"/>
                    <a:gd name="T18" fmla="*/ 31 w 55"/>
                    <a:gd name="T19" fmla="*/ 15 h 18"/>
                    <a:gd name="T20" fmla="*/ 5 w 55"/>
                    <a:gd name="T21" fmla="*/ 15 h 18"/>
                    <a:gd name="T22" fmla="*/ 2 w 55"/>
                    <a:gd name="T23" fmla="*/ 13 h 18"/>
                    <a:gd name="T24" fmla="*/ 2 w 55"/>
                    <a:gd name="T25" fmla="*/ 6 h 18"/>
                    <a:gd name="T26" fmla="*/ 5 w 55"/>
                    <a:gd name="T27" fmla="*/ 3 h 18"/>
                    <a:gd name="T28" fmla="*/ 31 w 55"/>
                    <a:gd name="T29" fmla="*/ 3 h 18"/>
                    <a:gd name="T30" fmla="*/ 31 w 55"/>
                    <a:gd name="T31" fmla="*/ 15 h 18"/>
                    <a:gd name="T32" fmla="*/ 52 w 55"/>
                    <a:gd name="T33" fmla="*/ 13 h 18"/>
                    <a:gd name="T34" fmla="*/ 49 w 55"/>
                    <a:gd name="T35" fmla="*/ 15 h 18"/>
                    <a:gd name="T36" fmla="*/ 34 w 55"/>
                    <a:gd name="T37" fmla="*/ 15 h 18"/>
                    <a:gd name="T38" fmla="*/ 34 w 55"/>
                    <a:gd name="T39" fmla="*/ 3 h 18"/>
                    <a:gd name="T40" fmla="*/ 49 w 55"/>
                    <a:gd name="T41" fmla="*/ 3 h 18"/>
                    <a:gd name="T42" fmla="*/ 52 w 55"/>
                    <a:gd name="T43" fmla="*/ 6 h 18"/>
                    <a:gd name="T44" fmla="*/ 52 w 55"/>
                    <a:gd name="T45"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18">
                      <a:moveTo>
                        <a:pt x="49" y="0"/>
                      </a:moveTo>
                      <a:cubicBezTo>
                        <a:pt x="5" y="0"/>
                        <a:pt x="5" y="0"/>
                        <a:pt x="5" y="0"/>
                      </a:cubicBezTo>
                      <a:cubicBezTo>
                        <a:pt x="2" y="0"/>
                        <a:pt x="0" y="3"/>
                        <a:pt x="0" y="6"/>
                      </a:cubicBezTo>
                      <a:cubicBezTo>
                        <a:pt x="0" y="13"/>
                        <a:pt x="0" y="13"/>
                        <a:pt x="0" y="13"/>
                      </a:cubicBezTo>
                      <a:cubicBezTo>
                        <a:pt x="0" y="16"/>
                        <a:pt x="2" y="18"/>
                        <a:pt x="5" y="18"/>
                      </a:cubicBezTo>
                      <a:cubicBezTo>
                        <a:pt x="49" y="18"/>
                        <a:pt x="49" y="18"/>
                        <a:pt x="49" y="18"/>
                      </a:cubicBezTo>
                      <a:cubicBezTo>
                        <a:pt x="52" y="18"/>
                        <a:pt x="55" y="16"/>
                        <a:pt x="55" y="13"/>
                      </a:cubicBezTo>
                      <a:cubicBezTo>
                        <a:pt x="55" y="6"/>
                        <a:pt x="55" y="6"/>
                        <a:pt x="55" y="6"/>
                      </a:cubicBezTo>
                      <a:cubicBezTo>
                        <a:pt x="55" y="3"/>
                        <a:pt x="52" y="0"/>
                        <a:pt x="49" y="0"/>
                      </a:cubicBezTo>
                      <a:close/>
                      <a:moveTo>
                        <a:pt x="31" y="15"/>
                      </a:moveTo>
                      <a:cubicBezTo>
                        <a:pt x="5" y="15"/>
                        <a:pt x="5" y="15"/>
                        <a:pt x="5" y="15"/>
                      </a:cubicBezTo>
                      <a:cubicBezTo>
                        <a:pt x="4" y="15"/>
                        <a:pt x="2" y="14"/>
                        <a:pt x="2" y="13"/>
                      </a:cubicBezTo>
                      <a:cubicBezTo>
                        <a:pt x="2" y="6"/>
                        <a:pt x="2" y="6"/>
                        <a:pt x="2" y="6"/>
                      </a:cubicBezTo>
                      <a:cubicBezTo>
                        <a:pt x="2" y="4"/>
                        <a:pt x="4" y="3"/>
                        <a:pt x="5" y="3"/>
                      </a:cubicBezTo>
                      <a:cubicBezTo>
                        <a:pt x="31" y="3"/>
                        <a:pt x="31" y="3"/>
                        <a:pt x="31" y="3"/>
                      </a:cubicBezTo>
                      <a:lnTo>
                        <a:pt x="31" y="15"/>
                      </a:lnTo>
                      <a:close/>
                      <a:moveTo>
                        <a:pt x="52" y="13"/>
                      </a:moveTo>
                      <a:cubicBezTo>
                        <a:pt x="52" y="14"/>
                        <a:pt x="51" y="15"/>
                        <a:pt x="49" y="15"/>
                      </a:cubicBezTo>
                      <a:cubicBezTo>
                        <a:pt x="34" y="15"/>
                        <a:pt x="34" y="15"/>
                        <a:pt x="34" y="15"/>
                      </a:cubicBezTo>
                      <a:cubicBezTo>
                        <a:pt x="34" y="3"/>
                        <a:pt x="34" y="3"/>
                        <a:pt x="34" y="3"/>
                      </a:cubicBezTo>
                      <a:cubicBezTo>
                        <a:pt x="49" y="3"/>
                        <a:pt x="49" y="3"/>
                        <a:pt x="49" y="3"/>
                      </a:cubicBezTo>
                      <a:cubicBezTo>
                        <a:pt x="51" y="3"/>
                        <a:pt x="52" y="4"/>
                        <a:pt x="52" y="6"/>
                      </a:cubicBezTo>
                      <a:lnTo>
                        <a:pt x="5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13" name="Oval 155"/>
                <p:cNvSpPr>
                  <a:spLocks noChangeArrowheads="1"/>
                </p:cNvSpPr>
                <p:nvPr/>
              </p:nvSpPr>
              <p:spPr bwMode="auto">
                <a:xfrm>
                  <a:off x="17114838" y="7962900"/>
                  <a:ext cx="57150" cy="571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14" name="Freeform 156"/>
                <p:cNvSpPr>
                  <a:spLocks noEditPoints="1"/>
                </p:cNvSpPr>
                <p:nvPr/>
              </p:nvSpPr>
              <p:spPr bwMode="auto">
                <a:xfrm>
                  <a:off x="16724313" y="8105775"/>
                  <a:ext cx="523875" cy="171450"/>
                </a:xfrm>
                <a:custGeom>
                  <a:avLst/>
                  <a:gdLst>
                    <a:gd name="T0" fmla="*/ 49 w 55"/>
                    <a:gd name="T1" fmla="*/ 0 h 18"/>
                    <a:gd name="T2" fmla="*/ 5 w 55"/>
                    <a:gd name="T3" fmla="*/ 0 h 18"/>
                    <a:gd name="T4" fmla="*/ 0 w 55"/>
                    <a:gd name="T5" fmla="*/ 5 h 18"/>
                    <a:gd name="T6" fmla="*/ 0 w 55"/>
                    <a:gd name="T7" fmla="*/ 12 h 18"/>
                    <a:gd name="T8" fmla="*/ 5 w 55"/>
                    <a:gd name="T9" fmla="*/ 18 h 18"/>
                    <a:gd name="T10" fmla="*/ 49 w 55"/>
                    <a:gd name="T11" fmla="*/ 18 h 18"/>
                    <a:gd name="T12" fmla="*/ 55 w 55"/>
                    <a:gd name="T13" fmla="*/ 12 h 18"/>
                    <a:gd name="T14" fmla="*/ 55 w 55"/>
                    <a:gd name="T15" fmla="*/ 5 h 18"/>
                    <a:gd name="T16" fmla="*/ 49 w 55"/>
                    <a:gd name="T17" fmla="*/ 0 h 18"/>
                    <a:gd name="T18" fmla="*/ 31 w 55"/>
                    <a:gd name="T19" fmla="*/ 15 h 18"/>
                    <a:gd name="T20" fmla="*/ 5 w 55"/>
                    <a:gd name="T21" fmla="*/ 15 h 18"/>
                    <a:gd name="T22" fmla="*/ 2 w 55"/>
                    <a:gd name="T23" fmla="*/ 12 h 18"/>
                    <a:gd name="T24" fmla="*/ 2 w 55"/>
                    <a:gd name="T25" fmla="*/ 5 h 18"/>
                    <a:gd name="T26" fmla="*/ 5 w 55"/>
                    <a:gd name="T27" fmla="*/ 3 h 18"/>
                    <a:gd name="T28" fmla="*/ 31 w 55"/>
                    <a:gd name="T29" fmla="*/ 3 h 18"/>
                    <a:gd name="T30" fmla="*/ 31 w 55"/>
                    <a:gd name="T31" fmla="*/ 15 h 18"/>
                    <a:gd name="T32" fmla="*/ 52 w 55"/>
                    <a:gd name="T33" fmla="*/ 12 h 18"/>
                    <a:gd name="T34" fmla="*/ 49 w 55"/>
                    <a:gd name="T35" fmla="*/ 15 h 18"/>
                    <a:gd name="T36" fmla="*/ 34 w 55"/>
                    <a:gd name="T37" fmla="*/ 15 h 18"/>
                    <a:gd name="T38" fmla="*/ 34 w 55"/>
                    <a:gd name="T39" fmla="*/ 3 h 18"/>
                    <a:gd name="T40" fmla="*/ 49 w 55"/>
                    <a:gd name="T41" fmla="*/ 3 h 18"/>
                    <a:gd name="T42" fmla="*/ 52 w 55"/>
                    <a:gd name="T43" fmla="*/ 5 h 18"/>
                    <a:gd name="T44" fmla="*/ 52 w 55"/>
                    <a:gd name="T45"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18">
                      <a:moveTo>
                        <a:pt x="49" y="0"/>
                      </a:moveTo>
                      <a:cubicBezTo>
                        <a:pt x="5" y="0"/>
                        <a:pt x="5" y="0"/>
                        <a:pt x="5" y="0"/>
                      </a:cubicBezTo>
                      <a:cubicBezTo>
                        <a:pt x="2" y="0"/>
                        <a:pt x="0" y="2"/>
                        <a:pt x="0" y="5"/>
                      </a:cubicBezTo>
                      <a:cubicBezTo>
                        <a:pt x="0" y="12"/>
                        <a:pt x="0" y="12"/>
                        <a:pt x="0" y="12"/>
                      </a:cubicBezTo>
                      <a:cubicBezTo>
                        <a:pt x="0" y="16"/>
                        <a:pt x="2" y="18"/>
                        <a:pt x="5" y="18"/>
                      </a:cubicBezTo>
                      <a:cubicBezTo>
                        <a:pt x="49" y="18"/>
                        <a:pt x="49" y="18"/>
                        <a:pt x="49" y="18"/>
                      </a:cubicBezTo>
                      <a:cubicBezTo>
                        <a:pt x="52" y="18"/>
                        <a:pt x="55" y="16"/>
                        <a:pt x="55" y="12"/>
                      </a:cubicBezTo>
                      <a:cubicBezTo>
                        <a:pt x="55" y="5"/>
                        <a:pt x="55" y="5"/>
                        <a:pt x="55" y="5"/>
                      </a:cubicBezTo>
                      <a:cubicBezTo>
                        <a:pt x="55" y="2"/>
                        <a:pt x="52" y="0"/>
                        <a:pt x="49" y="0"/>
                      </a:cubicBezTo>
                      <a:close/>
                      <a:moveTo>
                        <a:pt x="31" y="15"/>
                      </a:moveTo>
                      <a:cubicBezTo>
                        <a:pt x="5" y="15"/>
                        <a:pt x="5" y="15"/>
                        <a:pt x="5" y="15"/>
                      </a:cubicBezTo>
                      <a:cubicBezTo>
                        <a:pt x="4" y="15"/>
                        <a:pt x="2" y="14"/>
                        <a:pt x="2" y="12"/>
                      </a:cubicBezTo>
                      <a:cubicBezTo>
                        <a:pt x="2" y="5"/>
                        <a:pt x="2" y="5"/>
                        <a:pt x="2" y="5"/>
                      </a:cubicBezTo>
                      <a:cubicBezTo>
                        <a:pt x="2" y="4"/>
                        <a:pt x="4" y="3"/>
                        <a:pt x="5" y="3"/>
                      </a:cubicBezTo>
                      <a:cubicBezTo>
                        <a:pt x="31" y="3"/>
                        <a:pt x="31" y="3"/>
                        <a:pt x="31" y="3"/>
                      </a:cubicBezTo>
                      <a:lnTo>
                        <a:pt x="31" y="15"/>
                      </a:lnTo>
                      <a:close/>
                      <a:moveTo>
                        <a:pt x="52" y="12"/>
                      </a:moveTo>
                      <a:cubicBezTo>
                        <a:pt x="52" y="14"/>
                        <a:pt x="51" y="15"/>
                        <a:pt x="49" y="15"/>
                      </a:cubicBezTo>
                      <a:cubicBezTo>
                        <a:pt x="34" y="15"/>
                        <a:pt x="34" y="15"/>
                        <a:pt x="34" y="15"/>
                      </a:cubicBezTo>
                      <a:cubicBezTo>
                        <a:pt x="34" y="3"/>
                        <a:pt x="34" y="3"/>
                        <a:pt x="34" y="3"/>
                      </a:cubicBezTo>
                      <a:cubicBezTo>
                        <a:pt x="49" y="3"/>
                        <a:pt x="49" y="3"/>
                        <a:pt x="49" y="3"/>
                      </a:cubicBezTo>
                      <a:cubicBezTo>
                        <a:pt x="51" y="3"/>
                        <a:pt x="52" y="4"/>
                        <a:pt x="52" y="5"/>
                      </a:cubicBezTo>
                      <a:lnTo>
                        <a:pt x="52"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15" name="Oval 157"/>
                <p:cNvSpPr>
                  <a:spLocks noChangeArrowheads="1"/>
                </p:cNvSpPr>
                <p:nvPr/>
              </p:nvSpPr>
              <p:spPr bwMode="auto">
                <a:xfrm>
                  <a:off x="17114838" y="8162925"/>
                  <a:ext cx="57150" cy="571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grpSp>
        <p:sp>
          <p:nvSpPr>
            <p:cNvPr id="116" name="TextBox 115"/>
            <p:cNvSpPr txBox="1"/>
            <p:nvPr/>
          </p:nvSpPr>
          <p:spPr bwMode="auto">
            <a:xfrm>
              <a:off x="19059087" y="8763000"/>
              <a:ext cx="2335896" cy="707886"/>
            </a:xfrm>
            <a:prstGeom prst="rect">
              <a:avLst/>
            </a:prstGeom>
            <a:noFill/>
          </p:spPr>
          <p:txBody>
            <a:bodyPr wrap="none">
              <a:spAutoFit/>
            </a:bodyPr>
            <a:lstStyle/>
            <a:p>
              <a:pPr defTabSz="1828434" fontAlgn="auto">
                <a:spcBef>
                  <a:spcPts val="0"/>
                </a:spcBef>
                <a:spcAft>
                  <a:spcPts val="0"/>
                </a:spcAft>
                <a:defRPr/>
              </a:pPr>
              <a:r>
                <a:rPr lang="en-US" sz="4000" b="1" dirty="0" smtClean="0">
                  <a:solidFill>
                    <a:schemeClr val="accent1"/>
                  </a:solidFill>
                  <a:latin typeface="Lato" pitchFamily="34" charset="0"/>
                  <a:ea typeface="Lato" pitchFamily="34" charset="0"/>
                  <a:cs typeface="Lato" pitchFamily="34" charset="0"/>
                </a:rPr>
                <a:t>Database</a:t>
              </a:r>
              <a:endParaRPr lang="id-ID" sz="4000" b="1" dirty="0">
                <a:solidFill>
                  <a:schemeClr val="accent1"/>
                </a:solidFill>
                <a:latin typeface="Lato" pitchFamily="34" charset="0"/>
                <a:ea typeface="Lato" pitchFamily="34" charset="0"/>
                <a:cs typeface="Lato" pitchFamily="34" charset="0"/>
              </a:endParaRPr>
            </a:p>
          </p:txBody>
        </p:sp>
        <p:sp>
          <p:nvSpPr>
            <p:cNvPr id="117" name="TextBox 116"/>
            <p:cNvSpPr txBox="1"/>
            <p:nvPr/>
          </p:nvSpPr>
          <p:spPr>
            <a:xfrm>
              <a:off x="18956710" y="9388329"/>
              <a:ext cx="4246863" cy="898671"/>
            </a:xfrm>
            <a:prstGeom prst="rect">
              <a:avLst/>
            </a:prstGeom>
            <a:noFill/>
          </p:spPr>
          <p:txBody>
            <a:bodyPr wrap="square" lIns="219419" tIns="109710" rIns="219419" bIns="109710" rtlCol="0">
              <a:spAutoFit/>
            </a:bodyPr>
            <a:lstStyle/>
            <a:p>
              <a:r>
                <a:rPr lang="en-US" sz="2200" dirty="0">
                  <a:solidFill>
                    <a:schemeClr val="bg1">
                      <a:lumMod val="65000"/>
                    </a:schemeClr>
                  </a:solidFill>
                  <a:latin typeface="Lato" pitchFamily="34" charset="0"/>
                  <a:ea typeface="Lato" pitchFamily="34" charset="0"/>
                  <a:cs typeface="Lato" pitchFamily="34" charset="0"/>
                </a:rPr>
                <a:t>Lorem Ipsum has two main data statistical </a:t>
              </a:r>
              <a:r>
                <a:rPr lang="en-US" sz="2200" dirty="0" smtClean="0">
                  <a:solidFill>
                    <a:schemeClr val="bg1">
                      <a:lumMod val="65000"/>
                    </a:schemeClr>
                  </a:solidFill>
                  <a:latin typeface="Lato" pitchFamily="34" charset="0"/>
                  <a:ea typeface="Lato" pitchFamily="34" charset="0"/>
                  <a:cs typeface="Lato" pitchFamily="34" charset="0"/>
                </a:rPr>
                <a:t>important.</a:t>
              </a:r>
              <a:endParaRPr lang="en-US" sz="2200" dirty="0">
                <a:solidFill>
                  <a:schemeClr val="bg1">
                    <a:lumMod val="65000"/>
                  </a:schemeClr>
                </a:solidFill>
                <a:latin typeface="Lato" pitchFamily="34" charset="0"/>
                <a:ea typeface="Lato" pitchFamily="34" charset="0"/>
                <a:cs typeface="Lato" pitchFamily="34" charset="0"/>
              </a:endParaRPr>
            </a:p>
          </p:txBody>
        </p:sp>
        <p:cxnSp>
          <p:nvCxnSpPr>
            <p:cNvPr id="118" name="ตัวเชื่อมต่อตรง 237"/>
            <p:cNvCxnSpPr/>
            <p:nvPr/>
          </p:nvCxnSpPr>
          <p:spPr>
            <a:xfrm>
              <a:off x="14077921" y="11436622"/>
              <a:ext cx="2431009" cy="0"/>
            </a:xfrm>
            <a:prstGeom prst="straightConnector1">
              <a:avLst/>
            </a:prstGeom>
            <a:ln w="44450">
              <a:solidFill>
                <a:schemeClr val="bg1">
                  <a:lumMod val="50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nvGrpSpPr>
            <p:cNvPr id="119" name="กลุ่ม 265"/>
            <p:cNvGrpSpPr/>
            <p:nvPr/>
          </p:nvGrpSpPr>
          <p:grpSpPr>
            <a:xfrm>
              <a:off x="17049721" y="10554728"/>
              <a:ext cx="1541964" cy="1561072"/>
              <a:chOff x="3094037" y="9878719"/>
              <a:chExt cx="1541964" cy="1561072"/>
            </a:xfrm>
          </p:grpSpPr>
          <p:sp>
            <p:nvSpPr>
              <p:cNvPr id="120" name="Oval 17"/>
              <p:cNvSpPr>
                <a:spLocks noChangeArrowheads="1"/>
              </p:cNvSpPr>
              <p:nvPr/>
            </p:nvSpPr>
            <p:spPr bwMode="auto">
              <a:xfrm>
                <a:off x="3094037" y="9878719"/>
                <a:ext cx="1541964" cy="1561072"/>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th-TH"/>
              </a:p>
            </p:txBody>
          </p:sp>
          <p:grpSp>
            <p:nvGrpSpPr>
              <p:cNvPr id="121" name="กลุ่ม 267"/>
              <p:cNvGrpSpPr/>
              <p:nvPr/>
            </p:nvGrpSpPr>
            <p:grpSpPr>
              <a:xfrm>
                <a:off x="3534464" y="10211184"/>
                <a:ext cx="661107" cy="821977"/>
                <a:chOff x="14409738" y="2870200"/>
                <a:chExt cx="476250" cy="592138"/>
              </a:xfrm>
              <a:solidFill>
                <a:schemeClr val="bg1"/>
              </a:solidFill>
            </p:grpSpPr>
            <p:sp>
              <p:nvSpPr>
                <p:cNvPr id="122" name="Freeform 42"/>
                <p:cNvSpPr>
                  <a:spLocks/>
                </p:cNvSpPr>
                <p:nvPr/>
              </p:nvSpPr>
              <p:spPr bwMode="auto">
                <a:xfrm>
                  <a:off x="14409738" y="2927350"/>
                  <a:ext cx="476250" cy="534988"/>
                </a:xfrm>
                <a:custGeom>
                  <a:avLst/>
                  <a:gdLst>
                    <a:gd name="T0" fmla="*/ 44 w 50"/>
                    <a:gd name="T1" fmla="*/ 0 h 56"/>
                    <a:gd name="T2" fmla="*/ 41 w 50"/>
                    <a:gd name="T3" fmla="*/ 0 h 56"/>
                    <a:gd name="T4" fmla="*/ 39 w 50"/>
                    <a:gd name="T5" fmla="*/ 1 h 56"/>
                    <a:gd name="T6" fmla="*/ 41 w 50"/>
                    <a:gd name="T7" fmla="*/ 3 h 56"/>
                    <a:gd name="T8" fmla="*/ 44 w 50"/>
                    <a:gd name="T9" fmla="*/ 3 h 56"/>
                    <a:gd name="T10" fmla="*/ 47 w 50"/>
                    <a:gd name="T11" fmla="*/ 6 h 56"/>
                    <a:gd name="T12" fmla="*/ 47 w 50"/>
                    <a:gd name="T13" fmla="*/ 50 h 56"/>
                    <a:gd name="T14" fmla="*/ 44 w 50"/>
                    <a:gd name="T15" fmla="*/ 54 h 56"/>
                    <a:gd name="T16" fmla="*/ 6 w 50"/>
                    <a:gd name="T17" fmla="*/ 54 h 56"/>
                    <a:gd name="T18" fmla="*/ 3 w 50"/>
                    <a:gd name="T19" fmla="*/ 50 h 56"/>
                    <a:gd name="T20" fmla="*/ 3 w 50"/>
                    <a:gd name="T21" fmla="*/ 6 h 56"/>
                    <a:gd name="T22" fmla="*/ 6 w 50"/>
                    <a:gd name="T23" fmla="*/ 3 h 56"/>
                    <a:gd name="T24" fmla="*/ 10 w 50"/>
                    <a:gd name="T25" fmla="*/ 3 h 56"/>
                    <a:gd name="T26" fmla="*/ 11 w 50"/>
                    <a:gd name="T27" fmla="*/ 1 h 56"/>
                    <a:gd name="T28" fmla="*/ 10 w 50"/>
                    <a:gd name="T29" fmla="*/ 0 h 56"/>
                    <a:gd name="T30" fmla="*/ 6 w 50"/>
                    <a:gd name="T31" fmla="*/ 0 h 56"/>
                    <a:gd name="T32" fmla="*/ 0 w 50"/>
                    <a:gd name="T33" fmla="*/ 6 h 56"/>
                    <a:gd name="T34" fmla="*/ 0 w 50"/>
                    <a:gd name="T35" fmla="*/ 50 h 56"/>
                    <a:gd name="T36" fmla="*/ 6 w 50"/>
                    <a:gd name="T37" fmla="*/ 56 h 56"/>
                    <a:gd name="T38" fmla="*/ 44 w 50"/>
                    <a:gd name="T39" fmla="*/ 56 h 56"/>
                    <a:gd name="T40" fmla="*/ 50 w 50"/>
                    <a:gd name="T41" fmla="*/ 50 h 56"/>
                    <a:gd name="T42" fmla="*/ 50 w 50"/>
                    <a:gd name="T43" fmla="*/ 6 h 56"/>
                    <a:gd name="T44" fmla="*/ 44 w 50"/>
                    <a:gd name="T45"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0" h="56">
                      <a:moveTo>
                        <a:pt x="44" y="0"/>
                      </a:moveTo>
                      <a:cubicBezTo>
                        <a:pt x="41" y="0"/>
                        <a:pt x="41" y="0"/>
                        <a:pt x="41" y="0"/>
                      </a:cubicBezTo>
                      <a:cubicBezTo>
                        <a:pt x="40" y="0"/>
                        <a:pt x="39" y="1"/>
                        <a:pt x="39" y="1"/>
                      </a:cubicBezTo>
                      <a:cubicBezTo>
                        <a:pt x="39" y="2"/>
                        <a:pt x="40" y="3"/>
                        <a:pt x="41" y="3"/>
                      </a:cubicBezTo>
                      <a:cubicBezTo>
                        <a:pt x="44" y="3"/>
                        <a:pt x="44" y="3"/>
                        <a:pt x="44" y="3"/>
                      </a:cubicBezTo>
                      <a:cubicBezTo>
                        <a:pt x="46" y="3"/>
                        <a:pt x="47" y="4"/>
                        <a:pt x="47" y="6"/>
                      </a:cubicBezTo>
                      <a:cubicBezTo>
                        <a:pt x="47" y="50"/>
                        <a:pt x="47" y="50"/>
                        <a:pt x="47" y="50"/>
                      </a:cubicBezTo>
                      <a:cubicBezTo>
                        <a:pt x="47" y="52"/>
                        <a:pt x="46" y="54"/>
                        <a:pt x="44" y="54"/>
                      </a:cubicBezTo>
                      <a:cubicBezTo>
                        <a:pt x="6" y="54"/>
                        <a:pt x="6" y="54"/>
                        <a:pt x="6" y="54"/>
                      </a:cubicBezTo>
                      <a:cubicBezTo>
                        <a:pt x="4" y="54"/>
                        <a:pt x="3" y="52"/>
                        <a:pt x="3" y="50"/>
                      </a:cubicBezTo>
                      <a:cubicBezTo>
                        <a:pt x="3" y="6"/>
                        <a:pt x="3" y="6"/>
                        <a:pt x="3" y="6"/>
                      </a:cubicBezTo>
                      <a:cubicBezTo>
                        <a:pt x="3" y="4"/>
                        <a:pt x="4" y="3"/>
                        <a:pt x="6" y="3"/>
                      </a:cubicBezTo>
                      <a:cubicBezTo>
                        <a:pt x="10" y="3"/>
                        <a:pt x="10" y="3"/>
                        <a:pt x="10" y="3"/>
                      </a:cubicBezTo>
                      <a:cubicBezTo>
                        <a:pt x="10" y="3"/>
                        <a:pt x="11" y="2"/>
                        <a:pt x="11" y="1"/>
                      </a:cubicBezTo>
                      <a:cubicBezTo>
                        <a:pt x="11" y="1"/>
                        <a:pt x="10" y="0"/>
                        <a:pt x="10" y="0"/>
                      </a:cubicBezTo>
                      <a:cubicBezTo>
                        <a:pt x="6" y="0"/>
                        <a:pt x="6" y="0"/>
                        <a:pt x="6" y="0"/>
                      </a:cubicBezTo>
                      <a:cubicBezTo>
                        <a:pt x="3" y="0"/>
                        <a:pt x="0" y="3"/>
                        <a:pt x="0" y="6"/>
                      </a:cubicBezTo>
                      <a:cubicBezTo>
                        <a:pt x="0" y="50"/>
                        <a:pt x="0" y="50"/>
                        <a:pt x="0" y="50"/>
                      </a:cubicBezTo>
                      <a:cubicBezTo>
                        <a:pt x="0" y="54"/>
                        <a:pt x="3" y="56"/>
                        <a:pt x="6" y="56"/>
                      </a:cubicBezTo>
                      <a:cubicBezTo>
                        <a:pt x="44" y="56"/>
                        <a:pt x="44" y="56"/>
                        <a:pt x="44" y="56"/>
                      </a:cubicBezTo>
                      <a:cubicBezTo>
                        <a:pt x="47" y="56"/>
                        <a:pt x="50" y="54"/>
                        <a:pt x="50" y="50"/>
                      </a:cubicBezTo>
                      <a:cubicBezTo>
                        <a:pt x="50" y="6"/>
                        <a:pt x="50" y="6"/>
                        <a:pt x="50" y="6"/>
                      </a:cubicBezTo>
                      <a:cubicBezTo>
                        <a:pt x="50" y="3"/>
                        <a:pt x="47" y="0"/>
                        <a:pt x="4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23" name="Freeform 43"/>
                <p:cNvSpPr>
                  <a:spLocks noEditPoints="1"/>
                </p:cNvSpPr>
                <p:nvPr/>
              </p:nvSpPr>
              <p:spPr bwMode="auto">
                <a:xfrm>
                  <a:off x="14533563" y="2870200"/>
                  <a:ext cx="238125" cy="142875"/>
                </a:xfrm>
                <a:custGeom>
                  <a:avLst/>
                  <a:gdLst>
                    <a:gd name="T0" fmla="*/ 4 w 25"/>
                    <a:gd name="T1" fmla="*/ 15 h 15"/>
                    <a:gd name="T2" fmla="*/ 21 w 25"/>
                    <a:gd name="T3" fmla="*/ 15 h 15"/>
                    <a:gd name="T4" fmla="*/ 25 w 25"/>
                    <a:gd name="T5" fmla="*/ 11 h 15"/>
                    <a:gd name="T6" fmla="*/ 25 w 25"/>
                    <a:gd name="T7" fmla="*/ 4 h 15"/>
                    <a:gd name="T8" fmla="*/ 21 w 25"/>
                    <a:gd name="T9" fmla="*/ 0 h 15"/>
                    <a:gd name="T10" fmla="*/ 4 w 25"/>
                    <a:gd name="T11" fmla="*/ 0 h 15"/>
                    <a:gd name="T12" fmla="*/ 0 w 25"/>
                    <a:gd name="T13" fmla="*/ 4 h 15"/>
                    <a:gd name="T14" fmla="*/ 0 w 25"/>
                    <a:gd name="T15" fmla="*/ 11 h 15"/>
                    <a:gd name="T16" fmla="*/ 4 w 25"/>
                    <a:gd name="T17" fmla="*/ 15 h 15"/>
                    <a:gd name="T18" fmla="*/ 2 w 25"/>
                    <a:gd name="T19" fmla="*/ 4 h 15"/>
                    <a:gd name="T20" fmla="*/ 4 w 25"/>
                    <a:gd name="T21" fmla="*/ 3 h 15"/>
                    <a:gd name="T22" fmla="*/ 21 w 25"/>
                    <a:gd name="T23" fmla="*/ 3 h 15"/>
                    <a:gd name="T24" fmla="*/ 22 w 25"/>
                    <a:gd name="T25" fmla="*/ 4 h 15"/>
                    <a:gd name="T26" fmla="*/ 22 w 25"/>
                    <a:gd name="T27" fmla="*/ 11 h 15"/>
                    <a:gd name="T28" fmla="*/ 21 w 25"/>
                    <a:gd name="T29" fmla="*/ 12 h 15"/>
                    <a:gd name="T30" fmla="*/ 4 w 25"/>
                    <a:gd name="T31" fmla="*/ 12 h 15"/>
                    <a:gd name="T32" fmla="*/ 2 w 25"/>
                    <a:gd name="T33" fmla="*/ 11 h 15"/>
                    <a:gd name="T34" fmla="*/ 2 w 25"/>
                    <a:gd name="T35" fmla="*/ 4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5" h="15">
                      <a:moveTo>
                        <a:pt x="4" y="15"/>
                      </a:moveTo>
                      <a:cubicBezTo>
                        <a:pt x="21" y="15"/>
                        <a:pt x="21" y="15"/>
                        <a:pt x="21" y="15"/>
                      </a:cubicBezTo>
                      <a:cubicBezTo>
                        <a:pt x="23" y="15"/>
                        <a:pt x="25" y="13"/>
                        <a:pt x="25" y="11"/>
                      </a:cubicBezTo>
                      <a:cubicBezTo>
                        <a:pt x="25" y="4"/>
                        <a:pt x="25" y="4"/>
                        <a:pt x="25" y="4"/>
                      </a:cubicBezTo>
                      <a:cubicBezTo>
                        <a:pt x="25" y="2"/>
                        <a:pt x="23" y="0"/>
                        <a:pt x="21" y="0"/>
                      </a:cubicBezTo>
                      <a:cubicBezTo>
                        <a:pt x="4" y="0"/>
                        <a:pt x="4" y="0"/>
                        <a:pt x="4" y="0"/>
                      </a:cubicBezTo>
                      <a:cubicBezTo>
                        <a:pt x="1" y="0"/>
                        <a:pt x="0" y="2"/>
                        <a:pt x="0" y="4"/>
                      </a:cubicBezTo>
                      <a:cubicBezTo>
                        <a:pt x="0" y="11"/>
                        <a:pt x="0" y="11"/>
                        <a:pt x="0" y="11"/>
                      </a:cubicBezTo>
                      <a:cubicBezTo>
                        <a:pt x="0" y="13"/>
                        <a:pt x="1" y="15"/>
                        <a:pt x="4" y="15"/>
                      </a:cubicBezTo>
                      <a:close/>
                      <a:moveTo>
                        <a:pt x="2" y="4"/>
                      </a:moveTo>
                      <a:cubicBezTo>
                        <a:pt x="2" y="3"/>
                        <a:pt x="3" y="3"/>
                        <a:pt x="4" y="3"/>
                      </a:cubicBezTo>
                      <a:cubicBezTo>
                        <a:pt x="21" y="3"/>
                        <a:pt x="21" y="3"/>
                        <a:pt x="21" y="3"/>
                      </a:cubicBezTo>
                      <a:cubicBezTo>
                        <a:pt x="21" y="3"/>
                        <a:pt x="22" y="3"/>
                        <a:pt x="22" y="4"/>
                      </a:cubicBezTo>
                      <a:cubicBezTo>
                        <a:pt x="22" y="11"/>
                        <a:pt x="22" y="11"/>
                        <a:pt x="22" y="11"/>
                      </a:cubicBezTo>
                      <a:cubicBezTo>
                        <a:pt x="22" y="12"/>
                        <a:pt x="21" y="12"/>
                        <a:pt x="21" y="12"/>
                      </a:cubicBezTo>
                      <a:cubicBezTo>
                        <a:pt x="4" y="12"/>
                        <a:pt x="4" y="12"/>
                        <a:pt x="4" y="12"/>
                      </a:cubicBezTo>
                      <a:cubicBezTo>
                        <a:pt x="3" y="12"/>
                        <a:pt x="2" y="12"/>
                        <a:pt x="2" y="11"/>
                      </a:cubicBezTo>
                      <a:lnTo>
                        <a:pt x="2"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24" name="Freeform 44"/>
                <p:cNvSpPr>
                  <a:spLocks/>
                </p:cNvSpPr>
                <p:nvPr/>
              </p:nvSpPr>
              <p:spPr bwMode="auto">
                <a:xfrm>
                  <a:off x="14495463" y="3089275"/>
                  <a:ext cx="314325" cy="19050"/>
                </a:xfrm>
                <a:custGeom>
                  <a:avLst/>
                  <a:gdLst>
                    <a:gd name="T0" fmla="*/ 31 w 33"/>
                    <a:gd name="T1" fmla="*/ 0 h 2"/>
                    <a:gd name="T2" fmla="*/ 1 w 33"/>
                    <a:gd name="T3" fmla="*/ 0 h 2"/>
                    <a:gd name="T4" fmla="*/ 0 w 33"/>
                    <a:gd name="T5" fmla="*/ 1 h 2"/>
                    <a:gd name="T6" fmla="*/ 1 w 33"/>
                    <a:gd name="T7" fmla="*/ 2 h 2"/>
                    <a:gd name="T8" fmla="*/ 31 w 33"/>
                    <a:gd name="T9" fmla="*/ 2 h 2"/>
                    <a:gd name="T10" fmla="*/ 33 w 33"/>
                    <a:gd name="T11" fmla="*/ 1 h 2"/>
                    <a:gd name="T12" fmla="*/ 31 w 33"/>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33" h="2">
                      <a:moveTo>
                        <a:pt x="31" y="0"/>
                      </a:moveTo>
                      <a:cubicBezTo>
                        <a:pt x="1" y="0"/>
                        <a:pt x="1" y="0"/>
                        <a:pt x="1" y="0"/>
                      </a:cubicBezTo>
                      <a:cubicBezTo>
                        <a:pt x="1" y="0"/>
                        <a:pt x="0" y="0"/>
                        <a:pt x="0" y="1"/>
                      </a:cubicBezTo>
                      <a:cubicBezTo>
                        <a:pt x="0" y="2"/>
                        <a:pt x="1" y="2"/>
                        <a:pt x="1" y="2"/>
                      </a:cubicBezTo>
                      <a:cubicBezTo>
                        <a:pt x="31" y="2"/>
                        <a:pt x="31" y="2"/>
                        <a:pt x="31" y="2"/>
                      </a:cubicBezTo>
                      <a:cubicBezTo>
                        <a:pt x="32" y="2"/>
                        <a:pt x="33" y="2"/>
                        <a:pt x="33" y="1"/>
                      </a:cubicBezTo>
                      <a:cubicBezTo>
                        <a:pt x="33" y="0"/>
                        <a:pt x="32" y="0"/>
                        <a:pt x="3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25" name="Freeform 45"/>
                <p:cNvSpPr>
                  <a:spLocks/>
                </p:cNvSpPr>
                <p:nvPr/>
              </p:nvSpPr>
              <p:spPr bwMode="auto">
                <a:xfrm>
                  <a:off x="14495463" y="3155950"/>
                  <a:ext cx="314325" cy="19050"/>
                </a:xfrm>
                <a:custGeom>
                  <a:avLst/>
                  <a:gdLst>
                    <a:gd name="T0" fmla="*/ 31 w 33"/>
                    <a:gd name="T1" fmla="*/ 0 h 2"/>
                    <a:gd name="T2" fmla="*/ 1 w 33"/>
                    <a:gd name="T3" fmla="*/ 0 h 2"/>
                    <a:gd name="T4" fmla="*/ 0 w 33"/>
                    <a:gd name="T5" fmla="*/ 1 h 2"/>
                    <a:gd name="T6" fmla="*/ 1 w 33"/>
                    <a:gd name="T7" fmla="*/ 2 h 2"/>
                    <a:gd name="T8" fmla="*/ 31 w 33"/>
                    <a:gd name="T9" fmla="*/ 2 h 2"/>
                    <a:gd name="T10" fmla="*/ 33 w 33"/>
                    <a:gd name="T11" fmla="*/ 1 h 2"/>
                    <a:gd name="T12" fmla="*/ 31 w 33"/>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33" h="2">
                      <a:moveTo>
                        <a:pt x="31" y="0"/>
                      </a:moveTo>
                      <a:cubicBezTo>
                        <a:pt x="1" y="0"/>
                        <a:pt x="1" y="0"/>
                        <a:pt x="1" y="0"/>
                      </a:cubicBezTo>
                      <a:cubicBezTo>
                        <a:pt x="1" y="0"/>
                        <a:pt x="0" y="0"/>
                        <a:pt x="0" y="1"/>
                      </a:cubicBezTo>
                      <a:cubicBezTo>
                        <a:pt x="0" y="2"/>
                        <a:pt x="1" y="2"/>
                        <a:pt x="1" y="2"/>
                      </a:cubicBezTo>
                      <a:cubicBezTo>
                        <a:pt x="31" y="2"/>
                        <a:pt x="31" y="2"/>
                        <a:pt x="31" y="2"/>
                      </a:cubicBezTo>
                      <a:cubicBezTo>
                        <a:pt x="32" y="2"/>
                        <a:pt x="33" y="2"/>
                        <a:pt x="33" y="1"/>
                      </a:cubicBezTo>
                      <a:cubicBezTo>
                        <a:pt x="33" y="0"/>
                        <a:pt x="32" y="0"/>
                        <a:pt x="3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26" name="Freeform 46"/>
                <p:cNvSpPr>
                  <a:spLocks/>
                </p:cNvSpPr>
                <p:nvPr/>
              </p:nvSpPr>
              <p:spPr bwMode="auto">
                <a:xfrm>
                  <a:off x="14495463" y="3222625"/>
                  <a:ext cx="314325" cy="19050"/>
                </a:xfrm>
                <a:custGeom>
                  <a:avLst/>
                  <a:gdLst>
                    <a:gd name="T0" fmla="*/ 31 w 33"/>
                    <a:gd name="T1" fmla="*/ 0 h 2"/>
                    <a:gd name="T2" fmla="*/ 1 w 33"/>
                    <a:gd name="T3" fmla="*/ 0 h 2"/>
                    <a:gd name="T4" fmla="*/ 0 w 33"/>
                    <a:gd name="T5" fmla="*/ 1 h 2"/>
                    <a:gd name="T6" fmla="*/ 1 w 33"/>
                    <a:gd name="T7" fmla="*/ 2 h 2"/>
                    <a:gd name="T8" fmla="*/ 31 w 33"/>
                    <a:gd name="T9" fmla="*/ 2 h 2"/>
                    <a:gd name="T10" fmla="*/ 33 w 33"/>
                    <a:gd name="T11" fmla="*/ 1 h 2"/>
                    <a:gd name="T12" fmla="*/ 31 w 33"/>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33" h="2">
                      <a:moveTo>
                        <a:pt x="31" y="0"/>
                      </a:moveTo>
                      <a:cubicBezTo>
                        <a:pt x="1" y="0"/>
                        <a:pt x="1" y="0"/>
                        <a:pt x="1" y="0"/>
                      </a:cubicBezTo>
                      <a:cubicBezTo>
                        <a:pt x="1" y="0"/>
                        <a:pt x="0" y="1"/>
                        <a:pt x="0" y="1"/>
                      </a:cubicBezTo>
                      <a:cubicBezTo>
                        <a:pt x="0" y="2"/>
                        <a:pt x="1" y="2"/>
                        <a:pt x="1" y="2"/>
                      </a:cubicBezTo>
                      <a:cubicBezTo>
                        <a:pt x="31" y="2"/>
                        <a:pt x="31" y="2"/>
                        <a:pt x="31" y="2"/>
                      </a:cubicBezTo>
                      <a:cubicBezTo>
                        <a:pt x="32" y="2"/>
                        <a:pt x="33" y="2"/>
                        <a:pt x="33" y="1"/>
                      </a:cubicBezTo>
                      <a:cubicBezTo>
                        <a:pt x="33" y="1"/>
                        <a:pt x="32" y="0"/>
                        <a:pt x="3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27" name="Freeform 47"/>
                <p:cNvSpPr>
                  <a:spLocks/>
                </p:cNvSpPr>
                <p:nvPr/>
              </p:nvSpPr>
              <p:spPr bwMode="auto">
                <a:xfrm>
                  <a:off x="14495463" y="3289300"/>
                  <a:ext cx="314325" cy="19050"/>
                </a:xfrm>
                <a:custGeom>
                  <a:avLst/>
                  <a:gdLst>
                    <a:gd name="T0" fmla="*/ 31 w 33"/>
                    <a:gd name="T1" fmla="*/ 0 h 2"/>
                    <a:gd name="T2" fmla="*/ 1 w 33"/>
                    <a:gd name="T3" fmla="*/ 0 h 2"/>
                    <a:gd name="T4" fmla="*/ 0 w 33"/>
                    <a:gd name="T5" fmla="*/ 1 h 2"/>
                    <a:gd name="T6" fmla="*/ 1 w 33"/>
                    <a:gd name="T7" fmla="*/ 2 h 2"/>
                    <a:gd name="T8" fmla="*/ 31 w 33"/>
                    <a:gd name="T9" fmla="*/ 2 h 2"/>
                    <a:gd name="T10" fmla="*/ 33 w 33"/>
                    <a:gd name="T11" fmla="*/ 1 h 2"/>
                    <a:gd name="T12" fmla="*/ 31 w 33"/>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33" h="2">
                      <a:moveTo>
                        <a:pt x="31" y="0"/>
                      </a:moveTo>
                      <a:cubicBezTo>
                        <a:pt x="1" y="0"/>
                        <a:pt x="1" y="0"/>
                        <a:pt x="1" y="0"/>
                      </a:cubicBezTo>
                      <a:cubicBezTo>
                        <a:pt x="1" y="0"/>
                        <a:pt x="0" y="1"/>
                        <a:pt x="0" y="1"/>
                      </a:cubicBezTo>
                      <a:cubicBezTo>
                        <a:pt x="0" y="2"/>
                        <a:pt x="1" y="2"/>
                        <a:pt x="1" y="2"/>
                      </a:cubicBezTo>
                      <a:cubicBezTo>
                        <a:pt x="31" y="2"/>
                        <a:pt x="31" y="2"/>
                        <a:pt x="31" y="2"/>
                      </a:cubicBezTo>
                      <a:cubicBezTo>
                        <a:pt x="32" y="2"/>
                        <a:pt x="33" y="2"/>
                        <a:pt x="33" y="1"/>
                      </a:cubicBezTo>
                      <a:cubicBezTo>
                        <a:pt x="33" y="1"/>
                        <a:pt x="32" y="0"/>
                        <a:pt x="3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28" name="Freeform 48"/>
                <p:cNvSpPr>
                  <a:spLocks/>
                </p:cNvSpPr>
                <p:nvPr/>
              </p:nvSpPr>
              <p:spPr bwMode="auto">
                <a:xfrm>
                  <a:off x="14495463" y="3355975"/>
                  <a:ext cx="314325" cy="19050"/>
                </a:xfrm>
                <a:custGeom>
                  <a:avLst/>
                  <a:gdLst>
                    <a:gd name="T0" fmla="*/ 31 w 33"/>
                    <a:gd name="T1" fmla="*/ 0 h 2"/>
                    <a:gd name="T2" fmla="*/ 1 w 33"/>
                    <a:gd name="T3" fmla="*/ 0 h 2"/>
                    <a:gd name="T4" fmla="*/ 0 w 33"/>
                    <a:gd name="T5" fmla="*/ 1 h 2"/>
                    <a:gd name="T6" fmla="*/ 1 w 33"/>
                    <a:gd name="T7" fmla="*/ 2 h 2"/>
                    <a:gd name="T8" fmla="*/ 31 w 33"/>
                    <a:gd name="T9" fmla="*/ 2 h 2"/>
                    <a:gd name="T10" fmla="*/ 33 w 33"/>
                    <a:gd name="T11" fmla="*/ 1 h 2"/>
                    <a:gd name="T12" fmla="*/ 31 w 33"/>
                    <a:gd name="T13" fmla="*/ 0 h 2"/>
                  </a:gdLst>
                  <a:ahLst/>
                  <a:cxnLst>
                    <a:cxn ang="0">
                      <a:pos x="T0" y="T1"/>
                    </a:cxn>
                    <a:cxn ang="0">
                      <a:pos x="T2" y="T3"/>
                    </a:cxn>
                    <a:cxn ang="0">
                      <a:pos x="T4" y="T5"/>
                    </a:cxn>
                    <a:cxn ang="0">
                      <a:pos x="T6" y="T7"/>
                    </a:cxn>
                    <a:cxn ang="0">
                      <a:pos x="T8" y="T9"/>
                    </a:cxn>
                    <a:cxn ang="0">
                      <a:pos x="T10" y="T11"/>
                    </a:cxn>
                    <a:cxn ang="0">
                      <a:pos x="T12" y="T13"/>
                    </a:cxn>
                  </a:cxnLst>
                  <a:rect l="0" t="0" r="r" b="b"/>
                  <a:pathLst>
                    <a:path w="33" h="2">
                      <a:moveTo>
                        <a:pt x="31" y="0"/>
                      </a:moveTo>
                      <a:cubicBezTo>
                        <a:pt x="1" y="0"/>
                        <a:pt x="1" y="0"/>
                        <a:pt x="1" y="0"/>
                      </a:cubicBezTo>
                      <a:cubicBezTo>
                        <a:pt x="1" y="0"/>
                        <a:pt x="0" y="1"/>
                        <a:pt x="0" y="1"/>
                      </a:cubicBezTo>
                      <a:cubicBezTo>
                        <a:pt x="0" y="2"/>
                        <a:pt x="1" y="2"/>
                        <a:pt x="1" y="2"/>
                      </a:cubicBezTo>
                      <a:cubicBezTo>
                        <a:pt x="31" y="2"/>
                        <a:pt x="31" y="2"/>
                        <a:pt x="31" y="2"/>
                      </a:cubicBezTo>
                      <a:cubicBezTo>
                        <a:pt x="32" y="2"/>
                        <a:pt x="33" y="2"/>
                        <a:pt x="33" y="1"/>
                      </a:cubicBezTo>
                      <a:cubicBezTo>
                        <a:pt x="33" y="1"/>
                        <a:pt x="32" y="0"/>
                        <a:pt x="3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grpSp>
        <p:sp>
          <p:nvSpPr>
            <p:cNvPr id="129" name="TextBox 128"/>
            <p:cNvSpPr txBox="1"/>
            <p:nvPr/>
          </p:nvSpPr>
          <p:spPr bwMode="auto">
            <a:xfrm>
              <a:off x="19038750" y="10591800"/>
              <a:ext cx="2274982" cy="707886"/>
            </a:xfrm>
            <a:prstGeom prst="rect">
              <a:avLst/>
            </a:prstGeom>
            <a:noFill/>
          </p:spPr>
          <p:txBody>
            <a:bodyPr wrap="none">
              <a:spAutoFit/>
            </a:bodyPr>
            <a:lstStyle/>
            <a:p>
              <a:pPr defTabSz="1828434" fontAlgn="auto">
                <a:spcBef>
                  <a:spcPts val="0"/>
                </a:spcBef>
                <a:spcAft>
                  <a:spcPts val="0"/>
                </a:spcAft>
                <a:defRPr/>
              </a:pPr>
              <a:r>
                <a:rPr lang="en-US" sz="4000" b="1" dirty="0" smtClean="0">
                  <a:solidFill>
                    <a:schemeClr val="accent3"/>
                  </a:solidFill>
                  <a:latin typeface="Lato" pitchFamily="34" charset="0"/>
                  <a:ea typeface="Lato" pitchFamily="34" charset="0"/>
                  <a:cs typeface="Lato" pitchFamily="34" charset="0"/>
                </a:rPr>
                <a:t>Research</a:t>
              </a:r>
              <a:endParaRPr lang="id-ID" sz="4000" b="1" dirty="0">
                <a:solidFill>
                  <a:schemeClr val="accent3"/>
                </a:solidFill>
                <a:latin typeface="Lato" pitchFamily="34" charset="0"/>
                <a:ea typeface="Lato" pitchFamily="34" charset="0"/>
                <a:cs typeface="Lato" pitchFamily="34" charset="0"/>
              </a:endParaRPr>
            </a:p>
          </p:txBody>
        </p:sp>
        <p:sp>
          <p:nvSpPr>
            <p:cNvPr id="130" name="TextBox 129"/>
            <p:cNvSpPr txBox="1"/>
            <p:nvPr/>
          </p:nvSpPr>
          <p:spPr>
            <a:xfrm>
              <a:off x="18936373" y="11217129"/>
              <a:ext cx="4246863" cy="898671"/>
            </a:xfrm>
            <a:prstGeom prst="rect">
              <a:avLst/>
            </a:prstGeom>
            <a:noFill/>
          </p:spPr>
          <p:txBody>
            <a:bodyPr wrap="square" lIns="219419" tIns="109710" rIns="219419" bIns="109710" rtlCol="0">
              <a:spAutoFit/>
            </a:bodyPr>
            <a:lstStyle/>
            <a:p>
              <a:r>
                <a:rPr lang="en-US" sz="2200" dirty="0">
                  <a:solidFill>
                    <a:schemeClr val="bg1">
                      <a:lumMod val="65000"/>
                    </a:schemeClr>
                  </a:solidFill>
                  <a:latin typeface="Lato" pitchFamily="34" charset="0"/>
                  <a:ea typeface="Lato" pitchFamily="34" charset="0"/>
                  <a:cs typeface="Lato" pitchFamily="34" charset="0"/>
                </a:rPr>
                <a:t>Lorem Ipsum has two main data statistical </a:t>
              </a:r>
              <a:r>
                <a:rPr lang="en-US" sz="2200" dirty="0" smtClean="0">
                  <a:solidFill>
                    <a:schemeClr val="bg1">
                      <a:lumMod val="65000"/>
                    </a:schemeClr>
                  </a:solidFill>
                  <a:latin typeface="Lato" pitchFamily="34" charset="0"/>
                  <a:ea typeface="Lato" pitchFamily="34" charset="0"/>
                  <a:cs typeface="Lato" pitchFamily="34" charset="0"/>
                </a:rPr>
                <a:t>important.</a:t>
              </a:r>
              <a:endParaRPr lang="en-US" sz="2200" dirty="0">
                <a:solidFill>
                  <a:schemeClr val="bg1">
                    <a:lumMod val="65000"/>
                  </a:schemeClr>
                </a:solidFill>
                <a:latin typeface="Lato" pitchFamily="34" charset="0"/>
                <a:ea typeface="Lato" pitchFamily="34" charset="0"/>
                <a:cs typeface="Lato" pitchFamily="34" charset="0"/>
              </a:endParaRPr>
            </a:p>
          </p:txBody>
        </p:sp>
      </p:grpSp>
      <p:grpSp>
        <p:nvGrpSpPr>
          <p:cNvPr id="3" name="Group 2"/>
          <p:cNvGrpSpPr/>
          <p:nvPr/>
        </p:nvGrpSpPr>
        <p:grpSpPr>
          <a:xfrm>
            <a:off x="665897" y="1850885"/>
            <a:ext cx="9667140" cy="11856719"/>
            <a:chOff x="-1157923" y="735485"/>
            <a:chExt cx="10576560" cy="12972120"/>
          </a:xfrm>
        </p:grpSpPr>
        <p:pic>
          <p:nvPicPr>
            <p:cNvPr id="64" name="Picture 6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041" y="4172715"/>
              <a:ext cx="2030278" cy="2014458"/>
            </a:xfrm>
            <a:prstGeom prst="rect">
              <a:avLst/>
            </a:prstGeom>
          </p:spPr>
        </p:pic>
        <p:pic>
          <p:nvPicPr>
            <p:cNvPr id="65" name="Picture 6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9413" y="6165059"/>
              <a:ext cx="2025005" cy="2014458"/>
            </a:xfrm>
            <a:prstGeom prst="rect">
              <a:avLst/>
            </a:prstGeom>
          </p:spPr>
        </p:pic>
        <p:pic>
          <p:nvPicPr>
            <p:cNvPr id="66" name="Picture 6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57923" y="10015728"/>
              <a:ext cx="2346960" cy="2328672"/>
            </a:xfrm>
            <a:prstGeom prst="rect">
              <a:avLst/>
            </a:prstGeom>
          </p:spPr>
        </p:pic>
        <p:pic>
          <p:nvPicPr>
            <p:cNvPr id="67" name="Picture 6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8756" y="8035547"/>
              <a:ext cx="2030278" cy="2014458"/>
            </a:xfrm>
            <a:prstGeom prst="rect">
              <a:avLst/>
            </a:prstGeom>
          </p:spPr>
        </p:pic>
        <p:pic>
          <p:nvPicPr>
            <p:cNvPr id="68" name="Picture 6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68723" y="5709354"/>
              <a:ext cx="1456399" cy="1445051"/>
            </a:xfrm>
            <a:prstGeom prst="rect">
              <a:avLst/>
            </a:prstGeom>
          </p:spPr>
        </p:pic>
        <p:pic>
          <p:nvPicPr>
            <p:cNvPr id="69" name="Picture 6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3256" y="5033600"/>
              <a:ext cx="2030278" cy="2014458"/>
            </a:xfrm>
            <a:prstGeom prst="rect">
              <a:avLst/>
            </a:prstGeom>
          </p:spPr>
        </p:pic>
        <p:pic>
          <p:nvPicPr>
            <p:cNvPr id="70" name="Picture 6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97138" y="5264949"/>
              <a:ext cx="1594404" cy="1586100"/>
            </a:xfrm>
            <a:prstGeom prst="rect">
              <a:avLst/>
            </a:prstGeom>
          </p:spPr>
        </p:pic>
        <p:pic>
          <p:nvPicPr>
            <p:cNvPr id="71" name="Picture 7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06538" y="6864204"/>
              <a:ext cx="2612099" cy="2591745"/>
            </a:xfrm>
            <a:prstGeom prst="rect">
              <a:avLst/>
            </a:prstGeom>
          </p:spPr>
        </p:pic>
        <p:pic>
          <p:nvPicPr>
            <p:cNvPr id="72" name="Picture 7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95454" y="3904493"/>
              <a:ext cx="1456399" cy="1445051"/>
            </a:xfrm>
            <a:prstGeom prst="rect">
              <a:avLst/>
            </a:prstGeom>
          </p:spPr>
        </p:pic>
        <p:pic>
          <p:nvPicPr>
            <p:cNvPr id="73" name="Picture 7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5560" y="4788874"/>
              <a:ext cx="900081" cy="893068"/>
            </a:xfrm>
            <a:prstGeom prst="rect">
              <a:avLst/>
            </a:prstGeom>
          </p:spPr>
        </p:pic>
        <p:pic>
          <p:nvPicPr>
            <p:cNvPr id="75" name="Picture 7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9037" y="3424997"/>
              <a:ext cx="1306206" cy="1299403"/>
            </a:xfrm>
            <a:prstGeom prst="rect">
              <a:avLst/>
            </a:prstGeom>
          </p:spPr>
        </p:pic>
        <p:pic>
          <p:nvPicPr>
            <p:cNvPr id="76" name="Picture 7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36222" y="3810000"/>
              <a:ext cx="1236267" cy="1226634"/>
            </a:xfrm>
            <a:prstGeom prst="rect">
              <a:avLst/>
            </a:prstGeom>
          </p:spPr>
        </p:pic>
        <p:pic>
          <p:nvPicPr>
            <p:cNvPr id="77" name="Picture 7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0163" y="735485"/>
              <a:ext cx="9101267" cy="12972120"/>
            </a:xfrm>
            <a:prstGeom prst="rect">
              <a:avLst/>
            </a:prstGeom>
          </p:spPr>
        </p:pic>
      </p:grpSp>
    </p:spTree>
    <p:extLst>
      <p:ext uri="{BB962C8B-B14F-4D97-AF65-F5344CB8AC3E}">
        <p14:creationId xmlns:p14="http://schemas.microsoft.com/office/powerpoint/2010/main" val="50232028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1+#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1+#ppt_w/2"/>
                                          </p:val>
                                        </p:tav>
                                        <p:tav tm="100000">
                                          <p:val>
                                            <p:strVal val="#ppt_x"/>
                                          </p:val>
                                        </p:tav>
                                      </p:tavLst>
                                    </p:anim>
                                    <p:anim calcmode="lin" valueType="num">
                                      <p:cBhvr additive="base">
                                        <p:cTn id="1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Group 60"/>
          <p:cNvGrpSpPr/>
          <p:nvPr/>
        </p:nvGrpSpPr>
        <p:grpSpPr>
          <a:xfrm>
            <a:off x="8717103" y="304800"/>
            <a:ext cx="6873734" cy="1295400"/>
            <a:chOff x="12920366" y="4046312"/>
            <a:chExt cx="6873734" cy="1295400"/>
          </a:xfrm>
        </p:grpSpPr>
        <p:sp>
          <p:nvSpPr>
            <p:cNvPr id="62" name="Title 20"/>
            <p:cNvSpPr txBox="1">
              <a:spLocks/>
            </p:cNvSpPr>
            <p:nvPr/>
          </p:nvSpPr>
          <p:spPr bwMode="auto">
            <a:xfrm>
              <a:off x="12996566" y="4615347"/>
              <a:ext cx="6637448" cy="726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gn="ct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a:t>
              </a:r>
              <a:r>
                <a:rPr lang="pt-BR" sz="2400" dirty="0" err="1" smtClean="0">
                  <a:solidFill>
                    <a:schemeClr val="bg1">
                      <a:lumMod val="75000"/>
                    </a:schemeClr>
                  </a:solidFill>
                  <a:latin typeface="Lato" pitchFamily="34" charset="0"/>
                  <a:ea typeface="Lato" pitchFamily="34" charset="0"/>
                  <a:cs typeface="Lato" pitchFamily="34" charset="0"/>
                </a:rPr>
                <a:t>sit</a:t>
              </a:r>
              <a:r>
                <a:rPr lang="pt-BR" sz="2400" dirty="0" smtClean="0">
                  <a:solidFill>
                    <a:schemeClr val="bg1">
                      <a:lumMod val="75000"/>
                    </a:schemeClr>
                  </a:solidFill>
                  <a:latin typeface="Lato" pitchFamily="34" charset="0"/>
                  <a:ea typeface="Lato" pitchFamily="34" charset="0"/>
                  <a:cs typeface="Lato" pitchFamily="34" charset="0"/>
                </a:rPr>
                <a:t> </a:t>
              </a:r>
              <a:r>
                <a:rPr lang="pt-BR" sz="2400" dirty="0" err="1" smtClean="0">
                  <a:solidFill>
                    <a:schemeClr val="bg1">
                      <a:lumMod val="75000"/>
                    </a:schemeClr>
                  </a:solidFill>
                  <a:latin typeface="Lato" pitchFamily="34" charset="0"/>
                  <a:ea typeface="Lato" pitchFamily="34" charset="0"/>
                  <a:cs typeface="Lato" pitchFamily="34" charset="0"/>
                </a:rPr>
                <a:t>amet</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63" name="TextBox 62"/>
            <p:cNvSpPr txBox="1"/>
            <p:nvPr/>
          </p:nvSpPr>
          <p:spPr>
            <a:xfrm>
              <a:off x="12920366" y="4046312"/>
              <a:ext cx="6873734" cy="630942"/>
            </a:xfrm>
            <a:prstGeom prst="rect">
              <a:avLst/>
            </a:prstGeom>
            <a:noFill/>
          </p:spPr>
          <p:txBody>
            <a:bodyPr wrap="square" rtlCol="0">
              <a:spAutoFit/>
            </a:bodyPr>
            <a:lstStyle/>
            <a:p>
              <a:pPr algn="ctr"/>
              <a:r>
                <a:rPr lang="en-US" sz="3500" b="1" dirty="0" smtClean="0">
                  <a:solidFill>
                    <a:schemeClr val="accent3"/>
                  </a:solidFill>
                  <a:latin typeface="Lato Black" charset="0"/>
                  <a:ea typeface="Lato Black" charset="0"/>
                  <a:cs typeface="Lato Black" charset="0"/>
                </a:rPr>
                <a:t>PRESENT</a:t>
              </a:r>
              <a:r>
                <a:rPr lang="en-US" sz="3500" b="1" dirty="0" smtClean="0">
                  <a:solidFill>
                    <a:schemeClr val="accent6"/>
                  </a:solidFill>
                  <a:latin typeface="Lato Black" charset="0"/>
                  <a:ea typeface="Lato Black" charset="0"/>
                  <a:cs typeface="Lato Black" charset="0"/>
                </a:rPr>
                <a:t> </a:t>
              </a:r>
              <a:r>
                <a:rPr lang="en-US" sz="3500" b="1" dirty="0" smtClean="0">
                  <a:solidFill>
                    <a:schemeClr val="accent1"/>
                  </a:solidFill>
                  <a:latin typeface="Lato Black" charset="0"/>
                  <a:ea typeface="Lato Black" charset="0"/>
                  <a:cs typeface="Lato Black" charset="0"/>
                </a:rPr>
                <a:t>HERE</a:t>
              </a:r>
            </a:p>
          </p:txBody>
        </p:sp>
      </p:grpSp>
      <p:grpSp>
        <p:nvGrpSpPr>
          <p:cNvPr id="2" name="Group 1"/>
          <p:cNvGrpSpPr/>
          <p:nvPr/>
        </p:nvGrpSpPr>
        <p:grpSpPr>
          <a:xfrm>
            <a:off x="1874837" y="381000"/>
            <a:ext cx="21183600" cy="12857358"/>
            <a:chOff x="1874837" y="381000"/>
            <a:chExt cx="21183600" cy="12857358"/>
          </a:xfrm>
        </p:grpSpPr>
        <p:sp>
          <p:nvSpPr>
            <p:cNvPr id="29" name="Shape 218" descr="Rectangle 36"/>
            <p:cNvSpPr/>
            <p:nvPr/>
          </p:nvSpPr>
          <p:spPr>
            <a:xfrm>
              <a:off x="4838579" y="4085991"/>
              <a:ext cx="9494838" cy="2467209"/>
            </a:xfrm>
            <a:prstGeom prst="rect">
              <a:avLst/>
            </a:prstGeom>
            <a:solidFill>
              <a:schemeClr val="accent1"/>
            </a:solidFill>
            <a:ln w="12700">
              <a:miter lim="400000"/>
            </a:ln>
          </p:spPr>
          <p:txBody>
            <a:bodyPr lIns="45719" rIns="45719"/>
            <a:lstStyle/>
            <a:p>
              <a:endParaRPr/>
            </a:p>
          </p:txBody>
        </p:sp>
        <p:sp>
          <p:nvSpPr>
            <p:cNvPr id="30" name="TextBox 29"/>
            <p:cNvSpPr txBox="1"/>
            <p:nvPr/>
          </p:nvSpPr>
          <p:spPr>
            <a:xfrm>
              <a:off x="6310419" y="4915865"/>
              <a:ext cx="6800700" cy="1283392"/>
            </a:xfrm>
            <a:prstGeom prst="rect">
              <a:avLst/>
            </a:prstGeom>
            <a:noFill/>
          </p:spPr>
          <p:txBody>
            <a:bodyPr wrap="square" lIns="219419" tIns="109710" rIns="219419" bIns="109710" rtlCol="0">
              <a:spAutoFit/>
            </a:bodyPr>
            <a:lstStyle/>
            <a:p>
              <a:r>
                <a:rPr lang="en-US" sz="2300" dirty="0">
                  <a:solidFill>
                    <a:schemeClr val="bg1"/>
                  </a:solidFill>
                  <a:latin typeface="Lato" pitchFamily="34" charset="0"/>
                  <a:ea typeface="Lato" pitchFamily="34" charset="0"/>
                  <a:cs typeface="Lato" pitchFamily="34" charset="0"/>
                </a:rPr>
                <a:t>Lorem Ipsum has two main data statistical this </a:t>
              </a:r>
              <a:r>
                <a:rPr lang="en-US" sz="2300" dirty="0" smtClean="0">
                  <a:solidFill>
                    <a:schemeClr val="bg1"/>
                  </a:solidFill>
                  <a:latin typeface="Lato" pitchFamily="34" charset="0"/>
                  <a:ea typeface="Lato" pitchFamily="34" charset="0"/>
                  <a:cs typeface="Lato" pitchFamily="34" charset="0"/>
                </a:rPr>
                <a:t>methodologies important analysis </a:t>
              </a:r>
              <a:r>
                <a:rPr lang="en-US" sz="2300" dirty="0">
                  <a:solidFill>
                    <a:schemeClr val="bg1"/>
                  </a:solidFill>
                  <a:latin typeface="Lato" pitchFamily="34" charset="0"/>
                  <a:ea typeface="Lato" pitchFamily="34" charset="0"/>
                  <a:cs typeface="Lato" pitchFamily="34" charset="0"/>
                </a:rPr>
                <a:t>which </a:t>
              </a:r>
              <a:r>
                <a:rPr lang="en-US" sz="2300" dirty="0" smtClean="0">
                  <a:solidFill>
                    <a:schemeClr val="bg1"/>
                  </a:solidFill>
                  <a:latin typeface="Lato" pitchFamily="34" charset="0"/>
                  <a:ea typeface="Lato" pitchFamily="34" charset="0"/>
                  <a:cs typeface="Lato" pitchFamily="34" charset="0"/>
                </a:rPr>
                <a:t>summarizes.</a:t>
              </a:r>
              <a:endParaRPr lang="en-US" sz="2300" dirty="0">
                <a:solidFill>
                  <a:schemeClr val="bg1"/>
                </a:solidFill>
                <a:latin typeface="Lato" pitchFamily="34" charset="0"/>
                <a:ea typeface="Lato" pitchFamily="34" charset="0"/>
                <a:cs typeface="Lato" pitchFamily="34" charset="0"/>
              </a:endParaRPr>
            </a:p>
          </p:txBody>
        </p:sp>
        <p:sp>
          <p:nvSpPr>
            <p:cNvPr id="31" name="TextBox 30"/>
            <p:cNvSpPr txBox="1"/>
            <p:nvPr/>
          </p:nvSpPr>
          <p:spPr bwMode="auto">
            <a:xfrm>
              <a:off x="6419514" y="4458665"/>
              <a:ext cx="2323072" cy="553998"/>
            </a:xfrm>
            <a:prstGeom prst="rect">
              <a:avLst/>
            </a:prstGeom>
            <a:noFill/>
          </p:spPr>
          <p:txBody>
            <a:bodyPr wrap="none">
              <a:spAutoFit/>
            </a:bodyPr>
            <a:lstStyle/>
            <a:p>
              <a:pPr defTabSz="1828434" fontAlgn="auto">
                <a:spcBef>
                  <a:spcPts val="0"/>
                </a:spcBef>
                <a:spcAft>
                  <a:spcPts val="0"/>
                </a:spcAft>
                <a:defRPr/>
              </a:pPr>
              <a:r>
                <a:rPr lang="en-US" sz="3000" b="1" dirty="0" smtClean="0">
                  <a:solidFill>
                    <a:schemeClr val="bg1"/>
                  </a:solidFill>
                  <a:latin typeface="Lato" pitchFamily="34" charset="0"/>
                  <a:ea typeface="Lato" pitchFamily="34" charset="0"/>
                  <a:cs typeface="Lato" pitchFamily="34" charset="0"/>
                </a:rPr>
                <a:t>DATA HERE</a:t>
              </a:r>
              <a:endParaRPr lang="id-ID" sz="3000" b="1" dirty="0">
                <a:solidFill>
                  <a:schemeClr val="bg1"/>
                </a:solidFill>
                <a:latin typeface="Lato" pitchFamily="34" charset="0"/>
                <a:ea typeface="Lato" pitchFamily="34" charset="0"/>
                <a:cs typeface="Lato" pitchFamily="34" charset="0"/>
              </a:endParaRPr>
            </a:p>
          </p:txBody>
        </p:sp>
        <p:sp>
          <p:nvSpPr>
            <p:cNvPr id="32" name="Shape 218" descr="Rectangle 36"/>
            <p:cNvSpPr/>
            <p:nvPr/>
          </p:nvSpPr>
          <p:spPr>
            <a:xfrm>
              <a:off x="4838579" y="7127702"/>
              <a:ext cx="9494838" cy="2467209"/>
            </a:xfrm>
            <a:prstGeom prst="rect">
              <a:avLst/>
            </a:prstGeom>
            <a:solidFill>
              <a:schemeClr val="accent3"/>
            </a:solidFill>
            <a:ln w="12700">
              <a:miter lim="400000"/>
            </a:ln>
          </p:spPr>
          <p:txBody>
            <a:bodyPr lIns="45719" rIns="45719"/>
            <a:lstStyle/>
            <a:p>
              <a:endParaRPr/>
            </a:p>
          </p:txBody>
        </p:sp>
        <p:sp>
          <p:nvSpPr>
            <p:cNvPr id="33" name="TextBox 32"/>
            <p:cNvSpPr txBox="1"/>
            <p:nvPr/>
          </p:nvSpPr>
          <p:spPr>
            <a:xfrm>
              <a:off x="6310419" y="7957576"/>
              <a:ext cx="6800700" cy="1283392"/>
            </a:xfrm>
            <a:prstGeom prst="rect">
              <a:avLst/>
            </a:prstGeom>
            <a:noFill/>
          </p:spPr>
          <p:txBody>
            <a:bodyPr wrap="square" lIns="219419" tIns="109710" rIns="219419" bIns="109710" rtlCol="0">
              <a:spAutoFit/>
            </a:bodyPr>
            <a:lstStyle/>
            <a:p>
              <a:r>
                <a:rPr lang="en-US" sz="2300" dirty="0">
                  <a:solidFill>
                    <a:schemeClr val="bg1"/>
                  </a:solidFill>
                  <a:latin typeface="Lato" pitchFamily="34" charset="0"/>
                  <a:ea typeface="Lato" pitchFamily="34" charset="0"/>
                  <a:cs typeface="Lato" pitchFamily="34" charset="0"/>
                </a:rPr>
                <a:t>Lorem Ipsum has two main data statistical this </a:t>
              </a:r>
              <a:r>
                <a:rPr lang="en-US" sz="2300" dirty="0" smtClean="0">
                  <a:solidFill>
                    <a:schemeClr val="bg1"/>
                  </a:solidFill>
                  <a:latin typeface="Lato" pitchFamily="34" charset="0"/>
                  <a:ea typeface="Lato" pitchFamily="34" charset="0"/>
                  <a:cs typeface="Lato" pitchFamily="34" charset="0"/>
                </a:rPr>
                <a:t>methodologies important analysis </a:t>
              </a:r>
              <a:r>
                <a:rPr lang="en-US" sz="2300" dirty="0">
                  <a:solidFill>
                    <a:schemeClr val="bg1"/>
                  </a:solidFill>
                  <a:latin typeface="Lato" pitchFamily="34" charset="0"/>
                  <a:ea typeface="Lato" pitchFamily="34" charset="0"/>
                  <a:cs typeface="Lato" pitchFamily="34" charset="0"/>
                </a:rPr>
                <a:t>which </a:t>
              </a:r>
              <a:r>
                <a:rPr lang="en-US" sz="2300" dirty="0" smtClean="0">
                  <a:solidFill>
                    <a:schemeClr val="bg1"/>
                  </a:solidFill>
                  <a:latin typeface="Lato" pitchFamily="34" charset="0"/>
                  <a:ea typeface="Lato" pitchFamily="34" charset="0"/>
                  <a:cs typeface="Lato" pitchFamily="34" charset="0"/>
                </a:rPr>
                <a:t>summarizes.</a:t>
              </a:r>
              <a:endParaRPr lang="en-US" sz="2300" dirty="0">
                <a:solidFill>
                  <a:schemeClr val="bg1"/>
                </a:solidFill>
                <a:latin typeface="Lato" pitchFamily="34" charset="0"/>
                <a:ea typeface="Lato" pitchFamily="34" charset="0"/>
                <a:cs typeface="Lato" pitchFamily="34" charset="0"/>
              </a:endParaRPr>
            </a:p>
          </p:txBody>
        </p:sp>
        <p:sp>
          <p:nvSpPr>
            <p:cNvPr id="34" name="TextBox 33"/>
            <p:cNvSpPr txBox="1"/>
            <p:nvPr/>
          </p:nvSpPr>
          <p:spPr bwMode="auto">
            <a:xfrm>
              <a:off x="6419514" y="7500376"/>
              <a:ext cx="2323072" cy="553998"/>
            </a:xfrm>
            <a:prstGeom prst="rect">
              <a:avLst/>
            </a:prstGeom>
            <a:noFill/>
          </p:spPr>
          <p:txBody>
            <a:bodyPr wrap="none">
              <a:spAutoFit/>
            </a:bodyPr>
            <a:lstStyle/>
            <a:p>
              <a:pPr defTabSz="1828434" fontAlgn="auto">
                <a:spcBef>
                  <a:spcPts val="0"/>
                </a:spcBef>
                <a:spcAft>
                  <a:spcPts val="0"/>
                </a:spcAft>
                <a:defRPr/>
              </a:pPr>
              <a:r>
                <a:rPr lang="en-US" sz="3000" b="1" dirty="0" smtClean="0">
                  <a:solidFill>
                    <a:schemeClr val="bg1"/>
                  </a:solidFill>
                  <a:latin typeface="Lato" pitchFamily="34" charset="0"/>
                  <a:ea typeface="Lato" pitchFamily="34" charset="0"/>
                  <a:cs typeface="Lato" pitchFamily="34" charset="0"/>
                </a:rPr>
                <a:t>DATA HERE</a:t>
              </a:r>
              <a:endParaRPr lang="id-ID" sz="3000" b="1" dirty="0">
                <a:solidFill>
                  <a:schemeClr val="bg1"/>
                </a:solidFill>
                <a:latin typeface="Lato" pitchFamily="34" charset="0"/>
                <a:ea typeface="Lato" pitchFamily="34" charset="0"/>
                <a:cs typeface="Lato" pitchFamily="34" charset="0"/>
              </a:endParaRPr>
            </a:p>
          </p:txBody>
        </p:sp>
        <p:sp>
          <p:nvSpPr>
            <p:cNvPr id="35" name="Shape 218" descr="Rectangle 36"/>
            <p:cNvSpPr/>
            <p:nvPr/>
          </p:nvSpPr>
          <p:spPr>
            <a:xfrm>
              <a:off x="4838579" y="10197530"/>
              <a:ext cx="9494838" cy="2467209"/>
            </a:xfrm>
            <a:prstGeom prst="rect">
              <a:avLst/>
            </a:prstGeom>
            <a:solidFill>
              <a:schemeClr val="accent2"/>
            </a:solidFill>
            <a:ln w="12700">
              <a:miter lim="400000"/>
            </a:ln>
          </p:spPr>
          <p:txBody>
            <a:bodyPr lIns="45719" rIns="45719"/>
            <a:lstStyle/>
            <a:p>
              <a:endParaRPr/>
            </a:p>
          </p:txBody>
        </p:sp>
        <p:sp>
          <p:nvSpPr>
            <p:cNvPr id="36" name="TextBox 35"/>
            <p:cNvSpPr txBox="1"/>
            <p:nvPr/>
          </p:nvSpPr>
          <p:spPr>
            <a:xfrm>
              <a:off x="6357346" y="11027404"/>
              <a:ext cx="6800700" cy="1283392"/>
            </a:xfrm>
            <a:prstGeom prst="rect">
              <a:avLst/>
            </a:prstGeom>
            <a:noFill/>
          </p:spPr>
          <p:txBody>
            <a:bodyPr wrap="square" lIns="219419" tIns="109710" rIns="219419" bIns="109710" rtlCol="0">
              <a:spAutoFit/>
            </a:bodyPr>
            <a:lstStyle/>
            <a:p>
              <a:r>
                <a:rPr lang="en-US" sz="2300" dirty="0">
                  <a:solidFill>
                    <a:schemeClr val="bg1"/>
                  </a:solidFill>
                  <a:latin typeface="Lato" pitchFamily="34" charset="0"/>
                  <a:ea typeface="Lato" pitchFamily="34" charset="0"/>
                  <a:cs typeface="Lato" pitchFamily="34" charset="0"/>
                </a:rPr>
                <a:t>Lorem Ipsum has two main data statistical this </a:t>
              </a:r>
              <a:r>
                <a:rPr lang="en-US" sz="2300" dirty="0" smtClean="0">
                  <a:solidFill>
                    <a:schemeClr val="bg1"/>
                  </a:solidFill>
                  <a:latin typeface="Lato" pitchFamily="34" charset="0"/>
                  <a:ea typeface="Lato" pitchFamily="34" charset="0"/>
                  <a:cs typeface="Lato" pitchFamily="34" charset="0"/>
                </a:rPr>
                <a:t>methodologies important analysis </a:t>
              </a:r>
              <a:r>
                <a:rPr lang="en-US" sz="2300" dirty="0">
                  <a:solidFill>
                    <a:schemeClr val="bg1"/>
                  </a:solidFill>
                  <a:latin typeface="Lato" pitchFamily="34" charset="0"/>
                  <a:ea typeface="Lato" pitchFamily="34" charset="0"/>
                  <a:cs typeface="Lato" pitchFamily="34" charset="0"/>
                </a:rPr>
                <a:t>which </a:t>
              </a:r>
              <a:r>
                <a:rPr lang="en-US" sz="2300" dirty="0" smtClean="0">
                  <a:solidFill>
                    <a:schemeClr val="bg1"/>
                  </a:solidFill>
                  <a:latin typeface="Lato" pitchFamily="34" charset="0"/>
                  <a:ea typeface="Lato" pitchFamily="34" charset="0"/>
                  <a:cs typeface="Lato" pitchFamily="34" charset="0"/>
                </a:rPr>
                <a:t>summarizes.</a:t>
              </a:r>
              <a:endParaRPr lang="en-US" sz="2300" dirty="0">
                <a:solidFill>
                  <a:schemeClr val="bg1"/>
                </a:solidFill>
                <a:latin typeface="Lato" pitchFamily="34" charset="0"/>
                <a:ea typeface="Lato" pitchFamily="34" charset="0"/>
                <a:cs typeface="Lato" pitchFamily="34" charset="0"/>
              </a:endParaRPr>
            </a:p>
          </p:txBody>
        </p:sp>
        <p:sp>
          <p:nvSpPr>
            <p:cNvPr id="37" name="TextBox 36"/>
            <p:cNvSpPr txBox="1"/>
            <p:nvPr/>
          </p:nvSpPr>
          <p:spPr bwMode="auto">
            <a:xfrm>
              <a:off x="6466441" y="10570204"/>
              <a:ext cx="2323072" cy="553998"/>
            </a:xfrm>
            <a:prstGeom prst="rect">
              <a:avLst/>
            </a:prstGeom>
            <a:noFill/>
          </p:spPr>
          <p:txBody>
            <a:bodyPr wrap="none">
              <a:spAutoFit/>
            </a:bodyPr>
            <a:lstStyle/>
            <a:p>
              <a:pPr defTabSz="1828434" fontAlgn="auto">
                <a:spcBef>
                  <a:spcPts val="0"/>
                </a:spcBef>
                <a:spcAft>
                  <a:spcPts val="0"/>
                </a:spcAft>
                <a:defRPr/>
              </a:pPr>
              <a:r>
                <a:rPr lang="en-US" sz="3000" b="1" dirty="0" smtClean="0">
                  <a:solidFill>
                    <a:schemeClr val="bg1"/>
                  </a:solidFill>
                  <a:latin typeface="Lato" pitchFamily="34" charset="0"/>
                  <a:ea typeface="Lato" pitchFamily="34" charset="0"/>
                  <a:cs typeface="Lato" pitchFamily="34" charset="0"/>
                </a:rPr>
                <a:t>DATA HERE</a:t>
              </a:r>
              <a:endParaRPr lang="id-ID" sz="3000" b="1" dirty="0">
                <a:solidFill>
                  <a:schemeClr val="bg1"/>
                </a:solidFill>
                <a:latin typeface="Lato" pitchFamily="34" charset="0"/>
                <a:ea typeface="Lato" pitchFamily="34" charset="0"/>
                <a:cs typeface="Lato" pitchFamily="34" charset="0"/>
              </a:endParaRPr>
            </a:p>
          </p:txBody>
        </p:sp>
        <p:pic>
          <p:nvPicPr>
            <p:cNvPr id="38" name="Picture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1056817" y="4115014"/>
              <a:ext cx="3855457" cy="2438185"/>
            </a:xfrm>
            <a:prstGeom prst="rect">
              <a:avLst/>
            </a:prstGeom>
          </p:spPr>
        </p:pic>
        <p:pic>
          <p:nvPicPr>
            <p:cNvPr id="39" name="Picture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1056817" y="7118458"/>
              <a:ext cx="3855457" cy="2438185"/>
            </a:xfrm>
            <a:prstGeom prst="rect">
              <a:avLst/>
            </a:prstGeom>
          </p:spPr>
        </p:pic>
        <p:pic>
          <p:nvPicPr>
            <p:cNvPr id="40" name="Picture 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1056817" y="10211015"/>
              <a:ext cx="3855457" cy="2438185"/>
            </a:xfrm>
            <a:prstGeom prst="rect">
              <a:avLst/>
            </a:prstGeom>
          </p:spPr>
        </p:pic>
        <p:sp>
          <p:nvSpPr>
            <p:cNvPr id="41" name="Shape 2231" descr="Oval 9"/>
            <p:cNvSpPr/>
            <p:nvPr/>
          </p:nvSpPr>
          <p:spPr>
            <a:xfrm>
              <a:off x="13339284" y="4038600"/>
              <a:ext cx="2563968" cy="2557999"/>
            </a:xfrm>
            <a:prstGeom prst="ellipse">
              <a:avLst/>
            </a:prstGeom>
            <a:solidFill>
              <a:schemeClr val="accent1"/>
            </a:solidFill>
            <a:ln w="12700">
              <a:miter lim="400000"/>
            </a:ln>
          </p:spPr>
          <p:txBody>
            <a:bodyPr lIns="45719" rIns="45719"/>
            <a:lstStyle/>
            <a:p>
              <a:endParaRPr/>
            </a:p>
          </p:txBody>
        </p:sp>
        <p:grpSp>
          <p:nvGrpSpPr>
            <p:cNvPr id="42" name="Group 41"/>
            <p:cNvGrpSpPr/>
            <p:nvPr/>
          </p:nvGrpSpPr>
          <p:grpSpPr>
            <a:xfrm>
              <a:off x="13266617" y="4143726"/>
              <a:ext cx="2720563" cy="2720563"/>
              <a:chOff x="1938239" y="6230588"/>
              <a:chExt cx="3609216" cy="3609216"/>
            </a:xfrm>
          </p:grpSpPr>
          <p:pic>
            <p:nvPicPr>
              <p:cNvPr id="43" name="Picture 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38239" y="6230588"/>
                <a:ext cx="3609216" cy="3609216"/>
              </a:xfrm>
              <a:prstGeom prst="rect">
                <a:avLst/>
              </a:prstGeom>
            </p:spPr>
          </p:pic>
          <p:sp>
            <p:nvSpPr>
              <p:cNvPr id="44" name="Rectangle 139"/>
              <p:cNvSpPr/>
              <p:nvPr/>
            </p:nvSpPr>
            <p:spPr>
              <a:xfrm>
                <a:off x="2791928" y="6737631"/>
                <a:ext cx="1998702" cy="19992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p>
            </p:txBody>
          </p:sp>
          <p:sp>
            <p:nvSpPr>
              <p:cNvPr id="45" name="Freeform 147"/>
              <p:cNvSpPr>
                <a:spLocks noEditPoints="1"/>
              </p:cNvSpPr>
              <p:nvPr/>
            </p:nvSpPr>
            <p:spPr bwMode="auto">
              <a:xfrm>
                <a:off x="3094037" y="7117161"/>
                <a:ext cx="1277689" cy="1018447"/>
              </a:xfrm>
              <a:custGeom>
                <a:avLst/>
                <a:gdLst>
                  <a:gd name="T0" fmla="*/ 69 w 69"/>
                  <a:gd name="T1" fmla="*/ 40 h 55"/>
                  <a:gd name="T2" fmla="*/ 53 w 69"/>
                  <a:gd name="T3" fmla="*/ 1 h 55"/>
                  <a:gd name="T4" fmla="*/ 52 w 69"/>
                  <a:gd name="T5" fmla="*/ 0 h 55"/>
                  <a:gd name="T6" fmla="*/ 51 w 69"/>
                  <a:gd name="T7" fmla="*/ 0 h 55"/>
                  <a:gd name="T8" fmla="*/ 7 w 69"/>
                  <a:gd name="T9" fmla="*/ 33 h 55"/>
                  <a:gd name="T10" fmla="*/ 1 w 69"/>
                  <a:gd name="T11" fmla="*/ 34 h 55"/>
                  <a:gd name="T12" fmla="*/ 0 w 69"/>
                  <a:gd name="T13" fmla="*/ 35 h 55"/>
                  <a:gd name="T14" fmla="*/ 0 w 69"/>
                  <a:gd name="T15" fmla="*/ 36 h 55"/>
                  <a:gd name="T16" fmla="*/ 6 w 69"/>
                  <a:gd name="T17" fmla="*/ 51 h 55"/>
                  <a:gd name="T18" fmla="*/ 7 w 69"/>
                  <a:gd name="T19" fmla="*/ 52 h 55"/>
                  <a:gd name="T20" fmla="*/ 8 w 69"/>
                  <a:gd name="T21" fmla="*/ 51 h 55"/>
                  <a:gd name="T22" fmla="*/ 12 w 69"/>
                  <a:gd name="T23" fmla="*/ 48 h 55"/>
                  <a:gd name="T24" fmla="*/ 13 w 69"/>
                  <a:gd name="T25" fmla="*/ 48 h 55"/>
                  <a:gd name="T26" fmla="*/ 13 w 69"/>
                  <a:gd name="T27" fmla="*/ 48 h 55"/>
                  <a:gd name="T28" fmla="*/ 22 w 69"/>
                  <a:gd name="T29" fmla="*/ 47 h 55"/>
                  <a:gd name="T30" fmla="*/ 22 w 69"/>
                  <a:gd name="T31" fmla="*/ 47 h 55"/>
                  <a:gd name="T32" fmla="*/ 29 w 69"/>
                  <a:gd name="T33" fmla="*/ 54 h 55"/>
                  <a:gd name="T34" fmla="*/ 39 w 69"/>
                  <a:gd name="T35" fmla="*/ 54 h 55"/>
                  <a:gd name="T36" fmla="*/ 47 w 69"/>
                  <a:gd name="T37" fmla="*/ 44 h 55"/>
                  <a:gd name="T38" fmla="*/ 68 w 69"/>
                  <a:gd name="T39" fmla="*/ 42 h 55"/>
                  <a:gd name="T40" fmla="*/ 68 w 69"/>
                  <a:gd name="T41" fmla="*/ 42 h 55"/>
                  <a:gd name="T42" fmla="*/ 69 w 69"/>
                  <a:gd name="T43" fmla="*/ 41 h 55"/>
                  <a:gd name="T44" fmla="*/ 69 w 69"/>
                  <a:gd name="T45" fmla="*/ 40 h 55"/>
                  <a:gd name="T46" fmla="*/ 8 w 69"/>
                  <a:gd name="T47" fmla="*/ 48 h 55"/>
                  <a:gd name="T48" fmla="*/ 3 w 69"/>
                  <a:gd name="T49" fmla="*/ 37 h 55"/>
                  <a:gd name="T50" fmla="*/ 7 w 69"/>
                  <a:gd name="T51" fmla="*/ 37 h 55"/>
                  <a:gd name="T52" fmla="*/ 10 w 69"/>
                  <a:gd name="T53" fmla="*/ 46 h 55"/>
                  <a:gd name="T54" fmla="*/ 8 w 69"/>
                  <a:gd name="T55" fmla="*/ 48 h 55"/>
                  <a:gd name="T56" fmla="*/ 37 w 69"/>
                  <a:gd name="T57" fmla="*/ 51 h 55"/>
                  <a:gd name="T58" fmla="*/ 25 w 69"/>
                  <a:gd name="T59" fmla="*/ 46 h 55"/>
                  <a:gd name="T60" fmla="*/ 43 w 69"/>
                  <a:gd name="T61" fmla="*/ 45 h 55"/>
                  <a:gd name="T62" fmla="*/ 37 w 69"/>
                  <a:gd name="T63" fmla="*/ 51 h 55"/>
                  <a:gd name="T64" fmla="*/ 45 w 69"/>
                  <a:gd name="T65" fmla="*/ 41 h 55"/>
                  <a:gd name="T66" fmla="*/ 45 w 69"/>
                  <a:gd name="T67" fmla="*/ 41 h 55"/>
                  <a:gd name="T68" fmla="*/ 13 w 69"/>
                  <a:gd name="T69" fmla="*/ 45 h 55"/>
                  <a:gd name="T70" fmla="*/ 9 w 69"/>
                  <a:gd name="T71" fmla="*/ 35 h 55"/>
                  <a:gd name="T72" fmla="*/ 34 w 69"/>
                  <a:gd name="T73" fmla="*/ 17 h 55"/>
                  <a:gd name="T74" fmla="*/ 34 w 69"/>
                  <a:gd name="T75" fmla="*/ 17 h 55"/>
                  <a:gd name="T76" fmla="*/ 38 w 69"/>
                  <a:gd name="T77" fmla="*/ 27 h 55"/>
                  <a:gd name="T78" fmla="*/ 40 w 69"/>
                  <a:gd name="T79" fmla="*/ 28 h 55"/>
                  <a:gd name="T80" fmla="*/ 41 w 69"/>
                  <a:gd name="T81" fmla="*/ 26 h 55"/>
                  <a:gd name="T82" fmla="*/ 37 w 69"/>
                  <a:gd name="T83" fmla="*/ 16 h 55"/>
                  <a:gd name="T84" fmla="*/ 36 w 69"/>
                  <a:gd name="T85" fmla="*/ 15 h 55"/>
                  <a:gd name="T86" fmla="*/ 40 w 69"/>
                  <a:gd name="T87" fmla="*/ 12 h 55"/>
                  <a:gd name="T88" fmla="*/ 47 w 69"/>
                  <a:gd name="T89" fmla="*/ 31 h 55"/>
                  <a:gd name="T90" fmla="*/ 49 w 69"/>
                  <a:gd name="T91" fmla="*/ 32 h 55"/>
                  <a:gd name="T92" fmla="*/ 50 w 69"/>
                  <a:gd name="T93" fmla="*/ 30 h 55"/>
                  <a:gd name="T94" fmla="*/ 43 w 69"/>
                  <a:gd name="T95" fmla="*/ 11 h 55"/>
                  <a:gd name="T96" fmla="*/ 42 w 69"/>
                  <a:gd name="T97" fmla="*/ 11 h 55"/>
                  <a:gd name="T98" fmla="*/ 46 w 69"/>
                  <a:gd name="T99" fmla="*/ 8 h 55"/>
                  <a:gd name="T100" fmla="*/ 59 w 69"/>
                  <a:gd name="T101" fmla="*/ 40 h 55"/>
                  <a:gd name="T102" fmla="*/ 45 w 69"/>
                  <a:gd name="T103" fmla="*/ 41 h 55"/>
                  <a:gd name="T104" fmla="*/ 62 w 69"/>
                  <a:gd name="T105" fmla="*/ 40 h 55"/>
                  <a:gd name="T106" fmla="*/ 49 w 69"/>
                  <a:gd name="T107" fmla="*/ 6 h 55"/>
                  <a:gd name="T108" fmla="*/ 51 w 69"/>
                  <a:gd name="T109" fmla="*/ 4 h 55"/>
                  <a:gd name="T110" fmla="*/ 65 w 69"/>
                  <a:gd name="T111" fmla="*/ 39 h 55"/>
                  <a:gd name="T112" fmla="*/ 62 w 69"/>
                  <a:gd name="T113" fmla="*/ 4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9" h="55">
                    <a:moveTo>
                      <a:pt x="69" y="40"/>
                    </a:moveTo>
                    <a:cubicBezTo>
                      <a:pt x="53" y="1"/>
                      <a:pt x="53" y="1"/>
                      <a:pt x="53" y="1"/>
                    </a:cubicBezTo>
                    <a:cubicBezTo>
                      <a:pt x="53" y="0"/>
                      <a:pt x="53" y="0"/>
                      <a:pt x="52" y="0"/>
                    </a:cubicBezTo>
                    <a:cubicBezTo>
                      <a:pt x="52" y="0"/>
                      <a:pt x="51" y="0"/>
                      <a:pt x="51" y="0"/>
                    </a:cubicBezTo>
                    <a:cubicBezTo>
                      <a:pt x="7" y="33"/>
                      <a:pt x="7" y="33"/>
                      <a:pt x="7" y="33"/>
                    </a:cubicBezTo>
                    <a:cubicBezTo>
                      <a:pt x="1" y="34"/>
                      <a:pt x="1" y="34"/>
                      <a:pt x="1" y="34"/>
                    </a:cubicBezTo>
                    <a:cubicBezTo>
                      <a:pt x="1" y="34"/>
                      <a:pt x="0" y="34"/>
                      <a:pt x="0" y="35"/>
                    </a:cubicBezTo>
                    <a:cubicBezTo>
                      <a:pt x="0" y="35"/>
                      <a:pt x="0" y="36"/>
                      <a:pt x="0" y="36"/>
                    </a:cubicBezTo>
                    <a:cubicBezTo>
                      <a:pt x="6" y="51"/>
                      <a:pt x="6" y="51"/>
                      <a:pt x="6" y="51"/>
                    </a:cubicBezTo>
                    <a:cubicBezTo>
                      <a:pt x="6" y="51"/>
                      <a:pt x="6" y="52"/>
                      <a:pt x="7" y="52"/>
                    </a:cubicBezTo>
                    <a:cubicBezTo>
                      <a:pt x="7" y="52"/>
                      <a:pt x="8" y="52"/>
                      <a:pt x="8" y="51"/>
                    </a:cubicBezTo>
                    <a:cubicBezTo>
                      <a:pt x="12" y="48"/>
                      <a:pt x="12" y="48"/>
                      <a:pt x="12" y="48"/>
                    </a:cubicBezTo>
                    <a:cubicBezTo>
                      <a:pt x="12" y="48"/>
                      <a:pt x="13" y="48"/>
                      <a:pt x="13" y="48"/>
                    </a:cubicBezTo>
                    <a:cubicBezTo>
                      <a:pt x="13" y="48"/>
                      <a:pt x="13" y="48"/>
                      <a:pt x="13" y="48"/>
                    </a:cubicBezTo>
                    <a:cubicBezTo>
                      <a:pt x="22" y="47"/>
                      <a:pt x="22" y="47"/>
                      <a:pt x="22" y="47"/>
                    </a:cubicBezTo>
                    <a:cubicBezTo>
                      <a:pt x="22" y="47"/>
                      <a:pt x="22" y="47"/>
                      <a:pt x="22" y="47"/>
                    </a:cubicBezTo>
                    <a:cubicBezTo>
                      <a:pt x="23" y="50"/>
                      <a:pt x="26" y="52"/>
                      <a:pt x="29" y="54"/>
                    </a:cubicBezTo>
                    <a:cubicBezTo>
                      <a:pt x="32" y="55"/>
                      <a:pt x="35" y="55"/>
                      <a:pt x="39" y="54"/>
                    </a:cubicBezTo>
                    <a:cubicBezTo>
                      <a:pt x="43" y="52"/>
                      <a:pt x="46" y="49"/>
                      <a:pt x="47" y="44"/>
                    </a:cubicBezTo>
                    <a:cubicBezTo>
                      <a:pt x="68" y="42"/>
                      <a:pt x="68" y="42"/>
                      <a:pt x="68" y="42"/>
                    </a:cubicBezTo>
                    <a:cubicBezTo>
                      <a:pt x="68" y="42"/>
                      <a:pt x="68" y="42"/>
                      <a:pt x="68" y="42"/>
                    </a:cubicBezTo>
                    <a:cubicBezTo>
                      <a:pt x="69" y="42"/>
                      <a:pt x="69" y="42"/>
                      <a:pt x="69" y="41"/>
                    </a:cubicBezTo>
                    <a:cubicBezTo>
                      <a:pt x="69" y="41"/>
                      <a:pt x="69" y="40"/>
                      <a:pt x="69" y="40"/>
                    </a:cubicBezTo>
                    <a:close/>
                    <a:moveTo>
                      <a:pt x="8" y="48"/>
                    </a:moveTo>
                    <a:cubicBezTo>
                      <a:pt x="3" y="37"/>
                      <a:pt x="3" y="37"/>
                      <a:pt x="3" y="37"/>
                    </a:cubicBezTo>
                    <a:cubicBezTo>
                      <a:pt x="7" y="37"/>
                      <a:pt x="7" y="37"/>
                      <a:pt x="7" y="37"/>
                    </a:cubicBezTo>
                    <a:cubicBezTo>
                      <a:pt x="10" y="46"/>
                      <a:pt x="10" y="46"/>
                      <a:pt x="10" y="46"/>
                    </a:cubicBezTo>
                    <a:lnTo>
                      <a:pt x="8" y="48"/>
                    </a:lnTo>
                    <a:close/>
                    <a:moveTo>
                      <a:pt x="37" y="51"/>
                    </a:moveTo>
                    <a:cubicBezTo>
                      <a:pt x="33" y="53"/>
                      <a:pt x="27" y="51"/>
                      <a:pt x="25" y="46"/>
                    </a:cubicBezTo>
                    <a:cubicBezTo>
                      <a:pt x="43" y="45"/>
                      <a:pt x="43" y="45"/>
                      <a:pt x="43" y="45"/>
                    </a:cubicBezTo>
                    <a:cubicBezTo>
                      <a:pt x="42" y="47"/>
                      <a:pt x="40" y="50"/>
                      <a:pt x="37" y="51"/>
                    </a:cubicBezTo>
                    <a:close/>
                    <a:moveTo>
                      <a:pt x="45" y="41"/>
                    </a:moveTo>
                    <a:cubicBezTo>
                      <a:pt x="45" y="41"/>
                      <a:pt x="45" y="41"/>
                      <a:pt x="45" y="41"/>
                    </a:cubicBezTo>
                    <a:cubicBezTo>
                      <a:pt x="13" y="45"/>
                      <a:pt x="13" y="45"/>
                      <a:pt x="13" y="45"/>
                    </a:cubicBezTo>
                    <a:cubicBezTo>
                      <a:pt x="9" y="35"/>
                      <a:pt x="9" y="35"/>
                      <a:pt x="9" y="35"/>
                    </a:cubicBezTo>
                    <a:cubicBezTo>
                      <a:pt x="34" y="17"/>
                      <a:pt x="34" y="17"/>
                      <a:pt x="34" y="17"/>
                    </a:cubicBezTo>
                    <a:cubicBezTo>
                      <a:pt x="34" y="17"/>
                      <a:pt x="34" y="17"/>
                      <a:pt x="34" y="17"/>
                    </a:cubicBezTo>
                    <a:cubicBezTo>
                      <a:pt x="38" y="27"/>
                      <a:pt x="38" y="27"/>
                      <a:pt x="38" y="27"/>
                    </a:cubicBezTo>
                    <a:cubicBezTo>
                      <a:pt x="38" y="28"/>
                      <a:pt x="39" y="28"/>
                      <a:pt x="40" y="28"/>
                    </a:cubicBezTo>
                    <a:cubicBezTo>
                      <a:pt x="41" y="27"/>
                      <a:pt x="41" y="26"/>
                      <a:pt x="41" y="26"/>
                    </a:cubicBezTo>
                    <a:cubicBezTo>
                      <a:pt x="37" y="16"/>
                      <a:pt x="37" y="16"/>
                      <a:pt x="37" y="16"/>
                    </a:cubicBezTo>
                    <a:cubicBezTo>
                      <a:pt x="37" y="16"/>
                      <a:pt x="37" y="15"/>
                      <a:pt x="36" y="15"/>
                    </a:cubicBezTo>
                    <a:cubicBezTo>
                      <a:pt x="40" y="12"/>
                      <a:pt x="40" y="12"/>
                      <a:pt x="40" y="12"/>
                    </a:cubicBezTo>
                    <a:cubicBezTo>
                      <a:pt x="47" y="31"/>
                      <a:pt x="47" y="31"/>
                      <a:pt x="47" y="31"/>
                    </a:cubicBezTo>
                    <a:cubicBezTo>
                      <a:pt x="48" y="32"/>
                      <a:pt x="49" y="32"/>
                      <a:pt x="49" y="32"/>
                    </a:cubicBezTo>
                    <a:cubicBezTo>
                      <a:pt x="50" y="32"/>
                      <a:pt x="51" y="31"/>
                      <a:pt x="50" y="30"/>
                    </a:cubicBezTo>
                    <a:cubicBezTo>
                      <a:pt x="43" y="11"/>
                      <a:pt x="43" y="11"/>
                      <a:pt x="43" y="11"/>
                    </a:cubicBezTo>
                    <a:cubicBezTo>
                      <a:pt x="43" y="11"/>
                      <a:pt x="42" y="11"/>
                      <a:pt x="42" y="11"/>
                    </a:cubicBezTo>
                    <a:cubicBezTo>
                      <a:pt x="46" y="8"/>
                      <a:pt x="46" y="8"/>
                      <a:pt x="46" y="8"/>
                    </a:cubicBezTo>
                    <a:cubicBezTo>
                      <a:pt x="59" y="40"/>
                      <a:pt x="59" y="40"/>
                      <a:pt x="59" y="40"/>
                    </a:cubicBezTo>
                    <a:lnTo>
                      <a:pt x="45" y="41"/>
                    </a:lnTo>
                    <a:close/>
                    <a:moveTo>
                      <a:pt x="62" y="40"/>
                    </a:moveTo>
                    <a:cubicBezTo>
                      <a:pt x="49" y="6"/>
                      <a:pt x="49" y="6"/>
                      <a:pt x="49" y="6"/>
                    </a:cubicBezTo>
                    <a:cubicBezTo>
                      <a:pt x="51" y="4"/>
                      <a:pt x="51" y="4"/>
                      <a:pt x="51" y="4"/>
                    </a:cubicBezTo>
                    <a:cubicBezTo>
                      <a:pt x="65" y="39"/>
                      <a:pt x="65" y="39"/>
                      <a:pt x="65" y="39"/>
                    </a:cubicBezTo>
                    <a:lnTo>
                      <a:pt x="62" y="4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h-TH"/>
              </a:p>
            </p:txBody>
          </p:sp>
        </p:grpSp>
        <p:sp>
          <p:nvSpPr>
            <p:cNvPr id="46" name="Shape 2231" descr="Oval 9"/>
            <p:cNvSpPr/>
            <p:nvPr/>
          </p:nvSpPr>
          <p:spPr>
            <a:xfrm>
              <a:off x="13339284" y="7080311"/>
              <a:ext cx="2563968" cy="2557999"/>
            </a:xfrm>
            <a:prstGeom prst="ellipse">
              <a:avLst/>
            </a:prstGeom>
            <a:solidFill>
              <a:schemeClr val="accent3"/>
            </a:solidFill>
            <a:ln w="12700">
              <a:miter lim="400000"/>
            </a:ln>
          </p:spPr>
          <p:txBody>
            <a:bodyPr lIns="45719" rIns="45719"/>
            <a:lstStyle/>
            <a:p>
              <a:endParaRPr/>
            </a:p>
          </p:txBody>
        </p:sp>
        <p:pic>
          <p:nvPicPr>
            <p:cNvPr id="47" name="Picture 4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266617" y="7185437"/>
              <a:ext cx="2720563" cy="2720563"/>
            </a:xfrm>
            <a:prstGeom prst="rect">
              <a:avLst/>
            </a:prstGeom>
          </p:spPr>
        </p:pic>
        <p:sp>
          <p:nvSpPr>
            <p:cNvPr id="48" name="Rectangle 139"/>
            <p:cNvSpPr/>
            <p:nvPr/>
          </p:nvSpPr>
          <p:spPr>
            <a:xfrm>
              <a:off x="13910113" y="7567637"/>
              <a:ext cx="1506586" cy="150697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p>
          </p:txBody>
        </p:sp>
        <p:sp>
          <p:nvSpPr>
            <p:cNvPr id="49" name="Freeform 208"/>
            <p:cNvSpPr>
              <a:spLocks noEditPoints="1"/>
            </p:cNvSpPr>
            <p:nvPr/>
          </p:nvSpPr>
          <p:spPr bwMode="auto">
            <a:xfrm>
              <a:off x="14264506" y="7981932"/>
              <a:ext cx="805163" cy="748763"/>
            </a:xfrm>
            <a:custGeom>
              <a:avLst/>
              <a:gdLst>
                <a:gd name="T0" fmla="*/ 57 w 69"/>
                <a:gd name="T1" fmla="*/ 6 h 64"/>
                <a:gd name="T2" fmla="*/ 56 w 69"/>
                <a:gd name="T3" fmla="*/ 0 h 64"/>
                <a:gd name="T4" fmla="*/ 38 w 69"/>
                <a:gd name="T5" fmla="*/ 0 h 64"/>
                <a:gd name="T6" fmla="*/ 13 w 69"/>
                <a:gd name="T7" fmla="*/ 0 h 64"/>
                <a:gd name="T8" fmla="*/ 12 w 69"/>
                <a:gd name="T9" fmla="*/ 6 h 64"/>
                <a:gd name="T10" fmla="*/ 0 w 69"/>
                <a:gd name="T11" fmla="*/ 9 h 64"/>
                <a:gd name="T12" fmla="*/ 20 w 69"/>
                <a:gd name="T13" fmla="*/ 35 h 64"/>
                <a:gd name="T14" fmla="*/ 21 w 69"/>
                <a:gd name="T15" fmla="*/ 35 h 64"/>
                <a:gd name="T16" fmla="*/ 15 w 69"/>
                <a:gd name="T17" fmla="*/ 57 h 64"/>
                <a:gd name="T18" fmla="*/ 14 w 69"/>
                <a:gd name="T19" fmla="*/ 63 h 64"/>
                <a:gd name="T20" fmla="*/ 37 w 69"/>
                <a:gd name="T21" fmla="*/ 64 h 64"/>
                <a:gd name="T22" fmla="*/ 54 w 69"/>
                <a:gd name="T23" fmla="*/ 64 h 64"/>
                <a:gd name="T24" fmla="*/ 55 w 69"/>
                <a:gd name="T25" fmla="*/ 59 h 64"/>
                <a:gd name="T26" fmla="*/ 45 w 69"/>
                <a:gd name="T27" fmla="*/ 49 h 64"/>
                <a:gd name="T28" fmla="*/ 49 w 69"/>
                <a:gd name="T29" fmla="*/ 35 h 64"/>
                <a:gd name="T30" fmla="*/ 66 w 69"/>
                <a:gd name="T31" fmla="*/ 22 h 64"/>
                <a:gd name="T32" fmla="*/ 65 w 69"/>
                <a:gd name="T33" fmla="*/ 6 h 64"/>
                <a:gd name="T34" fmla="*/ 4 w 69"/>
                <a:gd name="T35" fmla="*/ 9 h 64"/>
                <a:gd name="T36" fmla="*/ 12 w 69"/>
                <a:gd name="T37" fmla="*/ 9 h 64"/>
                <a:gd name="T38" fmla="*/ 14 w 69"/>
                <a:gd name="T39" fmla="*/ 17 h 64"/>
                <a:gd name="T40" fmla="*/ 14 w 69"/>
                <a:gd name="T41" fmla="*/ 18 h 64"/>
                <a:gd name="T42" fmla="*/ 6 w 69"/>
                <a:gd name="T43" fmla="*/ 20 h 64"/>
                <a:gd name="T44" fmla="*/ 42 w 69"/>
                <a:gd name="T45" fmla="*/ 51 h 64"/>
                <a:gd name="T46" fmla="*/ 52 w 69"/>
                <a:gd name="T47" fmla="*/ 61 h 64"/>
                <a:gd name="T48" fmla="*/ 37 w 69"/>
                <a:gd name="T49" fmla="*/ 61 h 64"/>
                <a:gd name="T50" fmla="*/ 17 w 69"/>
                <a:gd name="T51" fmla="*/ 60 h 64"/>
                <a:gd name="T52" fmla="*/ 37 w 69"/>
                <a:gd name="T53" fmla="*/ 51 h 64"/>
                <a:gd name="T54" fmla="*/ 37 w 69"/>
                <a:gd name="T55" fmla="*/ 48 h 64"/>
                <a:gd name="T56" fmla="*/ 24 w 69"/>
                <a:gd name="T57" fmla="*/ 33 h 64"/>
                <a:gd name="T58" fmla="*/ 31 w 69"/>
                <a:gd name="T59" fmla="*/ 26 h 64"/>
                <a:gd name="T60" fmla="*/ 31 w 69"/>
                <a:gd name="T61" fmla="*/ 23 h 64"/>
                <a:gd name="T62" fmla="*/ 18 w 69"/>
                <a:gd name="T63" fmla="*/ 19 h 64"/>
                <a:gd name="T64" fmla="*/ 41 w 69"/>
                <a:gd name="T65" fmla="*/ 17 h 64"/>
                <a:gd name="T66" fmla="*/ 17 w 69"/>
                <a:gd name="T67" fmla="*/ 16 h 64"/>
                <a:gd name="T68" fmla="*/ 48 w 69"/>
                <a:gd name="T69" fmla="*/ 11 h 64"/>
                <a:gd name="T70" fmla="*/ 48 w 69"/>
                <a:gd name="T71" fmla="*/ 8 h 64"/>
                <a:gd name="T72" fmla="*/ 15 w 69"/>
                <a:gd name="T73" fmla="*/ 3 h 64"/>
                <a:gd name="T74" fmla="*/ 38 w 69"/>
                <a:gd name="T75" fmla="*/ 3 h 64"/>
                <a:gd name="T76" fmla="*/ 54 w 69"/>
                <a:gd name="T77" fmla="*/ 3 h 64"/>
                <a:gd name="T78" fmla="*/ 63 w 69"/>
                <a:gd name="T79" fmla="*/ 20 h 64"/>
                <a:gd name="T80" fmla="*/ 57 w 69"/>
                <a:gd name="T81" fmla="*/ 9 h 64"/>
                <a:gd name="T82" fmla="*/ 65 w 69"/>
                <a:gd name="T83" fmla="*/ 9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9" h="64">
                  <a:moveTo>
                    <a:pt x="65" y="6"/>
                  </a:moveTo>
                  <a:cubicBezTo>
                    <a:pt x="57" y="6"/>
                    <a:pt x="57" y="6"/>
                    <a:pt x="57" y="6"/>
                  </a:cubicBezTo>
                  <a:cubicBezTo>
                    <a:pt x="58" y="3"/>
                    <a:pt x="58" y="1"/>
                    <a:pt x="58" y="1"/>
                  </a:cubicBezTo>
                  <a:cubicBezTo>
                    <a:pt x="58" y="0"/>
                    <a:pt x="57" y="0"/>
                    <a:pt x="56" y="0"/>
                  </a:cubicBezTo>
                  <a:cubicBezTo>
                    <a:pt x="38" y="0"/>
                    <a:pt x="38" y="0"/>
                    <a:pt x="38" y="0"/>
                  </a:cubicBezTo>
                  <a:cubicBezTo>
                    <a:pt x="38" y="0"/>
                    <a:pt x="38" y="0"/>
                    <a:pt x="38" y="0"/>
                  </a:cubicBezTo>
                  <a:cubicBezTo>
                    <a:pt x="38" y="0"/>
                    <a:pt x="37" y="0"/>
                    <a:pt x="37" y="0"/>
                  </a:cubicBezTo>
                  <a:cubicBezTo>
                    <a:pt x="13" y="0"/>
                    <a:pt x="13" y="0"/>
                    <a:pt x="13" y="0"/>
                  </a:cubicBezTo>
                  <a:cubicBezTo>
                    <a:pt x="12" y="0"/>
                    <a:pt x="12" y="0"/>
                    <a:pt x="12" y="1"/>
                  </a:cubicBezTo>
                  <a:cubicBezTo>
                    <a:pt x="12" y="1"/>
                    <a:pt x="12" y="3"/>
                    <a:pt x="12" y="6"/>
                  </a:cubicBezTo>
                  <a:cubicBezTo>
                    <a:pt x="4" y="6"/>
                    <a:pt x="4" y="6"/>
                    <a:pt x="4" y="6"/>
                  </a:cubicBezTo>
                  <a:cubicBezTo>
                    <a:pt x="2" y="6"/>
                    <a:pt x="0" y="7"/>
                    <a:pt x="0" y="9"/>
                  </a:cubicBezTo>
                  <a:cubicBezTo>
                    <a:pt x="0" y="10"/>
                    <a:pt x="0" y="16"/>
                    <a:pt x="3" y="22"/>
                  </a:cubicBezTo>
                  <a:cubicBezTo>
                    <a:pt x="6" y="30"/>
                    <a:pt x="12" y="34"/>
                    <a:pt x="20" y="35"/>
                  </a:cubicBezTo>
                  <a:cubicBezTo>
                    <a:pt x="20" y="35"/>
                    <a:pt x="20" y="35"/>
                    <a:pt x="21" y="35"/>
                  </a:cubicBezTo>
                  <a:cubicBezTo>
                    <a:pt x="21" y="35"/>
                    <a:pt x="21" y="35"/>
                    <a:pt x="21" y="35"/>
                  </a:cubicBezTo>
                  <a:cubicBezTo>
                    <a:pt x="25" y="41"/>
                    <a:pt x="26" y="46"/>
                    <a:pt x="24" y="49"/>
                  </a:cubicBezTo>
                  <a:cubicBezTo>
                    <a:pt x="23" y="53"/>
                    <a:pt x="18" y="57"/>
                    <a:pt x="15" y="57"/>
                  </a:cubicBezTo>
                  <a:cubicBezTo>
                    <a:pt x="14" y="58"/>
                    <a:pt x="14" y="58"/>
                    <a:pt x="14" y="59"/>
                  </a:cubicBezTo>
                  <a:cubicBezTo>
                    <a:pt x="14" y="63"/>
                    <a:pt x="14" y="63"/>
                    <a:pt x="14" y="63"/>
                  </a:cubicBezTo>
                  <a:cubicBezTo>
                    <a:pt x="14" y="64"/>
                    <a:pt x="15" y="64"/>
                    <a:pt x="16" y="64"/>
                  </a:cubicBezTo>
                  <a:cubicBezTo>
                    <a:pt x="37" y="64"/>
                    <a:pt x="37" y="64"/>
                    <a:pt x="37" y="64"/>
                  </a:cubicBezTo>
                  <a:cubicBezTo>
                    <a:pt x="38" y="64"/>
                    <a:pt x="38" y="64"/>
                    <a:pt x="38" y="64"/>
                  </a:cubicBezTo>
                  <a:cubicBezTo>
                    <a:pt x="54" y="64"/>
                    <a:pt x="54" y="64"/>
                    <a:pt x="54" y="64"/>
                  </a:cubicBezTo>
                  <a:cubicBezTo>
                    <a:pt x="55" y="64"/>
                    <a:pt x="55" y="64"/>
                    <a:pt x="55" y="63"/>
                  </a:cubicBezTo>
                  <a:cubicBezTo>
                    <a:pt x="55" y="59"/>
                    <a:pt x="55" y="59"/>
                    <a:pt x="55" y="59"/>
                  </a:cubicBezTo>
                  <a:cubicBezTo>
                    <a:pt x="55" y="58"/>
                    <a:pt x="55" y="58"/>
                    <a:pt x="54" y="57"/>
                  </a:cubicBezTo>
                  <a:cubicBezTo>
                    <a:pt x="51" y="57"/>
                    <a:pt x="47" y="53"/>
                    <a:pt x="45" y="49"/>
                  </a:cubicBezTo>
                  <a:cubicBezTo>
                    <a:pt x="44" y="46"/>
                    <a:pt x="45" y="41"/>
                    <a:pt x="48" y="35"/>
                  </a:cubicBezTo>
                  <a:cubicBezTo>
                    <a:pt x="48" y="35"/>
                    <a:pt x="48" y="35"/>
                    <a:pt x="49" y="35"/>
                  </a:cubicBezTo>
                  <a:cubicBezTo>
                    <a:pt x="49" y="35"/>
                    <a:pt x="49" y="35"/>
                    <a:pt x="49" y="35"/>
                  </a:cubicBezTo>
                  <a:cubicBezTo>
                    <a:pt x="57" y="34"/>
                    <a:pt x="63" y="30"/>
                    <a:pt x="66" y="22"/>
                  </a:cubicBezTo>
                  <a:cubicBezTo>
                    <a:pt x="69" y="16"/>
                    <a:pt x="69" y="10"/>
                    <a:pt x="69" y="9"/>
                  </a:cubicBezTo>
                  <a:cubicBezTo>
                    <a:pt x="69" y="7"/>
                    <a:pt x="67" y="6"/>
                    <a:pt x="65" y="6"/>
                  </a:cubicBezTo>
                  <a:close/>
                  <a:moveTo>
                    <a:pt x="6" y="20"/>
                  </a:moveTo>
                  <a:cubicBezTo>
                    <a:pt x="4" y="15"/>
                    <a:pt x="4" y="10"/>
                    <a:pt x="4" y="9"/>
                  </a:cubicBezTo>
                  <a:cubicBezTo>
                    <a:pt x="4" y="9"/>
                    <a:pt x="4" y="9"/>
                    <a:pt x="4" y="9"/>
                  </a:cubicBezTo>
                  <a:cubicBezTo>
                    <a:pt x="12" y="9"/>
                    <a:pt x="12" y="9"/>
                    <a:pt x="12" y="9"/>
                  </a:cubicBezTo>
                  <a:cubicBezTo>
                    <a:pt x="12" y="10"/>
                    <a:pt x="12" y="10"/>
                    <a:pt x="13" y="10"/>
                  </a:cubicBezTo>
                  <a:cubicBezTo>
                    <a:pt x="13" y="12"/>
                    <a:pt x="13" y="14"/>
                    <a:pt x="14" y="17"/>
                  </a:cubicBezTo>
                  <a:cubicBezTo>
                    <a:pt x="14" y="17"/>
                    <a:pt x="14" y="17"/>
                    <a:pt x="14" y="17"/>
                  </a:cubicBezTo>
                  <a:cubicBezTo>
                    <a:pt x="14" y="18"/>
                    <a:pt x="14" y="18"/>
                    <a:pt x="14" y="18"/>
                  </a:cubicBezTo>
                  <a:cubicBezTo>
                    <a:pt x="16" y="22"/>
                    <a:pt x="17" y="27"/>
                    <a:pt x="19" y="31"/>
                  </a:cubicBezTo>
                  <a:cubicBezTo>
                    <a:pt x="13" y="30"/>
                    <a:pt x="9" y="27"/>
                    <a:pt x="6" y="20"/>
                  </a:cubicBezTo>
                  <a:close/>
                  <a:moveTo>
                    <a:pt x="45" y="33"/>
                  </a:moveTo>
                  <a:cubicBezTo>
                    <a:pt x="41" y="41"/>
                    <a:pt x="40" y="46"/>
                    <a:pt x="42" y="51"/>
                  </a:cubicBezTo>
                  <a:cubicBezTo>
                    <a:pt x="44" y="55"/>
                    <a:pt x="48" y="59"/>
                    <a:pt x="52" y="60"/>
                  </a:cubicBezTo>
                  <a:cubicBezTo>
                    <a:pt x="52" y="61"/>
                    <a:pt x="52" y="61"/>
                    <a:pt x="52" y="61"/>
                  </a:cubicBezTo>
                  <a:cubicBezTo>
                    <a:pt x="38" y="61"/>
                    <a:pt x="38" y="61"/>
                    <a:pt x="38" y="61"/>
                  </a:cubicBezTo>
                  <a:cubicBezTo>
                    <a:pt x="37" y="61"/>
                    <a:pt x="37" y="61"/>
                    <a:pt x="37" y="61"/>
                  </a:cubicBezTo>
                  <a:cubicBezTo>
                    <a:pt x="17" y="61"/>
                    <a:pt x="17" y="61"/>
                    <a:pt x="17" y="61"/>
                  </a:cubicBezTo>
                  <a:cubicBezTo>
                    <a:pt x="17" y="60"/>
                    <a:pt x="17" y="60"/>
                    <a:pt x="17" y="60"/>
                  </a:cubicBezTo>
                  <a:cubicBezTo>
                    <a:pt x="21" y="59"/>
                    <a:pt x="25" y="55"/>
                    <a:pt x="27" y="51"/>
                  </a:cubicBezTo>
                  <a:cubicBezTo>
                    <a:pt x="37" y="51"/>
                    <a:pt x="37" y="51"/>
                    <a:pt x="37" y="51"/>
                  </a:cubicBezTo>
                  <a:cubicBezTo>
                    <a:pt x="38" y="51"/>
                    <a:pt x="39" y="50"/>
                    <a:pt x="39" y="49"/>
                  </a:cubicBezTo>
                  <a:cubicBezTo>
                    <a:pt x="39" y="49"/>
                    <a:pt x="38" y="48"/>
                    <a:pt x="37" y="48"/>
                  </a:cubicBezTo>
                  <a:cubicBezTo>
                    <a:pt x="28" y="48"/>
                    <a:pt x="28" y="48"/>
                    <a:pt x="28" y="48"/>
                  </a:cubicBezTo>
                  <a:cubicBezTo>
                    <a:pt x="29" y="44"/>
                    <a:pt x="27" y="39"/>
                    <a:pt x="24" y="33"/>
                  </a:cubicBezTo>
                  <a:cubicBezTo>
                    <a:pt x="23" y="31"/>
                    <a:pt x="22" y="28"/>
                    <a:pt x="21" y="26"/>
                  </a:cubicBezTo>
                  <a:cubicBezTo>
                    <a:pt x="31" y="26"/>
                    <a:pt x="31" y="26"/>
                    <a:pt x="31" y="26"/>
                  </a:cubicBezTo>
                  <a:cubicBezTo>
                    <a:pt x="32" y="26"/>
                    <a:pt x="32" y="25"/>
                    <a:pt x="32" y="25"/>
                  </a:cubicBezTo>
                  <a:cubicBezTo>
                    <a:pt x="32" y="24"/>
                    <a:pt x="32" y="23"/>
                    <a:pt x="31" y="23"/>
                  </a:cubicBezTo>
                  <a:cubicBezTo>
                    <a:pt x="20" y="23"/>
                    <a:pt x="20" y="23"/>
                    <a:pt x="20" y="23"/>
                  </a:cubicBezTo>
                  <a:cubicBezTo>
                    <a:pt x="19" y="22"/>
                    <a:pt x="18" y="20"/>
                    <a:pt x="18" y="19"/>
                  </a:cubicBezTo>
                  <a:cubicBezTo>
                    <a:pt x="39" y="19"/>
                    <a:pt x="39" y="19"/>
                    <a:pt x="39" y="19"/>
                  </a:cubicBezTo>
                  <a:cubicBezTo>
                    <a:pt x="40" y="19"/>
                    <a:pt x="41" y="18"/>
                    <a:pt x="41" y="17"/>
                  </a:cubicBezTo>
                  <a:cubicBezTo>
                    <a:pt x="41" y="16"/>
                    <a:pt x="40" y="16"/>
                    <a:pt x="39" y="16"/>
                  </a:cubicBezTo>
                  <a:cubicBezTo>
                    <a:pt x="17" y="16"/>
                    <a:pt x="17" y="16"/>
                    <a:pt x="17" y="16"/>
                  </a:cubicBezTo>
                  <a:cubicBezTo>
                    <a:pt x="17" y="14"/>
                    <a:pt x="16" y="12"/>
                    <a:pt x="16" y="11"/>
                  </a:cubicBezTo>
                  <a:cubicBezTo>
                    <a:pt x="48" y="11"/>
                    <a:pt x="48" y="11"/>
                    <a:pt x="48" y="11"/>
                  </a:cubicBezTo>
                  <a:cubicBezTo>
                    <a:pt x="49" y="11"/>
                    <a:pt x="49" y="10"/>
                    <a:pt x="49" y="9"/>
                  </a:cubicBezTo>
                  <a:cubicBezTo>
                    <a:pt x="49" y="8"/>
                    <a:pt x="49" y="8"/>
                    <a:pt x="48" y="8"/>
                  </a:cubicBezTo>
                  <a:cubicBezTo>
                    <a:pt x="16" y="8"/>
                    <a:pt x="16" y="8"/>
                    <a:pt x="16" y="8"/>
                  </a:cubicBezTo>
                  <a:cubicBezTo>
                    <a:pt x="15" y="6"/>
                    <a:pt x="15" y="4"/>
                    <a:pt x="15" y="3"/>
                  </a:cubicBezTo>
                  <a:cubicBezTo>
                    <a:pt x="37" y="3"/>
                    <a:pt x="37" y="3"/>
                    <a:pt x="37" y="3"/>
                  </a:cubicBezTo>
                  <a:cubicBezTo>
                    <a:pt x="37" y="3"/>
                    <a:pt x="38" y="3"/>
                    <a:pt x="38" y="3"/>
                  </a:cubicBezTo>
                  <a:cubicBezTo>
                    <a:pt x="38" y="3"/>
                    <a:pt x="38" y="3"/>
                    <a:pt x="38" y="3"/>
                  </a:cubicBezTo>
                  <a:cubicBezTo>
                    <a:pt x="54" y="3"/>
                    <a:pt x="54" y="3"/>
                    <a:pt x="54" y="3"/>
                  </a:cubicBezTo>
                  <a:cubicBezTo>
                    <a:pt x="54" y="7"/>
                    <a:pt x="53" y="19"/>
                    <a:pt x="45" y="33"/>
                  </a:cubicBezTo>
                  <a:close/>
                  <a:moveTo>
                    <a:pt x="63" y="20"/>
                  </a:moveTo>
                  <a:cubicBezTo>
                    <a:pt x="60" y="27"/>
                    <a:pt x="56" y="30"/>
                    <a:pt x="50" y="31"/>
                  </a:cubicBezTo>
                  <a:cubicBezTo>
                    <a:pt x="54" y="23"/>
                    <a:pt x="56" y="15"/>
                    <a:pt x="57" y="9"/>
                  </a:cubicBezTo>
                  <a:cubicBezTo>
                    <a:pt x="65" y="9"/>
                    <a:pt x="65" y="9"/>
                    <a:pt x="65" y="9"/>
                  </a:cubicBezTo>
                  <a:cubicBezTo>
                    <a:pt x="65" y="9"/>
                    <a:pt x="65" y="9"/>
                    <a:pt x="65" y="9"/>
                  </a:cubicBezTo>
                  <a:cubicBezTo>
                    <a:pt x="65" y="10"/>
                    <a:pt x="65" y="15"/>
                    <a:pt x="63"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h-TH"/>
            </a:p>
          </p:txBody>
        </p:sp>
        <p:grpSp>
          <p:nvGrpSpPr>
            <p:cNvPr id="50" name="Group 49"/>
            <p:cNvGrpSpPr/>
            <p:nvPr/>
          </p:nvGrpSpPr>
          <p:grpSpPr>
            <a:xfrm>
              <a:off x="13342817" y="10150139"/>
              <a:ext cx="2720563" cy="2803861"/>
              <a:chOff x="8504237" y="7025939"/>
              <a:chExt cx="2720563" cy="2803861"/>
            </a:xfrm>
          </p:grpSpPr>
          <p:sp>
            <p:nvSpPr>
              <p:cNvPr id="51" name="Shape 2231" descr="Oval 9"/>
              <p:cNvSpPr/>
              <p:nvPr/>
            </p:nvSpPr>
            <p:spPr>
              <a:xfrm>
                <a:off x="8580437" y="7025939"/>
                <a:ext cx="2563968" cy="2557999"/>
              </a:xfrm>
              <a:prstGeom prst="ellipse">
                <a:avLst/>
              </a:prstGeom>
              <a:solidFill>
                <a:schemeClr val="accent2"/>
              </a:solidFill>
              <a:ln w="12700">
                <a:miter lim="400000"/>
              </a:ln>
            </p:spPr>
            <p:txBody>
              <a:bodyPr lIns="45719" rIns="45719"/>
              <a:lstStyle/>
              <a:p>
                <a:endParaRPr/>
              </a:p>
            </p:txBody>
          </p:sp>
          <p:pic>
            <p:nvPicPr>
              <p:cNvPr id="52" name="Picture 5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04237" y="7109237"/>
                <a:ext cx="2720563" cy="2720563"/>
              </a:xfrm>
              <a:prstGeom prst="rect">
                <a:avLst/>
              </a:prstGeom>
            </p:spPr>
          </p:pic>
          <p:sp>
            <p:nvSpPr>
              <p:cNvPr id="53" name="Rectangle 139"/>
              <p:cNvSpPr/>
              <p:nvPr/>
            </p:nvSpPr>
            <p:spPr>
              <a:xfrm>
                <a:off x="9151266" y="7513265"/>
                <a:ext cx="1506586" cy="150697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p>
            </p:txBody>
          </p:sp>
          <p:grpSp>
            <p:nvGrpSpPr>
              <p:cNvPr id="54" name="กลุ่ม 77"/>
              <p:cNvGrpSpPr/>
              <p:nvPr/>
            </p:nvGrpSpPr>
            <p:grpSpPr>
              <a:xfrm>
                <a:off x="9565849" y="7926336"/>
                <a:ext cx="624101" cy="680836"/>
                <a:chOff x="16724313" y="7705725"/>
                <a:chExt cx="523875" cy="571500"/>
              </a:xfrm>
              <a:solidFill>
                <a:schemeClr val="bg1"/>
              </a:solidFill>
            </p:grpSpPr>
            <p:sp>
              <p:nvSpPr>
                <p:cNvPr id="55" name="Freeform 152"/>
                <p:cNvSpPr>
                  <a:spLocks noEditPoints="1"/>
                </p:cNvSpPr>
                <p:nvPr/>
              </p:nvSpPr>
              <p:spPr bwMode="auto">
                <a:xfrm>
                  <a:off x="16724313" y="7705725"/>
                  <a:ext cx="523875" cy="171450"/>
                </a:xfrm>
                <a:custGeom>
                  <a:avLst/>
                  <a:gdLst>
                    <a:gd name="T0" fmla="*/ 49 w 55"/>
                    <a:gd name="T1" fmla="*/ 0 h 18"/>
                    <a:gd name="T2" fmla="*/ 5 w 55"/>
                    <a:gd name="T3" fmla="*/ 0 h 18"/>
                    <a:gd name="T4" fmla="*/ 0 w 55"/>
                    <a:gd name="T5" fmla="*/ 6 h 18"/>
                    <a:gd name="T6" fmla="*/ 0 w 55"/>
                    <a:gd name="T7" fmla="*/ 13 h 18"/>
                    <a:gd name="T8" fmla="*/ 5 w 55"/>
                    <a:gd name="T9" fmla="*/ 18 h 18"/>
                    <a:gd name="T10" fmla="*/ 49 w 55"/>
                    <a:gd name="T11" fmla="*/ 18 h 18"/>
                    <a:gd name="T12" fmla="*/ 55 w 55"/>
                    <a:gd name="T13" fmla="*/ 13 h 18"/>
                    <a:gd name="T14" fmla="*/ 55 w 55"/>
                    <a:gd name="T15" fmla="*/ 6 h 18"/>
                    <a:gd name="T16" fmla="*/ 49 w 55"/>
                    <a:gd name="T17" fmla="*/ 0 h 18"/>
                    <a:gd name="T18" fmla="*/ 31 w 55"/>
                    <a:gd name="T19" fmla="*/ 16 h 18"/>
                    <a:gd name="T20" fmla="*/ 5 w 55"/>
                    <a:gd name="T21" fmla="*/ 16 h 18"/>
                    <a:gd name="T22" fmla="*/ 2 w 55"/>
                    <a:gd name="T23" fmla="*/ 13 h 18"/>
                    <a:gd name="T24" fmla="*/ 2 w 55"/>
                    <a:gd name="T25" fmla="*/ 6 h 18"/>
                    <a:gd name="T26" fmla="*/ 5 w 55"/>
                    <a:gd name="T27" fmla="*/ 3 h 18"/>
                    <a:gd name="T28" fmla="*/ 31 w 55"/>
                    <a:gd name="T29" fmla="*/ 3 h 18"/>
                    <a:gd name="T30" fmla="*/ 31 w 55"/>
                    <a:gd name="T31" fmla="*/ 16 h 18"/>
                    <a:gd name="T32" fmla="*/ 52 w 55"/>
                    <a:gd name="T33" fmla="*/ 13 h 18"/>
                    <a:gd name="T34" fmla="*/ 49 w 55"/>
                    <a:gd name="T35" fmla="*/ 16 h 18"/>
                    <a:gd name="T36" fmla="*/ 34 w 55"/>
                    <a:gd name="T37" fmla="*/ 16 h 18"/>
                    <a:gd name="T38" fmla="*/ 34 w 55"/>
                    <a:gd name="T39" fmla="*/ 3 h 18"/>
                    <a:gd name="T40" fmla="*/ 49 w 55"/>
                    <a:gd name="T41" fmla="*/ 3 h 18"/>
                    <a:gd name="T42" fmla="*/ 52 w 55"/>
                    <a:gd name="T43" fmla="*/ 6 h 18"/>
                    <a:gd name="T44" fmla="*/ 52 w 55"/>
                    <a:gd name="T45"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18">
                      <a:moveTo>
                        <a:pt x="49" y="0"/>
                      </a:moveTo>
                      <a:cubicBezTo>
                        <a:pt x="5" y="0"/>
                        <a:pt x="5" y="0"/>
                        <a:pt x="5" y="0"/>
                      </a:cubicBezTo>
                      <a:cubicBezTo>
                        <a:pt x="2" y="0"/>
                        <a:pt x="0" y="3"/>
                        <a:pt x="0" y="6"/>
                      </a:cubicBezTo>
                      <a:cubicBezTo>
                        <a:pt x="0" y="13"/>
                        <a:pt x="0" y="13"/>
                        <a:pt x="0" y="13"/>
                      </a:cubicBezTo>
                      <a:cubicBezTo>
                        <a:pt x="0" y="16"/>
                        <a:pt x="2" y="18"/>
                        <a:pt x="5" y="18"/>
                      </a:cubicBezTo>
                      <a:cubicBezTo>
                        <a:pt x="49" y="18"/>
                        <a:pt x="49" y="18"/>
                        <a:pt x="49" y="18"/>
                      </a:cubicBezTo>
                      <a:cubicBezTo>
                        <a:pt x="52" y="18"/>
                        <a:pt x="55" y="16"/>
                        <a:pt x="55" y="13"/>
                      </a:cubicBezTo>
                      <a:cubicBezTo>
                        <a:pt x="55" y="6"/>
                        <a:pt x="55" y="6"/>
                        <a:pt x="55" y="6"/>
                      </a:cubicBezTo>
                      <a:cubicBezTo>
                        <a:pt x="55" y="3"/>
                        <a:pt x="52" y="0"/>
                        <a:pt x="49" y="0"/>
                      </a:cubicBezTo>
                      <a:close/>
                      <a:moveTo>
                        <a:pt x="31" y="16"/>
                      </a:moveTo>
                      <a:cubicBezTo>
                        <a:pt x="5" y="16"/>
                        <a:pt x="5" y="16"/>
                        <a:pt x="5" y="16"/>
                      </a:cubicBezTo>
                      <a:cubicBezTo>
                        <a:pt x="4" y="16"/>
                        <a:pt x="2" y="14"/>
                        <a:pt x="2" y="13"/>
                      </a:cubicBezTo>
                      <a:cubicBezTo>
                        <a:pt x="2" y="6"/>
                        <a:pt x="2" y="6"/>
                        <a:pt x="2" y="6"/>
                      </a:cubicBezTo>
                      <a:cubicBezTo>
                        <a:pt x="2" y="4"/>
                        <a:pt x="4" y="3"/>
                        <a:pt x="5" y="3"/>
                      </a:cubicBezTo>
                      <a:cubicBezTo>
                        <a:pt x="31" y="3"/>
                        <a:pt x="31" y="3"/>
                        <a:pt x="31" y="3"/>
                      </a:cubicBezTo>
                      <a:lnTo>
                        <a:pt x="31" y="16"/>
                      </a:lnTo>
                      <a:close/>
                      <a:moveTo>
                        <a:pt x="52" y="13"/>
                      </a:moveTo>
                      <a:cubicBezTo>
                        <a:pt x="52" y="14"/>
                        <a:pt x="51" y="16"/>
                        <a:pt x="49" y="16"/>
                      </a:cubicBezTo>
                      <a:cubicBezTo>
                        <a:pt x="34" y="16"/>
                        <a:pt x="34" y="16"/>
                        <a:pt x="34" y="16"/>
                      </a:cubicBezTo>
                      <a:cubicBezTo>
                        <a:pt x="34" y="3"/>
                        <a:pt x="34" y="3"/>
                        <a:pt x="34" y="3"/>
                      </a:cubicBezTo>
                      <a:cubicBezTo>
                        <a:pt x="49" y="3"/>
                        <a:pt x="49" y="3"/>
                        <a:pt x="49" y="3"/>
                      </a:cubicBezTo>
                      <a:cubicBezTo>
                        <a:pt x="51" y="3"/>
                        <a:pt x="52" y="4"/>
                        <a:pt x="52" y="6"/>
                      </a:cubicBezTo>
                      <a:lnTo>
                        <a:pt x="5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56" name="Oval 153"/>
                <p:cNvSpPr>
                  <a:spLocks noChangeArrowheads="1"/>
                </p:cNvSpPr>
                <p:nvPr/>
              </p:nvSpPr>
              <p:spPr bwMode="auto">
                <a:xfrm>
                  <a:off x="17114838" y="7762875"/>
                  <a:ext cx="57150" cy="571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57" name="Freeform 154"/>
                <p:cNvSpPr>
                  <a:spLocks noEditPoints="1"/>
                </p:cNvSpPr>
                <p:nvPr/>
              </p:nvSpPr>
              <p:spPr bwMode="auto">
                <a:xfrm>
                  <a:off x="16724313" y="7905750"/>
                  <a:ext cx="523875" cy="171450"/>
                </a:xfrm>
                <a:custGeom>
                  <a:avLst/>
                  <a:gdLst>
                    <a:gd name="T0" fmla="*/ 49 w 55"/>
                    <a:gd name="T1" fmla="*/ 0 h 18"/>
                    <a:gd name="T2" fmla="*/ 5 w 55"/>
                    <a:gd name="T3" fmla="*/ 0 h 18"/>
                    <a:gd name="T4" fmla="*/ 0 w 55"/>
                    <a:gd name="T5" fmla="*/ 6 h 18"/>
                    <a:gd name="T6" fmla="*/ 0 w 55"/>
                    <a:gd name="T7" fmla="*/ 13 h 18"/>
                    <a:gd name="T8" fmla="*/ 5 w 55"/>
                    <a:gd name="T9" fmla="*/ 18 h 18"/>
                    <a:gd name="T10" fmla="*/ 49 w 55"/>
                    <a:gd name="T11" fmla="*/ 18 h 18"/>
                    <a:gd name="T12" fmla="*/ 55 w 55"/>
                    <a:gd name="T13" fmla="*/ 13 h 18"/>
                    <a:gd name="T14" fmla="*/ 55 w 55"/>
                    <a:gd name="T15" fmla="*/ 6 h 18"/>
                    <a:gd name="T16" fmla="*/ 49 w 55"/>
                    <a:gd name="T17" fmla="*/ 0 h 18"/>
                    <a:gd name="T18" fmla="*/ 31 w 55"/>
                    <a:gd name="T19" fmla="*/ 15 h 18"/>
                    <a:gd name="T20" fmla="*/ 5 w 55"/>
                    <a:gd name="T21" fmla="*/ 15 h 18"/>
                    <a:gd name="T22" fmla="*/ 2 w 55"/>
                    <a:gd name="T23" fmla="*/ 13 h 18"/>
                    <a:gd name="T24" fmla="*/ 2 w 55"/>
                    <a:gd name="T25" fmla="*/ 6 h 18"/>
                    <a:gd name="T26" fmla="*/ 5 w 55"/>
                    <a:gd name="T27" fmla="*/ 3 h 18"/>
                    <a:gd name="T28" fmla="*/ 31 w 55"/>
                    <a:gd name="T29" fmla="*/ 3 h 18"/>
                    <a:gd name="T30" fmla="*/ 31 w 55"/>
                    <a:gd name="T31" fmla="*/ 15 h 18"/>
                    <a:gd name="T32" fmla="*/ 52 w 55"/>
                    <a:gd name="T33" fmla="*/ 13 h 18"/>
                    <a:gd name="T34" fmla="*/ 49 w 55"/>
                    <a:gd name="T35" fmla="*/ 15 h 18"/>
                    <a:gd name="T36" fmla="*/ 34 w 55"/>
                    <a:gd name="T37" fmla="*/ 15 h 18"/>
                    <a:gd name="T38" fmla="*/ 34 w 55"/>
                    <a:gd name="T39" fmla="*/ 3 h 18"/>
                    <a:gd name="T40" fmla="*/ 49 w 55"/>
                    <a:gd name="T41" fmla="*/ 3 h 18"/>
                    <a:gd name="T42" fmla="*/ 52 w 55"/>
                    <a:gd name="T43" fmla="*/ 6 h 18"/>
                    <a:gd name="T44" fmla="*/ 52 w 55"/>
                    <a:gd name="T45"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18">
                      <a:moveTo>
                        <a:pt x="49" y="0"/>
                      </a:moveTo>
                      <a:cubicBezTo>
                        <a:pt x="5" y="0"/>
                        <a:pt x="5" y="0"/>
                        <a:pt x="5" y="0"/>
                      </a:cubicBezTo>
                      <a:cubicBezTo>
                        <a:pt x="2" y="0"/>
                        <a:pt x="0" y="3"/>
                        <a:pt x="0" y="6"/>
                      </a:cubicBezTo>
                      <a:cubicBezTo>
                        <a:pt x="0" y="13"/>
                        <a:pt x="0" y="13"/>
                        <a:pt x="0" y="13"/>
                      </a:cubicBezTo>
                      <a:cubicBezTo>
                        <a:pt x="0" y="16"/>
                        <a:pt x="2" y="18"/>
                        <a:pt x="5" y="18"/>
                      </a:cubicBezTo>
                      <a:cubicBezTo>
                        <a:pt x="49" y="18"/>
                        <a:pt x="49" y="18"/>
                        <a:pt x="49" y="18"/>
                      </a:cubicBezTo>
                      <a:cubicBezTo>
                        <a:pt x="52" y="18"/>
                        <a:pt x="55" y="16"/>
                        <a:pt x="55" y="13"/>
                      </a:cubicBezTo>
                      <a:cubicBezTo>
                        <a:pt x="55" y="6"/>
                        <a:pt x="55" y="6"/>
                        <a:pt x="55" y="6"/>
                      </a:cubicBezTo>
                      <a:cubicBezTo>
                        <a:pt x="55" y="3"/>
                        <a:pt x="52" y="0"/>
                        <a:pt x="49" y="0"/>
                      </a:cubicBezTo>
                      <a:close/>
                      <a:moveTo>
                        <a:pt x="31" y="15"/>
                      </a:moveTo>
                      <a:cubicBezTo>
                        <a:pt x="5" y="15"/>
                        <a:pt x="5" y="15"/>
                        <a:pt x="5" y="15"/>
                      </a:cubicBezTo>
                      <a:cubicBezTo>
                        <a:pt x="4" y="15"/>
                        <a:pt x="2" y="14"/>
                        <a:pt x="2" y="13"/>
                      </a:cubicBezTo>
                      <a:cubicBezTo>
                        <a:pt x="2" y="6"/>
                        <a:pt x="2" y="6"/>
                        <a:pt x="2" y="6"/>
                      </a:cubicBezTo>
                      <a:cubicBezTo>
                        <a:pt x="2" y="4"/>
                        <a:pt x="4" y="3"/>
                        <a:pt x="5" y="3"/>
                      </a:cubicBezTo>
                      <a:cubicBezTo>
                        <a:pt x="31" y="3"/>
                        <a:pt x="31" y="3"/>
                        <a:pt x="31" y="3"/>
                      </a:cubicBezTo>
                      <a:lnTo>
                        <a:pt x="31" y="15"/>
                      </a:lnTo>
                      <a:close/>
                      <a:moveTo>
                        <a:pt x="52" y="13"/>
                      </a:moveTo>
                      <a:cubicBezTo>
                        <a:pt x="52" y="14"/>
                        <a:pt x="51" y="15"/>
                        <a:pt x="49" y="15"/>
                      </a:cubicBezTo>
                      <a:cubicBezTo>
                        <a:pt x="34" y="15"/>
                        <a:pt x="34" y="15"/>
                        <a:pt x="34" y="15"/>
                      </a:cubicBezTo>
                      <a:cubicBezTo>
                        <a:pt x="34" y="3"/>
                        <a:pt x="34" y="3"/>
                        <a:pt x="34" y="3"/>
                      </a:cubicBezTo>
                      <a:cubicBezTo>
                        <a:pt x="49" y="3"/>
                        <a:pt x="49" y="3"/>
                        <a:pt x="49" y="3"/>
                      </a:cubicBezTo>
                      <a:cubicBezTo>
                        <a:pt x="51" y="3"/>
                        <a:pt x="52" y="4"/>
                        <a:pt x="52" y="6"/>
                      </a:cubicBezTo>
                      <a:lnTo>
                        <a:pt x="5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58" name="Oval 155"/>
                <p:cNvSpPr>
                  <a:spLocks noChangeArrowheads="1"/>
                </p:cNvSpPr>
                <p:nvPr/>
              </p:nvSpPr>
              <p:spPr bwMode="auto">
                <a:xfrm>
                  <a:off x="17114838" y="7962900"/>
                  <a:ext cx="57150" cy="571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59" name="Freeform 156"/>
                <p:cNvSpPr>
                  <a:spLocks noEditPoints="1"/>
                </p:cNvSpPr>
                <p:nvPr/>
              </p:nvSpPr>
              <p:spPr bwMode="auto">
                <a:xfrm>
                  <a:off x="16724313" y="8105775"/>
                  <a:ext cx="523875" cy="171450"/>
                </a:xfrm>
                <a:custGeom>
                  <a:avLst/>
                  <a:gdLst>
                    <a:gd name="T0" fmla="*/ 49 w 55"/>
                    <a:gd name="T1" fmla="*/ 0 h 18"/>
                    <a:gd name="T2" fmla="*/ 5 w 55"/>
                    <a:gd name="T3" fmla="*/ 0 h 18"/>
                    <a:gd name="T4" fmla="*/ 0 w 55"/>
                    <a:gd name="T5" fmla="*/ 5 h 18"/>
                    <a:gd name="T6" fmla="*/ 0 w 55"/>
                    <a:gd name="T7" fmla="*/ 12 h 18"/>
                    <a:gd name="T8" fmla="*/ 5 w 55"/>
                    <a:gd name="T9" fmla="*/ 18 h 18"/>
                    <a:gd name="T10" fmla="*/ 49 w 55"/>
                    <a:gd name="T11" fmla="*/ 18 h 18"/>
                    <a:gd name="T12" fmla="*/ 55 w 55"/>
                    <a:gd name="T13" fmla="*/ 12 h 18"/>
                    <a:gd name="T14" fmla="*/ 55 w 55"/>
                    <a:gd name="T15" fmla="*/ 5 h 18"/>
                    <a:gd name="T16" fmla="*/ 49 w 55"/>
                    <a:gd name="T17" fmla="*/ 0 h 18"/>
                    <a:gd name="T18" fmla="*/ 31 w 55"/>
                    <a:gd name="T19" fmla="*/ 15 h 18"/>
                    <a:gd name="T20" fmla="*/ 5 w 55"/>
                    <a:gd name="T21" fmla="*/ 15 h 18"/>
                    <a:gd name="T22" fmla="*/ 2 w 55"/>
                    <a:gd name="T23" fmla="*/ 12 h 18"/>
                    <a:gd name="T24" fmla="*/ 2 w 55"/>
                    <a:gd name="T25" fmla="*/ 5 h 18"/>
                    <a:gd name="T26" fmla="*/ 5 w 55"/>
                    <a:gd name="T27" fmla="*/ 3 h 18"/>
                    <a:gd name="T28" fmla="*/ 31 w 55"/>
                    <a:gd name="T29" fmla="*/ 3 h 18"/>
                    <a:gd name="T30" fmla="*/ 31 w 55"/>
                    <a:gd name="T31" fmla="*/ 15 h 18"/>
                    <a:gd name="T32" fmla="*/ 52 w 55"/>
                    <a:gd name="T33" fmla="*/ 12 h 18"/>
                    <a:gd name="T34" fmla="*/ 49 w 55"/>
                    <a:gd name="T35" fmla="*/ 15 h 18"/>
                    <a:gd name="T36" fmla="*/ 34 w 55"/>
                    <a:gd name="T37" fmla="*/ 15 h 18"/>
                    <a:gd name="T38" fmla="*/ 34 w 55"/>
                    <a:gd name="T39" fmla="*/ 3 h 18"/>
                    <a:gd name="T40" fmla="*/ 49 w 55"/>
                    <a:gd name="T41" fmla="*/ 3 h 18"/>
                    <a:gd name="T42" fmla="*/ 52 w 55"/>
                    <a:gd name="T43" fmla="*/ 5 h 18"/>
                    <a:gd name="T44" fmla="*/ 52 w 55"/>
                    <a:gd name="T45"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18">
                      <a:moveTo>
                        <a:pt x="49" y="0"/>
                      </a:moveTo>
                      <a:cubicBezTo>
                        <a:pt x="5" y="0"/>
                        <a:pt x="5" y="0"/>
                        <a:pt x="5" y="0"/>
                      </a:cubicBezTo>
                      <a:cubicBezTo>
                        <a:pt x="2" y="0"/>
                        <a:pt x="0" y="2"/>
                        <a:pt x="0" y="5"/>
                      </a:cubicBezTo>
                      <a:cubicBezTo>
                        <a:pt x="0" y="12"/>
                        <a:pt x="0" y="12"/>
                        <a:pt x="0" y="12"/>
                      </a:cubicBezTo>
                      <a:cubicBezTo>
                        <a:pt x="0" y="16"/>
                        <a:pt x="2" y="18"/>
                        <a:pt x="5" y="18"/>
                      </a:cubicBezTo>
                      <a:cubicBezTo>
                        <a:pt x="49" y="18"/>
                        <a:pt x="49" y="18"/>
                        <a:pt x="49" y="18"/>
                      </a:cubicBezTo>
                      <a:cubicBezTo>
                        <a:pt x="52" y="18"/>
                        <a:pt x="55" y="16"/>
                        <a:pt x="55" y="12"/>
                      </a:cubicBezTo>
                      <a:cubicBezTo>
                        <a:pt x="55" y="5"/>
                        <a:pt x="55" y="5"/>
                        <a:pt x="55" y="5"/>
                      </a:cubicBezTo>
                      <a:cubicBezTo>
                        <a:pt x="55" y="2"/>
                        <a:pt x="52" y="0"/>
                        <a:pt x="49" y="0"/>
                      </a:cubicBezTo>
                      <a:close/>
                      <a:moveTo>
                        <a:pt x="31" y="15"/>
                      </a:moveTo>
                      <a:cubicBezTo>
                        <a:pt x="5" y="15"/>
                        <a:pt x="5" y="15"/>
                        <a:pt x="5" y="15"/>
                      </a:cubicBezTo>
                      <a:cubicBezTo>
                        <a:pt x="4" y="15"/>
                        <a:pt x="2" y="14"/>
                        <a:pt x="2" y="12"/>
                      </a:cubicBezTo>
                      <a:cubicBezTo>
                        <a:pt x="2" y="5"/>
                        <a:pt x="2" y="5"/>
                        <a:pt x="2" y="5"/>
                      </a:cubicBezTo>
                      <a:cubicBezTo>
                        <a:pt x="2" y="4"/>
                        <a:pt x="4" y="3"/>
                        <a:pt x="5" y="3"/>
                      </a:cubicBezTo>
                      <a:cubicBezTo>
                        <a:pt x="31" y="3"/>
                        <a:pt x="31" y="3"/>
                        <a:pt x="31" y="3"/>
                      </a:cubicBezTo>
                      <a:lnTo>
                        <a:pt x="31" y="15"/>
                      </a:lnTo>
                      <a:close/>
                      <a:moveTo>
                        <a:pt x="52" y="12"/>
                      </a:moveTo>
                      <a:cubicBezTo>
                        <a:pt x="52" y="14"/>
                        <a:pt x="51" y="15"/>
                        <a:pt x="49" y="15"/>
                      </a:cubicBezTo>
                      <a:cubicBezTo>
                        <a:pt x="34" y="15"/>
                        <a:pt x="34" y="15"/>
                        <a:pt x="34" y="15"/>
                      </a:cubicBezTo>
                      <a:cubicBezTo>
                        <a:pt x="34" y="3"/>
                        <a:pt x="34" y="3"/>
                        <a:pt x="34" y="3"/>
                      </a:cubicBezTo>
                      <a:cubicBezTo>
                        <a:pt x="49" y="3"/>
                        <a:pt x="49" y="3"/>
                        <a:pt x="49" y="3"/>
                      </a:cubicBezTo>
                      <a:cubicBezTo>
                        <a:pt x="51" y="3"/>
                        <a:pt x="52" y="4"/>
                        <a:pt x="52" y="5"/>
                      </a:cubicBezTo>
                      <a:lnTo>
                        <a:pt x="52"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60" name="Oval 157"/>
                <p:cNvSpPr>
                  <a:spLocks noChangeArrowheads="1"/>
                </p:cNvSpPr>
                <p:nvPr/>
              </p:nvSpPr>
              <p:spPr bwMode="auto">
                <a:xfrm>
                  <a:off x="17114838" y="8162925"/>
                  <a:ext cx="57150" cy="571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grpSp>
        <p:grpSp>
          <p:nvGrpSpPr>
            <p:cNvPr id="64" name="กลุ่ม 130"/>
            <p:cNvGrpSpPr/>
            <p:nvPr/>
          </p:nvGrpSpPr>
          <p:grpSpPr>
            <a:xfrm>
              <a:off x="16434647" y="4277749"/>
              <a:ext cx="5968734" cy="1698890"/>
              <a:chOff x="13637980" y="4184592"/>
              <a:chExt cx="5402461" cy="1537711"/>
            </a:xfrm>
          </p:grpSpPr>
          <p:sp>
            <p:nvSpPr>
              <p:cNvPr id="65" name="Teardrop 16"/>
              <p:cNvSpPr/>
              <p:nvPr/>
            </p:nvSpPr>
            <p:spPr bwMode="auto">
              <a:xfrm rot="8100000">
                <a:off x="13637980" y="4251690"/>
                <a:ext cx="895064" cy="895297"/>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a:defRPr/>
                </a:pPr>
                <a:endParaRPr lang="en-US" dirty="0"/>
              </a:p>
            </p:txBody>
          </p:sp>
          <p:sp>
            <p:nvSpPr>
              <p:cNvPr id="66" name="TextBox 65"/>
              <p:cNvSpPr txBox="1"/>
              <p:nvPr/>
            </p:nvSpPr>
            <p:spPr>
              <a:xfrm>
                <a:off x="14785723" y="4184592"/>
                <a:ext cx="4254718" cy="1537711"/>
              </a:xfrm>
              <a:prstGeom prst="rect">
                <a:avLst/>
              </a:prstGeom>
              <a:noFill/>
            </p:spPr>
            <p:txBody>
              <a:bodyPr wrap="square" lIns="219419" tIns="109710" rIns="219419" bIns="109710" rtlCol="0">
                <a:spAutoFit/>
              </a:bodyPr>
              <a:lstStyle/>
              <a:p>
                <a:r>
                  <a:rPr lang="en-US" sz="2400" dirty="0">
                    <a:solidFill>
                      <a:schemeClr val="bg1">
                        <a:lumMod val="65000"/>
                      </a:schemeClr>
                    </a:solidFill>
                    <a:latin typeface="Lato" pitchFamily="34" charset="0"/>
                    <a:ea typeface="Lato" pitchFamily="34" charset="0"/>
                    <a:cs typeface="Lato" pitchFamily="34" charset="0"/>
                  </a:rPr>
                  <a:t>Lorem Ipsum has two main data statistical this </a:t>
                </a:r>
                <a:r>
                  <a:rPr lang="en-US" sz="2400" dirty="0" smtClean="0">
                    <a:solidFill>
                      <a:schemeClr val="bg1">
                        <a:lumMod val="65000"/>
                      </a:schemeClr>
                    </a:solidFill>
                    <a:latin typeface="Lato" pitchFamily="34" charset="0"/>
                    <a:ea typeface="Lato" pitchFamily="34" charset="0"/>
                    <a:cs typeface="Lato" pitchFamily="34" charset="0"/>
                  </a:rPr>
                  <a:t>methodologies important analysis </a:t>
                </a:r>
                <a:r>
                  <a:rPr lang="en-US" sz="2400" dirty="0">
                    <a:solidFill>
                      <a:schemeClr val="bg1">
                        <a:lumMod val="65000"/>
                      </a:schemeClr>
                    </a:solidFill>
                    <a:latin typeface="Lato" pitchFamily="34" charset="0"/>
                    <a:ea typeface="Lato" pitchFamily="34" charset="0"/>
                    <a:cs typeface="Lato" pitchFamily="34" charset="0"/>
                  </a:rPr>
                  <a:t>which </a:t>
                </a:r>
                <a:r>
                  <a:rPr lang="en-US" sz="2400" dirty="0" smtClean="0">
                    <a:solidFill>
                      <a:schemeClr val="bg1">
                        <a:lumMod val="65000"/>
                      </a:schemeClr>
                    </a:solidFill>
                    <a:latin typeface="Lato" pitchFamily="34" charset="0"/>
                    <a:ea typeface="Lato" pitchFamily="34" charset="0"/>
                    <a:cs typeface="Lato" pitchFamily="34" charset="0"/>
                  </a:rPr>
                  <a:t>summarizes.</a:t>
                </a:r>
                <a:endParaRPr lang="en-US" sz="2400" dirty="0">
                  <a:solidFill>
                    <a:schemeClr val="bg1">
                      <a:lumMod val="65000"/>
                    </a:schemeClr>
                  </a:solidFill>
                  <a:latin typeface="Lato" pitchFamily="34" charset="0"/>
                  <a:ea typeface="Lato" pitchFamily="34" charset="0"/>
                  <a:cs typeface="Lato" pitchFamily="34" charset="0"/>
                </a:endParaRPr>
              </a:p>
            </p:txBody>
          </p:sp>
          <p:sp>
            <p:nvSpPr>
              <p:cNvPr id="67" name="Freeform 33"/>
              <p:cNvSpPr>
                <a:spLocks noChangeArrowheads="1"/>
              </p:cNvSpPr>
              <p:nvPr/>
            </p:nvSpPr>
            <p:spPr bwMode="auto">
              <a:xfrm>
                <a:off x="13842556" y="4463296"/>
                <a:ext cx="527213" cy="554671"/>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grpSp>
          <p:nvGrpSpPr>
            <p:cNvPr id="68" name="กลุ่ม 130"/>
            <p:cNvGrpSpPr/>
            <p:nvPr/>
          </p:nvGrpSpPr>
          <p:grpSpPr>
            <a:xfrm>
              <a:off x="16434647" y="7535563"/>
              <a:ext cx="5968734" cy="1698890"/>
              <a:chOff x="13637980" y="4184592"/>
              <a:chExt cx="5402461" cy="1537711"/>
            </a:xfrm>
          </p:grpSpPr>
          <p:sp>
            <p:nvSpPr>
              <p:cNvPr id="69" name="Teardrop 16"/>
              <p:cNvSpPr/>
              <p:nvPr/>
            </p:nvSpPr>
            <p:spPr bwMode="auto">
              <a:xfrm rot="8100000">
                <a:off x="13637980" y="4251690"/>
                <a:ext cx="895064" cy="895297"/>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a:defRPr/>
                </a:pPr>
                <a:endParaRPr lang="en-US" dirty="0"/>
              </a:p>
            </p:txBody>
          </p:sp>
          <p:sp>
            <p:nvSpPr>
              <p:cNvPr id="70" name="TextBox 69"/>
              <p:cNvSpPr txBox="1"/>
              <p:nvPr/>
            </p:nvSpPr>
            <p:spPr>
              <a:xfrm>
                <a:off x="14785723" y="4184592"/>
                <a:ext cx="4254718" cy="1537711"/>
              </a:xfrm>
              <a:prstGeom prst="rect">
                <a:avLst/>
              </a:prstGeom>
              <a:noFill/>
            </p:spPr>
            <p:txBody>
              <a:bodyPr wrap="square" lIns="219419" tIns="109710" rIns="219419" bIns="109710" rtlCol="0">
                <a:spAutoFit/>
              </a:bodyPr>
              <a:lstStyle/>
              <a:p>
                <a:r>
                  <a:rPr lang="en-US" sz="2400" dirty="0">
                    <a:solidFill>
                      <a:schemeClr val="bg1">
                        <a:lumMod val="65000"/>
                      </a:schemeClr>
                    </a:solidFill>
                    <a:latin typeface="Lato" pitchFamily="34" charset="0"/>
                    <a:ea typeface="Lato" pitchFamily="34" charset="0"/>
                    <a:cs typeface="Lato" pitchFamily="34" charset="0"/>
                  </a:rPr>
                  <a:t>Lorem Ipsum has two main data statistical this </a:t>
                </a:r>
                <a:r>
                  <a:rPr lang="en-US" sz="2400" dirty="0" smtClean="0">
                    <a:solidFill>
                      <a:schemeClr val="bg1">
                        <a:lumMod val="65000"/>
                      </a:schemeClr>
                    </a:solidFill>
                    <a:latin typeface="Lato" pitchFamily="34" charset="0"/>
                    <a:ea typeface="Lato" pitchFamily="34" charset="0"/>
                    <a:cs typeface="Lato" pitchFamily="34" charset="0"/>
                  </a:rPr>
                  <a:t>methodologies important analysis </a:t>
                </a:r>
                <a:r>
                  <a:rPr lang="en-US" sz="2400" dirty="0">
                    <a:solidFill>
                      <a:schemeClr val="bg1">
                        <a:lumMod val="65000"/>
                      </a:schemeClr>
                    </a:solidFill>
                    <a:latin typeface="Lato" pitchFamily="34" charset="0"/>
                    <a:ea typeface="Lato" pitchFamily="34" charset="0"/>
                    <a:cs typeface="Lato" pitchFamily="34" charset="0"/>
                  </a:rPr>
                  <a:t>which </a:t>
                </a:r>
                <a:r>
                  <a:rPr lang="en-US" sz="2400" dirty="0" smtClean="0">
                    <a:solidFill>
                      <a:schemeClr val="bg1">
                        <a:lumMod val="65000"/>
                      </a:schemeClr>
                    </a:solidFill>
                    <a:latin typeface="Lato" pitchFamily="34" charset="0"/>
                    <a:ea typeface="Lato" pitchFamily="34" charset="0"/>
                    <a:cs typeface="Lato" pitchFamily="34" charset="0"/>
                  </a:rPr>
                  <a:t>summarizes.</a:t>
                </a:r>
                <a:endParaRPr lang="en-US" sz="2400" dirty="0">
                  <a:solidFill>
                    <a:schemeClr val="bg1">
                      <a:lumMod val="65000"/>
                    </a:schemeClr>
                  </a:solidFill>
                  <a:latin typeface="Lato" pitchFamily="34" charset="0"/>
                  <a:ea typeface="Lato" pitchFamily="34" charset="0"/>
                  <a:cs typeface="Lato" pitchFamily="34" charset="0"/>
                </a:endParaRPr>
              </a:p>
            </p:txBody>
          </p:sp>
          <p:sp>
            <p:nvSpPr>
              <p:cNvPr id="71" name="Freeform 33"/>
              <p:cNvSpPr>
                <a:spLocks noChangeArrowheads="1"/>
              </p:cNvSpPr>
              <p:nvPr/>
            </p:nvSpPr>
            <p:spPr bwMode="auto">
              <a:xfrm>
                <a:off x="13842556" y="4463296"/>
                <a:ext cx="527213" cy="554671"/>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grpSp>
          <p:nvGrpSpPr>
            <p:cNvPr id="72" name="กลุ่ม 130"/>
            <p:cNvGrpSpPr/>
            <p:nvPr/>
          </p:nvGrpSpPr>
          <p:grpSpPr>
            <a:xfrm>
              <a:off x="16434646" y="10824652"/>
              <a:ext cx="6623791" cy="1698890"/>
              <a:chOff x="13637980" y="4184592"/>
              <a:chExt cx="5995371" cy="1537711"/>
            </a:xfrm>
          </p:grpSpPr>
          <p:sp>
            <p:nvSpPr>
              <p:cNvPr id="73" name="Teardrop 16"/>
              <p:cNvSpPr/>
              <p:nvPr/>
            </p:nvSpPr>
            <p:spPr bwMode="auto">
              <a:xfrm rot="8100000">
                <a:off x="13637980" y="4251690"/>
                <a:ext cx="895064" cy="895297"/>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a:defRPr/>
                </a:pPr>
                <a:endParaRPr lang="en-US" dirty="0"/>
              </a:p>
            </p:txBody>
          </p:sp>
          <p:sp>
            <p:nvSpPr>
              <p:cNvPr id="74" name="TextBox 73"/>
              <p:cNvSpPr txBox="1"/>
              <p:nvPr/>
            </p:nvSpPr>
            <p:spPr>
              <a:xfrm>
                <a:off x="14785723" y="4184592"/>
                <a:ext cx="4847628" cy="1537711"/>
              </a:xfrm>
              <a:prstGeom prst="rect">
                <a:avLst/>
              </a:prstGeom>
              <a:noFill/>
            </p:spPr>
            <p:txBody>
              <a:bodyPr wrap="square" lIns="219419" tIns="109710" rIns="219419" bIns="109710" rtlCol="0">
                <a:spAutoFit/>
              </a:bodyPr>
              <a:lstStyle/>
              <a:p>
                <a:r>
                  <a:rPr lang="en-US" sz="2400" dirty="0">
                    <a:solidFill>
                      <a:schemeClr val="bg1">
                        <a:lumMod val="65000"/>
                      </a:schemeClr>
                    </a:solidFill>
                    <a:latin typeface="Lato" pitchFamily="34" charset="0"/>
                    <a:ea typeface="Lato" pitchFamily="34" charset="0"/>
                    <a:cs typeface="Lato" pitchFamily="34" charset="0"/>
                  </a:rPr>
                  <a:t>Lorem Ipsum has two main data statistical this </a:t>
                </a:r>
                <a:r>
                  <a:rPr lang="en-US" sz="2400" dirty="0" smtClean="0">
                    <a:solidFill>
                      <a:schemeClr val="bg1">
                        <a:lumMod val="65000"/>
                      </a:schemeClr>
                    </a:solidFill>
                    <a:latin typeface="Lato" pitchFamily="34" charset="0"/>
                    <a:ea typeface="Lato" pitchFamily="34" charset="0"/>
                    <a:cs typeface="Lato" pitchFamily="34" charset="0"/>
                  </a:rPr>
                  <a:t>methodologies important analysis </a:t>
                </a:r>
                <a:r>
                  <a:rPr lang="en-US" sz="2400" dirty="0">
                    <a:solidFill>
                      <a:schemeClr val="bg1">
                        <a:lumMod val="65000"/>
                      </a:schemeClr>
                    </a:solidFill>
                    <a:latin typeface="Lato" pitchFamily="34" charset="0"/>
                    <a:ea typeface="Lato" pitchFamily="34" charset="0"/>
                    <a:cs typeface="Lato" pitchFamily="34" charset="0"/>
                  </a:rPr>
                  <a:t>which </a:t>
                </a:r>
                <a:r>
                  <a:rPr lang="en-US" sz="2400" dirty="0" smtClean="0">
                    <a:solidFill>
                      <a:schemeClr val="bg1">
                        <a:lumMod val="65000"/>
                      </a:schemeClr>
                    </a:solidFill>
                    <a:latin typeface="Lato" pitchFamily="34" charset="0"/>
                    <a:ea typeface="Lato" pitchFamily="34" charset="0"/>
                    <a:cs typeface="Lato" pitchFamily="34" charset="0"/>
                  </a:rPr>
                  <a:t>summarizes.</a:t>
                </a:r>
                <a:endParaRPr lang="en-US" sz="2400" dirty="0">
                  <a:solidFill>
                    <a:schemeClr val="bg1">
                      <a:lumMod val="65000"/>
                    </a:schemeClr>
                  </a:solidFill>
                  <a:latin typeface="Lato" pitchFamily="34" charset="0"/>
                  <a:ea typeface="Lato" pitchFamily="34" charset="0"/>
                  <a:cs typeface="Lato" pitchFamily="34" charset="0"/>
                </a:endParaRPr>
              </a:p>
            </p:txBody>
          </p:sp>
          <p:sp>
            <p:nvSpPr>
              <p:cNvPr id="75" name="Freeform 33"/>
              <p:cNvSpPr>
                <a:spLocks noChangeArrowheads="1"/>
              </p:cNvSpPr>
              <p:nvPr/>
            </p:nvSpPr>
            <p:spPr bwMode="auto">
              <a:xfrm>
                <a:off x="13842556" y="4463296"/>
                <a:ext cx="527213" cy="554671"/>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pic>
          <p:nvPicPr>
            <p:cNvPr id="76" name="Picture 7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74837" y="381000"/>
              <a:ext cx="4029459" cy="12857358"/>
            </a:xfrm>
            <a:prstGeom prst="rect">
              <a:avLst/>
            </a:prstGeom>
          </p:spPr>
        </p:pic>
        <p:sp>
          <p:nvSpPr>
            <p:cNvPr id="77" name="TextBox 76"/>
            <p:cNvSpPr txBox="1"/>
            <p:nvPr/>
          </p:nvSpPr>
          <p:spPr bwMode="auto">
            <a:xfrm>
              <a:off x="6142037" y="1905000"/>
              <a:ext cx="4044697" cy="553998"/>
            </a:xfrm>
            <a:prstGeom prst="rect">
              <a:avLst/>
            </a:prstGeom>
            <a:noFill/>
          </p:spPr>
          <p:txBody>
            <a:bodyPr wrap="none">
              <a:spAutoFit/>
            </a:bodyPr>
            <a:lstStyle/>
            <a:p>
              <a:pPr defTabSz="1828434" fontAlgn="auto">
                <a:spcBef>
                  <a:spcPts val="0"/>
                </a:spcBef>
                <a:spcAft>
                  <a:spcPts val="0"/>
                </a:spcAft>
                <a:defRPr/>
              </a:pPr>
              <a:r>
                <a:rPr lang="id-ID" sz="3000" b="1" dirty="0" smtClean="0">
                  <a:solidFill>
                    <a:schemeClr val="accent4"/>
                  </a:solidFill>
                  <a:latin typeface="Lato" pitchFamily="34" charset="0"/>
                  <a:ea typeface="Lato" pitchFamily="34" charset="0"/>
                  <a:cs typeface="Lato" pitchFamily="34" charset="0"/>
                </a:rPr>
                <a:t>TITLE INFORMATION</a:t>
              </a:r>
              <a:endParaRPr lang="id-ID" sz="3000" b="1" dirty="0">
                <a:solidFill>
                  <a:schemeClr val="accent4"/>
                </a:solidFill>
                <a:latin typeface="Lato" pitchFamily="34" charset="0"/>
                <a:ea typeface="Lato" pitchFamily="34" charset="0"/>
                <a:cs typeface="Lato" pitchFamily="34" charset="0"/>
              </a:endParaRPr>
            </a:p>
          </p:txBody>
        </p:sp>
        <p:sp>
          <p:nvSpPr>
            <p:cNvPr id="78" name="TextBox 30"/>
            <p:cNvSpPr txBox="1">
              <a:spLocks noChangeArrowheads="1"/>
            </p:cNvSpPr>
            <p:nvPr/>
          </p:nvSpPr>
          <p:spPr bwMode="auto">
            <a:xfrm>
              <a:off x="6218237" y="2438400"/>
              <a:ext cx="12782727" cy="105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algn="just" eaLnBrk="1" hangingPunct="1">
                <a:lnSpc>
                  <a:spcPct val="130000"/>
                </a:lnSpc>
              </a:pPr>
              <a:r>
                <a:rPr lang="pt-BR" sz="2400" dirty="0">
                  <a:solidFill>
                    <a:schemeClr val="tx1">
                      <a:lumMod val="50000"/>
                      <a:lumOff val="50000"/>
                    </a:schemeClr>
                  </a:solidFill>
                  <a:latin typeface="Lato" pitchFamily="34" charset="0"/>
                  <a:ea typeface="Lato" pitchFamily="34" charset="0"/>
                  <a:cs typeface="Lato" pitchFamily="34" charset="0"/>
                </a:rPr>
                <a:t>Lorem ipsum dolor sit amet, consectetur adipiscing elit. Aliquam tincidunt ante nec sem congue </a:t>
              </a:r>
              <a:r>
                <a:rPr lang="pt-BR" sz="2400" dirty="0" smtClean="0">
                  <a:solidFill>
                    <a:schemeClr val="tx1">
                      <a:lumMod val="50000"/>
                      <a:lumOff val="50000"/>
                    </a:schemeClr>
                  </a:solidFill>
                  <a:latin typeface="Lato" pitchFamily="34" charset="0"/>
                  <a:ea typeface="Lato" pitchFamily="34" charset="0"/>
                  <a:cs typeface="Lato" pitchFamily="34" charset="0"/>
                </a:rPr>
                <a:t>conva ornare ante </a:t>
              </a:r>
              <a:r>
                <a:rPr lang="pt-BR" sz="2400" dirty="0">
                  <a:solidFill>
                    <a:schemeClr val="tx1">
                      <a:lumMod val="50000"/>
                      <a:lumOff val="50000"/>
                    </a:schemeClr>
                  </a:solidFill>
                  <a:latin typeface="Lato" pitchFamily="34" charset="0"/>
                  <a:ea typeface="Lato" pitchFamily="34" charset="0"/>
                  <a:cs typeface="Lato" pitchFamily="34" charset="0"/>
                </a:rPr>
                <a:t>Lorem ipsum dolor sit amet, </a:t>
              </a:r>
              <a:r>
                <a:rPr lang="pt-BR" sz="2400" dirty="0" err="1" smtClean="0">
                  <a:solidFill>
                    <a:schemeClr val="tx1">
                      <a:lumMod val="50000"/>
                      <a:lumOff val="50000"/>
                    </a:schemeClr>
                  </a:solidFill>
                  <a:latin typeface="Lato" pitchFamily="34" charset="0"/>
                  <a:ea typeface="Lato" pitchFamily="34" charset="0"/>
                  <a:cs typeface="Lato" pitchFamily="34" charset="0"/>
                </a:rPr>
                <a:t>consectetur</a:t>
              </a:r>
              <a:endParaRPr lang="en-US" sz="2400" dirty="0">
                <a:solidFill>
                  <a:schemeClr val="tx1">
                    <a:lumMod val="50000"/>
                    <a:lumOff val="50000"/>
                  </a:schemeClr>
                </a:solidFill>
                <a:latin typeface="Lato" pitchFamily="34" charset="0"/>
                <a:ea typeface="Lato" pitchFamily="34" charset="0"/>
                <a:cs typeface="Lato" pitchFamily="34" charset="0"/>
              </a:endParaRPr>
            </a:p>
          </p:txBody>
        </p:sp>
        <p:sp>
          <p:nvSpPr>
            <p:cNvPr id="81" name="TextBox 31"/>
            <p:cNvSpPr txBox="1">
              <a:spLocks noChangeArrowheads="1"/>
            </p:cNvSpPr>
            <p:nvPr/>
          </p:nvSpPr>
          <p:spPr bwMode="auto">
            <a:xfrm>
              <a:off x="17909241" y="3403937"/>
              <a:ext cx="210119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eaLnBrk="1" hangingPunct="1"/>
              <a:r>
                <a:rPr lang="en-US" sz="6000" b="1" dirty="0" smtClean="0">
                  <a:solidFill>
                    <a:schemeClr val="accent1"/>
                  </a:solidFill>
                  <a:latin typeface="Lato Black" pitchFamily="34" charset="0"/>
                  <a:ea typeface="Lato Black" pitchFamily="34" charset="0"/>
                  <a:cs typeface="Lato Black" pitchFamily="34" charset="0"/>
                </a:rPr>
                <a:t>79</a:t>
              </a:r>
              <a:r>
                <a:rPr lang="id-ID" sz="6000" b="1" dirty="0" smtClean="0">
                  <a:solidFill>
                    <a:schemeClr val="accent1"/>
                  </a:solidFill>
                  <a:latin typeface="Lato Black" pitchFamily="34" charset="0"/>
                  <a:ea typeface="Lato Black" pitchFamily="34" charset="0"/>
                  <a:cs typeface="Lato Black" pitchFamily="34" charset="0"/>
                </a:rPr>
                <a:t>%</a:t>
              </a:r>
              <a:endParaRPr lang="id-ID" sz="6000" b="1" dirty="0">
                <a:solidFill>
                  <a:schemeClr val="accent1"/>
                </a:solidFill>
                <a:latin typeface="Lato Black" pitchFamily="34" charset="0"/>
                <a:ea typeface="Lato Black" pitchFamily="34" charset="0"/>
                <a:cs typeface="Lato Black" pitchFamily="34" charset="0"/>
              </a:endParaRPr>
            </a:p>
          </p:txBody>
        </p:sp>
        <p:sp>
          <p:nvSpPr>
            <p:cNvPr id="83" name="TextBox 31"/>
            <p:cNvSpPr txBox="1">
              <a:spLocks noChangeArrowheads="1"/>
            </p:cNvSpPr>
            <p:nvPr/>
          </p:nvSpPr>
          <p:spPr bwMode="auto">
            <a:xfrm>
              <a:off x="17833041" y="6677605"/>
              <a:ext cx="210119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eaLnBrk="1" hangingPunct="1"/>
              <a:r>
                <a:rPr lang="en-US" sz="6000" b="1" smtClean="0">
                  <a:solidFill>
                    <a:schemeClr val="accent3"/>
                  </a:solidFill>
                  <a:latin typeface="Lato Black" pitchFamily="34" charset="0"/>
                  <a:ea typeface="Lato Black" pitchFamily="34" charset="0"/>
                  <a:cs typeface="Lato Black" pitchFamily="34" charset="0"/>
                </a:rPr>
                <a:t>25</a:t>
              </a:r>
              <a:r>
                <a:rPr lang="id-ID" sz="6000" b="1" dirty="0" smtClean="0">
                  <a:solidFill>
                    <a:schemeClr val="accent3"/>
                  </a:solidFill>
                  <a:latin typeface="Lato Black" pitchFamily="34" charset="0"/>
                  <a:ea typeface="Lato Black" pitchFamily="34" charset="0"/>
                  <a:cs typeface="Lato Black" pitchFamily="34" charset="0"/>
                </a:rPr>
                <a:t>%</a:t>
              </a:r>
              <a:endParaRPr lang="id-ID" sz="6000" b="1" dirty="0">
                <a:solidFill>
                  <a:schemeClr val="accent3"/>
                </a:solidFill>
                <a:latin typeface="Lato Black" pitchFamily="34" charset="0"/>
                <a:ea typeface="Lato Black" pitchFamily="34" charset="0"/>
                <a:cs typeface="Lato Black" pitchFamily="34" charset="0"/>
              </a:endParaRPr>
            </a:p>
          </p:txBody>
        </p:sp>
        <p:sp>
          <p:nvSpPr>
            <p:cNvPr id="84" name="TextBox 31"/>
            <p:cNvSpPr txBox="1">
              <a:spLocks noChangeArrowheads="1"/>
            </p:cNvSpPr>
            <p:nvPr/>
          </p:nvSpPr>
          <p:spPr bwMode="auto">
            <a:xfrm>
              <a:off x="17833041" y="10034873"/>
              <a:ext cx="210119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eaLnBrk="1" hangingPunct="1"/>
              <a:r>
                <a:rPr lang="en-US" sz="6000" b="1" dirty="0" smtClean="0">
                  <a:solidFill>
                    <a:schemeClr val="accent2"/>
                  </a:solidFill>
                  <a:latin typeface="Lato Black" pitchFamily="34" charset="0"/>
                  <a:ea typeface="Lato Black" pitchFamily="34" charset="0"/>
                  <a:cs typeface="Lato Black" pitchFamily="34" charset="0"/>
                </a:rPr>
                <a:t>31</a:t>
              </a:r>
              <a:r>
                <a:rPr lang="id-ID" sz="6000" b="1" dirty="0" smtClean="0">
                  <a:solidFill>
                    <a:schemeClr val="accent2"/>
                  </a:solidFill>
                  <a:latin typeface="Lato Black" pitchFamily="34" charset="0"/>
                  <a:ea typeface="Lato Black" pitchFamily="34" charset="0"/>
                  <a:cs typeface="Lato Black" pitchFamily="34" charset="0"/>
                </a:rPr>
                <a:t>%</a:t>
              </a:r>
              <a:endParaRPr lang="id-ID" sz="6000" b="1" dirty="0">
                <a:solidFill>
                  <a:schemeClr val="accent2"/>
                </a:solidFill>
                <a:latin typeface="Lato Black" pitchFamily="34" charset="0"/>
                <a:ea typeface="Lato Black" pitchFamily="34" charset="0"/>
                <a:cs typeface="Lato Black" pitchFamily="34" charset="0"/>
              </a:endParaRPr>
            </a:p>
          </p:txBody>
        </p:sp>
      </p:grpSp>
    </p:spTree>
    <p:extLst>
      <p:ext uri="{BB962C8B-B14F-4D97-AF65-F5344CB8AC3E}">
        <p14:creationId xmlns:p14="http://schemas.microsoft.com/office/powerpoint/2010/main" val="40040590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 name="กลุ่ม 22"/>
          <p:cNvGrpSpPr/>
          <p:nvPr/>
        </p:nvGrpSpPr>
        <p:grpSpPr>
          <a:xfrm>
            <a:off x="1646238" y="1981200"/>
            <a:ext cx="20864699" cy="1663696"/>
            <a:chOff x="4415683" y="3410141"/>
            <a:chExt cx="18164903" cy="1835936"/>
          </a:xfrm>
        </p:grpSpPr>
        <p:sp>
          <p:nvSpPr>
            <p:cNvPr id="88" name="Title 20"/>
            <p:cNvSpPr txBox="1">
              <a:spLocks/>
            </p:cNvSpPr>
            <p:nvPr/>
          </p:nvSpPr>
          <p:spPr bwMode="auto">
            <a:xfrm>
              <a:off x="4415683" y="3914674"/>
              <a:ext cx="18164903" cy="1331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sit </a:t>
              </a:r>
              <a:r>
                <a:rPr lang="pt-BR" sz="2400" dirty="0">
                  <a:solidFill>
                    <a:schemeClr val="bg1">
                      <a:lumMod val="75000"/>
                    </a:schemeClr>
                  </a:solidFill>
                  <a:latin typeface="Lato" pitchFamily="34" charset="0"/>
                  <a:ea typeface="Lato" pitchFamily="34" charset="0"/>
                  <a:cs typeface="Lato" pitchFamily="34" charset="0"/>
                </a:rPr>
                <a:t>amet, consectetur adipiscing elit. Aliquam tincidunt ante nec sem congue convallis. Pellentesque vel mauris quis nisl ornare rutrum in id risus. Proin vehicula ut sem et tempus. Interdum et malesuada fames ac ante ipsum primis in faucibus. </a:t>
              </a:r>
              <a:r>
                <a:rPr lang="pt-BR" sz="2400" dirty="0" smtClean="0">
                  <a:solidFill>
                    <a:schemeClr val="bg1">
                      <a:lumMod val="75000"/>
                    </a:schemeClr>
                  </a:solidFill>
                  <a:latin typeface="Lato" pitchFamily="34" charset="0"/>
                  <a:ea typeface="Lato" pitchFamily="34" charset="0"/>
                  <a:cs typeface="Lato" pitchFamily="34" charset="0"/>
                </a:rPr>
                <a:t>Pellentesque.</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89" name="TextBox 88"/>
            <p:cNvSpPr txBox="1"/>
            <p:nvPr/>
          </p:nvSpPr>
          <p:spPr>
            <a:xfrm>
              <a:off x="4482022" y="3410141"/>
              <a:ext cx="6079481" cy="611353"/>
            </a:xfrm>
            <a:prstGeom prst="rect">
              <a:avLst/>
            </a:prstGeom>
            <a:noFill/>
          </p:spPr>
          <p:txBody>
            <a:bodyPr wrap="square" rtlCol="0">
              <a:spAutoFit/>
            </a:bodyPr>
            <a:lstStyle/>
            <a:p>
              <a:r>
                <a:rPr lang="en-US" sz="3000" b="1" dirty="0" smtClean="0">
                  <a:solidFill>
                    <a:schemeClr val="accent2"/>
                  </a:solidFill>
                  <a:latin typeface="Lato Black" charset="0"/>
                  <a:ea typeface="Lato Black" charset="0"/>
                  <a:cs typeface="Lato Black" charset="0"/>
                </a:rPr>
                <a:t>FEATURE CONTENT</a:t>
              </a:r>
            </a:p>
          </p:txBody>
        </p:sp>
      </p:grpSp>
      <p:grpSp>
        <p:nvGrpSpPr>
          <p:cNvPr id="2" name="Group 1"/>
          <p:cNvGrpSpPr/>
          <p:nvPr/>
        </p:nvGrpSpPr>
        <p:grpSpPr>
          <a:xfrm>
            <a:off x="1879311" y="4347046"/>
            <a:ext cx="20649058" cy="8244018"/>
            <a:chOff x="1879311" y="4347046"/>
            <a:chExt cx="20649058" cy="8244018"/>
          </a:xfrm>
        </p:grpSpPr>
        <p:sp>
          <p:nvSpPr>
            <p:cNvPr id="44" name="Freeform 6"/>
            <p:cNvSpPr>
              <a:spLocks/>
            </p:cNvSpPr>
            <p:nvPr/>
          </p:nvSpPr>
          <p:spPr bwMode="auto">
            <a:xfrm>
              <a:off x="9879665" y="4839052"/>
              <a:ext cx="11014752" cy="1941340"/>
            </a:xfrm>
            <a:custGeom>
              <a:avLst/>
              <a:gdLst>
                <a:gd name="T0" fmla="*/ 290 w 300"/>
                <a:gd name="T1" fmla="*/ 0 h 64"/>
                <a:gd name="T2" fmla="*/ 0 w 300"/>
                <a:gd name="T3" fmla="*/ 0 h 64"/>
                <a:gd name="T4" fmla="*/ 0 w 300"/>
                <a:gd name="T5" fmla="*/ 64 h 64"/>
                <a:gd name="T6" fmla="*/ 290 w 300"/>
                <a:gd name="T7" fmla="*/ 64 h 64"/>
                <a:gd name="T8" fmla="*/ 300 w 300"/>
                <a:gd name="T9" fmla="*/ 54 h 64"/>
                <a:gd name="T10" fmla="*/ 300 w 300"/>
                <a:gd name="T11" fmla="*/ 10 h 64"/>
                <a:gd name="T12" fmla="*/ 290 w 300"/>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300" h="64">
                  <a:moveTo>
                    <a:pt x="290" y="0"/>
                  </a:moveTo>
                  <a:cubicBezTo>
                    <a:pt x="0" y="0"/>
                    <a:pt x="0" y="0"/>
                    <a:pt x="0" y="0"/>
                  </a:cubicBezTo>
                  <a:cubicBezTo>
                    <a:pt x="0" y="64"/>
                    <a:pt x="0" y="64"/>
                    <a:pt x="0" y="64"/>
                  </a:cubicBezTo>
                  <a:cubicBezTo>
                    <a:pt x="290" y="64"/>
                    <a:pt x="290" y="64"/>
                    <a:pt x="290" y="64"/>
                  </a:cubicBezTo>
                  <a:cubicBezTo>
                    <a:pt x="296" y="64"/>
                    <a:pt x="300" y="59"/>
                    <a:pt x="300" y="54"/>
                  </a:cubicBezTo>
                  <a:cubicBezTo>
                    <a:pt x="300" y="10"/>
                    <a:pt x="300" y="10"/>
                    <a:pt x="300" y="10"/>
                  </a:cubicBezTo>
                  <a:cubicBezTo>
                    <a:pt x="300" y="5"/>
                    <a:pt x="296" y="0"/>
                    <a:pt x="290"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th-TH"/>
            </a:p>
          </p:txBody>
        </p:sp>
        <p:pic>
          <p:nvPicPr>
            <p:cNvPr id="45" name="Picture 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97794" y="4818470"/>
              <a:ext cx="3172313" cy="1939255"/>
            </a:xfrm>
            <a:prstGeom prst="rect">
              <a:avLst/>
            </a:prstGeom>
          </p:spPr>
        </p:pic>
        <p:sp>
          <p:nvSpPr>
            <p:cNvPr id="46" name="Freeform 6"/>
            <p:cNvSpPr>
              <a:spLocks/>
            </p:cNvSpPr>
            <p:nvPr/>
          </p:nvSpPr>
          <p:spPr bwMode="auto">
            <a:xfrm>
              <a:off x="9904579" y="6742266"/>
              <a:ext cx="11014752" cy="1941340"/>
            </a:xfrm>
            <a:custGeom>
              <a:avLst/>
              <a:gdLst>
                <a:gd name="T0" fmla="*/ 290 w 300"/>
                <a:gd name="T1" fmla="*/ 0 h 64"/>
                <a:gd name="T2" fmla="*/ 0 w 300"/>
                <a:gd name="T3" fmla="*/ 0 h 64"/>
                <a:gd name="T4" fmla="*/ 0 w 300"/>
                <a:gd name="T5" fmla="*/ 64 h 64"/>
                <a:gd name="T6" fmla="*/ 290 w 300"/>
                <a:gd name="T7" fmla="*/ 64 h 64"/>
                <a:gd name="T8" fmla="*/ 300 w 300"/>
                <a:gd name="T9" fmla="*/ 54 h 64"/>
                <a:gd name="T10" fmla="*/ 300 w 300"/>
                <a:gd name="T11" fmla="*/ 10 h 64"/>
                <a:gd name="T12" fmla="*/ 290 w 300"/>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300" h="64">
                  <a:moveTo>
                    <a:pt x="290" y="0"/>
                  </a:moveTo>
                  <a:cubicBezTo>
                    <a:pt x="0" y="0"/>
                    <a:pt x="0" y="0"/>
                    <a:pt x="0" y="0"/>
                  </a:cubicBezTo>
                  <a:cubicBezTo>
                    <a:pt x="0" y="64"/>
                    <a:pt x="0" y="64"/>
                    <a:pt x="0" y="64"/>
                  </a:cubicBezTo>
                  <a:cubicBezTo>
                    <a:pt x="290" y="64"/>
                    <a:pt x="290" y="64"/>
                    <a:pt x="290" y="64"/>
                  </a:cubicBezTo>
                  <a:cubicBezTo>
                    <a:pt x="296" y="64"/>
                    <a:pt x="300" y="59"/>
                    <a:pt x="300" y="54"/>
                  </a:cubicBezTo>
                  <a:cubicBezTo>
                    <a:pt x="300" y="10"/>
                    <a:pt x="300" y="10"/>
                    <a:pt x="300" y="10"/>
                  </a:cubicBezTo>
                  <a:cubicBezTo>
                    <a:pt x="300" y="5"/>
                    <a:pt x="296" y="0"/>
                    <a:pt x="290"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th-TH"/>
            </a:p>
          </p:txBody>
        </p:sp>
        <p:pic>
          <p:nvPicPr>
            <p:cNvPr id="47" name="Picture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2708" y="6721684"/>
              <a:ext cx="3172313" cy="1939255"/>
            </a:xfrm>
            <a:prstGeom prst="rect">
              <a:avLst/>
            </a:prstGeom>
          </p:spPr>
        </p:pic>
        <p:sp>
          <p:nvSpPr>
            <p:cNvPr id="48" name="Freeform 6"/>
            <p:cNvSpPr>
              <a:spLocks/>
            </p:cNvSpPr>
            <p:nvPr/>
          </p:nvSpPr>
          <p:spPr bwMode="auto">
            <a:xfrm>
              <a:off x="11803566" y="8664619"/>
              <a:ext cx="9107417" cy="1941340"/>
            </a:xfrm>
            <a:custGeom>
              <a:avLst/>
              <a:gdLst>
                <a:gd name="T0" fmla="*/ 290 w 300"/>
                <a:gd name="T1" fmla="*/ 0 h 64"/>
                <a:gd name="T2" fmla="*/ 0 w 300"/>
                <a:gd name="T3" fmla="*/ 0 h 64"/>
                <a:gd name="T4" fmla="*/ 0 w 300"/>
                <a:gd name="T5" fmla="*/ 64 h 64"/>
                <a:gd name="T6" fmla="*/ 290 w 300"/>
                <a:gd name="T7" fmla="*/ 64 h 64"/>
                <a:gd name="T8" fmla="*/ 300 w 300"/>
                <a:gd name="T9" fmla="*/ 54 h 64"/>
                <a:gd name="T10" fmla="*/ 300 w 300"/>
                <a:gd name="T11" fmla="*/ 10 h 64"/>
                <a:gd name="T12" fmla="*/ 290 w 300"/>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300" h="64">
                  <a:moveTo>
                    <a:pt x="290" y="0"/>
                  </a:moveTo>
                  <a:cubicBezTo>
                    <a:pt x="0" y="0"/>
                    <a:pt x="0" y="0"/>
                    <a:pt x="0" y="0"/>
                  </a:cubicBezTo>
                  <a:cubicBezTo>
                    <a:pt x="0" y="64"/>
                    <a:pt x="0" y="64"/>
                    <a:pt x="0" y="64"/>
                  </a:cubicBezTo>
                  <a:cubicBezTo>
                    <a:pt x="290" y="64"/>
                    <a:pt x="290" y="64"/>
                    <a:pt x="290" y="64"/>
                  </a:cubicBezTo>
                  <a:cubicBezTo>
                    <a:pt x="296" y="64"/>
                    <a:pt x="300" y="59"/>
                    <a:pt x="300" y="54"/>
                  </a:cubicBezTo>
                  <a:cubicBezTo>
                    <a:pt x="300" y="10"/>
                    <a:pt x="300" y="10"/>
                    <a:pt x="300" y="10"/>
                  </a:cubicBezTo>
                  <a:cubicBezTo>
                    <a:pt x="300" y="5"/>
                    <a:pt x="296" y="0"/>
                    <a:pt x="290"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th-TH"/>
            </a:p>
          </p:txBody>
        </p:sp>
        <p:pic>
          <p:nvPicPr>
            <p:cNvPr id="57" name="Picture 5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792722" y="8645768"/>
              <a:ext cx="2367717" cy="1939255"/>
            </a:xfrm>
            <a:prstGeom prst="rect">
              <a:avLst/>
            </a:prstGeom>
          </p:spPr>
        </p:pic>
        <p:sp>
          <p:nvSpPr>
            <p:cNvPr id="58" name="TextBox 57"/>
            <p:cNvSpPr txBox="1"/>
            <p:nvPr/>
          </p:nvSpPr>
          <p:spPr>
            <a:xfrm>
              <a:off x="14393096" y="5472603"/>
              <a:ext cx="5791689" cy="960227"/>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 important.</a:t>
              </a:r>
              <a:endParaRPr lang="en-US" sz="2400" dirty="0">
                <a:solidFill>
                  <a:schemeClr val="bg1"/>
                </a:solidFill>
                <a:latin typeface="Lato" pitchFamily="34" charset="0"/>
                <a:ea typeface="Lato" pitchFamily="34" charset="0"/>
                <a:cs typeface="Lato" pitchFamily="34" charset="0"/>
              </a:endParaRPr>
            </a:p>
          </p:txBody>
        </p:sp>
        <p:sp>
          <p:nvSpPr>
            <p:cNvPr id="59" name="TextBox 58"/>
            <p:cNvSpPr txBox="1"/>
            <p:nvPr/>
          </p:nvSpPr>
          <p:spPr>
            <a:xfrm>
              <a:off x="14393096" y="4926999"/>
              <a:ext cx="4191586" cy="776292"/>
            </a:xfrm>
            <a:prstGeom prst="rect">
              <a:avLst/>
            </a:prstGeom>
            <a:noFill/>
          </p:spPr>
          <p:txBody>
            <a:bodyPr wrap="square" lIns="182843" tIns="91422" rIns="182843" bIns="91422" rtlCol="0">
              <a:spAutoFit/>
            </a:bodyPr>
            <a:lstStyle/>
            <a:p>
              <a:r>
                <a:rPr lang="en-US" sz="3200" b="1" dirty="0" smtClean="0">
                  <a:solidFill>
                    <a:schemeClr val="bg1"/>
                  </a:solidFill>
                  <a:latin typeface="Lato" pitchFamily="34" charset="0"/>
                  <a:ea typeface="Lato" pitchFamily="34" charset="0"/>
                  <a:cs typeface="Lato" pitchFamily="34" charset="0"/>
                </a:rPr>
                <a:t>Information</a:t>
              </a:r>
              <a:endParaRPr lang="id-ID" sz="3200" b="1" dirty="0">
                <a:solidFill>
                  <a:schemeClr val="bg1"/>
                </a:solidFill>
                <a:latin typeface="Lato" pitchFamily="34" charset="0"/>
                <a:ea typeface="Lato" pitchFamily="34" charset="0"/>
                <a:cs typeface="Lato" pitchFamily="34" charset="0"/>
              </a:endParaRPr>
            </a:p>
          </p:txBody>
        </p:sp>
        <p:sp>
          <p:nvSpPr>
            <p:cNvPr id="60" name="TextBox 59"/>
            <p:cNvSpPr txBox="1"/>
            <p:nvPr/>
          </p:nvSpPr>
          <p:spPr>
            <a:xfrm>
              <a:off x="14366955" y="7382362"/>
              <a:ext cx="5856814" cy="960227"/>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 important.</a:t>
              </a:r>
              <a:endParaRPr lang="en-US" sz="2400" dirty="0">
                <a:solidFill>
                  <a:schemeClr val="bg1"/>
                </a:solidFill>
                <a:latin typeface="Lato" pitchFamily="34" charset="0"/>
                <a:ea typeface="Lato" pitchFamily="34" charset="0"/>
                <a:cs typeface="Lato" pitchFamily="34" charset="0"/>
              </a:endParaRPr>
            </a:p>
          </p:txBody>
        </p:sp>
        <p:sp>
          <p:nvSpPr>
            <p:cNvPr id="61" name="TextBox 60"/>
            <p:cNvSpPr txBox="1"/>
            <p:nvPr/>
          </p:nvSpPr>
          <p:spPr>
            <a:xfrm>
              <a:off x="14366955" y="6836758"/>
              <a:ext cx="4191586" cy="811581"/>
            </a:xfrm>
            <a:prstGeom prst="rect">
              <a:avLst/>
            </a:prstGeom>
            <a:noFill/>
          </p:spPr>
          <p:txBody>
            <a:bodyPr wrap="square" lIns="182843" tIns="91422" rIns="182843" bIns="91422" rtlCol="0">
              <a:spAutoFit/>
            </a:bodyPr>
            <a:lstStyle/>
            <a:p>
              <a:r>
                <a:rPr lang="en-US" sz="3400" b="1" dirty="0">
                  <a:solidFill>
                    <a:schemeClr val="bg1"/>
                  </a:solidFill>
                  <a:latin typeface="Lato" pitchFamily="34" charset="0"/>
                  <a:ea typeface="Lato" pitchFamily="34" charset="0"/>
                  <a:cs typeface="Lato" pitchFamily="34" charset="0"/>
                </a:rPr>
                <a:t>Information</a:t>
              </a:r>
              <a:endParaRPr lang="id-ID" sz="3400" b="1" dirty="0">
                <a:solidFill>
                  <a:schemeClr val="bg1"/>
                </a:solidFill>
                <a:latin typeface="Lato" pitchFamily="34" charset="0"/>
                <a:ea typeface="Lato" pitchFamily="34" charset="0"/>
                <a:cs typeface="Lato" pitchFamily="34" charset="0"/>
              </a:endParaRPr>
            </a:p>
          </p:txBody>
        </p:sp>
        <p:sp>
          <p:nvSpPr>
            <p:cNvPr id="62" name="TextBox 61"/>
            <p:cNvSpPr txBox="1"/>
            <p:nvPr/>
          </p:nvSpPr>
          <p:spPr>
            <a:xfrm>
              <a:off x="14290755" y="9301363"/>
              <a:ext cx="5933014" cy="960227"/>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 important.</a:t>
              </a:r>
              <a:endParaRPr lang="en-US" sz="2400" dirty="0">
                <a:solidFill>
                  <a:schemeClr val="bg1"/>
                </a:solidFill>
                <a:latin typeface="Lato" pitchFamily="34" charset="0"/>
                <a:ea typeface="Lato" pitchFamily="34" charset="0"/>
                <a:cs typeface="Lato" pitchFamily="34" charset="0"/>
              </a:endParaRPr>
            </a:p>
          </p:txBody>
        </p:sp>
        <p:sp>
          <p:nvSpPr>
            <p:cNvPr id="63" name="TextBox 62"/>
            <p:cNvSpPr txBox="1"/>
            <p:nvPr/>
          </p:nvSpPr>
          <p:spPr>
            <a:xfrm>
              <a:off x="14290755" y="8755759"/>
              <a:ext cx="4191586" cy="811581"/>
            </a:xfrm>
            <a:prstGeom prst="rect">
              <a:avLst/>
            </a:prstGeom>
            <a:noFill/>
          </p:spPr>
          <p:txBody>
            <a:bodyPr wrap="square" lIns="182843" tIns="91422" rIns="182843" bIns="91422" rtlCol="0">
              <a:spAutoFit/>
            </a:bodyPr>
            <a:lstStyle/>
            <a:p>
              <a:r>
                <a:rPr lang="en-US" sz="3400" b="1" dirty="0">
                  <a:solidFill>
                    <a:schemeClr val="bg1"/>
                  </a:solidFill>
                  <a:latin typeface="Lato" pitchFamily="34" charset="0"/>
                  <a:ea typeface="Lato" pitchFamily="34" charset="0"/>
                  <a:cs typeface="Lato" pitchFamily="34" charset="0"/>
                </a:rPr>
                <a:t>Information</a:t>
              </a:r>
              <a:endParaRPr lang="id-ID" sz="3400" b="1" dirty="0">
                <a:solidFill>
                  <a:schemeClr val="bg1"/>
                </a:solidFill>
                <a:latin typeface="Lato" pitchFamily="34" charset="0"/>
                <a:ea typeface="Lato" pitchFamily="34" charset="0"/>
                <a:cs typeface="Lato" pitchFamily="34" charset="0"/>
              </a:endParaRPr>
            </a:p>
          </p:txBody>
        </p:sp>
        <p:pic>
          <p:nvPicPr>
            <p:cNvPr id="64" name="Picture 6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199733" y="4735828"/>
              <a:ext cx="2309359" cy="2309359"/>
            </a:xfrm>
            <a:prstGeom prst="rect">
              <a:avLst/>
            </a:prstGeom>
          </p:spPr>
        </p:pic>
        <p:sp>
          <p:nvSpPr>
            <p:cNvPr id="65" name="Rectangle 139"/>
            <p:cNvSpPr/>
            <p:nvPr/>
          </p:nvSpPr>
          <p:spPr>
            <a:xfrm>
              <a:off x="20745966" y="5060260"/>
              <a:ext cx="1278870" cy="12792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p>
          </p:txBody>
        </p:sp>
        <p:grpSp>
          <p:nvGrpSpPr>
            <p:cNvPr id="66" name="กลุ่ม 63"/>
            <p:cNvGrpSpPr/>
            <p:nvPr/>
          </p:nvGrpSpPr>
          <p:grpSpPr>
            <a:xfrm>
              <a:off x="21101099" y="5370776"/>
              <a:ext cx="628184" cy="629747"/>
              <a:chOff x="17129509" y="11525195"/>
              <a:chExt cx="638175" cy="639763"/>
            </a:xfrm>
            <a:solidFill>
              <a:schemeClr val="bg1"/>
            </a:solidFill>
          </p:grpSpPr>
          <p:sp>
            <p:nvSpPr>
              <p:cNvPr id="67" name="Freeform 209"/>
              <p:cNvSpPr>
                <a:spLocks noEditPoints="1"/>
              </p:cNvSpPr>
              <p:nvPr/>
            </p:nvSpPr>
            <p:spPr bwMode="auto">
              <a:xfrm>
                <a:off x="17129509" y="11525195"/>
                <a:ext cx="638175" cy="639763"/>
              </a:xfrm>
              <a:custGeom>
                <a:avLst/>
                <a:gdLst>
                  <a:gd name="T0" fmla="*/ 59 w 67"/>
                  <a:gd name="T1" fmla="*/ 5 h 67"/>
                  <a:gd name="T2" fmla="*/ 52 w 67"/>
                  <a:gd name="T3" fmla="*/ 5 h 67"/>
                  <a:gd name="T4" fmla="*/ 52 w 67"/>
                  <a:gd name="T5" fmla="*/ 2 h 67"/>
                  <a:gd name="T6" fmla="*/ 50 w 67"/>
                  <a:gd name="T7" fmla="*/ 0 h 67"/>
                  <a:gd name="T8" fmla="*/ 49 w 67"/>
                  <a:gd name="T9" fmla="*/ 2 h 67"/>
                  <a:gd name="T10" fmla="*/ 49 w 67"/>
                  <a:gd name="T11" fmla="*/ 5 h 67"/>
                  <a:gd name="T12" fmla="*/ 18 w 67"/>
                  <a:gd name="T13" fmla="*/ 5 h 67"/>
                  <a:gd name="T14" fmla="*/ 18 w 67"/>
                  <a:gd name="T15" fmla="*/ 2 h 67"/>
                  <a:gd name="T16" fmla="*/ 16 w 67"/>
                  <a:gd name="T17" fmla="*/ 0 h 67"/>
                  <a:gd name="T18" fmla="*/ 14 w 67"/>
                  <a:gd name="T19" fmla="*/ 2 h 67"/>
                  <a:gd name="T20" fmla="*/ 14 w 67"/>
                  <a:gd name="T21" fmla="*/ 5 h 67"/>
                  <a:gd name="T22" fmla="*/ 8 w 67"/>
                  <a:gd name="T23" fmla="*/ 5 h 67"/>
                  <a:gd name="T24" fmla="*/ 0 w 67"/>
                  <a:gd name="T25" fmla="*/ 13 h 67"/>
                  <a:gd name="T26" fmla="*/ 0 w 67"/>
                  <a:gd name="T27" fmla="*/ 59 h 67"/>
                  <a:gd name="T28" fmla="*/ 8 w 67"/>
                  <a:gd name="T29" fmla="*/ 67 h 67"/>
                  <a:gd name="T30" fmla="*/ 59 w 67"/>
                  <a:gd name="T31" fmla="*/ 67 h 67"/>
                  <a:gd name="T32" fmla="*/ 67 w 67"/>
                  <a:gd name="T33" fmla="*/ 59 h 67"/>
                  <a:gd name="T34" fmla="*/ 67 w 67"/>
                  <a:gd name="T35" fmla="*/ 13 h 67"/>
                  <a:gd name="T36" fmla="*/ 59 w 67"/>
                  <a:gd name="T37" fmla="*/ 5 h 67"/>
                  <a:gd name="T38" fmla="*/ 63 w 67"/>
                  <a:gd name="T39" fmla="*/ 59 h 67"/>
                  <a:gd name="T40" fmla="*/ 59 w 67"/>
                  <a:gd name="T41" fmla="*/ 63 h 67"/>
                  <a:gd name="T42" fmla="*/ 8 w 67"/>
                  <a:gd name="T43" fmla="*/ 63 h 67"/>
                  <a:gd name="T44" fmla="*/ 3 w 67"/>
                  <a:gd name="T45" fmla="*/ 59 h 67"/>
                  <a:gd name="T46" fmla="*/ 3 w 67"/>
                  <a:gd name="T47" fmla="*/ 21 h 67"/>
                  <a:gd name="T48" fmla="*/ 63 w 67"/>
                  <a:gd name="T49" fmla="*/ 21 h 67"/>
                  <a:gd name="T50" fmla="*/ 63 w 67"/>
                  <a:gd name="T51" fmla="*/ 59 h 67"/>
                  <a:gd name="T52" fmla="*/ 63 w 67"/>
                  <a:gd name="T53" fmla="*/ 17 h 67"/>
                  <a:gd name="T54" fmla="*/ 3 w 67"/>
                  <a:gd name="T55" fmla="*/ 17 h 67"/>
                  <a:gd name="T56" fmla="*/ 3 w 67"/>
                  <a:gd name="T57" fmla="*/ 13 h 67"/>
                  <a:gd name="T58" fmla="*/ 8 w 67"/>
                  <a:gd name="T59" fmla="*/ 8 h 67"/>
                  <a:gd name="T60" fmla="*/ 14 w 67"/>
                  <a:gd name="T61" fmla="*/ 8 h 67"/>
                  <a:gd name="T62" fmla="*/ 14 w 67"/>
                  <a:gd name="T63" fmla="*/ 12 h 67"/>
                  <a:gd name="T64" fmla="*/ 16 w 67"/>
                  <a:gd name="T65" fmla="*/ 14 h 67"/>
                  <a:gd name="T66" fmla="*/ 18 w 67"/>
                  <a:gd name="T67" fmla="*/ 12 h 67"/>
                  <a:gd name="T68" fmla="*/ 18 w 67"/>
                  <a:gd name="T69" fmla="*/ 8 h 67"/>
                  <a:gd name="T70" fmla="*/ 49 w 67"/>
                  <a:gd name="T71" fmla="*/ 8 h 67"/>
                  <a:gd name="T72" fmla="*/ 49 w 67"/>
                  <a:gd name="T73" fmla="*/ 12 h 67"/>
                  <a:gd name="T74" fmla="*/ 50 w 67"/>
                  <a:gd name="T75" fmla="*/ 14 h 67"/>
                  <a:gd name="T76" fmla="*/ 52 w 67"/>
                  <a:gd name="T77" fmla="*/ 12 h 67"/>
                  <a:gd name="T78" fmla="*/ 52 w 67"/>
                  <a:gd name="T79" fmla="*/ 8 h 67"/>
                  <a:gd name="T80" fmla="*/ 59 w 67"/>
                  <a:gd name="T81" fmla="*/ 8 h 67"/>
                  <a:gd name="T82" fmla="*/ 63 w 67"/>
                  <a:gd name="T83" fmla="*/ 13 h 67"/>
                  <a:gd name="T84" fmla="*/ 63 w 67"/>
                  <a:gd name="T85" fmla="*/ 1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7" h="67">
                    <a:moveTo>
                      <a:pt x="59" y="5"/>
                    </a:moveTo>
                    <a:cubicBezTo>
                      <a:pt x="52" y="5"/>
                      <a:pt x="52" y="5"/>
                      <a:pt x="52" y="5"/>
                    </a:cubicBezTo>
                    <a:cubicBezTo>
                      <a:pt x="52" y="2"/>
                      <a:pt x="52" y="2"/>
                      <a:pt x="52" y="2"/>
                    </a:cubicBezTo>
                    <a:cubicBezTo>
                      <a:pt x="52" y="1"/>
                      <a:pt x="51" y="0"/>
                      <a:pt x="50" y="0"/>
                    </a:cubicBezTo>
                    <a:cubicBezTo>
                      <a:pt x="49" y="0"/>
                      <a:pt x="49" y="1"/>
                      <a:pt x="49" y="2"/>
                    </a:cubicBezTo>
                    <a:cubicBezTo>
                      <a:pt x="49" y="5"/>
                      <a:pt x="49" y="5"/>
                      <a:pt x="49" y="5"/>
                    </a:cubicBezTo>
                    <a:cubicBezTo>
                      <a:pt x="18" y="5"/>
                      <a:pt x="18" y="5"/>
                      <a:pt x="18" y="5"/>
                    </a:cubicBezTo>
                    <a:cubicBezTo>
                      <a:pt x="18" y="2"/>
                      <a:pt x="18" y="2"/>
                      <a:pt x="18" y="2"/>
                    </a:cubicBezTo>
                    <a:cubicBezTo>
                      <a:pt x="18" y="1"/>
                      <a:pt x="17" y="0"/>
                      <a:pt x="16" y="0"/>
                    </a:cubicBezTo>
                    <a:cubicBezTo>
                      <a:pt x="15" y="0"/>
                      <a:pt x="14" y="1"/>
                      <a:pt x="14" y="2"/>
                    </a:cubicBezTo>
                    <a:cubicBezTo>
                      <a:pt x="14" y="5"/>
                      <a:pt x="14" y="5"/>
                      <a:pt x="14" y="5"/>
                    </a:cubicBezTo>
                    <a:cubicBezTo>
                      <a:pt x="8" y="5"/>
                      <a:pt x="8" y="5"/>
                      <a:pt x="8" y="5"/>
                    </a:cubicBezTo>
                    <a:cubicBezTo>
                      <a:pt x="3" y="5"/>
                      <a:pt x="0" y="8"/>
                      <a:pt x="0" y="13"/>
                    </a:cubicBezTo>
                    <a:cubicBezTo>
                      <a:pt x="0" y="59"/>
                      <a:pt x="0" y="59"/>
                      <a:pt x="0" y="59"/>
                    </a:cubicBezTo>
                    <a:cubicBezTo>
                      <a:pt x="0" y="63"/>
                      <a:pt x="3" y="67"/>
                      <a:pt x="8" y="67"/>
                    </a:cubicBezTo>
                    <a:cubicBezTo>
                      <a:pt x="59" y="67"/>
                      <a:pt x="59" y="67"/>
                      <a:pt x="59" y="67"/>
                    </a:cubicBezTo>
                    <a:cubicBezTo>
                      <a:pt x="63" y="67"/>
                      <a:pt x="67" y="63"/>
                      <a:pt x="67" y="59"/>
                    </a:cubicBezTo>
                    <a:cubicBezTo>
                      <a:pt x="67" y="13"/>
                      <a:pt x="67" y="13"/>
                      <a:pt x="67" y="13"/>
                    </a:cubicBezTo>
                    <a:cubicBezTo>
                      <a:pt x="67" y="8"/>
                      <a:pt x="63" y="5"/>
                      <a:pt x="59" y="5"/>
                    </a:cubicBezTo>
                    <a:close/>
                    <a:moveTo>
                      <a:pt x="63" y="59"/>
                    </a:moveTo>
                    <a:cubicBezTo>
                      <a:pt x="63" y="61"/>
                      <a:pt x="61" y="63"/>
                      <a:pt x="59" y="63"/>
                    </a:cubicBezTo>
                    <a:cubicBezTo>
                      <a:pt x="8" y="63"/>
                      <a:pt x="8" y="63"/>
                      <a:pt x="8" y="63"/>
                    </a:cubicBezTo>
                    <a:cubicBezTo>
                      <a:pt x="5" y="63"/>
                      <a:pt x="3" y="61"/>
                      <a:pt x="3" y="59"/>
                    </a:cubicBezTo>
                    <a:cubicBezTo>
                      <a:pt x="3" y="21"/>
                      <a:pt x="3" y="21"/>
                      <a:pt x="3" y="21"/>
                    </a:cubicBezTo>
                    <a:cubicBezTo>
                      <a:pt x="63" y="21"/>
                      <a:pt x="63" y="21"/>
                      <a:pt x="63" y="21"/>
                    </a:cubicBezTo>
                    <a:lnTo>
                      <a:pt x="63" y="59"/>
                    </a:lnTo>
                    <a:close/>
                    <a:moveTo>
                      <a:pt x="63" y="17"/>
                    </a:moveTo>
                    <a:cubicBezTo>
                      <a:pt x="3" y="17"/>
                      <a:pt x="3" y="17"/>
                      <a:pt x="3" y="17"/>
                    </a:cubicBezTo>
                    <a:cubicBezTo>
                      <a:pt x="3" y="13"/>
                      <a:pt x="3" y="13"/>
                      <a:pt x="3" y="13"/>
                    </a:cubicBezTo>
                    <a:cubicBezTo>
                      <a:pt x="3" y="10"/>
                      <a:pt x="5" y="8"/>
                      <a:pt x="8" y="8"/>
                    </a:cubicBezTo>
                    <a:cubicBezTo>
                      <a:pt x="14" y="8"/>
                      <a:pt x="14" y="8"/>
                      <a:pt x="14" y="8"/>
                    </a:cubicBezTo>
                    <a:cubicBezTo>
                      <a:pt x="14" y="12"/>
                      <a:pt x="14" y="12"/>
                      <a:pt x="14" y="12"/>
                    </a:cubicBezTo>
                    <a:cubicBezTo>
                      <a:pt x="14" y="13"/>
                      <a:pt x="15" y="14"/>
                      <a:pt x="16" y="14"/>
                    </a:cubicBezTo>
                    <a:cubicBezTo>
                      <a:pt x="17" y="14"/>
                      <a:pt x="18" y="13"/>
                      <a:pt x="18" y="12"/>
                    </a:cubicBezTo>
                    <a:cubicBezTo>
                      <a:pt x="18" y="8"/>
                      <a:pt x="18" y="8"/>
                      <a:pt x="18" y="8"/>
                    </a:cubicBezTo>
                    <a:cubicBezTo>
                      <a:pt x="49" y="8"/>
                      <a:pt x="49" y="8"/>
                      <a:pt x="49" y="8"/>
                    </a:cubicBezTo>
                    <a:cubicBezTo>
                      <a:pt x="49" y="12"/>
                      <a:pt x="49" y="12"/>
                      <a:pt x="49" y="12"/>
                    </a:cubicBezTo>
                    <a:cubicBezTo>
                      <a:pt x="49" y="13"/>
                      <a:pt x="49" y="14"/>
                      <a:pt x="50" y="14"/>
                    </a:cubicBezTo>
                    <a:cubicBezTo>
                      <a:pt x="51" y="14"/>
                      <a:pt x="52" y="13"/>
                      <a:pt x="52" y="12"/>
                    </a:cubicBezTo>
                    <a:cubicBezTo>
                      <a:pt x="52" y="8"/>
                      <a:pt x="52" y="8"/>
                      <a:pt x="52" y="8"/>
                    </a:cubicBezTo>
                    <a:cubicBezTo>
                      <a:pt x="59" y="8"/>
                      <a:pt x="59" y="8"/>
                      <a:pt x="59" y="8"/>
                    </a:cubicBezTo>
                    <a:cubicBezTo>
                      <a:pt x="61" y="8"/>
                      <a:pt x="63" y="10"/>
                      <a:pt x="63" y="13"/>
                    </a:cubicBezTo>
                    <a:lnTo>
                      <a:pt x="6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68" name="Freeform 210"/>
              <p:cNvSpPr>
                <a:spLocks noEditPoints="1"/>
              </p:cNvSpPr>
              <p:nvPr/>
            </p:nvSpPr>
            <p:spPr bwMode="auto">
              <a:xfrm>
                <a:off x="17253334" y="11936358"/>
                <a:ext cx="104775" cy="104775"/>
              </a:xfrm>
              <a:custGeom>
                <a:avLst/>
                <a:gdLst>
                  <a:gd name="T0" fmla="*/ 1 w 11"/>
                  <a:gd name="T1" fmla="*/ 11 h 11"/>
                  <a:gd name="T2" fmla="*/ 10 w 11"/>
                  <a:gd name="T3" fmla="*/ 11 h 11"/>
                  <a:gd name="T4" fmla="*/ 11 w 11"/>
                  <a:gd name="T5" fmla="*/ 10 h 11"/>
                  <a:gd name="T6" fmla="*/ 11 w 11"/>
                  <a:gd name="T7" fmla="*/ 1 h 11"/>
                  <a:gd name="T8" fmla="*/ 10 w 11"/>
                  <a:gd name="T9" fmla="*/ 0 h 11"/>
                  <a:gd name="T10" fmla="*/ 1 w 11"/>
                  <a:gd name="T11" fmla="*/ 0 h 11"/>
                  <a:gd name="T12" fmla="*/ 0 w 11"/>
                  <a:gd name="T13" fmla="*/ 1 h 11"/>
                  <a:gd name="T14" fmla="*/ 0 w 11"/>
                  <a:gd name="T15" fmla="*/ 10 h 11"/>
                  <a:gd name="T16" fmla="*/ 1 w 11"/>
                  <a:gd name="T17" fmla="*/ 11 h 11"/>
                  <a:gd name="T18" fmla="*/ 3 w 11"/>
                  <a:gd name="T19" fmla="*/ 3 h 11"/>
                  <a:gd name="T20" fmla="*/ 8 w 11"/>
                  <a:gd name="T21" fmla="*/ 3 h 11"/>
                  <a:gd name="T22" fmla="*/ 8 w 11"/>
                  <a:gd name="T23" fmla="*/ 9 h 11"/>
                  <a:gd name="T24" fmla="*/ 3 w 11"/>
                  <a:gd name="T25" fmla="*/ 9 h 11"/>
                  <a:gd name="T26" fmla="*/ 3 w 11"/>
                  <a:gd name="T2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1" y="11"/>
                    </a:moveTo>
                    <a:cubicBezTo>
                      <a:pt x="10" y="11"/>
                      <a:pt x="10" y="11"/>
                      <a:pt x="10" y="11"/>
                    </a:cubicBezTo>
                    <a:cubicBezTo>
                      <a:pt x="10" y="11"/>
                      <a:pt x="11" y="10"/>
                      <a:pt x="11" y="10"/>
                    </a:cubicBezTo>
                    <a:cubicBezTo>
                      <a:pt x="11" y="1"/>
                      <a:pt x="11" y="1"/>
                      <a:pt x="11" y="1"/>
                    </a:cubicBezTo>
                    <a:cubicBezTo>
                      <a:pt x="11" y="1"/>
                      <a:pt x="10" y="0"/>
                      <a:pt x="10" y="0"/>
                    </a:cubicBezTo>
                    <a:cubicBezTo>
                      <a:pt x="1" y="0"/>
                      <a:pt x="1" y="0"/>
                      <a:pt x="1" y="0"/>
                    </a:cubicBezTo>
                    <a:cubicBezTo>
                      <a:pt x="1" y="0"/>
                      <a:pt x="0" y="1"/>
                      <a:pt x="0" y="1"/>
                    </a:cubicBezTo>
                    <a:cubicBezTo>
                      <a:pt x="0" y="10"/>
                      <a:pt x="0" y="10"/>
                      <a:pt x="0" y="10"/>
                    </a:cubicBezTo>
                    <a:cubicBezTo>
                      <a:pt x="0" y="10"/>
                      <a:pt x="1" y="11"/>
                      <a:pt x="1" y="11"/>
                    </a:cubicBezTo>
                    <a:close/>
                    <a:moveTo>
                      <a:pt x="3" y="3"/>
                    </a:moveTo>
                    <a:cubicBezTo>
                      <a:pt x="8" y="3"/>
                      <a:pt x="8" y="3"/>
                      <a:pt x="8" y="3"/>
                    </a:cubicBezTo>
                    <a:cubicBezTo>
                      <a:pt x="8" y="9"/>
                      <a:pt x="8" y="9"/>
                      <a:pt x="8" y="9"/>
                    </a:cubicBezTo>
                    <a:cubicBezTo>
                      <a:pt x="3" y="9"/>
                      <a:pt x="3" y="9"/>
                      <a:pt x="3" y="9"/>
                    </a:cubicBez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69" name="Freeform 211"/>
              <p:cNvSpPr>
                <a:spLocks noEditPoints="1"/>
              </p:cNvSpPr>
              <p:nvPr/>
            </p:nvSpPr>
            <p:spPr bwMode="auto">
              <a:xfrm>
                <a:off x="17396209" y="11936358"/>
                <a:ext cx="95250" cy="104775"/>
              </a:xfrm>
              <a:custGeom>
                <a:avLst/>
                <a:gdLst>
                  <a:gd name="T0" fmla="*/ 1 w 10"/>
                  <a:gd name="T1" fmla="*/ 11 h 11"/>
                  <a:gd name="T2" fmla="*/ 9 w 10"/>
                  <a:gd name="T3" fmla="*/ 11 h 11"/>
                  <a:gd name="T4" fmla="*/ 10 w 10"/>
                  <a:gd name="T5" fmla="*/ 10 h 11"/>
                  <a:gd name="T6" fmla="*/ 10 w 10"/>
                  <a:gd name="T7" fmla="*/ 1 h 11"/>
                  <a:gd name="T8" fmla="*/ 9 w 10"/>
                  <a:gd name="T9" fmla="*/ 0 h 11"/>
                  <a:gd name="T10" fmla="*/ 1 w 10"/>
                  <a:gd name="T11" fmla="*/ 0 h 11"/>
                  <a:gd name="T12" fmla="*/ 0 w 10"/>
                  <a:gd name="T13" fmla="*/ 1 h 11"/>
                  <a:gd name="T14" fmla="*/ 0 w 10"/>
                  <a:gd name="T15" fmla="*/ 10 h 11"/>
                  <a:gd name="T16" fmla="*/ 1 w 10"/>
                  <a:gd name="T17" fmla="*/ 11 h 11"/>
                  <a:gd name="T18" fmla="*/ 2 w 10"/>
                  <a:gd name="T19" fmla="*/ 3 h 11"/>
                  <a:gd name="T20" fmla="*/ 8 w 10"/>
                  <a:gd name="T21" fmla="*/ 3 h 11"/>
                  <a:gd name="T22" fmla="*/ 8 w 10"/>
                  <a:gd name="T23" fmla="*/ 9 h 11"/>
                  <a:gd name="T24" fmla="*/ 2 w 10"/>
                  <a:gd name="T25" fmla="*/ 9 h 11"/>
                  <a:gd name="T26" fmla="*/ 2 w 10"/>
                  <a:gd name="T2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1">
                    <a:moveTo>
                      <a:pt x="1" y="11"/>
                    </a:moveTo>
                    <a:cubicBezTo>
                      <a:pt x="9" y="11"/>
                      <a:pt x="9" y="11"/>
                      <a:pt x="9" y="11"/>
                    </a:cubicBezTo>
                    <a:cubicBezTo>
                      <a:pt x="10" y="11"/>
                      <a:pt x="10" y="10"/>
                      <a:pt x="10" y="10"/>
                    </a:cubicBezTo>
                    <a:cubicBezTo>
                      <a:pt x="10" y="1"/>
                      <a:pt x="10" y="1"/>
                      <a:pt x="10" y="1"/>
                    </a:cubicBezTo>
                    <a:cubicBezTo>
                      <a:pt x="10" y="1"/>
                      <a:pt x="10" y="0"/>
                      <a:pt x="9" y="0"/>
                    </a:cubicBezTo>
                    <a:cubicBezTo>
                      <a:pt x="1" y="0"/>
                      <a:pt x="1" y="0"/>
                      <a:pt x="1" y="0"/>
                    </a:cubicBezTo>
                    <a:cubicBezTo>
                      <a:pt x="0" y="0"/>
                      <a:pt x="0" y="1"/>
                      <a:pt x="0" y="1"/>
                    </a:cubicBezTo>
                    <a:cubicBezTo>
                      <a:pt x="0" y="10"/>
                      <a:pt x="0" y="10"/>
                      <a:pt x="0" y="10"/>
                    </a:cubicBezTo>
                    <a:cubicBezTo>
                      <a:pt x="0" y="10"/>
                      <a:pt x="0" y="11"/>
                      <a:pt x="1" y="11"/>
                    </a:cubicBezTo>
                    <a:close/>
                    <a:moveTo>
                      <a:pt x="2" y="3"/>
                    </a:moveTo>
                    <a:cubicBezTo>
                      <a:pt x="8" y="3"/>
                      <a:pt x="8" y="3"/>
                      <a:pt x="8" y="3"/>
                    </a:cubicBezTo>
                    <a:cubicBezTo>
                      <a:pt x="8" y="9"/>
                      <a:pt x="8" y="9"/>
                      <a:pt x="8" y="9"/>
                    </a:cubicBezTo>
                    <a:cubicBezTo>
                      <a:pt x="2" y="9"/>
                      <a:pt x="2" y="9"/>
                      <a:pt x="2" y="9"/>
                    </a:cubicBez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70" name="Freeform 212"/>
              <p:cNvSpPr>
                <a:spLocks noEditPoints="1"/>
              </p:cNvSpPr>
              <p:nvPr/>
            </p:nvSpPr>
            <p:spPr bwMode="auto">
              <a:xfrm>
                <a:off x="17529559" y="11936358"/>
                <a:ext cx="104775" cy="104775"/>
              </a:xfrm>
              <a:custGeom>
                <a:avLst/>
                <a:gdLst>
                  <a:gd name="T0" fmla="*/ 2 w 11"/>
                  <a:gd name="T1" fmla="*/ 11 h 11"/>
                  <a:gd name="T2" fmla="*/ 10 w 11"/>
                  <a:gd name="T3" fmla="*/ 11 h 11"/>
                  <a:gd name="T4" fmla="*/ 11 w 11"/>
                  <a:gd name="T5" fmla="*/ 10 h 11"/>
                  <a:gd name="T6" fmla="*/ 11 w 11"/>
                  <a:gd name="T7" fmla="*/ 1 h 11"/>
                  <a:gd name="T8" fmla="*/ 10 w 11"/>
                  <a:gd name="T9" fmla="*/ 0 h 11"/>
                  <a:gd name="T10" fmla="*/ 2 w 11"/>
                  <a:gd name="T11" fmla="*/ 0 h 11"/>
                  <a:gd name="T12" fmla="*/ 0 w 11"/>
                  <a:gd name="T13" fmla="*/ 1 h 11"/>
                  <a:gd name="T14" fmla="*/ 0 w 11"/>
                  <a:gd name="T15" fmla="*/ 10 h 11"/>
                  <a:gd name="T16" fmla="*/ 2 w 11"/>
                  <a:gd name="T17" fmla="*/ 11 h 11"/>
                  <a:gd name="T18" fmla="*/ 3 w 11"/>
                  <a:gd name="T19" fmla="*/ 3 h 11"/>
                  <a:gd name="T20" fmla="*/ 9 w 11"/>
                  <a:gd name="T21" fmla="*/ 3 h 11"/>
                  <a:gd name="T22" fmla="*/ 9 w 11"/>
                  <a:gd name="T23" fmla="*/ 9 h 11"/>
                  <a:gd name="T24" fmla="*/ 3 w 11"/>
                  <a:gd name="T25" fmla="*/ 9 h 11"/>
                  <a:gd name="T26" fmla="*/ 3 w 11"/>
                  <a:gd name="T2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2" y="11"/>
                    </a:moveTo>
                    <a:cubicBezTo>
                      <a:pt x="10" y="11"/>
                      <a:pt x="10" y="11"/>
                      <a:pt x="10" y="11"/>
                    </a:cubicBezTo>
                    <a:cubicBezTo>
                      <a:pt x="10" y="11"/>
                      <a:pt x="11" y="10"/>
                      <a:pt x="11" y="10"/>
                    </a:cubicBezTo>
                    <a:cubicBezTo>
                      <a:pt x="11" y="1"/>
                      <a:pt x="11" y="1"/>
                      <a:pt x="11" y="1"/>
                    </a:cubicBezTo>
                    <a:cubicBezTo>
                      <a:pt x="11" y="1"/>
                      <a:pt x="10" y="0"/>
                      <a:pt x="10" y="0"/>
                    </a:cubicBezTo>
                    <a:cubicBezTo>
                      <a:pt x="2" y="0"/>
                      <a:pt x="2" y="0"/>
                      <a:pt x="2" y="0"/>
                    </a:cubicBezTo>
                    <a:cubicBezTo>
                      <a:pt x="1" y="0"/>
                      <a:pt x="0" y="1"/>
                      <a:pt x="0" y="1"/>
                    </a:cubicBezTo>
                    <a:cubicBezTo>
                      <a:pt x="0" y="10"/>
                      <a:pt x="0" y="10"/>
                      <a:pt x="0" y="10"/>
                    </a:cubicBezTo>
                    <a:cubicBezTo>
                      <a:pt x="0" y="10"/>
                      <a:pt x="1" y="11"/>
                      <a:pt x="2" y="11"/>
                    </a:cubicBezTo>
                    <a:close/>
                    <a:moveTo>
                      <a:pt x="3" y="3"/>
                    </a:moveTo>
                    <a:cubicBezTo>
                      <a:pt x="9" y="3"/>
                      <a:pt x="9" y="3"/>
                      <a:pt x="9" y="3"/>
                    </a:cubicBezTo>
                    <a:cubicBezTo>
                      <a:pt x="9" y="9"/>
                      <a:pt x="9" y="9"/>
                      <a:pt x="9" y="9"/>
                    </a:cubicBezTo>
                    <a:cubicBezTo>
                      <a:pt x="3" y="9"/>
                      <a:pt x="3" y="9"/>
                      <a:pt x="3" y="9"/>
                    </a:cubicBez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71" name="Freeform 213"/>
              <p:cNvSpPr>
                <a:spLocks noEditPoints="1"/>
              </p:cNvSpPr>
              <p:nvPr/>
            </p:nvSpPr>
            <p:spPr bwMode="auto">
              <a:xfrm>
                <a:off x="17253334" y="11803008"/>
                <a:ext cx="104775" cy="95250"/>
              </a:xfrm>
              <a:custGeom>
                <a:avLst/>
                <a:gdLst>
                  <a:gd name="T0" fmla="*/ 1 w 11"/>
                  <a:gd name="T1" fmla="*/ 10 h 10"/>
                  <a:gd name="T2" fmla="*/ 10 w 11"/>
                  <a:gd name="T3" fmla="*/ 10 h 10"/>
                  <a:gd name="T4" fmla="*/ 11 w 11"/>
                  <a:gd name="T5" fmla="*/ 9 h 10"/>
                  <a:gd name="T6" fmla="*/ 11 w 11"/>
                  <a:gd name="T7" fmla="*/ 1 h 10"/>
                  <a:gd name="T8" fmla="*/ 10 w 11"/>
                  <a:gd name="T9" fmla="*/ 0 h 10"/>
                  <a:gd name="T10" fmla="*/ 1 w 11"/>
                  <a:gd name="T11" fmla="*/ 0 h 10"/>
                  <a:gd name="T12" fmla="*/ 0 w 11"/>
                  <a:gd name="T13" fmla="*/ 1 h 10"/>
                  <a:gd name="T14" fmla="*/ 0 w 11"/>
                  <a:gd name="T15" fmla="*/ 9 h 10"/>
                  <a:gd name="T16" fmla="*/ 1 w 11"/>
                  <a:gd name="T17" fmla="*/ 10 h 10"/>
                  <a:gd name="T18" fmla="*/ 3 w 11"/>
                  <a:gd name="T19" fmla="*/ 2 h 10"/>
                  <a:gd name="T20" fmla="*/ 8 w 11"/>
                  <a:gd name="T21" fmla="*/ 2 h 10"/>
                  <a:gd name="T22" fmla="*/ 8 w 11"/>
                  <a:gd name="T23" fmla="*/ 8 h 10"/>
                  <a:gd name="T24" fmla="*/ 3 w 11"/>
                  <a:gd name="T25" fmla="*/ 8 h 10"/>
                  <a:gd name="T26" fmla="*/ 3 w 11"/>
                  <a:gd name="T27"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0">
                    <a:moveTo>
                      <a:pt x="1" y="10"/>
                    </a:moveTo>
                    <a:cubicBezTo>
                      <a:pt x="10" y="10"/>
                      <a:pt x="10" y="10"/>
                      <a:pt x="10" y="10"/>
                    </a:cubicBezTo>
                    <a:cubicBezTo>
                      <a:pt x="10" y="10"/>
                      <a:pt x="11" y="10"/>
                      <a:pt x="11" y="9"/>
                    </a:cubicBezTo>
                    <a:cubicBezTo>
                      <a:pt x="11" y="1"/>
                      <a:pt x="11" y="1"/>
                      <a:pt x="11" y="1"/>
                    </a:cubicBezTo>
                    <a:cubicBezTo>
                      <a:pt x="11" y="0"/>
                      <a:pt x="10" y="0"/>
                      <a:pt x="10" y="0"/>
                    </a:cubicBezTo>
                    <a:cubicBezTo>
                      <a:pt x="1" y="0"/>
                      <a:pt x="1" y="0"/>
                      <a:pt x="1" y="0"/>
                    </a:cubicBezTo>
                    <a:cubicBezTo>
                      <a:pt x="1" y="0"/>
                      <a:pt x="0" y="0"/>
                      <a:pt x="0" y="1"/>
                    </a:cubicBezTo>
                    <a:cubicBezTo>
                      <a:pt x="0" y="9"/>
                      <a:pt x="0" y="9"/>
                      <a:pt x="0" y="9"/>
                    </a:cubicBezTo>
                    <a:cubicBezTo>
                      <a:pt x="0" y="10"/>
                      <a:pt x="1" y="10"/>
                      <a:pt x="1" y="10"/>
                    </a:cubicBezTo>
                    <a:close/>
                    <a:moveTo>
                      <a:pt x="3" y="2"/>
                    </a:moveTo>
                    <a:cubicBezTo>
                      <a:pt x="8" y="2"/>
                      <a:pt x="8" y="2"/>
                      <a:pt x="8" y="2"/>
                    </a:cubicBezTo>
                    <a:cubicBezTo>
                      <a:pt x="8" y="8"/>
                      <a:pt x="8" y="8"/>
                      <a:pt x="8" y="8"/>
                    </a:cubicBezTo>
                    <a:cubicBezTo>
                      <a:pt x="3" y="8"/>
                      <a:pt x="3" y="8"/>
                      <a:pt x="3" y="8"/>
                    </a:cubicBez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72" name="Freeform 214"/>
              <p:cNvSpPr>
                <a:spLocks noEditPoints="1"/>
              </p:cNvSpPr>
              <p:nvPr/>
            </p:nvSpPr>
            <p:spPr bwMode="auto">
              <a:xfrm>
                <a:off x="17396209" y="11803008"/>
                <a:ext cx="95250" cy="95250"/>
              </a:xfrm>
              <a:custGeom>
                <a:avLst/>
                <a:gdLst>
                  <a:gd name="T0" fmla="*/ 1 w 10"/>
                  <a:gd name="T1" fmla="*/ 10 h 10"/>
                  <a:gd name="T2" fmla="*/ 9 w 10"/>
                  <a:gd name="T3" fmla="*/ 10 h 10"/>
                  <a:gd name="T4" fmla="*/ 10 w 10"/>
                  <a:gd name="T5" fmla="*/ 9 h 10"/>
                  <a:gd name="T6" fmla="*/ 10 w 10"/>
                  <a:gd name="T7" fmla="*/ 1 h 10"/>
                  <a:gd name="T8" fmla="*/ 9 w 10"/>
                  <a:gd name="T9" fmla="*/ 0 h 10"/>
                  <a:gd name="T10" fmla="*/ 1 w 10"/>
                  <a:gd name="T11" fmla="*/ 0 h 10"/>
                  <a:gd name="T12" fmla="*/ 0 w 10"/>
                  <a:gd name="T13" fmla="*/ 1 h 10"/>
                  <a:gd name="T14" fmla="*/ 0 w 10"/>
                  <a:gd name="T15" fmla="*/ 9 h 10"/>
                  <a:gd name="T16" fmla="*/ 1 w 10"/>
                  <a:gd name="T17" fmla="*/ 10 h 10"/>
                  <a:gd name="T18" fmla="*/ 2 w 10"/>
                  <a:gd name="T19" fmla="*/ 2 h 10"/>
                  <a:gd name="T20" fmla="*/ 8 w 10"/>
                  <a:gd name="T21" fmla="*/ 2 h 10"/>
                  <a:gd name="T22" fmla="*/ 8 w 10"/>
                  <a:gd name="T23" fmla="*/ 8 h 10"/>
                  <a:gd name="T24" fmla="*/ 2 w 10"/>
                  <a:gd name="T25" fmla="*/ 8 h 10"/>
                  <a:gd name="T26" fmla="*/ 2 w 10"/>
                  <a:gd name="T27"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0">
                    <a:moveTo>
                      <a:pt x="1" y="10"/>
                    </a:moveTo>
                    <a:cubicBezTo>
                      <a:pt x="9" y="10"/>
                      <a:pt x="9" y="10"/>
                      <a:pt x="9" y="10"/>
                    </a:cubicBezTo>
                    <a:cubicBezTo>
                      <a:pt x="10" y="10"/>
                      <a:pt x="10" y="10"/>
                      <a:pt x="10" y="9"/>
                    </a:cubicBezTo>
                    <a:cubicBezTo>
                      <a:pt x="10" y="1"/>
                      <a:pt x="10" y="1"/>
                      <a:pt x="10" y="1"/>
                    </a:cubicBezTo>
                    <a:cubicBezTo>
                      <a:pt x="10" y="0"/>
                      <a:pt x="10" y="0"/>
                      <a:pt x="9" y="0"/>
                    </a:cubicBezTo>
                    <a:cubicBezTo>
                      <a:pt x="1" y="0"/>
                      <a:pt x="1" y="0"/>
                      <a:pt x="1" y="0"/>
                    </a:cubicBezTo>
                    <a:cubicBezTo>
                      <a:pt x="0" y="0"/>
                      <a:pt x="0" y="0"/>
                      <a:pt x="0" y="1"/>
                    </a:cubicBezTo>
                    <a:cubicBezTo>
                      <a:pt x="0" y="9"/>
                      <a:pt x="0" y="9"/>
                      <a:pt x="0" y="9"/>
                    </a:cubicBezTo>
                    <a:cubicBezTo>
                      <a:pt x="0" y="10"/>
                      <a:pt x="0" y="10"/>
                      <a:pt x="1" y="10"/>
                    </a:cubicBezTo>
                    <a:close/>
                    <a:moveTo>
                      <a:pt x="2" y="2"/>
                    </a:moveTo>
                    <a:cubicBezTo>
                      <a:pt x="8" y="2"/>
                      <a:pt x="8" y="2"/>
                      <a:pt x="8" y="2"/>
                    </a:cubicBezTo>
                    <a:cubicBezTo>
                      <a:pt x="8" y="8"/>
                      <a:pt x="8" y="8"/>
                      <a:pt x="8" y="8"/>
                    </a:cubicBezTo>
                    <a:cubicBezTo>
                      <a:pt x="2" y="8"/>
                      <a:pt x="2" y="8"/>
                      <a:pt x="2" y="8"/>
                    </a:cubicBez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73" name="Freeform 215"/>
              <p:cNvSpPr>
                <a:spLocks noEditPoints="1"/>
              </p:cNvSpPr>
              <p:nvPr/>
            </p:nvSpPr>
            <p:spPr bwMode="auto">
              <a:xfrm>
                <a:off x="17529559" y="11803008"/>
                <a:ext cx="104775" cy="95250"/>
              </a:xfrm>
              <a:custGeom>
                <a:avLst/>
                <a:gdLst>
                  <a:gd name="T0" fmla="*/ 2 w 11"/>
                  <a:gd name="T1" fmla="*/ 10 h 10"/>
                  <a:gd name="T2" fmla="*/ 10 w 11"/>
                  <a:gd name="T3" fmla="*/ 10 h 10"/>
                  <a:gd name="T4" fmla="*/ 11 w 11"/>
                  <a:gd name="T5" fmla="*/ 9 h 10"/>
                  <a:gd name="T6" fmla="*/ 11 w 11"/>
                  <a:gd name="T7" fmla="*/ 1 h 10"/>
                  <a:gd name="T8" fmla="*/ 10 w 11"/>
                  <a:gd name="T9" fmla="*/ 0 h 10"/>
                  <a:gd name="T10" fmla="*/ 2 w 11"/>
                  <a:gd name="T11" fmla="*/ 0 h 10"/>
                  <a:gd name="T12" fmla="*/ 0 w 11"/>
                  <a:gd name="T13" fmla="*/ 1 h 10"/>
                  <a:gd name="T14" fmla="*/ 0 w 11"/>
                  <a:gd name="T15" fmla="*/ 9 h 10"/>
                  <a:gd name="T16" fmla="*/ 2 w 11"/>
                  <a:gd name="T17" fmla="*/ 10 h 10"/>
                  <a:gd name="T18" fmla="*/ 3 w 11"/>
                  <a:gd name="T19" fmla="*/ 2 h 10"/>
                  <a:gd name="T20" fmla="*/ 9 w 11"/>
                  <a:gd name="T21" fmla="*/ 2 h 10"/>
                  <a:gd name="T22" fmla="*/ 9 w 11"/>
                  <a:gd name="T23" fmla="*/ 8 h 10"/>
                  <a:gd name="T24" fmla="*/ 3 w 11"/>
                  <a:gd name="T25" fmla="*/ 8 h 10"/>
                  <a:gd name="T26" fmla="*/ 3 w 11"/>
                  <a:gd name="T27"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0">
                    <a:moveTo>
                      <a:pt x="2" y="10"/>
                    </a:moveTo>
                    <a:cubicBezTo>
                      <a:pt x="10" y="10"/>
                      <a:pt x="10" y="10"/>
                      <a:pt x="10" y="10"/>
                    </a:cubicBezTo>
                    <a:cubicBezTo>
                      <a:pt x="10" y="10"/>
                      <a:pt x="11" y="10"/>
                      <a:pt x="11" y="9"/>
                    </a:cubicBezTo>
                    <a:cubicBezTo>
                      <a:pt x="11" y="1"/>
                      <a:pt x="11" y="1"/>
                      <a:pt x="11" y="1"/>
                    </a:cubicBezTo>
                    <a:cubicBezTo>
                      <a:pt x="11" y="0"/>
                      <a:pt x="10" y="0"/>
                      <a:pt x="10" y="0"/>
                    </a:cubicBezTo>
                    <a:cubicBezTo>
                      <a:pt x="2" y="0"/>
                      <a:pt x="2" y="0"/>
                      <a:pt x="2" y="0"/>
                    </a:cubicBezTo>
                    <a:cubicBezTo>
                      <a:pt x="1" y="0"/>
                      <a:pt x="0" y="0"/>
                      <a:pt x="0" y="1"/>
                    </a:cubicBezTo>
                    <a:cubicBezTo>
                      <a:pt x="0" y="9"/>
                      <a:pt x="0" y="9"/>
                      <a:pt x="0" y="9"/>
                    </a:cubicBezTo>
                    <a:cubicBezTo>
                      <a:pt x="0" y="10"/>
                      <a:pt x="1" y="10"/>
                      <a:pt x="2" y="10"/>
                    </a:cubicBezTo>
                    <a:close/>
                    <a:moveTo>
                      <a:pt x="3" y="2"/>
                    </a:moveTo>
                    <a:cubicBezTo>
                      <a:pt x="9" y="2"/>
                      <a:pt x="9" y="2"/>
                      <a:pt x="9" y="2"/>
                    </a:cubicBezTo>
                    <a:cubicBezTo>
                      <a:pt x="9" y="8"/>
                      <a:pt x="9" y="8"/>
                      <a:pt x="9" y="8"/>
                    </a:cubicBezTo>
                    <a:cubicBezTo>
                      <a:pt x="3" y="8"/>
                      <a:pt x="3" y="8"/>
                      <a:pt x="3" y="8"/>
                    </a:cubicBez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pic>
          <p:nvPicPr>
            <p:cNvPr id="74" name="Picture 7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199733" y="8622028"/>
              <a:ext cx="2309359" cy="2309359"/>
            </a:xfrm>
            <a:prstGeom prst="rect">
              <a:avLst/>
            </a:prstGeom>
          </p:spPr>
        </p:pic>
        <p:sp>
          <p:nvSpPr>
            <p:cNvPr id="75" name="Rectangle 139"/>
            <p:cNvSpPr/>
            <p:nvPr/>
          </p:nvSpPr>
          <p:spPr>
            <a:xfrm>
              <a:off x="20745966" y="8946460"/>
              <a:ext cx="1278870" cy="12792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p>
          </p:txBody>
        </p:sp>
        <p:sp>
          <p:nvSpPr>
            <p:cNvPr id="76" name="Freeform 191"/>
            <p:cNvSpPr>
              <a:spLocks noEditPoints="1"/>
            </p:cNvSpPr>
            <p:nvPr/>
          </p:nvSpPr>
          <p:spPr bwMode="auto">
            <a:xfrm>
              <a:off x="21126760" y="9331596"/>
              <a:ext cx="534425" cy="581304"/>
            </a:xfrm>
            <a:custGeom>
              <a:avLst/>
              <a:gdLst>
                <a:gd name="T0" fmla="*/ 34 w 57"/>
                <a:gd name="T1" fmla="*/ 0 h 62"/>
                <a:gd name="T2" fmla="*/ 32 w 57"/>
                <a:gd name="T3" fmla="*/ 10 h 62"/>
                <a:gd name="T4" fmla="*/ 30 w 57"/>
                <a:gd name="T5" fmla="*/ 25 h 62"/>
                <a:gd name="T6" fmla="*/ 28 w 57"/>
                <a:gd name="T7" fmla="*/ 25 h 62"/>
                <a:gd name="T8" fmla="*/ 24 w 57"/>
                <a:gd name="T9" fmla="*/ 25 h 62"/>
                <a:gd name="T10" fmla="*/ 24 w 57"/>
                <a:gd name="T11" fmla="*/ 2 h 62"/>
                <a:gd name="T12" fmla="*/ 1 w 57"/>
                <a:gd name="T13" fmla="*/ 0 h 62"/>
                <a:gd name="T14" fmla="*/ 0 w 57"/>
                <a:gd name="T15" fmla="*/ 10 h 62"/>
                <a:gd name="T16" fmla="*/ 0 w 57"/>
                <a:gd name="T17" fmla="*/ 28 h 62"/>
                <a:gd name="T18" fmla="*/ 8 w 57"/>
                <a:gd name="T19" fmla="*/ 60 h 62"/>
                <a:gd name="T20" fmla="*/ 27 w 57"/>
                <a:gd name="T21" fmla="*/ 62 h 62"/>
                <a:gd name="T22" fmla="*/ 30 w 57"/>
                <a:gd name="T23" fmla="*/ 62 h 62"/>
                <a:gd name="T24" fmla="*/ 48 w 57"/>
                <a:gd name="T25" fmla="*/ 60 h 62"/>
                <a:gd name="T26" fmla="*/ 56 w 57"/>
                <a:gd name="T27" fmla="*/ 28 h 62"/>
                <a:gd name="T28" fmla="*/ 57 w 57"/>
                <a:gd name="T29" fmla="*/ 10 h 62"/>
                <a:gd name="T30" fmla="*/ 55 w 57"/>
                <a:gd name="T31" fmla="*/ 0 h 62"/>
                <a:gd name="T32" fmla="*/ 21 w 57"/>
                <a:gd name="T33" fmla="*/ 4 h 62"/>
                <a:gd name="T34" fmla="*/ 3 w 57"/>
                <a:gd name="T35" fmla="*/ 9 h 62"/>
                <a:gd name="T36" fmla="*/ 10 w 57"/>
                <a:gd name="T37" fmla="*/ 48 h 62"/>
                <a:gd name="T38" fmla="*/ 3 w 57"/>
                <a:gd name="T39" fmla="*/ 12 h 62"/>
                <a:gd name="T40" fmla="*/ 10 w 57"/>
                <a:gd name="T41" fmla="*/ 48 h 62"/>
                <a:gd name="T42" fmla="*/ 12 w 57"/>
                <a:gd name="T43" fmla="*/ 59 h 62"/>
                <a:gd name="T44" fmla="*/ 25 w 57"/>
                <a:gd name="T45" fmla="*/ 54 h 62"/>
                <a:gd name="T46" fmla="*/ 25 w 57"/>
                <a:gd name="T47" fmla="*/ 43 h 62"/>
                <a:gd name="T48" fmla="*/ 13 w 57"/>
                <a:gd name="T49" fmla="*/ 50 h 62"/>
                <a:gd name="T50" fmla="*/ 21 w 57"/>
                <a:gd name="T51" fmla="*/ 12 h 62"/>
                <a:gd name="T52" fmla="*/ 22 w 57"/>
                <a:gd name="T53" fmla="*/ 29 h 62"/>
                <a:gd name="T54" fmla="*/ 25 w 57"/>
                <a:gd name="T55" fmla="*/ 36 h 62"/>
                <a:gd name="T56" fmla="*/ 31 w 57"/>
                <a:gd name="T57" fmla="*/ 29 h 62"/>
                <a:gd name="T58" fmla="*/ 36 w 57"/>
                <a:gd name="T59" fmla="*/ 27 h 62"/>
                <a:gd name="T60" fmla="*/ 43 w 57"/>
                <a:gd name="T61" fmla="*/ 12 h 62"/>
                <a:gd name="T62" fmla="*/ 31 w 57"/>
                <a:gd name="T63" fmla="*/ 50 h 62"/>
                <a:gd name="T64" fmla="*/ 25 w 57"/>
                <a:gd name="T65" fmla="*/ 43 h 62"/>
                <a:gd name="T66" fmla="*/ 31 w 57"/>
                <a:gd name="T67" fmla="*/ 59 h 62"/>
                <a:gd name="T68" fmla="*/ 45 w 57"/>
                <a:gd name="T69" fmla="*/ 54 h 62"/>
                <a:gd name="T70" fmla="*/ 53 w 57"/>
                <a:gd name="T71" fmla="*/ 27 h 62"/>
                <a:gd name="T72" fmla="*/ 46 w 57"/>
                <a:gd name="T73" fmla="*/ 12 h 62"/>
                <a:gd name="T74" fmla="*/ 53 w 57"/>
                <a:gd name="T75" fmla="*/ 27 h 62"/>
                <a:gd name="T76" fmla="*/ 36 w 57"/>
                <a:gd name="T77" fmla="*/ 9 h 62"/>
                <a:gd name="T78" fmla="*/ 53 w 57"/>
                <a:gd name="T79"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7" h="62">
                  <a:moveTo>
                    <a:pt x="55" y="0"/>
                  </a:moveTo>
                  <a:cubicBezTo>
                    <a:pt x="34" y="0"/>
                    <a:pt x="34" y="0"/>
                    <a:pt x="34" y="0"/>
                  </a:cubicBezTo>
                  <a:cubicBezTo>
                    <a:pt x="33" y="0"/>
                    <a:pt x="32" y="1"/>
                    <a:pt x="32" y="2"/>
                  </a:cubicBezTo>
                  <a:cubicBezTo>
                    <a:pt x="32" y="10"/>
                    <a:pt x="32" y="10"/>
                    <a:pt x="32" y="10"/>
                  </a:cubicBezTo>
                  <a:cubicBezTo>
                    <a:pt x="32" y="25"/>
                    <a:pt x="32" y="25"/>
                    <a:pt x="32" y="25"/>
                  </a:cubicBezTo>
                  <a:cubicBezTo>
                    <a:pt x="30" y="25"/>
                    <a:pt x="30" y="25"/>
                    <a:pt x="30" y="25"/>
                  </a:cubicBezTo>
                  <a:cubicBezTo>
                    <a:pt x="28" y="25"/>
                    <a:pt x="28" y="25"/>
                    <a:pt x="28" y="25"/>
                  </a:cubicBezTo>
                  <a:cubicBezTo>
                    <a:pt x="28" y="25"/>
                    <a:pt x="28" y="25"/>
                    <a:pt x="28" y="25"/>
                  </a:cubicBezTo>
                  <a:cubicBezTo>
                    <a:pt x="27" y="25"/>
                    <a:pt x="27" y="25"/>
                    <a:pt x="27" y="25"/>
                  </a:cubicBezTo>
                  <a:cubicBezTo>
                    <a:pt x="24" y="25"/>
                    <a:pt x="24" y="25"/>
                    <a:pt x="24" y="25"/>
                  </a:cubicBezTo>
                  <a:cubicBezTo>
                    <a:pt x="24" y="10"/>
                    <a:pt x="24" y="10"/>
                    <a:pt x="24" y="10"/>
                  </a:cubicBezTo>
                  <a:cubicBezTo>
                    <a:pt x="24" y="2"/>
                    <a:pt x="24" y="2"/>
                    <a:pt x="24" y="2"/>
                  </a:cubicBezTo>
                  <a:cubicBezTo>
                    <a:pt x="24" y="1"/>
                    <a:pt x="23" y="0"/>
                    <a:pt x="22" y="0"/>
                  </a:cubicBezTo>
                  <a:cubicBezTo>
                    <a:pt x="1" y="0"/>
                    <a:pt x="1" y="0"/>
                    <a:pt x="1" y="0"/>
                  </a:cubicBezTo>
                  <a:cubicBezTo>
                    <a:pt x="1" y="0"/>
                    <a:pt x="0" y="1"/>
                    <a:pt x="0" y="2"/>
                  </a:cubicBezTo>
                  <a:cubicBezTo>
                    <a:pt x="0" y="10"/>
                    <a:pt x="0" y="10"/>
                    <a:pt x="0" y="10"/>
                  </a:cubicBezTo>
                  <a:cubicBezTo>
                    <a:pt x="0" y="27"/>
                    <a:pt x="0" y="27"/>
                    <a:pt x="0" y="27"/>
                  </a:cubicBezTo>
                  <a:cubicBezTo>
                    <a:pt x="0" y="27"/>
                    <a:pt x="0" y="27"/>
                    <a:pt x="0" y="28"/>
                  </a:cubicBezTo>
                  <a:cubicBezTo>
                    <a:pt x="8" y="52"/>
                    <a:pt x="8" y="52"/>
                    <a:pt x="8" y="52"/>
                  </a:cubicBezTo>
                  <a:cubicBezTo>
                    <a:pt x="8" y="60"/>
                    <a:pt x="8" y="60"/>
                    <a:pt x="8" y="60"/>
                  </a:cubicBezTo>
                  <a:cubicBezTo>
                    <a:pt x="8" y="61"/>
                    <a:pt x="9" y="62"/>
                    <a:pt x="10" y="62"/>
                  </a:cubicBezTo>
                  <a:cubicBezTo>
                    <a:pt x="27" y="62"/>
                    <a:pt x="27" y="62"/>
                    <a:pt x="27" y="62"/>
                  </a:cubicBezTo>
                  <a:cubicBezTo>
                    <a:pt x="27" y="62"/>
                    <a:pt x="28" y="62"/>
                    <a:pt x="28" y="61"/>
                  </a:cubicBezTo>
                  <a:cubicBezTo>
                    <a:pt x="28" y="62"/>
                    <a:pt x="29" y="62"/>
                    <a:pt x="30" y="62"/>
                  </a:cubicBezTo>
                  <a:cubicBezTo>
                    <a:pt x="46" y="62"/>
                    <a:pt x="46" y="62"/>
                    <a:pt x="46" y="62"/>
                  </a:cubicBezTo>
                  <a:cubicBezTo>
                    <a:pt x="47" y="62"/>
                    <a:pt x="48" y="61"/>
                    <a:pt x="48" y="60"/>
                  </a:cubicBezTo>
                  <a:cubicBezTo>
                    <a:pt x="48" y="52"/>
                    <a:pt x="48" y="52"/>
                    <a:pt x="48" y="52"/>
                  </a:cubicBezTo>
                  <a:cubicBezTo>
                    <a:pt x="56" y="28"/>
                    <a:pt x="56" y="28"/>
                    <a:pt x="56" y="28"/>
                  </a:cubicBezTo>
                  <a:cubicBezTo>
                    <a:pt x="56" y="27"/>
                    <a:pt x="57" y="27"/>
                    <a:pt x="57" y="27"/>
                  </a:cubicBezTo>
                  <a:cubicBezTo>
                    <a:pt x="57" y="10"/>
                    <a:pt x="57" y="10"/>
                    <a:pt x="57" y="10"/>
                  </a:cubicBezTo>
                  <a:cubicBezTo>
                    <a:pt x="57" y="2"/>
                    <a:pt x="57" y="2"/>
                    <a:pt x="57" y="2"/>
                  </a:cubicBezTo>
                  <a:cubicBezTo>
                    <a:pt x="57" y="1"/>
                    <a:pt x="56" y="0"/>
                    <a:pt x="55" y="0"/>
                  </a:cubicBezTo>
                  <a:close/>
                  <a:moveTo>
                    <a:pt x="3" y="4"/>
                  </a:moveTo>
                  <a:cubicBezTo>
                    <a:pt x="21" y="4"/>
                    <a:pt x="21" y="4"/>
                    <a:pt x="21" y="4"/>
                  </a:cubicBezTo>
                  <a:cubicBezTo>
                    <a:pt x="21" y="9"/>
                    <a:pt x="21" y="9"/>
                    <a:pt x="21" y="9"/>
                  </a:cubicBezTo>
                  <a:cubicBezTo>
                    <a:pt x="3" y="9"/>
                    <a:pt x="3" y="9"/>
                    <a:pt x="3" y="9"/>
                  </a:cubicBezTo>
                  <a:lnTo>
                    <a:pt x="3" y="4"/>
                  </a:lnTo>
                  <a:close/>
                  <a:moveTo>
                    <a:pt x="10" y="48"/>
                  </a:moveTo>
                  <a:cubicBezTo>
                    <a:pt x="3" y="27"/>
                    <a:pt x="3" y="27"/>
                    <a:pt x="3" y="27"/>
                  </a:cubicBezTo>
                  <a:cubicBezTo>
                    <a:pt x="3" y="12"/>
                    <a:pt x="3" y="12"/>
                    <a:pt x="3" y="12"/>
                  </a:cubicBezTo>
                  <a:cubicBezTo>
                    <a:pt x="10" y="12"/>
                    <a:pt x="10" y="12"/>
                    <a:pt x="10" y="12"/>
                  </a:cubicBezTo>
                  <a:lnTo>
                    <a:pt x="10" y="48"/>
                  </a:lnTo>
                  <a:close/>
                  <a:moveTo>
                    <a:pt x="25" y="59"/>
                  </a:moveTo>
                  <a:cubicBezTo>
                    <a:pt x="12" y="59"/>
                    <a:pt x="12" y="59"/>
                    <a:pt x="12" y="59"/>
                  </a:cubicBezTo>
                  <a:cubicBezTo>
                    <a:pt x="12" y="54"/>
                    <a:pt x="12" y="54"/>
                    <a:pt x="12" y="54"/>
                  </a:cubicBezTo>
                  <a:cubicBezTo>
                    <a:pt x="25" y="54"/>
                    <a:pt x="25" y="54"/>
                    <a:pt x="25" y="54"/>
                  </a:cubicBezTo>
                  <a:lnTo>
                    <a:pt x="25" y="59"/>
                  </a:lnTo>
                  <a:close/>
                  <a:moveTo>
                    <a:pt x="25" y="43"/>
                  </a:moveTo>
                  <a:cubicBezTo>
                    <a:pt x="25" y="50"/>
                    <a:pt x="25" y="50"/>
                    <a:pt x="25" y="50"/>
                  </a:cubicBezTo>
                  <a:cubicBezTo>
                    <a:pt x="13" y="50"/>
                    <a:pt x="13" y="50"/>
                    <a:pt x="13" y="50"/>
                  </a:cubicBezTo>
                  <a:cubicBezTo>
                    <a:pt x="13" y="12"/>
                    <a:pt x="13" y="12"/>
                    <a:pt x="13" y="12"/>
                  </a:cubicBezTo>
                  <a:cubicBezTo>
                    <a:pt x="21" y="12"/>
                    <a:pt x="21" y="12"/>
                    <a:pt x="21" y="12"/>
                  </a:cubicBezTo>
                  <a:cubicBezTo>
                    <a:pt x="21" y="27"/>
                    <a:pt x="21" y="27"/>
                    <a:pt x="21" y="27"/>
                  </a:cubicBezTo>
                  <a:cubicBezTo>
                    <a:pt x="21" y="28"/>
                    <a:pt x="21" y="29"/>
                    <a:pt x="22" y="29"/>
                  </a:cubicBezTo>
                  <a:cubicBezTo>
                    <a:pt x="25" y="29"/>
                    <a:pt x="25" y="29"/>
                    <a:pt x="25" y="29"/>
                  </a:cubicBezTo>
                  <a:cubicBezTo>
                    <a:pt x="25" y="36"/>
                    <a:pt x="25" y="36"/>
                    <a:pt x="25" y="36"/>
                  </a:cubicBezTo>
                  <a:cubicBezTo>
                    <a:pt x="31" y="36"/>
                    <a:pt x="31" y="36"/>
                    <a:pt x="31" y="36"/>
                  </a:cubicBezTo>
                  <a:cubicBezTo>
                    <a:pt x="31" y="29"/>
                    <a:pt x="31" y="29"/>
                    <a:pt x="31" y="29"/>
                  </a:cubicBezTo>
                  <a:cubicBezTo>
                    <a:pt x="34" y="29"/>
                    <a:pt x="34" y="29"/>
                    <a:pt x="34" y="29"/>
                  </a:cubicBezTo>
                  <a:cubicBezTo>
                    <a:pt x="35" y="29"/>
                    <a:pt x="36" y="28"/>
                    <a:pt x="36" y="27"/>
                  </a:cubicBezTo>
                  <a:cubicBezTo>
                    <a:pt x="36" y="12"/>
                    <a:pt x="36" y="12"/>
                    <a:pt x="36" y="12"/>
                  </a:cubicBezTo>
                  <a:cubicBezTo>
                    <a:pt x="43" y="12"/>
                    <a:pt x="43" y="12"/>
                    <a:pt x="43" y="12"/>
                  </a:cubicBezTo>
                  <a:cubicBezTo>
                    <a:pt x="43" y="50"/>
                    <a:pt x="43" y="50"/>
                    <a:pt x="43" y="50"/>
                  </a:cubicBezTo>
                  <a:cubicBezTo>
                    <a:pt x="31" y="50"/>
                    <a:pt x="31" y="50"/>
                    <a:pt x="31" y="50"/>
                  </a:cubicBezTo>
                  <a:cubicBezTo>
                    <a:pt x="31" y="43"/>
                    <a:pt x="31" y="43"/>
                    <a:pt x="31" y="43"/>
                  </a:cubicBezTo>
                  <a:lnTo>
                    <a:pt x="25" y="43"/>
                  </a:lnTo>
                  <a:close/>
                  <a:moveTo>
                    <a:pt x="45" y="59"/>
                  </a:moveTo>
                  <a:cubicBezTo>
                    <a:pt x="31" y="59"/>
                    <a:pt x="31" y="59"/>
                    <a:pt x="31" y="59"/>
                  </a:cubicBezTo>
                  <a:cubicBezTo>
                    <a:pt x="31" y="54"/>
                    <a:pt x="31" y="54"/>
                    <a:pt x="31" y="54"/>
                  </a:cubicBezTo>
                  <a:cubicBezTo>
                    <a:pt x="45" y="54"/>
                    <a:pt x="45" y="54"/>
                    <a:pt x="45" y="54"/>
                  </a:cubicBezTo>
                  <a:lnTo>
                    <a:pt x="45" y="59"/>
                  </a:lnTo>
                  <a:close/>
                  <a:moveTo>
                    <a:pt x="53" y="27"/>
                  </a:moveTo>
                  <a:cubicBezTo>
                    <a:pt x="46" y="48"/>
                    <a:pt x="46" y="48"/>
                    <a:pt x="46" y="48"/>
                  </a:cubicBezTo>
                  <a:cubicBezTo>
                    <a:pt x="46" y="12"/>
                    <a:pt x="46" y="12"/>
                    <a:pt x="46" y="12"/>
                  </a:cubicBezTo>
                  <a:cubicBezTo>
                    <a:pt x="53" y="12"/>
                    <a:pt x="53" y="12"/>
                    <a:pt x="53" y="12"/>
                  </a:cubicBezTo>
                  <a:lnTo>
                    <a:pt x="53" y="27"/>
                  </a:lnTo>
                  <a:close/>
                  <a:moveTo>
                    <a:pt x="53" y="9"/>
                  </a:moveTo>
                  <a:cubicBezTo>
                    <a:pt x="36" y="9"/>
                    <a:pt x="36" y="9"/>
                    <a:pt x="36" y="9"/>
                  </a:cubicBezTo>
                  <a:cubicBezTo>
                    <a:pt x="36" y="4"/>
                    <a:pt x="36" y="4"/>
                    <a:pt x="36" y="4"/>
                  </a:cubicBezTo>
                  <a:cubicBezTo>
                    <a:pt x="53" y="4"/>
                    <a:pt x="53" y="4"/>
                    <a:pt x="53" y="4"/>
                  </a:cubicBezTo>
                  <a:lnTo>
                    <a:pt x="53"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h-TH"/>
            </a:p>
          </p:txBody>
        </p:sp>
        <p:pic>
          <p:nvPicPr>
            <p:cNvPr id="77" name="Picture 7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219010" y="6669614"/>
              <a:ext cx="2309359" cy="2309359"/>
            </a:xfrm>
            <a:prstGeom prst="rect">
              <a:avLst/>
            </a:prstGeom>
          </p:spPr>
        </p:pic>
        <p:sp>
          <p:nvSpPr>
            <p:cNvPr id="78" name="Rectangle 139"/>
            <p:cNvSpPr/>
            <p:nvPr/>
          </p:nvSpPr>
          <p:spPr>
            <a:xfrm>
              <a:off x="20765243" y="6994046"/>
              <a:ext cx="1278870" cy="12792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p>
          </p:txBody>
        </p:sp>
        <p:grpSp>
          <p:nvGrpSpPr>
            <p:cNvPr id="79" name="กลุ่ม 79"/>
            <p:cNvGrpSpPr/>
            <p:nvPr/>
          </p:nvGrpSpPr>
          <p:grpSpPr>
            <a:xfrm>
              <a:off x="21184345" y="7304710"/>
              <a:ext cx="440667" cy="657875"/>
              <a:chOff x="9260948" y="10553700"/>
              <a:chExt cx="447675" cy="668338"/>
            </a:xfrm>
            <a:solidFill>
              <a:schemeClr val="bg1"/>
            </a:solidFill>
          </p:grpSpPr>
          <p:sp>
            <p:nvSpPr>
              <p:cNvPr id="80" name="Freeform 220"/>
              <p:cNvSpPr>
                <a:spLocks noEditPoints="1"/>
              </p:cNvSpPr>
              <p:nvPr/>
            </p:nvSpPr>
            <p:spPr bwMode="auto">
              <a:xfrm>
                <a:off x="9260948" y="10553700"/>
                <a:ext cx="447675" cy="668338"/>
              </a:xfrm>
              <a:custGeom>
                <a:avLst/>
                <a:gdLst>
                  <a:gd name="T0" fmla="*/ 43 w 47"/>
                  <a:gd name="T1" fmla="*/ 12 h 70"/>
                  <a:gd name="T2" fmla="*/ 47 w 47"/>
                  <a:gd name="T3" fmla="*/ 10 h 70"/>
                  <a:gd name="T4" fmla="*/ 45 w 47"/>
                  <a:gd name="T5" fmla="*/ 0 h 70"/>
                  <a:gd name="T6" fmla="*/ 0 w 47"/>
                  <a:gd name="T7" fmla="*/ 2 h 70"/>
                  <a:gd name="T8" fmla="*/ 1 w 47"/>
                  <a:gd name="T9" fmla="*/ 12 h 70"/>
                  <a:gd name="T10" fmla="*/ 4 w 47"/>
                  <a:gd name="T11" fmla="*/ 14 h 70"/>
                  <a:gd name="T12" fmla="*/ 17 w 47"/>
                  <a:gd name="T13" fmla="*/ 36 h 70"/>
                  <a:gd name="T14" fmla="*/ 4 w 47"/>
                  <a:gd name="T15" fmla="*/ 59 h 70"/>
                  <a:gd name="T16" fmla="*/ 0 w 47"/>
                  <a:gd name="T17" fmla="*/ 60 h 70"/>
                  <a:gd name="T18" fmla="*/ 1 w 47"/>
                  <a:gd name="T19" fmla="*/ 70 h 70"/>
                  <a:gd name="T20" fmla="*/ 47 w 47"/>
                  <a:gd name="T21" fmla="*/ 69 h 70"/>
                  <a:gd name="T22" fmla="*/ 45 w 47"/>
                  <a:gd name="T23" fmla="*/ 59 h 70"/>
                  <a:gd name="T24" fmla="*/ 43 w 47"/>
                  <a:gd name="T25" fmla="*/ 56 h 70"/>
                  <a:gd name="T26" fmla="*/ 30 w 47"/>
                  <a:gd name="T27" fmla="*/ 35 h 70"/>
                  <a:gd name="T28" fmla="*/ 3 w 47"/>
                  <a:gd name="T29" fmla="*/ 8 h 70"/>
                  <a:gd name="T30" fmla="*/ 43 w 47"/>
                  <a:gd name="T31" fmla="*/ 3 h 70"/>
                  <a:gd name="T32" fmla="*/ 3 w 47"/>
                  <a:gd name="T33" fmla="*/ 8 h 70"/>
                  <a:gd name="T34" fmla="*/ 43 w 47"/>
                  <a:gd name="T35" fmla="*/ 62 h 70"/>
                  <a:gd name="T36" fmla="*/ 3 w 47"/>
                  <a:gd name="T37" fmla="*/ 67 h 70"/>
                  <a:gd name="T38" fmla="*/ 6 w 47"/>
                  <a:gd name="T39" fmla="*/ 62 h 70"/>
                  <a:gd name="T40" fmla="*/ 41 w 47"/>
                  <a:gd name="T41" fmla="*/ 62 h 70"/>
                  <a:gd name="T42" fmla="*/ 39 w 47"/>
                  <a:gd name="T43" fmla="*/ 56 h 70"/>
                  <a:gd name="T44" fmla="*/ 7 w 47"/>
                  <a:gd name="T45" fmla="*/ 59 h 70"/>
                  <a:gd name="T46" fmla="*/ 8 w 47"/>
                  <a:gd name="T47" fmla="*/ 51 h 70"/>
                  <a:gd name="T48" fmla="*/ 39 w 47"/>
                  <a:gd name="T49" fmla="*/ 56 h 70"/>
                  <a:gd name="T50" fmla="*/ 37 w 47"/>
                  <a:gd name="T51" fmla="*/ 48 h 70"/>
                  <a:gd name="T52" fmla="*/ 19 w 47"/>
                  <a:gd name="T53" fmla="*/ 39 h 70"/>
                  <a:gd name="T54" fmla="*/ 20 w 47"/>
                  <a:gd name="T55" fmla="*/ 33 h 70"/>
                  <a:gd name="T56" fmla="*/ 7 w 47"/>
                  <a:gd name="T57" fmla="*/ 14 h 70"/>
                  <a:gd name="T58" fmla="*/ 9 w 47"/>
                  <a:gd name="T59" fmla="*/ 12 h 70"/>
                  <a:gd name="T60" fmla="*/ 38 w 47"/>
                  <a:gd name="T61" fmla="*/ 12 h 70"/>
                  <a:gd name="T62" fmla="*/ 39 w 47"/>
                  <a:gd name="T63" fmla="*/ 14 h 70"/>
                  <a:gd name="T64" fmla="*/ 27 w 47"/>
                  <a:gd name="T65" fmla="*/ 33 h 70"/>
                  <a:gd name="T66" fmla="*/ 28 w 47"/>
                  <a:gd name="T67" fmla="*/ 3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7" h="70">
                    <a:moveTo>
                      <a:pt x="43" y="14"/>
                    </a:moveTo>
                    <a:cubicBezTo>
                      <a:pt x="43" y="12"/>
                      <a:pt x="43" y="12"/>
                      <a:pt x="43" y="12"/>
                    </a:cubicBezTo>
                    <a:cubicBezTo>
                      <a:pt x="45" y="12"/>
                      <a:pt x="45" y="12"/>
                      <a:pt x="45" y="12"/>
                    </a:cubicBezTo>
                    <a:cubicBezTo>
                      <a:pt x="46" y="12"/>
                      <a:pt x="47" y="11"/>
                      <a:pt x="47" y="10"/>
                    </a:cubicBezTo>
                    <a:cubicBezTo>
                      <a:pt x="47" y="2"/>
                      <a:pt x="47" y="2"/>
                      <a:pt x="47" y="2"/>
                    </a:cubicBezTo>
                    <a:cubicBezTo>
                      <a:pt x="47" y="1"/>
                      <a:pt x="46" y="0"/>
                      <a:pt x="45" y="0"/>
                    </a:cubicBezTo>
                    <a:cubicBezTo>
                      <a:pt x="1" y="0"/>
                      <a:pt x="1" y="0"/>
                      <a:pt x="1" y="0"/>
                    </a:cubicBezTo>
                    <a:cubicBezTo>
                      <a:pt x="1" y="0"/>
                      <a:pt x="0" y="1"/>
                      <a:pt x="0" y="2"/>
                    </a:cubicBezTo>
                    <a:cubicBezTo>
                      <a:pt x="0" y="10"/>
                      <a:pt x="0" y="10"/>
                      <a:pt x="0" y="10"/>
                    </a:cubicBezTo>
                    <a:cubicBezTo>
                      <a:pt x="0" y="11"/>
                      <a:pt x="1" y="12"/>
                      <a:pt x="1" y="12"/>
                    </a:cubicBezTo>
                    <a:cubicBezTo>
                      <a:pt x="4" y="12"/>
                      <a:pt x="4" y="12"/>
                      <a:pt x="4" y="12"/>
                    </a:cubicBezTo>
                    <a:cubicBezTo>
                      <a:pt x="4" y="14"/>
                      <a:pt x="4" y="14"/>
                      <a:pt x="4" y="14"/>
                    </a:cubicBezTo>
                    <a:cubicBezTo>
                      <a:pt x="4" y="23"/>
                      <a:pt x="9" y="31"/>
                      <a:pt x="17" y="35"/>
                    </a:cubicBezTo>
                    <a:cubicBezTo>
                      <a:pt x="17" y="36"/>
                      <a:pt x="17" y="36"/>
                      <a:pt x="17" y="36"/>
                    </a:cubicBezTo>
                    <a:cubicBezTo>
                      <a:pt x="9" y="40"/>
                      <a:pt x="4" y="48"/>
                      <a:pt x="4" y="56"/>
                    </a:cubicBezTo>
                    <a:cubicBezTo>
                      <a:pt x="4" y="59"/>
                      <a:pt x="4" y="59"/>
                      <a:pt x="4" y="59"/>
                    </a:cubicBezTo>
                    <a:cubicBezTo>
                      <a:pt x="1" y="59"/>
                      <a:pt x="1" y="59"/>
                      <a:pt x="1" y="59"/>
                    </a:cubicBezTo>
                    <a:cubicBezTo>
                      <a:pt x="1" y="59"/>
                      <a:pt x="0" y="59"/>
                      <a:pt x="0" y="60"/>
                    </a:cubicBezTo>
                    <a:cubicBezTo>
                      <a:pt x="0" y="69"/>
                      <a:pt x="0" y="69"/>
                      <a:pt x="0" y="69"/>
                    </a:cubicBezTo>
                    <a:cubicBezTo>
                      <a:pt x="0" y="70"/>
                      <a:pt x="1" y="70"/>
                      <a:pt x="1" y="70"/>
                    </a:cubicBezTo>
                    <a:cubicBezTo>
                      <a:pt x="45" y="70"/>
                      <a:pt x="45" y="70"/>
                      <a:pt x="45" y="70"/>
                    </a:cubicBezTo>
                    <a:cubicBezTo>
                      <a:pt x="46" y="70"/>
                      <a:pt x="47" y="70"/>
                      <a:pt x="47" y="69"/>
                    </a:cubicBezTo>
                    <a:cubicBezTo>
                      <a:pt x="47" y="60"/>
                      <a:pt x="47" y="60"/>
                      <a:pt x="47" y="60"/>
                    </a:cubicBezTo>
                    <a:cubicBezTo>
                      <a:pt x="47" y="59"/>
                      <a:pt x="46" y="59"/>
                      <a:pt x="45" y="59"/>
                    </a:cubicBezTo>
                    <a:cubicBezTo>
                      <a:pt x="43" y="59"/>
                      <a:pt x="43" y="59"/>
                      <a:pt x="43" y="59"/>
                    </a:cubicBezTo>
                    <a:cubicBezTo>
                      <a:pt x="43" y="56"/>
                      <a:pt x="43" y="56"/>
                      <a:pt x="43" y="56"/>
                    </a:cubicBezTo>
                    <a:cubicBezTo>
                      <a:pt x="43" y="48"/>
                      <a:pt x="38" y="40"/>
                      <a:pt x="30" y="36"/>
                    </a:cubicBezTo>
                    <a:cubicBezTo>
                      <a:pt x="30" y="35"/>
                      <a:pt x="30" y="35"/>
                      <a:pt x="30" y="35"/>
                    </a:cubicBezTo>
                    <a:cubicBezTo>
                      <a:pt x="38" y="31"/>
                      <a:pt x="43" y="23"/>
                      <a:pt x="43" y="14"/>
                    </a:cubicBezTo>
                    <a:close/>
                    <a:moveTo>
                      <a:pt x="3" y="8"/>
                    </a:moveTo>
                    <a:cubicBezTo>
                      <a:pt x="3" y="3"/>
                      <a:pt x="3" y="3"/>
                      <a:pt x="3" y="3"/>
                    </a:cubicBezTo>
                    <a:cubicBezTo>
                      <a:pt x="43" y="3"/>
                      <a:pt x="43" y="3"/>
                      <a:pt x="43" y="3"/>
                    </a:cubicBezTo>
                    <a:cubicBezTo>
                      <a:pt x="43" y="8"/>
                      <a:pt x="43" y="8"/>
                      <a:pt x="43" y="8"/>
                    </a:cubicBezTo>
                    <a:lnTo>
                      <a:pt x="3" y="8"/>
                    </a:lnTo>
                    <a:close/>
                    <a:moveTo>
                      <a:pt x="41" y="62"/>
                    </a:moveTo>
                    <a:cubicBezTo>
                      <a:pt x="43" y="62"/>
                      <a:pt x="43" y="62"/>
                      <a:pt x="43" y="62"/>
                    </a:cubicBezTo>
                    <a:cubicBezTo>
                      <a:pt x="43" y="67"/>
                      <a:pt x="43" y="67"/>
                      <a:pt x="43" y="67"/>
                    </a:cubicBezTo>
                    <a:cubicBezTo>
                      <a:pt x="3" y="67"/>
                      <a:pt x="3" y="67"/>
                      <a:pt x="3" y="67"/>
                    </a:cubicBezTo>
                    <a:cubicBezTo>
                      <a:pt x="3" y="62"/>
                      <a:pt x="3" y="62"/>
                      <a:pt x="3" y="62"/>
                    </a:cubicBezTo>
                    <a:cubicBezTo>
                      <a:pt x="6" y="62"/>
                      <a:pt x="6" y="62"/>
                      <a:pt x="6" y="62"/>
                    </a:cubicBezTo>
                    <a:cubicBezTo>
                      <a:pt x="6" y="62"/>
                      <a:pt x="6" y="62"/>
                      <a:pt x="6" y="62"/>
                    </a:cubicBezTo>
                    <a:cubicBezTo>
                      <a:pt x="41" y="62"/>
                      <a:pt x="41" y="62"/>
                      <a:pt x="41" y="62"/>
                    </a:cubicBezTo>
                    <a:cubicBezTo>
                      <a:pt x="41" y="62"/>
                      <a:pt x="41" y="62"/>
                      <a:pt x="41" y="62"/>
                    </a:cubicBezTo>
                    <a:close/>
                    <a:moveTo>
                      <a:pt x="39" y="56"/>
                    </a:moveTo>
                    <a:cubicBezTo>
                      <a:pt x="39" y="59"/>
                      <a:pt x="39" y="59"/>
                      <a:pt x="39" y="59"/>
                    </a:cubicBezTo>
                    <a:cubicBezTo>
                      <a:pt x="7" y="59"/>
                      <a:pt x="7" y="59"/>
                      <a:pt x="7" y="59"/>
                    </a:cubicBezTo>
                    <a:cubicBezTo>
                      <a:pt x="7" y="56"/>
                      <a:pt x="7" y="56"/>
                      <a:pt x="7" y="56"/>
                    </a:cubicBezTo>
                    <a:cubicBezTo>
                      <a:pt x="7" y="55"/>
                      <a:pt x="8" y="53"/>
                      <a:pt x="8" y="51"/>
                    </a:cubicBezTo>
                    <a:cubicBezTo>
                      <a:pt x="39" y="51"/>
                      <a:pt x="39" y="51"/>
                      <a:pt x="39" y="51"/>
                    </a:cubicBezTo>
                    <a:cubicBezTo>
                      <a:pt x="39" y="53"/>
                      <a:pt x="39" y="55"/>
                      <a:pt x="39" y="56"/>
                    </a:cubicBezTo>
                    <a:close/>
                    <a:moveTo>
                      <a:pt x="28" y="39"/>
                    </a:moveTo>
                    <a:cubicBezTo>
                      <a:pt x="32" y="40"/>
                      <a:pt x="35" y="44"/>
                      <a:pt x="37" y="48"/>
                    </a:cubicBezTo>
                    <a:cubicBezTo>
                      <a:pt x="9" y="48"/>
                      <a:pt x="9" y="48"/>
                      <a:pt x="9" y="48"/>
                    </a:cubicBezTo>
                    <a:cubicBezTo>
                      <a:pt x="11" y="44"/>
                      <a:pt x="15" y="40"/>
                      <a:pt x="19" y="39"/>
                    </a:cubicBezTo>
                    <a:cubicBezTo>
                      <a:pt x="20" y="38"/>
                      <a:pt x="20" y="38"/>
                      <a:pt x="20" y="37"/>
                    </a:cubicBezTo>
                    <a:cubicBezTo>
                      <a:pt x="20" y="33"/>
                      <a:pt x="20" y="33"/>
                      <a:pt x="20" y="33"/>
                    </a:cubicBezTo>
                    <a:cubicBezTo>
                      <a:pt x="20" y="33"/>
                      <a:pt x="20" y="32"/>
                      <a:pt x="19" y="32"/>
                    </a:cubicBezTo>
                    <a:cubicBezTo>
                      <a:pt x="12" y="29"/>
                      <a:pt x="7" y="22"/>
                      <a:pt x="7" y="14"/>
                    </a:cubicBezTo>
                    <a:cubicBezTo>
                      <a:pt x="7" y="12"/>
                      <a:pt x="7" y="12"/>
                      <a:pt x="7" y="12"/>
                    </a:cubicBezTo>
                    <a:cubicBezTo>
                      <a:pt x="9" y="12"/>
                      <a:pt x="9" y="12"/>
                      <a:pt x="9" y="12"/>
                    </a:cubicBezTo>
                    <a:cubicBezTo>
                      <a:pt x="38" y="12"/>
                      <a:pt x="38" y="12"/>
                      <a:pt x="38" y="12"/>
                    </a:cubicBezTo>
                    <a:cubicBezTo>
                      <a:pt x="38" y="12"/>
                      <a:pt x="38" y="12"/>
                      <a:pt x="38" y="12"/>
                    </a:cubicBezTo>
                    <a:cubicBezTo>
                      <a:pt x="39" y="12"/>
                      <a:pt x="39" y="12"/>
                      <a:pt x="39" y="12"/>
                    </a:cubicBezTo>
                    <a:cubicBezTo>
                      <a:pt x="39" y="14"/>
                      <a:pt x="39" y="14"/>
                      <a:pt x="39" y="14"/>
                    </a:cubicBezTo>
                    <a:cubicBezTo>
                      <a:pt x="39" y="22"/>
                      <a:pt x="35" y="29"/>
                      <a:pt x="28" y="32"/>
                    </a:cubicBezTo>
                    <a:cubicBezTo>
                      <a:pt x="27" y="32"/>
                      <a:pt x="27" y="33"/>
                      <a:pt x="27" y="33"/>
                    </a:cubicBezTo>
                    <a:cubicBezTo>
                      <a:pt x="27" y="37"/>
                      <a:pt x="27" y="37"/>
                      <a:pt x="27" y="37"/>
                    </a:cubicBezTo>
                    <a:cubicBezTo>
                      <a:pt x="27" y="38"/>
                      <a:pt x="27" y="38"/>
                      <a:pt x="28"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81" name="Oval 221"/>
              <p:cNvSpPr>
                <a:spLocks noChangeArrowheads="1"/>
              </p:cNvSpPr>
              <p:nvPr/>
            </p:nvSpPr>
            <p:spPr bwMode="auto">
              <a:xfrm>
                <a:off x="9508598" y="10726737"/>
                <a:ext cx="66675" cy="666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82" name="Oval 222"/>
              <p:cNvSpPr>
                <a:spLocks noChangeArrowheads="1"/>
              </p:cNvSpPr>
              <p:nvPr/>
            </p:nvSpPr>
            <p:spPr bwMode="auto">
              <a:xfrm>
                <a:off x="9480023" y="10793412"/>
                <a:ext cx="38100" cy="381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83" name="Oval 223"/>
              <p:cNvSpPr>
                <a:spLocks noChangeArrowheads="1"/>
              </p:cNvSpPr>
              <p:nvPr/>
            </p:nvSpPr>
            <p:spPr bwMode="auto">
              <a:xfrm>
                <a:off x="9499073" y="10936287"/>
                <a:ext cx="28575" cy="381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sp>
          <p:nvSpPr>
            <p:cNvPr id="84" name="TextBox 31"/>
            <p:cNvSpPr txBox="1">
              <a:spLocks noChangeArrowheads="1"/>
            </p:cNvSpPr>
            <p:nvPr/>
          </p:nvSpPr>
          <p:spPr bwMode="auto">
            <a:xfrm>
              <a:off x="12341959" y="5162211"/>
              <a:ext cx="210119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eaLnBrk="1" hangingPunct="1"/>
              <a:r>
                <a:rPr lang="en-US" sz="6000" b="1" dirty="0" smtClean="0">
                  <a:solidFill>
                    <a:schemeClr val="bg1"/>
                  </a:solidFill>
                  <a:latin typeface="Lato Black" pitchFamily="34" charset="0"/>
                  <a:ea typeface="Lato Black" pitchFamily="34" charset="0"/>
                  <a:cs typeface="Lato Black" pitchFamily="34" charset="0"/>
                </a:rPr>
                <a:t>79</a:t>
              </a:r>
              <a:r>
                <a:rPr lang="id-ID" sz="6000" b="1" dirty="0" smtClean="0">
                  <a:solidFill>
                    <a:schemeClr val="bg1"/>
                  </a:solidFill>
                  <a:latin typeface="Lato Black" pitchFamily="34" charset="0"/>
                  <a:ea typeface="Lato Black" pitchFamily="34" charset="0"/>
                  <a:cs typeface="Lato Black" pitchFamily="34" charset="0"/>
                </a:rPr>
                <a:t>%</a:t>
              </a:r>
              <a:endParaRPr lang="id-ID" sz="6000" b="1" dirty="0">
                <a:solidFill>
                  <a:schemeClr val="bg1"/>
                </a:solidFill>
                <a:latin typeface="Lato Black" pitchFamily="34" charset="0"/>
                <a:ea typeface="Lato Black" pitchFamily="34" charset="0"/>
                <a:cs typeface="Lato Black" pitchFamily="34" charset="0"/>
              </a:endParaRPr>
            </a:p>
          </p:txBody>
        </p:sp>
        <p:sp>
          <p:nvSpPr>
            <p:cNvPr id="85" name="TextBox 31"/>
            <p:cNvSpPr txBox="1">
              <a:spLocks noChangeArrowheads="1"/>
            </p:cNvSpPr>
            <p:nvPr/>
          </p:nvSpPr>
          <p:spPr bwMode="auto">
            <a:xfrm>
              <a:off x="12341959" y="7135302"/>
              <a:ext cx="210119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eaLnBrk="1" hangingPunct="1"/>
              <a:r>
                <a:rPr lang="en-US" sz="6000" b="1" dirty="0" smtClean="0">
                  <a:solidFill>
                    <a:schemeClr val="bg1"/>
                  </a:solidFill>
                  <a:latin typeface="Lato Black" pitchFamily="34" charset="0"/>
                  <a:ea typeface="Lato Black" pitchFamily="34" charset="0"/>
                  <a:cs typeface="Lato Black" pitchFamily="34" charset="0"/>
                </a:rPr>
                <a:t>62</a:t>
              </a:r>
              <a:r>
                <a:rPr lang="id-ID" sz="6000" b="1" dirty="0" smtClean="0">
                  <a:solidFill>
                    <a:schemeClr val="bg1"/>
                  </a:solidFill>
                  <a:latin typeface="Lato Black" pitchFamily="34" charset="0"/>
                  <a:ea typeface="Lato Black" pitchFamily="34" charset="0"/>
                  <a:cs typeface="Lato Black" pitchFamily="34" charset="0"/>
                </a:rPr>
                <a:t>%</a:t>
              </a:r>
              <a:endParaRPr lang="id-ID" sz="6000" b="1" dirty="0">
                <a:solidFill>
                  <a:schemeClr val="bg1"/>
                </a:solidFill>
                <a:latin typeface="Lato Black" pitchFamily="34" charset="0"/>
                <a:ea typeface="Lato Black" pitchFamily="34" charset="0"/>
                <a:cs typeface="Lato Black" pitchFamily="34" charset="0"/>
              </a:endParaRPr>
            </a:p>
          </p:txBody>
        </p:sp>
        <p:sp>
          <p:nvSpPr>
            <p:cNvPr id="86" name="TextBox 31"/>
            <p:cNvSpPr txBox="1">
              <a:spLocks noChangeArrowheads="1"/>
            </p:cNvSpPr>
            <p:nvPr/>
          </p:nvSpPr>
          <p:spPr bwMode="auto">
            <a:xfrm>
              <a:off x="12325955" y="9116502"/>
              <a:ext cx="210119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eaLnBrk="1" hangingPunct="1"/>
              <a:r>
                <a:rPr lang="en-US" sz="6000" b="1" dirty="0" smtClean="0">
                  <a:solidFill>
                    <a:schemeClr val="bg1"/>
                  </a:solidFill>
                  <a:latin typeface="Lato Black" pitchFamily="34" charset="0"/>
                  <a:ea typeface="Lato Black" pitchFamily="34" charset="0"/>
                  <a:cs typeface="Lato Black" pitchFamily="34" charset="0"/>
                </a:rPr>
                <a:t>87</a:t>
              </a:r>
              <a:r>
                <a:rPr lang="id-ID" sz="6000" b="1" dirty="0" smtClean="0">
                  <a:solidFill>
                    <a:schemeClr val="bg1"/>
                  </a:solidFill>
                  <a:latin typeface="Lato Black" pitchFamily="34" charset="0"/>
                  <a:ea typeface="Lato Black" pitchFamily="34" charset="0"/>
                  <a:cs typeface="Lato Black" pitchFamily="34" charset="0"/>
                </a:rPr>
                <a:t>%</a:t>
              </a:r>
              <a:endParaRPr lang="id-ID" sz="6000" b="1" dirty="0">
                <a:solidFill>
                  <a:schemeClr val="bg1"/>
                </a:solidFill>
                <a:latin typeface="Lato Black" pitchFamily="34" charset="0"/>
                <a:ea typeface="Lato Black" pitchFamily="34" charset="0"/>
                <a:cs typeface="Lato Black" pitchFamily="34" charset="0"/>
              </a:endParaRPr>
            </a:p>
          </p:txBody>
        </p:sp>
        <p:grpSp>
          <p:nvGrpSpPr>
            <p:cNvPr id="90" name="Group 89"/>
            <p:cNvGrpSpPr/>
            <p:nvPr/>
          </p:nvGrpSpPr>
          <p:grpSpPr>
            <a:xfrm>
              <a:off x="10656443" y="11839846"/>
              <a:ext cx="4042720" cy="726365"/>
              <a:chOff x="6747517" y="12115800"/>
              <a:chExt cx="4042720" cy="726365"/>
            </a:xfrm>
          </p:grpSpPr>
          <p:sp>
            <p:nvSpPr>
              <p:cNvPr id="91" name="Rectangle 90"/>
              <p:cNvSpPr/>
              <p:nvPr/>
            </p:nvSpPr>
            <p:spPr>
              <a:xfrm>
                <a:off x="6747517" y="12268200"/>
                <a:ext cx="533400"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itle 20"/>
              <p:cNvSpPr txBox="1">
                <a:spLocks/>
              </p:cNvSpPr>
              <p:nvPr/>
            </p:nvSpPr>
            <p:spPr bwMode="auto">
              <a:xfrm>
                <a:off x="7239462" y="12115800"/>
                <a:ext cx="3550775" cy="726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err="1" smtClean="0">
                    <a:solidFill>
                      <a:schemeClr val="bg1">
                        <a:lumMod val="75000"/>
                      </a:schemeClr>
                    </a:solidFill>
                    <a:latin typeface="Lato" pitchFamily="34" charset="0"/>
                    <a:ea typeface="Lato" pitchFamily="34" charset="0"/>
                    <a:cs typeface="Lato" pitchFamily="34" charset="0"/>
                  </a:rPr>
                  <a:t>dolor</a:t>
                </a:r>
                <a:r>
                  <a:rPr lang="pt-BR" sz="2400" dirty="0" smtClean="0">
                    <a:solidFill>
                      <a:schemeClr val="bg1">
                        <a:lumMod val="75000"/>
                      </a:schemeClr>
                    </a:solidFill>
                    <a:latin typeface="Lato" pitchFamily="34" charset="0"/>
                    <a:ea typeface="Lato" pitchFamily="34" charset="0"/>
                    <a:cs typeface="Lato" pitchFamily="34" charset="0"/>
                  </a:rPr>
                  <a:t> </a:t>
                </a:r>
                <a:r>
                  <a:rPr lang="pt-BR" sz="2400" dirty="0" err="1" smtClean="0">
                    <a:solidFill>
                      <a:schemeClr val="bg1">
                        <a:lumMod val="75000"/>
                      </a:schemeClr>
                    </a:solidFill>
                    <a:latin typeface="Lato" pitchFamily="34" charset="0"/>
                    <a:ea typeface="Lato" pitchFamily="34" charset="0"/>
                    <a:cs typeface="Lato" pitchFamily="34" charset="0"/>
                  </a:rPr>
                  <a:t>sit</a:t>
                </a:r>
                <a:endParaRPr lang="en-US" sz="2400" dirty="0">
                  <a:solidFill>
                    <a:schemeClr val="bg1">
                      <a:lumMod val="75000"/>
                    </a:schemeClr>
                  </a:solidFill>
                  <a:latin typeface="Lato" pitchFamily="34" charset="0"/>
                  <a:ea typeface="Lato" pitchFamily="34" charset="0"/>
                  <a:cs typeface="Lato" pitchFamily="34" charset="0"/>
                </a:endParaRPr>
              </a:p>
            </p:txBody>
          </p:sp>
        </p:grpSp>
        <p:grpSp>
          <p:nvGrpSpPr>
            <p:cNvPr id="93" name="Group 92"/>
            <p:cNvGrpSpPr/>
            <p:nvPr/>
          </p:nvGrpSpPr>
          <p:grpSpPr>
            <a:xfrm>
              <a:off x="15191108" y="11839846"/>
              <a:ext cx="4042720" cy="726365"/>
              <a:chOff x="6747517" y="12115800"/>
              <a:chExt cx="4042720" cy="726365"/>
            </a:xfrm>
          </p:grpSpPr>
          <p:sp>
            <p:nvSpPr>
              <p:cNvPr id="94" name="Rectangle 93"/>
              <p:cNvSpPr/>
              <p:nvPr/>
            </p:nvSpPr>
            <p:spPr>
              <a:xfrm>
                <a:off x="6747517" y="12268200"/>
                <a:ext cx="533400"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itle 20"/>
              <p:cNvSpPr txBox="1">
                <a:spLocks/>
              </p:cNvSpPr>
              <p:nvPr/>
            </p:nvSpPr>
            <p:spPr bwMode="auto">
              <a:xfrm>
                <a:off x="7239462" y="12115800"/>
                <a:ext cx="3550775" cy="726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err="1" smtClean="0">
                    <a:solidFill>
                      <a:schemeClr val="bg1">
                        <a:lumMod val="75000"/>
                      </a:schemeClr>
                    </a:solidFill>
                    <a:latin typeface="Lato" pitchFamily="34" charset="0"/>
                    <a:ea typeface="Lato" pitchFamily="34" charset="0"/>
                    <a:cs typeface="Lato" pitchFamily="34" charset="0"/>
                  </a:rPr>
                  <a:t>dolor</a:t>
                </a:r>
                <a:r>
                  <a:rPr lang="pt-BR" sz="2400" dirty="0" smtClean="0">
                    <a:solidFill>
                      <a:schemeClr val="bg1">
                        <a:lumMod val="75000"/>
                      </a:schemeClr>
                    </a:solidFill>
                    <a:latin typeface="Lato" pitchFamily="34" charset="0"/>
                    <a:ea typeface="Lato" pitchFamily="34" charset="0"/>
                    <a:cs typeface="Lato" pitchFamily="34" charset="0"/>
                  </a:rPr>
                  <a:t> </a:t>
                </a:r>
                <a:r>
                  <a:rPr lang="pt-BR" sz="2400" dirty="0" err="1" smtClean="0">
                    <a:solidFill>
                      <a:schemeClr val="bg1">
                        <a:lumMod val="75000"/>
                      </a:schemeClr>
                    </a:solidFill>
                    <a:latin typeface="Lato" pitchFamily="34" charset="0"/>
                    <a:ea typeface="Lato" pitchFamily="34" charset="0"/>
                    <a:cs typeface="Lato" pitchFamily="34" charset="0"/>
                  </a:rPr>
                  <a:t>sit</a:t>
                </a:r>
                <a:endParaRPr lang="en-US" sz="2400" dirty="0">
                  <a:solidFill>
                    <a:schemeClr val="bg1">
                      <a:lumMod val="75000"/>
                    </a:schemeClr>
                  </a:solidFill>
                  <a:latin typeface="Lato" pitchFamily="34" charset="0"/>
                  <a:ea typeface="Lato" pitchFamily="34" charset="0"/>
                  <a:cs typeface="Lato" pitchFamily="34" charset="0"/>
                </a:endParaRPr>
              </a:p>
            </p:txBody>
          </p:sp>
        </p:grpSp>
        <p:grpSp>
          <p:nvGrpSpPr>
            <p:cNvPr id="96" name="Group 95"/>
            <p:cNvGrpSpPr/>
            <p:nvPr/>
          </p:nvGrpSpPr>
          <p:grpSpPr>
            <a:xfrm>
              <a:off x="6006291" y="11864699"/>
              <a:ext cx="4042720" cy="726365"/>
              <a:chOff x="6747517" y="12115800"/>
              <a:chExt cx="4042720" cy="726365"/>
            </a:xfrm>
          </p:grpSpPr>
          <p:sp>
            <p:nvSpPr>
              <p:cNvPr id="97" name="Rectangle 96"/>
              <p:cNvSpPr/>
              <p:nvPr/>
            </p:nvSpPr>
            <p:spPr>
              <a:xfrm>
                <a:off x="6747517" y="12268200"/>
                <a:ext cx="533400" cy="533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itle 20"/>
              <p:cNvSpPr txBox="1">
                <a:spLocks/>
              </p:cNvSpPr>
              <p:nvPr/>
            </p:nvSpPr>
            <p:spPr bwMode="auto">
              <a:xfrm>
                <a:off x="7239462" y="12115800"/>
                <a:ext cx="3550775" cy="726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err="1" smtClean="0">
                    <a:solidFill>
                      <a:schemeClr val="bg1">
                        <a:lumMod val="75000"/>
                      </a:schemeClr>
                    </a:solidFill>
                    <a:latin typeface="Lato" pitchFamily="34" charset="0"/>
                    <a:ea typeface="Lato" pitchFamily="34" charset="0"/>
                    <a:cs typeface="Lato" pitchFamily="34" charset="0"/>
                  </a:rPr>
                  <a:t>dolor</a:t>
                </a:r>
                <a:r>
                  <a:rPr lang="pt-BR" sz="2400" dirty="0" smtClean="0">
                    <a:solidFill>
                      <a:schemeClr val="bg1">
                        <a:lumMod val="75000"/>
                      </a:schemeClr>
                    </a:solidFill>
                    <a:latin typeface="Lato" pitchFamily="34" charset="0"/>
                    <a:ea typeface="Lato" pitchFamily="34" charset="0"/>
                    <a:cs typeface="Lato" pitchFamily="34" charset="0"/>
                  </a:rPr>
                  <a:t> </a:t>
                </a:r>
                <a:r>
                  <a:rPr lang="pt-BR" sz="2400" dirty="0" err="1" smtClean="0">
                    <a:solidFill>
                      <a:schemeClr val="bg1">
                        <a:lumMod val="75000"/>
                      </a:schemeClr>
                    </a:solidFill>
                    <a:latin typeface="Lato" pitchFamily="34" charset="0"/>
                    <a:ea typeface="Lato" pitchFamily="34" charset="0"/>
                    <a:cs typeface="Lato" pitchFamily="34" charset="0"/>
                  </a:rPr>
                  <a:t>sit</a:t>
                </a:r>
                <a:endParaRPr lang="en-US" sz="2400" dirty="0">
                  <a:solidFill>
                    <a:schemeClr val="bg1">
                      <a:lumMod val="75000"/>
                    </a:schemeClr>
                  </a:solidFill>
                  <a:latin typeface="Lato" pitchFamily="34" charset="0"/>
                  <a:ea typeface="Lato" pitchFamily="34" charset="0"/>
                  <a:cs typeface="Lato" pitchFamily="34" charset="0"/>
                </a:endParaRPr>
              </a:p>
            </p:txBody>
          </p:sp>
        </p:grpSp>
        <p:grpSp>
          <p:nvGrpSpPr>
            <p:cNvPr id="99" name="กลุ่ม 377"/>
            <p:cNvGrpSpPr/>
            <p:nvPr/>
          </p:nvGrpSpPr>
          <p:grpSpPr>
            <a:xfrm>
              <a:off x="6309003" y="5748353"/>
              <a:ext cx="3630109" cy="1399271"/>
              <a:chOff x="785813" y="9285287"/>
              <a:chExt cx="1441450" cy="555625"/>
            </a:xfrm>
          </p:grpSpPr>
          <p:sp>
            <p:nvSpPr>
              <p:cNvPr id="100" name="Rectangle 681"/>
              <p:cNvSpPr>
                <a:spLocks noChangeArrowheads="1"/>
              </p:cNvSpPr>
              <p:nvPr/>
            </p:nvSpPr>
            <p:spPr bwMode="auto">
              <a:xfrm>
                <a:off x="785813" y="9285287"/>
                <a:ext cx="1441450" cy="555625"/>
              </a:xfrm>
              <a:prstGeom prst="rect">
                <a:avLst/>
              </a:prstGeom>
              <a:solidFill>
                <a:srgbClr val="FBB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01" name="Rectangle 682"/>
              <p:cNvSpPr>
                <a:spLocks noChangeArrowheads="1"/>
              </p:cNvSpPr>
              <p:nvPr/>
            </p:nvSpPr>
            <p:spPr bwMode="auto">
              <a:xfrm>
                <a:off x="863601" y="9340850"/>
                <a:ext cx="30163" cy="457200"/>
              </a:xfrm>
              <a:prstGeom prst="rect">
                <a:avLst/>
              </a:prstGeom>
              <a:solidFill>
                <a:srgbClr val="DD92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02" name="Rectangle 683"/>
              <p:cNvSpPr>
                <a:spLocks noChangeArrowheads="1"/>
              </p:cNvSpPr>
              <p:nvPr/>
            </p:nvSpPr>
            <p:spPr bwMode="auto">
              <a:xfrm>
                <a:off x="936626" y="9340850"/>
                <a:ext cx="28575" cy="457200"/>
              </a:xfrm>
              <a:prstGeom prst="rect">
                <a:avLst/>
              </a:prstGeom>
              <a:solidFill>
                <a:srgbClr val="DD92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03" name="Rectangle 684"/>
              <p:cNvSpPr>
                <a:spLocks noChangeArrowheads="1"/>
              </p:cNvSpPr>
              <p:nvPr/>
            </p:nvSpPr>
            <p:spPr bwMode="auto">
              <a:xfrm>
                <a:off x="1008063" y="9340850"/>
                <a:ext cx="34925" cy="457200"/>
              </a:xfrm>
              <a:prstGeom prst="rect">
                <a:avLst/>
              </a:prstGeom>
              <a:solidFill>
                <a:srgbClr val="DD92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04" name="Rectangle 685"/>
              <p:cNvSpPr>
                <a:spLocks noChangeArrowheads="1"/>
              </p:cNvSpPr>
              <p:nvPr/>
            </p:nvSpPr>
            <p:spPr bwMode="auto">
              <a:xfrm>
                <a:off x="1085851" y="9340850"/>
                <a:ext cx="30163" cy="457200"/>
              </a:xfrm>
              <a:prstGeom prst="rect">
                <a:avLst/>
              </a:prstGeom>
              <a:solidFill>
                <a:srgbClr val="DD92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05" name="Rectangle 686"/>
              <p:cNvSpPr>
                <a:spLocks noChangeArrowheads="1"/>
              </p:cNvSpPr>
              <p:nvPr/>
            </p:nvSpPr>
            <p:spPr bwMode="auto">
              <a:xfrm>
                <a:off x="1158876" y="9340850"/>
                <a:ext cx="33338" cy="457200"/>
              </a:xfrm>
              <a:prstGeom prst="rect">
                <a:avLst/>
              </a:prstGeom>
              <a:solidFill>
                <a:srgbClr val="DD92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06" name="Rectangle 687"/>
              <p:cNvSpPr>
                <a:spLocks noChangeArrowheads="1"/>
              </p:cNvSpPr>
              <p:nvPr/>
            </p:nvSpPr>
            <p:spPr bwMode="auto">
              <a:xfrm>
                <a:off x="1235076" y="9340850"/>
                <a:ext cx="30163" cy="457200"/>
              </a:xfrm>
              <a:prstGeom prst="rect">
                <a:avLst/>
              </a:prstGeom>
              <a:solidFill>
                <a:srgbClr val="DD92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07" name="Rectangle 688"/>
              <p:cNvSpPr>
                <a:spLocks noChangeArrowheads="1"/>
              </p:cNvSpPr>
              <p:nvPr/>
            </p:nvSpPr>
            <p:spPr bwMode="auto">
              <a:xfrm>
                <a:off x="1308101" y="9340850"/>
                <a:ext cx="30163" cy="457200"/>
              </a:xfrm>
              <a:prstGeom prst="rect">
                <a:avLst/>
              </a:prstGeom>
              <a:solidFill>
                <a:srgbClr val="DD92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08" name="Rectangle 689"/>
              <p:cNvSpPr>
                <a:spLocks noChangeArrowheads="1"/>
              </p:cNvSpPr>
              <p:nvPr/>
            </p:nvSpPr>
            <p:spPr bwMode="auto">
              <a:xfrm>
                <a:off x="1381126" y="9340850"/>
                <a:ext cx="33338" cy="457200"/>
              </a:xfrm>
              <a:prstGeom prst="rect">
                <a:avLst/>
              </a:prstGeom>
              <a:solidFill>
                <a:srgbClr val="DD92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09" name="Rectangle 690"/>
              <p:cNvSpPr>
                <a:spLocks noChangeArrowheads="1"/>
              </p:cNvSpPr>
              <p:nvPr/>
            </p:nvSpPr>
            <p:spPr bwMode="auto">
              <a:xfrm>
                <a:off x="1457326" y="9340850"/>
                <a:ext cx="30163" cy="457200"/>
              </a:xfrm>
              <a:prstGeom prst="rect">
                <a:avLst/>
              </a:prstGeom>
              <a:solidFill>
                <a:srgbClr val="DD92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10" name="Rectangle 691"/>
              <p:cNvSpPr>
                <a:spLocks noChangeArrowheads="1"/>
              </p:cNvSpPr>
              <p:nvPr/>
            </p:nvSpPr>
            <p:spPr bwMode="auto">
              <a:xfrm>
                <a:off x="1530351" y="9340850"/>
                <a:ext cx="30163" cy="457200"/>
              </a:xfrm>
              <a:prstGeom prst="rect">
                <a:avLst/>
              </a:prstGeom>
              <a:solidFill>
                <a:srgbClr val="DD92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11" name="Rectangle 692"/>
              <p:cNvSpPr>
                <a:spLocks noChangeArrowheads="1"/>
              </p:cNvSpPr>
              <p:nvPr/>
            </p:nvSpPr>
            <p:spPr bwMode="auto">
              <a:xfrm>
                <a:off x="1603376" y="9340850"/>
                <a:ext cx="33338" cy="457200"/>
              </a:xfrm>
              <a:prstGeom prst="rect">
                <a:avLst/>
              </a:prstGeom>
              <a:solidFill>
                <a:srgbClr val="DD92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12" name="Rectangle 693"/>
              <p:cNvSpPr>
                <a:spLocks noChangeArrowheads="1"/>
              </p:cNvSpPr>
              <p:nvPr/>
            </p:nvSpPr>
            <p:spPr bwMode="auto">
              <a:xfrm>
                <a:off x="1679576" y="9340850"/>
                <a:ext cx="30163" cy="457200"/>
              </a:xfrm>
              <a:prstGeom prst="rect">
                <a:avLst/>
              </a:prstGeom>
              <a:solidFill>
                <a:srgbClr val="DD92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13" name="Rectangle 694"/>
              <p:cNvSpPr>
                <a:spLocks noChangeArrowheads="1"/>
              </p:cNvSpPr>
              <p:nvPr/>
            </p:nvSpPr>
            <p:spPr bwMode="auto">
              <a:xfrm>
                <a:off x="1752601" y="9340850"/>
                <a:ext cx="30163" cy="457200"/>
              </a:xfrm>
              <a:prstGeom prst="rect">
                <a:avLst/>
              </a:prstGeom>
              <a:solidFill>
                <a:srgbClr val="DD92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14" name="Rectangle 695"/>
              <p:cNvSpPr>
                <a:spLocks noChangeArrowheads="1"/>
              </p:cNvSpPr>
              <p:nvPr/>
            </p:nvSpPr>
            <p:spPr bwMode="auto">
              <a:xfrm>
                <a:off x="1825626" y="9340850"/>
                <a:ext cx="33338" cy="457200"/>
              </a:xfrm>
              <a:prstGeom prst="rect">
                <a:avLst/>
              </a:prstGeom>
              <a:solidFill>
                <a:srgbClr val="DD92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15" name="Rectangle 696"/>
              <p:cNvSpPr>
                <a:spLocks noChangeArrowheads="1"/>
              </p:cNvSpPr>
              <p:nvPr/>
            </p:nvSpPr>
            <p:spPr bwMode="auto">
              <a:xfrm>
                <a:off x="1901826" y="9340850"/>
                <a:ext cx="30163" cy="457200"/>
              </a:xfrm>
              <a:prstGeom prst="rect">
                <a:avLst/>
              </a:prstGeom>
              <a:solidFill>
                <a:srgbClr val="DD92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16" name="Rectangle 697"/>
              <p:cNvSpPr>
                <a:spLocks noChangeArrowheads="1"/>
              </p:cNvSpPr>
              <p:nvPr/>
            </p:nvSpPr>
            <p:spPr bwMode="auto">
              <a:xfrm>
                <a:off x="1974851" y="9340850"/>
                <a:ext cx="30163" cy="457200"/>
              </a:xfrm>
              <a:prstGeom prst="rect">
                <a:avLst/>
              </a:prstGeom>
              <a:solidFill>
                <a:srgbClr val="DD92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17" name="Rectangle 698"/>
              <p:cNvSpPr>
                <a:spLocks noChangeArrowheads="1"/>
              </p:cNvSpPr>
              <p:nvPr/>
            </p:nvSpPr>
            <p:spPr bwMode="auto">
              <a:xfrm>
                <a:off x="2047876" y="9340850"/>
                <a:ext cx="33338" cy="457200"/>
              </a:xfrm>
              <a:prstGeom prst="rect">
                <a:avLst/>
              </a:prstGeom>
              <a:solidFill>
                <a:srgbClr val="DD92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18" name="Rectangle 699"/>
              <p:cNvSpPr>
                <a:spLocks noChangeArrowheads="1"/>
              </p:cNvSpPr>
              <p:nvPr/>
            </p:nvSpPr>
            <p:spPr bwMode="auto">
              <a:xfrm>
                <a:off x="2124076" y="9340850"/>
                <a:ext cx="30163" cy="457200"/>
              </a:xfrm>
              <a:prstGeom prst="rect">
                <a:avLst/>
              </a:prstGeom>
              <a:solidFill>
                <a:srgbClr val="DD92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19" name="Rectangle 700"/>
              <p:cNvSpPr>
                <a:spLocks noChangeArrowheads="1"/>
              </p:cNvSpPr>
              <p:nvPr/>
            </p:nvSpPr>
            <p:spPr bwMode="auto">
              <a:xfrm>
                <a:off x="850901" y="9340850"/>
                <a:ext cx="33338" cy="454025"/>
              </a:xfrm>
              <a:prstGeom prst="rect">
                <a:avLst/>
              </a:prstGeom>
              <a:solidFill>
                <a:srgbClr val="F8BB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20" name="Rectangle 701"/>
              <p:cNvSpPr>
                <a:spLocks noChangeArrowheads="1"/>
              </p:cNvSpPr>
              <p:nvPr/>
            </p:nvSpPr>
            <p:spPr bwMode="auto">
              <a:xfrm>
                <a:off x="927101" y="9340850"/>
                <a:ext cx="30163" cy="454025"/>
              </a:xfrm>
              <a:prstGeom prst="rect">
                <a:avLst/>
              </a:prstGeom>
              <a:solidFill>
                <a:srgbClr val="F8BB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21" name="Rectangle 702"/>
              <p:cNvSpPr>
                <a:spLocks noChangeArrowheads="1"/>
              </p:cNvSpPr>
              <p:nvPr/>
            </p:nvSpPr>
            <p:spPr bwMode="auto">
              <a:xfrm>
                <a:off x="1000126" y="9340850"/>
                <a:ext cx="30163" cy="454025"/>
              </a:xfrm>
              <a:prstGeom prst="rect">
                <a:avLst/>
              </a:prstGeom>
              <a:solidFill>
                <a:srgbClr val="F8BB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22" name="Rectangle 703"/>
              <p:cNvSpPr>
                <a:spLocks noChangeArrowheads="1"/>
              </p:cNvSpPr>
              <p:nvPr/>
            </p:nvSpPr>
            <p:spPr bwMode="auto">
              <a:xfrm>
                <a:off x="1073151" y="9340850"/>
                <a:ext cx="33338" cy="454025"/>
              </a:xfrm>
              <a:prstGeom prst="rect">
                <a:avLst/>
              </a:prstGeom>
              <a:solidFill>
                <a:srgbClr val="F8BB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23" name="Rectangle 704"/>
              <p:cNvSpPr>
                <a:spLocks noChangeArrowheads="1"/>
              </p:cNvSpPr>
              <p:nvPr/>
            </p:nvSpPr>
            <p:spPr bwMode="auto">
              <a:xfrm>
                <a:off x="1149351" y="9340850"/>
                <a:ext cx="30163" cy="454025"/>
              </a:xfrm>
              <a:prstGeom prst="rect">
                <a:avLst/>
              </a:prstGeom>
              <a:solidFill>
                <a:srgbClr val="F8BB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24" name="Rectangle 705"/>
              <p:cNvSpPr>
                <a:spLocks noChangeArrowheads="1"/>
              </p:cNvSpPr>
              <p:nvPr/>
            </p:nvSpPr>
            <p:spPr bwMode="auto">
              <a:xfrm>
                <a:off x="1222376" y="9340850"/>
                <a:ext cx="30163" cy="454025"/>
              </a:xfrm>
              <a:prstGeom prst="rect">
                <a:avLst/>
              </a:prstGeom>
              <a:solidFill>
                <a:srgbClr val="F8BB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25" name="Rectangle 706"/>
              <p:cNvSpPr>
                <a:spLocks noChangeArrowheads="1"/>
              </p:cNvSpPr>
              <p:nvPr/>
            </p:nvSpPr>
            <p:spPr bwMode="auto">
              <a:xfrm>
                <a:off x="1295401" y="9340850"/>
                <a:ext cx="33338" cy="454025"/>
              </a:xfrm>
              <a:prstGeom prst="rect">
                <a:avLst/>
              </a:prstGeom>
              <a:solidFill>
                <a:srgbClr val="F8BB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26" name="Rectangle 707"/>
              <p:cNvSpPr>
                <a:spLocks noChangeArrowheads="1"/>
              </p:cNvSpPr>
              <p:nvPr/>
            </p:nvSpPr>
            <p:spPr bwMode="auto">
              <a:xfrm>
                <a:off x="1371601" y="9340850"/>
                <a:ext cx="30163" cy="454025"/>
              </a:xfrm>
              <a:prstGeom prst="rect">
                <a:avLst/>
              </a:prstGeom>
              <a:solidFill>
                <a:srgbClr val="F8BB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27" name="Rectangle 708"/>
              <p:cNvSpPr>
                <a:spLocks noChangeArrowheads="1"/>
              </p:cNvSpPr>
              <p:nvPr/>
            </p:nvSpPr>
            <p:spPr bwMode="auto">
              <a:xfrm>
                <a:off x="1444626" y="9340850"/>
                <a:ext cx="30163" cy="454025"/>
              </a:xfrm>
              <a:prstGeom prst="rect">
                <a:avLst/>
              </a:prstGeom>
              <a:solidFill>
                <a:srgbClr val="F8BB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28" name="Rectangle 709"/>
              <p:cNvSpPr>
                <a:spLocks noChangeArrowheads="1"/>
              </p:cNvSpPr>
              <p:nvPr/>
            </p:nvSpPr>
            <p:spPr bwMode="auto">
              <a:xfrm>
                <a:off x="1517651" y="9340850"/>
                <a:ext cx="33338" cy="454025"/>
              </a:xfrm>
              <a:prstGeom prst="rect">
                <a:avLst/>
              </a:prstGeom>
              <a:solidFill>
                <a:srgbClr val="F8BB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29" name="Rectangle 710"/>
              <p:cNvSpPr>
                <a:spLocks noChangeArrowheads="1"/>
              </p:cNvSpPr>
              <p:nvPr/>
            </p:nvSpPr>
            <p:spPr bwMode="auto">
              <a:xfrm>
                <a:off x="1593851" y="9340850"/>
                <a:ext cx="30163" cy="454025"/>
              </a:xfrm>
              <a:prstGeom prst="rect">
                <a:avLst/>
              </a:prstGeom>
              <a:solidFill>
                <a:srgbClr val="F8BB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30" name="Rectangle 711"/>
              <p:cNvSpPr>
                <a:spLocks noChangeArrowheads="1"/>
              </p:cNvSpPr>
              <p:nvPr/>
            </p:nvSpPr>
            <p:spPr bwMode="auto">
              <a:xfrm>
                <a:off x="1666876" y="9340850"/>
                <a:ext cx="30163" cy="454025"/>
              </a:xfrm>
              <a:prstGeom prst="rect">
                <a:avLst/>
              </a:prstGeom>
              <a:solidFill>
                <a:srgbClr val="F8BB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31" name="Rectangle 712"/>
              <p:cNvSpPr>
                <a:spLocks noChangeArrowheads="1"/>
              </p:cNvSpPr>
              <p:nvPr/>
            </p:nvSpPr>
            <p:spPr bwMode="auto">
              <a:xfrm>
                <a:off x="1739901" y="9340850"/>
                <a:ext cx="33338" cy="454025"/>
              </a:xfrm>
              <a:prstGeom prst="rect">
                <a:avLst/>
              </a:prstGeom>
              <a:solidFill>
                <a:srgbClr val="F8BB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32" name="Rectangle 713"/>
              <p:cNvSpPr>
                <a:spLocks noChangeArrowheads="1"/>
              </p:cNvSpPr>
              <p:nvPr/>
            </p:nvSpPr>
            <p:spPr bwMode="auto">
              <a:xfrm>
                <a:off x="1816101" y="9340850"/>
                <a:ext cx="30163" cy="454025"/>
              </a:xfrm>
              <a:prstGeom prst="rect">
                <a:avLst/>
              </a:prstGeom>
              <a:solidFill>
                <a:srgbClr val="F8BB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33" name="Rectangle 714"/>
              <p:cNvSpPr>
                <a:spLocks noChangeArrowheads="1"/>
              </p:cNvSpPr>
              <p:nvPr/>
            </p:nvSpPr>
            <p:spPr bwMode="auto">
              <a:xfrm>
                <a:off x="1889126" y="9340850"/>
                <a:ext cx="34925" cy="454025"/>
              </a:xfrm>
              <a:prstGeom prst="rect">
                <a:avLst/>
              </a:prstGeom>
              <a:solidFill>
                <a:srgbClr val="F8BB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34" name="Rectangle 715"/>
              <p:cNvSpPr>
                <a:spLocks noChangeArrowheads="1"/>
              </p:cNvSpPr>
              <p:nvPr/>
            </p:nvSpPr>
            <p:spPr bwMode="auto">
              <a:xfrm>
                <a:off x="1966913" y="9340850"/>
                <a:ext cx="28575" cy="454025"/>
              </a:xfrm>
              <a:prstGeom prst="rect">
                <a:avLst/>
              </a:prstGeom>
              <a:solidFill>
                <a:srgbClr val="F8BB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35" name="Rectangle 716"/>
              <p:cNvSpPr>
                <a:spLocks noChangeArrowheads="1"/>
              </p:cNvSpPr>
              <p:nvPr/>
            </p:nvSpPr>
            <p:spPr bwMode="auto">
              <a:xfrm>
                <a:off x="2038351" y="9340850"/>
                <a:ext cx="30163" cy="454025"/>
              </a:xfrm>
              <a:prstGeom prst="rect">
                <a:avLst/>
              </a:prstGeom>
              <a:solidFill>
                <a:srgbClr val="F8BB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36" name="Rectangle 717"/>
              <p:cNvSpPr>
                <a:spLocks noChangeArrowheads="1"/>
              </p:cNvSpPr>
              <p:nvPr/>
            </p:nvSpPr>
            <p:spPr bwMode="auto">
              <a:xfrm>
                <a:off x="2111376" y="9340850"/>
                <a:ext cx="34925" cy="454025"/>
              </a:xfrm>
              <a:prstGeom prst="rect">
                <a:avLst/>
              </a:prstGeom>
              <a:solidFill>
                <a:srgbClr val="F8BB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grpSp>
          <p:nvGrpSpPr>
            <p:cNvPr id="137" name="กลุ่ม 415"/>
            <p:cNvGrpSpPr/>
            <p:nvPr/>
          </p:nvGrpSpPr>
          <p:grpSpPr>
            <a:xfrm>
              <a:off x="2674895" y="8059150"/>
              <a:ext cx="3618116" cy="1391275"/>
              <a:chOff x="692151" y="8698908"/>
              <a:chExt cx="1436688" cy="552450"/>
            </a:xfrm>
          </p:grpSpPr>
          <p:sp>
            <p:nvSpPr>
              <p:cNvPr id="138" name="Rectangle 718"/>
              <p:cNvSpPr>
                <a:spLocks noChangeArrowheads="1"/>
              </p:cNvSpPr>
              <p:nvPr/>
            </p:nvSpPr>
            <p:spPr bwMode="auto">
              <a:xfrm>
                <a:off x="692151" y="8698908"/>
                <a:ext cx="1436688" cy="552450"/>
              </a:xfrm>
              <a:prstGeom prst="rect">
                <a:avLst/>
              </a:prstGeom>
              <a:solidFill>
                <a:srgbClr val="99CB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39" name="Rectangle 719"/>
              <p:cNvSpPr>
                <a:spLocks noChangeArrowheads="1"/>
              </p:cNvSpPr>
              <p:nvPr/>
            </p:nvSpPr>
            <p:spPr bwMode="auto">
              <a:xfrm>
                <a:off x="763589" y="8754471"/>
                <a:ext cx="34925" cy="454025"/>
              </a:xfrm>
              <a:prstGeom prst="rect">
                <a:avLst/>
              </a:prstGeom>
              <a:solidFill>
                <a:srgbClr val="7CA8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40" name="Rectangle 720"/>
              <p:cNvSpPr>
                <a:spLocks noChangeArrowheads="1"/>
              </p:cNvSpPr>
              <p:nvPr/>
            </p:nvSpPr>
            <p:spPr bwMode="auto">
              <a:xfrm>
                <a:off x="841376" y="8754471"/>
                <a:ext cx="30163" cy="454025"/>
              </a:xfrm>
              <a:prstGeom prst="rect">
                <a:avLst/>
              </a:prstGeom>
              <a:solidFill>
                <a:srgbClr val="7CA8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41" name="Rectangle 721"/>
              <p:cNvSpPr>
                <a:spLocks noChangeArrowheads="1"/>
              </p:cNvSpPr>
              <p:nvPr/>
            </p:nvSpPr>
            <p:spPr bwMode="auto">
              <a:xfrm>
                <a:off x="914401" y="8754471"/>
                <a:ext cx="30163" cy="454025"/>
              </a:xfrm>
              <a:prstGeom prst="rect">
                <a:avLst/>
              </a:prstGeom>
              <a:solidFill>
                <a:srgbClr val="7CA8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42" name="Rectangle 722"/>
              <p:cNvSpPr>
                <a:spLocks noChangeArrowheads="1"/>
              </p:cNvSpPr>
              <p:nvPr/>
            </p:nvSpPr>
            <p:spPr bwMode="auto">
              <a:xfrm>
                <a:off x="985839" y="8754471"/>
                <a:ext cx="34925" cy="454025"/>
              </a:xfrm>
              <a:prstGeom prst="rect">
                <a:avLst/>
              </a:prstGeom>
              <a:solidFill>
                <a:srgbClr val="7CA8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43" name="Rectangle 723"/>
              <p:cNvSpPr>
                <a:spLocks noChangeArrowheads="1"/>
              </p:cNvSpPr>
              <p:nvPr/>
            </p:nvSpPr>
            <p:spPr bwMode="auto">
              <a:xfrm>
                <a:off x="1063626" y="8754471"/>
                <a:ext cx="30163" cy="454025"/>
              </a:xfrm>
              <a:prstGeom prst="rect">
                <a:avLst/>
              </a:prstGeom>
              <a:solidFill>
                <a:srgbClr val="7CA8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44" name="Rectangle 724"/>
              <p:cNvSpPr>
                <a:spLocks noChangeArrowheads="1"/>
              </p:cNvSpPr>
              <p:nvPr/>
            </p:nvSpPr>
            <p:spPr bwMode="auto">
              <a:xfrm>
                <a:off x="1136651" y="8754471"/>
                <a:ext cx="30163" cy="454025"/>
              </a:xfrm>
              <a:prstGeom prst="rect">
                <a:avLst/>
              </a:prstGeom>
              <a:solidFill>
                <a:srgbClr val="7CA8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45" name="Rectangle 725"/>
              <p:cNvSpPr>
                <a:spLocks noChangeArrowheads="1"/>
              </p:cNvSpPr>
              <p:nvPr/>
            </p:nvSpPr>
            <p:spPr bwMode="auto">
              <a:xfrm>
                <a:off x="1209676" y="8754471"/>
                <a:ext cx="33338" cy="454025"/>
              </a:xfrm>
              <a:prstGeom prst="rect">
                <a:avLst/>
              </a:prstGeom>
              <a:solidFill>
                <a:srgbClr val="7CA8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46" name="Rectangle 726"/>
              <p:cNvSpPr>
                <a:spLocks noChangeArrowheads="1"/>
              </p:cNvSpPr>
              <p:nvPr/>
            </p:nvSpPr>
            <p:spPr bwMode="auto">
              <a:xfrm>
                <a:off x="1285876" y="8754471"/>
                <a:ext cx="30163" cy="454025"/>
              </a:xfrm>
              <a:prstGeom prst="rect">
                <a:avLst/>
              </a:prstGeom>
              <a:solidFill>
                <a:srgbClr val="7CA8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47" name="Rectangle 727"/>
              <p:cNvSpPr>
                <a:spLocks noChangeArrowheads="1"/>
              </p:cNvSpPr>
              <p:nvPr/>
            </p:nvSpPr>
            <p:spPr bwMode="auto">
              <a:xfrm>
                <a:off x="1358901" y="8754471"/>
                <a:ext cx="30163" cy="454025"/>
              </a:xfrm>
              <a:prstGeom prst="rect">
                <a:avLst/>
              </a:prstGeom>
              <a:solidFill>
                <a:srgbClr val="7CA8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48" name="Rectangle 728"/>
              <p:cNvSpPr>
                <a:spLocks noChangeArrowheads="1"/>
              </p:cNvSpPr>
              <p:nvPr/>
            </p:nvSpPr>
            <p:spPr bwMode="auto">
              <a:xfrm>
                <a:off x="1431926" y="8754471"/>
                <a:ext cx="33338" cy="454025"/>
              </a:xfrm>
              <a:prstGeom prst="rect">
                <a:avLst/>
              </a:prstGeom>
              <a:solidFill>
                <a:srgbClr val="7CA8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49" name="Rectangle 729"/>
              <p:cNvSpPr>
                <a:spLocks noChangeArrowheads="1"/>
              </p:cNvSpPr>
              <p:nvPr/>
            </p:nvSpPr>
            <p:spPr bwMode="auto">
              <a:xfrm>
                <a:off x="1508126" y="8754471"/>
                <a:ext cx="30163" cy="454025"/>
              </a:xfrm>
              <a:prstGeom prst="rect">
                <a:avLst/>
              </a:prstGeom>
              <a:solidFill>
                <a:srgbClr val="7CA8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50" name="Rectangle 730"/>
              <p:cNvSpPr>
                <a:spLocks noChangeArrowheads="1"/>
              </p:cNvSpPr>
              <p:nvPr/>
            </p:nvSpPr>
            <p:spPr bwMode="auto">
              <a:xfrm>
                <a:off x="1581151" y="8754471"/>
                <a:ext cx="33338" cy="454025"/>
              </a:xfrm>
              <a:prstGeom prst="rect">
                <a:avLst/>
              </a:prstGeom>
              <a:solidFill>
                <a:srgbClr val="7CA8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51" name="Rectangle 731"/>
              <p:cNvSpPr>
                <a:spLocks noChangeArrowheads="1"/>
              </p:cNvSpPr>
              <p:nvPr/>
            </p:nvSpPr>
            <p:spPr bwMode="auto">
              <a:xfrm>
                <a:off x="1657351" y="8754471"/>
                <a:ext cx="30163" cy="454025"/>
              </a:xfrm>
              <a:prstGeom prst="rect">
                <a:avLst/>
              </a:prstGeom>
              <a:solidFill>
                <a:srgbClr val="7CA8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52" name="Rectangle 732"/>
              <p:cNvSpPr>
                <a:spLocks noChangeArrowheads="1"/>
              </p:cNvSpPr>
              <p:nvPr/>
            </p:nvSpPr>
            <p:spPr bwMode="auto">
              <a:xfrm>
                <a:off x="1730376" y="8754471"/>
                <a:ext cx="30163" cy="454025"/>
              </a:xfrm>
              <a:prstGeom prst="rect">
                <a:avLst/>
              </a:prstGeom>
              <a:solidFill>
                <a:srgbClr val="7CA8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53" name="Rectangle 733"/>
              <p:cNvSpPr>
                <a:spLocks noChangeArrowheads="1"/>
              </p:cNvSpPr>
              <p:nvPr/>
            </p:nvSpPr>
            <p:spPr bwMode="auto">
              <a:xfrm>
                <a:off x="1803401" y="8754471"/>
                <a:ext cx="33338" cy="454025"/>
              </a:xfrm>
              <a:prstGeom prst="rect">
                <a:avLst/>
              </a:prstGeom>
              <a:solidFill>
                <a:srgbClr val="7CA8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54" name="Rectangle 734"/>
              <p:cNvSpPr>
                <a:spLocks noChangeArrowheads="1"/>
              </p:cNvSpPr>
              <p:nvPr/>
            </p:nvSpPr>
            <p:spPr bwMode="auto">
              <a:xfrm>
                <a:off x="1879601" y="8754471"/>
                <a:ext cx="30163" cy="454025"/>
              </a:xfrm>
              <a:prstGeom prst="rect">
                <a:avLst/>
              </a:prstGeom>
              <a:solidFill>
                <a:srgbClr val="7CA8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55" name="Rectangle 735"/>
              <p:cNvSpPr>
                <a:spLocks noChangeArrowheads="1"/>
              </p:cNvSpPr>
              <p:nvPr/>
            </p:nvSpPr>
            <p:spPr bwMode="auto">
              <a:xfrm>
                <a:off x="1952626" y="8754471"/>
                <a:ext cx="30163" cy="454025"/>
              </a:xfrm>
              <a:prstGeom prst="rect">
                <a:avLst/>
              </a:prstGeom>
              <a:solidFill>
                <a:srgbClr val="7CA8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56" name="Rectangle 736"/>
              <p:cNvSpPr>
                <a:spLocks noChangeArrowheads="1"/>
              </p:cNvSpPr>
              <p:nvPr/>
            </p:nvSpPr>
            <p:spPr bwMode="auto">
              <a:xfrm>
                <a:off x="2025651" y="8754471"/>
                <a:ext cx="33338" cy="454025"/>
              </a:xfrm>
              <a:prstGeom prst="rect">
                <a:avLst/>
              </a:prstGeom>
              <a:solidFill>
                <a:srgbClr val="7CA8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57" name="Rectangle 737"/>
              <p:cNvSpPr>
                <a:spLocks noChangeArrowheads="1"/>
              </p:cNvSpPr>
              <p:nvPr/>
            </p:nvSpPr>
            <p:spPr bwMode="auto">
              <a:xfrm>
                <a:off x="755651" y="8751296"/>
                <a:ext cx="30163" cy="457200"/>
              </a:xfrm>
              <a:prstGeom prst="rect">
                <a:avLst/>
              </a:prstGeom>
              <a:solidFill>
                <a:srgbClr val="B8D87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58" name="Rectangle 738"/>
              <p:cNvSpPr>
                <a:spLocks noChangeArrowheads="1"/>
              </p:cNvSpPr>
              <p:nvPr/>
            </p:nvSpPr>
            <p:spPr bwMode="auto">
              <a:xfrm>
                <a:off x="828676" y="8751296"/>
                <a:ext cx="30163" cy="457200"/>
              </a:xfrm>
              <a:prstGeom prst="rect">
                <a:avLst/>
              </a:prstGeom>
              <a:solidFill>
                <a:srgbClr val="B8D87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59" name="Rectangle 739"/>
              <p:cNvSpPr>
                <a:spLocks noChangeArrowheads="1"/>
              </p:cNvSpPr>
              <p:nvPr/>
            </p:nvSpPr>
            <p:spPr bwMode="auto">
              <a:xfrm>
                <a:off x="901701" y="8751296"/>
                <a:ext cx="33338" cy="457200"/>
              </a:xfrm>
              <a:prstGeom prst="rect">
                <a:avLst/>
              </a:prstGeom>
              <a:solidFill>
                <a:srgbClr val="B8D87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60" name="Rectangle 740"/>
              <p:cNvSpPr>
                <a:spLocks noChangeArrowheads="1"/>
              </p:cNvSpPr>
              <p:nvPr/>
            </p:nvSpPr>
            <p:spPr bwMode="auto">
              <a:xfrm>
                <a:off x="977901" y="8751296"/>
                <a:ext cx="30163" cy="457200"/>
              </a:xfrm>
              <a:prstGeom prst="rect">
                <a:avLst/>
              </a:prstGeom>
              <a:solidFill>
                <a:srgbClr val="B8D87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61" name="Rectangle 741"/>
              <p:cNvSpPr>
                <a:spLocks noChangeArrowheads="1"/>
              </p:cNvSpPr>
              <p:nvPr/>
            </p:nvSpPr>
            <p:spPr bwMode="auto">
              <a:xfrm>
                <a:off x="1050926" y="8751296"/>
                <a:ext cx="30163" cy="457200"/>
              </a:xfrm>
              <a:prstGeom prst="rect">
                <a:avLst/>
              </a:prstGeom>
              <a:solidFill>
                <a:srgbClr val="B8D87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62" name="Rectangle 742"/>
              <p:cNvSpPr>
                <a:spLocks noChangeArrowheads="1"/>
              </p:cNvSpPr>
              <p:nvPr/>
            </p:nvSpPr>
            <p:spPr bwMode="auto">
              <a:xfrm>
                <a:off x="1123951" y="8751296"/>
                <a:ext cx="33338" cy="457200"/>
              </a:xfrm>
              <a:prstGeom prst="rect">
                <a:avLst/>
              </a:prstGeom>
              <a:solidFill>
                <a:srgbClr val="B8D87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63" name="Rectangle 743"/>
              <p:cNvSpPr>
                <a:spLocks noChangeArrowheads="1"/>
              </p:cNvSpPr>
              <p:nvPr/>
            </p:nvSpPr>
            <p:spPr bwMode="auto">
              <a:xfrm>
                <a:off x="1200151" y="8751296"/>
                <a:ext cx="30163" cy="457200"/>
              </a:xfrm>
              <a:prstGeom prst="rect">
                <a:avLst/>
              </a:prstGeom>
              <a:solidFill>
                <a:srgbClr val="B8D87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64" name="Rectangle 744"/>
              <p:cNvSpPr>
                <a:spLocks noChangeArrowheads="1"/>
              </p:cNvSpPr>
              <p:nvPr/>
            </p:nvSpPr>
            <p:spPr bwMode="auto">
              <a:xfrm>
                <a:off x="1273176" y="8751296"/>
                <a:ext cx="33338" cy="457200"/>
              </a:xfrm>
              <a:prstGeom prst="rect">
                <a:avLst/>
              </a:prstGeom>
              <a:solidFill>
                <a:srgbClr val="B8D87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65" name="Rectangle 745"/>
              <p:cNvSpPr>
                <a:spLocks noChangeArrowheads="1"/>
              </p:cNvSpPr>
              <p:nvPr/>
            </p:nvSpPr>
            <p:spPr bwMode="auto">
              <a:xfrm>
                <a:off x="1349376" y="8751296"/>
                <a:ext cx="30163" cy="457200"/>
              </a:xfrm>
              <a:prstGeom prst="rect">
                <a:avLst/>
              </a:prstGeom>
              <a:solidFill>
                <a:srgbClr val="B8D87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66" name="Rectangle 746"/>
              <p:cNvSpPr>
                <a:spLocks noChangeArrowheads="1"/>
              </p:cNvSpPr>
              <p:nvPr/>
            </p:nvSpPr>
            <p:spPr bwMode="auto">
              <a:xfrm>
                <a:off x="1422401" y="8751296"/>
                <a:ext cx="30163" cy="457200"/>
              </a:xfrm>
              <a:prstGeom prst="rect">
                <a:avLst/>
              </a:prstGeom>
              <a:solidFill>
                <a:srgbClr val="B8D87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67" name="Rectangle 747"/>
              <p:cNvSpPr>
                <a:spLocks noChangeArrowheads="1"/>
              </p:cNvSpPr>
              <p:nvPr/>
            </p:nvSpPr>
            <p:spPr bwMode="auto">
              <a:xfrm>
                <a:off x="1495426" y="8751296"/>
                <a:ext cx="33338" cy="457200"/>
              </a:xfrm>
              <a:prstGeom prst="rect">
                <a:avLst/>
              </a:prstGeom>
              <a:solidFill>
                <a:srgbClr val="B8D87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68" name="Rectangle 748"/>
              <p:cNvSpPr>
                <a:spLocks noChangeArrowheads="1"/>
              </p:cNvSpPr>
              <p:nvPr/>
            </p:nvSpPr>
            <p:spPr bwMode="auto">
              <a:xfrm>
                <a:off x="1571626" y="8751296"/>
                <a:ext cx="30163" cy="457200"/>
              </a:xfrm>
              <a:prstGeom prst="rect">
                <a:avLst/>
              </a:prstGeom>
              <a:solidFill>
                <a:srgbClr val="B8D87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69" name="Rectangle 749"/>
              <p:cNvSpPr>
                <a:spLocks noChangeArrowheads="1"/>
              </p:cNvSpPr>
              <p:nvPr/>
            </p:nvSpPr>
            <p:spPr bwMode="auto">
              <a:xfrm>
                <a:off x="1644651" y="8751296"/>
                <a:ext cx="30163" cy="457200"/>
              </a:xfrm>
              <a:prstGeom prst="rect">
                <a:avLst/>
              </a:prstGeom>
              <a:solidFill>
                <a:srgbClr val="B8D87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70" name="Rectangle 750"/>
              <p:cNvSpPr>
                <a:spLocks noChangeArrowheads="1"/>
              </p:cNvSpPr>
              <p:nvPr/>
            </p:nvSpPr>
            <p:spPr bwMode="auto">
              <a:xfrm>
                <a:off x="1717676" y="8751296"/>
                <a:ext cx="34925" cy="457200"/>
              </a:xfrm>
              <a:prstGeom prst="rect">
                <a:avLst/>
              </a:prstGeom>
              <a:solidFill>
                <a:srgbClr val="B8D87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71" name="Rectangle 751"/>
              <p:cNvSpPr>
                <a:spLocks noChangeArrowheads="1"/>
              </p:cNvSpPr>
              <p:nvPr/>
            </p:nvSpPr>
            <p:spPr bwMode="auto">
              <a:xfrm>
                <a:off x="1793876" y="8751296"/>
                <a:ext cx="30163" cy="457200"/>
              </a:xfrm>
              <a:prstGeom prst="rect">
                <a:avLst/>
              </a:prstGeom>
              <a:solidFill>
                <a:srgbClr val="B8D87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72" name="Rectangle 752"/>
              <p:cNvSpPr>
                <a:spLocks noChangeArrowheads="1"/>
              </p:cNvSpPr>
              <p:nvPr/>
            </p:nvSpPr>
            <p:spPr bwMode="auto">
              <a:xfrm>
                <a:off x="1866901" y="8751296"/>
                <a:ext cx="30163" cy="457200"/>
              </a:xfrm>
              <a:prstGeom prst="rect">
                <a:avLst/>
              </a:prstGeom>
              <a:solidFill>
                <a:srgbClr val="B8D87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73" name="Rectangle 753"/>
              <p:cNvSpPr>
                <a:spLocks noChangeArrowheads="1"/>
              </p:cNvSpPr>
              <p:nvPr/>
            </p:nvSpPr>
            <p:spPr bwMode="auto">
              <a:xfrm>
                <a:off x="1939926" y="8751296"/>
                <a:ext cx="34925" cy="457200"/>
              </a:xfrm>
              <a:prstGeom prst="rect">
                <a:avLst/>
              </a:prstGeom>
              <a:solidFill>
                <a:srgbClr val="B8D87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75" name="Rectangle 754"/>
              <p:cNvSpPr>
                <a:spLocks noChangeArrowheads="1"/>
              </p:cNvSpPr>
              <p:nvPr/>
            </p:nvSpPr>
            <p:spPr bwMode="auto">
              <a:xfrm>
                <a:off x="2017714" y="8751296"/>
                <a:ext cx="28575" cy="457200"/>
              </a:xfrm>
              <a:prstGeom prst="rect">
                <a:avLst/>
              </a:prstGeom>
              <a:solidFill>
                <a:srgbClr val="B8D87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grpSp>
          <p:nvGrpSpPr>
            <p:cNvPr id="177" name="กลุ่ม 453"/>
            <p:cNvGrpSpPr/>
            <p:nvPr/>
          </p:nvGrpSpPr>
          <p:grpSpPr>
            <a:xfrm>
              <a:off x="6295014" y="8490925"/>
              <a:ext cx="3626113" cy="1391275"/>
              <a:chOff x="2214564" y="8722179"/>
              <a:chExt cx="1439863" cy="552450"/>
            </a:xfrm>
          </p:grpSpPr>
          <p:sp>
            <p:nvSpPr>
              <p:cNvPr id="179" name="Rectangle 755"/>
              <p:cNvSpPr>
                <a:spLocks noChangeArrowheads="1"/>
              </p:cNvSpPr>
              <p:nvPr/>
            </p:nvSpPr>
            <p:spPr bwMode="auto">
              <a:xfrm>
                <a:off x="2214564" y="8722179"/>
                <a:ext cx="1439863" cy="552450"/>
              </a:xfrm>
              <a:prstGeom prst="rect">
                <a:avLst/>
              </a:prstGeom>
              <a:solidFill>
                <a:srgbClr val="ED75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80" name="Rectangle 756"/>
              <p:cNvSpPr>
                <a:spLocks noChangeArrowheads="1"/>
              </p:cNvSpPr>
              <p:nvPr/>
            </p:nvSpPr>
            <p:spPr bwMode="auto">
              <a:xfrm>
                <a:off x="2290764" y="8777742"/>
                <a:ext cx="30163" cy="454025"/>
              </a:xfrm>
              <a:prstGeom prst="rect">
                <a:avLst/>
              </a:prstGeom>
              <a:solidFill>
                <a:srgbClr val="CB5A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82" name="Rectangle 757"/>
              <p:cNvSpPr>
                <a:spLocks noChangeArrowheads="1"/>
              </p:cNvSpPr>
              <p:nvPr/>
            </p:nvSpPr>
            <p:spPr bwMode="auto">
              <a:xfrm>
                <a:off x="2363789" y="8777742"/>
                <a:ext cx="30163" cy="454025"/>
              </a:xfrm>
              <a:prstGeom prst="rect">
                <a:avLst/>
              </a:prstGeom>
              <a:solidFill>
                <a:srgbClr val="CB5A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83" name="Rectangle 758"/>
              <p:cNvSpPr>
                <a:spLocks noChangeArrowheads="1"/>
              </p:cNvSpPr>
              <p:nvPr/>
            </p:nvSpPr>
            <p:spPr bwMode="auto">
              <a:xfrm>
                <a:off x="2436814" y="8777742"/>
                <a:ext cx="33338" cy="454025"/>
              </a:xfrm>
              <a:prstGeom prst="rect">
                <a:avLst/>
              </a:prstGeom>
              <a:solidFill>
                <a:srgbClr val="CB5A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84" name="Rectangle 759"/>
              <p:cNvSpPr>
                <a:spLocks noChangeArrowheads="1"/>
              </p:cNvSpPr>
              <p:nvPr/>
            </p:nvSpPr>
            <p:spPr bwMode="auto">
              <a:xfrm>
                <a:off x="2513014" y="8777742"/>
                <a:ext cx="30163" cy="454025"/>
              </a:xfrm>
              <a:prstGeom prst="rect">
                <a:avLst/>
              </a:prstGeom>
              <a:solidFill>
                <a:srgbClr val="CB5A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85" name="Rectangle 760"/>
              <p:cNvSpPr>
                <a:spLocks noChangeArrowheads="1"/>
              </p:cNvSpPr>
              <p:nvPr/>
            </p:nvSpPr>
            <p:spPr bwMode="auto">
              <a:xfrm>
                <a:off x="2586039" y="8777742"/>
                <a:ext cx="34925" cy="454025"/>
              </a:xfrm>
              <a:prstGeom prst="rect">
                <a:avLst/>
              </a:prstGeom>
              <a:solidFill>
                <a:srgbClr val="CB5A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86" name="Rectangle 761"/>
              <p:cNvSpPr>
                <a:spLocks noChangeArrowheads="1"/>
              </p:cNvSpPr>
              <p:nvPr/>
            </p:nvSpPr>
            <p:spPr bwMode="auto">
              <a:xfrm>
                <a:off x="2662239" y="8777742"/>
                <a:ext cx="30163" cy="454025"/>
              </a:xfrm>
              <a:prstGeom prst="rect">
                <a:avLst/>
              </a:prstGeom>
              <a:solidFill>
                <a:srgbClr val="CB5A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87" name="Rectangle 762"/>
              <p:cNvSpPr>
                <a:spLocks noChangeArrowheads="1"/>
              </p:cNvSpPr>
              <p:nvPr/>
            </p:nvSpPr>
            <p:spPr bwMode="auto">
              <a:xfrm>
                <a:off x="2735264" y="8777742"/>
                <a:ext cx="30163" cy="454025"/>
              </a:xfrm>
              <a:prstGeom prst="rect">
                <a:avLst/>
              </a:prstGeom>
              <a:solidFill>
                <a:srgbClr val="CB5A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88" name="Rectangle 763"/>
              <p:cNvSpPr>
                <a:spLocks noChangeArrowheads="1"/>
              </p:cNvSpPr>
              <p:nvPr/>
            </p:nvSpPr>
            <p:spPr bwMode="auto">
              <a:xfrm>
                <a:off x="2808289" y="8777742"/>
                <a:ext cx="34925" cy="454025"/>
              </a:xfrm>
              <a:prstGeom prst="rect">
                <a:avLst/>
              </a:prstGeom>
              <a:solidFill>
                <a:srgbClr val="CB5A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89" name="Rectangle 764"/>
              <p:cNvSpPr>
                <a:spLocks noChangeArrowheads="1"/>
              </p:cNvSpPr>
              <p:nvPr/>
            </p:nvSpPr>
            <p:spPr bwMode="auto">
              <a:xfrm>
                <a:off x="2886076" y="8777742"/>
                <a:ext cx="28575" cy="454025"/>
              </a:xfrm>
              <a:prstGeom prst="rect">
                <a:avLst/>
              </a:prstGeom>
              <a:solidFill>
                <a:srgbClr val="CB5A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90" name="Rectangle 765"/>
              <p:cNvSpPr>
                <a:spLocks noChangeArrowheads="1"/>
              </p:cNvSpPr>
              <p:nvPr/>
            </p:nvSpPr>
            <p:spPr bwMode="auto">
              <a:xfrm>
                <a:off x="2957514" y="8777742"/>
                <a:ext cx="30163" cy="454025"/>
              </a:xfrm>
              <a:prstGeom prst="rect">
                <a:avLst/>
              </a:prstGeom>
              <a:solidFill>
                <a:srgbClr val="CB5A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91" name="Rectangle 766"/>
              <p:cNvSpPr>
                <a:spLocks noChangeArrowheads="1"/>
              </p:cNvSpPr>
              <p:nvPr/>
            </p:nvSpPr>
            <p:spPr bwMode="auto">
              <a:xfrm>
                <a:off x="3030539" y="8777742"/>
                <a:ext cx="34925" cy="454025"/>
              </a:xfrm>
              <a:prstGeom prst="rect">
                <a:avLst/>
              </a:prstGeom>
              <a:solidFill>
                <a:srgbClr val="CB5A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92" name="Rectangle 767"/>
              <p:cNvSpPr>
                <a:spLocks noChangeArrowheads="1"/>
              </p:cNvSpPr>
              <p:nvPr/>
            </p:nvSpPr>
            <p:spPr bwMode="auto">
              <a:xfrm>
                <a:off x="3108326" y="8777742"/>
                <a:ext cx="28575" cy="454025"/>
              </a:xfrm>
              <a:prstGeom prst="rect">
                <a:avLst/>
              </a:prstGeom>
              <a:solidFill>
                <a:srgbClr val="CB5A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93" name="Rectangle 768"/>
              <p:cNvSpPr>
                <a:spLocks noChangeArrowheads="1"/>
              </p:cNvSpPr>
              <p:nvPr/>
            </p:nvSpPr>
            <p:spPr bwMode="auto">
              <a:xfrm>
                <a:off x="3179764" y="8777742"/>
                <a:ext cx="30163" cy="454025"/>
              </a:xfrm>
              <a:prstGeom prst="rect">
                <a:avLst/>
              </a:prstGeom>
              <a:solidFill>
                <a:srgbClr val="CB5A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94" name="Rectangle 769"/>
              <p:cNvSpPr>
                <a:spLocks noChangeArrowheads="1"/>
              </p:cNvSpPr>
              <p:nvPr/>
            </p:nvSpPr>
            <p:spPr bwMode="auto">
              <a:xfrm>
                <a:off x="3252789" y="8777742"/>
                <a:ext cx="34925" cy="454025"/>
              </a:xfrm>
              <a:prstGeom prst="rect">
                <a:avLst/>
              </a:prstGeom>
              <a:solidFill>
                <a:srgbClr val="CB5A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95" name="Rectangle 770"/>
              <p:cNvSpPr>
                <a:spLocks noChangeArrowheads="1"/>
              </p:cNvSpPr>
              <p:nvPr/>
            </p:nvSpPr>
            <p:spPr bwMode="auto">
              <a:xfrm>
                <a:off x="3330576" y="8777742"/>
                <a:ext cx="28575" cy="454025"/>
              </a:xfrm>
              <a:prstGeom prst="rect">
                <a:avLst/>
              </a:prstGeom>
              <a:solidFill>
                <a:srgbClr val="CB5A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96" name="Rectangle 771"/>
              <p:cNvSpPr>
                <a:spLocks noChangeArrowheads="1"/>
              </p:cNvSpPr>
              <p:nvPr/>
            </p:nvSpPr>
            <p:spPr bwMode="auto">
              <a:xfrm>
                <a:off x="3402014" y="8777742"/>
                <a:ext cx="30163" cy="454025"/>
              </a:xfrm>
              <a:prstGeom prst="rect">
                <a:avLst/>
              </a:prstGeom>
              <a:solidFill>
                <a:srgbClr val="CB5A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97" name="Rectangle 772"/>
              <p:cNvSpPr>
                <a:spLocks noChangeArrowheads="1"/>
              </p:cNvSpPr>
              <p:nvPr/>
            </p:nvSpPr>
            <p:spPr bwMode="auto">
              <a:xfrm>
                <a:off x="3475039" y="8777742"/>
                <a:ext cx="34925" cy="454025"/>
              </a:xfrm>
              <a:prstGeom prst="rect">
                <a:avLst/>
              </a:prstGeom>
              <a:solidFill>
                <a:srgbClr val="CB5A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98" name="Rectangle 773"/>
              <p:cNvSpPr>
                <a:spLocks noChangeArrowheads="1"/>
              </p:cNvSpPr>
              <p:nvPr/>
            </p:nvSpPr>
            <p:spPr bwMode="auto">
              <a:xfrm>
                <a:off x="3552826" y="8777742"/>
                <a:ext cx="30163" cy="454025"/>
              </a:xfrm>
              <a:prstGeom prst="rect">
                <a:avLst/>
              </a:prstGeom>
              <a:solidFill>
                <a:srgbClr val="CB5A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99" name="Rectangle 774"/>
              <p:cNvSpPr>
                <a:spLocks noChangeArrowheads="1"/>
              </p:cNvSpPr>
              <p:nvPr/>
            </p:nvSpPr>
            <p:spPr bwMode="auto">
              <a:xfrm>
                <a:off x="2278064" y="8774567"/>
                <a:ext cx="34925" cy="457200"/>
              </a:xfrm>
              <a:prstGeom prst="rect">
                <a:avLst/>
              </a:prstGeom>
              <a:solidFill>
                <a:srgbClr val="F5854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00" name="Rectangle 775"/>
              <p:cNvSpPr>
                <a:spLocks noChangeArrowheads="1"/>
              </p:cNvSpPr>
              <p:nvPr/>
            </p:nvSpPr>
            <p:spPr bwMode="auto">
              <a:xfrm>
                <a:off x="2355851" y="8774567"/>
                <a:ext cx="28575" cy="457200"/>
              </a:xfrm>
              <a:prstGeom prst="rect">
                <a:avLst/>
              </a:prstGeom>
              <a:solidFill>
                <a:srgbClr val="F5854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01" name="Rectangle 776"/>
              <p:cNvSpPr>
                <a:spLocks noChangeArrowheads="1"/>
              </p:cNvSpPr>
              <p:nvPr/>
            </p:nvSpPr>
            <p:spPr bwMode="auto">
              <a:xfrm>
                <a:off x="2427289" y="8774567"/>
                <a:ext cx="30163" cy="457200"/>
              </a:xfrm>
              <a:prstGeom prst="rect">
                <a:avLst/>
              </a:prstGeom>
              <a:solidFill>
                <a:srgbClr val="F5854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02" name="Rectangle 777"/>
              <p:cNvSpPr>
                <a:spLocks noChangeArrowheads="1"/>
              </p:cNvSpPr>
              <p:nvPr/>
            </p:nvSpPr>
            <p:spPr bwMode="auto">
              <a:xfrm>
                <a:off x="2500314" y="8774567"/>
                <a:ext cx="34925" cy="457200"/>
              </a:xfrm>
              <a:prstGeom prst="rect">
                <a:avLst/>
              </a:prstGeom>
              <a:solidFill>
                <a:srgbClr val="F5854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03" name="Rectangle 778"/>
              <p:cNvSpPr>
                <a:spLocks noChangeArrowheads="1"/>
              </p:cNvSpPr>
              <p:nvPr/>
            </p:nvSpPr>
            <p:spPr bwMode="auto">
              <a:xfrm>
                <a:off x="2578101" y="8774567"/>
                <a:ext cx="28575" cy="457200"/>
              </a:xfrm>
              <a:prstGeom prst="rect">
                <a:avLst/>
              </a:prstGeom>
              <a:solidFill>
                <a:srgbClr val="F5854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04" name="Rectangle 779"/>
              <p:cNvSpPr>
                <a:spLocks noChangeArrowheads="1"/>
              </p:cNvSpPr>
              <p:nvPr/>
            </p:nvSpPr>
            <p:spPr bwMode="auto">
              <a:xfrm>
                <a:off x="2649539" y="8774567"/>
                <a:ext cx="30163" cy="457200"/>
              </a:xfrm>
              <a:prstGeom prst="rect">
                <a:avLst/>
              </a:prstGeom>
              <a:solidFill>
                <a:srgbClr val="F5854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05" name="Rectangle 780"/>
              <p:cNvSpPr>
                <a:spLocks noChangeArrowheads="1"/>
              </p:cNvSpPr>
              <p:nvPr/>
            </p:nvSpPr>
            <p:spPr bwMode="auto">
              <a:xfrm>
                <a:off x="2722564" y="8774567"/>
                <a:ext cx="34925" cy="457200"/>
              </a:xfrm>
              <a:prstGeom prst="rect">
                <a:avLst/>
              </a:prstGeom>
              <a:solidFill>
                <a:srgbClr val="F5854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06" name="Rectangle 781"/>
              <p:cNvSpPr>
                <a:spLocks noChangeArrowheads="1"/>
              </p:cNvSpPr>
              <p:nvPr/>
            </p:nvSpPr>
            <p:spPr bwMode="auto">
              <a:xfrm>
                <a:off x="2800351" y="8774567"/>
                <a:ext cx="30163" cy="457200"/>
              </a:xfrm>
              <a:prstGeom prst="rect">
                <a:avLst/>
              </a:prstGeom>
              <a:solidFill>
                <a:srgbClr val="F5854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07" name="Rectangle 782"/>
              <p:cNvSpPr>
                <a:spLocks noChangeArrowheads="1"/>
              </p:cNvSpPr>
              <p:nvPr/>
            </p:nvSpPr>
            <p:spPr bwMode="auto">
              <a:xfrm>
                <a:off x="2871789" y="8774567"/>
                <a:ext cx="30163" cy="457200"/>
              </a:xfrm>
              <a:prstGeom prst="rect">
                <a:avLst/>
              </a:prstGeom>
              <a:solidFill>
                <a:srgbClr val="F5854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08" name="Rectangle 783"/>
              <p:cNvSpPr>
                <a:spLocks noChangeArrowheads="1"/>
              </p:cNvSpPr>
              <p:nvPr/>
            </p:nvSpPr>
            <p:spPr bwMode="auto">
              <a:xfrm>
                <a:off x="2944814" y="8774567"/>
                <a:ext cx="34925" cy="457200"/>
              </a:xfrm>
              <a:prstGeom prst="rect">
                <a:avLst/>
              </a:prstGeom>
              <a:solidFill>
                <a:srgbClr val="F5854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09" name="Rectangle 784"/>
              <p:cNvSpPr>
                <a:spLocks noChangeArrowheads="1"/>
              </p:cNvSpPr>
              <p:nvPr/>
            </p:nvSpPr>
            <p:spPr bwMode="auto">
              <a:xfrm>
                <a:off x="3022601" y="8774567"/>
                <a:ext cx="30163" cy="457200"/>
              </a:xfrm>
              <a:prstGeom prst="rect">
                <a:avLst/>
              </a:prstGeom>
              <a:solidFill>
                <a:srgbClr val="F5854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10" name="Rectangle 785"/>
              <p:cNvSpPr>
                <a:spLocks noChangeArrowheads="1"/>
              </p:cNvSpPr>
              <p:nvPr/>
            </p:nvSpPr>
            <p:spPr bwMode="auto">
              <a:xfrm>
                <a:off x="3094039" y="8774567"/>
                <a:ext cx="30163" cy="457200"/>
              </a:xfrm>
              <a:prstGeom prst="rect">
                <a:avLst/>
              </a:prstGeom>
              <a:solidFill>
                <a:srgbClr val="F5854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11" name="Rectangle 786"/>
              <p:cNvSpPr>
                <a:spLocks noChangeArrowheads="1"/>
              </p:cNvSpPr>
              <p:nvPr/>
            </p:nvSpPr>
            <p:spPr bwMode="auto">
              <a:xfrm>
                <a:off x="3167064" y="8774567"/>
                <a:ext cx="34925" cy="457200"/>
              </a:xfrm>
              <a:prstGeom prst="rect">
                <a:avLst/>
              </a:prstGeom>
              <a:solidFill>
                <a:srgbClr val="F5854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12" name="Rectangle 787"/>
              <p:cNvSpPr>
                <a:spLocks noChangeArrowheads="1"/>
              </p:cNvSpPr>
              <p:nvPr/>
            </p:nvSpPr>
            <p:spPr bwMode="auto">
              <a:xfrm>
                <a:off x="3244851" y="8774567"/>
                <a:ext cx="30163" cy="457200"/>
              </a:xfrm>
              <a:prstGeom prst="rect">
                <a:avLst/>
              </a:prstGeom>
              <a:solidFill>
                <a:srgbClr val="F5854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13" name="Rectangle 788"/>
              <p:cNvSpPr>
                <a:spLocks noChangeArrowheads="1"/>
              </p:cNvSpPr>
              <p:nvPr/>
            </p:nvSpPr>
            <p:spPr bwMode="auto">
              <a:xfrm>
                <a:off x="3317876" y="8774567"/>
                <a:ext cx="33338" cy="457200"/>
              </a:xfrm>
              <a:prstGeom prst="rect">
                <a:avLst/>
              </a:prstGeom>
              <a:solidFill>
                <a:srgbClr val="F5854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14" name="Rectangle 789"/>
              <p:cNvSpPr>
                <a:spLocks noChangeArrowheads="1"/>
              </p:cNvSpPr>
              <p:nvPr/>
            </p:nvSpPr>
            <p:spPr bwMode="auto">
              <a:xfrm>
                <a:off x="3394076" y="8774567"/>
                <a:ext cx="30163" cy="457200"/>
              </a:xfrm>
              <a:prstGeom prst="rect">
                <a:avLst/>
              </a:prstGeom>
              <a:solidFill>
                <a:srgbClr val="F5854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15" name="Rectangle 790"/>
              <p:cNvSpPr>
                <a:spLocks noChangeArrowheads="1"/>
              </p:cNvSpPr>
              <p:nvPr/>
            </p:nvSpPr>
            <p:spPr bwMode="auto">
              <a:xfrm>
                <a:off x="3467101" y="8774567"/>
                <a:ext cx="30163" cy="457200"/>
              </a:xfrm>
              <a:prstGeom prst="rect">
                <a:avLst/>
              </a:prstGeom>
              <a:solidFill>
                <a:srgbClr val="F5854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16" name="Rectangle 791"/>
              <p:cNvSpPr>
                <a:spLocks noChangeArrowheads="1"/>
              </p:cNvSpPr>
              <p:nvPr/>
            </p:nvSpPr>
            <p:spPr bwMode="auto">
              <a:xfrm>
                <a:off x="3540126" y="8774567"/>
                <a:ext cx="33338" cy="457200"/>
              </a:xfrm>
              <a:prstGeom prst="rect">
                <a:avLst/>
              </a:prstGeom>
              <a:solidFill>
                <a:srgbClr val="F5854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grpSp>
          <p:nvGrpSpPr>
            <p:cNvPr id="217" name="กลุ่ม 491"/>
            <p:cNvGrpSpPr/>
            <p:nvPr/>
          </p:nvGrpSpPr>
          <p:grpSpPr>
            <a:xfrm>
              <a:off x="6293012" y="7099650"/>
              <a:ext cx="3618116" cy="1391275"/>
              <a:chOff x="2257426" y="9297987"/>
              <a:chExt cx="1436688" cy="552450"/>
            </a:xfrm>
          </p:grpSpPr>
          <p:sp>
            <p:nvSpPr>
              <p:cNvPr id="218" name="Rectangle 792"/>
              <p:cNvSpPr>
                <a:spLocks noChangeArrowheads="1"/>
              </p:cNvSpPr>
              <p:nvPr/>
            </p:nvSpPr>
            <p:spPr bwMode="auto">
              <a:xfrm>
                <a:off x="2257426" y="9297987"/>
                <a:ext cx="1436688" cy="552450"/>
              </a:xfrm>
              <a:prstGeom prst="rect">
                <a:avLst/>
              </a:prstGeom>
              <a:solidFill>
                <a:srgbClr val="30A0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19" name="Rectangle 793"/>
              <p:cNvSpPr>
                <a:spLocks noChangeArrowheads="1"/>
              </p:cNvSpPr>
              <p:nvPr/>
            </p:nvSpPr>
            <p:spPr bwMode="auto">
              <a:xfrm>
                <a:off x="2328863" y="9353550"/>
                <a:ext cx="34925" cy="454025"/>
              </a:xfrm>
              <a:prstGeom prst="rect">
                <a:avLst/>
              </a:prstGeom>
              <a:solidFill>
                <a:srgbClr val="168A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20" name="Rectangle 794"/>
              <p:cNvSpPr>
                <a:spLocks noChangeArrowheads="1"/>
              </p:cNvSpPr>
              <p:nvPr/>
            </p:nvSpPr>
            <p:spPr bwMode="auto">
              <a:xfrm>
                <a:off x="2406651" y="9353550"/>
                <a:ext cx="30163" cy="454025"/>
              </a:xfrm>
              <a:prstGeom prst="rect">
                <a:avLst/>
              </a:prstGeom>
              <a:solidFill>
                <a:srgbClr val="168A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21" name="Rectangle 795"/>
              <p:cNvSpPr>
                <a:spLocks noChangeArrowheads="1"/>
              </p:cNvSpPr>
              <p:nvPr/>
            </p:nvSpPr>
            <p:spPr bwMode="auto">
              <a:xfrm>
                <a:off x="2479676" y="9353550"/>
                <a:ext cx="30163" cy="454025"/>
              </a:xfrm>
              <a:prstGeom prst="rect">
                <a:avLst/>
              </a:prstGeom>
              <a:solidFill>
                <a:srgbClr val="168A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22" name="Rectangle 796"/>
              <p:cNvSpPr>
                <a:spLocks noChangeArrowheads="1"/>
              </p:cNvSpPr>
              <p:nvPr/>
            </p:nvSpPr>
            <p:spPr bwMode="auto">
              <a:xfrm>
                <a:off x="2552701" y="9353550"/>
                <a:ext cx="33338" cy="454025"/>
              </a:xfrm>
              <a:prstGeom prst="rect">
                <a:avLst/>
              </a:prstGeom>
              <a:solidFill>
                <a:srgbClr val="168A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23" name="Rectangle 797"/>
              <p:cNvSpPr>
                <a:spLocks noChangeArrowheads="1"/>
              </p:cNvSpPr>
              <p:nvPr/>
            </p:nvSpPr>
            <p:spPr bwMode="auto">
              <a:xfrm>
                <a:off x="2628901" y="9353550"/>
                <a:ext cx="30163" cy="454025"/>
              </a:xfrm>
              <a:prstGeom prst="rect">
                <a:avLst/>
              </a:prstGeom>
              <a:solidFill>
                <a:srgbClr val="168A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24" name="Rectangle 798"/>
              <p:cNvSpPr>
                <a:spLocks noChangeArrowheads="1"/>
              </p:cNvSpPr>
              <p:nvPr/>
            </p:nvSpPr>
            <p:spPr bwMode="auto">
              <a:xfrm>
                <a:off x="2701926" y="9353550"/>
                <a:ext cx="30163" cy="454025"/>
              </a:xfrm>
              <a:prstGeom prst="rect">
                <a:avLst/>
              </a:prstGeom>
              <a:solidFill>
                <a:srgbClr val="168A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25" name="Rectangle 799"/>
              <p:cNvSpPr>
                <a:spLocks noChangeArrowheads="1"/>
              </p:cNvSpPr>
              <p:nvPr/>
            </p:nvSpPr>
            <p:spPr bwMode="auto">
              <a:xfrm>
                <a:off x="2774951" y="9353550"/>
                <a:ext cx="33338" cy="454025"/>
              </a:xfrm>
              <a:prstGeom prst="rect">
                <a:avLst/>
              </a:prstGeom>
              <a:solidFill>
                <a:srgbClr val="168A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26" name="Rectangle 800"/>
              <p:cNvSpPr>
                <a:spLocks noChangeArrowheads="1"/>
              </p:cNvSpPr>
              <p:nvPr/>
            </p:nvSpPr>
            <p:spPr bwMode="auto">
              <a:xfrm>
                <a:off x="2851151" y="9353550"/>
                <a:ext cx="30163" cy="454025"/>
              </a:xfrm>
              <a:prstGeom prst="rect">
                <a:avLst/>
              </a:prstGeom>
              <a:solidFill>
                <a:srgbClr val="168A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27" name="Rectangle 801"/>
              <p:cNvSpPr>
                <a:spLocks noChangeArrowheads="1"/>
              </p:cNvSpPr>
              <p:nvPr/>
            </p:nvSpPr>
            <p:spPr bwMode="auto">
              <a:xfrm>
                <a:off x="2924176" y="9353550"/>
                <a:ext cx="30163" cy="454025"/>
              </a:xfrm>
              <a:prstGeom prst="rect">
                <a:avLst/>
              </a:prstGeom>
              <a:solidFill>
                <a:srgbClr val="168A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28" name="Rectangle 802"/>
              <p:cNvSpPr>
                <a:spLocks noChangeArrowheads="1"/>
              </p:cNvSpPr>
              <p:nvPr/>
            </p:nvSpPr>
            <p:spPr bwMode="auto">
              <a:xfrm>
                <a:off x="2997201" y="9353550"/>
                <a:ext cx="33338" cy="454025"/>
              </a:xfrm>
              <a:prstGeom prst="rect">
                <a:avLst/>
              </a:prstGeom>
              <a:solidFill>
                <a:srgbClr val="168A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29" name="Rectangle 803"/>
              <p:cNvSpPr>
                <a:spLocks noChangeArrowheads="1"/>
              </p:cNvSpPr>
              <p:nvPr/>
            </p:nvSpPr>
            <p:spPr bwMode="auto">
              <a:xfrm>
                <a:off x="3073401" y="9353550"/>
                <a:ext cx="30163" cy="454025"/>
              </a:xfrm>
              <a:prstGeom prst="rect">
                <a:avLst/>
              </a:prstGeom>
              <a:solidFill>
                <a:srgbClr val="168A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30" name="Rectangle 804"/>
              <p:cNvSpPr>
                <a:spLocks noChangeArrowheads="1"/>
              </p:cNvSpPr>
              <p:nvPr/>
            </p:nvSpPr>
            <p:spPr bwMode="auto">
              <a:xfrm>
                <a:off x="3146426" y="9353550"/>
                <a:ext cx="33338" cy="454025"/>
              </a:xfrm>
              <a:prstGeom prst="rect">
                <a:avLst/>
              </a:prstGeom>
              <a:solidFill>
                <a:srgbClr val="168A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31" name="Rectangle 805"/>
              <p:cNvSpPr>
                <a:spLocks noChangeArrowheads="1"/>
              </p:cNvSpPr>
              <p:nvPr/>
            </p:nvSpPr>
            <p:spPr bwMode="auto">
              <a:xfrm>
                <a:off x="3222626" y="9353550"/>
                <a:ext cx="30163" cy="454025"/>
              </a:xfrm>
              <a:prstGeom prst="rect">
                <a:avLst/>
              </a:prstGeom>
              <a:solidFill>
                <a:srgbClr val="168A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32" name="Rectangle 806"/>
              <p:cNvSpPr>
                <a:spLocks noChangeArrowheads="1"/>
              </p:cNvSpPr>
              <p:nvPr/>
            </p:nvSpPr>
            <p:spPr bwMode="auto">
              <a:xfrm>
                <a:off x="3295651" y="9353550"/>
                <a:ext cx="30163" cy="454025"/>
              </a:xfrm>
              <a:prstGeom prst="rect">
                <a:avLst/>
              </a:prstGeom>
              <a:solidFill>
                <a:srgbClr val="168A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33" name="Rectangle 807"/>
              <p:cNvSpPr>
                <a:spLocks noChangeArrowheads="1"/>
              </p:cNvSpPr>
              <p:nvPr/>
            </p:nvSpPr>
            <p:spPr bwMode="auto">
              <a:xfrm>
                <a:off x="3368676" y="9353550"/>
                <a:ext cx="33338" cy="454025"/>
              </a:xfrm>
              <a:prstGeom prst="rect">
                <a:avLst/>
              </a:prstGeom>
              <a:solidFill>
                <a:srgbClr val="168A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34" name="Rectangle 808"/>
              <p:cNvSpPr>
                <a:spLocks noChangeArrowheads="1"/>
              </p:cNvSpPr>
              <p:nvPr/>
            </p:nvSpPr>
            <p:spPr bwMode="auto">
              <a:xfrm>
                <a:off x="3444876" y="9353550"/>
                <a:ext cx="30163" cy="454025"/>
              </a:xfrm>
              <a:prstGeom prst="rect">
                <a:avLst/>
              </a:prstGeom>
              <a:solidFill>
                <a:srgbClr val="168A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35" name="Rectangle 810"/>
              <p:cNvSpPr>
                <a:spLocks noChangeArrowheads="1"/>
              </p:cNvSpPr>
              <p:nvPr/>
            </p:nvSpPr>
            <p:spPr bwMode="auto">
              <a:xfrm>
                <a:off x="3517901" y="9353550"/>
                <a:ext cx="30163" cy="454025"/>
              </a:xfrm>
              <a:prstGeom prst="rect">
                <a:avLst/>
              </a:prstGeom>
              <a:solidFill>
                <a:srgbClr val="168A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36" name="Rectangle 811"/>
              <p:cNvSpPr>
                <a:spLocks noChangeArrowheads="1"/>
              </p:cNvSpPr>
              <p:nvPr/>
            </p:nvSpPr>
            <p:spPr bwMode="auto">
              <a:xfrm>
                <a:off x="3590926" y="9353550"/>
                <a:ext cx="34925" cy="454025"/>
              </a:xfrm>
              <a:prstGeom prst="rect">
                <a:avLst/>
              </a:prstGeom>
              <a:solidFill>
                <a:srgbClr val="168A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37" name="Rectangle 812"/>
              <p:cNvSpPr>
                <a:spLocks noChangeArrowheads="1"/>
              </p:cNvSpPr>
              <p:nvPr/>
            </p:nvSpPr>
            <p:spPr bwMode="auto">
              <a:xfrm>
                <a:off x="2320926" y="9348787"/>
                <a:ext cx="30163" cy="458788"/>
              </a:xfrm>
              <a:prstGeom prst="rect">
                <a:avLst/>
              </a:prstGeom>
              <a:solidFill>
                <a:srgbClr val="41BC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38" name="Rectangle 813"/>
              <p:cNvSpPr>
                <a:spLocks noChangeArrowheads="1"/>
              </p:cNvSpPr>
              <p:nvPr/>
            </p:nvSpPr>
            <p:spPr bwMode="auto">
              <a:xfrm>
                <a:off x="2393951" y="9348787"/>
                <a:ext cx="30163" cy="458788"/>
              </a:xfrm>
              <a:prstGeom prst="rect">
                <a:avLst/>
              </a:prstGeom>
              <a:solidFill>
                <a:srgbClr val="41BC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39" name="Rectangle 814"/>
              <p:cNvSpPr>
                <a:spLocks noChangeArrowheads="1"/>
              </p:cNvSpPr>
              <p:nvPr/>
            </p:nvSpPr>
            <p:spPr bwMode="auto">
              <a:xfrm>
                <a:off x="2466976" y="9348787"/>
                <a:ext cx="33338" cy="458788"/>
              </a:xfrm>
              <a:prstGeom prst="rect">
                <a:avLst/>
              </a:prstGeom>
              <a:solidFill>
                <a:srgbClr val="41BC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40" name="Rectangle 815"/>
              <p:cNvSpPr>
                <a:spLocks noChangeArrowheads="1"/>
              </p:cNvSpPr>
              <p:nvPr/>
            </p:nvSpPr>
            <p:spPr bwMode="auto">
              <a:xfrm>
                <a:off x="2543176" y="9348787"/>
                <a:ext cx="30163" cy="458788"/>
              </a:xfrm>
              <a:prstGeom prst="rect">
                <a:avLst/>
              </a:prstGeom>
              <a:solidFill>
                <a:srgbClr val="41BC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41" name="Rectangle 816"/>
              <p:cNvSpPr>
                <a:spLocks noChangeArrowheads="1"/>
              </p:cNvSpPr>
              <p:nvPr/>
            </p:nvSpPr>
            <p:spPr bwMode="auto">
              <a:xfrm>
                <a:off x="2616201" y="9348787"/>
                <a:ext cx="30163" cy="458788"/>
              </a:xfrm>
              <a:prstGeom prst="rect">
                <a:avLst/>
              </a:prstGeom>
              <a:solidFill>
                <a:srgbClr val="41BC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42" name="Rectangle 817"/>
              <p:cNvSpPr>
                <a:spLocks noChangeArrowheads="1"/>
              </p:cNvSpPr>
              <p:nvPr/>
            </p:nvSpPr>
            <p:spPr bwMode="auto">
              <a:xfrm>
                <a:off x="2689226" y="9348787"/>
                <a:ext cx="33338" cy="458788"/>
              </a:xfrm>
              <a:prstGeom prst="rect">
                <a:avLst/>
              </a:prstGeom>
              <a:solidFill>
                <a:srgbClr val="41BC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43" name="Rectangle 818"/>
              <p:cNvSpPr>
                <a:spLocks noChangeArrowheads="1"/>
              </p:cNvSpPr>
              <p:nvPr/>
            </p:nvSpPr>
            <p:spPr bwMode="auto">
              <a:xfrm>
                <a:off x="2765426" y="9348787"/>
                <a:ext cx="30163" cy="458788"/>
              </a:xfrm>
              <a:prstGeom prst="rect">
                <a:avLst/>
              </a:prstGeom>
              <a:solidFill>
                <a:srgbClr val="41BC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44" name="Rectangle 819"/>
              <p:cNvSpPr>
                <a:spLocks noChangeArrowheads="1"/>
              </p:cNvSpPr>
              <p:nvPr/>
            </p:nvSpPr>
            <p:spPr bwMode="auto">
              <a:xfrm>
                <a:off x="2838451" y="9348787"/>
                <a:ext cx="34925" cy="458788"/>
              </a:xfrm>
              <a:prstGeom prst="rect">
                <a:avLst/>
              </a:prstGeom>
              <a:solidFill>
                <a:srgbClr val="41BC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45" name="Rectangle 820"/>
              <p:cNvSpPr>
                <a:spLocks noChangeArrowheads="1"/>
              </p:cNvSpPr>
              <p:nvPr/>
            </p:nvSpPr>
            <p:spPr bwMode="auto">
              <a:xfrm>
                <a:off x="2914651" y="9348787"/>
                <a:ext cx="30163" cy="458788"/>
              </a:xfrm>
              <a:prstGeom prst="rect">
                <a:avLst/>
              </a:prstGeom>
              <a:solidFill>
                <a:srgbClr val="41BC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46" name="Rectangle 821"/>
              <p:cNvSpPr>
                <a:spLocks noChangeArrowheads="1"/>
              </p:cNvSpPr>
              <p:nvPr/>
            </p:nvSpPr>
            <p:spPr bwMode="auto">
              <a:xfrm>
                <a:off x="2987676" y="9348787"/>
                <a:ext cx="30163" cy="458788"/>
              </a:xfrm>
              <a:prstGeom prst="rect">
                <a:avLst/>
              </a:prstGeom>
              <a:solidFill>
                <a:srgbClr val="41BC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47" name="Rectangle 822"/>
              <p:cNvSpPr>
                <a:spLocks noChangeArrowheads="1"/>
              </p:cNvSpPr>
              <p:nvPr/>
            </p:nvSpPr>
            <p:spPr bwMode="auto">
              <a:xfrm>
                <a:off x="3060701" y="9348787"/>
                <a:ext cx="34925" cy="458788"/>
              </a:xfrm>
              <a:prstGeom prst="rect">
                <a:avLst/>
              </a:prstGeom>
              <a:solidFill>
                <a:srgbClr val="41BC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48" name="Rectangle 823"/>
              <p:cNvSpPr>
                <a:spLocks noChangeArrowheads="1"/>
              </p:cNvSpPr>
              <p:nvPr/>
            </p:nvSpPr>
            <p:spPr bwMode="auto">
              <a:xfrm>
                <a:off x="3136901" y="9348787"/>
                <a:ext cx="30163" cy="458788"/>
              </a:xfrm>
              <a:prstGeom prst="rect">
                <a:avLst/>
              </a:prstGeom>
              <a:solidFill>
                <a:srgbClr val="41BC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49" name="Rectangle 824"/>
              <p:cNvSpPr>
                <a:spLocks noChangeArrowheads="1"/>
              </p:cNvSpPr>
              <p:nvPr/>
            </p:nvSpPr>
            <p:spPr bwMode="auto">
              <a:xfrm>
                <a:off x="3209926" y="9348787"/>
                <a:ext cx="30163" cy="458788"/>
              </a:xfrm>
              <a:prstGeom prst="rect">
                <a:avLst/>
              </a:prstGeom>
              <a:solidFill>
                <a:srgbClr val="41BC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50" name="Rectangle 825"/>
              <p:cNvSpPr>
                <a:spLocks noChangeArrowheads="1"/>
              </p:cNvSpPr>
              <p:nvPr/>
            </p:nvSpPr>
            <p:spPr bwMode="auto">
              <a:xfrm>
                <a:off x="3282951" y="9348787"/>
                <a:ext cx="34925" cy="458788"/>
              </a:xfrm>
              <a:prstGeom prst="rect">
                <a:avLst/>
              </a:prstGeom>
              <a:solidFill>
                <a:srgbClr val="41BC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51" name="Rectangle 826"/>
              <p:cNvSpPr>
                <a:spLocks noChangeArrowheads="1"/>
              </p:cNvSpPr>
              <p:nvPr/>
            </p:nvSpPr>
            <p:spPr bwMode="auto">
              <a:xfrm>
                <a:off x="3360739" y="9348787"/>
                <a:ext cx="28575" cy="458788"/>
              </a:xfrm>
              <a:prstGeom prst="rect">
                <a:avLst/>
              </a:prstGeom>
              <a:solidFill>
                <a:srgbClr val="41BC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52" name="Rectangle 827"/>
              <p:cNvSpPr>
                <a:spLocks noChangeArrowheads="1"/>
              </p:cNvSpPr>
              <p:nvPr/>
            </p:nvSpPr>
            <p:spPr bwMode="auto">
              <a:xfrm>
                <a:off x="3432176" y="9348787"/>
                <a:ext cx="30163" cy="458788"/>
              </a:xfrm>
              <a:prstGeom prst="rect">
                <a:avLst/>
              </a:prstGeom>
              <a:solidFill>
                <a:srgbClr val="41BC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53" name="Rectangle 828"/>
              <p:cNvSpPr>
                <a:spLocks noChangeArrowheads="1"/>
              </p:cNvSpPr>
              <p:nvPr/>
            </p:nvSpPr>
            <p:spPr bwMode="auto">
              <a:xfrm>
                <a:off x="3505201" y="9348787"/>
                <a:ext cx="34925" cy="458788"/>
              </a:xfrm>
              <a:prstGeom prst="rect">
                <a:avLst/>
              </a:prstGeom>
              <a:solidFill>
                <a:srgbClr val="41BC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54" name="Rectangle 829"/>
              <p:cNvSpPr>
                <a:spLocks noChangeArrowheads="1"/>
              </p:cNvSpPr>
              <p:nvPr/>
            </p:nvSpPr>
            <p:spPr bwMode="auto">
              <a:xfrm>
                <a:off x="3582989" y="9348787"/>
                <a:ext cx="28575" cy="458788"/>
              </a:xfrm>
              <a:prstGeom prst="rect">
                <a:avLst/>
              </a:prstGeom>
              <a:solidFill>
                <a:srgbClr val="41BC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grpSp>
          <p:nvGrpSpPr>
            <p:cNvPr id="255" name="กลุ่ม 529"/>
            <p:cNvGrpSpPr/>
            <p:nvPr/>
          </p:nvGrpSpPr>
          <p:grpSpPr>
            <a:xfrm>
              <a:off x="1879311" y="6955725"/>
              <a:ext cx="10422572" cy="4017908"/>
              <a:chOff x="5794374" y="11079955"/>
              <a:chExt cx="4138613" cy="1595438"/>
            </a:xfrm>
          </p:grpSpPr>
          <p:sp>
            <p:nvSpPr>
              <p:cNvPr id="256" name="Freeform 985"/>
              <p:cNvSpPr>
                <a:spLocks/>
              </p:cNvSpPr>
              <p:nvPr/>
            </p:nvSpPr>
            <p:spPr bwMode="auto">
              <a:xfrm>
                <a:off x="8950325" y="11135518"/>
                <a:ext cx="927100" cy="1128713"/>
              </a:xfrm>
              <a:custGeom>
                <a:avLst/>
                <a:gdLst>
                  <a:gd name="T0" fmla="*/ 3 w 584"/>
                  <a:gd name="T1" fmla="*/ 0 h 711"/>
                  <a:gd name="T2" fmla="*/ 584 w 584"/>
                  <a:gd name="T3" fmla="*/ 143 h 711"/>
                  <a:gd name="T4" fmla="*/ 582 w 584"/>
                  <a:gd name="T5" fmla="*/ 711 h 711"/>
                  <a:gd name="T6" fmla="*/ 0 w 584"/>
                  <a:gd name="T7" fmla="*/ 711 h 711"/>
                  <a:gd name="T8" fmla="*/ 3 w 584"/>
                  <a:gd name="T9" fmla="*/ 0 h 711"/>
                </a:gdLst>
                <a:ahLst/>
                <a:cxnLst>
                  <a:cxn ang="0">
                    <a:pos x="T0" y="T1"/>
                  </a:cxn>
                  <a:cxn ang="0">
                    <a:pos x="T2" y="T3"/>
                  </a:cxn>
                  <a:cxn ang="0">
                    <a:pos x="T4" y="T5"/>
                  </a:cxn>
                  <a:cxn ang="0">
                    <a:pos x="T6" y="T7"/>
                  </a:cxn>
                  <a:cxn ang="0">
                    <a:pos x="T8" y="T9"/>
                  </a:cxn>
                </a:cxnLst>
                <a:rect l="0" t="0" r="r" b="b"/>
                <a:pathLst>
                  <a:path w="584" h="711">
                    <a:moveTo>
                      <a:pt x="3" y="0"/>
                    </a:moveTo>
                    <a:lnTo>
                      <a:pt x="584" y="143"/>
                    </a:lnTo>
                    <a:lnTo>
                      <a:pt x="582" y="711"/>
                    </a:lnTo>
                    <a:lnTo>
                      <a:pt x="0" y="711"/>
                    </a:lnTo>
                    <a:lnTo>
                      <a:pt x="3" y="0"/>
                    </a:lnTo>
                    <a:close/>
                  </a:path>
                </a:pathLst>
              </a:custGeom>
              <a:solidFill>
                <a:srgbClr val="7D85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57" name="Freeform 986"/>
              <p:cNvSpPr>
                <a:spLocks/>
              </p:cNvSpPr>
              <p:nvPr/>
            </p:nvSpPr>
            <p:spPr bwMode="auto">
              <a:xfrm>
                <a:off x="9086850" y="11319668"/>
                <a:ext cx="658813" cy="487363"/>
              </a:xfrm>
              <a:custGeom>
                <a:avLst/>
                <a:gdLst>
                  <a:gd name="T0" fmla="*/ 0 w 415"/>
                  <a:gd name="T1" fmla="*/ 0 h 307"/>
                  <a:gd name="T2" fmla="*/ 415 w 415"/>
                  <a:gd name="T3" fmla="*/ 100 h 307"/>
                  <a:gd name="T4" fmla="*/ 415 w 415"/>
                  <a:gd name="T5" fmla="*/ 307 h 307"/>
                  <a:gd name="T6" fmla="*/ 0 w 415"/>
                  <a:gd name="T7" fmla="*/ 307 h 307"/>
                  <a:gd name="T8" fmla="*/ 0 w 415"/>
                  <a:gd name="T9" fmla="*/ 0 h 307"/>
                </a:gdLst>
                <a:ahLst/>
                <a:cxnLst>
                  <a:cxn ang="0">
                    <a:pos x="T0" y="T1"/>
                  </a:cxn>
                  <a:cxn ang="0">
                    <a:pos x="T2" y="T3"/>
                  </a:cxn>
                  <a:cxn ang="0">
                    <a:pos x="T4" y="T5"/>
                  </a:cxn>
                  <a:cxn ang="0">
                    <a:pos x="T6" y="T7"/>
                  </a:cxn>
                  <a:cxn ang="0">
                    <a:pos x="T8" y="T9"/>
                  </a:cxn>
                </a:cxnLst>
                <a:rect l="0" t="0" r="r" b="b"/>
                <a:pathLst>
                  <a:path w="415" h="307">
                    <a:moveTo>
                      <a:pt x="0" y="0"/>
                    </a:moveTo>
                    <a:lnTo>
                      <a:pt x="415" y="100"/>
                    </a:lnTo>
                    <a:lnTo>
                      <a:pt x="415" y="307"/>
                    </a:lnTo>
                    <a:lnTo>
                      <a:pt x="0" y="307"/>
                    </a:lnTo>
                    <a:lnTo>
                      <a:pt x="0" y="0"/>
                    </a:lnTo>
                    <a:close/>
                  </a:path>
                </a:pathLst>
              </a:custGeom>
              <a:solidFill>
                <a:srgbClr val="9CDB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58" name="Freeform 987"/>
              <p:cNvSpPr>
                <a:spLocks/>
              </p:cNvSpPr>
              <p:nvPr/>
            </p:nvSpPr>
            <p:spPr bwMode="auto">
              <a:xfrm>
                <a:off x="9232900" y="11426030"/>
                <a:ext cx="409575" cy="381000"/>
              </a:xfrm>
              <a:custGeom>
                <a:avLst/>
                <a:gdLst>
                  <a:gd name="T0" fmla="*/ 258 w 258"/>
                  <a:gd name="T1" fmla="*/ 19 h 240"/>
                  <a:gd name="T2" fmla="*/ 86 w 258"/>
                  <a:gd name="T3" fmla="*/ 240 h 240"/>
                  <a:gd name="T4" fmla="*/ 0 w 258"/>
                  <a:gd name="T5" fmla="*/ 240 h 240"/>
                  <a:gd name="T6" fmla="*/ 185 w 258"/>
                  <a:gd name="T7" fmla="*/ 0 h 240"/>
                  <a:gd name="T8" fmla="*/ 258 w 258"/>
                  <a:gd name="T9" fmla="*/ 19 h 240"/>
                </a:gdLst>
                <a:ahLst/>
                <a:cxnLst>
                  <a:cxn ang="0">
                    <a:pos x="T0" y="T1"/>
                  </a:cxn>
                  <a:cxn ang="0">
                    <a:pos x="T2" y="T3"/>
                  </a:cxn>
                  <a:cxn ang="0">
                    <a:pos x="T4" y="T5"/>
                  </a:cxn>
                  <a:cxn ang="0">
                    <a:pos x="T6" y="T7"/>
                  </a:cxn>
                  <a:cxn ang="0">
                    <a:pos x="T8" y="T9"/>
                  </a:cxn>
                </a:cxnLst>
                <a:rect l="0" t="0" r="r" b="b"/>
                <a:pathLst>
                  <a:path w="258" h="240">
                    <a:moveTo>
                      <a:pt x="258" y="19"/>
                    </a:moveTo>
                    <a:lnTo>
                      <a:pt x="86" y="240"/>
                    </a:lnTo>
                    <a:lnTo>
                      <a:pt x="0" y="240"/>
                    </a:lnTo>
                    <a:lnTo>
                      <a:pt x="185" y="0"/>
                    </a:lnTo>
                    <a:lnTo>
                      <a:pt x="258" y="19"/>
                    </a:lnTo>
                    <a:close/>
                  </a:path>
                </a:pathLst>
              </a:custGeom>
              <a:solidFill>
                <a:srgbClr val="C1E8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59" name="Freeform 988"/>
              <p:cNvSpPr>
                <a:spLocks/>
              </p:cNvSpPr>
              <p:nvPr/>
            </p:nvSpPr>
            <p:spPr bwMode="auto">
              <a:xfrm>
                <a:off x="9104312" y="11400630"/>
                <a:ext cx="384175" cy="406400"/>
              </a:xfrm>
              <a:custGeom>
                <a:avLst/>
                <a:gdLst>
                  <a:gd name="T0" fmla="*/ 242 w 242"/>
                  <a:gd name="T1" fmla="*/ 11 h 256"/>
                  <a:gd name="T2" fmla="*/ 54 w 242"/>
                  <a:gd name="T3" fmla="*/ 256 h 256"/>
                  <a:gd name="T4" fmla="*/ 0 w 242"/>
                  <a:gd name="T5" fmla="*/ 256 h 256"/>
                  <a:gd name="T6" fmla="*/ 199 w 242"/>
                  <a:gd name="T7" fmla="*/ 0 h 256"/>
                  <a:gd name="T8" fmla="*/ 242 w 242"/>
                  <a:gd name="T9" fmla="*/ 11 h 256"/>
                </a:gdLst>
                <a:ahLst/>
                <a:cxnLst>
                  <a:cxn ang="0">
                    <a:pos x="T0" y="T1"/>
                  </a:cxn>
                  <a:cxn ang="0">
                    <a:pos x="T2" y="T3"/>
                  </a:cxn>
                  <a:cxn ang="0">
                    <a:pos x="T4" y="T5"/>
                  </a:cxn>
                  <a:cxn ang="0">
                    <a:pos x="T6" y="T7"/>
                  </a:cxn>
                  <a:cxn ang="0">
                    <a:pos x="T8" y="T9"/>
                  </a:cxn>
                </a:cxnLst>
                <a:rect l="0" t="0" r="r" b="b"/>
                <a:pathLst>
                  <a:path w="242" h="256">
                    <a:moveTo>
                      <a:pt x="242" y="11"/>
                    </a:moveTo>
                    <a:lnTo>
                      <a:pt x="54" y="256"/>
                    </a:lnTo>
                    <a:lnTo>
                      <a:pt x="0" y="256"/>
                    </a:lnTo>
                    <a:lnTo>
                      <a:pt x="199" y="0"/>
                    </a:lnTo>
                    <a:lnTo>
                      <a:pt x="242" y="11"/>
                    </a:lnTo>
                    <a:close/>
                  </a:path>
                </a:pathLst>
              </a:custGeom>
              <a:solidFill>
                <a:srgbClr val="C1E8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60" name="Freeform 989"/>
              <p:cNvSpPr>
                <a:spLocks/>
              </p:cNvSpPr>
              <p:nvPr/>
            </p:nvSpPr>
            <p:spPr bwMode="auto">
              <a:xfrm>
                <a:off x="9415462" y="11465718"/>
                <a:ext cx="330200" cy="341313"/>
              </a:xfrm>
              <a:custGeom>
                <a:avLst/>
                <a:gdLst>
                  <a:gd name="T0" fmla="*/ 208 w 208"/>
                  <a:gd name="T1" fmla="*/ 18 h 215"/>
                  <a:gd name="T2" fmla="*/ 54 w 208"/>
                  <a:gd name="T3" fmla="*/ 215 h 215"/>
                  <a:gd name="T4" fmla="*/ 0 w 208"/>
                  <a:gd name="T5" fmla="*/ 215 h 215"/>
                  <a:gd name="T6" fmla="*/ 167 w 208"/>
                  <a:gd name="T7" fmla="*/ 0 h 215"/>
                  <a:gd name="T8" fmla="*/ 208 w 208"/>
                  <a:gd name="T9" fmla="*/ 8 h 215"/>
                  <a:gd name="T10" fmla="*/ 208 w 208"/>
                  <a:gd name="T11" fmla="*/ 18 h 215"/>
                </a:gdLst>
                <a:ahLst/>
                <a:cxnLst>
                  <a:cxn ang="0">
                    <a:pos x="T0" y="T1"/>
                  </a:cxn>
                  <a:cxn ang="0">
                    <a:pos x="T2" y="T3"/>
                  </a:cxn>
                  <a:cxn ang="0">
                    <a:pos x="T4" y="T5"/>
                  </a:cxn>
                  <a:cxn ang="0">
                    <a:pos x="T6" y="T7"/>
                  </a:cxn>
                  <a:cxn ang="0">
                    <a:pos x="T8" y="T9"/>
                  </a:cxn>
                  <a:cxn ang="0">
                    <a:pos x="T10" y="T11"/>
                  </a:cxn>
                </a:cxnLst>
                <a:rect l="0" t="0" r="r" b="b"/>
                <a:pathLst>
                  <a:path w="208" h="215">
                    <a:moveTo>
                      <a:pt x="208" y="18"/>
                    </a:moveTo>
                    <a:lnTo>
                      <a:pt x="54" y="215"/>
                    </a:lnTo>
                    <a:lnTo>
                      <a:pt x="0" y="215"/>
                    </a:lnTo>
                    <a:lnTo>
                      <a:pt x="167" y="0"/>
                    </a:lnTo>
                    <a:lnTo>
                      <a:pt x="208" y="8"/>
                    </a:lnTo>
                    <a:lnTo>
                      <a:pt x="208" y="18"/>
                    </a:lnTo>
                    <a:close/>
                  </a:path>
                </a:pathLst>
              </a:custGeom>
              <a:solidFill>
                <a:srgbClr val="C1E8F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61" name="Freeform 990"/>
              <p:cNvSpPr>
                <a:spLocks/>
              </p:cNvSpPr>
              <p:nvPr/>
            </p:nvSpPr>
            <p:spPr bwMode="auto">
              <a:xfrm>
                <a:off x="8950325" y="11918155"/>
                <a:ext cx="927100" cy="346075"/>
              </a:xfrm>
              <a:custGeom>
                <a:avLst/>
                <a:gdLst>
                  <a:gd name="T0" fmla="*/ 584 w 584"/>
                  <a:gd name="T1" fmla="*/ 0 h 218"/>
                  <a:gd name="T2" fmla="*/ 582 w 584"/>
                  <a:gd name="T3" fmla="*/ 218 h 218"/>
                  <a:gd name="T4" fmla="*/ 0 w 584"/>
                  <a:gd name="T5" fmla="*/ 218 h 218"/>
                  <a:gd name="T6" fmla="*/ 3 w 584"/>
                  <a:gd name="T7" fmla="*/ 0 h 218"/>
                  <a:gd name="T8" fmla="*/ 584 w 584"/>
                  <a:gd name="T9" fmla="*/ 0 h 218"/>
                </a:gdLst>
                <a:ahLst/>
                <a:cxnLst>
                  <a:cxn ang="0">
                    <a:pos x="T0" y="T1"/>
                  </a:cxn>
                  <a:cxn ang="0">
                    <a:pos x="T2" y="T3"/>
                  </a:cxn>
                  <a:cxn ang="0">
                    <a:pos x="T4" y="T5"/>
                  </a:cxn>
                  <a:cxn ang="0">
                    <a:pos x="T6" y="T7"/>
                  </a:cxn>
                  <a:cxn ang="0">
                    <a:pos x="T8" y="T9"/>
                  </a:cxn>
                </a:cxnLst>
                <a:rect l="0" t="0" r="r" b="b"/>
                <a:pathLst>
                  <a:path w="584" h="218">
                    <a:moveTo>
                      <a:pt x="584" y="0"/>
                    </a:moveTo>
                    <a:lnTo>
                      <a:pt x="582" y="218"/>
                    </a:lnTo>
                    <a:lnTo>
                      <a:pt x="0" y="218"/>
                    </a:lnTo>
                    <a:lnTo>
                      <a:pt x="3" y="0"/>
                    </a:lnTo>
                    <a:lnTo>
                      <a:pt x="584" y="0"/>
                    </a:lnTo>
                    <a:close/>
                  </a:path>
                </a:pathLst>
              </a:custGeom>
              <a:solidFill>
                <a:srgbClr val="E74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62" name="Freeform 991"/>
              <p:cNvSpPr>
                <a:spLocks/>
              </p:cNvSpPr>
              <p:nvPr/>
            </p:nvSpPr>
            <p:spPr bwMode="auto">
              <a:xfrm>
                <a:off x="9566275" y="11918155"/>
                <a:ext cx="311150" cy="346075"/>
              </a:xfrm>
              <a:custGeom>
                <a:avLst/>
                <a:gdLst>
                  <a:gd name="T0" fmla="*/ 196 w 196"/>
                  <a:gd name="T1" fmla="*/ 0 h 218"/>
                  <a:gd name="T2" fmla="*/ 194 w 196"/>
                  <a:gd name="T3" fmla="*/ 218 h 218"/>
                  <a:gd name="T4" fmla="*/ 0 w 196"/>
                  <a:gd name="T5" fmla="*/ 218 h 218"/>
                  <a:gd name="T6" fmla="*/ 2 w 196"/>
                  <a:gd name="T7" fmla="*/ 0 h 218"/>
                  <a:gd name="T8" fmla="*/ 196 w 196"/>
                  <a:gd name="T9" fmla="*/ 0 h 218"/>
                </a:gdLst>
                <a:ahLst/>
                <a:cxnLst>
                  <a:cxn ang="0">
                    <a:pos x="T0" y="T1"/>
                  </a:cxn>
                  <a:cxn ang="0">
                    <a:pos x="T2" y="T3"/>
                  </a:cxn>
                  <a:cxn ang="0">
                    <a:pos x="T4" y="T5"/>
                  </a:cxn>
                  <a:cxn ang="0">
                    <a:pos x="T6" y="T7"/>
                  </a:cxn>
                  <a:cxn ang="0">
                    <a:pos x="T8" y="T9"/>
                  </a:cxn>
                </a:cxnLst>
                <a:rect l="0" t="0" r="r" b="b"/>
                <a:pathLst>
                  <a:path w="196" h="218">
                    <a:moveTo>
                      <a:pt x="196" y="0"/>
                    </a:moveTo>
                    <a:lnTo>
                      <a:pt x="194" y="218"/>
                    </a:lnTo>
                    <a:lnTo>
                      <a:pt x="0" y="218"/>
                    </a:lnTo>
                    <a:lnTo>
                      <a:pt x="2" y="0"/>
                    </a:lnTo>
                    <a:lnTo>
                      <a:pt x="196" y="0"/>
                    </a:lnTo>
                    <a:close/>
                  </a:path>
                </a:pathLst>
              </a:custGeom>
              <a:solidFill>
                <a:srgbClr val="D8412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63" name="Freeform 992"/>
              <p:cNvSpPr>
                <a:spLocks/>
              </p:cNvSpPr>
              <p:nvPr/>
            </p:nvSpPr>
            <p:spPr bwMode="auto">
              <a:xfrm>
                <a:off x="8894762" y="11079955"/>
                <a:ext cx="1038225" cy="325438"/>
              </a:xfrm>
              <a:custGeom>
                <a:avLst/>
                <a:gdLst>
                  <a:gd name="T0" fmla="*/ 0 w 654"/>
                  <a:gd name="T1" fmla="*/ 0 h 205"/>
                  <a:gd name="T2" fmla="*/ 654 w 654"/>
                  <a:gd name="T3" fmla="*/ 162 h 205"/>
                  <a:gd name="T4" fmla="*/ 654 w 654"/>
                  <a:gd name="T5" fmla="*/ 205 h 205"/>
                  <a:gd name="T6" fmla="*/ 0 w 654"/>
                  <a:gd name="T7" fmla="*/ 43 h 205"/>
                  <a:gd name="T8" fmla="*/ 0 w 654"/>
                  <a:gd name="T9" fmla="*/ 0 h 205"/>
                </a:gdLst>
                <a:ahLst/>
                <a:cxnLst>
                  <a:cxn ang="0">
                    <a:pos x="T0" y="T1"/>
                  </a:cxn>
                  <a:cxn ang="0">
                    <a:pos x="T2" y="T3"/>
                  </a:cxn>
                  <a:cxn ang="0">
                    <a:pos x="T4" y="T5"/>
                  </a:cxn>
                  <a:cxn ang="0">
                    <a:pos x="T6" y="T7"/>
                  </a:cxn>
                  <a:cxn ang="0">
                    <a:pos x="T8" y="T9"/>
                  </a:cxn>
                </a:cxnLst>
                <a:rect l="0" t="0" r="r" b="b"/>
                <a:pathLst>
                  <a:path w="654" h="205">
                    <a:moveTo>
                      <a:pt x="0" y="0"/>
                    </a:moveTo>
                    <a:lnTo>
                      <a:pt x="654" y="162"/>
                    </a:lnTo>
                    <a:lnTo>
                      <a:pt x="654" y="205"/>
                    </a:lnTo>
                    <a:lnTo>
                      <a:pt x="0" y="43"/>
                    </a:lnTo>
                    <a:lnTo>
                      <a:pt x="0" y="0"/>
                    </a:lnTo>
                    <a:close/>
                  </a:path>
                </a:pathLst>
              </a:custGeom>
              <a:solidFill>
                <a:srgbClr val="C6B4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64" name="Freeform 1105"/>
              <p:cNvSpPr>
                <a:spLocks/>
              </p:cNvSpPr>
              <p:nvPr/>
            </p:nvSpPr>
            <p:spPr bwMode="auto">
              <a:xfrm>
                <a:off x="5846762" y="11897518"/>
                <a:ext cx="4035425" cy="777875"/>
              </a:xfrm>
              <a:custGeom>
                <a:avLst/>
                <a:gdLst>
                  <a:gd name="T0" fmla="*/ 944 w 944"/>
                  <a:gd name="T1" fmla="*/ 78 h 182"/>
                  <a:gd name="T2" fmla="*/ 944 w 944"/>
                  <a:gd name="T3" fmla="*/ 146 h 182"/>
                  <a:gd name="T4" fmla="*/ 908 w 944"/>
                  <a:gd name="T5" fmla="*/ 182 h 182"/>
                  <a:gd name="T6" fmla="*/ 246 w 944"/>
                  <a:gd name="T7" fmla="*/ 182 h 182"/>
                  <a:gd name="T8" fmla="*/ 18 w 944"/>
                  <a:gd name="T9" fmla="*/ 38 h 182"/>
                  <a:gd name="T10" fmla="*/ 0 w 944"/>
                  <a:gd name="T11" fmla="*/ 0 h 182"/>
                  <a:gd name="T12" fmla="*/ 378 w 944"/>
                  <a:gd name="T13" fmla="*/ 0 h 182"/>
                  <a:gd name="T14" fmla="*/ 427 w 944"/>
                  <a:gd name="T15" fmla="*/ 78 h 182"/>
                  <a:gd name="T16" fmla="*/ 944 w 944"/>
                  <a:gd name="T17" fmla="*/ 78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4" h="182">
                    <a:moveTo>
                      <a:pt x="944" y="78"/>
                    </a:moveTo>
                    <a:cubicBezTo>
                      <a:pt x="944" y="146"/>
                      <a:pt x="944" y="146"/>
                      <a:pt x="944" y="146"/>
                    </a:cubicBezTo>
                    <a:cubicBezTo>
                      <a:pt x="944" y="166"/>
                      <a:pt x="928" y="182"/>
                      <a:pt x="908" y="182"/>
                    </a:cubicBezTo>
                    <a:cubicBezTo>
                      <a:pt x="246" y="182"/>
                      <a:pt x="246" y="182"/>
                      <a:pt x="246" y="182"/>
                    </a:cubicBezTo>
                    <a:cubicBezTo>
                      <a:pt x="149" y="182"/>
                      <a:pt x="60" y="126"/>
                      <a:pt x="18" y="38"/>
                    </a:cubicBezTo>
                    <a:cubicBezTo>
                      <a:pt x="0" y="0"/>
                      <a:pt x="0" y="0"/>
                      <a:pt x="0" y="0"/>
                    </a:cubicBezTo>
                    <a:cubicBezTo>
                      <a:pt x="378" y="0"/>
                      <a:pt x="378" y="0"/>
                      <a:pt x="378" y="0"/>
                    </a:cubicBezTo>
                    <a:cubicBezTo>
                      <a:pt x="427" y="78"/>
                      <a:pt x="427" y="78"/>
                      <a:pt x="427" y="78"/>
                    </a:cubicBezTo>
                    <a:lnTo>
                      <a:pt x="944" y="78"/>
                    </a:lnTo>
                    <a:close/>
                  </a:path>
                </a:pathLst>
              </a:custGeom>
              <a:solidFill>
                <a:srgbClr val="4A49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65" name="Freeform 1106"/>
              <p:cNvSpPr>
                <a:spLocks/>
              </p:cNvSpPr>
              <p:nvPr/>
            </p:nvSpPr>
            <p:spPr bwMode="auto">
              <a:xfrm>
                <a:off x="5846762" y="11897518"/>
                <a:ext cx="4035425" cy="431800"/>
              </a:xfrm>
              <a:custGeom>
                <a:avLst/>
                <a:gdLst>
                  <a:gd name="T0" fmla="*/ 2477 w 2542"/>
                  <a:gd name="T1" fmla="*/ 272 h 272"/>
                  <a:gd name="T2" fmla="*/ 2542 w 2542"/>
                  <a:gd name="T3" fmla="*/ 272 h 272"/>
                  <a:gd name="T4" fmla="*/ 2542 w 2542"/>
                  <a:gd name="T5" fmla="*/ 210 h 272"/>
                  <a:gd name="T6" fmla="*/ 1150 w 2542"/>
                  <a:gd name="T7" fmla="*/ 210 h 272"/>
                  <a:gd name="T8" fmla="*/ 1018 w 2542"/>
                  <a:gd name="T9" fmla="*/ 0 h 272"/>
                  <a:gd name="T10" fmla="*/ 0 w 2542"/>
                  <a:gd name="T11" fmla="*/ 0 h 272"/>
                  <a:gd name="T12" fmla="*/ 27 w 2542"/>
                  <a:gd name="T13" fmla="*/ 59 h 272"/>
                  <a:gd name="T14" fmla="*/ 953 w 2542"/>
                  <a:gd name="T15" fmla="*/ 59 h 272"/>
                  <a:gd name="T16" fmla="*/ 1085 w 2542"/>
                  <a:gd name="T17" fmla="*/ 269 h 272"/>
                  <a:gd name="T18" fmla="*/ 2477 w 2542"/>
                  <a:gd name="T19" fmla="*/ 269 h 272"/>
                  <a:gd name="T20" fmla="*/ 2477 w 2542"/>
                  <a:gd name="T21" fmla="*/ 272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42" h="272">
                    <a:moveTo>
                      <a:pt x="2477" y="272"/>
                    </a:moveTo>
                    <a:lnTo>
                      <a:pt x="2542" y="272"/>
                    </a:lnTo>
                    <a:lnTo>
                      <a:pt x="2542" y="210"/>
                    </a:lnTo>
                    <a:lnTo>
                      <a:pt x="1150" y="210"/>
                    </a:lnTo>
                    <a:lnTo>
                      <a:pt x="1018" y="0"/>
                    </a:lnTo>
                    <a:lnTo>
                      <a:pt x="0" y="0"/>
                    </a:lnTo>
                    <a:lnTo>
                      <a:pt x="27" y="59"/>
                    </a:lnTo>
                    <a:lnTo>
                      <a:pt x="953" y="59"/>
                    </a:lnTo>
                    <a:lnTo>
                      <a:pt x="1085" y="269"/>
                    </a:lnTo>
                    <a:lnTo>
                      <a:pt x="2477" y="269"/>
                    </a:lnTo>
                    <a:lnTo>
                      <a:pt x="2477" y="272"/>
                    </a:lnTo>
                    <a:close/>
                  </a:path>
                </a:pathLst>
              </a:custGeom>
              <a:solidFill>
                <a:srgbClr val="41414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66" name="Freeform 1107"/>
              <p:cNvSpPr>
                <a:spLocks/>
              </p:cNvSpPr>
              <p:nvPr/>
            </p:nvSpPr>
            <p:spPr bwMode="auto">
              <a:xfrm>
                <a:off x="5794374" y="11746705"/>
                <a:ext cx="1668463" cy="150813"/>
              </a:xfrm>
              <a:custGeom>
                <a:avLst/>
                <a:gdLst>
                  <a:gd name="T0" fmla="*/ 33 w 1051"/>
                  <a:gd name="T1" fmla="*/ 95 h 95"/>
                  <a:gd name="T2" fmla="*/ 0 w 1051"/>
                  <a:gd name="T3" fmla="*/ 0 h 95"/>
                  <a:gd name="T4" fmla="*/ 997 w 1051"/>
                  <a:gd name="T5" fmla="*/ 0 h 95"/>
                  <a:gd name="T6" fmla="*/ 1051 w 1051"/>
                  <a:gd name="T7" fmla="*/ 95 h 95"/>
                  <a:gd name="T8" fmla="*/ 33 w 1051"/>
                  <a:gd name="T9" fmla="*/ 95 h 95"/>
                </a:gdLst>
                <a:ahLst/>
                <a:cxnLst>
                  <a:cxn ang="0">
                    <a:pos x="T0" y="T1"/>
                  </a:cxn>
                  <a:cxn ang="0">
                    <a:pos x="T2" y="T3"/>
                  </a:cxn>
                  <a:cxn ang="0">
                    <a:pos x="T4" y="T5"/>
                  </a:cxn>
                  <a:cxn ang="0">
                    <a:pos x="T6" y="T7"/>
                  </a:cxn>
                  <a:cxn ang="0">
                    <a:pos x="T8" y="T9"/>
                  </a:cxn>
                </a:cxnLst>
                <a:rect l="0" t="0" r="r" b="b"/>
                <a:pathLst>
                  <a:path w="1051" h="95">
                    <a:moveTo>
                      <a:pt x="33" y="95"/>
                    </a:moveTo>
                    <a:lnTo>
                      <a:pt x="0" y="0"/>
                    </a:lnTo>
                    <a:lnTo>
                      <a:pt x="997" y="0"/>
                    </a:lnTo>
                    <a:lnTo>
                      <a:pt x="1051" y="95"/>
                    </a:lnTo>
                    <a:lnTo>
                      <a:pt x="33" y="95"/>
                    </a:lnTo>
                    <a:close/>
                  </a:path>
                </a:pathLst>
              </a:custGeom>
              <a:solidFill>
                <a:srgbClr val="C6B48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67" name="Freeform 1108"/>
              <p:cNvSpPr>
                <a:spLocks noEditPoints="1"/>
              </p:cNvSpPr>
              <p:nvPr/>
            </p:nvSpPr>
            <p:spPr bwMode="auto">
              <a:xfrm>
                <a:off x="6294437" y="12021343"/>
                <a:ext cx="446088" cy="444500"/>
              </a:xfrm>
              <a:custGeom>
                <a:avLst/>
                <a:gdLst>
                  <a:gd name="T0" fmla="*/ 52 w 104"/>
                  <a:gd name="T1" fmla="*/ 0 h 104"/>
                  <a:gd name="T2" fmla="*/ 104 w 104"/>
                  <a:gd name="T3" fmla="*/ 52 h 104"/>
                  <a:gd name="T4" fmla="*/ 52 w 104"/>
                  <a:gd name="T5" fmla="*/ 104 h 104"/>
                  <a:gd name="T6" fmla="*/ 52 w 104"/>
                  <a:gd name="T7" fmla="*/ 82 h 104"/>
                  <a:gd name="T8" fmla="*/ 82 w 104"/>
                  <a:gd name="T9" fmla="*/ 52 h 104"/>
                  <a:gd name="T10" fmla="*/ 52 w 104"/>
                  <a:gd name="T11" fmla="*/ 21 h 104"/>
                  <a:gd name="T12" fmla="*/ 52 w 104"/>
                  <a:gd name="T13" fmla="*/ 0 h 104"/>
                  <a:gd name="T14" fmla="*/ 52 w 104"/>
                  <a:gd name="T15" fmla="*/ 104 h 104"/>
                  <a:gd name="T16" fmla="*/ 0 w 104"/>
                  <a:gd name="T17" fmla="*/ 52 h 104"/>
                  <a:gd name="T18" fmla="*/ 52 w 104"/>
                  <a:gd name="T19" fmla="*/ 0 h 104"/>
                  <a:gd name="T20" fmla="*/ 52 w 104"/>
                  <a:gd name="T21" fmla="*/ 21 h 104"/>
                  <a:gd name="T22" fmla="*/ 21 w 104"/>
                  <a:gd name="T23" fmla="*/ 52 h 104"/>
                  <a:gd name="T24" fmla="*/ 52 w 104"/>
                  <a:gd name="T25" fmla="*/ 82 h 104"/>
                  <a:gd name="T26" fmla="*/ 52 w 104"/>
                  <a:gd name="T27" fmla="*/ 10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4" h="104">
                    <a:moveTo>
                      <a:pt x="52" y="0"/>
                    </a:moveTo>
                    <a:cubicBezTo>
                      <a:pt x="80" y="0"/>
                      <a:pt x="104" y="23"/>
                      <a:pt x="104" y="52"/>
                    </a:cubicBezTo>
                    <a:cubicBezTo>
                      <a:pt x="104" y="80"/>
                      <a:pt x="80" y="104"/>
                      <a:pt x="52" y="104"/>
                    </a:cubicBezTo>
                    <a:cubicBezTo>
                      <a:pt x="52" y="82"/>
                      <a:pt x="52" y="82"/>
                      <a:pt x="52" y="82"/>
                    </a:cubicBezTo>
                    <a:cubicBezTo>
                      <a:pt x="68" y="82"/>
                      <a:pt x="82" y="68"/>
                      <a:pt x="82" y="52"/>
                    </a:cubicBezTo>
                    <a:cubicBezTo>
                      <a:pt x="82" y="35"/>
                      <a:pt x="68" y="21"/>
                      <a:pt x="52" y="21"/>
                    </a:cubicBezTo>
                    <a:lnTo>
                      <a:pt x="52" y="0"/>
                    </a:lnTo>
                    <a:close/>
                    <a:moveTo>
                      <a:pt x="52" y="104"/>
                    </a:moveTo>
                    <a:cubicBezTo>
                      <a:pt x="23" y="104"/>
                      <a:pt x="0" y="80"/>
                      <a:pt x="0" y="52"/>
                    </a:cubicBezTo>
                    <a:cubicBezTo>
                      <a:pt x="0" y="23"/>
                      <a:pt x="23" y="0"/>
                      <a:pt x="52" y="0"/>
                    </a:cubicBezTo>
                    <a:cubicBezTo>
                      <a:pt x="52" y="21"/>
                      <a:pt x="52" y="21"/>
                      <a:pt x="52" y="21"/>
                    </a:cubicBezTo>
                    <a:cubicBezTo>
                      <a:pt x="35" y="21"/>
                      <a:pt x="21" y="35"/>
                      <a:pt x="21" y="52"/>
                    </a:cubicBezTo>
                    <a:cubicBezTo>
                      <a:pt x="21" y="68"/>
                      <a:pt x="35" y="82"/>
                      <a:pt x="52" y="82"/>
                    </a:cubicBezTo>
                    <a:lnTo>
                      <a:pt x="52" y="104"/>
                    </a:lnTo>
                    <a:close/>
                  </a:path>
                </a:pathLst>
              </a:custGeom>
              <a:solidFill>
                <a:srgbClr val="F1ECC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68" name="Freeform 1109"/>
              <p:cNvSpPr>
                <a:spLocks noEditPoints="1"/>
              </p:cNvSpPr>
              <p:nvPr/>
            </p:nvSpPr>
            <p:spPr bwMode="auto">
              <a:xfrm>
                <a:off x="6337299" y="12064205"/>
                <a:ext cx="355600" cy="354013"/>
              </a:xfrm>
              <a:custGeom>
                <a:avLst/>
                <a:gdLst>
                  <a:gd name="T0" fmla="*/ 73 w 83"/>
                  <a:gd name="T1" fmla="*/ 0 h 83"/>
                  <a:gd name="T2" fmla="*/ 83 w 83"/>
                  <a:gd name="T3" fmla="*/ 10 h 83"/>
                  <a:gd name="T4" fmla="*/ 67 w 83"/>
                  <a:gd name="T5" fmla="*/ 25 h 83"/>
                  <a:gd name="T6" fmla="*/ 58 w 83"/>
                  <a:gd name="T7" fmla="*/ 16 h 83"/>
                  <a:gd name="T8" fmla="*/ 73 w 83"/>
                  <a:gd name="T9" fmla="*/ 0 h 83"/>
                  <a:gd name="T10" fmla="*/ 10 w 83"/>
                  <a:gd name="T11" fmla="*/ 83 h 83"/>
                  <a:gd name="T12" fmla="*/ 0 w 83"/>
                  <a:gd name="T13" fmla="*/ 73 h 83"/>
                  <a:gd name="T14" fmla="*/ 16 w 83"/>
                  <a:gd name="T15" fmla="*/ 58 h 83"/>
                  <a:gd name="T16" fmla="*/ 25 w 83"/>
                  <a:gd name="T17" fmla="*/ 67 h 83"/>
                  <a:gd name="T18" fmla="*/ 10 w 83"/>
                  <a:gd name="T19" fmla="*/ 83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 h="83">
                    <a:moveTo>
                      <a:pt x="73" y="0"/>
                    </a:moveTo>
                    <a:cubicBezTo>
                      <a:pt x="77" y="3"/>
                      <a:pt x="80" y="6"/>
                      <a:pt x="83" y="10"/>
                    </a:cubicBezTo>
                    <a:cubicBezTo>
                      <a:pt x="67" y="25"/>
                      <a:pt x="67" y="25"/>
                      <a:pt x="67" y="25"/>
                    </a:cubicBezTo>
                    <a:cubicBezTo>
                      <a:pt x="65" y="22"/>
                      <a:pt x="62" y="18"/>
                      <a:pt x="58" y="16"/>
                    </a:cubicBezTo>
                    <a:lnTo>
                      <a:pt x="73" y="0"/>
                    </a:lnTo>
                    <a:close/>
                    <a:moveTo>
                      <a:pt x="10" y="83"/>
                    </a:moveTo>
                    <a:cubicBezTo>
                      <a:pt x="6" y="80"/>
                      <a:pt x="3" y="77"/>
                      <a:pt x="0" y="73"/>
                    </a:cubicBezTo>
                    <a:cubicBezTo>
                      <a:pt x="16" y="58"/>
                      <a:pt x="16" y="58"/>
                      <a:pt x="16" y="58"/>
                    </a:cubicBezTo>
                    <a:cubicBezTo>
                      <a:pt x="18" y="62"/>
                      <a:pt x="22" y="65"/>
                      <a:pt x="25" y="67"/>
                    </a:cubicBezTo>
                    <a:lnTo>
                      <a:pt x="10" y="83"/>
                    </a:lnTo>
                    <a:close/>
                  </a:path>
                </a:pathLst>
              </a:custGeom>
              <a:solidFill>
                <a:srgbClr val="E74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69" name="Freeform 1110"/>
              <p:cNvSpPr>
                <a:spLocks noEditPoints="1"/>
              </p:cNvSpPr>
              <p:nvPr/>
            </p:nvSpPr>
            <p:spPr bwMode="auto">
              <a:xfrm>
                <a:off x="6337299" y="12064205"/>
                <a:ext cx="355600" cy="354013"/>
              </a:xfrm>
              <a:custGeom>
                <a:avLst/>
                <a:gdLst>
                  <a:gd name="T0" fmla="*/ 83 w 83"/>
                  <a:gd name="T1" fmla="*/ 73 h 83"/>
                  <a:gd name="T2" fmla="*/ 73 w 83"/>
                  <a:gd name="T3" fmla="*/ 83 h 83"/>
                  <a:gd name="T4" fmla="*/ 58 w 83"/>
                  <a:gd name="T5" fmla="*/ 67 h 83"/>
                  <a:gd name="T6" fmla="*/ 67 w 83"/>
                  <a:gd name="T7" fmla="*/ 58 h 83"/>
                  <a:gd name="T8" fmla="*/ 83 w 83"/>
                  <a:gd name="T9" fmla="*/ 73 h 83"/>
                  <a:gd name="T10" fmla="*/ 0 w 83"/>
                  <a:gd name="T11" fmla="*/ 10 h 83"/>
                  <a:gd name="T12" fmla="*/ 10 w 83"/>
                  <a:gd name="T13" fmla="*/ 0 h 83"/>
                  <a:gd name="T14" fmla="*/ 25 w 83"/>
                  <a:gd name="T15" fmla="*/ 16 h 83"/>
                  <a:gd name="T16" fmla="*/ 16 w 83"/>
                  <a:gd name="T17" fmla="*/ 25 h 83"/>
                  <a:gd name="T18" fmla="*/ 0 w 83"/>
                  <a:gd name="T19" fmla="*/ 1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 h="83">
                    <a:moveTo>
                      <a:pt x="83" y="73"/>
                    </a:moveTo>
                    <a:cubicBezTo>
                      <a:pt x="80" y="77"/>
                      <a:pt x="77" y="80"/>
                      <a:pt x="73" y="83"/>
                    </a:cubicBezTo>
                    <a:cubicBezTo>
                      <a:pt x="58" y="67"/>
                      <a:pt x="58" y="67"/>
                      <a:pt x="58" y="67"/>
                    </a:cubicBezTo>
                    <a:cubicBezTo>
                      <a:pt x="62" y="65"/>
                      <a:pt x="65" y="62"/>
                      <a:pt x="67" y="58"/>
                    </a:cubicBezTo>
                    <a:lnTo>
                      <a:pt x="83" y="73"/>
                    </a:lnTo>
                    <a:close/>
                    <a:moveTo>
                      <a:pt x="0" y="10"/>
                    </a:moveTo>
                    <a:cubicBezTo>
                      <a:pt x="3" y="6"/>
                      <a:pt x="6" y="3"/>
                      <a:pt x="10" y="0"/>
                    </a:cubicBezTo>
                    <a:cubicBezTo>
                      <a:pt x="25" y="16"/>
                      <a:pt x="25" y="16"/>
                      <a:pt x="25" y="16"/>
                    </a:cubicBezTo>
                    <a:cubicBezTo>
                      <a:pt x="22" y="18"/>
                      <a:pt x="18" y="22"/>
                      <a:pt x="16" y="25"/>
                    </a:cubicBezTo>
                    <a:lnTo>
                      <a:pt x="0" y="10"/>
                    </a:lnTo>
                    <a:close/>
                  </a:path>
                </a:pathLst>
              </a:custGeom>
              <a:solidFill>
                <a:srgbClr val="E74F2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grpSp>
          <p:nvGrpSpPr>
            <p:cNvPr id="270" name="กลุ่ม 415"/>
            <p:cNvGrpSpPr/>
            <p:nvPr/>
          </p:nvGrpSpPr>
          <p:grpSpPr>
            <a:xfrm>
              <a:off x="6267027" y="4347046"/>
              <a:ext cx="3618116" cy="1391275"/>
              <a:chOff x="692151" y="8698908"/>
              <a:chExt cx="1436688" cy="552450"/>
            </a:xfrm>
          </p:grpSpPr>
          <p:sp>
            <p:nvSpPr>
              <p:cNvPr id="271" name="Rectangle 718"/>
              <p:cNvSpPr>
                <a:spLocks noChangeArrowheads="1"/>
              </p:cNvSpPr>
              <p:nvPr/>
            </p:nvSpPr>
            <p:spPr bwMode="auto">
              <a:xfrm>
                <a:off x="692151" y="8698908"/>
                <a:ext cx="1436688" cy="552450"/>
              </a:xfrm>
              <a:prstGeom prst="rect">
                <a:avLst/>
              </a:prstGeom>
              <a:solidFill>
                <a:srgbClr val="99CB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72" name="Rectangle 719"/>
              <p:cNvSpPr>
                <a:spLocks noChangeArrowheads="1"/>
              </p:cNvSpPr>
              <p:nvPr/>
            </p:nvSpPr>
            <p:spPr bwMode="auto">
              <a:xfrm>
                <a:off x="763589" y="8754471"/>
                <a:ext cx="34925" cy="454025"/>
              </a:xfrm>
              <a:prstGeom prst="rect">
                <a:avLst/>
              </a:prstGeom>
              <a:solidFill>
                <a:srgbClr val="7CA8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73" name="Rectangle 720"/>
              <p:cNvSpPr>
                <a:spLocks noChangeArrowheads="1"/>
              </p:cNvSpPr>
              <p:nvPr/>
            </p:nvSpPr>
            <p:spPr bwMode="auto">
              <a:xfrm>
                <a:off x="841376" y="8754471"/>
                <a:ext cx="30163" cy="454025"/>
              </a:xfrm>
              <a:prstGeom prst="rect">
                <a:avLst/>
              </a:prstGeom>
              <a:solidFill>
                <a:srgbClr val="7CA8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74" name="Rectangle 721"/>
              <p:cNvSpPr>
                <a:spLocks noChangeArrowheads="1"/>
              </p:cNvSpPr>
              <p:nvPr/>
            </p:nvSpPr>
            <p:spPr bwMode="auto">
              <a:xfrm>
                <a:off x="914401" y="8754471"/>
                <a:ext cx="30163" cy="454025"/>
              </a:xfrm>
              <a:prstGeom prst="rect">
                <a:avLst/>
              </a:prstGeom>
              <a:solidFill>
                <a:srgbClr val="7CA8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75" name="Rectangle 722"/>
              <p:cNvSpPr>
                <a:spLocks noChangeArrowheads="1"/>
              </p:cNvSpPr>
              <p:nvPr/>
            </p:nvSpPr>
            <p:spPr bwMode="auto">
              <a:xfrm>
                <a:off x="985839" y="8754471"/>
                <a:ext cx="34925" cy="454025"/>
              </a:xfrm>
              <a:prstGeom prst="rect">
                <a:avLst/>
              </a:prstGeom>
              <a:solidFill>
                <a:srgbClr val="7CA8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76" name="Rectangle 723"/>
              <p:cNvSpPr>
                <a:spLocks noChangeArrowheads="1"/>
              </p:cNvSpPr>
              <p:nvPr/>
            </p:nvSpPr>
            <p:spPr bwMode="auto">
              <a:xfrm>
                <a:off x="1063626" y="8754471"/>
                <a:ext cx="30163" cy="454025"/>
              </a:xfrm>
              <a:prstGeom prst="rect">
                <a:avLst/>
              </a:prstGeom>
              <a:solidFill>
                <a:srgbClr val="7CA8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77" name="Rectangle 724"/>
              <p:cNvSpPr>
                <a:spLocks noChangeArrowheads="1"/>
              </p:cNvSpPr>
              <p:nvPr/>
            </p:nvSpPr>
            <p:spPr bwMode="auto">
              <a:xfrm>
                <a:off x="1136651" y="8754471"/>
                <a:ext cx="30163" cy="454025"/>
              </a:xfrm>
              <a:prstGeom prst="rect">
                <a:avLst/>
              </a:prstGeom>
              <a:solidFill>
                <a:srgbClr val="7CA8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78" name="Rectangle 725"/>
              <p:cNvSpPr>
                <a:spLocks noChangeArrowheads="1"/>
              </p:cNvSpPr>
              <p:nvPr/>
            </p:nvSpPr>
            <p:spPr bwMode="auto">
              <a:xfrm>
                <a:off x="1209676" y="8754471"/>
                <a:ext cx="33338" cy="454025"/>
              </a:xfrm>
              <a:prstGeom prst="rect">
                <a:avLst/>
              </a:prstGeom>
              <a:solidFill>
                <a:srgbClr val="7CA8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79" name="Rectangle 726"/>
              <p:cNvSpPr>
                <a:spLocks noChangeArrowheads="1"/>
              </p:cNvSpPr>
              <p:nvPr/>
            </p:nvSpPr>
            <p:spPr bwMode="auto">
              <a:xfrm>
                <a:off x="1285876" y="8754471"/>
                <a:ext cx="30163" cy="454025"/>
              </a:xfrm>
              <a:prstGeom prst="rect">
                <a:avLst/>
              </a:prstGeom>
              <a:solidFill>
                <a:srgbClr val="7CA8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80" name="Rectangle 727"/>
              <p:cNvSpPr>
                <a:spLocks noChangeArrowheads="1"/>
              </p:cNvSpPr>
              <p:nvPr/>
            </p:nvSpPr>
            <p:spPr bwMode="auto">
              <a:xfrm>
                <a:off x="1358901" y="8754471"/>
                <a:ext cx="30163" cy="454025"/>
              </a:xfrm>
              <a:prstGeom prst="rect">
                <a:avLst/>
              </a:prstGeom>
              <a:solidFill>
                <a:srgbClr val="7CA8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81" name="Rectangle 728"/>
              <p:cNvSpPr>
                <a:spLocks noChangeArrowheads="1"/>
              </p:cNvSpPr>
              <p:nvPr/>
            </p:nvSpPr>
            <p:spPr bwMode="auto">
              <a:xfrm>
                <a:off x="1431926" y="8754471"/>
                <a:ext cx="33338" cy="454025"/>
              </a:xfrm>
              <a:prstGeom prst="rect">
                <a:avLst/>
              </a:prstGeom>
              <a:solidFill>
                <a:srgbClr val="7CA8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82" name="Rectangle 729"/>
              <p:cNvSpPr>
                <a:spLocks noChangeArrowheads="1"/>
              </p:cNvSpPr>
              <p:nvPr/>
            </p:nvSpPr>
            <p:spPr bwMode="auto">
              <a:xfrm>
                <a:off x="1508126" y="8754471"/>
                <a:ext cx="30163" cy="454025"/>
              </a:xfrm>
              <a:prstGeom prst="rect">
                <a:avLst/>
              </a:prstGeom>
              <a:solidFill>
                <a:srgbClr val="7CA8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83" name="Rectangle 730"/>
              <p:cNvSpPr>
                <a:spLocks noChangeArrowheads="1"/>
              </p:cNvSpPr>
              <p:nvPr/>
            </p:nvSpPr>
            <p:spPr bwMode="auto">
              <a:xfrm>
                <a:off x="1581151" y="8754471"/>
                <a:ext cx="33338" cy="454025"/>
              </a:xfrm>
              <a:prstGeom prst="rect">
                <a:avLst/>
              </a:prstGeom>
              <a:solidFill>
                <a:srgbClr val="7CA8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84" name="Rectangle 731"/>
              <p:cNvSpPr>
                <a:spLocks noChangeArrowheads="1"/>
              </p:cNvSpPr>
              <p:nvPr/>
            </p:nvSpPr>
            <p:spPr bwMode="auto">
              <a:xfrm>
                <a:off x="1657351" y="8754471"/>
                <a:ext cx="30163" cy="454025"/>
              </a:xfrm>
              <a:prstGeom prst="rect">
                <a:avLst/>
              </a:prstGeom>
              <a:solidFill>
                <a:srgbClr val="7CA8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85" name="Rectangle 732"/>
              <p:cNvSpPr>
                <a:spLocks noChangeArrowheads="1"/>
              </p:cNvSpPr>
              <p:nvPr/>
            </p:nvSpPr>
            <p:spPr bwMode="auto">
              <a:xfrm>
                <a:off x="1730376" y="8754471"/>
                <a:ext cx="30163" cy="454025"/>
              </a:xfrm>
              <a:prstGeom prst="rect">
                <a:avLst/>
              </a:prstGeom>
              <a:solidFill>
                <a:srgbClr val="7CA8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86" name="Rectangle 733"/>
              <p:cNvSpPr>
                <a:spLocks noChangeArrowheads="1"/>
              </p:cNvSpPr>
              <p:nvPr/>
            </p:nvSpPr>
            <p:spPr bwMode="auto">
              <a:xfrm>
                <a:off x="1803401" y="8754471"/>
                <a:ext cx="33338" cy="454025"/>
              </a:xfrm>
              <a:prstGeom prst="rect">
                <a:avLst/>
              </a:prstGeom>
              <a:solidFill>
                <a:srgbClr val="7CA8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87" name="Rectangle 734"/>
              <p:cNvSpPr>
                <a:spLocks noChangeArrowheads="1"/>
              </p:cNvSpPr>
              <p:nvPr/>
            </p:nvSpPr>
            <p:spPr bwMode="auto">
              <a:xfrm>
                <a:off x="1879601" y="8754471"/>
                <a:ext cx="30163" cy="454025"/>
              </a:xfrm>
              <a:prstGeom prst="rect">
                <a:avLst/>
              </a:prstGeom>
              <a:solidFill>
                <a:srgbClr val="7CA8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88" name="Rectangle 735"/>
              <p:cNvSpPr>
                <a:spLocks noChangeArrowheads="1"/>
              </p:cNvSpPr>
              <p:nvPr/>
            </p:nvSpPr>
            <p:spPr bwMode="auto">
              <a:xfrm>
                <a:off x="1952626" y="8754471"/>
                <a:ext cx="30163" cy="454025"/>
              </a:xfrm>
              <a:prstGeom prst="rect">
                <a:avLst/>
              </a:prstGeom>
              <a:solidFill>
                <a:srgbClr val="7CA8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89" name="Rectangle 736"/>
              <p:cNvSpPr>
                <a:spLocks noChangeArrowheads="1"/>
              </p:cNvSpPr>
              <p:nvPr/>
            </p:nvSpPr>
            <p:spPr bwMode="auto">
              <a:xfrm>
                <a:off x="2025651" y="8754471"/>
                <a:ext cx="33338" cy="454025"/>
              </a:xfrm>
              <a:prstGeom prst="rect">
                <a:avLst/>
              </a:prstGeom>
              <a:solidFill>
                <a:srgbClr val="7CA8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90" name="Rectangle 737"/>
              <p:cNvSpPr>
                <a:spLocks noChangeArrowheads="1"/>
              </p:cNvSpPr>
              <p:nvPr/>
            </p:nvSpPr>
            <p:spPr bwMode="auto">
              <a:xfrm>
                <a:off x="755651" y="8751296"/>
                <a:ext cx="30163" cy="457200"/>
              </a:xfrm>
              <a:prstGeom prst="rect">
                <a:avLst/>
              </a:prstGeom>
              <a:solidFill>
                <a:srgbClr val="B8D87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91" name="Rectangle 738"/>
              <p:cNvSpPr>
                <a:spLocks noChangeArrowheads="1"/>
              </p:cNvSpPr>
              <p:nvPr/>
            </p:nvSpPr>
            <p:spPr bwMode="auto">
              <a:xfrm>
                <a:off x="828676" y="8751296"/>
                <a:ext cx="30163" cy="457200"/>
              </a:xfrm>
              <a:prstGeom prst="rect">
                <a:avLst/>
              </a:prstGeom>
              <a:solidFill>
                <a:srgbClr val="B8D87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92" name="Rectangle 739"/>
              <p:cNvSpPr>
                <a:spLocks noChangeArrowheads="1"/>
              </p:cNvSpPr>
              <p:nvPr/>
            </p:nvSpPr>
            <p:spPr bwMode="auto">
              <a:xfrm>
                <a:off x="901701" y="8751296"/>
                <a:ext cx="33338" cy="457200"/>
              </a:xfrm>
              <a:prstGeom prst="rect">
                <a:avLst/>
              </a:prstGeom>
              <a:solidFill>
                <a:srgbClr val="B8D87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93" name="Rectangle 740"/>
              <p:cNvSpPr>
                <a:spLocks noChangeArrowheads="1"/>
              </p:cNvSpPr>
              <p:nvPr/>
            </p:nvSpPr>
            <p:spPr bwMode="auto">
              <a:xfrm>
                <a:off x="977901" y="8751296"/>
                <a:ext cx="30163" cy="457200"/>
              </a:xfrm>
              <a:prstGeom prst="rect">
                <a:avLst/>
              </a:prstGeom>
              <a:solidFill>
                <a:srgbClr val="B8D87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94" name="Rectangle 741"/>
              <p:cNvSpPr>
                <a:spLocks noChangeArrowheads="1"/>
              </p:cNvSpPr>
              <p:nvPr/>
            </p:nvSpPr>
            <p:spPr bwMode="auto">
              <a:xfrm>
                <a:off x="1050926" y="8751296"/>
                <a:ext cx="30163" cy="457200"/>
              </a:xfrm>
              <a:prstGeom prst="rect">
                <a:avLst/>
              </a:prstGeom>
              <a:solidFill>
                <a:srgbClr val="B8D87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95" name="Rectangle 742"/>
              <p:cNvSpPr>
                <a:spLocks noChangeArrowheads="1"/>
              </p:cNvSpPr>
              <p:nvPr/>
            </p:nvSpPr>
            <p:spPr bwMode="auto">
              <a:xfrm>
                <a:off x="1123951" y="8751296"/>
                <a:ext cx="33338" cy="457200"/>
              </a:xfrm>
              <a:prstGeom prst="rect">
                <a:avLst/>
              </a:prstGeom>
              <a:solidFill>
                <a:srgbClr val="B8D87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96" name="Rectangle 743"/>
              <p:cNvSpPr>
                <a:spLocks noChangeArrowheads="1"/>
              </p:cNvSpPr>
              <p:nvPr/>
            </p:nvSpPr>
            <p:spPr bwMode="auto">
              <a:xfrm>
                <a:off x="1200151" y="8751296"/>
                <a:ext cx="30163" cy="457200"/>
              </a:xfrm>
              <a:prstGeom prst="rect">
                <a:avLst/>
              </a:prstGeom>
              <a:solidFill>
                <a:srgbClr val="B8D87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97" name="Rectangle 744"/>
              <p:cNvSpPr>
                <a:spLocks noChangeArrowheads="1"/>
              </p:cNvSpPr>
              <p:nvPr/>
            </p:nvSpPr>
            <p:spPr bwMode="auto">
              <a:xfrm>
                <a:off x="1273176" y="8751296"/>
                <a:ext cx="33338" cy="457200"/>
              </a:xfrm>
              <a:prstGeom prst="rect">
                <a:avLst/>
              </a:prstGeom>
              <a:solidFill>
                <a:srgbClr val="B8D87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98" name="Rectangle 745"/>
              <p:cNvSpPr>
                <a:spLocks noChangeArrowheads="1"/>
              </p:cNvSpPr>
              <p:nvPr/>
            </p:nvSpPr>
            <p:spPr bwMode="auto">
              <a:xfrm>
                <a:off x="1349376" y="8751296"/>
                <a:ext cx="30163" cy="457200"/>
              </a:xfrm>
              <a:prstGeom prst="rect">
                <a:avLst/>
              </a:prstGeom>
              <a:solidFill>
                <a:srgbClr val="B8D87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99" name="Rectangle 746"/>
              <p:cNvSpPr>
                <a:spLocks noChangeArrowheads="1"/>
              </p:cNvSpPr>
              <p:nvPr/>
            </p:nvSpPr>
            <p:spPr bwMode="auto">
              <a:xfrm>
                <a:off x="1422401" y="8751296"/>
                <a:ext cx="30163" cy="457200"/>
              </a:xfrm>
              <a:prstGeom prst="rect">
                <a:avLst/>
              </a:prstGeom>
              <a:solidFill>
                <a:srgbClr val="B8D87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00" name="Rectangle 747"/>
              <p:cNvSpPr>
                <a:spLocks noChangeArrowheads="1"/>
              </p:cNvSpPr>
              <p:nvPr/>
            </p:nvSpPr>
            <p:spPr bwMode="auto">
              <a:xfrm>
                <a:off x="1495426" y="8751296"/>
                <a:ext cx="33338" cy="457200"/>
              </a:xfrm>
              <a:prstGeom prst="rect">
                <a:avLst/>
              </a:prstGeom>
              <a:solidFill>
                <a:srgbClr val="B8D87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01" name="Rectangle 748"/>
              <p:cNvSpPr>
                <a:spLocks noChangeArrowheads="1"/>
              </p:cNvSpPr>
              <p:nvPr/>
            </p:nvSpPr>
            <p:spPr bwMode="auto">
              <a:xfrm>
                <a:off x="1571626" y="8751296"/>
                <a:ext cx="30163" cy="457200"/>
              </a:xfrm>
              <a:prstGeom prst="rect">
                <a:avLst/>
              </a:prstGeom>
              <a:solidFill>
                <a:srgbClr val="B8D87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02" name="Rectangle 749"/>
              <p:cNvSpPr>
                <a:spLocks noChangeArrowheads="1"/>
              </p:cNvSpPr>
              <p:nvPr/>
            </p:nvSpPr>
            <p:spPr bwMode="auto">
              <a:xfrm>
                <a:off x="1644651" y="8751296"/>
                <a:ext cx="30163" cy="457200"/>
              </a:xfrm>
              <a:prstGeom prst="rect">
                <a:avLst/>
              </a:prstGeom>
              <a:solidFill>
                <a:srgbClr val="B8D87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03" name="Rectangle 750"/>
              <p:cNvSpPr>
                <a:spLocks noChangeArrowheads="1"/>
              </p:cNvSpPr>
              <p:nvPr/>
            </p:nvSpPr>
            <p:spPr bwMode="auto">
              <a:xfrm>
                <a:off x="1717676" y="8751296"/>
                <a:ext cx="34925" cy="457200"/>
              </a:xfrm>
              <a:prstGeom prst="rect">
                <a:avLst/>
              </a:prstGeom>
              <a:solidFill>
                <a:srgbClr val="B8D87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04" name="Rectangle 751"/>
              <p:cNvSpPr>
                <a:spLocks noChangeArrowheads="1"/>
              </p:cNvSpPr>
              <p:nvPr/>
            </p:nvSpPr>
            <p:spPr bwMode="auto">
              <a:xfrm>
                <a:off x="1793876" y="8751296"/>
                <a:ext cx="30163" cy="457200"/>
              </a:xfrm>
              <a:prstGeom prst="rect">
                <a:avLst/>
              </a:prstGeom>
              <a:solidFill>
                <a:srgbClr val="B8D87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05" name="Rectangle 752"/>
              <p:cNvSpPr>
                <a:spLocks noChangeArrowheads="1"/>
              </p:cNvSpPr>
              <p:nvPr/>
            </p:nvSpPr>
            <p:spPr bwMode="auto">
              <a:xfrm>
                <a:off x="1866901" y="8751296"/>
                <a:ext cx="30163" cy="457200"/>
              </a:xfrm>
              <a:prstGeom prst="rect">
                <a:avLst/>
              </a:prstGeom>
              <a:solidFill>
                <a:srgbClr val="B8D87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06" name="Rectangle 753"/>
              <p:cNvSpPr>
                <a:spLocks noChangeArrowheads="1"/>
              </p:cNvSpPr>
              <p:nvPr/>
            </p:nvSpPr>
            <p:spPr bwMode="auto">
              <a:xfrm>
                <a:off x="1939926" y="8751296"/>
                <a:ext cx="34925" cy="457200"/>
              </a:xfrm>
              <a:prstGeom prst="rect">
                <a:avLst/>
              </a:prstGeom>
              <a:solidFill>
                <a:srgbClr val="B8D87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07" name="Rectangle 754"/>
              <p:cNvSpPr>
                <a:spLocks noChangeArrowheads="1"/>
              </p:cNvSpPr>
              <p:nvPr/>
            </p:nvSpPr>
            <p:spPr bwMode="auto">
              <a:xfrm>
                <a:off x="2017714" y="8751296"/>
                <a:ext cx="28575" cy="457200"/>
              </a:xfrm>
              <a:prstGeom prst="rect">
                <a:avLst/>
              </a:prstGeom>
              <a:solidFill>
                <a:srgbClr val="B8D87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grpSp>
      <p:grpSp>
        <p:nvGrpSpPr>
          <p:cNvPr id="308" name="Group 307"/>
          <p:cNvGrpSpPr/>
          <p:nvPr/>
        </p:nvGrpSpPr>
        <p:grpSpPr>
          <a:xfrm>
            <a:off x="8717103" y="304800"/>
            <a:ext cx="6873734" cy="1295400"/>
            <a:chOff x="12920366" y="4046312"/>
            <a:chExt cx="6873734" cy="1295400"/>
          </a:xfrm>
        </p:grpSpPr>
        <p:sp>
          <p:nvSpPr>
            <p:cNvPr id="309" name="Title 20"/>
            <p:cNvSpPr txBox="1">
              <a:spLocks/>
            </p:cNvSpPr>
            <p:nvPr/>
          </p:nvSpPr>
          <p:spPr bwMode="auto">
            <a:xfrm>
              <a:off x="12996566" y="4615347"/>
              <a:ext cx="6637448" cy="726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gn="ct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a:t>
              </a:r>
              <a:r>
                <a:rPr lang="pt-BR" sz="2400" dirty="0" err="1" smtClean="0">
                  <a:solidFill>
                    <a:schemeClr val="bg1">
                      <a:lumMod val="75000"/>
                    </a:schemeClr>
                  </a:solidFill>
                  <a:latin typeface="Lato" pitchFamily="34" charset="0"/>
                  <a:ea typeface="Lato" pitchFamily="34" charset="0"/>
                  <a:cs typeface="Lato" pitchFamily="34" charset="0"/>
                </a:rPr>
                <a:t>sit</a:t>
              </a:r>
              <a:r>
                <a:rPr lang="pt-BR" sz="2400" dirty="0" smtClean="0">
                  <a:solidFill>
                    <a:schemeClr val="bg1">
                      <a:lumMod val="75000"/>
                    </a:schemeClr>
                  </a:solidFill>
                  <a:latin typeface="Lato" pitchFamily="34" charset="0"/>
                  <a:ea typeface="Lato" pitchFamily="34" charset="0"/>
                  <a:cs typeface="Lato" pitchFamily="34" charset="0"/>
                </a:rPr>
                <a:t> </a:t>
              </a:r>
              <a:r>
                <a:rPr lang="pt-BR" sz="2400" dirty="0" err="1" smtClean="0">
                  <a:solidFill>
                    <a:schemeClr val="bg1">
                      <a:lumMod val="75000"/>
                    </a:schemeClr>
                  </a:solidFill>
                  <a:latin typeface="Lato" pitchFamily="34" charset="0"/>
                  <a:ea typeface="Lato" pitchFamily="34" charset="0"/>
                  <a:cs typeface="Lato" pitchFamily="34" charset="0"/>
                </a:rPr>
                <a:t>amet</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310" name="TextBox 309"/>
            <p:cNvSpPr txBox="1"/>
            <p:nvPr/>
          </p:nvSpPr>
          <p:spPr>
            <a:xfrm>
              <a:off x="12920366" y="4046312"/>
              <a:ext cx="6873734" cy="630942"/>
            </a:xfrm>
            <a:prstGeom prst="rect">
              <a:avLst/>
            </a:prstGeom>
            <a:noFill/>
          </p:spPr>
          <p:txBody>
            <a:bodyPr wrap="square" rtlCol="0">
              <a:spAutoFit/>
            </a:bodyPr>
            <a:lstStyle/>
            <a:p>
              <a:pPr algn="ctr"/>
              <a:r>
                <a:rPr lang="en-US" sz="3500" b="1" dirty="0" smtClean="0">
                  <a:solidFill>
                    <a:schemeClr val="accent3"/>
                  </a:solidFill>
                  <a:latin typeface="Lato Black" charset="0"/>
                  <a:ea typeface="Lato Black" charset="0"/>
                  <a:cs typeface="Lato Black" charset="0"/>
                </a:rPr>
                <a:t>PRESENT</a:t>
              </a:r>
              <a:r>
                <a:rPr lang="en-US" sz="3500" b="1" dirty="0" smtClean="0">
                  <a:solidFill>
                    <a:schemeClr val="accent6"/>
                  </a:solidFill>
                  <a:latin typeface="Lato Black" charset="0"/>
                  <a:ea typeface="Lato Black" charset="0"/>
                  <a:cs typeface="Lato Black" charset="0"/>
                </a:rPr>
                <a:t> </a:t>
              </a:r>
              <a:r>
                <a:rPr lang="en-US" sz="3500" b="1" dirty="0" smtClean="0">
                  <a:solidFill>
                    <a:schemeClr val="accent1"/>
                  </a:solidFill>
                  <a:latin typeface="Lato Black" charset="0"/>
                  <a:ea typeface="Lato Black" charset="0"/>
                  <a:cs typeface="Lato Black" charset="0"/>
                </a:rPr>
                <a:t>HERE</a:t>
              </a:r>
            </a:p>
          </p:txBody>
        </p:sp>
      </p:grpSp>
    </p:spTree>
    <p:extLst>
      <p:ext uri="{BB962C8B-B14F-4D97-AF65-F5344CB8AC3E}">
        <p14:creationId xmlns:p14="http://schemas.microsoft.com/office/powerpoint/2010/main" val="192593173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87"/>
                                        </p:tgtEl>
                                        <p:attrNameLst>
                                          <p:attrName>style.visibility</p:attrName>
                                        </p:attrNameLst>
                                      </p:cBhvr>
                                      <p:to>
                                        <p:strVal val="visible"/>
                                      </p:to>
                                    </p:set>
                                    <p:anim calcmode="lin" valueType="num">
                                      <p:cBhvr additive="base">
                                        <p:cTn id="7" dur="500" fill="hold"/>
                                        <p:tgtEl>
                                          <p:spTgt spid="87"/>
                                        </p:tgtEl>
                                        <p:attrNameLst>
                                          <p:attrName>ppt_x</p:attrName>
                                        </p:attrNameLst>
                                      </p:cBhvr>
                                      <p:tavLst>
                                        <p:tav tm="0">
                                          <p:val>
                                            <p:strVal val="0-#ppt_w/2"/>
                                          </p:val>
                                        </p:tav>
                                        <p:tav tm="100000">
                                          <p:val>
                                            <p:strVal val="#ppt_x"/>
                                          </p:val>
                                        </p:tav>
                                      </p:tavLst>
                                    </p:anim>
                                    <p:anim calcmode="lin" valueType="num">
                                      <p:cBhvr additive="base">
                                        <p:cTn id="8" dur="500" fill="hold"/>
                                        <p:tgtEl>
                                          <p:spTgt spid="8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1+#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p:cNvGrpSpPr/>
          <p:nvPr/>
        </p:nvGrpSpPr>
        <p:grpSpPr>
          <a:xfrm>
            <a:off x="8717103" y="304800"/>
            <a:ext cx="6873734" cy="1295400"/>
            <a:chOff x="12920366" y="4046312"/>
            <a:chExt cx="6873734" cy="1295400"/>
          </a:xfrm>
        </p:grpSpPr>
        <p:sp>
          <p:nvSpPr>
            <p:cNvPr id="45" name="Title 20"/>
            <p:cNvSpPr txBox="1">
              <a:spLocks/>
            </p:cNvSpPr>
            <p:nvPr/>
          </p:nvSpPr>
          <p:spPr bwMode="auto">
            <a:xfrm>
              <a:off x="12996566" y="4615347"/>
              <a:ext cx="6637448" cy="726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gn="ct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a:t>
              </a:r>
              <a:r>
                <a:rPr lang="pt-BR" sz="2400" dirty="0" err="1" smtClean="0">
                  <a:solidFill>
                    <a:schemeClr val="bg1">
                      <a:lumMod val="75000"/>
                    </a:schemeClr>
                  </a:solidFill>
                  <a:latin typeface="Lato" pitchFamily="34" charset="0"/>
                  <a:ea typeface="Lato" pitchFamily="34" charset="0"/>
                  <a:cs typeface="Lato" pitchFamily="34" charset="0"/>
                </a:rPr>
                <a:t>sit</a:t>
              </a:r>
              <a:r>
                <a:rPr lang="pt-BR" sz="2400" dirty="0" smtClean="0">
                  <a:solidFill>
                    <a:schemeClr val="bg1">
                      <a:lumMod val="75000"/>
                    </a:schemeClr>
                  </a:solidFill>
                  <a:latin typeface="Lato" pitchFamily="34" charset="0"/>
                  <a:ea typeface="Lato" pitchFamily="34" charset="0"/>
                  <a:cs typeface="Lato" pitchFamily="34" charset="0"/>
                </a:rPr>
                <a:t> </a:t>
              </a:r>
              <a:r>
                <a:rPr lang="pt-BR" sz="2400" dirty="0" err="1" smtClean="0">
                  <a:solidFill>
                    <a:schemeClr val="bg1">
                      <a:lumMod val="75000"/>
                    </a:schemeClr>
                  </a:solidFill>
                  <a:latin typeface="Lato" pitchFamily="34" charset="0"/>
                  <a:ea typeface="Lato" pitchFamily="34" charset="0"/>
                  <a:cs typeface="Lato" pitchFamily="34" charset="0"/>
                </a:rPr>
                <a:t>amet</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46" name="TextBox 45"/>
            <p:cNvSpPr txBox="1"/>
            <p:nvPr/>
          </p:nvSpPr>
          <p:spPr>
            <a:xfrm>
              <a:off x="12920366" y="4046312"/>
              <a:ext cx="6873734" cy="630942"/>
            </a:xfrm>
            <a:prstGeom prst="rect">
              <a:avLst/>
            </a:prstGeom>
            <a:noFill/>
          </p:spPr>
          <p:txBody>
            <a:bodyPr wrap="square" rtlCol="0">
              <a:spAutoFit/>
            </a:bodyPr>
            <a:lstStyle/>
            <a:p>
              <a:pPr algn="ctr"/>
              <a:r>
                <a:rPr lang="en-US" sz="3500" b="1" dirty="0" smtClean="0">
                  <a:solidFill>
                    <a:schemeClr val="accent3"/>
                  </a:solidFill>
                  <a:latin typeface="Lato Black" charset="0"/>
                  <a:ea typeface="Lato Black" charset="0"/>
                  <a:cs typeface="Lato Black" charset="0"/>
                </a:rPr>
                <a:t>PRESENT</a:t>
              </a:r>
              <a:r>
                <a:rPr lang="en-US" sz="3500" b="1" dirty="0" smtClean="0">
                  <a:solidFill>
                    <a:schemeClr val="accent6"/>
                  </a:solidFill>
                  <a:latin typeface="Lato Black" charset="0"/>
                  <a:ea typeface="Lato Black" charset="0"/>
                  <a:cs typeface="Lato Black" charset="0"/>
                </a:rPr>
                <a:t> </a:t>
              </a:r>
              <a:r>
                <a:rPr lang="en-US" sz="3500" b="1" dirty="0" smtClean="0">
                  <a:solidFill>
                    <a:schemeClr val="accent1"/>
                  </a:solidFill>
                  <a:latin typeface="Lato Black" charset="0"/>
                  <a:ea typeface="Lato Black" charset="0"/>
                  <a:cs typeface="Lato Black" charset="0"/>
                </a:rPr>
                <a:t>HERE</a:t>
              </a:r>
            </a:p>
          </p:txBody>
        </p:sp>
      </p:grpSp>
      <p:grpSp>
        <p:nvGrpSpPr>
          <p:cNvPr id="47" name="Group 46"/>
          <p:cNvGrpSpPr/>
          <p:nvPr/>
        </p:nvGrpSpPr>
        <p:grpSpPr>
          <a:xfrm>
            <a:off x="1493837" y="1524000"/>
            <a:ext cx="15087600" cy="2373666"/>
            <a:chOff x="12818444" y="3989477"/>
            <a:chExt cx="15087600" cy="2373666"/>
          </a:xfrm>
        </p:grpSpPr>
        <p:sp>
          <p:nvSpPr>
            <p:cNvPr id="48" name="Title 20"/>
            <p:cNvSpPr txBox="1">
              <a:spLocks/>
            </p:cNvSpPr>
            <p:nvPr/>
          </p:nvSpPr>
          <p:spPr bwMode="auto">
            <a:xfrm>
              <a:off x="12818444" y="4676515"/>
              <a:ext cx="15087600" cy="1686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65000"/>
                    </a:schemeClr>
                  </a:solidFill>
                  <a:latin typeface="Lato" pitchFamily="34" charset="0"/>
                  <a:ea typeface="Lato" pitchFamily="34" charset="0"/>
                  <a:cs typeface="Lato" pitchFamily="34" charset="0"/>
                </a:rPr>
                <a:t>Lorem ipsum </a:t>
              </a:r>
              <a:r>
                <a:rPr lang="pt-BR" sz="2400" dirty="0" smtClean="0">
                  <a:solidFill>
                    <a:schemeClr val="bg1">
                      <a:lumMod val="65000"/>
                    </a:schemeClr>
                  </a:solidFill>
                  <a:latin typeface="Lato" pitchFamily="34" charset="0"/>
                  <a:ea typeface="Lato" pitchFamily="34" charset="0"/>
                  <a:cs typeface="Lato" pitchFamily="34" charset="0"/>
                </a:rPr>
                <a:t>dolor sit </a:t>
              </a:r>
              <a:r>
                <a:rPr lang="pt-BR" sz="2400" dirty="0">
                  <a:solidFill>
                    <a:schemeClr val="bg1">
                      <a:lumMod val="65000"/>
                    </a:schemeClr>
                  </a:solidFill>
                  <a:latin typeface="Lato" pitchFamily="34" charset="0"/>
                  <a:ea typeface="Lato" pitchFamily="34" charset="0"/>
                  <a:cs typeface="Lato" pitchFamily="34" charset="0"/>
                </a:rPr>
                <a:t>amet, consectetur adipiscing elit. Aliquam tincidunt ante nec sem congue convallis. Pellentesque vel mauris quis nisl ornare rutrum in id risus. Proin vehicula ut sem et tempus. Interdum et malesuada fames ac ante ipsum primis in faucibus. </a:t>
              </a:r>
              <a:r>
                <a:rPr lang="pt-BR" sz="2400" dirty="0" smtClean="0">
                  <a:solidFill>
                    <a:schemeClr val="bg1">
                      <a:lumMod val="65000"/>
                    </a:schemeClr>
                  </a:solidFill>
                  <a:latin typeface="Lato" pitchFamily="34" charset="0"/>
                  <a:ea typeface="Lato" pitchFamily="34" charset="0"/>
                  <a:cs typeface="Lato" pitchFamily="34" charset="0"/>
                </a:rPr>
                <a:t>Pellentesque.</a:t>
              </a:r>
              <a:endParaRPr lang="en-US" sz="2400" dirty="0">
                <a:solidFill>
                  <a:schemeClr val="bg1">
                    <a:lumMod val="65000"/>
                  </a:schemeClr>
                </a:solidFill>
                <a:latin typeface="Lato" pitchFamily="34" charset="0"/>
                <a:ea typeface="Lato" pitchFamily="34" charset="0"/>
                <a:cs typeface="Lato" pitchFamily="34" charset="0"/>
              </a:endParaRPr>
            </a:p>
          </p:txBody>
        </p:sp>
        <p:sp>
          <p:nvSpPr>
            <p:cNvPr id="57" name="TextBox 56"/>
            <p:cNvSpPr txBox="1"/>
            <p:nvPr/>
          </p:nvSpPr>
          <p:spPr>
            <a:xfrm>
              <a:off x="12920366" y="3989477"/>
              <a:ext cx="6873734" cy="707886"/>
            </a:xfrm>
            <a:prstGeom prst="rect">
              <a:avLst/>
            </a:prstGeom>
            <a:noFill/>
          </p:spPr>
          <p:txBody>
            <a:bodyPr wrap="square" rtlCol="0">
              <a:spAutoFit/>
            </a:bodyPr>
            <a:lstStyle/>
            <a:p>
              <a:pPr defTabSz="1828434" fontAlgn="auto">
                <a:spcBef>
                  <a:spcPts val="0"/>
                </a:spcBef>
                <a:spcAft>
                  <a:spcPts val="0"/>
                </a:spcAft>
                <a:defRPr/>
              </a:pPr>
              <a:r>
                <a:rPr lang="id-ID" sz="4000" b="1" dirty="0" err="1">
                  <a:solidFill>
                    <a:schemeClr val="accent3"/>
                  </a:solidFill>
                  <a:latin typeface="Lato" pitchFamily="34" charset="0"/>
                  <a:ea typeface="Lato" pitchFamily="34" charset="0"/>
                  <a:cs typeface="Lato" pitchFamily="34" charset="0"/>
                </a:rPr>
                <a:t>Information</a:t>
              </a:r>
              <a:r>
                <a:rPr lang="id-ID" sz="4000" b="1" dirty="0">
                  <a:solidFill>
                    <a:schemeClr val="accent3"/>
                  </a:solidFill>
                  <a:latin typeface="Lato" pitchFamily="34" charset="0"/>
                  <a:ea typeface="Lato" pitchFamily="34" charset="0"/>
                  <a:cs typeface="Lato" pitchFamily="34" charset="0"/>
                </a:rPr>
                <a:t> Here</a:t>
              </a:r>
            </a:p>
          </p:txBody>
        </p:sp>
      </p:grpSp>
      <p:grpSp>
        <p:nvGrpSpPr>
          <p:cNvPr id="2" name="Group 1"/>
          <p:cNvGrpSpPr/>
          <p:nvPr/>
        </p:nvGrpSpPr>
        <p:grpSpPr>
          <a:xfrm>
            <a:off x="1829540" y="935742"/>
            <a:ext cx="21499052" cy="12780257"/>
            <a:chOff x="1829540" y="935742"/>
            <a:chExt cx="21499052" cy="12780257"/>
          </a:xfrm>
        </p:grpSpPr>
        <p:grpSp>
          <p:nvGrpSpPr>
            <p:cNvPr id="10" name="Group 9"/>
            <p:cNvGrpSpPr/>
            <p:nvPr/>
          </p:nvGrpSpPr>
          <p:grpSpPr>
            <a:xfrm flipH="1">
              <a:off x="1829540" y="4648200"/>
              <a:ext cx="15456367" cy="1667117"/>
              <a:chOff x="8871348" y="3276600"/>
              <a:chExt cx="20762203" cy="4694984"/>
            </a:xfrm>
          </p:grpSpPr>
          <p:sp>
            <p:nvSpPr>
              <p:cNvPr id="11" name="Freeform 10"/>
              <p:cNvSpPr>
                <a:spLocks/>
              </p:cNvSpPr>
              <p:nvPr/>
            </p:nvSpPr>
            <p:spPr bwMode="auto">
              <a:xfrm rot="5400000" flipV="1">
                <a:off x="26890350" y="5194448"/>
                <a:ext cx="4654295" cy="832107"/>
              </a:xfrm>
              <a:custGeom>
                <a:avLst/>
                <a:gdLst>
                  <a:gd name="T0" fmla="*/ 588 w 588"/>
                  <a:gd name="T1" fmla="*/ 0 h 142"/>
                  <a:gd name="T2" fmla="*/ 0 w 588"/>
                  <a:gd name="T3" fmla="*/ 0 h 142"/>
                  <a:gd name="T4" fmla="*/ 92 w 588"/>
                  <a:gd name="T5" fmla="*/ 142 h 142"/>
                  <a:gd name="T6" fmla="*/ 496 w 588"/>
                  <a:gd name="T7" fmla="*/ 142 h 142"/>
                  <a:gd name="T8" fmla="*/ 588 w 588"/>
                  <a:gd name="T9" fmla="*/ 0 h 142"/>
                </a:gdLst>
                <a:ahLst/>
                <a:cxnLst>
                  <a:cxn ang="0">
                    <a:pos x="T0" y="T1"/>
                  </a:cxn>
                  <a:cxn ang="0">
                    <a:pos x="T2" y="T3"/>
                  </a:cxn>
                  <a:cxn ang="0">
                    <a:pos x="T4" y="T5"/>
                  </a:cxn>
                  <a:cxn ang="0">
                    <a:pos x="T6" y="T7"/>
                  </a:cxn>
                  <a:cxn ang="0">
                    <a:pos x="T8" y="T9"/>
                  </a:cxn>
                </a:cxnLst>
                <a:rect l="0" t="0" r="r" b="b"/>
                <a:pathLst>
                  <a:path w="588" h="142">
                    <a:moveTo>
                      <a:pt x="588" y="0"/>
                    </a:moveTo>
                    <a:lnTo>
                      <a:pt x="0" y="0"/>
                    </a:lnTo>
                    <a:lnTo>
                      <a:pt x="92" y="142"/>
                    </a:lnTo>
                    <a:lnTo>
                      <a:pt x="496" y="142"/>
                    </a:lnTo>
                    <a:lnTo>
                      <a:pt x="588" y="0"/>
                    </a:ln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2" name="Rectangle 11"/>
              <p:cNvSpPr/>
              <p:nvPr/>
            </p:nvSpPr>
            <p:spPr>
              <a:xfrm rot="5400000">
                <a:off x="16516194" y="-4347602"/>
                <a:ext cx="4654294" cy="199162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71348" y="3276600"/>
                <a:ext cx="4749947" cy="4694984"/>
              </a:xfrm>
              <a:prstGeom prst="rect">
                <a:avLst/>
              </a:prstGeom>
            </p:spPr>
          </p:pic>
        </p:grpSp>
        <p:grpSp>
          <p:nvGrpSpPr>
            <p:cNvPr id="14" name="Group 13"/>
            <p:cNvGrpSpPr/>
            <p:nvPr/>
          </p:nvGrpSpPr>
          <p:grpSpPr>
            <a:xfrm flipH="1">
              <a:off x="1856290" y="6260911"/>
              <a:ext cx="15456367" cy="1655068"/>
              <a:chOff x="8871348" y="3276600"/>
              <a:chExt cx="20762203" cy="4661049"/>
            </a:xfrm>
          </p:grpSpPr>
          <p:sp>
            <p:nvSpPr>
              <p:cNvPr id="15" name="Freeform 10"/>
              <p:cNvSpPr>
                <a:spLocks/>
              </p:cNvSpPr>
              <p:nvPr/>
            </p:nvSpPr>
            <p:spPr bwMode="auto">
              <a:xfrm rot="5400000" flipV="1">
                <a:off x="26890350" y="5194448"/>
                <a:ext cx="4654295" cy="832107"/>
              </a:xfrm>
              <a:custGeom>
                <a:avLst/>
                <a:gdLst>
                  <a:gd name="T0" fmla="*/ 588 w 588"/>
                  <a:gd name="T1" fmla="*/ 0 h 142"/>
                  <a:gd name="T2" fmla="*/ 0 w 588"/>
                  <a:gd name="T3" fmla="*/ 0 h 142"/>
                  <a:gd name="T4" fmla="*/ 92 w 588"/>
                  <a:gd name="T5" fmla="*/ 142 h 142"/>
                  <a:gd name="T6" fmla="*/ 496 w 588"/>
                  <a:gd name="T7" fmla="*/ 142 h 142"/>
                  <a:gd name="T8" fmla="*/ 588 w 588"/>
                  <a:gd name="T9" fmla="*/ 0 h 142"/>
                </a:gdLst>
                <a:ahLst/>
                <a:cxnLst>
                  <a:cxn ang="0">
                    <a:pos x="T0" y="T1"/>
                  </a:cxn>
                  <a:cxn ang="0">
                    <a:pos x="T2" y="T3"/>
                  </a:cxn>
                  <a:cxn ang="0">
                    <a:pos x="T4" y="T5"/>
                  </a:cxn>
                  <a:cxn ang="0">
                    <a:pos x="T6" y="T7"/>
                  </a:cxn>
                  <a:cxn ang="0">
                    <a:pos x="T8" y="T9"/>
                  </a:cxn>
                </a:cxnLst>
                <a:rect l="0" t="0" r="r" b="b"/>
                <a:pathLst>
                  <a:path w="588" h="142">
                    <a:moveTo>
                      <a:pt x="588" y="0"/>
                    </a:moveTo>
                    <a:lnTo>
                      <a:pt x="0" y="0"/>
                    </a:lnTo>
                    <a:lnTo>
                      <a:pt x="92" y="142"/>
                    </a:lnTo>
                    <a:lnTo>
                      <a:pt x="496" y="142"/>
                    </a:lnTo>
                    <a:lnTo>
                      <a:pt x="588" y="0"/>
                    </a:lnTo>
                    <a:close/>
                  </a:path>
                </a:pathLst>
              </a:custGeom>
              <a:solidFill>
                <a:schemeClr val="accent6">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6" name="Rectangle 15"/>
              <p:cNvSpPr/>
              <p:nvPr/>
            </p:nvSpPr>
            <p:spPr>
              <a:xfrm rot="5400000">
                <a:off x="16516194" y="-4347602"/>
                <a:ext cx="4654294" cy="1991620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71348" y="3276600"/>
                <a:ext cx="4791279" cy="4661049"/>
              </a:xfrm>
              <a:prstGeom prst="rect">
                <a:avLst/>
              </a:prstGeom>
            </p:spPr>
          </p:pic>
        </p:grpSp>
        <p:grpSp>
          <p:nvGrpSpPr>
            <p:cNvPr id="18" name="Group 17"/>
            <p:cNvGrpSpPr/>
            <p:nvPr/>
          </p:nvGrpSpPr>
          <p:grpSpPr>
            <a:xfrm flipH="1">
              <a:off x="1856290" y="7914123"/>
              <a:ext cx="15456367" cy="1655068"/>
              <a:chOff x="8871348" y="3276600"/>
              <a:chExt cx="20762203" cy="4661049"/>
            </a:xfrm>
          </p:grpSpPr>
          <p:sp>
            <p:nvSpPr>
              <p:cNvPr id="19" name="Freeform 18"/>
              <p:cNvSpPr>
                <a:spLocks/>
              </p:cNvSpPr>
              <p:nvPr/>
            </p:nvSpPr>
            <p:spPr bwMode="auto">
              <a:xfrm rot="5400000" flipV="1">
                <a:off x="26890350" y="5194448"/>
                <a:ext cx="4654295" cy="832107"/>
              </a:xfrm>
              <a:custGeom>
                <a:avLst/>
                <a:gdLst>
                  <a:gd name="T0" fmla="*/ 588 w 588"/>
                  <a:gd name="T1" fmla="*/ 0 h 142"/>
                  <a:gd name="T2" fmla="*/ 0 w 588"/>
                  <a:gd name="T3" fmla="*/ 0 h 142"/>
                  <a:gd name="T4" fmla="*/ 92 w 588"/>
                  <a:gd name="T5" fmla="*/ 142 h 142"/>
                  <a:gd name="T6" fmla="*/ 496 w 588"/>
                  <a:gd name="T7" fmla="*/ 142 h 142"/>
                  <a:gd name="T8" fmla="*/ 588 w 588"/>
                  <a:gd name="T9" fmla="*/ 0 h 142"/>
                </a:gdLst>
                <a:ahLst/>
                <a:cxnLst>
                  <a:cxn ang="0">
                    <a:pos x="T0" y="T1"/>
                  </a:cxn>
                  <a:cxn ang="0">
                    <a:pos x="T2" y="T3"/>
                  </a:cxn>
                  <a:cxn ang="0">
                    <a:pos x="T4" y="T5"/>
                  </a:cxn>
                  <a:cxn ang="0">
                    <a:pos x="T6" y="T7"/>
                  </a:cxn>
                  <a:cxn ang="0">
                    <a:pos x="T8" y="T9"/>
                  </a:cxn>
                </a:cxnLst>
                <a:rect l="0" t="0" r="r" b="b"/>
                <a:pathLst>
                  <a:path w="588" h="142">
                    <a:moveTo>
                      <a:pt x="588" y="0"/>
                    </a:moveTo>
                    <a:lnTo>
                      <a:pt x="0" y="0"/>
                    </a:lnTo>
                    <a:lnTo>
                      <a:pt x="92" y="142"/>
                    </a:lnTo>
                    <a:lnTo>
                      <a:pt x="496" y="142"/>
                    </a:lnTo>
                    <a:lnTo>
                      <a:pt x="588" y="0"/>
                    </a:lnTo>
                    <a:close/>
                  </a:path>
                </a:pathLst>
              </a:custGeom>
              <a:solidFill>
                <a:schemeClr val="accent3">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0" name="Rectangle 19"/>
              <p:cNvSpPr/>
              <p:nvPr/>
            </p:nvSpPr>
            <p:spPr>
              <a:xfrm rot="5400000">
                <a:off x="16516194" y="-4347602"/>
                <a:ext cx="4654294" cy="199162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71348" y="3276600"/>
                <a:ext cx="4791279" cy="4661049"/>
              </a:xfrm>
              <a:prstGeom prst="rect">
                <a:avLst/>
              </a:prstGeom>
            </p:spPr>
          </p:pic>
        </p:grpSp>
        <p:grpSp>
          <p:nvGrpSpPr>
            <p:cNvPr id="22" name="Group 21"/>
            <p:cNvGrpSpPr/>
            <p:nvPr/>
          </p:nvGrpSpPr>
          <p:grpSpPr>
            <a:xfrm flipH="1">
              <a:off x="1829541" y="9576709"/>
              <a:ext cx="15513896" cy="1667117"/>
              <a:chOff x="8794071" y="3276600"/>
              <a:chExt cx="20839480" cy="4694984"/>
            </a:xfrm>
          </p:grpSpPr>
          <p:sp>
            <p:nvSpPr>
              <p:cNvPr id="23" name="Freeform 10"/>
              <p:cNvSpPr>
                <a:spLocks/>
              </p:cNvSpPr>
              <p:nvPr/>
            </p:nvSpPr>
            <p:spPr bwMode="auto">
              <a:xfrm rot="5400000" flipV="1">
                <a:off x="26890350" y="5194448"/>
                <a:ext cx="4654295" cy="832107"/>
              </a:xfrm>
              <a:custGeom>
                <a:avLst/>
                <a:gdLst>
                  <a:gd name="T0" fmla="*/ 588 w 588"/>
                  <a:gd name="T1" fmla="*/ 0 h 142"/>
                  <a:gd name="T2" fmla="*/ 0 w 588"/>
                  <a:gd name="T3" fmla="*/ 0 h 142"/>
                  <a:gd name="T4" fmla="*/ 92 w 588"/>
                  <a:gd name="T5" fmla="*/ 142 h 142"/>
                  <a:gd name="T6" fmla="*/ 496 w 588"/>
                  <a:gd name="T7" fmla="*/ 142 h 142"/>
                  <a:gd name="T8" fmla="*/ 588 w 588"/>
                  <a:gd name="T9" fmla="*/ 0 h 142"/>
                </a:gdLst>
                <a:ahLst/>
                <a:cxnLst>
                  <a:cxn ang="0">
                    <a:pos x="T0" y="T1"/>
                  </a:cxn>
                  <a:cxn ang="0">
                    <a:pos x="T2" y="T3"/>
                  </a:cxn>
                  <a:cxn ang="0">
                    <a:pos x="T4" y="T5"/>
                  </a:cxn>
                  <a:cxn ang="0">
                    <a:pos x="T6" y="T7"/>
                  </a:cxn>
                  <a:cxn ang="0">
                    <a:pos x="T8" y="T9"/>
                  </a:cxn>
                </a:cxnLst>
                <a:rect l="0" t="0" r="r" b="b"/>
                <a:pathLst>
                  <a:path w="588" h="142">
                    <a:moveTo>
                      <a:pt x="588" y="0"/>
                    </a:moveTo>
                    <a:lnTo>
                      <a:pt x="0" y="0"/>
                    </a:lnTo>
                    <a:lnTo>
                      <a:pt x="92" y="142"/>
                    </a:lnTo>
                    <a:lnTo>
                      <a:pt x="496" y="142"/>
                    </a:lnTo>
                    <a:lnTo>
                      <a:pt x="588" y="0"/>
                    </a:lnTo>
                    <a:close/>
                  </a:path>
                </a:pathLst>
              </a:custGeom>
              <a:solidFill>
                <a:schemeClr val="accent2">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4" name="Rectangle 23"/>
              <p:cNvSpPr/>
              <p:nvPr/>
            </p:nvSpPr>
            <p:spPr>
              <a:xfrm rot="5400000">
                <a:off x="16516194" y="-4347602"/>
                <a:ext cx="4654294" cy="199162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94071" y="3276600"/>
                <a:ext cx="4827224" cy="4694984"/>
              </a:xfrm>
              <a:prstGeom prst="rect">
                <a:avLst/>
              </a:prstGeom>
            </p:spPr>
          </p:pic>
        </p:grpSp>
        <p:grpSp>
          <p:nvGrpSpPr>
            <p:cNvPr id="26" name="Group 25"/>
            <p:cNvGrpSpPr/>
            <p:nvPr/>
          </p:nvGrpSpPr>
          <p:grpSpPr>
            <a:xfrm>
              <a:off x="4012230" y="4775461"/>
              <a:ext cx="11811000" cy="1515365"/>
              <a:chOff x="15576914" y="1962121"/>
              <a:chExt cx="8969232" cy="1321681"/>
            </a:xfrm>
          </p:grpSpPr>
          <p:sp>
            <p:nvSpPr>
              <p:cNvPr id="27" name="TextBox 26"/>
              <p:cNvSpPr txBox="1"/>
              <p:nvPr/>
            </p:nvSpPr>
            <p:spPr>
              <a:xfrm>
                <a:off x="15576914" y="2437990"/>
                <a:ext cx="8969232" cy="845812"/>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 important.</a:t>
                </a:r>
                <a:endParaRPr lang="en-US" sz="2400" dirty="0">
                  <a:solidFill>
                    <a:schemeClr val="bg1"/>
                  </a:solidFill>
                  <a:latin typeface="Lato" pitchFamily="34" charset="0"/>
                  <a:ea typeface="Lato" pitchFamily="34" charset="0"/>
                  <a:cs typeface="Lato" pitchFamily="34" charset="0"/>
                </a:endParaRPr>
              </a:p>
            </p:txBody>
          </p:sp>
          <p:sp>
            <p:nvSpPr>
              <p:cNvPr id="28" name="TextBox 27"/>
              <p:cNvSpPr txBox="1"/>
              <p:nvPr/>
            </p:nvSpPr>
            <p:spPr>
              <a:xfrm>
                <a:off x="15576914" y="1962121"/>
                <a:ext cx="4195296" cy="677072"/>
              </a:xfrm>
              <a:prstGeom prst="rect">
                <a:avLst/>
              </a:prstGeom>
              <a:noFill/>
            </p:spPr>
            <p:txBody>
              <a:bodyPr wrap="square" lIns="182843" tIns="91422" rIns="182843" bIns="91422" rtlCol="0">
                <a:spAutoFit/>
              </a:bodyPr>
              <a:lstStyle/>
              <a:p>
                <a:r>
                  <a:rPr lang="en-US" sz="3200" b="1" dirty="0" smtClean="0">
                    <a:solidFill>
                      <a:schemeClr val="bg1"/>
                    </a:solidFill>
                    <a:latin typeface="Lato" pitchFamily="34" charset="0"/>
                    <a:ea typeface="Lato" pitchFamily="34" charset="0"/>
                    <a:cs typeface="Lato" pitchFamily="34" charset="0"/>
                  </a:rPr>
                  <a:t>Information</a:t>
                </a:r>
                <a:endParaRPr lang="id-ID" sz="3200" b="1" dirty="0">
                  <a:solidFill>
                    <a:schemeClr val="bg1"/>
                  </a:solidFill>
                  <a:latin typeface="Lato" pitchFamily="34" charset="0"/>
                  <a:ea typeface="Lato" pitchFamily="34" charset="0"/>
                  <a:cs typeface="Lato" pitchFamily="34" charset="0"/>
                </a:endParaRPr>
              </a:p>
            </p:txBody>
          </p:sp>
        </p:grpSp>
        <p:grpSp>
          <p:nvGrpSpPr>
            <p:cNvPr id="29" name="Group 28"/>
            <p:cNvGrpSpPr/>
            <p:nvPr/>
          </p:nvGrpSpPr>
          <p:grpSpPr>
            <a:xfrm>
              <a:off x="3981930" y="6451860"/>
              <a:ext cx="11811000" cy="1515365"/>
              <a:chOff x="15576914" y="1962121"/>
              <a:chExt cx="8969232" cy="1321681"/>
            </a:xfrm>
          </p:grpSpPr>
          <p:sp>
            <p:nvSpPr>
              <p:cNvPr id="30" name="TextBox 29"/>
              <p:cNvSpPr txBox="1"/>
              <p:nvPr/>
            </p:nvSpPr>
            <p:spPr>
              <a:xfrm>
                <a:off x="15576914" y="2437990"/>
                <a:ext cx="8969232" cy="845812"/>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 important.</a:t>
                </a:r>
                <a:endParaRPr lang="en-US" sz="2400" dirty="0">
                  <a:solidFill>
                    <a:schemeClr val="bg1"/>
                  </a:solidFill>
                  <a:latin typeface="Lato" pitchFamily="34" charset="0"/>
                  <a:ea typeface="Lato" pitchFamily="34" charset="0"/>
                  <a:cs typeface="Lato" pitchFamily="34" charset="0"/>
                </a:endParaRPr>
              </a:p>
            </p:txBody>
          </p:sp>
          <p:sp>
            <p:nvSpPr>
              <p:cNvPr id="31" name="TextBox 30"/>
              <p:cNvSpPr txBox="1"/>
              <p:nvPr/>
            </p:nvSpPr>
            <p:spPr>
              <a:xfrm>
                <a:off x="15576914" y="1962121"/>
                <a:ext cx="4195296" cy="677072"/>
              </a:xfrm>
              <a:prstGeom prst="rect">
                <a:avLst/>
              </a:prstGeom>
              <a:noFill/>
            </p:spPr>
            <p:txBody>
              <a:bodyPr wrap="square" lIns="182843" tIns="91422" rIns="182843" bIns="91422" rtlCol="0">
                <a:spAutoFit/>
              </a:bodyPr>
              <a:lstStyle/>
              <a:p>
                <a:r>
                  <a:rPr lang="en-US" sz="3200" b="1" dirty="0" smtClean="0">
                    <a:solidFill>
                      <a:schemeClr val="bg1"/>
                    </a:solidFill>
                    <a:latin typeface="Lato" pitchFamily="34" charset="0"/>
                    <a:ea typeface="Lato" pitchFamily="34" charset="0"/>
                    <a:cs typeface="Lato" pitchFamily="34" charset="0"/>
                  </a:rPr>
                  <a:t>Information</a:t>
                </a:r>
                <a:endParaRPr lang="id-ID" sz="3200" b="1" dirty="0">
                  <a:solidFill>
                    <a:schemeClr val="bg1"/>
                  </a:solidFill>
                  <a:latin typeface="Lato" pitchFamily="34" charset="0"/>
                  <a:ea typeface="Lato" pitchFamily="34" charset="0"/>
                  <a:cs typeface="Lato" pitchFamily="34" charset="0"/>
                </a:endParaRPr>
              </a:p>
            </p:txBody>
          </p:sp>
        </p:grpSp>
        <p:grpSp>
          <p:nvGrpSpPr>
            <p:cNvPr id="32" name="Group 31"/>
            <p:cNvGrpSpPr/>
            <p:nvPr/>
          </p:nvGrpSpPr>
          <p:grpSpPr>
            <a:xfrm>
              <a:off x="4012230" y="8135566"/>
              <a:ext cx="11811000" cy="1515365"/>
              <a:chOff x="15576914" y="1962121"/>
              <a:chExt cx="8969232" cy="1321681"/>
            </a:xfrm>
          </p:grpSpPr>
          <p:sp>
            <p:nvSpPr>
              <p:cNvPr id="33" name="TextBox 32"/>
              <p:cNvSpPr txBox="1"/>
              <p:nvPr/>
            </p:nvSpPr>
            <p:spPr>
              <a:xfrm>
                <a:off x="15576914" y="2437990"/>
                <a:ext cx="8969232" cy="845812"/>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 important.</a:t>
                </a:r>
                <a:endParaRPr lang="en-US" sz="2400" dirty="0">
                  <a:solidFill>
                    <a:schemeClr val="bg1"/>
                  </a:solidFill>
                  <a:latin typeface="Lato" pitchFamily="34" charset="0"/>
                  <a:ea typeface="Lato" pitchFamily="34" charset="0"/>
                  <a:cs typeface="Lato" pitchFamily="34" charset="0"/>
                </a:endParaRPr>
              </a:p>
            </p:txBody>
          </p:sp>
          <p:sp>
            <p:nvSpPr>
              <p:cNvPr id="34" name="TextBox 33"/>
              <p:cNvSpPr txBox="1"/>
              <p:nvPr/>
            </p:nvSpPr>
            <p:spPr>
              <a:xfrm>
                <a:off x="15576914" y="1962121"/>
                <a:ext cx="4195296" cy="677072"/>
              </a:xfrm>
              <a:prstGeom prst="rect">
                <a:avLst/>
              </a:prstGeom>
              <a:noFill/>
            </p:spPr>
            <p:txBody>
              <a:bodyPr wrap="square" lIns="182843" tIns="91422" rIns="182843" bIns="91422" rtlCol="0">
                <a:spAutoFit/>
              </a:bodyPr>
              <a:lstStyle/>
              <a:p>
                <a:r>
                  <a:rPr lang="en-US" sz="3200" b="1" dirty="0" smtClean="0">
                    <a:solidFill>
                      <a:schemeClr val="bg1"/>
                    </a:solidFill>
                    <a:latin typeface="Lato" pitchFamily="34" charset="0"/>
                    <a:ea typeface="Lato" pitchFamily="34" charset="0"/>
                    <a:cs typeface="Lato" pitchFamily="34" charset="0"/>
                  </a:rPr>
                  <a:t>Information</a:t>
                </a:r>
                <a:endParaRPr lang="id-ID" sz="3200" b="1" dirty="0">
                  <a:solidFill>
                    <a:schemeClr val="bg1"/>
                  </a:solidFill>
                  <a:latin typeface="Lato" pitchFamily="34" charset="0"/>
                  <a:ea typeface="Lato" pitchFamily="34" charset="0"/>
                  <a:cs typeface="Lato" pitchFamily="34" charset="0"/>
                </a:endParaRPr>
              </a:p>
            </p:txBody>
          </p:sp>
        </p:grpSp>
        <p:grpSp>
          <p:nvGrpSpPr>
            <p:cNvPr id="35" name="Group 34"/>
            <p:cNvGrpSpPr/>
            <p:nvPr/>
          </p:nvGrpSpPr>
          <p:grpSpPr>
            <a:xfrm>
              <a:off x="3981930" y="9880861"/>
              <a:ext cx="11811000" cy="1515365"/>
              <a:chOff x="15576914" y="1962121"/>
              <a:chExt cx="8969232" cy="1321681"/>
            </a:xfrm>
          </p:grpSpPr>
          <p:sp>
            <p:nvSpPr>
              <p:cNvPr id="36" name="TextBox 35"/>
              <p:cNvSpPr txBox="1"/>
              <p:nvPr/>
            </p:nvSpPr>
            <p:spPr>
              <a:xfrm>
                <a:off x="15576914" y="2437990"/>
                <a:ext cx="8969232" cy="845812"/>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 important.</a:t>
                </a:r>
                <a:endParaRPr lang="en-US" sz="2400" dirty="0">
                  <a:solidFill>
                    <a:schemeClr val="bg1"/>
                  </a:solidFill>
                  <a:latin typeface="Lato" pitchFamily="34" charset="0"/>
                  <a:ea typeface="Lato" pitchFamily="34" charset="0"/>
                  <a:cs typeface="Lato" pitchFamily="34" charset="0"/>
                </a:endParaRPr>
              </a:p>
            </p:txBody>
          </p:sp>
          <p:sp>
            <p:nvSpPr>
              <p:cNvPr id="37" name="TextBox 36"/>
              <p:cNvSpPr txBox="1"/>
              <p:nvPr/>
            </p:nvSpPr>
            <p:spPr>
              <a:xfrm>
                <a:off x="15576914" y="1962121"/>
                <a:ext cx="4195296" cy="677072"/>
              </a:xfrm>
              <a:prstGeom prst="rect">
                <a:avLst/>
              </a:prstGeom>
              <a:noFill/>
            </p:spPr>
            <p:txBody>
              <a:bodyPr wrap="square" lIns="182843" tIns="91422" rIns="182843" bIns="91422" rtlCol="0">
                <a:spAutoFit/>
              </a:bodyPr>
              <a:lstStyle/>
              <a:p>
                <a:r>
                  <a:rPr lang="en-US" sz="3200" b="1" dirty="0" smtClean="0">
                    <a:solidFill>
                      <a:schemeClr val="bg1"/>
                    </a:solidFill>
                    <a:latin typeface="Lato" pitchFamily="34" charset="0"/>
                    <a:ea typeface="Lato" pitchFamily="34" charset="0"/>
                    <a:cs typeface="Lato" pitchFamily="34" charset="0"/>
                  </a:rPr>
                  <a:t>Information</a:t>
                </a:r>
                <a:endParaRPr lang="id-ID" sz="3200" b="1" dirty="0">
                  <a:solidFill>
                    <a:schemeClr val="bg1"/>
                  </a:solidFill>
                  <a:latin typeface="Lato" pitchFamily="34" charset="0"/>
                  <a:ea typeface="Lato" pitchFamily="34" charset="0"/>
                  <a:cs typeface="Lato" pitchFamily="34" charset="0"/>
                </a:endParaRPr>
              </a:p>
            </p:txBody>
          </p:sp>
        </p:grpSp>
        <p:sp>
          <p:nvSpPr>
            <p:cNvPr id="38" name="TextBox 37"/>
            <p:cNvSpPr txBox="1"/>
            <p:nvPr/>
          </p:nvSpPr>
          <p:spPr>
            <a:xfrm>
              <a:off x="2736039" y="4955011"/>
              <a:ext cx="908235" cy="1031015"/>
            </a:xfrm>
            <a:prstGeom prst="rect">
              <a:avLst/>
            </a:prstGeom>
            <a:noFill/>
          </p:spPr>
          <p:txBody>
            <a:bodyPr wrap="square" lIns="182843" tIns="91422" rIns="182843" bIns="91422" rtlCol="0">
              <a:spAutoFit/>
            </a:bodyPr>
            <a:lstStyle/>
            <a:p>
              <a:r>
                <a:rPr lang="en-US" sz="5500" b="1" smtClean="0">
                  <a:solidFill>
                    <a:schemeClr val="bg1"/>
                  </a:solidFill>
                  <a:latin typeface="Lato" pitchFamily="34" charset="0"/>
                  <a:ea typeface="Lato" pitchFamily="34" charset="0"/>
                  <a:cs typeface="Lato" pitchFamily="34" charset="0"/>
                </a:rPr>
                <a:t>A</a:t>
              </a:r>
              <a:endParaRPr lang="id-ID" sz="5500" b="1" dirty="0">
                <a:solidFill>
                  <a:schemeClr val="bg1"/>
                </a:solidFill>
                <a:latin typeface="Lato" pitchFamily="34" charset="0"/>
                <a:ea typeface="Lato" pitchFamily="34" charset="0"/>
                <a:cs typeface="Lato" pitchFamily="34" charset="0"/>
              </a:endParaRPr>
            </a:p>
          </p:txBody>
        </p:sp>
        <p:sp>
          <p:nvSpPr>
            <p:cNvPr id="39" name="TextBox 38"/>
            <p:cNvSpPr txBox="1"/>
            <p:nvPr/>
          </p:nvSpPr>
          <p:spPr>
            <a:xfrm>
              <a:off x="2743941" y="6555211"/>
              <a:ext cx="908235" cy="1031015"/>
            </a:xfrm>
            <a:prstGeom prst="rect">
              <a:avLst/>
            </a:prstGeom>
            <a:noFill/>
          </p:spPr>
          <p:txBody>
            <a:bodyPr wrap="square" lIns="182843" tIns="91422" rIns="182843" bIns="91422" rtlCol="0">
              <a:spAutoFit/>
            </a:bodyPr>
            <a:lstStyle/>
            <a:p>
              <a:r>
                <a:rPr lang="en-US" sz="5500" b="1" dirty="0">
                  <a:solidFill>
                    <a:schemeClr val="bg1"/>
                  </a:solidFill>
                  <a:latin typeface="Lato" pitchFamily="34" charset="0"/>
                  <a:ea typeface="Lato" pitchFamily="34" charset="0"/>
                  <a:cs typeface="Lato" pitchFamily="34" charset="0"/>
                </a:rPr>
                <a:t>B</a:t>
              </a:r>
              <a:endParaRPr lang="id-ID" sz="5500" b="1" dirty="0">
                <a:solidFill>
                  <a:schemeClr val="bg1"/>
                </a:solidFill>
                <a:latin typeface="Lato" pitchFamily="34" charset="0"/>
                <a:ea typeface="Lato" pitchFamily="34" charset="0"/>
                <a:cs typeface="Lato" pitchFamily="34" charset="0"/>
              </a:endParaRPr>
            </a:p>
          </p:txBody>
        </p:sp>
        <p:sp>
          <p:nvSpPr>
            <p:cNvPr id="40" name="TextBox 39"/>
            <p:cNvSpPr txBox="1"/>
            <p:nvPr/>
          </p:nvSpPr>
          <p:spPr>
            <a:xfrm>
              <a:off x="2743941" y="8231611"/>
              <a:ext cx="908235" cy="1031015"/>
            </a:xfrm>
            <a:prstGeom prst="rect">
              <a:avLst/>
            </a:prstGeom>
            <a:noFill/>
          </p:spPr>
          <p:txBody>
            <a:bodyPr wrap="square" lIns="182843" tIns="91422" rIns="182843" bIns="91422" rtlCol="0">
              <a:spAutoFit/>
            </a:bodyPr>
            <a:lstStyle/>
            <a:p>
              <a:r>
                <a:rPr lang="en-US" sz="5500" b="1" dirty="0">
                  <a:solidFill>
                    <a:schemeClr val="bg1"/>
                  </a:solidFill>
                  <a:latin typeface="Lato" pitchFamily="34" charset="0"/>
                  <a:ea typeface="Lato" pitchFamily="34" charset="0"/>
                  <a:cs typeface="Lato" pitchFamily="34" charset="0"/>
                </a:rPr>
                <a:t>C</a:t>
              </a:r>
              <a:endParaRPr lang="id-ID" sz="5500" b="1" dirty="0">
                <a:solidFill>
                  <a:schemeClr val="bg1"/>
                </a:solidFill>
                <a:latin typeface="Lato" pitchFamily="34" charset="0"/>
                <a:ea typeface="Lato" pitchFamily="34" charset="0"/>
                <a:cs typeface="Lato" pitchFamily="34" charset="0"/>
              </a:endParaRPr>
            </a:p>
          </p:txBody>
        </p:sp>
        <p:sp>
          <p:nvSpPr>
            <p:cNvPr id="41" name="TextBox 40"/>
            <p:cNvSpPr txBox="1"/>
            <p:nvPr/>
          </p:nvSpPr>
          <p:spPr>
            <a:xfrm>
              <a:off x="2751843" y="9831811"/>
              <a:ext cx="908235" cy="1031015"/>
            </a:xfrm>
            <a:prstGeom prst="rect">
              <a:avLst/>
            </a:prstGeom>
            <a:noFill/>
          </p:spPr>
          <p:txBody>
            <a:bodyPr wrap="square" lIns="182843" tIns="91422" rIns="182843" bIns="91422" rtlCol="0">
              <a:spAutoFit/>
            </a:bodyPr>
            <a:lstStyle/>
            <a:p>
              <a:r>
                <a:rPr lang="en-US" sz="5500" b="1" dirty="0" smtClean="0">
                  <a:solidFill>
                    <a:schemeClr val="bg1"/>
                  </a:solidFill>
                  <a:latin typeface="Lato" pitchFamily="34" charset="0"/>
                  <a:ea typeface="Lato" pitchFamily="34" charset="0"/>
                  <a:cs typeface="Lato" pitchFamily="34" charset="0"/>
                </a:rPr>
                <a:t>D</a:t>
              </a:r>
              <a:endParaRPr lang="id-ID" sz="5500" b="1" dirty="0">
                <a:solidFill>
                  <a:schemeClr val="bg1"/>
                </a:solidFill>
                <a:latin typeface="Lato" pitchFamily="34" charset="0"/>
                <a:ea typeface="Lato" pitchFamily="34" charset="0"/>
                <a:cs typeface="Lato" pitchFamily="34" charset="0"/>
              </a:endParaRPr>
            </a:p>
          </p:txBody>
        </p:sp>
        <p:pic>
          <p:nvPicPr>
            <p:cNvPr id="42" name="Picture 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990637" y="935742"/>
              <a:ext cx="9337955" cy="12780257"/>
            </a:xfrm>
            <a:prstGeom prst="rect">
              <a:avLst/>
            </a:prstGeom>
          </p:spPr>
        </p:pic>
        <p:sp>
          <p:nvSpPr>
            <p:cNvPr id="43" name="TextBox 42"/>
            <p:cNvSpPr txBox="1"/>
            <p:nvPr/>
          </p:nvSpPr>
          <p:spPr>
            <a:xfrm>
              <a:off x="2502282" y="12171656"/>
              <a:ext cx="2220657" cy="683228"/>
            </a:xfrm>
            <a:prstGeom prst="rect">
              <a:avLst/>
            </a:prstGeom>
            <a:noFill/>
          </p:spPr>
          <p:txBody>
            <a:bodyPr wrap="square" lIns="219419" tIns="109710" rIns="219419" bIns="109710" rtlCol="0">
              <a:spAutoFit/>
            </a:bodyPr>
            <a:lstStyle/>
            <a:p>
              <a:r>
                <a:rPr lang="en-US" sz="1500" dirty="0">
                  <a:solidFill>
                    <a:schemeClr val="bg1">
                      <a:lumMod val="75000"/>
                    </a:schemeClr>
                  </a:solidFill>
                  <a:latin typeface="Lato" pitchFamily="34" charset="0"/>
                  <a:ea typeface="Lato" pitchFamily="34" charset="0"/>
                  <a:cs typeface="Lato" pitchFamily="34" charset="0"/>
                </a:rPr>
                <a:t>Lorem Ipsum has two main </a:t>
              </a:r>
              <a:r>
                <a:rPr lang="en-US" sz="1500" dirty="0" smtClean="0">
                  <a:solidFill>
                    <a:schemeClr val="bg1">
                      <a:lumMod val="75000"/>
                    </a:schemeClr>
                  </a:solidFill>
                  <a:latin typeface="Lato" pitchFamily="34" charset="0"/>
                  <a:ea typeface="Lato" pitchFamily="34" charset="0"/>
                  <a:cs typeface="Lato" pitchFamily="34" charset="0"/>
                </a:rPr>
                <a:t>data</a:t>
              </a:r>
              <a:endParaRPr lang="en-US" sz="1500" dirty="0">
                <a:solidFill>
                  <a:schemeClr val="bg1">
                    <a:lumMod val="75000"/>
                  </a:schemeClr>
                </a:solidFill>
                <a:latin typeface="Lato" pitchFamily="34" charset="0"/>
                <a:ea typeface="Lato" pitchFamily="34" charset="0"/>
                <a:cs typeface="Lato" pitchFamily="34" charset="0"/>
              </a:endParaRPr>
            </a:p>
          </p:txBody>
        </p:sp>
        <p:sp>
          <p:nvSpPr>
            <p:cNvPr id="49" name="Rectangle 48"/>
            <p:cNvSpPr/>
            <p:nvPr/>
          </p:nvSpPr>
          <p:spPr>
            <a:xfrm>
              <a:off x="2103437" y="12270772"/>
              <a:ext cx="350954" cy="3509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8439403" y="12229337"/>
              <a:ext cx="2220657" cy="683228"/>
            </a:xfrm>
            <a:prstGeom prst="rect">
              <a:avLst/>
            </a:prstGeom>
            <a:noFill/>
          </p:spPr>
          <p:txBody>
            <a:bodyPr wrap="square" lIns="219419" tIns="109710" rIns="219419" bIns="109710" rtlCol="0">
              <a:spAutoFit/>
            </a:bodyPr>
            <a:lstStyle/>
            <a:p>
              <a:r>
                <a:rPr lang="en-US" sz="1500" dirty="0">
                  <a:solidFill>
                    <a:schemeClr val="bg1">
                      <a:lumMod val="75000"/>
                    </a:schemeClr>
                  </a:solidFill>
                  <a:latin typeface="Lato" pitchFamily="34" charset="0"/>
                  <a:ea typeface="Lato" pitchFamily="34" charset="0"/>
                  <a:cs typeface="Lato" pitchFamily="34" charset="0"/>
                </a:rPr>
                <a:t>Lorem Ipsum has two main </a:t>
              </a:r>
              <a:r>
                <a:rPr lang="en-US" sz="1500" dirty="0" smtClean="0">
                  <a:solidFill>
                    <a:schemeClr val="bg1">
                      <a:lumMod val="75000"/>
                    </a:schemeClr>
                  </a:solidFill>
                  <a:latin typeface="Lato" pitchFamily="34" charset="0"/>
                  <a:ea typeface="Lato" pitchFamily="34" charset="0"/>
                  <a:cs typeface="Lato" pitchFamily="34" charset="0"/>
                </a:rPr>
                <a:t>data</a:t>
              </a:r>
              <a:endParaRPr lang="en-US" sz="1500" dirty="0">
                <a:solidFill>
                  <a:schemeClr val="bg1">
                    <a:lumMod val="75000"/>
                  </a:schemeClr>
                </a:solidFill>
                <a:latin typeface="Lato" pitchFamily="34" charset="0"/>
                <a:ea typeface="Lato" pitchFamily="34" charset="0"/>
                <a:cs typeface="Lato" pitchFamily="34" charset="0"/>
              </a:endParaRPr>
            </a:p>
          </p:txBody>
        </p:sp>
        <p:sp>
          <p:nvSpPr>
            <p:cNvPr id="51" name="Rectangle 50"/>
            <p:cNvSpPr/>
            <p:nvPr/>
          </p:nvSpPr>
          <p:spPr>
            <a:xfrm>
              <a:off x="8040558" y="12353919"/>
              <a:ext cx="350954" cy="3509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5769517" y="12171656"/>
              <a:ext cx="2220657" cy="683228"/>
            </a:xfrm>
            <a:prstGeom prst="rect">
              <a:avLst/>
            </a:prstGeom>
            <a:noFill/>
          </p:spPr>
          <p:txBody>
            <a:bodyPr wrap="square" lIns="219419" tIns="109710" rIns="219419" bIns="109710" rtlCol="0">
              <a:spAutoFit/>
            </a:bodyPr>
            <a:lstStyle/>
            <a:p>
              <a:r>
                <a:rPr lang="en-US" sz="1500" dirty="0">
                  <a:solidFill>
                    <a:schemeClr val="bg1">
                      <a:lumMod val="75000"/>
                    </a:schemeClr>
                  </a:solidFill>
                  <a:latin typeface="Lato" pitchFamily="34" charset="0"/>
                  <a:ea typeface="Lato" pitchFamily="34" charset="0"/>
                  <a:cs typeface="Lato" pitchFamily="34" charset="0"/>
                </a:rPr>
                <a:t>Lorem Ipsum has two main </a:t>
              </a:r>
              <a:r>
                <a:rPr lang="en-US" sz="1500" dirty="0" smtClean="0">
                  <a:solidFill>
                    <a:schemeClr val="bg1">
                      <a:lumMod val="75000"/>
                    </a:schemeClr>
                  </a:solidFill>
                  <a:latin typeface="Lato" pitchFamily="34" charset="0"/>
                  <a:ea typeface="Lato" pitchFamily="34" charset="0"/>
                  <a:cs typeface="Lato" pitchFamily="34" charset="0"/>
                </a:rPr>
                <a:t>data</a:t>
              </a:r>
              <a:endParaRPr lang="en-US" sz="1500" dirty="0">
                <a:solidFill>
                  <a:schemeClr val="bg1">
                    <a:lumMod val="75000"/>
                  </a:schemeClr>
                </a:solidFill>
                <a:latin typeface="Lato" pitchFamily="34" charset="0"/>
                <a:ea typeface="Lato" pitchFamily="34" charset="0"/>
                <a:cs typeface="Lato" pitchFamily="34" charset="0"/>
              </a:endParaRPr>
            </a:p>
          </p:txBody>
        </p:sp>
        <p:sp>
          <p:nvSpPr>
            <p:cNvPr id="53" name="Rectangle 52"/>
            <p:cNvSpPr/>
            <p:nvPr/>
          </p:nvSpPr>
          <p:spPr>
            <a:xfrm>
              <a:off x="5370673" y="12296238"/>
              <a:ext cx="350954" cy="3509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11721093" y="12270772"/>
              <a:ext cx="2220657" cy="683228"/>
            </a:xfrm>
            <a:prstGeom prst="rect">
              <a:avLst/>
            </a:prstGeom>
            <a:noFill/>
          </p:spPr>
          <p:txBody>
            <a:bodyPr wrap="square" lIns="219419" tIns="109710" rIns="219419" bIns="109710" rtlCol="0">
              <a:spAutoFit/>
            </a:bodyPr>
            <a:lstStyle/>
            <a:p>
              <a:r>
                <a:rPr lang="en-US" sz="1500" dirty="0">
                  <a:solidFill>
                    <a:schemeClr val="bg1">
                      <a:lumMod val="75000"/>
                    </a:schemeClr>
                  </a:solidFill>
                  <a:latin typeface="Lato" pitchFamily="34" charset="0"/>
                  <a:ea typeface="Lato" pitchFamily="34" charset="0"/>
                  <a:cs typeface="Lato" pitchFamily="34" charset="0"/>
                </a:rPr>
                <a:t>Lorem Ipsum has two main </a:t>
              </a:r>
              <a:r>
                <a:rPr lang="en-US" sz="1500" dirty="0" smtClean="0">
                  <a:solidFill>
                    <a:schemeClr val="bg1">
                      <a:lumMod val="75000"/>
                    </a:schemeClr>
                  </a:solidFill>
                  <a:latin typeface="Lato" pitchFamily="34" charset="0"/>
                  <a:ea typeface="Lato" pitchFamily="34" charset="0"/>
                  <a:cs typeface="Lato" pitchFamily="34" charset="0"/>
                </a:rPr>
                <a:t>data</a:t>
              </a:r>
              <a:endParaRPr lang="en-US" sz="1500" dirty="0">
                <a:solidFill>
                  <a:schemeClr val="bg1">
                    <a:lumMod val="75000"/>
                  </a:schemeClr>
                </a:solidFill>
                <a:latin typeface="Lato" pitchFamily="34" charset="0"/>
                <a:ea typeface="Lato" pitchFamily="34" charset="0"/>
                <a:cs typeface="Lato" pitchFamily="34" charset="0"/>
              </a:endParaRPr>
            </a:p>
          </p:txBody>
        </p:sp>
        <p:sp>
          <p:nvSpPr>
            <p:cNvPr id="55" name="Rectangle 54"/>
            <p:cNvSpPr/>
            <p:nvPr/>
          </p:nvSpPr>
          <p:spPr>
            <a:xfrm>
              <a:off x="11322248" y="12395354"/>
              <a:ext cx="350954" cy="35095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9378173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0-#ppt_w/2"/>
                                          </p:val>
                                        </p:tav>
                                        <p:tav tm="100000">
                                          <p:val>
                                            <p:strVal val="#ppt_x"/>
                                          </p:val>
                                        </p:tav>
                                      </p:tavLst>
                                    </p:anim>
                                    <p:anim calcmode="lin" valueType="num">
                                      <p:cBhvr additive="base">
                                        <p:cTn id="8" dur="500" fill="hold"/>
                                        <p:tgtEl>
                                          <p:spTgt spid="4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p:cNvGrpSpPr/>
          <p:nvPr/>
        </p:nvGrpSpPr>
        <p:grpSpPr>
          <a:xfrm>
            <a:off x="8717103" y="304800"/>
            <a:ext cx="6873734" cy="1295400"/>
            <a:chOff x="12920366" y="4046312"/>
            <a:chExt cx="6873734" cy="1295400"/>
          </a:xfrm>
        </p:grpSpPr>
        <p:sp>
          <p:nvSpPr>
            <p:cNvPr id="45" name="Title 20"/>
            <p:cNvSpPr txBox="1">
              <a:spLocks/>
            </p:cNvSpPr>
            <p:nvPr/>
          </p:nvSpPr>
          <p:spPr bwMode="auto">
            <a:xfrm>
              <a:off x="12996566" y="4615347"/>
              <a:ext cx="6637448" cy="726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gn="ct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a:t>
              </a:r>
              <a:r>
                <a:rPr lang="pt-BR" sz="2400" dirty="0" err="1" smtClean="0">
                  <a:solidFill>
                    <a:schemeClr val="bg1">
                      <a:lumMod val="75000"/>
                    </a:schemeClr>
                  </a:solidFill>
                  <a:latin typeface="Lato" pitchFamily="34" charset="0"/>
                  <a:ea typeface="Lato" pitchFamily="34" charset="0"/>
                  <a:cs typeface="Lato" pitchFamily="34" charset="0"/>
                </a:rPr>
                <a:t>sit</a:t>
              </a:r>
              <a:r>
                <a:rPr lang="pt-BR" sz="2400" dirty="0" smtClean="0">
                  <a:solidFill>
                    <a:schemeClr val="bg1">
                      <a:lumMod val="75000"/>
                    </a:schemeClr>
                  </a:solidFill>
                  <a:latin typeface="Lato" pitchFamily="34" charset="0"/>
                  <a:ea typeface="Lato" pitchFamily="34" charset="0"/>
                  <a:cs typeface="Lato" pitchFamily="34" charset="0"/>
                </a:rPr>
                <a:t> </a:t>
              </a:r>
              <a:r>
                <a:rPr lang="pt-BR" sz="2400" dirty="0" err="1" smtClean="0">
                  <a:solidFill>
                    <a:schemeClr val="bg1">
                      <a:lumMod val="75000"/>
                    </a:schemeClr>
                  </a:solidFill>
                  <a:latin typeface="Lato" pitchFamily="34" charset="0"/>
                  <a:ea typeface="Lato" pitchFamily="34" charset="0"/>
                  <a:cs typeface="Lato" pitchFamily="34" charset="0"/>
                </a:rPr>
                <a:t>amet</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46" name="TextBox 45"/>
            <p:cNvSpPr txBox="1"/>
            <p:nvPr/>
          </p:nvSpPr>
          <p:spPr>
            <a:xfrm>
              <a:off x="12920366" y="4046312"/>
              <a:ext cx="6873734" cy="630942"/>
            </a:xfrm>
            <a:prstGeom prst="rect">
              <a:avLst/>
            </a:prstGeom>
            <a:noFill/>
          </p:spPr>
          <p:txBody>
            <a:bodyPr wrap="square" rtlCol="0">
              <a:spAutoFit/>
            </a:bodyPr>
            <a:lstStyle/>
            <a:p>
              <a:pPr algn="ctr"/>
              <a:r>
                <a:rPr lang="en-US" sz="3500" b="1" dirty="0" smtClean="0">
                  <a:solidFill>
                    <a:schemeClr val="accent3"/>
                  </a:solidFill>
                  <a:latin typeface="Lato Black" charset="0"/>
                  <a:ea typeface="Lato Black" charset="0"/>
                  <a:cs typeface="Lato Black" charset="0"/>
                </a:rPr>
                <a:t>PRESENT</a:t>
              </a:r>
              <a:r>
                <a:rPr lang="en-US" sz="3500" b="1" dirty="0" smtClean="0">
                  <a:solidFill>
                    <a:schemeClr val="accent6"/>
                  </a:solidFill>
                  <a:latin typeface="Lato Black" charset="0"/>
                  <a:ea typeface="Lato Black" charset="0"/>
                  <a:cs typeface="Lato Black" charset="0"/>
                </a:rPr>
                <a:t> </a:t>
              </a:r>
              <a:r>
                <a:rPr lang="en-US" sz="3500" b="1" dirty="0" smtClean="0">
                  <a:solidFill>
                    <a:schemeClr val="accent1"/>
                  </a:solidFill>
                  <a:latin typeface="Lato Black" charset="0"/>
                  <a:ea typeface="Lato Black" charset="0"/>
                  <a:cs typeface="Lato Black" charset="0"/>
                </a:rPr>
                <a:t>HERE</a:t>
              </a:r>
            </a:p>
          </p:txBody>
        </p:sp>
      </p:grpSp>
      <p:grpSp>
        <p:nvGrpSpPr>
          <p:cNvPr id="47" name="Group 46"/>
          <p:cNvGrpSpPr/>
          <p:nvPr/>
        </p:nvGrpSpPr>
        <p:grpSpPr>
          <a:xfrm>
            <a:off x="1265237" y="1447800"/>
            <a:ext cx="19234986" cy="2057400"/>
            <a:chOff x="12818444" y="3989477"/>
            <a:chExt cx="19234986" cy="2057400"/>
          </a:xfrm>
        </p:grpSpPr>
        <p:sp>
          <p:nvSpPr>
            <p:cNvPr id="48" name="Title 20"/>
            <p:cNvSpPr txBox="1">
              <a:spLocks/>
            </p:cNvSpPr>
            <p:nvPr/>
          </p:nvSpPr>
          <p:spPr bwMode="auto">
            <a:xfrm>
              <a:off x="12818444" y="4840381"/>
              <a:ext cx="19234986" cy="1206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65000"/>
                    </a:schemeClr>
                  </a:solidFill>
                  <a:latin typeface="Lato" pitchFamily="34" charset="0"/>
                  <a:ea typeface="Lato" pitchFamily="34" charset="0"/>
                  <a:cs typeface="Lato" pitchFamily="34" charset="0"/>
                </a:rPr>
                <a:t>Lorem ipsum </a:t>
              </a:r>
              <a:r>
                <a:rPr lang="pt-BR" sz="2400" dirty="0" smtClean="0">
                  <a:solidFill>
                    <a:schemeClr val="bg1">
                      <a:lumMod val="65000"/>
                    </a:schemeClr>
                  </a:solidFill>
                  <a:latin typeface="Lato" pitchFamily="34" charset="0"/>
                  <a:ea typeface="Lato" pitchFamily="34" charset="0"/>
                  <a:cs typeface="Lato" pitchFamily="34" charset="0"/>
                </a:rPr>
                <a:t>dolor sit </a:t>
              </a:r>
              <a:r>
                <a:rPr lang="pt-BR" sz="2400" dirty="0">
                  <a:solidFill>
                    <a:schemeClr val="bg1">
                      <a:lumMod val="65000"/>
                    </a:schemeClr>
                  </a:solidFill>
                  <a:latin typeface="Lato" pitchFamily="34" charset="0"/>
                  <a:ea typeface="Lato" pitchFamily="34" charset="0"/>
                  <a:cs typeface="Lato" pitchFamily="34" charset="0"/>
                </a:rPr>
                <a:t>amet, consectetur adipiscing elit. Aliquam tincidunt ante nec sem congue convallis. Pellentesque vel mauris quis nisl ornare rutrum in id risus. Proin vehicula ut sem et tempus. Interdum et malesuada fames ac ante ipsum primis in faucibus. </a:t>
              </a:r>
              <a:r>
                <a:rPr lang="pt-BR" sz="2400" dirty="0" smtClean="0">
                  <a:solidFill>
                    <a:schemeClr val="bg1">
                      <a:lumMod val="65000"/>
                    </a:schemeClr>
                  </a:solidFill>
                  <a:latin typeface="Lato" pitchFamily="34" charset="0"/>
                  <a:ea typeface="Lato" pitchFamily="34" charset="0"/>
                  <a:cs typeface="Lato" pitchFamily="34" charset="0"/>
                </a:rPr>
                <a:t>Pellentesque.</a:t>
              </a:r>
              <a:endParaRPr lang="en-US" sz="2400" dirty="0">
                <a:solidFill>
                  <a:schemeClr val="bg1">
                    <a:lumMod val="65000"/>
                  </a:schemeClr>
                </a:solidFill>
                <a:latin typeface="Lato" pitchFamily="34" charset="0"/>
                <a:ea typeface="Lato" pitchFamily="34" charset="0"/>
                <a:cs typeface="Lato" pitchFamily="34" charset="0"/>
              </a:endParaRPr>
            </a:p>
          </p:txBody>
        </p:sp>
        <p:sp>
          <p:nvSpPr>
            <p:cNvPr id="57" name="TextBox 56"/>
            <p:cNvSpPr txBox="1"/>
            <p:nvPr/>
          </p:nvSpPr>
          <p:spPr>
            <a:xfrm>
              <a:off x="12920366" y="3989477"/>
              <a:ext cx="6873734" cy="707886"/>
            </a:xfrm>
            <a:prstGeom prst="rect">
              <a:avLst/>
            </a:prstGeom>
            <a:noFill/>
          </p:spPr>
          <p:txBody>
            <a:bodyPr wrap="square" rtlCol="0">
              <a:spAutoFit/>
            </a:bodyPr>
            <a:lstStyle/>
            <a:p>
              <a:pPr defTabSz="1828434" fontAlgn="auto">
                <a:spcBef>
                  <a:spcPts val="0"/>
                </a:spcBef>
                <a:spcAft>
                  <a:spcPts val="0"/>
                </a:spcAft>
                <a:defRPr/>
              </a:pPr>
              <a:r>
                <a:rPr lang="id-ID" sz="4000" b="1" dirty="0" err="1">
                  <a:solidFill>
                    <a:schemeClr val="accent3"/>
                  </a:solidFill>
                  <a:latin typeface="Lato" pitchFamily="34" charset="0"/>
                  <a:ea typeface="Lato" pitchFamily="34" charset="0"/>
                  <a:cs typeface="Lato" pitchFamily="34" charset="0"/>
                </a:rPr>
                <a:t>Information</a:t>
              </a:r>
              <a:r>
                <a:rPr lang="id-ID" sz="4000" b="1" dirty="0">
                  <a:solidFill>
                    <a:schemeClr val="accent3"/>
                  </a:solidFill>
                  <a:latin typeface="Lato" pitchFamily="34" charset="0"/>
                  <a:ea typeface="Lato" pitchFamily="34" charset="0"/>
                  <a:cs typeface="Lato" pitchFamily="34" charset="0"/>
                </a:rPr>
                <a:t> Here</a:t>
              </a:r>
            </a:p>
          </p:txBody>
        </p:sp>
      </p:grpSp>
      <p:grpSp>
        <p:nvGrpSpPr>
          <p:cNvPr id="3" name="Group 2"/>
          <p:cNvGrpSpPr/>
          <p:nvPr/>
        </p:nvGrpSpPr>
        <p:grpSpPr>
          <a:xfrm>
            <a:off x="1433738" y="3733800"/>
            <a:ext cx="21888165" cy="8597896"/>
            <a:chOff x="1433738" y="3733800"/>
            <a:chExt cx="21888165" cy="8597896"/>
          </a:xfrm>
        </p:grpSpPr>
        <p:sp>
          <p:nvSpPr>
            <p:cNvPr id="56" name="Freeform 6"/>
            <p:cNvSpPr>
              <a:spLocks/>
            </p:cNvSpPr>
            <p:nvPr/>
          </p:nvSpPr>
          <p:spPr bwMode="auto">
            <a:xfrm flipH="1">
              <a:off x="6893391" y="4533829"/>
              <a:ext cx="10132995" cy="1941340"/>
            </a:xfrm>
            <a:custGeom>
              <a:avLst/>
              <a:gdLst>
                <a:gd name="T0" fmla="*/ 290 w 300"/>
                <a:gd name="T1" fmla="*/ 0 h 64"/>
                <a:gd name="T2" fmla="*/ 0 w 300"/>
                <a:gd name="T3" fmla="*/ 0 h 64"/>
                <a:gd name="T4" fmla="*/ 0 w 300"/>
                <a:gd name="T5" fmla="*/ 64 h 64"/>
                <a:gd name="T6" fmla="*/ 290 w 300"/>
                <a:gd name="T7" fmla="*/ 64 h 64"/>
                <a:gd name="T8" fmla="*/ 300 w 300"/>
                <a:gd name="T9" fmla="*/ 54 h 64"/>
                <a:gd name="T10" fmla="*/ 300 w 300"/>
                <a:gd name="T11" fmla="*/ 10 h 64"/>
                <a:gd name="T12" fmla="*/ 290 w 300"/>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300" h="64">
                  <a:moveTo>
                    <a:pt x="290" y="0"/>
                  </a:moveTo>
                  <a:cubicBezTo>
                    <a:pt x="0" y="0"/>
                    <a:pt x="0" y="0"/>
                    <a:pt x="0" y="0"/>
                  </a:cubicBezTo>
                  <a:cubicBezTo>
                    <a:pt x="0" y="64"/>
                    <a:pt x="0" y="64"/>
                    <a:pt x="0" y="64"/>
                  </a:cubicBezTo>
                  <a:cubicBezTo>
                    <a:pt x="290" y="64"/>
                    <a:pt x="290" y="64"/>
                    <a:pt x="290" y="64"/>
                  </a:cubicBezTo>
                  <a:cubicBezTo>
                    <a:pt x="296" y="64"/>
                    <a:pt x="300" y="59"/>
                    <a:pt x="300" y="54"/>
                  </a:cubicBezTo>
                  <a:cubicBezTo>
                    <a:pt x="300" y="10"/>
                    <a:pt x="300" y="10"/>
                    <a:pt x="300" y="10"/>
                  </a:cubicBezTo>
                  <a:cubicBezTo>
                    <a:pt x="300" y="5"/>
                    <a:pt x="296" y="0"/>
                    <a:pt x="290"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th-TH"/>
            </a:p>
          </p:txBody>
        </p:sp>
        <p:pic>
          <p:nvPicPr>
            <p:cNvPr id="58" name="Picture 5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2274927" y="4550738"/>
              <a:ext cx="2896460" cy="1964139"/>
            </a:xfrm>
            <a:prstGeom prst="rect">
              <a:avLst/>
            </a:prstGeom>
          </p:spPr>
        </p:pic>
        <p:sp>
          <p:nvSpPr>
            <p:cNvPr id="59" name="Freeform 58"/>
            <p:cNvSpPr>
              <a:spLocks/>
            </p:cNvSpPr>
            <p:nvPr/>
          </p:nvSpPr>
          <p:spPr bwMode="auto">
            <a:xfrm flipH="1">
              <a:off x="6893392" y="6954078"/>
              <a:ext cx="10223071" cy="1941340"/>
            </a:xfrm>
            <a:custGeom>
              <a:avLst/>
              <a:gdLst>
                <a:gd name="T0" fmla="*/ 290 w 300"/>
                <a:gd name="T1" fmla="*/ 0 h 64"/>
                <a:gd name="T2" fmla="*/ 0 w 300"/>
                <a:gd name="T3" fmla="*/ 0 h 64"/>
                <a:gd name="T4" fmla="*/ 0 w 300"/>
                <a:gd name="T5" fmla="*/ 64 h 64"/>
                <a:gd name="T6" fmla="*/ 290 w 300"/>
                <a:gd name="T7" fmla="*/ 64 h 64"/>
                <a:gd name="T8" fmla="*/ 300 w 300"/>
                <a:gd name="T9" fmla="*/ 54 h 64"/>
                <a:gd name="T10" fmla="*/ 300 w 300"/>
                <a:gd name="T11" fmla="*/ 10 h 64"/>
                <a:gd name="T12" fmla="*/ 290 w 300"/>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300" h="64">
                  <a:moveTo>
                    <a:pt x="290" y="0"/>
                  </a:moveTo>
                  <a:cubicBezTo>
                    <a:pt x="0" y="0"/>
                    <a:pt x="0" y="0"/>
                    <a:pt x="0" y="0"/>
                  </a:cubicBezTo>
                  <a:cubicBezTo>
                    <a:pt x="0" y="64"/>
                    <a:pt x="0" y="64"/>
                    <a:pt x="0" y="64"/>
                  </a:cubicBezTo>
                  <a:cubicBezTo>
                    <a:pt x="290" y="64"/>
                    <a:pt x="290" y="64"/>
                    <a:pt x="290" y="64"/>
                  </a:cubicBezTo>
                  <a:cubicBezTo>
                    <a:pt x="296" y="64"/>
                    <a:pt x="300" y="59"/>
                    <a:pt x="300" y="54"/>
                  </a:cubicBezTo>
                  <a:cubicBezTo>
                    <a:pt x="300" y="10"/>
                    <a:pt x="300" y="10"/>
                    <a:pt x="300" y="10"/>
                  </a:cubicBezTo>
                  <a:cubicBezTo>
                    <a:pt x="300" y="5"/>
                    <a:pt x="296" y="0"/>
                    <a:pt x="290"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th-TH"/>
            </a:p>
          </p:txBody>
        </p:sp>
        <p:pic>
          <p:nvPicPr>
            <p:cNvPr id="60" name="Picture 5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2049713" y="6970988"/>
              <a:ext cx="3118351" cy="1964139"/>
            </a:xfrm>
            <a:prstGeom prst="rect">
              <a:avLst/>
            </a:prstGeom>
          </p:spPr>
        </p:pic>
        <p:sp>
          <p:nvSpPr>
            <p:cNvPr id="61" name="Freeform 6"/>
            <p:cNvSpPr>
              <a:spLocks/>
            </p:cNvSpPr>
            <p:nvPr/>
          </p:nvSpPr>
          <p:spPr bwMode="auto">
            <a:xfrm flipH="1">
              <a:off x="6888655" y="9281588"/>
              <a:ext cx="10227808" cy="1941340"/>
            </a:xfrm>
            <a:custGeom>
              <a:avLst/>
              <a:gdLst>
                <a:gd name="T0" fmla="*/ 290 w 300"/>
                <a:gd name="T1" fmla="*/ 0 h 64"/>
                <a:gd name="T2" fmla="*/ 0 w 300"/>
                <a:gd name="T3" fmla="*/ 0 h 64"/>
                <a:gd name="T4" fmla="*/ 0 w 300"/>
                <a:gd name="T5" fmla="*/ 64 h 64"/>
                <a:gd name="T6" fmla="*/ 290 w 300"/>
                <a:gd name="T7" fmla="*/ 64 h 64"/>
                <a:gd name="T8" fmla="*/ 300 w 300"/>
                <a:gd name="T9" fmla="*/ 54 h 64"/>
                <a:gd name="T10" fmla="*/ 300 w 300"/>
                <a:gd name="T11" fmla="*/ 10 h 64"/>
                <a:gd name="T12" fmla="*/ 290 w 300"/>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300" h="64">
                  <a:moveTo>
                    <a:pt x="290" y="0"/>
                  </a:moveTo>
                  <a:cubicBezTo>
                    <a:pt x="0" y="0"/>
                    <a:pt x="0" y="0"/>
                    <a:pt x="0" y="0"/>
                  </a:cubicBezTo>
                  <a:cubicBezTo>
                    <a:pt x="0" y="64"/>
                    <a:pt x="0" y="64"/>
                    <a:pt x="0" y="64"/>
                  </a:cubicBezTo>
                  <a:cubicBezTo>
                    <a:pt x="290" y="64"/>
                    <a:pt x="290" y="64"/>
                    <a:pt x="290" y="64"/>
                  </a:cubicBezTo>
                  <a:cubicBezTo>
                    <a:pt x="296" y="64"/>
                    <a:pt x="300" y="59"/>
                    <a:pt x="300" y="54"/>
                  </a:cubicBezTo>
                  <a:cubicBezTo>
                    <a:pt x="300" y="10"/>
                    <a:pt x="300" y="10"/>
                    <a:pt x="300" y="10"/>
                  </a:cubicBezTo>
                  <a:cubicBezTo>
                    <a:pt x="300" y="5"/>
                    <a:pt x="296" y="0"/>
                    <a:pt x="290"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th-TH"/>
            </a:p>
          </p:txBody>
        </p:sp>
        <p:pic>
          <p:nvPicPr>
            <p:cNvPr id="62" name="Picture 6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2683508" y="9298498"/>
              <a:ext cx="2484556" cy="1964139"/>
            </a:xfrm>
            <a:prstGeom prst="rect">
              <a:avLst/>
            </a:prstGeom>
          </p:spPr>
        </p:pic>
        <p:sp>
          <p:nvSpPr>
            <p:cNvPr id="63" name="TextBox 62"/>
            <p:cNvSpPr txBox="1"/>
            <p:nvPr/>
          </p:nvSpPr>
          <p:spPr>
            <a:xfrm>
              <a:off x="8079691" y="4847142"/>
              <a:ext cx="5798838" cy="1329558"/>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 important Data analysis</a:t>
              </a:r>
              <a:endParaRPr lang="en-US" sz="2400" dirty="0">
                <a:solidFill>
                  <a:schemeClr val="bg1"/>
                </a:solidFill>
                <a:latin typeface="Lato" pitchFamily="34" charset="0"/>
                <a:ea typeface="Lato" pitchFamily="34" charset="0"/>
                <a:cs typeface="Lato" pitchFamily="34" charset="0"/>
              </a:endParaRPr>
            </a:p>
          </p:txBody>
        </p:sp>
        <p:sp>
          <p:nvSpPr>
            <p:cNvPr id="64" name="TextBox 63"/>
            <p:cNvSpPr txBox="1"/>
            <p:nvPr/>
          </p:nvSpPr>
          <p:spPr>
            <a:xfrm>
              <a:off x="8051986" y="7225917"/>
              <a:ext cx="5798838" cy="1329558"/>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 important Data analysis</a:t>
              </a:r>
              <a:endParaRPr lang="en-US" sz="2400" dirty="0">
                <a:solidFill>
                  <a:schemeClr val="bg1"/>
                </a:solidFill>
                <a:latin typeface="Lato" pitchFamily="34" charset="0"/>
                <a:ea typeface="Lato" pitchFamily="34" charset="0"/>
                <a:cs typeface="Lato" pitchFamily="34" charset="0"/>
              </a:endParaRPr>
            </a:p>
          </p:txBody>
        </p:sp>
        <p:sp>
          <p:nvSpPr>
            <p:cNvPr id="65" name="TextBox 64"/>
            <p:cNvSpPr txBox="1"/>
            <p:nvPr/>
          </p:nvSpPr>
          <p:spPr>
            <a:xfrm>
              <a:off x="8117653" y="9594141"/>
              <a:ext cx="5798838" cy="1329558"/>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 important Data analysis</a:t>
              </a:r>
              <a:endParaRPr lang="en-US" sz="2400" dirty="0">
                <a:solidFill>
                  <a:schemeClr val="bg1"/>
                </a:solidFill>
                <a:latin typeface="Lato" pitchFamily="34" charset="0"/>
                <a:ea typeface="Lato" pitchFamily="34" charset="0"/>
                <a:cs typeface="Lato" pitchFamily="34" charset="0"/>
              </a:endParaRPr>
            </a:p>
          </p:txBody>
        </p:sp>
        <p:sp>
          <p:nvSpPr>
            <p:cNvPr id="66" name="Oval 14"/>
            <p:cNvSpPr>
              <a:spLocks noChangeArrowheads="1"/>
            </p:cNvSpPr>
            <p:nvPr/>
          </p:nvSpPr>
          <p:spPr bwMode="auto">
            <a:xfrm>
              <a:off x="5895779" y="4777498"/>
              <a:ext cx="1541964" cy="1541965"/>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th-TH"/>
            </a:p>
          </p:txBody>
        </p:sp>
        <p:sp>
          <p:nvSpPr>
            <p:cNvPr id="67" name="Oval 66"/>
            <p:cNvSpPr>
              <a:spLocks noChangeArrowheads="1"/>
            </p:cNvSpPr>
            <p:nvPr/>
          </p:nvSpPr>
          <p:spPr bwMode="auto">
            <a:xfrm>
              <a:off x="5912921" y="7111378"/>
              <a:ext cx="1541964" cy="1541965"/>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th-TH"/>
            </a:p>
          </p:txBody>
        </p:sp>
        <p:sp>
          <p:nvSpPr>
            <p:cNvPr id="68" name="Oval 14"/>
            <p:cNvSpPr>
              <a:spLocks noChangeArrowheads="1"/>
            </p:cNvSpPr>
            <p:nvPr/>
          </p:nvSpPr>
          <p:spPr bwMode="auto">
            <a:xfrm>
              <a:off x="5865790" y="9455070"/>
              <a:ext cx="1541964" cy="1541965"/>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th-TH"/>
            </a:p>
          </p:txBody>
        </p:sp>
        <p:grpSp>
          <p:nvGrpSpPr>
            <p:cNvPr id="69" name="Group 68"/>
            <p:cNvGrpSpPr/>
            <p:nvPr/>
          </p:nvGrpSpPr>
          <p:grpSpPr>
            <a:xfrm>
              <a:off x="5479430" y="9243383"/>
              <a:ext cx="2309359" cy="2309359"/>
              <a:chOff x="-251721" y="12002175"/>
              <a:chExt cx="2309359" cy="2309359"/>
            </a:xfrm>
          </p:grpSpPr>
          <p:pic>
            <p:nvPicPr>
              <p:cNvPr id="70" name="Picture 6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1721" y="12002175"/>
                <a:ext cx="2309359" cy="2309359"/>
              </a:xfrm>
              <a:prstGeom prst="rect">
                <a:avLst/>
              </a:prstGeom>
            </p:spPr>
          </p:pic>
          <p:sp>
            <p:nvSpPr>
              <p:cNvPr id="71" name="Rectangle 139"/>
              <p:cNvSpPr/>
              <p:nvPr/>
            </p:nvSpPr>
            <p:spPr>
              <a:xfrm>
                <a:off x="294512" y="12344400"/>
                <a:ext cx="1278870" cy="12792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p>
            </p:txBody>
          </p:sp>
        </p:grpSp>
        <p:grpSp>
          <p:nvGrpSpPr>
            <p:cNvPr id="72" name="Group 71"/>
            <p:cNvGrpSpPr/>
            <p:nvPr/>
          </p:nvGrpSpPr>
          <p:grpSpPr>
            <a:xfrm>
              <a:off x="5500431" y="6877275"/>
              <a:ext cx="2309359" cy="2309359"/>
              <a:chOff x="-251721" y="12002175"/>
              <a:chExt cx="2309359" cy="2309359"/>
            </a:xfrm>
          </p:grpSpPr>
          <p:pic>
            <p:nvPicPr>
              <p:cNvPr id="73" name="Picture 7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1721" y="12002175"/>
                <a:ext cx="2309359" cy="2309359"/>
              </a:xfrm>
              <a:prstGeom prst="rect">
                <a:avLst/>
              </a:prstGeom>
            </p:spPr>
          </p:pic>
          <p:sp>
            <p:nvSpPr>
              <p:cNvPr id="74" name="Rectangle 139"/>
              <p:cNvSpPr/>
              <p:nvPr/>
            </p:nvSpPr>
            <p:spPr>
              <a:xfrm>
                <a:off x="294512" y="12344400"/>
                <a:ext cx="1278870" cy="12792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p>
            </p:txBody>
          </p:sp>
        </p:grpSp>
        <p:grpSp>
          <p:nvGrpSpPr>
            <p:cNvPr id="75" name="Group 74"/>
            <p:cNvGrpSpPr/>
            <p:nvPr/>
          </p:nvGrpSpPr>
          <p:grpSpPr>
            <a:xfrm>
              <a:off x="5465834" y="4552182"/>
              <a:ext cx="2309359" cy="2309359"/>
              <a:chOff x="-251721" y="12002175"/>
              <a:chExt cx="2309359" cy="2309359"/>
            </a:xfrm>
          </p:grpSpPr>
          <p:pic>
            <p:nvPicPr>
              <p:cNvPr id="76" name="Picture 7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1721" y="12002175"/>
                <a:ext cx="2309359" cy="2309359"/>
              </a:xfrm>
              <a:prstGeom prst="rect">
                <a:avLst/>
              </a:prstGeom>
            </p:spPr>
          </p:pic>
          <p:sp>
            <p:nvSpPr>
              <p:cNvPr id="77" name="Rectangle 139"/>
              <p:cNvSpPr/>
              <p:nvPr/>
            </p:nvSpPr>
            <p:spPr>
              <a:xfrm>
                <a:off x="294512" y="12344400"/>
                <a:ext cx="1278870" cy="12792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p>
            </p:txBody>
          </p:sp>
        </p:grpSp>
        <p:sp>
          <p:nvSpPr>
            <p:cNvPr id="78" name="TextBox 77"/>
            <p:cNvSpPr txBox="1"/>
            <p:nvPr/>
          </p:nvSpPr>
          <p:spPr bwMode="auto">
            <a:xfrm>
              <a:off x="6054175" y="5047639"/>
              <a:ext cx="1186767" cy="830997"/>
            </a:xfrm>
            <a:prstGeom prst="rect">
              <a:avLst/>
            </a:prstGeom>
            <a:noFill/>
          </p:spPr>
          <p:txBody>
            <a:bodyPr wrap="square">
              <a:spAutoFit/>
            </a:bodyPr>
            <a:lstStyle/>
            <a:p>
              <a:pPr algn="ctr" defTabSz="1828434" fontAlgn="auto">
                <a:spcBef>
                  <a:spcPts val="0"/>
                </a:spcBef>
                <a:spcAft>
                  <a:spcPts val="0"/>
                </a:spcAft>
                <a:defRPr/>
              </a:pPr>
              <a:r>
                <a:rPr lang="en-US" sz="4800" b="1" dirty="0" smtClean="0">
                  <a:solidFill>
                    <a:schemeClr val="bg1"/>
                  </a:solidFill>
                  <a:latin typeface="Lato" pitchFamily="34" charset="0"/>
                  <a:ea typeface="Lato" pitchFamily="34" charset="0"/>
                  <a:cs typeface="Lato" pitchFamily="34" charset="0"/>
                </a:rPr>
                <a:t>1</a:t>
              </a:r>
              <a:endParaRPr lang="id-ID" sz="4800" b="1" dirty="0">
                <a:solidFill>
                  <a:schemeClr val="bg1"/>
                </a:solidFill>
                <a:latin typeface="Lato" pitchFamily="34" charset="0"/>
                <a:ea typeface="Lato" pitchFamily="34" charset="0"/>
                <a:cs typeface="Lato" pitchFamily="34" charset="0"/>
              </a:endParaRPr>
            </a:p>
          </p:txBody>
        </p:sp>
        <p:sp>
          <p:nvSpPr>
            <p:cNvPr id="79" name="TextBox 78"/>
            <p:cNvSpPr txBox="1"/>
            <p:nvPr/>
          </p:nvSpPr>
          <p:spPr bwMode="auto">
            <a:xfrm>
              <a:off x="6072247" y="7404769"/>
              <a:ext cx="1186767" cy="830997"/>
            </a:xfrm>
            <a:prstGeom prst="rect">
              <a:avLst/>
            </a:prstGeom>
            <a:noFill/>
          </p:spPr>
          <p:txBody>
            <a:bodyPr wrap="square">
              <a:spAutoFit/>
            </a:bodyPr>
            <a:lstStyle/>
            <a:p>
              <a:pPr algn="ctr" defTabSz="1828434" fontAlgn="auto">
                <a:spcBef>
                  <a:spcPts val="0"/>
                </a:spcBef>
                <a:spcAft>
                  <a:spcPts val="0"/>
                </a:spcAft>
                <a:defRPr/>
              </a:pPr>
              <a:r>
                <a:rPr lang="en-US" sz="4800" b="1" dirty="0" smtClean="0">
                  <a:solidFill>
                    <a:schemeClr val="bg1"/>
                  </a:solidFill>
                  <a:latin typeface="Lato" pitchFamily="34" charset="0"/>
                  <a:ea typeface="Lato" pitchFamily="34" charset="0"/>
                  <a:cs typeface="Lato" pitchFamily="34" charset="0"/>
                </a:rPr>
                <a:t>2</a:t>
              </a:r>
              <a:endParaRPr lang="id-ID" sz="4800" b="1" dirty="0">
                <a:solidFill>
                  <a:schemeClr val="bg1"/>
                </a:solidFill>
                <a:latin typeface="Lato" pitchFamily="34" charset="0"/>
                <a:ea typeface="Lato" pitchFamily="34" charset="0"/>
                <a:cs typeface="Lato" pitchFamily="34" charset="0"/>
              </a:endParaRPr>
            </a:p>
          </p:txBody>
        </p:sp>
        <p:sp>
          <p:nvSpPr>
            <p:cNvPr id="80" name="TextBox 79"/>
            <p:cNvSpPr txBox="1"/>
            <p:nvPr/>
          </p:nvSpPr>
          <p:spPr bwMode="auto">
            <a:xfrm>
              <a:off x="6070786" y="9723942"/>
              <a:ext cx="1186767" cy="830997"/>
            </a:xfrm>
            <a:prstGeom prst="rect">
              <a:avLst/>
            </a:prstGeom>
            <a:noFill/>
          </p:spPr>
          <p:txBody>
            <a:bodyPr wrap="square">
              <a:spAutoFit/>
            </a:bodyPr>
            <a:lstStyle/>
            <a:p>
              <a:pPr algn="ctr" defTabSz="1828434" fontAlgn="auto">
                <a:spcBef>
                  <a:spcPts val="0"/>
                </a:spcBef>
                <a:spcAft>
                  <a:spcPts val="0"/>
                </a:spcAft>
                <a:defRPr/>
              </a:pPr>
              <a:r>
                <a:rPr lang="en-US" sz="4800" b="1" dirty="0" smtClean="0">
                  <a:solidFill>
                    <a:schemeClr val="bg1"/>
                  </a:solidFill>
                  <a:latin typeface="Lato" pitchFamily="34" charset="0"/>
                  <a:ea typeface="Lato" pitchFamily="34" charset="0"/>
                  <a:cs typeface="Lato" pitchFamily="34" charset="0"/>
                </a:rPr>
                <a:t>3</a:t>
              </a:r>
              <a:endParaRPr lang="id-ID" sz="4800" b="1" dirty="0">
                <a:solidFill>
                  <a:schemeClr val="bg1"/>
                </a:solidFill>
                <a:latin typeface="Lato" pitchFamily="34" charset="0"/>
                <a:ea typeface="Lato" pitchFamily="34" charset="0"/>
                <a:cs typeface="Lato" pitchFamily="34" charset="0"/>
              </a:endParaRPr>
            </a:p>
          </p:txBody>
        </p:sp>
        <p:sp>
          <p:nvSpPr>
            <p:cNvPr id="81" name="TextBox 80"/>
            <p:cNvSpPr txBox="1"/>
            <p:nvPr/>
          </p:nvSpPr>
          <p:spPr>
            <a:xfrm>
              <a:off x="2193527" y="5349199"/>
              <a:ext cx="3679604" cy="960227"/>
            </a:xfrm>
            <a:prstGeom prst="rect">
              <a:avLst/>
            </a:prstGeom>
            <a:noFill/>
          </p:spPr>
          <p:txBody>
            <a:bodyPr wrap="square" lIns="219419" tIns="109710" rIns="219419" bIns="109710" rtlCol="0">
              <a:spAutoFit/>
            </a:bodyPr>
            <a:lstStyle/>
            <a:p>
              <a:r>
                <a:rPr lang="en-US" sz="2400" dirty="0">
                  <a:solidFill>
                    <a:schemeClr val="bg1">
                      <a:lumMod val="75000"/>
                    </a:schemeClr>
                  </a:solidFill>
                  <a:latin typeface="Lato" pitchFamily="34" charset="0"/>
                  <a:ea typeface="Lato" pitchFamily="34" charset="0"/>
                  <a:cs typeface="Lato" pitchFamily="34" charset="0"/>
                </a:rPr>
                <a:t>Lorem Ipsum has two main data </a:t>
              </a:r>
              <a:r>
                <a:rPr lang="en-US" sz="2400" dirty="0" smtClean="0">
                  <a:solidFill>
                    <a:schemeClr val="bg1">
                      <a:lumMod val="75000"/>
                    </a:schemeClr>
                  </a:solidFill>
                  <a:latin typeface="Lato" pitchFamily="34" charset="0"/>
                  <a:ea typeface="Lato" pitchFamily="34" charset="0"/>
                  <a:cs typeface="Lato" pitchFamily="34" charset="0"/>
                </a:rPr>
                <a:t>statistical.</a:t>
              </a:r>
              <a:endParaRPr lang="en-US" sz="2400" dirty="0">
                <a:solidFill>
                  <a:schemeClr val="bg1">
                    <a:lumMod val="75000"/>
                  </a:schemeClr>
                </a:solidFill>
                <a:latin typeface="Lato" pitchFamily="34" charset="0"/>
                <a:ea typeface="Lato" pitchFamily="34" charset="0"/>
                <a:cs typeface="Lato" pitchFamily="34" charset="0"/>
              </a:endParaRPr>
            </a:p>
          </p:txBody>
        </p:sp>
        <p:grpSp>
          <p:nvGrpSpPr>
            <p:cNvPr id="82" name="กลุ่ม 35"/>
            <p:cNvGrpSpPr/>
            <p:nvPr/>
          </p:nvGrpSpPr>
          <p:grpSpPr>
            <a:xfrm>
              <a:off x="1433738" y="5369438"/>
              <a:ext cx="759788" cy="759788"/>
              <a:chOff x="1095022" y="-1242008"/>
              <a:chExt cx="1371600" cy="1371600"/>
            </a:xfrm>
          </p:grpSpPr>
          <p:sp>
            <p:nvSpPr>
              <p:cNvPr id="83" name="วงรี 36"/>
              <p:cNvSpPr/>
              <p:nvPr/>
            </p:nvSpPr>
            <p:spPr>
              <a:xfrm>
                <a:off x="1095022" y="-1242008"/>
                <a:ext cx="1371600" cy="13716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dirty="0"/>
              </a:p>
            </p:txBody>
          </p:sp>
          <p:sp>
            <p:nvSpPr>
              <p:cNvPr id="84" name="Freeform 33"/>
              <p:cNvSpPr>
                <a:spLocks noChangeArrowheads="1"/>
              </p:cNvSpPr>
              <p:nvPr/>
            </p:nvSpPr>
            <p:spPr bwMode="auto">
              <a:xfrm>
                <a:off x="1374421" y="-998190"/>
                <a:ext cx="779815" cy="820429"/>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sp>
          <p:nvSpPr>
            <p:cNvPr id="85" name="TextBox 84"/>
            <p:cNvSpPr txBox="1"/>
            <p:nvPr/>
          </p:nvSpPr>
          <p:spPr>
            <a:xfrm>
              <a:off x="2193571" y="7376194"/>
              <a:ext cx="3679604" cy="960227"/>
            </a:xfrm>
            <a:prstGeom prst="rect">
              <a:avLst/>
            </a:prstGeom>
            <a:noFill/>
          </p:spPr>
          <p:txBody>
            <a:bodyPr wrap="square" lIns="219419" tIns="109710" rIns="219419" bIns="109710" rtlCol="0">
              <a:spAutoFit/>
            </a:bodyPr>
            <a:lstStyle/>
            <a:p>
              <a:r>
                <a:rPr lang="en-US" sz="2400" dirty="0">
                  <a:solidFill>
                    <a:schemeClr val="bg1">
                      <a:lumMod val="75000"/>
                    </a:schemeClr>
                  </a:solidFill>
                  <a:latin typeface="Lato" pitchFamily="34" charset="0"/>
                  <a:ea typeface="Lato" pitchFamily="34" charset="0"/>
                  <a:cs typeface="Lato" pitchFamily="34" charset="0"/>
                </a:rPr>
                <a:t>Lorem Ipsum has two main data </a:t>
              </a:r>
              <a:r>
                <a:rPr lang="en-US" sz="2400" dirty="0" smtClean="0">
                  <a:solidFill>
                    <a:schemeClr val="bg1">
                      <a:lumMod val="75000"/>
                    </a:schemeClr>
                  </a:solidFill>
                  <a:latin typeface="Lato" pitchFamily="34" charset="0"/>
                  <a:ea typeface="Lato" pitchFamily="34" charset="0"/>
                  <a:cs typeface="Lato" pitchFamily="34" charset="0"/>
                </a:rPr>
                <a:t>statistical.</a:t>
              </a:r>
              <a:endParaRPr lang="en-US" sz="2400" dirty="0">
                <a:solidFill>
                  <a:schemeClr val="bg1">
                    <a:lumMod val="75000"/>
                  </a:schemeClr>
                </a:solidFill>
                <a:latin typeface="Lato" pitchFamily="34" charset="0"/>
                <a:ea typeface="Lato" pitchFamily="34" charset="0"/>
                <a:cs typeface="Lato" pitchFamily="34" charset="0"/>
              </a:endParaRPr>
            </a:p>
          </p:txBody>
        </p:sp>
        <p:grpSp>
          <p:nvGrpSpPr>
            <p:cNvPr id="86" name="กลุ่ม 35"/>
            <p:cNvGrpSpPr/>
            <p:nvPr/>
          </p:nvGrpSpPr>
          <p:grpSpPr>
            <a:xfrm>
              <a:off x="1433782" y="7396433"/>
              <a:ext cx="759788" cy="759788"/>
              <a:chOff x="1095022" y="-1242008"/>
              <a:chExt cx="1371600" cy="1371600"/>
            </a:xfrm>
          </p:grpSpPr>
          <p:sp>
            <p:nvSpPr>
              <p:cNvPr id="87" name="วงรี 36"/>
              <p:cNvSpPr/>
              <p:nvPr/>
            </p:nvSpPr>
            <p:spPr>
              <a:xfrm>
                <a:off x="1095022" y="-1242008"/>
                <a:ext cx="1371600" cy="13716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dirty="0"/>
              </a:p>
            </p:txBody>
          </p:sp>
          <p:sp>
            <p:nvSpPr>
              <p:cNvPr id="88" name="Freeform 33"/>
              <p:cNvSpPr>
                <a:spLocks noChangeArrowheads="1"/>
              </p:cNvSpPr>
              <p:nvPr/>
            </p:nvSpPr>
            <p:spPr bwMode="auto">
              <a:xfrm>
                <a:off x="1374421" y="-998190"/>
                <a:ext cx="779815" cy="820429"/>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sp>
          <p:nvSpPr>
            <p:cNvPr id="89" name="TextBox 88"/>
            <p:cNvSpPr txBox="1"/>
            <p:nvPr/>
          </p:nvSpPr>
          <p:spPr>
            <a:xfrm>
              <a:off x="2232072" y="9845210"/>
              <a:ext cx="3679604" cy="960227"/>
            </a:xfrm>
            <a:prstGeom prst="rect">
              <a:avLst/>
            </a:prstGeom>
            <a:noFill/>
          </p:spPr>
          <p:txBody>
            <a:bodyPr wrap="square" lIns="219419" tIns="109710" rIns="219419" bIns="109710" rtlCol="0">
              <a:spAutoFit/>
            </a:bodyPr>
            <a:lstStyle/>
            <a:p>
              <a:r>
                <a:rPr lang="en-US" sz="2400" dirty="0">
                  <a:solidFill>
                    <a:schemeClr val="bg1">
                      <a:lumMod val="75000"/>
                    </a:schemeClr>
                  </a:solidFill>
                  <a:latin typeface="Lato" pitchFamily="34" charset="0"/>
                  <a:ea typeface="Lato" pitchFamily="34" charset="0"/>
                  <a:cs typeface="Lato" pitchFamily="34" charset="0"/>
                </a:rPr>
                <a:t>Lorem Ipsum has two main data </a:t>
              </a:r>
              <a:r>
                <a:rPr lang="en-US" sz="2400" dirty="0" smtClean="0">
                  <a:solidFill>
                    <a:schemeClr val="bg1">
                      <a:lumMod val="75000"/>
                    </a:schemeClr>
                  </a:solidFill>
                  <a:latin typeface="Lato" pitchFamily="34" charset="0"/>
                  <a:ea typeface="Lato" pitchFamily="34" charset="0"/>
                  <a:cs typeface="Lato" pitchFamily="34" charset="0"/>
                </a:rPr>
                <a:t>statistical.</a:t>
              </a:r>
              <a:endParaRPr lang="en-US" sz="2400" dirty="0">
                <a:solidFill>
                  <a:schemeClr val="bg1">
                    <a:lumMod val="75000"/>
                  </a:schemeClr>
                </a:solidFill>
                <a:latin typeface="Lato" pitchFamily="34" charset="0"/>
                <a:ea typeface="Lato" pitchFamily="34" charset="0"/>
                <a:cs typeface="Lato" pitchFamily="34" charset="0"/>
              </a:endParaRPr>
            </a:p>
          </p:txBody>
        </p:sp>
        <p:grpSp>
          <p:nvGrpSpPr>
            <p:cNvPr id="90" name="กลุ่ม 35"/>
            <p:cNvGrpSpPr/>
            <p:nvPr/>
          </p:nvGrpSpPr>
          <p:grpSpPr>
            <a:xfrm>
              <a:off x="1472283" y="9868257"/>
              <a:ext cx="759788" cy="759788"/>
              <a:chOff x="1095022" y="-1236938"/>
              <a:chExt cx="1371600" cy="1371600"/>
            </a:xfrm>
          </p:grpSpPr>
          <p:sp>
            <p:nvSpPr>
              <p:cNvPr id="91" name="วงรี 36"/>
              <p:cNvSpPr/>
              <p:nvPr/>
            </p:nvSpPr>
            <p:spPr>
              <a:xfrm>
                <a:off x="1095022" y="-1236938"/>
                <a:ext cx="1371600" cy="13716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dirty="0"/>
              </a:p>
            </p:txBody>
          </p:sp>
          <p:sp>
            <p:nvSpPr>
              <p:cNvPr id="92" name="Freeform 33"/>
              <p:cNvSpPr>
                <a:spLocks noChangeArrowheads="1"/>
              </p:cNvSpPr>
              <p:nvPr/>
            </p:nvSpPr>
            <p:spPr bwMode="auto">
              <a:xfrm>
                <a:off x="1374421" y="-998190"/>
                <a:ext cx="779815" cy="820429"/>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sp>
          <p:nvSpPr>
            <p:cNvPr id="93" name="TextBox 92"/>
            <p:cNvSpPr txBox="1"/>
            <p:nvPr/>
          </p:nvSpPr>
          <p:spPr>
            <a:xfrm>
              <a:off x="2332293" y="4533463"/>
              <a:ext cx="2931281" cy="861774"/>
            </a:xfrm>
            <a:prstGeom prst="rect">
              <a:avLst/>
            </a:prstGeom>
            <a:noFill/>
          </p:spPr>
          <p:txBody>
            <a:bodyPr wrap="square" rtlCol="0">
              <a:spAutoFit/>
            </a:bodyPr>
            <a:lstStyle/>
            <a:p>
              <a:r>
                <a:rPr lang="en-US" sz="5000" b="1" dirty="0" smtClean="0">
                  <a:solidFill>
                    <a:schemeClr val="accent3"/>
                  </a:solidFill>
                  <a:latin typeface="Lato Black" charset="0"/>
                  <a:ea typeface="Lato Black" charset="0"/>
                  <a:cs typeface="Lato Black" charset="0"/>
                </a:rPr>
                <a:t>25%</a:t>
              </a:r>
            </a:p>
          </p:txBody>
        </p:sp>
        <p:sp>
          <p:nvSpPr>
            <p:cNvPr id="94" name="TextBox 93"/>
            <p:cNvSpPr txBox="1"/>
            <p:nvPr/>
          </p:nvSpPr>
          <p:spPr>
            <a:xfrm>
              <a:off x="2340066" y="6564503"/>
              <a:ext cx="2931281" cy="861774"/>
            </a:xfrm>
            <a:prstGeom prst="rect">
              <a:avLst/>
            </a:prstGeom>
            <a:noFill/>
          </p:spPr>
          <p:txBody>
            <a:bodyPr wrap="square" rtlCol="0">
              <a:spAutoFit/>
            </a:bodyPr>
            <a:lstStyle/>
            <a:p>
              <a:r>
                <a:rPr lang="en-US" sz="5000" b="1" dirty="0" smtClean="0">
                  <a:solidFill>
                    <a:schemeClr val="accent1"/>
                  </a:solidFill>
                  <a:latin typeface="Lato Black" charset="0"/>
                  <a:ea typeface="Lato Black" charset="0"/>
                  <a:cs typeface="Lato Black" charset="0"/>
                </a:rPr>
                <a:t>25%</a:t>
              </a:r>
            </a:p>
          </p:txBody>
        </p:sp>
        <p:sp>
          <p:nvSpPr>
            <p:cNvPr id="95" name="TextBox 94"/>
            <p:cNvSpPr txBox="1"/>
            <p:nvPr/>
          </p:nvSpPr>
          <p:spPr>
            <a:xfrm>
              <a:off x="2397015" y="9129037"/>
              <a:ext cx="2931281" cy="861774"/>
            </a:xfrm>
            <a:prstGeom prst="rect">
              <a:avLst/>
            </a:prstGeom>
            <a:noFill/>
          </p:spPr>
          <p:txBody>
            <a:bodyPr wrap="square" rtlCol="0">
              <a:spAutoFit/>
            </a:bodyPr>
            <a:lstStyle/>
            <a:p>
              <a:r>
                <a:rPr lang="en-US" sz="5000" b="1" dirty="0" smtClean="0">
                  <a:solidFill>
                    <a:schemeClr val="accent2"/>
                  </a:solidFill>
                  <a:latin typeface="Lato Black" charset="0"/>
                  <a:ea typeface="Lato Black" charset="0"/>
                  <a:cs typeface="Lato Black" charset="0"/>
                </a:rPr>
                <a:t>25%</a:t>
              </a:r>
            </a:p>
          </p:txBody>
        </p:sp>
        <p:grpSp>
          <p:nvGrpSpPr>
            <p:cNvPr id="2" name="Group 1"/>
            <p:cNvGrpSpPr/>
            <p:nvPr/>
          </p:nvGrpSpPr>
          <p:grpSpPr>
            <a:xfrm>
              <a:off x="14447837" y="3733800"/>
              <a:ext cx="8874066" cy="8597896"/>
              <a:chOff x="15121386" y="5836177"/>
              <a:chExt cx="7582395" cy="7346423"/>
            </a:xfrm>
          </p:grpSpPr>
          <p:grpSp>
            <p:nvGrpSpPr>
              <p:cNvPr id="97" name="กลุ่ม 500"/>
              <p:cNvGrpSpPr/>
              <p:nvPr/>
            </p:nvGrpSpPr>
            <p:grpSpPr>
              <a:xfrm>
                <a:off x="15121386" y="9713033"/>
                <a:ext cx="7582395" cy="3469567"/>
                <a:chOff x="3603626" y="4614862"/>
                <a:chExt cx="2376488" cy="1087438"/>
              </a:xfrm>
            </p:grpSpPr>
            <p:sp>
              <p:nvSpPr>
                <p:cNvPr id="198" name="Freeform 424"/>
                <p:cNvSpPr>
                  <a:spLocks/>
                </p:cNvSpPr>
                <p:nvPr/>
              </p:nvSpPr>
              <p:spPr bwMode="auto">
                <a:xfrm>
                  <a:off x="5353051" y="5324475"/>
                  <a:ext cx="238125" cy="377825"/>
                </a:xfrm>
                <a:custGeom>
                  <a:avLst/>
                  <a:gdLst>
                    <a:gd name="T0" fmla="*/ 44 w 56"/>
                    <a:gd name="T1" fmla="*/ 0 h 88"/>
                    <a:gd name="T2" fmla="*/ 0 w 56"/>
                    <a:gd name="T3" fmla="*/ 44 h 88"/>
                    <a:gd name="T4" fmla="*/ 44 w 56"/>
                    <a:gd name="T5" fmla="*/ 88 h 88"/>
                    <a:gd name="T6" fmla="*/ 56 w 56"/>
                    <a:gd name="T7" fmla="*/ 88 h 88"/>
                    <a:gd name="T8" fmla="*/ 56 w 56"/>
                    <a:gd name="T9" fmla="*/ 0 h 88"/>
                    <a:gd name="T10" fmla="*/ 44 w 56"/>
                    <a:gd name="T11" fmla="*/ 0 h 88"/>
                  </a:gdLst>
                  <a:ahLst/>
                  <a:cxnLst>
                    <a:cxn ang="0">
                      <a:pos x="T0" y="T1"/>
                    </a:cxn>
                    <a:cxn ang="0">
                      <a:pos x="T2" y="T3"/>
                    </a:cxn>
                    <a:cxn ang="0">
                      <a:pos x="T4" y="T5"/>
                    </a:cxn>
                    <a:cxn ang="0">
                      <a:pos x="T6" y="T7"/>
                    </a:cxn>
                    <a:cxn ang="0">
                      <a:pos x="T8" y="T9"/>
                    </a:cxn>
                    <a:cxn ang="0">
                      <a:pos x="T10" y="T11"/>
                    </a:cxn>
                  </a:cxnLst>
                  <a:rect l="0" t="0" r="r" b="b"/>
                  <a:pathLst>
                    <a:path w="56" h="88">
                      <a:moveTo>
                        <a:pt x="44" y="0"/>
                      </a:moveTo>
                      <a:cubicBezTo>
                        <a:pt x="20" y="0"/>
                        <a:pt x="0" y="20"/>
                        <a:pt x="0" y="44"/>
                      </a:cubicBezTo>
                      <a:cubicBezTo>
                        <a:pt x="0" y="69"/>
                        <a:pt x="20" y="88"/>
                        <a:pt x="44" y="88"/>
                      </a:cubicBezTo>
                      <a:cubicBezTo>
                        <a:pt x="56" y="88"/>
                        <a:pt x="56" y="88"/>
                        <a:pt x="56" y="88"/>
                      </a:cubicBezTo>
                      <a:cubicBezTo>
                        <a:pt x="56" y="0"/>
                        <a:pt x="56" y="0"/>
                        <a:pt x="56" y="0"/>
                      </a:cubicBezTo>
                      <a:lnTo>
                        <a:pt x="44" y="0"/>
                      </a:lnTo>
                      <a:close/>
                    </a:path>
                  </a:pathLst>
                </a:custGeom>
                <a:solidFill>
                  <a:srgbClr val="1022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99" name="Freeform 425"/>
                <p:cNvSpPr>
                  <a:spLocks/>
                </p:cNvSpPr>
                <p:nvPr/>
              </p:nvSpPr>
              <p:spPr bwMode="auto">
                <a:xfrm>
                  <a:off x="4364039" y="5324475"/>
                  <a:ext cx="244475" cy="377825"/>
                </a:xfrm>
                <a:custGeom>
                  <a:avLst/>
                  <a:gdLst>
                    <a:gd name="T0" fmla="*/ 45 w 57"/>
                    <a:gd name="T1" fmla="*/ 0 h 88"/>
                    <a:gd name="T2" fmla="*/ 0 w 57"/>
                    <a:gd name="T3" fmla="*/ 44 h 88"/>
                    <a:gd name="T4" fmla="*/ 45 w 57"/>
                    <a:gd name="T5" fmla="*/ 88 h 88"/>
                    <a:gd name="T6" fmla="*/ 57 w 57"/>
                    <a:gd name="T7" fmla="*/ 88 h 88"/>
                    <a:gd name="T8" fmla="*/ 57 w 57"/>
                    <a:gd name="T9" fmla="*/ 0 h 88"/>
                    <a:gd name="T10" fmla="*/ 45 w 57"/>
                    <a:gd name="T11" fmla="*/ 0 h 88"/>
                  </a:gdLst>
                  <a:ahLst/>
                  <a:cxnLst>
                    <a:cxn ang="0">
                      <a:pos x="T0" y="T1"/>
                    </a:cxn>
                    <a:cxn ang="0">
                      <a:pos x="T2" y="T3"/>
                    </a:cxn>
                    <a:cxn ang="0">
                      <a:pos x="T4" y="T5"/>
                    </a:cxn>
                    <a:cxn ang="0">
                      <a:pos x="T6" y="T7"/>
                    </a:cxn>
                    <a:cxn ang="0">
                      <a:pos x="T8" y="T9"/>
                    </a:cxn>
                    <a:cxn ang="0">
                      <a:pos x="T10" y="T11"/>
                    </a:cxn>
                  </a:cxnLst>
                  <a:rect l="0" t="0" r="r" b="b"/>
                  <a:pathLst>
                    <a:path w="57" h="88">
                      <a:moveTo>
                        <a:pt x="45" y="0"/>
                      </a:moveTo>
                      <a:cubicBezTo>
                        <a:pt x="20" y="0"/>
                        <a:pt x="0" y="20"/>
                        <a:pt x="0" y="44"/>
                      </a:cubicBezTo>
                      <a:cubicBezTo>
                        <a:pt x="0" y="69"/>
                        <a:pt x="20" y="88"/>
                        <a:pt x="45" y="88"/>
                      </a:cubicBezTo>
                      <a:cubicBezTo>
                        <a:pt x="57" y="88"/>
                        <a:pt x="57" y="88"/>
                        <a:pt x="57" y="88"/>
                      </a:cubicBezTo>
                      <a:cubicBezTo>
                        <a:pt x="57" y="0"/>
                        <a:pt x="57" y="0"/>
                        <a:pt x="57" y="0"/>
                      </a:cubicBezTo>
                      <a:lnTo>
                        <a:pt x="45" y="0"/>
                      </a:lnTo>
                      <a:close/>
                    </a:path>
                  </a:pathLst>
                </a:custGeom>
                <a:solidFill>
                  <a:srgbClr val="1022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00" name="Freeform 426"/>
                <p:cNvSpPr>
                  <a:spLocks/>
                </p:cNvSpPr>
                <p:nvPr/>
              </p:nvSpPr>
              <p:spPr bwMode="auto">
                <a:xfrm>
                  <a:off x="5353051" y="5324475"/>
                  <a:ext cx="238125" cy="377825"/>
                </a:xfrm>
                <a:custGeom>
                  <a:avLst/>
                  <a:gdLst>
                    <a:gd name="T0" fmla="*/ 44 w 56"/>
                    <a:gd name="T1" fmla="*/ 0 h 88"/>
                    <a:gd name="T2" fmla="*/ 0 w 56"/>
                    <a:gd name="T3" fmla="*/ 44 h 88"/>
                    <a:gd name="T4" fmla="*/ 44 w 56"/>
                    <a:gd name="T5" fmla="*/ 88 h 88"/>
                    <a:gd name="T6" fmla="*/ 56 w 56"/>
                    <a:gd name="T7" fmla="*/ 88 h 88"/>
                    <a:gd name="T8" fmla="*/ 56 w 56"/>
                    <a:gd name="T9" fmla="*/ 0 h 88"/>
                    <a:gd name="T10" fmla="*/ 44 w 56"/>
                    <a:gd name="T11" fmla="*/ 0 h 88"/>
                  </a:gdLst>
                  <a:ahLst/>
                  <a:cxnLst>
                    <a:cxn ang="0">
                      <a:pos x="T0" y="T1"/>
                    </a:cxn>
                    <a:cxn ang="0">
                      <a:pos x="T2" y="T3"/>
                    </a:cxn>
                    <a:cxn ang="0">
                      <a:pos x="T4" y="T5"/>
                    </a:cxn>
                    <a:cxn ang="0">
                      <a:pos x="T6" y="T7"/>
                    </a:cxn>
                    <a:cxn ang="0">
                      <a:pos x="T8" y="T9"/>
                    </a:cxn>
                    <a:cxn ang="0">
                      <a:pos x="T10" y="T11"/>
                    </a:cxn>
                  </a:cxnLst>
                  <a:rect l="0" t="0" r="r" b="b"/>
                  <a:pathLst>
                    <a:path w="56" h="88">
                      <a:moveTo>
                        <a:pt x="44" y="0"/>
                      </a:moveTo>
                      <a:cubicBezTo>
                        <a:pt x="20" y="0"/>
                        <a:pt x="0" y="20"/>
                        <a:pt x="0" y="44"/>
                      </a:cubicBezTo>
                      <a:cubicBezTo>
                        <a:pt x="0" y="69"/>
                        <a:pt x="20" y="88"/>
                        <a:pt x="44" y="88"/>
                      </a:cubicBezTo>
                      <a:cubicBezTo>
                        <a:pt x="56" y="88"/>
                        <a:pt x="56" y="88"/>
                        <a:pt x="56" y="88"/>
                      </a:cubicBezTo>
                      <a:cubicBezTo>
                        <a:pt x="56" y="0"/>
                        <a:pt x="56" y="0"/>
                        <a:pt x="56" y="0"/>
                      </a:cubicBezTo>
                      <a:lnTo>
                        <a:pt x="44" y="0"/>
                      </a:lnTo>
                      <a:close/>
                    </a:path>
                  </a:pathLst>
                </a:custGeom>
                <a:solidFill>
                  <a:srgbClr val="1022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01" name="Oval 437"/>
                <p:cNvSpPr>
                  <a:spLocks noChangeArrowheads="1"/>
                </p:cNvSpPr>
                <p:nvPr/>
              </p:nvSpPr>
              <p:spPr bwMode="auto">
                <a:xfrm>
                  <a:off x="4419601" y="5324475"/>
                  <a:ext cx="376238" cy="377825"/>
                </a:xfrm>
                <a:prstGeom prst="ellipse">
                  <a:avLst/>
                </a:prstGeom>
                <a:solidFill>
                  <a:srgbClr val="2228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02" name="Oval 439"/>
                <p:cNvSpPr>
                  <a:spLocks noChangeArrowheads="1"/>
                </p:cNvSpPr>
                <p:nvPr/>
              </p:nvSpPr>
              <p:spPr bwMode="auto">
                <a:xfrm>
                  <a:off x="5403851" y="5324475"/>
                  <a:ext cx="381000" cy="377825"/>
                </a:xfrm>
                <a:prstGeom prst="ellipse">
                  <a:avLst/>
                </a:prstGeom>
                <a:solidFill>
                  <a:srgbClr val="2228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nvGrpSpPr>
                <p:cNvPr id="203" name="กลุ่ม 506"/>
                <p:cNvGrpSpPr/>
                <p:nvPr/>
              </p:nvGrpSpPr>
              <p:grpSpPr>
                <a:xfrm>
                  <a:off x="3603626" y="4614862"/>
                  <a:ext cx="2376488" cy="1052513"/>
                  <a:chOff x="3603626" y="4614862"/>
                  <a:chExt cx="2376488" cy="1052513"/>
                </a:xfrm>
              </p:grpSpPr>
              <p:sp>
                <p:nvSpPr>
                  <p:cNvPr id="204" name="Oval 427"/>
                  <p:cNvSpPr>
                    <a:spLocks noChangeArrowheads="1"/>
                  </p:cNvSpPr>
                  <p:nvPr/>
                </p:nvSpPr>
                <p:spPr bwMode="auto">
                  <a:xfrm>
                    <a:off x="4992689" y="5291137"/>
                    <a:ext cx="381000" cy="376238"/>
                  </a:xfrm>
                  <a:prstGeom prst="ellipse">
                    <a:avLst/>
                  </a:prstGeom>
                  <a:solidFill>
                    <a:srgbClr val="1022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05" name="Freeform 428"/>
                  <p:cNvSpPr>
                    <a:spLocks/>
                  </p:cNvSpPr>
                  <p:nvPr/>
                </p:nvSpPr>
                <p:spPr bwMode="auto">
                  <a:xfrm>
                    <a:off x="3932239" y="5291137"/>
                    <a:ext cx="244475" cy="376238"/>
                  </a:xfrm>
                  <a:custGeom>
                    <a:avLst/>
                    <a:gdLst>
                      <a:gd name="T0" fmla="*/ 45 w 57"/>
                      <a:gd name="T1" fmla="*/ 0 h 88"/>
                      <a:gd name="T2" fmla="*/ 0 w 57"/>
                      <a:gd name="T3" fmla="*/ 44 h 88"/>
                      <a:gd name="T4" fmla="*/ 45 w 57"/>
                      <a:gd name="T5" fmla="*/ 88 h 88"/>
                      <a:gd name="T6" fmla="*/ 57 w 57"/>
                      <a:gd name="T7" fmla="*/ 88 h 88"/>
                      <a:gd name="T8" fmla="*/ 57 w 57"/>
                      <a:gd name="T9" fmla="*/ 0 h 88"/>
                      <a:gd name="T10" fmla="*/ 45 w 57"/>
                      <a:gd name="T11" fmla="*/ 0 h 88"/>
                    </a:gdLst>
                    <a:ahLst/>
                    <a:cxnLst>
                      <a:cxn ang="0">
                        <a:pos x="T0" y="T1"/>
                      </a:cxn>
                      <a:cxn ang="0">
                        <a:pos x="T2" y="T3"/>
                      </a:cxn>
                      <a:cxn ang="0">
                        <a:pos x="T4" y="T5"/>
                      </a:cxn>
                      <a:cxn ang="0">
                        <a:pos x="T6" y="T7"/>
                      </a:cxn>
                      <a:cxn ang="0">
                        <a:pos x="T8" y="T9"/>
                      </a:cxn>
                      <a:cxn ang="0">
                        <a:pos x="T10" y="T11"/>
                      </a:cxn>
                    </a:cxnLst>
                    <a:rect l="0" t="0" r="r" b="b"/>
                    <a:pathLst>
                      <a:path w="57" h="88">
                        <a:moveTo>
                          <a:pt x="45" y="0"/>
                        </a:moveTo>
                        <a:cubicBezTo>
                          <a:pt x="20" y="0"/>
                          <a:pt x="0" y="19"/>
                          <a:pt x="0" y="44"/>
                        </a:cubicBezTo>
                        <a:cubicBezTo>
                          <a:pt x="0" y="68"/>
                          <a:pt x="20" y="88"/>
                          <a:pt x="45" y="88"/>
                        </a:cubicBezTo>
                        <a:cubicBezTo>
                          <a:pt x="57" y="88"/>
                          <a:pt x="57" y="88"/>
                          <a:pt x="57" y="88"/>
                        </a:cubicBezTo>
                        <a:cubicBezTo>
                          <a:pt x="57" y="0"/>
                          <a:pt x="57" y="0"/>
                          <a:pt x="57" y="0"/>
                        </a:cubicBezTo>
                        <a:lnTo>
                          <a:pt x="45" y="0"/>
                        </a:lnTo>
                        <a:close/>
                      </a:path>
                    </a:pathLst>
                  </a:custGeom>
                  <a:solidFill>
                    <a:srgbClr val="1022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06" name="Oval 429"/>
                  <p:cNvSpPr>
                    <a:spLocks noChangeArrowheads="1"/>
                  </p:cNvSpPr>
                  <p:nvPr/>
                </p:nvSpPr>
                <p:spPr bwMode="auto">
                  <a:xfrm>
                    <a:off x="3987801" y="5291137"/>
                    <a:ext cx="376238" cy="376238"/>
                  </a:xfrm>
                  <a:prstGeom prst="ellipse">
                    <a:avLst/>
                  </a:prstGeom>
                  <a:solidFill>
                    <a:srgbClr val="1022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07" name="Rectangle 430"/>
                  <p:cNvSpPr>
                    <a:spLocks noChangeArrowheads="1"/>
                  </p:cNvSpPr>
                  <p:nvPr/>
                </p:nvSpPr>
                <p:spPr bwMode="auto">
                  <a:xfrm>
                    <a:off x="3638551" y="5230812"/>
                    <a:ext cx="1354138" cy="158750"/>
                  </a:xfrm>
                  <a:prstGeom prst="rect">
                    <a:avLst/>
                  </a:prstGeom>
                  <a:solidFill>
                    <a:srgbClr val="5BA5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08" name="Freeform 431"/>
                  <p:cNvSpPr>
                    <a:spLocks/>
                  </p:cNvSpPr>
                  <p:nvPr/>
                </p:nvSpPr>
                <p:spPr bwMode="auto">
                  <a:xfrm>
                    <a:off x="4219576" y="5389562"/>
                    <a:ext cx="1760538" cy="123825"/>
                  </a:xfrm>
                  <a:custGeom>
                    <a:avLst/>
                    <a:gdLst>
                      <a:gd name="T0" fmla="*/ 403 w 412"/>
                      <a:gd name="T1" fmla="*/ 29 h 29"/>
                      <a:gd name="T2" fmla="*/ 0 w 412"/>
                      <a:gd name="T3" fmla="*/ 29 h 29"/>
                      <a:gd name="T4" fmla="*/ 0 w 412"/>
                      <a:gd name="T5" fmla="*/ 0 h 29"/>
                      <a:gd name="T6" fmla="*/ 403 w 412"/>
                      <a:gd name="T7" fmla="*/ 0 h 29"/>
                      <a:gd name="T8" fmla="*/ 412 w 412"/>
                      <a:gd name="T9" fmla="*/ 8 h 29"/>
                      <a:gd name="T10" fmla="*/ 412 w 412"/>
                      <a:gd name="T11" fmla="*/ 20 h 29"/>
                      <a:gd name="T12" fmla="*/ 403 w 412"/>
                      <a:gd name="T13" fmla="*/ 29 h 29"/>
                    </a:gdLst>
                    <a:ahLst/>
                    <a:cxnLst>
                      <a:cxn ang="0">
                        <a:pos x="T0" y="T1"/>
                      </a:cxn>
                      <a:cxn ang="0">
                        <a:pos x="T2" y="T3"/>
                      </a:cxn>
                      <a:cxn ang="0">
                        <a:pos x="T4" y="T5"/>
                      </a:cxn>
                      <a:cxn ang="0">
                        <a:pos x="T6" y="T7"/>
                      </a:cxn>
                      <a:cxn ang="0">
                        <a:pos x="T8" y="T9"/>
                      </a:cxn>
                      <a:cxn ang="0">
                        <a:pos x="T10" y="T11"/>
                      </a:cxn>
                      <a:cxn ang="0">
                        <a:pos x="T12" y="T13"/>
                      </a:cxn>
                    </a:cxnLst>
                    <a:rect l="0" t="0" r="r" b="b"/>
                    <a:pathLst>
                      <a:path w="412" h="29">
                        <a:moveTo>
                          <a:pt x="403" y="29"/>
                        </a:moveTo>
                        <a:cubicBezTo>
                          <a:pt x="0" y="29"/>
                          <a:pt x="0" y="29"/>
                          <a:pt x="0" y="29"/>
                        </a:cubicBezTo>
                        <a:cubicBezTo>
                          <a:pt x="0" y="0"/>
                          <a:pt x="0" y="0"/>
                          <a:pt x="0" y="0"/>
                        </a:cubicBezTo>
                        <a:cubicBezTo>
                          <a:pt x="403" y="0"/>
                          <a:pt x="403" y="0"/>
                          <a:pt x="403" y="0"/>
                        </a:cubicBezTo>
                        <a:cubicBezTo>
                          <a:pt x="408" y="0"/>
                          <a:pt x="412" y="4"/>
                          <a:pt x="412" y="8"/>
                        </a:cubicBezTo>
                        <a:cubicBezTo>
                          <a:pt x="412" y="20"/>
                          <a:pt x="412" y="20"/>
                          <a:pt x="412" y="20"/>
                        </a:cubicBezTo>
                        <a:cubicBezTo>
                          <a:pt x="412" y="25"/>
                          <a:pt x="408" y="29"/>
                          <a:pt x="403" y="29"/>
                        </a:cubicBezTo>
                        <a:close/>
                      </a:path>
                    </a:pathLst>
                  </a:custGeom>
                  <a:solidFill>
                    <a:srgbClr val="1D425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09" name="Freeform 432"/>
                  <p:cNvSpPr>
                    <a:spLocks/>
                  </p:cNvSpPr>
                  <p:nvPr/>
                </p:nvSpPr>
                <p:spPr bwMode="auto">
                  <a:xfrm>
                    <a:off x="4992689" y="4614862"/>
                    <a:ext cx="949325" cy="774700"/>
                  </a:xfrm>
                  <a:custGeom>
                    <a:avLst/>
                    <a:gdLst>
                      <a:gd name="T0" fmla="*/ 222 w 222"/>
                      <a:gd name="T1" fmla="*/ 181 h 181"/>
                      <a:gd name="T2" fmla="*/ 0 w 222"/>
                      <a:gd name="T3" fmla="*/ 181 h 181"/>
                      <a:gd name="T4" fmla="*/ 0 w 222"/>
                      <a:gd name="T5" fmla="*/ 0 h 181"/>
                      <a:gd name="T6" fmla="*/ 112 w 222"/>
                      <a:gd name="T7" fmla="*/ 0 h 181"/>
                      <a:gd name="T8" fmla="*/ 166 w 222"/>
                      <a:gd name="T9" fmla="*/ 28 h 181"/>
                      <a:gd name="T10" fmla="*/ 211 w 222"/>
                      <a:gd name="T11" fmla="*/ 95 h 181"/>
                      <a:gd name="T12" fmla="*/ 222 w 222"/>
                      <a:gd name="T13" fmla="*/ 132 h 181"/>
                      <a:gd name="T14" fmla="*/ 222 w 222"/>
                      <a:gd name="T15" fmla="*/ 181 h 1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2" h="181">
                        <a:moveTo>
                          <a:pt x="222" y="181"/>
                        </a:moveTo>
                        <a:cubicBezTo>
                          <a:pt x="0" y="181"/>
                          <a:pt x="0" y="181"/>
                          <a:pt x="0" y="181"/>
                        </a:cubicBezTo>
                        <a:cubicBezTo>
                          <a:pt x="0" y="0"/>
                          <a:pt x="0" y="0"/>
                          <a:pt x="0" y="0"/>
                        </a:cubicBezTo>
                        <a:cubicBezTo>
                          <a:pt x="112" y="0"/>
                          <a:pt x="112" y="0"/>
                          <a:pt x="112" y="0"/>
                        </a:cubicBezTo>
                        <a:cubicBezTo>
                          <a:pt x="133" y="0"/>
                          <a:pt x="154" y="10"/>
                          <a:pt x="166" y="28"/>
                        </a:cubicBezTo>
                        <a:cubicBezTo>
                          <a:pt x="211" y="95"/>
                          <a:pt x="211" y="95"/>
                          <a:pt x="211" y="95"/>
                        </a:cubicBezTo>
                        <a:cubicBezTo>
                          <a:pt x="218" y="106"/>
                          <a:pt x="222" y="119"/>
                          <a:pt x="222" y="132"/>
                        </a:cubicBezTo>
                        <a:lnTo>
                          <a:pt x="222" y="181"/>
                        </a:lnTo>
                        <a:close/>
                      </a:path>
                    </a:pathLst>
                  </a:custGeom>
                  <a:solidFill>
                    <a:srgbClr val="6BB1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10" name="Freeform 433"/>
                  <p:cNvSpPr>
                    <a:spLocks/>
                  </p:cNvSpPr>
                  <p:nvPr/>
                </p:nvSpPr>
                <p:spPr bwMode="auto">
                  <a:xfrm>
                    <a:off x="5224464" y="4700587"/>
                    <a:ext cx="598488" cy="373063"/>
                  </a:xfrm>
                  <a:custGeom>
                    <a:avLst/>
                    <a:gdLst>
                      <a:gd name="T0" fmla="*/ 0 w 140"/>
                      <a:gd name="T1" fmla="*/ 87 h 87"/>
                      <a:gd name="T2" fmla="*/ 0 w 140"/>
                      <a:gd name="T3" fmla="*/ 0 h 87"/>
                      <a:gd name="T4" fmla="*/ 58 w 140"/>
                      <a:gd name="T5" fmla="*/ 0 h 87"/>
                      <a:gd name="T6" fmla="*/ 95 w 140"/>
                      <a:gd name="T7" fmla="*/ 20 h 87"/>
                      <a:gd name="T8" fmla="*/ 140 w 140"/>
                      <a:gd name="T9" fmla="*/ 87 h 87"/>
                      <a:gd name="T10" fmla="*/ 0 w 140"/>
                      <a:gd name="T11" fmla="*/ 87 h 87"/>
                    </a:gdLst>
                    <a:ahLst/>
                    <a:cxnLst>
                      <a:cxn ang="0">
                        <a:pos x="T0" y="T1"/>
                      </a:cxn>
                      <a:cxn ang="0">
                        <a:pos x="T2" y="T3"/>
                      </a:cxn>
                      <a:cxn ang="0">
                        <a:pos x="T4" y="T5"/>
                      </a:cxn>
                      <a:cxn ang="0">
                        <a:pos x="T6" y="T7"/>
                      </a:cxn>
                      <a:cxn ang="0">
                        <a:pos x="T8" y="T9"/>
                      </a:cxn>
                      <a:cxn ang="0">
                        <a:pos x="T10" y="T11"/>
                      </a:cxn>
                    </a:cxnLst>
                    <a:rect l="0" t="0" r="r" b="b"/>
                    <a:pathLst>
                      <a:path w="140" h="87">
                        <a:moveTo>
                          <a:pt x="0" y="87"/>
                        </a:moveTo>
                        <a:cubicBezTo>
                          <a:pt x="0" y="0"/>
                          <a:pt x="0" y="0"/>
                          <a:pt x="0" y="0"/>
                        </a:cubicBezTo>
                        <a:cubicBezTo>
                          <a:pt x="58" y="0"/>
                          <a:pt x="58" y="0"/>
                          <a:pt x="58" y="0"/>
                        </a:cubicBezTo>
                        <a:cubicBezTo>
                          <a:pt x="73" y="0"/>
                          <a:pt x="86" y="7"/>
                          <a:pt x="95" y="20"/>
                        </a:cubicBezTo>
                        <a:cubicBezTo>
                          <a:pt x="140" y="87"/>
                          <a:pt x="140" y="87"/>
                          <a:pt x="140" y="87"/>
                        </a:cubicBezTo>
                        <a:lnTo>
                          <a:pt x="0" y="87"/>
                        </a:lnTo>
                        <a:close/>
                      </a:path>
                    </a:pathLst>
                  </a:custGeom>
                  <a:solidFill>
                    <a:srgbClr val="226E9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11" name="Rectangle 434"/>
                  <p:cNvSpPr>
                    <a:spLocks noChangeArrowheads="1"/>
                  </p:cNvSpPr>
                  <p:nvPr/>
                </p:nvSpPr>
                <p:spPr bwMode="auto">
                  <a:xfrm>
                    <a:off x="4992689" y="4614862"/>
                    <a:ext cx="115888" cy="774700"/>
                  </a:xfrm>
                  <a:prstGeom prst="rect">
                    <a:avLst/>
                  </a:prstGeom>
                  <a:solidFill>
                    <a:srgbClr val="5BA5C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12" name="Freeform 435"/>
                  <p:cNvSpPr>
                    <a:spLocks/>
                  </p:cNvSpPr>
                  <p:nvPr/>
                </p:nvSpPr>
                <p:spPr bwMode="auto">
                  <a:xfrm>
                    <a:off x="4391026" y="5291137"/>
                    <a:ext cx="447675" cy="222250"/>
                  </a:xfrm>
                  <a:custGeom>
                    <a:avLst/>
                    <a:gdLst>
                      <a:gd name="T0" fmla="*/ 53 w 105"/>
                      <a:gd name="T1" fmla="*/ 0 h 52"/>
                      <a:gd name="T2" fmla="*/ 0 w 105"/>
                      <a:gd name="T3" fmla="*/ 52 h 52"/>
                      <a:gd name="T4" fmla="*/ 105 w 105"/>
                      <a:gd name="T5" fmla="*/ 52 h 52"/>
                      <a:gd name="T6" fmla="*/ 53 w 105"/>
                      <a:gd name="T7" fmla="*/ 0 h 52"/>
                    </a:gdLst>
                    <a:ahLst/>
                    <a:cxnLst>
                      <a:cxn ang="0">
                        <a:pos x="T0" y="T1"/>
                      </a:cxn>
                      <a:cxn ang="0">
                        <a:pos x="T2" y="T3"/>
                      </a:cxn>
                      <a:cxn ang="0">
                        <a:pos x="T4" y="T5"/>
                      </a:cxn>
                      <a:cxn ang="0">
                        <a:pos x="T6" y="T7"/>
                      </a:cxn>
                    </a:cxnLst>
                    <a:rect l="0" t="0" r="r" b="b"/>
                    <a:pathLst>
                      <a:path w="105" h="52">
                        <a:moveTo>
                          <a:pt x="53" y="0"/>
                        </a:moveTo>
                        <a:cubicBezTo>
                          <a:pt x="24" y="0"/>
                          <a:pt x="0" y="23"/>
                          <a:pt x="0" y="52"/>
                        </a:cubicBezTo>
                        <a:cubicBezTo>
                          <a:pt x="105" y="52"/>
                          <a:pt x="105" y="52"/>
                          <a:pt x="105" y="52"/>
                        </a:cubicBezTo>
                        <a:cubicBezTo>
                          <a:pt x="105" y="23"/>
                          <a:pt x="82" y="0"/>
                          <a:pt x="53" y="0"/>
                        </a:cubicBezTo>
                        <a:close/>
                      </a:path>
                    </a:pathLst>
                  </a:custGeom>
                  <a:solidFill>
                    <a:srgbClr val="1022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13" name="Freeform 436"/>
                  <p:cNvSpPr>
                    <a:spLocks/>
                  </p:cNvSpPr>
                  <p:nvPr/>
                </p:nvSpPr>
                <p:spPr bwMode="auto">
                  <a:xfrm>
                    <a:off x="5378451" y="5291137"/>
                    <a:ext cx="449263" cy="222250"/>
                  </a:xfrm>
                  <a:custGeom>
                    <a:avLst/>
                    <a:gdLst>
                      <a:gd name="T0" fmla="*/ 53 w 105"/>
                      <a:gd name="T1" fmla="*/ 0 h 52"/>
                      <a:gd name="T2" fmla="*/ 0 w 105"/>
                      <a:gd name="T3" fmla="*/ 52 h 52"/>
                      <a:gd name="T4" fmla="*/ 105 w 105"/>
                      <a:gd name="T5" fmla="*/ 52 h 52"/>
                      <a:gd name="T6" fmla="*/ 53 w 105"/>
                      <a:gd name="T7" fmla="*/ 0 h 52"/>
                    </a:gdLst>
                    <a:ahLst/>
                    <a:cxnLst>
                      <a:cxn ang="0">
                        <a:pos x="T0" y="T1"/>
                      </a:cxn>
                      <a:cxn ang="0">
                        <a:pos x="T2" y="T3"/>
                      </a:cxn>
                      <a:cxn ang="0">
                        <a:pos x="T4" y="T5"/>
                      </a:cxn>
                      <a:cxn ang="0">
                        <a:pos x="T6" y="T7"/>
                      </a:cxn>
                    </a:cxnLst>
                    <a:rect l="0" t="0" r="r" b="b"/>
                    <a:pathLst>
                      <a:path w="105" h="52">
                        <a:moveTo>
                          <a:pt x="53" y="0"/>
                        </a:moveTo>
                        <a:cubicBezTo>
                          <a:pt x="24" y="0"/>
                          <a:pt x="0" y="23"/>
                          <a:pt x="0" y="52"/>
                        </a:cubicBezTo>
                        <a:cubicBezTo>
                          <a:pt x="105" y="52"/>
                          <a:pt x="105" y="52"/>
                          <a:pt x="105" y="52"/>
                        </a:cubicBezTo>
                        <a:cubicBezTo>
                          <a:pt x="105" y="23"/>
                          <a:pt x="81" y="0"/>
                          <a:pt x="53" y="0"/>
                        </a:cubicBezTo>
                        <a:close/>
                      </a:path>
                    </a:pathLst>
                  </a:custGeom>
                  <a:solidFill>
                    <a:srgbClr val="10222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14" name="Oval 438"/>
                  <p:cNvSpPr>
                    <a:spLocks noChangeArrowheads="1"/>
                  </p:cNvSpPr>
                  <p:nvPr/>
                </p:nvSpPr>
                <p:spPr bwMode="auto">
                  <a:xfrm>
                    <a:off x="4514851" y="5419725"/>
                    <a:ext cx="187325" cy="187325"/>
                  </a:xfrm>
                  <a:prstGeom prst="ellipse">
                    <a:avLst/>
                  </a:prstGeom>
                  <a:solidFill>
                    <a:srgbClr val="EAE1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15" name="Oval 440"/>
                  <p:cNvSpPr>
                    <a:spLocks noChangeArrowheads="1"/>
                  </p:cNvSpPr>
                  <p:nvPr/>
                </p:nvSpPr>
                <p:spPr bwMode="auto">
                  <a:xfrm>
                    <a:off x="5502276" y="5419725"/>
                    <a:ext cx="184150" cy="187325"/>
                  </a:xfrm>
                  <a:prstGeom prst="ellipse">
                    <a:avLst/>
                  </a:prstGeom>
                  <a:solidFill>
                    <a:srgbClr val="EAE1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16" name="Rectangle 441"/>
                  <p:cNvSpPr>
                    <a:spLocks noChangeArrowheads="1"/>
                  </p:cNvSpPr>
                  <p:nvPr/>
                </p:nvSpPr>
                <p:spPr bwMode="auto">
                  <a:xfrm>
                    <a:off x="4138614" y="5253037"/>
                    <a:ext cx="80963" cy="76200"/>
                  </a:xfrm>
                  <a:prstGeom prst="rect">
                    <a:avLst/>
                  </a:prstGeom>
                  <a:solidFill>
                    <a:srgbClr val="F3BF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17" name="Rectangle 442"/>
                  <p:cNvSpPr>
                    <a:spLocks noChangeArrowheads="1"/>
                  </p:cNvSpPr>
                  <p:nvPr/>
                </p:nvSpPr>
                <p:spPr bwMode="auto">
                  <a:xfrm>
                    <a:off x="3638551" y="5253037"/>
                    <a:ext cx="80963" cy="76200"/>
                  </a:xfrm>
                  <a:prstGeom prst="rect">
                    <a:avLst/>
                  </a:prstGeom>
                  <a:solidFill>
                    <a:srgbClr val="F3BF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18" name="Freeform 443"/>
                  <p:cNvSpPr>
                    <a:spLocks/>
                  </p:cNvSpPr>
                  <p:nvPr/>
                </p:nvSpPr>
                <p:spPr bwMode="auto">
                  <a:xfrm>
                    <a:off x="5224464" y="5102225"/>
                    <a:ext cx="119063" cy="30163"/>
                  </a:xfrm>
                  <a:custGeom>
                    <a:avLst/>
                    <a:gdLst>
                      <a:gd name="T0" fmla="*/ 23 w 28"/>
                      <a:gd name="T1" fmla="*/ 7 h 7"/>
                      <a:gd name="T2" fmla="*/ 5 w 28"/>
                      <a:gd name="T3" fmla="*/ 7 h 7"/>
                      <a:gd name="T4" fmla="*/ 0 w 28"/>
                      <a:gd name="T5" fmla="*/ 2 h 7"/>
                      <a:gd name="T6" fmla="*/ 0 w 28"/>
                      <a:gd name="T7" fmla="*/ 0 h 7"/>
                      <a:gd name="T8" fmla="*/ 28 w 28"/>
                      <a:gd name="T9" fmla="*/ 0 h 7"/>
                      <a:gd name="T10" fmla="*/ 28 w 28"/>
                      <a:gd name="T11" fmla="*/ 2 h 7"/>
                      <a:gd name="T12" fmla="*/ 23 w 28"/>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28" h="7">
                        <a:moveTo>
                          <a:pt x="23" y="7"/>
                        </a:moveTo>
                        <a:cubicBezTo>
                          <a:pt x="5" y="7"/>
                          <a:pt x="5" y="7"/>
                          <a:pt x="5" y="7"/>
                        </a:cubicBezTo>
                        <a:cubicBezTo>
                          <a:pt x="2" y="7"/>
                          <a:pt x="0" y="5"/>
                          <a:pt x="0" y="2"/>
                        </a:cubicBezTo>
                        <a:cubicBezTo>
                          <a:pt x="0" y="0"/>
                          <a:pt x="0" y="0"/>
                          <a:pt x="0" y="0"/>
                        </a:cubicBezTo>
                        <a:cubicBezTo>
                          <a:pt x="28" y="0"/>
                          <a:pt x="28" y="0"/>
                          <a:pt x="28" y="0"/>
                        </a:cubicBezTo>
                        <a:cubicBezTo>
                          <a:pt x="28" y="2"/>
                          <a:pt x="28" y="2"/>
                          <a:pt x="28" y="2"/>
                        </a:cubicBezTo>
                        <a:cubicBezTo>
                          <a:pt x="28" y="5"/>
                          <a:pt x="26" y="7"/>
                          <a:pt x="23" y="7"/>
                        </a:cubicBezTo>
                        <a:close/>
                      </a:path>
                    </a:pathLst>
                  </a:custGeom>
                  <a:solidFill>
                    <a:srgbClr val="2228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19" name="Freeform 444"/>
                  <p:cNvSpPr>
                    <a:spLocks/>
                  </p:cNvSpPr>
                  <p:nvPr/>
                </p:nvSpPr>
                <p:spPr bwMode="auto">
                  <a:xfrm>
                    <a:off x="5868989" y="5218112"/>
                    <a:ext cx="73025" cy="146050"/>
                  </a:xfrm>
                  <a:custGeom>
                    <a:avLst/>
                    <a:gdLst>
                      <a:gd name="T0" fmla="*/ 0 w 17"/>
                      <a:gd name="T1" fmla="*/ 17 h 34"/>
                      <a:gd name="T2" fmla="*/ 17 w 17"/>
                      <a:gd name="T3" fmla="*/ 0 h 34"/>
                      <a:gd name="T4" fmla="*/ 17 w 17"/>
                      <a:gd name="T5" fmla="*/ 34 h 34"/>
                      <a:gd name="T6" fmla="*/ 0 w 17"/>
                      <a:gd name="T7" fmla="*/ 17 h 34"/>
                    </a:gdLst>
                    <a:ahLst/>
                    <a:cxnLst>
                      <a:cxn ang="0">
                        <a:pos x="T0" y="T1"/>
                      </a:cxn>
                      <a:cxn ang="0">
                        <a:pos x="T2" y="T3"/>
                      </a:cxn>
                      <a:cxn ang="0">
                        <a:pos x="T4" y="T5"/>
                      </a:cxn>
                      <a:cxn ang="0">
                        <a:pos x="T6" y="T7"/>
                      </a:cxn>
                    </a:cxnLst>
                    <a:rect l="0" t="0" r="r" b="b"/>
                    <a:pathLst>
                      <a:path w="17" h="34">
                        <a:moveTo>
                          <a:pt x="0" y="17"/>
                        </a:moveTo>
                        <a:cubicBezTo>
                          <a:pt x="0" y="7"/>
                          <a:pt x="8" y="0"/>
                          <a:pt x="17" y="0"/>
                        </a:cubicBezTo>
                        <a:cubicBezTo>
                          <a:pt x="17" y="34"/>
                          <a:pt x="17" y="34"/>
                          <a:pt x="17" y="34"/>
                        </a:cubicBezTo>
                        <a:cubicBezTo>
                          <a:pt x="8" y="34"/>
                          <a:pt x="0" y="26"/>
                          <a:pt x="0" y="17"/>
                        </a:cubicBezTo>
                        <a:close/>
                      </a:path>
                    </a:pathLst>
                  </a:custGeom>
                  <a:solidFill>
                    <a:srgbClr val="FBB0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20" name="Freeform 445"/>
                  <p:cNvSpPr>
                    <a:spLocks/>
                  </p:cNvSpPr>
                  <p:nvPr/>
                </p:nvSpPr>
                <p:spPr bwMode="auto">
                  <a:xfrm>
                    <a:off x="3603626" y="5389562"/>
                    <a:ext cx="654050" cy="123825"/>
                  </a:xfrm>
                  <a:custGeom>
                    <a:avLst/>
                    <a:gdLst>
                      <a:gd name="T0" fmla="*/ 8 w 153"/>
                      <a:gd name="T1" fmla="*/ 0 h 29"/>
                      <a:gd name="T2" fmla="*/ 144 w 153"/>
                      <a:gd name="T3" fmla="*/ 0 h 29"/>
                      <a:gd name="T4" fmla="*/ 153 w 153"/>
                      <a:gd name="T5" fmla="*/ 8 h 29"/>
                      <a:gd name="T6" fmla="*/ 153 w 153"/>
                      <a:gd name="T7" fmla="*/ 20 h 29"/>
                      <a:gd name="T8" fmla="*/ 144 w 153"/>
                      <a:gd name="T9" fmla="*/ 29 h 29"/>
                      <a:gd name="T10" fmla="*/ 8 w 153"/>
                      <a:gd name="T11" fmla="*/ 29 h 29"/>
                      <a:gd name="T12" fmla="*/ 0 w 153"/>
                      <a:gd name="T13" fmla="*/ 20 h 29"/>
                      <a:gd name="T14" fmla="*/ 0 w 153"/>
                      <a:gd name="T15" fmla="*/ 8 h 29"/>
                      <a:gd name="T16" fmla="*/ 8 w 153"/>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29">
                        <a:moveTo>
                          <a:pt x="8" y="0"/>
                        </a:moveTo>
                        <a:cubicBezTo>
                          <a:pt x="144" y="0"/>
                          <a:pt x="144" y="0"/>
                          <a:pt x="144" y="0"/>
                        </a:cubicBezTo>
                        <a:cubicBezTo>
                          <a:pt x="149" y="0"/>
                          <a:pt x="153" y="4"/>
                          <a:pt x="153" y="8"/>
                        </a:cubicBezTo>
                        <a:cubicBezTo>
                          <a:pt x="153" y="20"/>
                          <a:pt x="153" y="20"/>
                          <a:pt x="153" y="20"/>
                        </a:cubicBezTo>
                        <a:cubicBezTo>
                          <a:pt x="153" y="25"/>
                          <a:pt x="149" y="29"/>
                          <a:pt x="144" y="29"/>
                        </a:cubicBezTo>
                        <a:cubicBezTo>
                          <a:pt x="8" y="29"/>
                          <a:pt x="8" y="29"/>
                          <a:pt x="8" y="29"/>
                        </a:cubicBezTo>
                        <a:cubicBezTo>
                          <a:pt x="3" y="29"/>
                          <a:pt x="0" y="25"/>
                          <a:pt x="0" y="20"/>
                        </a:cubicBezTo>
                        <a:cubicBezTo>
                          <a:pt x="0" y="8"/>
                          <a:pt x="0" y="8"/>
                          <a:pt x="0" y="8"/>
                        </a:cubicBezTo>
                        <a:cubicBezTo>
                          <a:pt x="0" y="4"/>
                          <a:pt x="3" y="0"/>
                          <a:pt x="8" y="0"/>
                        </a:cubicBezTo>
                        <a:close/>
                      </a:path>
                    </a:pathLst>
                  </a:custGeom>
                  <a:solidFill>
                    <a:srgbClr val="1B32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21" name="Oval 446"/>
                  <p:cNvSpPr>
                    <a:spLocks noChangeArrowheads="1"/>
                  </p:cNvSpPr>
                  <p:nvPr/>
                </p:nvSpPr>
                <p:spPr bwMode="auto">
                  <a:xfrm>
                    <a:off x="4154489" y="5422900"/>
                    <a:ext cx="52388" cy="55563"/>
                  </a:xfrm>
                  <a:prstGeom prst="ellipse">
                    <a:avLst/>
                  </a:prstGeom>
                  <a:solidFill>
                    <a:srgbClr val="F3BF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22" name="Oval 447"/>
                  <p:cNvSpPr>
                    <a:spLocks noChangeArrowheads="1"/>
                  </p:cNvSpPr>
                  <p:nvPr/>
                </p:nvSpPr>
                <p:spPr bwMode="auto">
                  <a:xfrm>
                    <a:off x="3654426" y="5422900"/>
                    <a:ext cx="52388" cy="55563"/>
                  </a:xfrm>
                  <a:prstGeom prst="ellipse">
                    <a:avLst/>
                  </a:prstGeom>
                  <a:solidFill>
                    <a:srgbClr val="F3BF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grpSp>
          <p:grpSp>
            <p:nvGrpSpPr>
              <p:cNvPr id="98" name="กลุ่ม 526"/>
              <p:cNvGrpSpPr/>
              <p:nvPr/>
            </p:nvGrpSpPr>
            <p:grpSpPr>
              <a:xfrm>
                <a:off x="15192297" y="9616799"/>
                <a:ext cx="4310366" cy="2046285"/>
                <a:chOff x="3625851" y="4584700"/>
                <a:chExt cx="1350963" cy="641350"/>
              </a:xfrm>
            </p:grpSpPr>
            <p:sp>
              <p:nvSpPr>
                <p:cNvPr id="174" name="Rectangle 448"/>
                <p:cNvSpPr>
                  <a:spLocks noChangeArrowheads="1"/>
                </p:cNvSpPr>
                <p:nvPr/>
              </p:nvSpPr>
              <p:spPr bwMode="auto">
                <a:xfrm>
                  <a:off x="4305301" y="4675187"/>
                  <a:ext cx="671513" cy="547688"/>
                </a:xfrm>
                <a:prstGeom prst="rect">
                  <a:avLst/>
                </a:prstGeom>
                <a:solidFill>
                  <a:srgbClr val="E3C08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75" name="Freeform 449"/>
                <p:cNvSpPr>
                  <a:spLocks/>
                </p:cNvSpPr>
                <p:nvPr/>
              </p:nvSpPr>
              <p:spPr bwMode="auto">
                <a:xfrm>
                  <a:off x="4305301" y="4584700"/>
                  <a:ext cx="671513" cy="90488"/>
                </a:xfrm>
                <a:custGeom>
                  <a:avLst/>
                  <a:gdLst>
                    <a:gd name="T0" fmla="*/ 396 w 423"/>
                    <a:gd name="T1" fmla="*/ 0 h 57"/>
                    <a:gd name="T2" fmla="*/ 396 w 423"/>
                    <a:gd name="T3" fmla="*/ 0 h 57"/>
                    <a:gd name="T4" fmla="*/ 396 w 423"/>
                    <a:gd name="T5" fmla="*/ 0 h 57"/>
                    <a:gd name="T6" fmla="*/ 213 w 423"/>
                    <a:gd name="T7" fmla="*/ 0 h 57"/>
                    <a:gd name="T8" fmla="*/ 27 w 423"/>
                    <a:gd name="T9" fmla="*/ 0 h 57"/>
                    <a:gd name="T10" fmla="*/ 27 w 423"/>
                    <a:gd name="T11" fmla="*/ 0 h 57"/>
                    <a:gd name="T12" fmla="*/ 27 w 423"/>
                    <a:gd name="T13" fmla="*/ 0 h 57"/>
                    <a:gd name="T14" fmla="*/ 0 w 423"/>
                    <a:gd name="T15" fmla="*/ 57 h 57"/>
                    <a:gd name="T16" fmla="*/ 423 w 423"/>
                    <a:gd name="T17" fmla="*/ 57 h 57"/>
                    <a:gd name="T18" fmla="*/ 396 w 423"/>
                    <a:gd name="T19"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57">
                      <a:moveTo>
                        <a:pt x="396" y="0"/>
                      </a:moveTo>
                      <a:lnTo>
                        <a:pt x="396" y="0"/>
                      </a:lnTo>
                      <a:lnTo>
                        <a:pt x="396" y="0"/>
                      </a:lnTo>
                      <a:lnTo>
                        <a:pt x="213" y="0"/>
                      </a:lnTo>
                      <a:lnTo>
                        <a:pt x="27" y="0"/>
                      </a:lnTo>
                      <a:lnTo>
                        <a:pt x="27" y="0"/>
                      </a:lnTo>
                      <a:lnTo>
                        <a:pt x="27" y="0"/>
                      </a:lnTo>
                      <a:lnTo>
                        <a:pt x="0" y="57"/>
                      </a:lnTo>
                      <a:lnTo>
                        <a:pt x="423" y="57"/>
                      </a:lnTo>
                      <a:lnTo>
                        <a:pt x="396" y="0"/>
                      </a:lnTo>
                      <a:close/>
                    </a:path>
                  </a:pathLst>
                </a:custGeom>
                <a:solidFill>
                  <a:srgbClr val="C9A7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76" name="Rectangle 450"/>
                <p:cNvSpPr>
                  <a:spLocks noChangeArrowheads="1"/>
                </p:cNvSpPr>
                <p:nvPr/>
              </p:nvSpPr>
              <p:spPr bwMode="auto">
                <a:xfrm>
                  <a:off x="4595814" y="4675187"/>
                  <a:ext cx="93663" cy="227013"/>
                </a:xfrm>
                <a:prstGeom prst="rect">
                  <a:avLst/>
                </a:prstGeom>
                <a:solidFill>
                  <a:srgbClr val="F3F6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77" name="Freeform 451"/>
                <p:cNvSpPr>
                  <a:spLocks/>
                </p:cNvSpPr>
                <p:nvPr/>
              </p:nvSpPr>
              <p:spPr bwMode="auto">
                <a:xfrm>
                  <a:off x="4595814" y="4584700"/>
                  <a:ext cx="93663" cy="90488"/>
                </a:xfrm>
                <a:custGeom>
                  <a:avLst/>
                  <a:gdLst>
                    <a:gd name="T0" fmla="*/ 51 w 59"/>
                    <a:gd name="T1" fmla="*/ 0 h 57"/>
                    <a:gd name="T2" fmla="*/ 46 w 59"/>
                    <a:gd name="T3" fmla="*/ 0 h 57"/>
                    <a:gd name="T4" fmla="*/ 11 w 59"/>
                    <a:gd name="T5" fmla="*/ 0 h 57"/>
                    <a:gd name="T6" fmla="*/ 8 w 59"/>
                    <a:gd name="T7" fmla="*/ 0 h 57"/>
                    <a:gd name="T8" fmla="*/ 0 w 59"/>
                    <a:gd name="T9" fmla="*/ 57 h 57"/>
                    <a:gd name="T10" fmla="*/ 59 w 59"/>
                    <a:gd name="T11" fmla="*/ 57 h 57"/>
                    <a:gd name="T12" fmla="*/ 51 w 5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59" h="57">
                      <a:moveTo>
                        <a:pt x="51" y="0"/>
                      </a:moveTo>
                      <a:lnTo>
                        <a:pt x="46" y="0"/>
                      </a:lnTo>
                      <a:lnTo>
                        <a:pt x="11" y="0"/>
                      </a:lnTo>
                      <a:lnTo>
                        <a:pt x="8" y="0"/>
                      </a:lnTo>
                      <a:lnTo>
                        <a:pt x="0" y="57"/>
                      </a:lnTo>
                      <a:lnTo>
                        <a:pt x="59" y="57"/>
                      </a:lnTo>
                      <a:lnTo>
                        <a:pt x="51" y="0"/>
                      </a:lnTo>
                      <a:close/>
                    </a:path>
                  </a:pathLst>
                </a:custGeom>
                <a:solidFill>
                  <a:srgbClr val="C7C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78" name="Rectangle 452"/>
                <p:cNvSpPr>
                  <a:spLocks noChangeArrowheads="1"/>
                </p:cNvSpPr>
                <p:nvPr/>
              </p:nvSpPr>
              <p:spPr bwMode="auto">
                <a:xfrm>
                  <a:off x="4783139" y="5167312"/>
                  <a:ext cx="153988" cy="301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79" name="Freeform 453"/>
                <p:cNvSpPr>
                  <a:spLocks/>
                </p:cNvSpPr>
                <p:nvPr/>
              </p:nvSpPr>
              <p:spPr bwMode="auto">
                <a:xfrm>
                  <a:off x="4800601" y="5033962"/>
                  <a:ext cx="50800" cy="123825"/>
                </a:xfrm>
                <a:custGeom>
                  <a:avLst/>
                  <a:gdLst>
                    <a:gd name="T0" fmla="*/ 32 w 32"/>
                    <a:gd name="T1" fmla="*/ 16 h 78"/>
                    <a:gd name="T2" fmla="*/ 16 w 32"/>
                    <a:gd name="T3" fmla="*/ 0 h 78"/>
                    <a:gd name="T4" fmla="*/ 0 w 32"/>
                    <a:gd name="T5" fmla="*/ 16 h 78"/>
                    <a:gd name="T6" fmla="*/ 6 w 32"/>
                    <a:gd name="T7" fmla="*/ 16 h 78"/>
                    <a:gd name="T8" fmla="*/ 6 w 32"/>
                    <a:gd name="T9" fmla="*/ 78 h 78"/>
                    <a:gd name="T10" fmla="*/ 27 w 32"/>
                    <a:gd name="T11" fmla="*/ 78 h 78"/>
                    <a:gd name="T12" fmla="*/ 27 w 32"/>
                    <a:gd name="T13" fmla="*/ 16 h 78"/>
                    <a:gd name="T14" fmla="*/ 32 w 32"/>
                    <a:gd name="T15" fmla="*/ 16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78">
                      <a:moveTo>
                        <a:pt x="32" y="16"/>
                      </a:moveTo>
                      <a:lnTo>
                        <a:pt x="16" y="0"/>
                      </a:lnTo>
                      <a:lnTo>
                        <a:pt x="0" y="16"/>
                      </a:lnTo>
                      <a:lnTo>
                        <a:pt x="6" y="16"/>
                      </a:lnTo>
                      <a:lnTo>
                        <a:pt x="6" y="78"/>
                      </a:lnTo>
                      <a:lnTo>
                        <a:pt x="27" y="78"/>
                      </a:lnTo>
                      <a:lnTo>
                        <a:pt x="27" y="16"/>
                      </a:lnTo>
                      <a:lnTo>
                        <a:pt x="32" y="16"/>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80" name="Freeform 454"/>
                <p:cNvSpPr>
                  <a:spLocks/>
                </p:cNvSpPr>
                <p:nvPr/>
              </p:nvSpPr>
              <p:spPr bwMode="auto">
                <a:xfrm>
                  <a:off x="4881564" y="5064125"/>
                  <a:ext cx="39688" cy="93663"/>
                </a:xfrm>
                <a:custGeom>
                  <a:avLst/>
                  <a:gdLst>
                    <a:gd name="T0" fmla="*/ 25 w 25"/>
                    <a:gd name="T1" fmla="*/ 14 h 59"/>
                    <a:gd name="T2" fmla="*/ 11 w 25"/>
                    <a:gd name="T3" fmla="*/ 0 h 59"/>
                    <a:gd name="T4" fmla="*/ 0 w 25"/>
                    <a:gd name="T5" fmla="*/ 14 h 59"/>
                    <a:gd name="T6" fmla="*/ 3 w 25"/>
                    <a:gd name="T7" fmla="*/ 14 h 59"/>
                    <a:gd name="T8" fmla="*/ 3 w 25"/>
                    <a:gd name="T9" fmla="*/ 59 h 59"/>
                    <a:gd name="T10" fmla="*/ 19 w 25"/>
                    <a:gd name="T11" fmla="*/ 59 h 59"/>
                    <a:gd name="T12" fmla="*/ 19 w 25"/>
                    <a:gd name="T13" fmla="*/ 14 h 59"/>
                    <a:gd name="T14" fmla="*/ 25 w 25"/>
                    <a:gd name="T15" fmla="*/ 14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59">
                      <a:moveTo>
                        <a:pt x="25" y="14"/>
                      </a:moveTo>
                      <a:lnTo>
                        <a:pt x="11" y="0"/>
                      </a:lnTo>
                      <a:lnTo>
                        <a:pt x="0" y="14"/>
                      </a:lnTo>
                      <a:lnTo>
                        <a:pt x="3" y="14"/>
                      </a:lnTo>
                      <a:lnTo>
                        <a:pt x="3" y="59"/>
                      </a:lnTo>
                      <a:lnTo>
                        <a:pt x="19" y="59"/>
                      </a:lnTo>
                      <a:lnTo>
                        <a:pt x="19" y="14"/>
                      </a:lnTo>
                      <a:lnTo>
                        <a:pt x="25" y="14"/>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81" name="Rectangle 455"/>
                <p:cNvSpPr>
                  <a:spLocks noChangeArrowheads="1"/>
                </p:cNvSpPr>
                <p:nvPr/>
              </p:nvSpPr>
              <p:spPr bwMode="auto">
                <a:xfrm>
                  <a:off x="4325939" y="4718050"/>
                  <a:ext cx="111125" cy="20638"/>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82" name="Rectangle 456"/>
                <p:cNvSpPr>
                  <a:spLocks noChangeArrowheads="1"/>
                </p:cNvSpPr>
                <p:nvPr/>
              </p:nvSpPr>
              <p:spPr bwMode="auto">
                <a:xfrm>
                  <a:off x="4454526" y="4718050"/>
                  <a:ext cx="80963" cy="20638"/>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83" name="Rectangle 457"/>
                <p:cNvSpPr>
                  <a:spLocks noChangeArrowheads="1"/>
                </p:cNvSpPr>
                <p:nvPr/>
              </p:nvSpPr>
              <p:spPr bwMode="auto">
                <a:xfrm>
                  <a:off x="4325939" y="4760912"/>
                  <a:ext cx="65088" cy="20638"/>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84" name="Rectangle 458"/>
                <p:cNvSpPr>
                  <a:spLocks noChangeArrowheads="1"/>
                </p:cNvSpPr>
                <p:nvPr/>
              </p:nvSpPr>
              <p:spPr bwMode="auto">
                <a:xfrm>
                  <a:off x="4475164" y="4760912"/>
                  <a:ext cx="60325" cy="20638"/>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85" name="Rectangle 459"/>
                <p:cNvSpPr>
                  <a:spLocks noChangeArrowheads="1"/>
                </p:cNvSpPr>
                <p:nvPr/>
              </p:nvSpPr>
              <p:spPr bwMode="auto">
                <a:xfrm>
                  <a:off x="4403726" y="4760912"/>
                  <a:ext cx="58738" cy="20638"/>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86" name="Rectangle 460"/>
                <p:cNvSpPr>
                  <a:spLocks noChangeArrowheads="1"/>
                </p:cNvSpPr>
                <p:nvPr/>
              </p:nvSpPr>
              <p:spPr bwMode="auto">
                <a:xfrm>
                  <a:off x="3625851" y="4675187"/>
                  <a:ext cx="669925" cy="550863"/>
                </a:xfrm>
                <a:prstGeom prst="rect">
                  <a:avLst/>
                </a:prstGeom>
                <a:solidFill>
                  <a:srgbClr val="E3C08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87" name="Freeform 461"/>
                <p:cNvSpPr>
                  <a:spLocks/>
                </p:cNvSpPr>
                <p:nvPr/>
              </p:nvSpPr>
              <p:spPr bwMode="auto">
                <a:xfrm>
                  <a:off x="3625851" y="4589462"/>
                  <a:ext cx="669925" cy="85725"/>
                </a:xfrm>
                <a:custGeom>
                  <a:avLst/>
                  <a:gdLst>
                    <a:gd name="T0" fmla="*/ 395 w 422"/>
                    <a:gd name="T1" fmla="*/ 0 h 54"/>
                    <a:gd name="T2" fmla="*/ 395 w 422"/>
                    <a:gd name="T3" fmla="*/ 0 h 54"/>
                    <a:gd name="T4" fmla="*/ 395 w 422"/>
                    <a:gd name="T5" fmla="*/ 0 h 54"/>
                    <a:gd name="T6" fmla="*/ 212 w 422"/>
                    <a:gd name="T7" fmla="*/ 0 h 54"/>
                    <a:gd name="T8" fmla="*/ 26 w 422"/>
                    <a:gd name="T9" fmla="*/ 0 h 54"/>
                    <a:gd name="T10" fmla="*/ 26 w 422"/>
                    <a:gd name="T11" fmla="*/ 0 h 54"/>
                    <a:gd name="T12" fmla="*/ 26 w 422"/>
                    <a:gd name="T13" fmla="*/ 0 h 54"/>
                    <a:gd name="T14" fmla="*/ 0 w 422"/>
                    <a:gd name="T15" fmla="*/ 54 h 54"/>
                    <a:gd name="T16" fmla="*/ 422 w 422"/>
                    <a:gd name="T17" fmla="*/ 54 h 54"/>
                    <a:gd name="T18" fmla="*/ 395 w 422"/>
                    <a:gd name="T19"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2" h="54">
                      <a:moveTo>
                        <a:pt x="395" y="0"/>
                      </a:moveTo>
                      <a:lnTo>
                        <a:pt x="395" y="0"/>
                      </a:lnTo>
                      <a:lnTo>
                        <a:pt x="395" y="0"/>
                      </a:lnTo>
                      <a:lnTo>
                        <a:pt x="212" y="0"/>
                      </a:lnTo>
                      <a:lnTo>
                        <a:pt x="26" y="0"/>
                      </a:lnTo>
                      <a:lnTo>
                        <a:pt x="26" y="0"/>
                      </a:lnTo>
                      <a:lnTo>
                        <a:pt x="26" y="0"/>
                      </a:lnTo>
                      <a:lnTo>
                        <a:pt x="0" y="54"/>
                      </a:lnTo>
                      <a:lnTo>
                        <a:pt x="422" y="54"/>
                      </a:lnTo>
                      <a:lnTo>
                        <a:pt x="395" y="0"/>
                      </a:lnTo>
                      <a:close/>
                    </a:path>
                  </a:pathLst>
                </a:custGeom>
                <a:solidFill>
                  <a:srgbClr val="C9A7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88" name="Rectangle 462"/>
                <p:cNvSpPr>
                  <a:spLocks noChangeArrowheads="1"/>
                </p:cNvSpPr>
                <p:nvPr/>
              </p:nvSpPr>
              <p:spPr bwMode="auto">
                <a:xfrm>
                  <a:off x="3916364" y="4675187"/>
                  <a:ext cx="93663" cy="230188"/>
                </a:xfrm>
                <a:prstGeom prst="rect">
                  <a:avLst/>
                </a:prstGeom>
                <a:solidFill>
                  <a:srgbClr val="F3F6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89" name="Freeform 463"/>
                <p:cNvSpPr>
                  <a:spLocks/>
                </p:cNvSpPr>
                <p:nvPr/>
              </p:nvSpPr>
              <p:spPr bwMode="auto">
                <a:xfrm>
                  <a:off x="3916364" y="4589462"/>
                  <a:ext cx="93663" cy="85725"/>
                </a:xfrm>
                <a:custGeom>
                  <a:avLst/>
                  <a:gdLst>
                    <a:gd name="T0" fmla="*/ 51 w 59"/>
                    <a:gd name="T1" fmla="*/ 0 h 54"/>
                    <a:gd name="T2" fmla="*/ 45 w 59"/>
                    <a:gd name="T3" fmla="*/ 0 h 54"/>
                    <a:gd name="T4" fmla="*/ 10 w 59"/>
                    <a:gd name="T5" fmla="*/ 0 h 54"/>
                    <a:gd name="T6" fmla="*/ 8 w 59"/>
                    <a:gd name="T7" fmla="*/ 0 h 54"/>
                    <a:gd name="T8" fmla="*/ 0 w 59"/>
                    <a:gd name="T9" fmla="*/ 54 h 54"/>
                    <a:gd name="T10" fmla="*/ 59 w 59"/>
                    <a:gd name="T11" fmla="*/ 54 h 54"/>
                    <a:gd name="T12" fmla="*/ 51 w 59"/>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9" h="54">
                      <a:moveTo>
                        <a:pt x="51" y="0"/>
                      </a:moveTo>
                      <a:lnTo>
                        <a:pt x="45" y="0"/>
                      </a:lnTo>
                      <a:lnTo>
                        <a:pt x="10" y="0"/>
                      </a:lnTo>
                      <a:lnTo>
                        <a:pt x="8" y="0"/>
                      </a:lnTo>
                      <a:lnTo>
                        <a:pt x="0" y="54"/>
                      </a:lnTo>
                      <a:lnTo>
                        <a:pt x="59" y="54"/>
                      </a:lnTo>
                      <a:lnTo>
                        <a:pt x="51" y="0"/>
                      </a:lnTo>
                      <a:close/>
                    </a:path>
                  </a:pathLst>
                </a:custGeom>
                <a:solidFill>
                  <a:srgbClr val="C7C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90" name="Rectangle 464"/>
                <p:cNvSpPr>
                  <a:spLocks noChangeArrowheads="1"/>
                </p:cNvSpPr>
                <p:nvPr/>
              </p:nvSpPr>
              <p:spPr bwMode="auto">
                <a:xfrm>
                  <a:off x="4103689" y="5167312"/>
                  <a:ext cx="153988" cy="33338"/>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91" name="Freeform 465"/>
                <p:cNvSpPr>
                  <a:spLocks/>
                </p:cNvSpPr>
                <p:nvPr/>
              </p:nvSpPr>
              <p:spPr bwMode="auto">
                <a:xfrm>
                  <a:off x="4121151" y="5038725"/>
                  <a:ext cx="50800" cy="119063"/>
                </a:xfrm>
                <a:custGeom>
                  <a:avLst/>
                  <a:gdLst>
                    <a:gd name="T0" fmla="*/ 32 w 32"/>
                    <a:gd name="T1" fmla="*/ 16 h 75"/>
                    <a:gd name="T2" fmla="*/ 16 w 32"/>
                    <a:gd name="T3" fmla="*/ 0 h 75"/>
                    <a:gd name="T4" fmla="*/ 0 w 32"/>
                    <a:gd name="T5" fmla="*/ 16 h 75"/>
                    <a:gd name="T6" fmla="*/ 5 w 32"/>
                    <a:gd name="T7" fmla="*/ 16 h 75"/>
                    <a:gd name="T8" fmla="*/ 5 w 32"/>
                    <a:gd name="T9" fmla="*/ 75 h 75"/>
                    <a:gd name="T10" fmla="*/ 27 w 32"/>
                    <a:gd name="T11" fmla="*/ 75 h 75"/>
                    <a:gd name="T12" fmla="*/ 27 w 32"/>
                    <a:gd name="T13" fmla="*/ 16 h 75"/>
                    <a:gd name="T14" fmla="*/ 32 w 32"/>
                    <a:gd name="T15" fmla="*/ 16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75">
                      <a:moveTo>
                        <a:pt x="32" y="16"/>
                      </a:moveTo>
                      <a:lnTo>
                        <a:pt x="16" y="0"/>
                      </a:lnTo>
                      <a:lnTo>
                        <a:pt x="0" y="16"/>
                      </a:lnTo>
                      <a:lnTo>
                        <a:pt x="5" y="16"/>
                      </a:lnTo>
                      <a:lnTo>
                        <a:pt x="5" y="75"/>
                      </a:lnTo>
                      <a:lnTo>
                        <a:pt x="27" y="75"/>
                      </a:lnTo>
                      <a:lnTo>
                        <a:pt x="27" y="16"/>
                      </a:lnTo>
                      <a:lnTo>
                        <a:pt x="32" y="16"/>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92" name="Freeform 466"/>
                <p:cNvSpPr>
                  <a:spLocks/>
                </p:cNvSpPr>
                <p:nvPr/>
              </p:nvSpPr>
              <p:spPr bwMode="auto">
                <a:xfrm>
                  <a:off x="4202114" y="5068887"/>
                  <a:ext cx="38100" cy="88900"/>
                </a:xfrm>
                <a:custGeom>
                  <a:avLst/>
                  <a:gdLst>
                    <a:gd name="T0" fmla="*/ 24 w 24"/>
                    <a:gd name="T1" fmla="*/ 11 h 56"/>
                    <a:gd name="T2" fmla="*/ 11 w 24"/>
                    <a:gd name="T3" fmla="*/ 0 h 56"/>
                    <a:gd name="T4" fmla="*/ 0 w 24"/>
                    <a:gd name="T5" fmla="*/ 11 h 56"/>
                    <a:gd name="T6" fmla="*/ 3 w 24"/>
                    <a:gd name="T7" fmla="*/ 11 h 56"/>
                    <a:gd name="T8" fmla="*/ 3 w 24"/>
                    <a:gd name="T9" fmla="*/ 56 h 56"/>
                    <a:gd name="T10" fmla="*/ 19 w 24"/>
                    <a:gd name="T11" fmla="*/ 56 h 56"/>
                    <a:gd name="T12" fmla="*/ 19 w 24"/>
                    <a:gd name="T13" fmla="*/ 11 h 56"/>
                    <a:gd name="T14" fmla="*/ 24 w 24"/>
                    <a:gd name="T15" fmla="*/ 11 h 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56">
                      <a:moveTo>
                        <a:pt x="24" y="11"/>
                      </a:moveTo>
                      <a:lnTo>
                        <a:pt x="11" y="0"/>
                      </a:lnTo>
                      <a:lnTo>
                        <a:pt x="0" y="11"/>
                      </a:lnTo>
                      <a:lnTo>
                        <a:pt x="3" y="11"/>
                      </a:lnTo>
                      <a:lnTo>
                        <a:pt x="3" y="56"/>
                      </a:lnTo>
                      <a:lnTo>
                        <a:pt x="19" y="56"/>
                      </a:lnTo>
                      <a:lnTo>
                        <a:pt x="19" y="11"/>
                      </a:lnTo>
                      <a:lnTo>
                        <a:pt x="24" y="11"/>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93" name="Rectangle 467"/>
                <p:cNvSpPr>
                  <a:spLocks noChangeArrowheads="1"/>
                </p:cNvSpPr>
                <p:nvPr/>
              </p:nvSpPr>
              <p:spPr bwMode="auto">
                <a:xfrm>
                  <a:off x="3651251" y="4722812"/>
                  <a:ext cx="106363" cy="15875"/>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94" name="Rectangle 468"/>
                <p:cNvSpPr>
                  <a:spLocks noChangeArrowheads="1"/>
                </p:cNvSpPr>
                <p:nvPr/>
              </p:nvSpPr>
              <p:spPr bwMode="auto">
                <a:xfrm>
                  <a:off x="3775076" y="4722812"/>
                  <a:ext cx="80963" cy="15875"/>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95" name="Rectangle 469"/>
                <p:cNvSpPr>
                  <a:spLocks noChangeArrowheads="1"/>
                </p:cNvSpPr>
                <p:nvPr/>
              </p:nvSpPr>
              <p:spPr bwMode="auto">
                <a:xfrm>
                  <a:off x="3651251" y="4765675"/>
                  <a:ext cx="58738" cy="15875"/>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96" name="Rectangle 470"/>
                <p:cNvSpPr>
                  <a:spLocks noChangeArrowheads="1"/>
                </p:cNvSpPr>
                <p:nvPr/>
              </p:nvSpPr>
              <p:spPr bwMode="auto">
                <a:xfrm>
                  <a:off x="3795714" y="4765675"/>
                  <a:ext cx="60325" cy="15875"/>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97" name="Rectangle 471"/>
                <p:cNvSpPr>
                  <a:spLocks noChangeArrowheads="1"/>
                </p:cNvSpPr>
                <p:nvPr/>
              </p:nvSpPr>
              <p:spPr bwMode="auto">
                <a:xfrm>
                  <a:off x="3722689" y="4765675"/>
                  <a:ext cx="60325" cy="15875"/>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grpSp>
            <p:nvGrpSpPr>
              <p:cNvPr id="99" name="กลุ่ม 526"/>
              <p:cNvGrpSpPr/>
              <p:nvPr/>
            </p:nvGrpSpPr>
            <p:grpSpPr>
              <a:xfrm>
                <a:off x="15152673" y="7743022"/>
                <a:ext cx="4310366" cy="2046285"/>
                <a:chOff x="3625851" y="4584700"/>
                <a:chExt cx="1350963" cy="641350"/>
              </a:xfrm>
            </p:grpSpPr>
            <p:sp>
              <p:nvSpPr>
                <p:cNvPr id="150" name="Rectangle 448"/>
                <p:cNvSpPr>
                  <a:spLocks noChangeArrowheads="1"/>
                </p:cNvSpPr>
                <p:nvPr/>
              </p:nvSpPr>
              <p:spPr bwMode="auto">
                <a:xfrm>
                  <a:off x="4305301" y="4675187"/>
                  <a:ext cx="671513" cy="547688"/>
                </a:xfrm>
                <a:prstGeom prst="rect">
                  <a:avLst/>
                </a:prstGeom>
                <a:solidFill>
                  <a:srgbClr val="E3C08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51" name="Freeform 449"/>
                <p:cNvSpPr>
                  <a:spLocks/>
                </p:cNvSpPr>
                <p:nvPr/>
              </p:nvSpPr>
              <p:spPr bwMode="auto">
                <a:xfrm>
                  <a:off x="4305301" y="4584700"/>
                  <a:ext cx="671513" cy="90488"/>
                </a:xfrm>
                <a:custGeom>
                  <a:avLst/>
                  <a:gdLst>
                    <a:gd name="T0" fmla="*/ 396 w 423"/>
                    <a:gd name="T1" fmla="*/ 0 h 57"/>
                    <a:gd name="T2" fmla="*/ 396 w 423"/>
                    <a:gd name="T3" fmla="*/ 0 h 57"/>
                    <a:gd name="T4" fmla="*/ 396 w 423"/>
                    <a:gd name="T5" fmla="*/ 0 h 57"/>
                    <a:gd name="T6" fmla="*/ 213 w 423"/>
                    <a:gd name="T7" fmla="*/ 0 h 57"/>
                    <a:gd name="T8" fmla="*/ 27 w 423"/>
                    <a:gd name="T9" fmla="*/ 0 h 57"/>
                    <a:gd name="T10" fmla="*/ 27 w 423"/>
                    <a:gd name="T11" fmla="*/ 0 h 57"/>
                    <a:gd name="T12" fmla="*/ 27 w 423"/>
                    <a:gd name="T13" fmla="*/ 0 h 57"/>
                    <a:gd name="T14" fmla="*/ 0 w 423"/>
                    <a:gd name="T15" fmla="*/ 57 h 57"/>
                    <a:gd name="T16" fmla="*/ 423 w 423"/>
                    <a:gd name="T17" fmla="*/ 57 h 57"/>
                    <a:gd name="T18" fmla="*/ 396 w 423"/>
                    <a:gd name="T19"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57">
                      <a:moveTo>
                        <a:pt x="396" y="0"/>
                      </a:moveTo>
                      <a:lnTo>
                        <a:pt x="396" y="0"/>
                      </a:lnTo>
                      <a:lnTo>
                        <a:pt x="396" y="0"/>
                      </a:lnTo>
                      <a:lnTo>
                        <a:pt x="213" y="0"/>
                      </a:lnTo>
                      <a:lnTo>
                        <a:pt x="27" y="0"/>
                      </a:lnTo>
                      <a:lnTo>
                        <a:pt x="27" y="0"/>
                      </a:lnTo>
                      <a:lnTo>
                        <a:pt x="27" y="0"/>
                      </a:lnTo>
                      <a:lnTo>
                        <a:pt x="0" y="57"/>
                      </a:lnTo>
                      <a:lnTo>
                        <a:pt x="423" y="57"/>
                      </a:lnTo>
                      <a:lnTo>
                        <a:pt x="396" y="0"/>
                      </a:lnTo>
                      <a:close/>
                    </a:path>
                  </a:pathLst>
                </a:custGeom>
                <a:solidFill>
                  <a:srgbClr val="C9A7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52" name="Rectangle 450"/>
                <p:cNvSpPr>
                  <a:spLocks noChangeArrowheads="1"/>
                </p:cNvSpPr>
                <p:nvPr/>
              </p:nvSpPr>
              <p:spPr bwMode="auto">
                <a:xfrm>
                  <a:off x="4595814" y="4675187"/>
                  <a:ext cx="93663" cy="227013"/>
                </a:xfrm>
                <a:prstGeom prst="rect">
                  <a:avLst/>
                </a:prstGeom>
                <a:solidFill>
                  <a:srgbClr val="F3F6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53" name="Freeform 451"/>
                <p:cNvSpPr>
                  <a:spLocks/>
                </p:cNvSpPr>
                <p:nvPr/>
              </p:nvSpPr>
              <p:spPr bwMode="auto">
                <a:xfrm>
                  <a:off x="4595814" y="4584700"/>
                  <a:ext cx="93663" cy="90488"/>
                </a:xfrm>
                <a:custGeom>
                  <a:avLst/>
                  <a:gdLst>
                    <a:gd name="T0" fmla="*/ 51 w 59"/>
                    <a:gd name="T1" fmla="*/ 0 h 57"/>
                    <a:gd name="T2" fmla="*/ 46 w 59"/>
                    <a:gd name="T3" fmla="*/ 0 h 57"/>
                    <a:gd name="T4" fmla="*/ 11 w 59"/>
                    <a:gd name="T5" fmla="*/ 0 h 57"/>
                    <a:gd name="T6" fmla="*/ 8 w 59"/>
                    <a:gd name="T7" fmla="*/ 0 h 57"/>
                    <a:gd name="T8" fmla="*/ 0 w 59"/>
                    <a:gd name="T9" fmla="*/ 57 h 57"/>
                    <a:gd name="T10" fmla="*/ 59 w 59"/>
                    <a:gd name="T11" fmla="*/ 57 h 57"/>
                    <a:gd name="T12" fmla="*/ 51 w 5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59" h="57">
                      <a:moveTo>
                        <a:pt x="51" y="0"/>
                      </a:moveTo>
                      <a:lnTo>
                        <a:pt x="46" y="0"/>
                      </a:lnTo>
                      <a:lnTo>
                        <a:pt x="11" y="0"/>
                      </a:lnTo>
                      <a:lnTo>
                        <a:pt x="8" y="0"/>
                      </a:lnTo>
                      <a:lnTo>
                        <a:pt x="0" y="57"/>
                      </a:lnTo>
                      <a:lnTo>
                        <a:pt x="59" y="57"/>
                      </a:lnTo>
                      <a:lnTo>
                        <a:pt x="51" y="0"/>
                      </a:lnTo>
                      <a:close/>
                    </a:path>
                  </a:pathLst>
                </a:custGeom>
                <a:solidFill>
                  <a:srgbClr val="C7C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54" name="Rectangle 452"/>
                <p:cNvSpPr>
                  <a:spLocks noChangeArrowheads="1"/>
                </p:cNvSpPr>
                <p:nvPr/>
              </p:nvSpPr>
              <p:spPr bwMode="auto">
                <a:xfrm>
                  <a:off x="4783139" y="5167312"/>
                  <a:ext cx="153988" cy="301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55" name="Freeform 453"/>
                <p:cNvSpPr>
                  <a:spLocks/>
                </p:cNvSpPr>
                <p:nvPr/>
              </p:nvSpPr>
              <p:spPr bwMode="auto">
                <a:xfrm>
                  <a:off x="4800601" y="5033962"/>
                  <a:ext cx="50800" cy="123825"/>
                </a:xfrm>
                <a:custGeom>
                  <a:avLst/>
                  <a:gdLst>
                    <a:gd name="T0" fmla="*/ 32 w 32"/>
                    <a:gd name="T1" fmla="*/ 16 h 78"/>
                    <a:gd name="T2" fmla="*/ 16 w 32"/>
                    <a:gd name="T3" fmla="*/ 0 h 78"/>
                    <a:gd name="T4" fmla="*/ 0 w 32"/>
                    <a:gd name="T5" fmla="*/ 16 h 78"/>
                    <a:gd name="T6" fmla="*/ 6 w 32"/>
                    <a:gd name="T7" fmla="*/ 16 h 78"/>
                    <a:gd name="T8" fmla="*/ 6 w 32"/>
                    <a:gd name="T9" fmla="*/ 78 h 78"/>
                    <a:gd name="T10" fmla="*/ 27 w 32"/>
                    <a:gd name="T11" fmla="*/ 78 h 78"/>
                    <a:gd name="T12" fmla="*/ 27 w 32"/>
                    <a:gd name="T13" fmla="*/ 16 h 78"/>
                    <a:gd name="T14" fmla="*/ 32 w 32"/>
                    <a:gd name="T15" fmla="*/ 16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78">
                      <a:moveTo>
                        <a:pt x="32" y="16"/>
                      </a:moveTo>
                      <a:lnTo>
                        <a:pt x="16" y="0"/>
                      </a:lnTo>
                      <a:lnTo>
                        <a:pt x="0" y="16"/>
                      </a:lnTo>
                      <a:lnTo>
                        <a:pt x="6" y="16"/>
                      </a:lnTo>
                      <a:lnTo>
                        <a:pt x="6" y="78"/>
                      </a:lnTo>
                      <a:lnTo>
                        <a:pt x="27" y="78"/>
                      </a:lnTo>
                      <a:lnTo>
                        <a:pt x="27" y="16"/>
                      </a:lnTo>
                      <a:lnTo>
                        <a:pt x="32" y="16"/>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56" name="Freeform 454"/>
                <p:cNvSpPr>
                  <a:spLocks/>
                </p:cNvSpPr>
                <p:nvPr/>
              </p:nvSpPr>
              <p:spPr bwMode="auto">
                <a:xfrm>
                  <a:off x="4881564" y="5064125"/>
                  <a:ext cx="39688" cy="93663"/>
                </a:xfrm>
                <a:custGeom>
                  <a:avLst/>
                  <a:gdLst>
                    <a:gd name="T0" fmla="*/ 25 w 25"/>
                    <a:gd name="T1" fmla="*/ 14 h 59"/>
                    <a:gd name="T2" fmla="*/ 11 w 25"/>
                    <a:gd name="T3" fmla="*/ 0 h 59"/>
                    <a:gd name="T4" fmla="*/ 0 w 25"/>
                    <a:gd name="T5" fmla="*/ 14 h 59"/>
                    <a:gd name="T6" fmla="*/ 3 w 25"/>
                    <a:gd name="T7" fmla="*/ 14 h 59"/>
                    <a:gd name="T8" fmla="*/ 3 w 25"/>
                    <a:gd name="T9" fmla="*/ 59 h 59"/>
                    <a:gd name="T10" fmla="*/ 19 w 25"/>
                    <a:gd name="T11" fmla="*/ 59 h 59"/>
                    <a:gd name="T12" fmla="*/ 19 w 25"/>
                    <a:gd name="T13" fmla="*/ 14 h 59"/>
                    <a:gd name="T14" fmla="*/ 25 w 25"/>
                    <a:gd name="T15" fmla="*/ 14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59">
                      <a:moveTo>
                        <a:pt x="25" y="14"/>
                      </a:moveTo>
                      <a:lnTo>
                        <a:pt x="11" y="0"/>
                      </a:lnTo>
                      <a:lnTo>
                        <a:pt x="0" y="14"/>
                      </a:lnTo>
                      <a:lnTo>
                        <a:pt x="3" y="14"/>
                      </a:lnTo>
                      <a:lnTo>
                        <a:pt x="3" y="59"/>
                      </a:lnTo>
                      <a:lnTo>
                        <a:pt x="19" y="59"/>
                      </a:lnTo>
                      <a:lnTo>
                        <a:pt x="19" y="14"/>
                      </a:lnTo>
                      <a:lnTo>
                        <a:pt x="25" y="14"/>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57" name="Rectangle 455"/>
                <p:cNvSpPr>
                  <a:spLocks noChangeArrowheads="1"/>
                </p:cNvSpPr>
                <p:nvPr/>
              </p:nvSpPr>
              <p:spPr bwMode="auto">
                <a:xfrm>
                  <a:off x="4325939" y="4718050"/>
                  <a:ext cx="111125" cy="20638"/>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58" name="Rectangle 456"/>
                <p:cNvSpPr>
                  <a:spLocks noChangeArrowheads="1"/>
                </p:cNvSpPr>
                <p:nvPr/>
              </p:nvSpPr>
              <p:spPr bwMode="auto">
                <a:xfrm>
                  <a:off x="4454526" y="4718050"/>
                  <a:ext cx="80963" cy="20638"/>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59" name="Rectangle 457"/>
                <p:cNvSpPr>
                  <a:spLocks noChangeArrowheads="1"/>
                </p:cNvSpPr>
                <p:nvPr/>
              </p:nvSpPr>
              <p:spPr bwMode="auto">
                <a:xfrm>
                  <a:off x="4325939" y="4760912"/>
                  <a:ext cx="65088" cy="20638"/>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60" name="Rectangle 458"/>
                <p:cNvSpPr>
                  <a:spLocks noChangeArrowheads="1"/>
                </p:cNvSpPr>
                <p:nvPr/>
              </p:nvSpPr>
              <p:spPr bwMode="auto">
                <a:xfrm>
                  <a:off x="4475164" y="4760912"/>
                  <a:ext cx="60325" cy="20638"/>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61" name="Rectangle 459"/>
                <p:cNvSpPr>
                  <a:spLocks noChangeArrowheads="1"/>
                </p:cNvSpPr>
                <p:nvPr/>
              </p:nvSpPr>
              <p:spPr bwMode="auto">
                <a:xfrm>
                  <a:off x="4403726" y="4760912"/>
                  <a:ext cx="58738" cy="20638"/>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62" name="Rectangle 460"/>
                <p:cNvSpPr>
                  <a:spLocks noChangeArrowheads="1"/>
                </p:cNvSpPr>
                <p:nvPr/>
              </p:nvSpPr>
              <p:spPr bwMode="auto">
                <a:xfrm>
                  <a:off x="3625851" y="4675187"/>
                  <a:ext cx="669925" cy="550863"/>
                </a:xfrm>
                <a:prstGeom prst="rect">
                  <a:avLst/>
                </a:prstGeom>
                <a:solidFill>
                  <a:srgbClr val="E3C08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63" name="Freeform 461"/>
                <p:cNvSpPr>
                  <a:spLocks/>
                </p:cNvSpPr>
                <p:nvPr/>
              </p:nvSpPr>
              <p:spPr bwMode="auto">
                <a:xfrm>
                  <a:off x="3625851" y="4589462"/>
                  <a:ext cx="669925" cy="85725"/>
                </a:xfrm>
                <a:custGeom>
                  <a:avLst/>
                  <a:gdLst>
                    <a:gd name="T0" fmla="*/ 395 w 422"/>
                    <a:gd name="T1" fmla="*/ 0 h 54"/>
                    <a:gd name="T2" fmla="*/ 395 w 422"/>
                    <a:gd name="T3" fmla="*/ 0 h 54"/>
                    <a:gd name="T4" fmla="*/ 395 w 422"/>
                    <a:gd name="T5" fmla="*/ 0 h 54"/>
                    <a:gd name="T6" fmla="*/ 212 w 422"/>
                    <a:gd name="T7" fmla="*/ 0 h 54"/>
                    <a:gd name="T8" fmla="*/ 26 w 422"/>
                    <a:gd name="T9" fmla="*/ 0 h 54"/>
                    <a:gd name="T10" fmla="*/ 26 w 422"/>
                    <a:gd name="T11" fmla="*/ 0 h 54"/>
                    <a:gd name="T12" fmla="*/ 26 w 422"/>
                    <a:gd name="T13" fmla="*/ 0 h 54"/>
                    <a:gd name="T14" fmla="*/ 0 w 422"/>
                    <a:gd name="T15" fmla="*/ 54 h 54"/>
                    <a:gd name="T16" fmla="*/ 422 w 422"/>
                    <a:gd name="T17" fmla="*/ 54 h 54"/>
                    <a:gd name="T18" fmla="*/ 395 w 422"/>
                    <a:gd name="T19"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2" h="54">
                      <a:moveTo>
                        <a:pt x="395" y="0"/>
                      </a:moveTo>
                      <a:lnTo>
                        <a:pt x="395" y="0"/>
                      </a:lnTo>
                      <a:lnTo>
                        <a:pt x="395" y="0"/>
                      </a:lnTo>
                      <a:lnTo>
                        <a:pt x="212" y="0"/>
                      </a:lnTo>
                      <a:lnTo>
                        <a:pt x="26" y="0"/>
                      </a:lnTo>
                      <a:lnTo>
                        <a:pt x="26" y="0"/>
                      </a:lnTo>
                      <a:lnTo>
                        <a:pt x="26" y="0"/>
                      </a:lnTo>
                      <a:lnTo>
                        <a:pt x="0" y="54"/>
                      </a:lnTo>
                      <a:lnTo>
                        <a:pt x="422" y="54"/>
                      </a:lnTo>
                      <a:lnTo>
                        <a:pt x="395" y="0"/>
                      </a:lnTo>
                      <a:close/>
                    </a:path>
                  </a:pathLst>
                </a:custGeom>
                <a:solidFill>
                  <a:srgbClr val="C9A7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64" name="Rectangle 462"/>
                <p:cNvSpPr>
                  <a:spLocks noChangeArrowheads="1"/>
                </p:cNvSpPr>
                <p:nvPr/>
              </p:nvSpPr>
              <p:spPr bwMode="auto">
                <a:xfrm>
                  <a:off x="3916364" y="4675187"/>
                  <a:ext cx="93663" cy="230188"/>
                </a:xfrm>
                <a:prstGeom prst="rect">
                  <a:avLst/>
                </a:prstGeom>
                <a:solidFill>
                  <a:srgbClr val="F3F6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65" name="Freeform 463"/>
                <p:cNvSpPr>
                  <a:spLocks/>
                </p:cNvSpPr>
                <p:nvPr/>
              </p:nvSpPr>
              <p:spPr bwMode="auto">
                <a:xfrm>
                  <a:off x="3916364" y="4589462"/>
                  <a:ext cx="93663" cy="85725"/>
                </a:xfrm>
                <a:custGeom>
                  <a:avLst/>
                  <a:gdLst>
                    <a:gd name="T0" fmla="*/ 51 w 59"/>
                    <a:gd name="T1" fmla="*/ 0 h 54"/>
                    <a:gd name="T2" fmla="*/ 45 w 59"/>
                    <a:gd name="T3" fmla="*/ 0 h 54"/>
                    <a:gd name="T4" fmla="*/ 10 w 59"/>
                    <a:gd name="T5" fmla="*/ 0 h 54"/>
                    <a:gd name="T6" fmla="*/ 8 w 59"/>
                    <a:gd name="T7" fmla="*/ 0 h 54"/>
                    <a:gd name="T8" fmla="*/ 0 w 59"/>
                    <a:gd name="T9" fmla="*/ 54 h 54"/>
                    <a:gd name="T10" fmla="*/ 59 w 59"/>
                    <a:gd name="T11" fmla="*/ 54 h 54"/>
                    <a:gd name="T12" fmla="*/ 51 w 59"/>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9" h="54">
                      <a:moveTo>
                        <a:pt x="51" y="0"/>
                      </a:moveTo>
                      <a:lnTo>
                        <a:pt x="45" y="0"/>
                      </a:lnTo>
                      <a:lnTo>
                        <a:pt x="10" y="0"/>
                      </a:lnTo>
                      <a:lnTo>
                        <a:pt x="8" y="0"/>
                      </a:lnTo>
                      <a:lnTo>
                        <a:pt x="0" y="54"/>
                      </a:lnTo>
                      <a:lnTo>
                        <a:pt x="59" y="54"/>
                      </a:lnTo>
                      <a:lnTo>
                        <a:pt x="51" y="0"/>
                      </a:lnTo>
                      <a:close/>
                    </a:path>
                  </a:pathLst>
                </a:custGeom>
                <a:solidFill>
                  <a:srgbClr val="C7C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66" name="Rectangle 464"/>
                <p:cNvSpPr>
                  <a:spLocks noChangeArrowheads="1"/>
                </p:cNvSpPr>
                <p:nvPr/>
              </p:nvSpPr>
              <p:spPr bwMode="auto">
                <a:xfrm>
                  <a:off x="4103689" y="5167312"/>
                  <a:ext cx="153988" cy="33338"/>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67" name="Freeform 465"/>
                <p:cNvSpPr>
                  <a:spLocks/>
                </p:cNvSpPr>
                <p:nvPr/>
              </p:nvSpPr>
              <p:spPr bwMode="auto">
                <a:xfrm>
                  <a:off x="4121151" y="5038725"/>
                  <a:ext cx="50800" cy="119063"/>
                </a:xfrm>
                <a:custGeom>
                  <a:avLst/>
                  <a:gdLst>
                    <a:gd name="T0" fmla="*/ 32 w 32"/>
                    <a:gd name="T1" fmla="*/ 16 h 75"/>
                    <a:gd name="T2" fmla="*/ 16 w 32"/>
                    <a:gd name="T3" fmla="*/ 0 h 75"/>
                    <a:gd name="T4" fmla="*/ 0 w 32"/>
                    <a:gd name="T5" fmla="*/ 16 h 75"/>
                    <a:gd name="T6" fmla="*/ 5 w 32"/>
                    <a:gd name="T7" fmla="*/ 16 h 75"/>
                    <a:gd name="T8" fmla="*/ 5 w 32"/>
                    <a:gd name="T9" fmla="*/ 75 h 75"/>
                    <a:gd name="T10" fmla="*/ 27 w 32"/>
                    <a:gd name="T11" fmla="*/ 75 h 75"/>
                    <a:gd name="T12" fmla="*/ 27 w 32"/>
                    <a:gd name="T13" fmla="*/ 16 h 75"/>
                    <a:gd name="T14" fmla="*/ 32 w 32"/>
                    <a:gd name="T15" fmla="*/ 16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75">
                      <a:moveTo>
                        <a:pt x="32" y="16"/>
                      </a:moveTo>
                      <a:lnTo>
                        <a:pt x="16" y="0"/>
                      </a:lnTo>
                      <a:lnTo>
                        <a:pt x="0" y="16"/>
                      </a:lnTo>
                      <a:lnTo>
                        <a:pt x="5" y="16"/>
                      </a:lnTo>
                      <a:lnTo>
                        <a:pt x="5" y="75"/>
                      </a:lnTo>
                      <a:lnTo>
                        <a:pt x="27" y="75"/>
                      </a:lnTo>
                      <a:lnTo>
                        <a:pt x="27" y="16"/>
                      </a:lnTo>
                      <a:lnTo>
                        <a:pt x="32" y="16"/>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68" name="Freeform 466"/>
                <p:cNvSpPr>
                  <a:spLocks/>
                </p:cNvSpPr>
                <p:nvPr/>
              </p:nvSpPr>
              <p:spPr bwMode="auto">
                <a:xfrm>
                  <a:off x="4202114" y="5068887"/>
                  <a:ext cx="38100" cy="88900"/>
                </a:xfrm>
                <a:custGeom>
                  <a:avLst/>
                  <a:gdLst>
                    <a:gd name="T0" fmla="*/ 24 w 24"/>
                    <a:gd name="T1" fmla="*/ 11 h 56"/>
                    <a:gd name="T2" fmla="*/ 11 w 24"/>
                    <a:gd name="T3" fmla="*/ 0 h 56"/>
                    <a:gd name="T4" fmla="*/ 0 w 24"/>
                    <a:gd name="T5" fmla="*/ 11 h 56"/>
                    <a:gd name="T6" fmla="*/ 3 w 24"/>
                    <a:gd name="T7" fmla="*/ 11 h 56"/>
                    <a:gd name="T8" fmla="*/ 3 w 24"/>
                    <a:gd name="T9" fmla="*/ 56 h 56"/>
                    <a:gd name="T10" fmla="*/ 19 w 24"/>
                    <a:gd name="T11" fmla="*/ 56 h 56"/>
                    <a:gd name="T12" fmla="*/ 19 w 24"/>
                    <a:gd name="T13" fmla="*/ 11 h 56"/>
                    <a:gd name="T14" fmla="*/ 24 w 24"/>
                    <a:gd name="T15" fmla="*/ 11 h 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56">
                      <a:moveTo>
                        <a:pt x="24" y="11"/>
                      </a:moveTo>
                      <a:lnTo>
                        <a:pt x="11" y="0"/>
                      </a:lnTo>
                      <a:lnTo>
                        <a:pt x="0" y="11"/>
                      </a:lnTo>
                      <a:lnTo>
                        <a:pt x="3" y="11"/>
                      </a:lnTo>
                      <a:lnTo>
                        <a:pt x="3" y="56"/>
                      </a:lnTo>
                      <a:lnTo>
                        <a:pt x="19" y="56"/>
                      </a:lnTo>
                      <a:lnTo>
                        <a:pt x="19" y="11"/>
                      </a:lnTo>
                      <a:lnTo>
                        <a:pt x="24" y="11"/>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69" name="Rectangle 467"/>
                <p:cNvSpPr>
                  <a:spLocks noChangeArrowheads="1"/>
                </p:cNvSpPr>
                <p:nvPr/>
              </p:nvSpPr>
              <p:spPr bwMode="auto">
                <a:xfrm>
                  <a:off x="3651251" y="4722812"/>
                  <a:ext cx="106363" cy="15875"/>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70" name="Rectangle 468"/>
                <p:cNvSpPr>
                  <a:spLocks noChangeArrowheads="1"/>
                </p:cNvSpPr>
                <p:nvPr/>
              </p:nvSpPr>
              <p:spPr bwMode="auto">
                <a:xfrm>
                  <a:off x="3775076" y="4722812"/>
                  <a:ext cx="80963" cy="15875"/>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71" name="Rectangle 469"/>
                <p:cNvSpPr>
                  <a:spLocks noChangeArrowheads="1"/>
                </p:cNvSpPr>
                <p:nvPr/>
              </p:nvSpPr>
              <p:spPr bwMode="auto">
                <a:xfrm>
                  <a:off x="3651251" y="4765675"/>
                  <a:ext cx="58738" cy="15875"/>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72" name="Rectangle 470"/>
                <p:cNvSpPr>
                  <a:spLocks noChangeArrowheads="1"/>
                </p:cNvSpPr>
                <p:nvPr/>
              </p:nvSpPr>
              <p:spPr bwMode="auto">
                <a:xfrm>
                  <a:off x="3795714" y="4765675"/>
                  <a:ext cx="60325" cy="15875"/>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73" name="Rectangle 471"/>
                <p:cNvSpPr>
                  <a:spLocks noChangeArrowheads="1"/>
                </p:cNvSpPr>
                <p:nvPr/>
              </p:nvSpPr>
              <p:spPr bwMode="auto">
                <a:xfrm>
                  <a:off x="3722689" y="4765675"/>
                  <a:ext cx="60325" cy="15875"/>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grpSp>
            <p:nvGrpSpPr>
              <p:cNvPr id="100" name="กลุ่ม 526"/>
              <p:cNvGrpSpPr/>
              <p:nvPr/>
            </p:nvGrpSpPr>
            <p:grpSpPr>
              <a:xfrm>
                <a:off x="15174567" y="5836177"/>
                <a:ext cx="4310366" cy="2046285"/>
                <a:chOff x="3625851" y="4584700"/>
                <a:chExt cx="1350963" cy="641350"/>
              </a:xfrm>
            </p:grpSpPr>
            <p:sp>
              <p:nvSpPr>
                <p:cNvPr id="126" name="Rectangle 448"/>
                <p:cNvSpPr>
                  <a:spLocks noChangeArrowheads="1"/>
                </p:cNvSpPr>
                <p:nvPr/>
              </p:nvSpPr>
              <p:spPr bwMode="auto">
                <a:xfrm>
                  <a:off x="4305301" y="4675187"/>
                  <a:ext cx="671513" cy="547688"/>
                </a:xfrm>
                <a:prstGeom prst="rect">
                  <a:avLst/>
                </a:prstGeom>
                <a:solidFill>
                  <a:srgbClr val="E3C08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27" name="Freeform 449"/>
                <p:cNvSpPr>
                  <a:spLocks/>
                </p:cNvSpPr>
                <p:nvPr/>
              </p:nvSpPr>
              <p:spPr bwMode="auto">
                <a:xfrm>
                  <a:off x="4305301" y="4584700"/>
                  <a:ext cx="671513" cy="90488"/>
                </a:xfrm>
                <a:custGeom>
                  <a:avLst/>
                  <a:gdLst>
                    <a:gd name="T0" fmla="*/ 396 w 423"/>
                    <a:gd name="T1" fmla="*/ 0 h 57"/>
                    <a:gd name="T2" fmla="*/ 396 w 423"/>
                    <a:gd name="T3" fmla="*/ 0 h 57"/>
                    <a:gd name="T4" fmla="*/ 396 w 423"/>
                    <a:gd name="T5" fmla="*/ 0 h 57"/>
                    <a:gd name="T6" fmla="*/ 213 w 423"/>
                    <a:gd name="T7" fmla="*/ 0 h 57"/>
                    <a:gd name="T8" fmla="*/ 27 w 423"/>
                    <a:gd name="T9" fmla="*/ 0 h 57"/>
                    <a:gd name="T10" fmla="*/ 27 w 423"/>
                    <a:gd name="T11" fmla="*/ 0 h 57"/>
                    <a:gd name="T12" fmla="*/ 27 w 423"/>
                    <a:gd name="T13" fmla="*/ 0 h 57"/>
                    <a:gd name="T14" fmla="*/ 0 w 423"/>
                    <a:gd name="T15" fmla="*/ 57 h 57"/>
                    <a:gd name="T16" fmla="*/ 423 w 423"/>
                    <a:gd name="T17" fmla="*/ 57 h 57"/>
                    <a:gd name="T18" fmla="*/ 396 w 423"/>
                    <a:gd name="T19"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57">
                      <a:moveTo>
                        <a:pt x="396" y="0"/>
                      </a:moveTo>
                      <a:lnTo>
                        <a:pt x="396" y="0"/>
                      </a:lnTo>
                      <a:lnTo>
                        <a:pt x="396" y="0"/>
                      </a:lnTo>
                      <a:lnTo>
                        <a:pt x="213" y="0"/>
                      </a:lnTo>
                      <a:lnTo>
                        <a:pt x="27" y="0"/>
                      </a:lnTo>
                      <a:lnTo>
                        <a:pt x="27" y="0"/>
                      </a:lnTo>
                      <a:lnTo>
                        <a:pt x="27" y="0"/>
                      </a:lnTo>
                      <a:lnTo>
                        <a:pt x="0" y="57"/>
                      </a:lnTo>
                      <a:lnTo>
                        <a:pt x="423" y="57"/>
                      </a:lnTo>
                      <a:lnTo>
                        <a:pt x="396" y="0"/>
                      </a:lnTo>
                      <a:close/>
                    </a:path>
                  </a:pathLst>
                </a:custGeom>
                <a:solidFill>
                  <a:srgbClr val="C9A7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28" name="Rectangle 450"/>
                <p:cNvSpPr>
                  <a:spLocks noChangeArrowheads="1"/>
                </p:cNvSpPr>
                <p:nvPr/>
              </p:nvSpPr>
              <p:spPr bwMode="auto">
                <a:xfrm>
                  <a:off x="4595814" y="4675187"/>
                  <a:ext cx="93663" cy="227013"/>
                </a:xfrm>
                <a:prstGeom prst="rect">
                  <a:avLst/>
                </a:prstGeom>
                <a:solidFill>
                  <a:srgbClr val="F3F6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29" name="Freeform 451"/>
                <p:cNvSpPr>
                  <a:spLocks/>
                </p:cNvSpPr>
                <p:nvPr/>
              </p:nvSpPr>
              <p:spPr bwMode="auto">
                <a:xfrm>
                  <a:off x="4595814" y="4584700"/>
                  <a:ext cx="93663" cy="90488"/>
                </a:xfrm>
                <a:custGeom>
                  <a:avLst/>
                  <a:gdLst>
                    <a:gd name="T0" fmla="*/ 51 w 59"/>
                    <a:gd name="T1" fmla="*/ 0 h 57"/>
                    <a:gd name="T2" fmla="*/ 46 w 59"/>
                    <a:gd name="T3" fmla="*/ 0 h 57"/>
                    <a:gd name="T4" fmla="*/ 11 w 59"/>
                    <a:gd name="T5" fmla="*/ 0 h 57"/>
                    <a:gd name="T6" fmla="*/ 8 w 59"/>
                    <a:gd name="T7" fmla="*/ 0 h 57"/>
                    <a:gd name="T8" fmla="*/ 0 w 59"/>
                    <a:gd name="T9" fmla="*/ 57 h 57"/>
                    <a:gd name="T10" fmla="*/ 59 w 59"/>
                    <a:gd name="T11" fmla="*/ 57 h 57"/>
                    <a:gd name="T12" fmla="*/ 51 w 5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59" h="57">
                      <a:moveTo>
                        <a:pt x="51" y="0"/>
                      </a:moveTo>
                      <a:lnTo>
                        <a:pt x="46" y="0"/>
                      </a:lnTo>
                      <a:lnTo>
                        <a:pt x="11" y="0"/>
                      </a:lnTo>
                      <a:lnTo>
                        <a:pt x="8" y="0"/>
                      </a:lnTo>
                      <a:lnTo>
                        <a:pt x="0" y="57"/>
                      </a:lnTo>
                      <a:lnTo>
                        <a:pt x="59" y="57"/>
                      </a:lnTo>
                      <a:lnTo>
                        <a:pt x="51" y="0"/>
                      </a:lnTo>
                      <a:close/>
                    </a:path>
                  </a:pathLst>
                </a:custGeom>
                <a:solidFill>
                  <a:srgbClr val="C7C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30" name="Rectangle 452"/>
                <p:cNvSpPr>
                  <a:spLocks noChangeArrowheads="1"/>
                </p:cNvSpPr>
                <p:nvPr/>
              </p:nvSpPr>
              <p:spPr bwMode="auto">
                <a:xfrm>
                  <a:off x="4783139" y="5167312"/>
                  <a:ext cx="153988" cy="301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31" name="Freeform 453"/>
                <p:cNvSpPr>
                  <a:spLocks/>
                </p:cNvSpPr>
                <p:nvPr/>
              </p:nvSpPr>
              <p:spPr bwMode="auto">
                <a:xfrm>
                  <a:off x="4800601" y="5033962"/>
                  <a:ext cx="50800" cy="123825"/>
                </a:xfrm>
                <a:custGeom>
                  <a:avLst/>
                  <a:gdLst>
                    <a:gd name="T0" fmla="*/ 32 w 32"/>
                    <a:gd name="T1" fmla="*/ 16 h 78"/>
                    <a:gd name="T2" fmla="*/ 16 w 32"/>
                    <a:gd name="T3" fmla="*/ 0 h 78"/>
                    <a:gd name="T4" fmla="*/ 0 w 32"/>
                    <a:gd name="T5" fmla="*/ 16 h 78"/>
                    <a:gd name="T6" fmla="*/ 6 w 32"/>
                    <a:gd name="T7" fmla="*/ 16 h 78"/>
                    <a:gd name="T8" fmla="*/ 6 w 32"/>
                    <a:gd name="T9" fmla="*/ 78 h 78"/>
                    <a:gd name="T10" fmla="*/ 27 w 32"/>
                    <a:gd name="T11" fmla="*/ 78 h 78"/>
                    <a:gd name="T12" fmla="*/ 27 w 32"/>
                    <a:gd name="T13" fmla="*/ 16 h 78"/>
                    <a:gd name="T14" fmla="*/ 32 w 32"/>
                    <a:gd name="T15" fmla="*/ 16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78">
                      <a:moveTo>
                        <a:pt x="32" y="16"/>
                      </a:moveTo>
                      <a:lnTo>
                        <a:pt x="16" y="0"/>
                      </a:lnTo>
                      <a:lnTo>
                        <a:pt x="0" y="16"/>
                      </a:lnTo>
                      <a:lnTo>
                        <a:pt x="6" y="16"/>
                      </a:lnTo>
                      <a:lnTo>
                        <a:pt x="6" y="78"/>
                      </a:lnTo>
                      <a:lnTo>
                        <a:pt x="27" y="78"/>
                      </a:lnTo>
                      <a:lnTo>
                        <a:pt x="27" y="16"/>
                      </a:lnTo>
                      <a:lnTo>
                        <a:pt x="32" y="16"/>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32" name="Freeform 454"/>
                <p:cNvSpPr>
                  <a:spLocks/>
                </p:cNvSpPr>
                <p:nvPr/>
              </p:nvSpPr>
              <p:spPr bwMode="auto">
                <a:xfrm>
                  <a:off x="4881564" y="5064125"/>
                  <a:ext cx="39688" cy="93663"/>
                </a:xfrm>
                <a:custGeom>
                  <a:avLst/>
                  <a:gdLst>
                    <a:gd name="T0" fmla="*/ 25 w 25"/>
                    <a:gd name="T1" fmla="*/ 14 h 59"/>
                    <a:gd name="T2" fmla="*/ 11 w 25"/>
                    <a:gd name="T3" fmla="*/ 0 h 59"/>
                    <a:gd name="T4" fmla="*/ 0 w 25"/>
                    <a:gd name="T5" fmla="*/ 14 h 59"/>
                    <a:gd name="T6" fmla="*/ 3 w 25"/>
                    <a:gd name="T7" fmla="*/ 14 h 59"/>
                    <a:gd name="T8" fmla="*/ 3 w 25"/>
                    <a:gd name="T9" fmla="*/ 59 h 59"/>
                    <a:gd name="T10" fmla="*/ 19 w 25"/>
                    <a:gd name="T11" fmla="*/ 59 h 59"/>
                    <a:gd name="T12" fmla="*/ 19 w 25"/>
                    <a:gd name="T13" fmla="*/ 14 h 59"/>
                    <a:gd name="T14" fmla="*/ 25 w 25"/>
                    <a:gd name="T15" fmla="*/ 14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59">
                      <a:moveTo>
                        <a:pt x="25" y="14"/>
                      </a:moveTo>
                      <a:lnTo>
                        <a:pt x="11" y="0"/>
                      </a:lnTo>
                      <a:lnTo>
                        <a:pt x="0" y="14"/>
                      </a:lnTo>
                      <a:lnTo>
                        <a:pt x="3" y="14"/>
                      </a:lnTo>
                      <a:lnTo>
                        <a:pt x="3" y="59"/>
                      </a:lnTo>
                      <a:lnTo>
                        <a:pt x="19" y="59"/>
                      </a:lnTo>
                      <a:lnTo>
                        <a:pt x="19" y="14"/>
                      </a:lnTo>
                      <a:lnTo>
                        <a:pt x="25" y="14"/>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33" name="Rectangle 455"/>
                <p:cNvSpPr>
                  <a:spLocks noChangeArrowheads="1"/>
                </p:cNvSpPr>
                <p:nvPr/>
              </p:nvSpPr>
              <p:spPr bwMode="auto">
                <a:xfrm>
                  <a:off x="4325939" y="4718050"/>
                  <a:ext cx="111125" cy="20638"/>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34" name="Rectangle 456"/>
                <p:cNvSpPr>
                  <a:spLocks noChangeArrowheads="1"/>
                </p:cNvSpPr>
                <p:nvPr/>
              </p:nvSpPr>
              <p:spPr bwMode="auto">
                <a:xfrm>
                  <a:off x="4454526" y="4718050"/>
                  <a:ext cx="80963" cy="20638"/>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35" name="Rectangle 457"/>
                <p:cNvSpPr>
                  <a:spLocks noChangeArrowheads="1"/>
                </p:cNvSpPr>
                <p:nvPr/>
              </p:nvSpPr>
              <p:spPr bwMode="auto">
                <a:xfrm>
                  <a:off x="4325939" y="4760912"/>
                  <a:ext cx="65088" cy="20638"/>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36" name="Rectangle 458"/>
                <p:cNvSpPr>
                  <a:spLocks noChangeArrowheads="1"/>
                </p:cNvSpPr>
                <p:nvPr/>
              </p:nvSpPr>
              <p:spPr bwMode="auto">
                <a:xfrm>
                  <a:off x="4475164" y="4760912"/>
                  <a:ext cx="60325" cy="20638"/>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37" name="Rectangle 459"/>
                <p:cNvSpPr>
                  <a:spLocks noChangeArrowheads="1"/>
                </p:cNvSpPr>
                <p:nvPr/>
              </p:nvSpPr>
              <p:spPr bwMode="auto">
                <a:xfrm>
                  <a:off x="4403726" y="4760912"/>
                  <a:ext cx="58738" cy="20638"/>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38" name="Rectangle 460"/>
                <p:cNvSpPr>
                  <a:spLocks noChangeArrowheads="1"/>
                </p:cNvSpPr>
                <p:nvPr/>
              </p:nvSpPr>
              <p:spPr bwMode="auto">
                <a:xfrm>
                  <a:off x="3625851" y="4675187"/>
                  <a:ext cx="669925" cy="550863"/>
                </a:xfrm>
                <a:prstGeom prst="rect">
                  <a:avLst/>
                </a:prstGeom>
                <a:solidFill>
                  <a:srgbClr val="E3C08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39" name="Freeform 461"/>
                <p:cNvSpPr>
                  <a:spLocks/>
                </p:cNvSpPr>
                <p:nvPr/>
              </p:nvSpPr>
              <p:spPr bwMode="auto">
                <a:xfrm>
                  <a:off x="3625851" y="4589462"/>
                  <a:ext cx="669925" cy="85725"/>
                </a:xfrm>
                <a:custGeom>
                  <a:avLst/>
                  <a:gdLst>
                    <a:gd name="T0" fmla="*/ 395 w 422"/>
                    <a:gd name="T1" fmla="*/ 0 h 54"/>
                    <a:gd name="T2" fmla="*/ 395 w 422"/>
                    <a:gd name="T3" fmla="*/ 0 h 54"/>
                    <a:gd name="T4" fmla="*/ 395 w 422"/>
                    <a:gd name="T5" fmla="*/ 0 h 54"/>
                    <a:gd name="T6" fmla="*/ 212 w 422"/>
                    <a:gd name="T7" fmla="*/ 0 h 54"/>
                    <a:gd name="T8" fmla="*/ 26 w 422"/>
                    <a:gd name="T9" fmla="*/ 0 h 54"/>
                    <a:gd name="T10" fmla="*/ 26 w 422"/>
                    <a:gd name="T11" fmla="*/ 0 h 54"/>
                    <a:gd name="T12" fmla="*/ 26 w 422"/>
                    <a:gd name="T13" fmla="*/ 0 h 54"/>
                    <a:gd name="T14" fmla="*/ 0 w 422"/>
                    <a:gd name="T15" fmla="*/ 54 h 54"/>
                    <a:gd name="T16" fmla="*/ 422 w 422"/>
                    <a:gd name="T17" fmla="*/ 54 h 54"/>
                    <a:gd name="T18" fmla="*/ 395 w 422"/>
                    <a:gd name="T19"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2" h="54">
                      <a:moveTo>
                        <a:pt x="395" y="0"/>
                      </a:moveTo>
                      <a:lnTo>
                        <a:pt x="395" y="0"/>
                      </a:lnTo>
                      <a:lnTo>
                        <a:pt x="395" y="0"/>
                      </a:lnTo>
                      <a:lnTo>
                        <a:pt x="212" y="0"/>
                      </a:lnTo>
                      <a:lnTo>
                        <a:pt x="26" y="0"/>
                      </a:lnTo>
                      <a:lnTo>
                        <a:pt x="26" y="0"/>
                      </a:lnTo>
                      <a:lnTo>
                        <a:pt x="26" y="0"/>
                      </a:lnTo>
                      <a:lnTo>
                        <a:pt x="0" y="54"/>
                      </a:lnTo>
                      <a:lnTo>
                        <a:pt x="422" y="54"/>
                      </a:lnTo>
                      <a:lnTo>
                        <a:pt x="395" y="0"/>
                      </a:lnTo>
                      <a:close/>
                    </a:path>
                  </a:pathLst>
                </a:custGeom>
                <a:solidFill>
                  <a:srgbClr val="C9A7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40" name="Rectangle 462"/>
                <p:cNvSpPr>
                  <a:spLocks noChangeArrowheads="1"/>
                </p:cNvSpPr>
                <p:nvPr/>
              </p:nvSpPr>
              <p:spPr bwMode="auto">
                <a:xfrm>
                  <a:off x="3916364" y="4675187"/>
                  <a:ext cx="93663" cy="230188"/>
                </a:xfrm>
                <a:prstGeom prst="rect">
                  <a:avLst/>
                </a:prstGeom>
                <a:solidFill>
                  <a:srgbClr val="F3F6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41" name="Freeform 463"/>
                <p:cNvSpPr>
                  <a:spLocks/>
                </p:cNvSpPr>
                <p:nvPr/>
              </p:nvSpPr>
              <p:spPr bwMode="auto">
                <a:xfrm>
                  <a:off x="3916364" y="4589462"/>
                  <a:ext cx="93663" cy="85725"/>
                </a:xfrm>
                <a:custGeom>
                  <a:avLst/>
                  <a:gdLst>
                    <a:gd name="T0" fmla="*/ 51 w 59"/>
                    <a:gd name="T1" fmla="*/ 0 h 54"/>
                    <a:gd name="T2" fmla="*/ 45 w 59"/>
                    <a:gd name="T3" fmla="*/ 0 h 54"/>
                    <a:gd name="T4" fmla="*/ 10 w 59"/>
                    <a:gd name="T5" fmla="*/ 0 h 54"/>
                    <a:gd name="T6" fmla="*/ 8 w 59"/>
                    <a:gd name="T7" fmla="*/ 0 h 54"/>
                    <a:gd name="T8" fmla="*/ 0 w 59"/>
                    <a:gd name="T9" fmla="*/ 54 h 54"/>
                    <a:gd name="T10" fmla="*/ 59 w 59"/>
                    <a:gd name="T11" fmla="*/ 54 h 54"/>
                    <a:gd name="T12" fmla="*/ 51 w 59"/>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9" h="54">
                      <a:moveTo>
                        <a:pt x="51" y="0"/>
                      </a:moveTo>
                      <a:lnTo>
                        <a:pt x="45" y="0"/>
                      </a:lnTo>
                      <a:lnTo>
                        <a:pt x="10" y="0"/>
                      </a:lnTo>
                      <a:lnTo>
                        <a:pt x="8" y="0"/>
                      </a:lnTo>
                      <a:lnTo>
                        <a:pt x="0" y="54"/>
                      </a:lnTo>
                      <a:lnTo>
                        <a:pt x="59" y="54"/>
                      </a:lnTo>
                      <a:lnTo>
                        <a:pt x="51" y="0"/>
                      </a:lnTo>
                      <a:close/>
                    </a:path>
                  </a:pathLst>
                </a:custGeom>
                <a:solidFill>
                  <a:srgbClr val="C7C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42" name="Rectangle 464"/>
                <p:cNvSpPr>
                  <a:spLocks noChangeArrowheads="1"/>
                </p:cNvSpPr>
                <p:nvPr/>
              </p:nvSpPr>
              <p:spPr bwMode="auto">
                <a:xfrm>
                  <a:off x="4103689" y="5167312"/>
                  <a:ext cx="153988" cy="33338"/>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43" name="Freeform 465"/>
                <p:cNvSpPr>
                  <a:spLocks/>
                </p:cNvSpPr>
                <p:nvPr/>
              </p:nvSpPr>
              <p:spPr bwMode="auto">
                <a:xfrm>
                  <a:off x="4121151" y="5038725"/>
                  <a:ext cx="50800" cy="119063"/>
                </a:xfrm>
                <a:custGeom>
                  <a:avLst/>
                  <a:gdLst>
                    <a:gd name="T0" fmla="*/ 32 w 32"/>
                    <a:gd name="T1" fmla="*/ 16 h 75"/>
                    <a:gd name="T2" fmla="*/ 16 w 32"/>
                    <a:gd name="T3" fmla="*/ 0 h 75"/>
                    <a:gd name="T4" fmla="*/ 0 w 32"/>
                    <a:gd name="T5" fmla="*/ 16 h 75"/>
                    <a:gd name="T6" fmla="*/ 5 w 32"/>
                    <a:gd name="T7" fmla="*/ 16 h 75"/>
                    <a:gd name="T8" fmla="*/ 5 w 32"/>
                    <a:gd name="T9" fmla="*/ 75 h 75"/>
                    <a:gd name="T10" fmla="*/ 27 w 32"/>
                    <a:gd name="T11" fmla="*/ 75 h 75"/>
                    <a:gd name="T12" fmla="*/ 27 w 32"/>
                    <a:gd name="T13" fmla="*/ 16 h 75"/>
                    <a:gd name="T14" fmla="*/ 32 w 32"/>
                    <a:gd name="T15" fmla="*/ 16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75">
                      <a:moveTo>
                        <a:pt x="32" y="16"/>
                      </a:moveTo>
                      <a:lnTo>
                        <a:pt x="16" y="0"/>
                      </a:lnTo>
                      <a:lnTo>
                        <a:pt x="0" y="16"/>
                      </a:lnTo>
                      <a:lnTo>
                        <a:pt x="5" y="16"/>
                      </a:lnTo>
                      <a:lnTo>
                        <a:pt x="5" y="75"/>
                      </a:lnTo>
                      <a:lnTo>
                        <a:pt x="27" y="75"/>
                      </a:lnTo>
                      <a:lnTo>
                        <a:pt x="27" y="16"/>
                      </a:lnTo>
                      <a:lnTo>
                        <a:pt x="32" y="16"/>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44" name="Freeform 466"/>
                <p:cNvSpPr>
                  <a:spLocks/>
                </p:cNvSpPr>
                <p:nvPr/>
              </p:nvSpPr>
              <p:spPr bwMode="auto">
                <a:xfrm>
                  <a:off x="4202114" y="5068887"/>
                  <a:ext cx="38100" cy="88900"/>
                </a:xfrm>
                <a:custGeom>
                  <a:avLst/>
                  <a:gdLst>
                    <a:gd name="T0" fmla="*/ 24 w 24"/>
                    <a:gd name="T1" fmla="*/ 11 h 56"/>
                    <a:gd name="T2" fmla="*/ 11 w 24"/>
                    <a:gd name="T3" fmla="*/ 0 h 56"/>
                    <a:gd name="T4" fmla="*/ 0 w 24"/>
                    <a:gd name="T5" fmla="*/ 11 h 56"/>
                    <a:gd name="T6" fmla="*/ 3 w 24"/>
                    <a:gd name="T7" fmla="*/ 11 h 56"/>
                    <a:gd name="T8" fmla="*/ 3 w 24"/>
                    <a:gd name="T9" fmla="*/ 56 h 56"/>
                    <a:gd name="T10" fmla="*/ 19 w 24"/>
                    <a:gd name="T11" fmla="*/ 56 h 56"/>
                    <a:gd name="T12" fmla="*/ 19 w 24"/>
                    <a:gd name="T13" fmla="*/ 11 h 56"/>
                    <a:gd name="T14" fmla="*/ 24 w 24"/>
                    <a:gd name="T15" fmla="*/ 11 h 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56">
                      <a:moveTo>
                        <a:pt x="24" y="11"/>
                      </a:moveTo>
                      <a:lnTo>
                        <a:pt x="11" y="0"/>
                      </a:lnTo>
                      <a:lnTo>
                        <a:pt x="0" y="11"/>
                      </a:lnTo>
                      <a:lnTo>
                        <a:pt x="3" y="11"/>
                      </a:lnTo>
                      <a:lnTo>
                        <a:pt x="3" y="56"/>
                      </a:lnTo>
                      <a:lnTo>
                        <a:pt x="19" y="56"/>
                      </a:lnTo>
                      <a:lnTo>
                        <a:pt x="19" y="11"/>
                      </a:lnTo>
                      <a:lnTo>
                        <a:pt x="24" y="11"/>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45" name="Rectangle 467"/>
                <p:cNvSpPr>
                  <a:spLocks noChangeArrowheads="1"/>
                </p:cNvSpPr>
                <p:nvPr/>
              </p:nvSpPr>
              <p:spPr bwMode="auto">
                <a:xfrm>
                  <a:off x="3651251" y="4722812"/>
                  <a:ext cx="106363" cy="15875"/>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46" name="Rectangle 468"/>
                <p:cNvSpPr>
                  <a:spLocks noChangeArrowheads="1"/>
                </p:cNvSpPr>
                <p:nvPr/>
              </p:nvSpPr>
              <p:spPr bwMode="auto">
                <a:xfrm>
                  <a:off x="3775076" y="4722812"/>
                  <a:ext cx="80963" cy="15875"/>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47" name="Rectangle 469"/>
                <p:cNvSpPr>
                  <a:spLocks noChangeArrowheads="1"/>
                </p:cNvSpPr>
                <p:nvPr/>
              </p:nvSpPr>
              <p:spPr bwMode="auto">
                <a:xfrm>
                  <a:off x="3651251" y="4765675"/>
                  <a:ext cx="58738" cy="15875"/>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48" name="Rectangle 470"/>
                <p:cNvSpPr>
                  <a:spLocks noChangeArrowheads="1"/>
                </p:cNvSpPr>
                <p:nvPr/>
              </p:nvSpPr>
              <p:spPr bwMode="auto">
                <a:xfrm>
                  <a:off x="3795714" y="4765675"/>
                  <a:ext cx="60325" cy="15875"/>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49" name="Rectangle 471"/>
                <p:cNvSpPr>
                  <a:spLocks noChangeArrowheads="1"/>
                </p:cNvSpPr>
                <p:nvPr/>
              </p:nvSpPr>
              <p:spPr bwMode="auto">
                <a:xfrm>
                  <a:off x="3722689" y="4765675"/>
                  <a:ext cx="60325" cy="15875"/>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grpSp>
      </p:grpSp>
    </p:spTree>
    <p:extLst>
      <p:ext uri="{BB962C8B-B14F-4D97-AF65-F5344CB8AC3E}">
        <p14:creationId xmlns:p14="http://schemas.microsoft.com/office/powerpoint/2010/main" val="182915710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7"/>
                                        </p:tgtEl>
                                        <p:attrNameLst>
                                          <p:attrName>style.visibility</p:attrName>
                                        </p:attrNameLst>
                                      </p:cBhvr>
                                      <p:to>
                                        <p:strVal val="visible"/>
                                      </p:to>
                                    </p:set>
                                    <p:anim calcmode="lin" valueType="num">
                                      <p:cBhvr additive="base">
                                        <p:cTn id="7" dur="500" fill="hold"/>
                                        <p:tgtEl>
                                          <p:spTgt spid="47"/>
                                        </p:tgtEl>
                                        <p:attrNameLst>
                                          <p:attrName>ppt_x</p:attrName>
                                        </p:attrNameLst>
                                      </p:cBhvr>
                                      <p:tavLst>
                                        <p:tav tm="0">
                                          <p:val>
                                            <p:strVal val="0-#ppt_w/2"/>
                                          </p:val>
                                        </p:tav>
                                        <p:tav tm="100000">
                                          <p:val>
                                            <p:strVal val="#ppt_x"/>
                                          </p:val>
                                        </p:tav>
                                      </p:tavLst>
                                    </p:anim>
                                    <p:anim calcmode="lin" valueType="num">
                                      <p:cBhvr additive="base">
                                        <p:cTn id="8" dur="500" fill="hold"/>
                                        <p:tgtEl>
                                          <p:spTgt spid="4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p:cNvGrpSpPr/>
          <p:nvPr/>
        </p:nvGrpSpPr>
        <p:grpSpPr>
          <a:xfrm>
            <a:off x="8717103" y="304800"/>
            <a:ext cx="6873734" cy="1295400"/>
            <a:chOff x="12920366" y="4046312"/>
            <a:chExt cx="6873734" cy="1295400"/>
          </a:xfrm>
        </p:grpSpPr>
        <p:sp>
          <p:nvSpPr>
            <p:cNvPr id="45" name="Title 20"/>
            <p:cNvSpPr txBox="1">
              <a:spLocks/>
            </p:cNvSpPr>
            <p:nvPr/>
          </p:nvSpPr>
          <p:spPr bwMode="auto">
            <a:xfrm>
              <a:off x="12996566" y="4615347"/>
              <a:ext cx="6637448" cy="726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gn="ct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a:t>
              </a:r>
              <a:r>
                <a:rPr lang="pt-BR" sz="2400" dirty="0" err="1" smtClean="0">
                  <a:solidFill>
                    <a:schemeClr val="bg1">
                      <a:lumMod val="75000"/>
                    </a:schemeClr>
                  </a:solidFill>
                  <a:latin typeface="Lato" pitchFamily="34" charset="0"/>
                  <a:ea typeface="Lato" pitchFamily="34" charset="0"/>
                  <a:cs typeface="Lato" pitchFamily="34" charset="0"/>
                </a:rPr>
                <a:t>sit</a:t>
              </a:r>
              <a:r>
                <a:rPr lang="pt-BR" sz="2400" dirty="0" smtClean="0">
                  <a:solidFill>
                    <a:schemeClr val="bg1">
                      <a:lumMod val="75000"/>
                    </a:schemeClr>
                  </a:solidFill>
                  <a:latin typeface="Lato" pitchFamily="34" charset="0"/>
                  <a:ea typeface="Lato" pitchFamily="34" charset="0"/>
                  <a:cs typeface="Lato" pitchFamily="34" charset="0"/>
                </a:rPr>
                <a:t> </a:t>
              </a:r>
              <a:r>
                <a:rPr lang="pt-BR" sz="2400" dirty="0" err="1" smtClean="0">
                  <a:solidFill>
                    <a:schemeClr val="bg1">
                      <a:lumMod val="75000"/>
                    </a:schemeClr>
                  </a:solidFill>
                  <a:latin typeface="Lato" pitchFamily="34" charset="0"/>
                  <a:ea typeface="Lato" pitchFamily="34" charset="0"/>
                  <a:cs typeface="Lato" pitchFamily="34" charset="0"/>
                </a:rPr>
                <a:t>amet</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46" name="TextBox 45"/>
            <p:cNvSpPr txBox="1"/>
            <p:nvPr/>
          </p:nvSpPr>
          <p:spPr>
            <a:xfrm>
              <a:off x="12920366" y="4046312"/>
              <a:ext cx="6873734" cy="630942"/>
            </a:xfrm>
            <a:prstGeom prst="rect">
              <a:avLst/>
            </a:prstGeom>
            <a:noFill/>
          </p:spPr>
          <p:txBody>
            <a:bodyPr wrap="square" rtlCol="0">
              <a:spAutoFit/>
            </a:bodyPr>
            <a:lstStyle/>
            <a:p>
              <a:pPr algn="ctr"/>
              <a:r>
                <a:rPr lang="en-US" sz="3500" b="1" dirty="0" smtClean="0">
                  <a:solidFill>
                    <a:schemeClr val="accent3"/>
                  </a:solidFill>
                  <a:latin typeface="Lato Black" charset="0"/>
                  <a:ea typeface="Lato Black" charset="0"/>
                  <a:cs typeface="Lato Black" charset="0"/>
                </a:rPr>
                <a:t>PRESENT</a:t>
              </a:r>
              <a:r>
                <a:rPr lang="en-US" sz="3500" b="1" dirty="0" smtClean="0">
                  <a:solidFill>
                    <a:schemeClr val="accent6"/>
                  </a:solidFill>
                  <a:latin typeface="Lato Black" charset="0"/>
                  <a:ea typeface="Lato Black" charset="0"/>
                  <a:cs typeface="Lato Black" charset="0"/>
                </a:rPr>
                <a:t> </a:t>
              </a:r>
              <a:r>
                <a:rPr lang="en-US" sz="3500" b="1" dirty="0" smtClean="0">
                  <a:solidFill>
                    <a:schemeClr val="accent1"/>
                  </a:solidFill>
                  <a:latin typeface="Lato Black" charset="0"/>
                  <a:ea typeface="Lato Black" charset="0"/>
                  <a:cs typeface="Lato Black" charset="0"/>
                </a:rPr>
                <a:t>HERE</a:t>
              </a:r>
            </a:p>
          </p:txBody>
        </p:sp>
      </p:grpSp>
      <p:grpSp>
        <p:nvGrpSpPr>
          <p:cNvPr id="3" name="Group 2"/>
          <p:cNvGrpSpPr/>
          <p:nvPr/>
        </p:nvGrpSpPr>
        <p:grpSpPr>
          <a:xfrm>
            <a:off x="15149371" y="2247066"/>
            <a:ext cx="7299466" cy="9756899"/>
            <a:chOff x="15149371" y="2247066"/>
            <a:chExt cx="7299466" cy="9756899"/>
          </a:xfrm>
        </p:grpSpPr>
        <p:sp>
          <p:nvSpPr>
            <p:cNvPr id="329" name="TextBox 30"/>
            <p:cNvSpPr txBox="1">
              <a:spLocks noChangeArrowheads="1"/>
            </p:cNvSpPr>
            <p:nvPr/>
          </p:nvSpPr>
          <p:spPr bwMode="auto">
            <a:xfrm>
              <a:off x="15181201" y="3107352"/>
              <a:ext cx="7267636" cy="4413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algn="just" eaLnBrk="1" hangingPunct="1">
                <a:lnSpc>
                  <a:spcPct val="130000"/>
                </a:lnSpc>
              </a:pPr>
              <a:r>
                <a:rPr lang="pt-BR" sz="2400" dirty="0">
                  <a:solidFill>
                    <a:schemeClr val="bg1">
                      <a:lumMod val="65000"/>
                    </a:schemeClr>
                  </a:solidFill>
                  <a:latin typeface="Lato" pitchFamily="34" charset="0"/>
                  <a:ea typeface="Lato" pitchFamily="34" charset="0"/>
                  <a:cs typeface="Lato" pitchFamily="34" charset="0"/>
                </a:rPr>
                <a:t>Lorem ipsum dolor sit amet, consectetur adipiscing elit. Aliquam tincidunt ante nec sem congue </a:t>
              </a:r>
              <a:r>
                <a:rPr lang="pt-BR" sz="2400" dirty="0" smtClean="0">
                  <a:solidFill>
                    <a:schemeClr val="bg1">
                      <a:lumMod val="65000"/>
                    </a:schemeClr>
                  </a:solidFill>
                  <a:latin typeface="Lato" pitchFamily="34" charset="0"/>
                  <a:ea typeface="Lato" pitchFamily="34" charset="0"/>
                  <a:cs typeface="Lato" pitchFamily="34" charset="0"/>
                </a:rPr>
                <a:t>conva ornare ante </a:t>
              </a:r>
              <a:r>
                <a:rPr lang="pt-BR" sz="2400" dirty="0">
                  <a:solidFill>
                    <a:schemeClr val="bg1">
                      <a:lumMod val="65000"/>
                    </a:schemeClr>
                  </a:solidFill>
                  <a:latin typeface="Lato" pitchFamily="34" charset="0"/>
                  <a:ea typeface="Lato" pitchFamily="34" charset="0"/>
                  <a:cs typeface="Lato" pitchFamily="34" charset="0"/>
                </a:rPr>
                <a:t>Lorem ipsum dolor sit amet, consectetur adipiscing elit. Aliquam tincidunt ante nec sem congue convallis. Pellentesque vel mauris quis nisl ornare rutrum in id risus. Proin vehicula ut sem et tempus. Interdum et malesuada fames ac ante ipsum primis in faucibus.</a:t>
              </a:r>
              <a:endParaRPr lang="en-US" sz="2400" dirty="0">
                <a:solidFill>
                  <a:schemeClr val="bg1">
                    <a:lumMod val="65000"/>
                  </a:schemeClr>
                </a:solidFill>
                <a:latin typeface="Lato" pitchFamily="34" charset="0"/>
                <a:ea typeface="Lato" pitchFamily="34" charset="0"/>
                <a:cs typeface="Lato" pitchFamily="34" charset="0"/>
              </a:endParaRPr>
            </a:p>
            <a:p>
              <a:pPr algn="just" eaLnBrk="1" hangingPunct="1">
                <a:lnSpc>
                  <a:spcPct val="130000"/>
                </a:lnSpc>
              </a:pPr>
              <a:endParaRPr lang="en-US" sz="2400" dirty="0">
                <a:solidFill>
                  <a:schemeClr val="bg1">
                    <a:lumMod val="65000"/>
                  </a:schemeClr>
                </a:solidFill>
                <a:latin typeface="Lato" pitchFamily="34" charset="0"/>
                <a:ea typeface="Lato" pitchFamily="34" charset="0"/>
                <a:cs typeface="Lato" pitchFamily="34" charset="0"/>
              </a:endParaRPr>
            </a:p>
          </p:txBody>
        </p:sp>
        <p:sp>
          <p:nvSpPr>
            <p:cNvPr id="330" name="TextBox 329"/>
            <p:cNvSpPr txBox="1"/>
            <p:nvPr/>
          </p:nvSpPr>
          <p:spPr bwMode="auto">
            <a:xfrm>
              <a:off x="15180456" y="2247066"/>
              <a:ext cx="4148893" cy="707886"/>
            </a:xfrm>
            <a:prstGeom prst="rect">
              <a:avLst/>
            </a:prstGeom>
            <a:noFill/>
          </p:spPr>
          <p:txBody>
            <a:bodyPr wrap="none">
              <a:spAutoFit/>
            </a:bodyPr>
            <a:lstStyle/>
            <a:p>
              <a:pPr defTabSz="1828434" fontAlgn="auto">
                <a:spcBef>
                  <a:spcPts val="0"/>
                </a:spcBef>
                <a:spcAft>
                  <a:spcPts val="0"/>
                </a:spcAft>
                <a:defRPr/>
              </a:pPr>
              <a:r>
                <a:rPr lang="id-ID" sz="4000" b="1" dirty="0" err="1" smtClean="0">
                  <a:solidFill>
                    <a:schemeClr val="accent3"/>
                  </a:solidFill>
                  <a:latin typeface="Lato" pitchFamily="34" charset="0"/>
                  <a:ea typeface="Lato" pitchFamily="34" charset="0"/>
                  <a:cs typeface="Lato" pitchFamily="34" charset="0"/>
                </a:rPr>
                <a:t>Information</a:t>
              </a:r>
              <a:r>
                <a:rPr lang="id-ID" sz="4000" b="1" dirty="0" smtClean="0">
                  <a:solidFill>
                    <a:schemeClr val="accent3"/>
                  </a:solidFill>
                  <a:latin typeface="Lato" pitchFamily="34" charset="0"/>
                  <a:ea typeface="Lato" pitchFamily="34" charset="0"/>
                  <a:cs typeface="Lato" pitchFamily="34" charset="0"/>
                </a:rPr>
                <a:t> Here</a:t>
              </a:r>
              <a:endParaRPr lang="id-ID" sz="4000" b="1" dirty="0">
                <a:solidFill>
                  <a:schemeClr val="accent3"/>
                </a:solidFill>
                <a:latin typeface="Lato" pitchFamily="34" charset="0"/>
                <a:ea typeface="Lato" pitchFamily="34" charset="0"/>
                <a:cs typeface="Lato" pitchFamily="34" charset="0"/>
              </a:endParaRPr>
            </a:p>
          </p:txBody>
        </p:sp>
        <p:grpSp>
          <p:nvGrpSpPr>
            <p:cNvPr id="331" name="กลุ่ม 130"/>
            <p:cNvGrpSpPr/>
            <p:nvPr/>
          </p:nvGrpSpPr>
          <p:grpSpPr>
            <a:xfrm>
              <a:off x="15149371" y="7416594"/>
              <a:ext cx="7204758" cy="1329558"/>
              <a:chOff x="13637980" y="4184592"/>
              <a:chExt cx="7204758" cy="1329558"/>
            </a:xfrm>
          </p:grpSpPr>
          <p:sp>
            <p:nvSpPr>
              <p:cNvPr id="332" name="Teardrop 16"/>
              <p:cNvSpPr/>
              <p:nvPr/>
            </p:nvSpPr>
            <p:spPr bwMode="auto">
              <a:xfrm rot="8100000">
                <a:off x="13637980" y="4251690"/>
                <a:ext cx="895064" cy="895297"/>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a:defRPr/>
                </a:pPr>
                <a:endParaRPr lang="en-US" dirty="0"/>
              </a:p>
            </p:txBody>
          </p:sp>
          <p:sp>
            <p:nvSpPr>
              <p:cNvPr id="333" name="TextBox 332"/>
              <p:cNvSpPr txBox="1"/>
              <p:nvPr/>
            </p:nvSpPr>
            <p:spPr>
              <a:xfrm>
                <a:off x="14785723" y="4184592"/>
                <a:ext cx="6057015" cy="1329558"/>
              </a:xfrm>
              <a:prstGeom prst="rect">
                <a:avLst/>
              </a:prstGeom>
              <a:noFill/>
            </p:spPr>
            <p:txBody>
              <a:bodyPr wrap="square" lIns="219419" tIns="109710" rIns="219419" bIns="109710" rtlCol="0">
                <a:spAutoFit/>
              </a:bodyPr>
              <a:lstStyle/>
              <a:p>
                <a:r>
                  <a:rPr lang="en-US" sz="2400" dirty="0">
                    <a:solidFill>
                      <a:schemeClr val="bg1">
                        <a:lumMod val="65000"/>
                      </a:schemeClr>
                    </a:solidFill>
                    <a:latin typeface="Lato" pitchFamily="34" charset="0"/>
                    <a:ea typeface="Lato" pitchFamily="34" charset="0"/>
                    <a:cs typeface="Lato" pitchFamily="34" charset="0"/>
                  </a:rPr>
                  <a:t>Lorem Ipsum has two main data statistical this </a:t>
                </a:r>
                <a:r>
                  <a:rPr lang="en-US" sz="2400" dirty="0" smtClean="0">
                    <a:solidFill>
                      <a:schemeClr val="bg1">
                        <a:lumMod val="65000"/>
                      </a:schemeClr>
                    </a:solidFill>
                    <a:latin typeface="Lato" pitchFamily="34" charset="0"/>
                    <a:ea typeface="Lato" pitchFamily="34" charset="0"/>
                    <a:cs typeface="Lato" pitchFamily="34" charset="0"/>
                  </a:rPr>
                  <a:t>methodologies important analysis </a:t>
                </a:r>
                <a:r>
                  <a:rPr lang="en-US" sz="2400" dirty="0">
                    <a:solidFill>
                      <a:schemeClr val="bg1">
                        <a:lumMod val="65000"/>
                      </a:schemeClr>
                    </a:solidFill>
                    <a:latin typeface="Lato" pitchFamily="34" charset="0"/>
                    <a:ea typeface="Lato" pitchFamily="34" charset="0"/>
                    <a:cs typeface="Lato" pitchFamily="34" charset="0"/>
                  </a:rPr>
                  <a:t>which </a:t>
                </a:r>
                <a:r>
                  <a:rPr lang="en-US" sz="2400" dirty="0" smtClean="0">
                    <a:solidFill>
                      <a:schemeClr val="bg1">
                        <a:lumMod val="65000"/>
                      </a:schemeClr>
                    </a:solidFill>
                    <a:latin typeface="Lato" pitchFamily="34" charset="0"/>
                    <a:ea typeface="Lato" pitchFamily="34" charset="0"/>
                    <a:cs typeface="Lato" pitchFamily="34" charset="0"/>
                  </a:rPr>
                  <a:t>summarizes.</a:t>
                </a:r>
                <a:endParaRPr lang="en-US" sz="2400" dirty="0">
                  <a:solidFill>
                    <a:schemeClr val="bg1">
                      <a:lumMod val="65000"/>
                    </a:schemeClr>
                  </a:solidFill>
                  <a:latin typeface="Lato" pitchFamily="34" charset="0"/>
                  <a:ea typeface="Lato" pitchFamily="34" charset="0"/>
                  <a:cs typeface="Lato" pitchFamily="34" charset="0"/>
                </a:endParaRPr>
              </a:p>
            </p:txBody>
          </p:sp>
          <p:sp>
            <p:nvSpPr>
              <p:cNvPr id="334" name="Freeform 33"/>
              <p:cNvSpPr>
                <a:spLocks noChangeArrowheads="1"/>
              </p:cNvSpPr>
              <p:nvPr/>
            </p:nvSpPr>
            <p:spPr bwMode="auto">
              <a:xfrm>
                <a:off x="13842556" y="4463296"/>
                <a:ext cx="527213" cy="554671"/>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grpSp>
          <p:nvGrpSpPr>
            <p:cNvPr id="335" name="กลุ่ม 130"/>
            <p:cNvGrpSpPr/>
            <p:nvPr/>
          </p:nvGrpSpPr>
          <p:grpSpPr>
            <a:xfrm>
              <a:off x="15149371" y="9023526"/>
              <a:ext cx="7204758" cy="1329558"/>
              <a:chOff x="13637980" y="4184592"/>
              <a:chExt cx="7204758" cy="1329558"/>
            </a:xfrm>
          </p:grpSpPr>
          <p:sp>
            <p:nvSpPr>
              <p:cNvPr id="336" name="Teardrop 16"/>
              <p:cNvSpPr/>
              <p:nvPr/>
            </p:nvSpPr>
            <p:spPr bwMode="auto">
              <a:xfrm rot="8100000">
                <a:off x="13637980" y="4251690"/>
                <a:ext cx="895064" cy="895297"/>
              </a:xfrm>
              <a:prstGeom prst="teardrop">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a:defRPr/>
                </a:pPr>
                <a:endParaRPr lang="en-US" dirty="0"/>
              </a:p>
            </p:txBody>
          </p:sp>
          <p:sp>
            <p:nvSpPr>
              <p:cNvPr id="337" name="TextBox 336"/>
              <p:cNvSpPr txBox="1"/>
              <p:nvPr/>
            </p:nvSpPr>
            <p:spPr>
              <a:xfrm>
                <a:off x="14785723" y="4184592"/>
                <a:ext cx="6057015" cy="1329558"/>
              </a:xfrm>
              <a:prstGeom prst="rect">
                <a:avLst/>
              </a:prstGeom>
              <a:noFill/>
            </p:spPr>
            <p:txBody>
              <a:bodyPr wrap="square" lIns="219419" tIns="109710" rIns="219419" bIns="109710" rtlCol="0">
                <a:spAutoFit/>
              </a:bodyPr>
              <a:lstStyle/>
              <a:p>
                <a:r>
                  <a:rPr lang="en-US" sz="2400" dirty="0">
                    <a:solidFill>
                      <a:schemeClr val="bg1">
                        <a:lumMod val="65000"/>
                      </a:schemeClr>
                    </a:solidFill>
                    <a:latin typeface="Lato" pitchFamily="34" charset="0"/>
                    <a:ea typeface="Lato" pitchFamily="34" charset="0"/>
                    <a:cs typeface="Lato" pitchFamily="34" charset="0"/>
                  </a:rPr>
                  <a:t>Lorem Ipsum has two main data statistical this </a:t>
                </a:r>
                <a:r>
                  <a:rPr lang="en-US" sz="2400" dirty="0" smtClean="0">
                    <a:solidFill>
                      <a:schemeClr val="bg1">
                        <a:lumMod val="65000"/>
                      </a:schemeClr>
                    </a:solidFill>
                    <a:latin typeface="Lato" pitchFamily="34" charset="0"/>
                    <a:ea typeface="Lato" pitchFamily="34" charset="0"/>
                    <a:cs typeface="Lato" pitchFamily="34" charset="0"/>
                  </a:rPr>
                  <a:t>methodologies important analysis </a:t>
                </a:r>
                <a:r>
                  <a:rPr lang="en-US" sz="2400" dirty="0">
                    <a:solidFill>
                      <a:schemeClr val="bg1">
                        <a:lumMod val="65000"/>
                      </a:schemeClr>
                    </a:solidFill>
                    <a:latin typeface="Lato" pitchFamily="34" charset="0"/>
                    <a:ea typeface="Lato" pitchFamily="34" charset="0"/>
                    <a:cs typeface="Lato" pitchFamily="34" charset="0"/>
                  </a:rPr>
                  <a:t>which </a:t>
                </a:r>
                <a:r>
                  <a:rPr lang="en-US" sz="2400" dirty="0" smtClean="0">
                    <a:solidFill>
                      <a:schemeClr val="bg1">
                        <a:lumMod val="65000"/>
                      </a:schemeClr>
                    </a:solidFill>
                    <a:latin typeface="Lato" pitchFamily="34" charset="0"/>
                    <a:ea typeface="Lato" pitchFamily="34" charset="0"/>
                    <a:cs typeface="Lato" pitchFamily="34" charset="0"/>
                  </a:rPr>
                  <a:t>summarizes.</a:t>
                </a:r>
                <a:endParaRPr lang="en-US" sz="2400" dirty="0">
                  <a:solidFill>
                    <a:schemeClr val="bg1">
                      <a:lumMod val="65000"/>
                    </a:schemeClr>
                  </a:solidFill>
                  <a:latin typeface="Lato" pitchFamily="34" charset="0"/>
                  <a:ea typeface="Lato" pitchFamily="34" charset="0"/>
                  <a:cs typeface="Lato" pitchFamily="34" charset="0"/>
                </a:endParaRPr>
              </a:p>
            </p:txBody>
          </p:sp>
          <p:sp>
            <p:nvSpPr>
              <p:cNvPr id="338" name="Freeform 33"/>
              <p:cNvSpPr>
                <a:spLocks noChangeArrowheads="1"/>
              </p:cNvSpPr>
              <p:nvPr/>
            </p:nvSpPr>
            <p:spPr bwMode="auto">
              <a:xfrm>
                <a:off x="13842556" y="4463296"/>
                <a:ext cx="527213" cy="554671"/>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grpSp>
          <p:nvGrpSpPr>
            <p:cNvPr id="339" name="กลุ่ม 130"/>
            <p:cNvGrpSpPr/>
            <p:nvPr/>
          </p:nvGrpSpPr>
          <p:grpSpPr>
            <a:xfrm>
              <a:off x="15149371" y="10674407"/>
              <a:ext cx="7204758" cy="1329558"/>
              <a:chOff x="13637980" y="4184592"/>
              <a:chExt cx="7204758" cy="1329558"/>
            </a:xfrm>
          </p:grpSpPr>
          <p:sp>
            <p:nvSpPr>
              <p:cNvPr id="340" name="Teardrop 16"/>
              <p:cNvSpPr/>
              <p:nvPr/>
            </p:nvSpPr>
            <p:spPr bwMode="auto">
              <a:xfrm rot="8100000">
                <a:off x="13637980" y="4251690"/>
                <a:ext cx="895064" cy="895297"/>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a:defRPr/>
                </a:pPr>
                <a:endParaRPr lang="en-US" dirty="0"/>
              </a:p>
            </p:txBody>
          </p:sp>
          <p:sp>
            <p:nvSpPr>
              <p:cNvPr id="341" name="TextBox 340"/>
              <p:cNvSpPr txBox="1"/>
              <p:nvPr/>
            </p:nvSpPr>
            <p:spPr>
              <a:xfrm>
                <a:off x="14785723" y="4184592"/>
                <a:ext cx="6057015" cy="1329558"/>
              </a:xfrm>
              <a:prstGeom prst="rect">
                <a:avLst/>
              </a:prstGeom>
              <a:noFill/>
            </p:spPr>
            <p:txBody>
              <a:bodyPr wrap="square" lIns="219419" tIns="109710" rIns="219419" bIns="109710" rtlCol="0">
                <a:spAutoFit/>
              </a:bodyPr>
              <a:lstStyle/>
              <a:p>
                <a:r>
                  <a:rPr lang="en-US" sz="2400" dirty="0">
                    <a:solidFill>
                      <a:schemeClr val="bg1">
                        <a:lumMod val="65000"/>
                      </a:schemeClr>
                    </a:solidFill>
                    <a:latin typeface="Lato" pitchFamily="34" charset="0"/>
                    <a:ea typeface="Lato" pitchFamily="34" charset="0"/>
                    <a:cs typeface="Lato" pitchFamily="34" charset="0"/>
                  </a:rPr>
                  <a:t>Lorem Ipsum has two main data statistical this </a:t>
                </a:r>
                <a:r>
                  <a:rPr lang="en-US" sz="2400" dirty="0" smtClean="0">
                    <a:solidFill>
                      <a:schemeClr val="bg1">
                        <a:lumMod val="65000"/>
                      </a:schemeClr>
                    </a:solidFill>
                    <a:latin typeface="Lato" pitchFamily="34" charset="0"/>
                    <a:ea typeface="Lato" pitchFamily="34" charset="0"/>
                    <a:cs typeface="Lato" pitchFamily="34" charset="0"/>
                  </a:rPr>
                  <a:t>methodologies important analysis </a:t>
                </a:r>
                <a:r>
                  <a:rPr lang="en-US" sz="2400" dirty="0">
                    <a:solidFill>
                      <a:schemeClr val="bg1">
                        <a:lumMod val="65000"/>
                      </a:schemeClr>
                    </a:solidFill>
                    <a:latin typeface="Lato" pitchFamily="34" charset="0"/>
                    <a:ea typeface="Lato" pitchFamily="34" charset="0"/>
                    <a:cs typeface="Lato" pitchFamily="34" charset="0"/>
                  </a:rPr>
                  <a:t>which </a:t>
                </a:r>
                <a:r>
                  <a:rPr lang="en-US" sz="2400" dirty="0" smtClean="0">
                    <a:solidFill>
                      <a:schemeClr val="bg1">
                        <a:lumMod val="65000"/>
                      </a:schemeClr>
                    </a:solidFill>
                    <a:latin typeface="Lato" pitchFamily="34" charset="0"/>
                    <a:ea typeface="Lato" pitchFamily="34" charset="0"/>
                    <a:cs typeface="Lato" pitchFamily="34" charset="0"/>
                  </a:rPr>
                  <a:t>summarizes.</a:t>
                </a:r>
                <a:endParaRPr lang="en-US" sz="2400" dirty="0">
                  <a:solidFill>
                    <a:schemeClr val="bg1">
                      <a:lumMod val="65000"/>
                    </a:schemeClr>
                  </a:solidFill>
                  <a:latin typeface="Lato" pitchFamily="34" charset="0"/>
                  <a:ea typeface="Lato" pitchFamily="34" charset="0"/>
                  <a:cs typeface="Lato" pitchFamily="34" charset="0"/>
                </a:endParaRPr>
              </a:p>
            </p:txBody>
          </p:sp>
          <p:sp>
            <p:nvSpPr>
              <p:cNvPr id="342" name="Freeform 33"/>
              <p:cNvSpPr>
                <a:spLocks noChangeArrowheads="1"/>
              </p:cNvSpPr>
              <p:nvPr/>
            </p:nvSpPr>
            <p:spPr bwMode="auto">
              <a:xfrm>
                <a:off x="13842556" y="4463296"/>
                <a:ext cx="527213" cy="554671"/>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grpSp>
      <p:grpSp>
        <p:nvGrpSpPr>
          <p:cNvPr id="2" name="Group 1"/>
          <p:cNvGrpSpPr/>
          <p:nvPr/>
        </p:nvGrpSpPr>
        <p:grpSpPr>
          <a:xfrm>
            <a:off x="1650258" y="1981200"/>
            <a:ext cx="11806979" cy="10403765"/>
            <a:chOff x="1650258" y="1981200"/>
            <a:chExt cx="11806979" cy="10403765"/>
          </a:xfrm>
        </p:grpSpPr>
        <p:grpSp>
          <p:nvGrpSpPr>
            <p:cNvPr id="343" name="กลุ่ม 320"/>
            <p:cNvGrpSpPr/>
            <p:nvPr/>
          </p:nvGrpSpPr>
          <p:grpSpPr>
            <a:xfrm>
              <a:off x="1650258" y="10827232"/>
              <a:ext cx="11806979" cy="1557733"/>
              <a:chOff x="1038226" y="5397500"/>
              <a:chExt cx="5540375" cy="419100"/>
            </a:xfrm>
          </p:grpSpPr>
          <p:sp>
            <p:nvSpPr>
              <p:cNvPr id="344" name="Freeform 373"/>
              <p:cNvSpPr>
                <a:spLocks/>
              </p:cNvSpPr>
              <p:nvPr/>
            </p:nvSpPr>
            <p:spPr bwMode="auto">
              <a:xfrm>
                <a:off x="1038226" y="5692775"/>
                <a:ext cx="5540375" cy="123825"/>
              </a:xfrm>
              <a:custGeom>
                <a:avLst/>
                <a:gdLst>
                  <a:gd name="T0" fmla="*/ 1267 w 1296"/>
                  <a:gd name="T1" fmla="*/ 29 h 29"/>
                  <a:gd name="T2" fmla="*/ 30 w 1296"/>
                  <a:gd name="T3" fmla="*/ 29 h 29"/>
                  <a:gd name="T4" fmla="*/ 0 w 1296"/>
                  <a:gd name="T5" fmla="*/ 0 h 29"/>
                  <a:gd name="T6" fmla="*/ 1296 w 1296"/>
                  <a:gd name="T7" fmla="*/ 0 h 29"/>
                  <a:gd name="T8" fmla="*/ 1267 w 1296"/>
                  <a:gd name="T9" fmla="*/ 29 h 29"/>
                </a:gdLst>
                <a:ahLst/>
                <a:cxnLst>
                  <a:cxn ang="0">
                    <a:pos x="T0" y="T1"/>
                  </a:cxn>
                  <a:cxn ang="0">
                    <a:pos x="T2" y="T3"/>
                  </a:cxn>
                  <a:cxn ang="0">
                    <a:pos x="T4" y="T5"/>
                  </a:cxn>
                  <a:cxn ang="0">
                    <a:pos x="T6" y="T7"/>
                  </a:cxn>
                  <a:cxn ang="0">
                    <a:pos x="T8" y="T9"/>
                  </a:cxn>
                </a:cxnLst>
                <a:rect l="0" t="0" r="r" b="b"/>
                <a:pathLst>
                  <a:path w="1296" h="29">
                    <a:moveTo>
                      <a:pt x="1267" y="29"/>
                    </a:moveTo>
                    <a:cubicBezTo>
                      <a:pt x="30" y="29"/>
                      <a:pt x="30" y="29"/>
                      <a:pt x="30" y="29"/>
                    </a:cubicBezTo>
                    <a:cubicBezTo>
                      <a:pt x="13" y="29"/>
                      <a:pt x="0" y="16"/>
                      <a:pt x="0" y="0"/>
                    </a:cubicBezTo>
                    <a:cubicBezTo>
                      <a:pt x="1296" y="0"/>
                      <a:pt x="1296" y="0"/>
                      <a:pt x="1296" y="0"/>
                    </a:cubicBezTo>
                    <a:cubicBezTo>
                      <a:pt x="1296" y="16"/>
                      <a:pt x="1283" y="29"/>
                      <a:pt x="1267" y="29"/>
                    </a:cubicBezTo>
                    <a:close/>
                  </a:path>
                </a:pathLst>
              </a:custGeom>
              <a:solidFill>
                <a:srgbClr val="7782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45" name="Freeform 374"/>
              <p:cNvSpPr>
                <a:spLocks/>
              </p:cNvSpPr>
              <p:nvPr/>
            </p:nvSpPr>
            <p:spPr bwMode="auto">
              <a:xfrm>
                <a:off x="1038226" y="5397500"/>
                <a:ext cx="5540375" cy="295275"/>
              </a:xfrm>
              <a:custGeom>
                <a:avLst/>
                <a:gdLst>
                  <a:gd name="T0" fmla="*/ 3490 w 3490"/>
                  <a:gd name="T1" fmla="*/ 186 h 186"/>
                  <a:gd name="T2" fmla="*/ 0 w 3490"/>
                  <a:gd name="T3" fmla="*/ 186 h 186"/>
                  <a:gd name="T4" fmla="*/ 178 w 3490"/>
                  <a:gd name="T5" fmla="*/ 0 h 186"/>
                  <a:gd name="T6" fmla="*/ 3313 w 3490"/>
                  <a:gd name="T7" fmla="*/ 0 h 186"/>
                  <a:gd name="T8" fmla="*/ 3490 w 3490"/>
                  <a:gd name="T9" fmla="*/ 186 h 186"/>
                </a:gdLst>
                <a:ahLst/>
                <a:cxnLst>
                  <a:cxn ang="0">
                    <a:pos x="T0" y="T1"/>
                  </a:cxn>
                  <a:cxn ang="0">
                    <a:pos x="T2" y="T3"/>
                  </a:cxn>
                  <a:cxn ang="0">
                    <a:pos x="T4" y="T5"/>
                  </a:cxn>
                  <a:cxn ang="0">
                    <a:pos x="T6" y="T7"/>
                  </a:cxn>
                  <a:cxn ang="0">
                    <a:pos x="T8" y="T9"/>
                  </a:cxn>
                </a:cxnLst>
                <a:rect l="0" t="0" r="r" b="b"/>
                <a:pathLst>
                  <a:path w="3490" h="186">
                    <a:moveTo>
                      <a:pt x="3490" y="186"/>
                    </a:moveTo>
                    <a:lnTo>
                      <a:pt x="0" y="186"/>
                    </a:lnTo>
                    <a:lnTo>
                      <a:pt x="178" y="0"/>
                    </a:lnTo>
                    <a:lnTo>
                      <a:pt x="3313" y="0"/>
                    </a:lnTo>
                    <a:lnTo>
                      <a:pt x="3490" y="186"/>
                    </a:lnTo>
                    <a:close/>
                  </a:path>
                </a:pathLst>
              </a:custGeom>
              <a:solidFill>
                <a:srgbClr val="959F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grpSp>
          <p:nvGrpSpPr>
            <p:cNvPr id="347" name="กลุ่ม 579"/>
            <p:cNvGrpSpPr/>
            <p:nvPr/>
          </p:nvGrpSpPr>
          <p:grpSpPr>
            <a:xfrm>
              <a:off x="2178027" y="1981200"/>
              <a:ext cx="10745810" cy="8955965"/>
              <a:chOff x="6985001" y="3255962"/>
              <a:chExt cx="3489325" cy="2449513"/>
            </a:xfrm>
          </p:grpSpPr>
          <p:sp>
            <p:nvSpPr>
              <p:cNvPr id="439" name="Rectangle 472"/>
              <p:cNvSpPr>
                <a:spLocks noChangeArrowheads="1"/>
              </p:cNvSpPr>
              <p:nvPr/>
            </p:nvSpPr>
            <p:spPr bwMode="auto">
              <a:xfrm>
                <a:off x="6985001" y="3597275"/>
                <a:ext cx="3489325" cy="2108200"/>
              </a:xfrm>
              <a:prstGeom prst="rect">
                <a:avLst/>
              </a:prstGeom>
              <a:solidFill>
                <a:srgbClr val="D79F2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440" name="Rectangle 473"/>
              <p:cNvSpPr>
                <a:spLocks noChangeArrowheads="1"/>
              </p:cNvSpPr>
              <p:nvPr/>
            </p:nvSpPr>
            <p:spPr bwMode="auto">
              <a:xfrm>
                <a:off x="7070726" y="3900487"/>
                <a:ext cx="3313113" cy="1804988"/>
              </a:xfrm>
              <a:prstGeom prst="rect">
                <a:avLst/>
              </a:prstGeom>
              <a:solidFill>
                <a:srgbClr val="1B2A3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441" name="Rectangle 474"/>
              <p:cNvSpPr>
                <a:spLocks noChangeArrowheads="1"/>
              </p:cNvSpPr>
              <p:nvPr/>
            </p:nvSpPr>
            <p:spPr bwMode="auto">
              <a:xfrm>
                <a:off x="7070726" y="3900487"/>
                <a:ext cx="176213" cy="1804988"/>
              </a:xfrm>
              <a:prstGeom prst="rect">
                <a:avLst/>
              </a:prstGeom>
              <a:solidFill>
                <a:srgbClr val="455E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442" name="Rectangle 475"/>
              <p:cNvSpPr>
                <a:spLocks noChangeArrowheads="1"/>
              </p:cNvSpPr>
              <p:nvPr/>
            </p:nvSpPr>
            <p:spPr bwMode="auto">
              <a:xfrm>
                <a:off x="10209214" y="3900487"/>
                <a:ext cx="174625" cy="1804988"/>
              </a:xfrm>
              <a:prstGeom prst="rect">
                <a:avLst/>
              </a:prstGeom>
              <a:solidFill>
                <a:srgbClr val="455E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443" name="Freeform 476"/>
              <p:cNvSpPr>
                <a:spLocks/>
              </p:cNvSpPr>
              <p:nvPr/>
            </p:nvSpPr>
            <p:spPr bwMode="auto">
              <a:xfrm>
                <a:off x="6985001" y="3255962"/>
                <a:ext cx="3489325" cy="341313"/>
              </a:xfrm>
              <a:custGeom>
                <a:avLst/>
                <a:gdLst>
                  <a:gd name="T0" fmla="*/ 0 w 2198"/>
                  <a:gd name="T1" fmla="*/ 215 h 215"/>
                  <a:gd name="T2" fmla="*/ 2198 w 2198"/>
                  <a:gd name="T3" fmla="*/ 215 h 215"/>
                  <a:gd name="T4" fmla="*/ 1099 w 2198"/>
                  <a:gd name="T5" fmla="*/ 0 h 215"/>
                  <a:gd name="T6" fmla="*/ 0 w 2198"/>
                  <a:gd name="T7" fmla="*/ 215 h 215"/>
                </a:gdLst>
                <a:ahLst/>
                <a:cxnLst>
                  <a:cxn ang="0">
                    <a:pos x="T0" y="T1"/>
                  </a:cxn>
                  <a:cxn ang="0">
                    <a:pos x="T2" y="T3"/>
                  </a:cxn>
                  <a:cxn ang="0">
                    <a:pos x="T4" y="T5"/>
                  </a:cxn>
                  <a:cxn ang="0">
                    <a:pos x="T6" y="T7"/>
                  </a:cxn>
                </a:cxnLst>
                <a:rect l="0" t="0" r="r" b="b"/>
                <a:pathLst>
                  <a:path w="2198" h="215">
                    <a:moveTo>
                      <a:pt x="0" y="215"/>
                    </a:moveTo>
                    <a:lnTo>
                      <a:pt x="2198" y="215"/>
                    </a:lnTo>
                    <a:lnTo>
                      <a:pt x="1099" y="0"/>
                    </a:lnTo>
                    <a:lnTo>
                      <a:pt x="0" y="215"/>
                    </a:lnTo>
                    <a:close/>
                  </a:path>
                </a:pathLst>
              </a:custGeom>
              <a:solidFill>
                <a:srgbClr val="F3BF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444" name="Rectangle 477"/>
              <p:cNvSpPr>
                <a:spLocks noChangeArrowheads="1"/>
              </p:cNvSpPr>
              <p:nvPr/>
            </p:nvSpPr>
            <p:spPr bwMode="auto">
              <a:xfrm>
                <a:off x="7070726" y="3900487"/>
                <a:ext cx="3313113" cy="176213"/>
              </a:xfrm>
              <a:prstGeom prst="rect">
                <a:avLst/>
              </a:prstGeom>
              <a:solidFill>
                <a:srgbClr val="455E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445" name="Freeform 478"/>
              <p:cNvSpPr>
                <a:spLocks/>
              </p:cNvSpPr>
              <p:nvPr/>
            </p:nvSpPr>
            <p:spPr bwMode="auto">
              <a:xfrm>
                <a:off x="7246939" y="4076700"/>
                <a:ext cx="290513" cy="1628775"/>
              </a:xfrm>
              <a:custGeom>
                <a:avLst/>
                <a:gdLst>
                  <a:gd name="T0" fmla="*/ 0 w 183"/>
                  <a:gd name="T1" fmla="*/ 0 h 1026"/>
                  <a:gd name="T2" fmla="*/ 183 w 183"/>
                  <a:gd name="T3" fmla="*/ 113 h 1026"/>
                  <a:gd name="T4" fmla="*/ 183 w 183"/>
                  <a:gd name="T5" fmla="*/ 1026 h 1026"/>
                  <a:gd name="T6" fmla="*/ 0 w 183"/>
                  <a:gd name="T7" fmla="*/ 1026 h 1026"/>
                  <a:gd name="T8" fmla="*/ 0 w 183"/>
                  <a:gd name="T9" fmla="*/ 0 h 1026"/>
                </a:gdLst>
                <a:ahLst/>
                <a:cxnLst>
                  <a:cxn ang="0">
                    <a:pos x="T0" y="T1"/>
                  </a:cxn>
                  <a:cxn ang="0">
                    <a:pos x="T2" y="T3"/>
                  </a:cxn>
                  <a:cxn ang="0">
                    <a:pos x="T4" y="T5"/>
                  </a:cxn>
                  <a:cxn ang="0">
                    <a:pos x="T6" y="T7"/>
                  </a:cxn>
                  <a:cxn ang="0">
                    <a:pos x="T8" y="T9"/>
                  </a:cxn>
                </a:cxnLst>
                <a:rect l="0" t="0" r="r" b="b"/>
                <a:pathLst>
                  <a:path w="183" h="1026">
                    <a:moveTo>
                      <a:pt x="0" y="0"/>
                    </a:moveTo>
                    <a:lnTo>
                      <a:pt x="183" y="113"/>
                    </a:lnTo>
                    <a:lnTo>
                      <a:pt x="183" y="1026"/>
                    </a:lnTo>
                    <a:lnTo>
                      <a:pt x="0" y="1026"/>
                    </a:lnTo>
                    <a:lnTo>
                      <a:pt x="0" y="0"/>
                    </a:lnTo>
                    <a:close/>
                  </a:path>
                </a:pathLst>
              </a:custGeom>
              <a:solidFill>
                <a:srgbClr val="2135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446" name="Freeform 479"/>
              <p:cNvSpPr>
                <a:spLocks/>
              </p:cNvSpPr>
              <p:nvPr/>
            </p:nvSpPr>
            <p:spPr bwMode="auto">
              <a:xfrm>
                <a:off x="7246939" y="4076700"/>
                <a:ext cx="2962275" cy="179388"/>
              </a:xfrm>
              <a:custGeom>
                <a:avLst/>
                <a:gdLst>
                  <a:gd name="T0" fmla="*/ 0 w 1866"/>
                  <a:gd name="T1" fmla="*/ 0 h 113"/>
                  <a:gd name="T2" fmla="*/ 183 w 1866"/>
                  <a:gd name="T3" fmla="*/ 113 h 113"/>
                  <a:gd name="T4" fmla="*/ 1683 w 1866"/>
                  <a:gd name="T5" fmla="*/ 113 h 113"/>
                  <a:gd name="T6" fmla="*/ 1866 w 1866"/>
                  <a:gd name="T7" fmla="*/ 0 h 113"/>
                  <a:gd name="T8" fmla="*/ 0 w 1866"/>
                  <a:gd name="T9" fmla="*/ 0 h 113"/>
                </a:gdLst>
                <a:ahLst/>
                <a:cxnLst>
                  <a:cxn ang="0">
                    <a:pos x="T0" y="T1"/>
                  </a:cxn>
                  <a:cxn ang="0">
                    <a:pos x="T2" y="T3"/>
                  </a:cxn>
                  <a:cxn ang="0">
                    <a:pos x="T4" y="T5"/>
                  </a:cxn>
                  <a:cxn ang="0">
                    <a:pos x="T6" y="T7"/>
                  </a:cxn>
                  <a:cxn ang="0">
                    <a:pos x="T8" y="T9"/>
                  </a:cxn>
                </a:cxnLst>
                <a:rect l="0" t="0" r="r" b="b"/>
                <a:pathLst>
                  <a:path w="1866" h="113">
                    <a:moveTo>
                      <a:pt x="0" y="0"/>
                    </a:moveTo>
                    <a:lnTo>
                      <a:pt x="183" y="113"/>
                    </a:lnTo>
                    <a:lnTo>
                      <a:pt x="1683" y="113"/>
                    </a:lnTo>
                    <a:lnTo>
                      <a:pt x="1866" y="0"/>
                    </a:lnTo>
                    <a:lnTo>
                      <a:pt x="0" y="0"/>
                    </a:lnTo>
                    <a:close/>
                  </a:path>
                </a:pathLst>
              </a:custGeom>
              <a:solidFill>
                <a:srgbClr val="35455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447" name="Freeform 480"/>
              <p:cNvSpPr>
                <a:spLocks/>
              </p:cNvSpPr>
              <p:nvPr/>
            </p:nvSpPr>
            <p:spPr bwMode="auto">
              <a:xfrm>
                <a:off x="9918701" y="4076700"/>
                <a:ext cx="290513" cy="1628775"/>
              </a:xfrm>
              <a:custGeom>
                <a:avLst/>
                <a:gdLst>
                  <a:gd name="T0" fmla="*/ 183 w 183"/>
                  <a:gd name="T1" fmla="*/ 0 h 1026"/>
                  <a:gd name="T2" fmla="*/ 0 w 183"/>
                  <a:gd name="T3" fmla="*/ 113 h 1026"/>
                  <a:gd name="T4" fmla="*/ 0 w 183"/>
                  <a:gd name="T5" fmla="*/ 1026 h 1026"/>
                  <a:gd name="T6" fmla="*/ 183 w 183"/>
                  <a:gd name="T7" fmla="*/ 1026 h 1026"/>
                  <a:gd name="T8" fmla="*/ 183 w 183"/>
                  <a:gd name="T9" fmla="*/ 0 h 1026"/>
                </a:gdLst>
                <a:ahLst/>
                <a:cxnLst>
                  <a:cxn ang="0">
                    <a:pos x="T0" y="T1"/>
                  </a:cxn>
                  <a:cxn ang="0">
                    <a:pos x="T2" y="T3"/>
                  </a:cxn>
                  <a:cxn ang="0">
                    <a:pos x="T4" y="T5"/>
                  </a:cxn>
                  <a:cxn ang="0">
                    <a:pos x="T6" y="T7"/>
                  </a:cxn>
                  <a:cxn ang="0">
                    <a:pos x="T8" y="T9"/>
                  </a:cxn>
                </a:cxnLst>
                <a:rect l="0" t="0" r="r" b="b"/>
                <a:pathLst>
                  <a:path w="183" h="1026">
                    <a:moveTo>
                      <a:pt x="183" y="0"/>
                    </a:moveTo>
                    <a:lnTo>
                      <a:pt x="0" y="113"/>
                    </a:lnTo>
                    <a:lnTo>
                      <a:pt x="0" y="1026"/>
                    </a:lnTo>
                    <a:lnTo>
                      <a:pt x="183" y="1026"/>
                    </a:lnTo>
                    <a:lnTo>
                      <a:pt x="183" y="0"/>
                    </a:lnTo>
                    <a:close/>
                  </a:path>
                </a:pathLst>
              </a:custGeom>
              <a:solidFill>
                <a:srgbClr val="2135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448" name="Rectangle 481"/>
              <p:cNvSpPr>
                <a:spLocks noChangeArrowheads="1"/>
              </p:cNvSpPr>
              <p:nvPr/>
            </p:nvSpPr>
            <p:spPr bwMode="auto">
              <a:xfrm>
                <a:off x="7070726" y="3657600"/>
                <a:ext cx="166688" cy="187325"/>
              </a:xfrm>
              <a:prstGeom prst="rect">
                <a:avLst/>
              </a:prstGeom>
              <a:solidFill>
                <a:srgbClr val="F3BF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449" name="Rectangle 482"/>
              <p:cNvSpPr>
                <a:spLocks noChangeArrowheads="1"/>
              </p:cNvSpPr>
              <p:nvPr/>
            </p:nvSpPr>
            <p:spPr bwMode="auto">
              <a:xfrm>
                <a:off x="10234614" y="3665537"/>
                <a:ext cx="166688" cy="188913"/>
              </a:xfrm>
              <a:prstGeom prst="rect">
                <a:avLst/>
              </a:prstGeom>
              <a:solidFill>
                <a:srgbClr val="F3BF3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450" name="Freeform 483"/>
              <p:cNvSpPr>
                <a:spLocks/>
              </p:cNvSpPr>
              <p:nvPr/>
            </p:nvSpPr>
            <p:spPr bwMode="auto">
              <a:xfrm>
                <a:off x="7335839" y="3708400"/>
                <a:ext cx="2787650" cy="103188"/>
              </a:xfrm>
              <a:custGeom>
                <a:avLst/>
                <a:gdLst>
                  <a:gd name="T0" fmla="*/ 652 w 652"/>
                  <a:gd name="T1" fmla="*/ 12 h 24"/>
                  <a:gd name="T2" fmla="*/ 640 w 652"/>
                  <a:gd name="T3" fmla="*/ 24 h 24"/>
                  <a:gd name="T4" fmla="*/ 11 w 652"/>
                  <a:gd name="T5" fmla="*/ 24 h 24"/>
                  <a:gd name="T6" fmla="*/ 0 w 652"/>
                  <a:gd name="T7" fmla="*/ 12 h 24"/>
                  <a:gd name="T8" fmla="*/ 11 w 652"/>
                  <a:gd name="T9" fmla="*/ 0 h 24"/>
                  <a:gd name="T10" fmla="*/ 640 w 652"/>
                  <a:gd name="T11" fmla="*/ 0 h 24"/>
                  <a:gd name="T12" fmla="*/ 652 w 652"/>
                  <a:gd name="T13" fmla="*/ 12 h 24"/>
                </a:gdLst>
                <a:ahLst/>
                <a:cxnLst>
                  <a:cxn ang="0">
                    <a:pos x="T0" y="T1"/>
                  </a:cxn>
                  <a:cxn ang="0">
                    <a:pos x="T2" y="T3"/>
                  </a:cxn>
                  <a:cxn ang="0">
                    <a:pos x="T4" y="T5"/>
                  </a:cxn>
                  <a:cxn ang="0">
                    <a:pos x="T6" y="T7"/>
                  </a:cxn>
                  <a:cxn ang="0">
                    <a:pos x="T8" y="T9"/>
                  </a:cxn>
                  <a:cxn ang="0">
                    <a:pos x="T10" y="T11"/>
                  </a:cxn>
                  <a:cxn ang="0">
                    <a:pos x="T12" y="T13"/>
                  </a:cxn>
                </a:cxnLst>
                <a:rect l="0" t="0" r="r" b="b"/>
                <a:pathLst>
                  <a:path w="652" h="24">
                    <a:moveTo>
                      <a:pt x="652" y="12"/>
                    </a:moveTo>
                    <a:cubicBezTo>
                      <a:pt x="652" y="19"/>
                      <a:pt x="647" y="24"/>
                      <a:pt x="640" y="24"/>
                    </a:cubicBezTo>
                    <a:cubicBezTo>
                      <a:pt x="11" y="24"/>
                      <a:pt x="11" y="24"/>
                      <a:pt x="11" y="24"/>
                    </a:cubicBezTo>
                    <a:cubicBezTo>
                      <a:pt x="5" y="24"/>
                      <a:pt x="0" y="19"/>
                      <a:pt x="0" y="12"/>
                    </a:cubicBezTo>
                    <a:cubicBezTo>
                      <a:pt x="0" y="6"/>
                      <a:pt x="5" y="0"/>
                      <a:pt x="11" y="0"/>
                    </a:cubicBezTo>
                    <a:cubicBezTo>
                      <a:pt x="640" y="0"/>
                      <a:pt x="640" y="0"/>
                      <a:pt x="640" y="0"/>
                    </a:cubicBezTo>
                    <a:cubicBezTo>
                      <a:pt x="647" y="0"/>
                      <a:pt x="652" y="6"/>
                      <a:pt x="652" y="12"/>
                    </a:cubicBezTo>
                    <a:close/>
                  </a:path>
                </a:pathLst>
              </a:custGeom>
              <a:solidFill>
                <a:srgbClr val="F3BF3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grpSp>
          <p:nvGrpSpPr>
            <p:cNvPr id="348" name="กลุ่ม 592"/>
            <p:cNvGrpSpPr/>
            <p:nvPr/>
          </p:nvGrpSpPr>
          <p:grpSpPr>
            <a:xfrm>
              <a:off x="6216517" y="8853436"/>
              <a:ext cx="1740450" cy="1950229"/>
              <a:chOff x="11839575" y="5043487"/>
              <a:chExt cx="565150" cy="533400"/>
            </a:xfrm>
          </p:grpSpPr>
          <p:sp>
            <p:nvSpPr>
              <p:cNvPr id="427" name="Rectangle 496"/>
              <p:cNvSpPr>
                <a:spLocks noChangeArrowheads="1"/>
              </p:cNvSpPr>
              <p:nvPr/>
            </p:nvSpPr>
            <p:spPr bwMode="auto">
              <a:xfrm>
                <a:off x="11839575" y="5114924"/>
                <a:ext cx="565150" cy="461963"/>
              </a:xfrm>
              <a:prstGeom prst="rect">
                <a:avLst/>
              </a:prstGeom>
              <a:solidFill>
                <a:srgbClr val="E3C08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428" name="Freeform 497"/>
              <p:cNvSpPr>
                <a:spLocks/>
              </p:cNvSpPr>
              <p:nvPr/>
            </p:nvSpPr>
            <p:spPr bwMode="auto">
              <a:xfrm>
                <a:off x="11839575" y="5043487"/>
                <a:ext cx="565150" cy="71438"/>
              </a:xfrm>
              <a:custGeom>
                <a:avLst/>
                <a:gdLst>
                  <a:gd name="T0" fmla="*/ 332 w 356"/>
                  <a:gd name="T1" fmla="*/ 0 h 45"/>
                  <a:gd name="T2" fmla="*/ 332 w 356"/>
                  <a:gd name="T3" fmla="*/ 0 h 45"/>
                  <a:gd name="T4" fmla="*/ 332 w 356"/>
                  <a:gd name="T5" fmla="*/ 0 h 45"/>
                  <a:gd name="T6" fmla="*/ 178 w 356"/>
                  <a:gd name="T7" fmla="*/ 0 h 45"/>
                  <a:gd name="T8" fmla="*/ 22 w 356"/>
                  <a:gd name="T9" fmla="*/ 0 h 45"/>
                  <a:gd name="T10" fmla="*/ 22 w 356"/>
                  <a:gd name="T11" fmla="*/ 0 h 45"/>
                  <a:gd name="T12" fmla="*/ 22 w 356"/>
                  <a:gd name="T13" fmla="*/ 0 h 45"/>
                  <a:gd name="T14" fmla="*/ 0 w 356"/>
                  <a:gd name="T15" fmla="*/ 45 h 45"/>
                  <a:gd name="T16" fmla="*/ 356 w 356"/>
                  <a:gd name="T17" fmla="*/ 45 h 45"/>
                  <a:gd name="T18" fmla="*/ 332 w 356"/>
                  <a:gd name="T1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6" h="45">
                    <a:moveTo>
                      <a:pt x="332" y="0"/>
                    </a:moveTo>
                    <a:lnTo>
                      <a:pt x="332" y="0"/>
                    </a:lnTo>
                    <a:lnTo>
                      <a:pt x="332" y="0"/>
                    </a:lnTo>
                    <a:lnTo>
                      <a:pt x="178" y="0"/>
                    </a:lnTo>
                    <a:lnTo>
                      <a:pt x="22" y="0"/>
                    </a:lnTo>
                    <a:lnTo>
                      <a:pt x="22" y="0"/>
                    </a:lnTo>
                    <a:lnTo>
                      <a:pt x="22" y="0"/>
                    </a:lnTo>
                    <a:lnTo>
                      <a:pt x="0" y="45"/>
                    </a:lnTo>
                    <a:lnTo>
                      <a:pt x="356" y="45"/>
                    </a:lnTo>
                    <a:lnTo>
                      <a:pt x="332" y="0"/>
                    </a:lnTo>
                    <a:close/>
                  </a:path>
                </a:pathLst>
              </a:custGeom>
              <a:solidFill>
                <a:srgbClr val="C9A7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429" name="Rectangle 498"/>
              <p:cNvSpPr>
                <a:spLocks noChangeArrowheads="1"/>
              </p:cNvSpPr>
              <p:nvPr/>
            </p:nvSpPr>
            <p:spPr bwMode="auto">
              <a:xfrm>
                <a:off x="12079288" y="5114924"/>
                <a:ext cx="80963" cy="193675"/>
              </a:xfrm>
              <a:prstGeom prst="rect">
                <a:avLst/>
              </a:prstGeom>
              <a:solidFill>
                <a:srgbClr val="F3F6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430" name="Freeform 499"/>
              <p:cNvSpPr>
                <a:spLocks/>
              </p:cNvSpPr>
              <p:nvPr/>
            </p:nvSpPr>
            <p:spPr bwMode="auto">
              <a:xfrm>
                <a:off x="12079288" y="5043487"/>
                <a:ext cx="80963" cy="71438"/>
              </a:xfrm>
              <a:custGeom>
                <a:avLst/>
                <a:gdLst>
                  <a:gd name="T0" fmla="*/ 43 w 51"/>
                  <a:gd name="T1" fmla="*/ 0 h 45"/>
                  <a:gd name="T2" fmla="*/ 41 w 51"/>
                  <a:gd name="T3" fmla="*/ 0 h 45"/>
                  <a:gd name="T4" fmla="*/ 11 w 51"/>
                  <a:gd name="T5" fmla="*/ 0 h 45"/>
                  <a:gd name="T6" fmla="*/ 8 w 51"/>
                  <a:gd name="T7" fmla="*/ 0 h 45"/>
                  <a:gd name="T8" fmla="*/ 0 w 51"/>
                  <a:gd name="T9" fmla="*/ 45 h 45"/>
                  <a:gd name="T10" fmla="*/ 51 w 51"/>
                  <a:gd name="T11" fmla="*/ 45 h 45"/>
                  <a:gd name="T12" fmla="*/ 43 w 51"/>
                  <a:gd name="T13" fmla="*/ 0 h 45"/>
                </a:gdLst>
                <a:ahLst/>
                <a:cxnLst>
                  <a:cxn ang="0">
                    <a:pos x="T0" y="T1"/>
                  </a:cxn>
                  <a:cxn ang="0">
                    <a:pos x="T2" y="T3"/>
                  </a:cxn>
                  <a:cxn ang="0">
                    <a:pos x="T4" y="T5"/>
                  </a:cxn>
                  <a:cxn ang="0">
                    <a:pos x="T6" y="T7"/>
                  </a:cxn>
                  <a:cxn ang="0">
                    <a:pos x="T8" y="T9"/>
                  </a:cxn>
                  <a:cxn ang="0">
                    <a:pos x="T10" y="T11"/>
                  </a:cxn>
                  <a:cxn ang="0">
                    <a:pos x="T12" y="T13"/>
                  </a:cxn>
                </a:cxnLst>
                <a:rect l="0" t="0" r="r" b="b"/>
                <a:pathLst>
                  <a:path w="51" h="45">
                    <a:moveTo>
                      <a:pt x="43" y="0"/>
                    </a:moveTo>
                    <a:lnTo>
                      <a:pt x="41" y="0"/>
                    </a:lnTo>
                    <a:lnTo>
                      <a:pt x="11" y="0"/>
                    </a:lnTo>
                    <a:lnTo>
                      <a:pt x="8" y="0"/>
                    </a:lnTo>
                    <a:lnTo>
                      <a:pt x="0" y="45"/>
                    </a:lnTo>
                    <a:lnTo>
                      <a:pt x="51" y="45"/>
                    </a:lnTo>
                    <a:lnTo>
                      <a:pt x="43" y="0"/>
                    </a:lnTo>
                    <a:close/>
                  </a:path>
                </a:pathLst>
              </a:custGeom>
              <a:solidFill>
                <a:srgbClr val="C7C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431" name="Rectangle 500"/>
              <p:cNvSpPr>
                <a:spLocks noChangeArrowheads="1"/>
              </p:cNvSpPr>
              <p:nvPr/>
            </p:nvSpPr>
            <p:spPr bwMode="auto">
              <a:xfrm>
                <a:off x="12238038" y="5530849"/>
                <a:ext cx="131763" cy="25400"/>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432" name="Freeform 501"/>
              <p:cNvSpPr>
                <a:spLocks/>
              </p:cNvSpPr>
              <p:nvPr/>
            </p:nvSpPr>
            <p:spPr bwMode="auto">
              <a:xfrm>
                <a:off x="12255500" y="5419724"/>
                <a:ext cx="42863" cy="101600"/>
              </a:xfrm>
              <a:custGeom>
                <a:avLst/>
                <a:gdLst>
                  <a:gd name="T0" fmla="*/ 27 w 27"/>
                  <a:gd name="T1" fmla="*/ 13 h 64"/>
                  <a:gd name="T2" fmla="*/ 13 w 27"/>
                  <a:gd name="T3" fmla="*/ 0 h 64"/>
                  <a:gd name="T4" fmla="*/ 0 w 27"/>
                  <a:gd name="T5" fmla="*/ 13 h 64"/>
                  <a:gd name="T6" fmla="*/ 2 w 27"/>
                  <a:gd name="T7" fmla="*/ 13 h 64"/>
                  <a:gd name="T8" fmla="*/ 2 w 27"/>
                  <a:gd name="T9" fmla="*/ 64 h 64"/>
                  <a:gd name="T10" fmla="*/ 21 w 27"/>
                  <a:gd name="T11" fmla="*/ 64 h 64"/>
                  <a:gd name="T12" fmla="*/ 21 w 27"/>
                  <a:gd name="T13" fmla="*/ 13 h 64"/>
                  <a:gd name="T14" fmla="*/ 27 w 27"/>
                  <a:gd name="T15" fmla="*/ 13 h 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64">
                    <a:moveTo>
                      <a:pt x="27" y="13"/>
                    </a:moveTo>
                    <a:lnTo>
                      <a:pt x="13" y="0"/>
                    </a:lnTo>
                    <a:lnTo>
                      <a:pt x="0" y="13"/>
                    </a:lnTo>
                    <a:lnTo>
                      <a:pt x="2" y="13"/>
                    </a:lnTo>
                    <a:lnTo>
                      <a:pt x="2" y="64"/>
                    </a:lnTo>
                    <a:lnTo>
                      <a:pt x="21" y="64"/>
                    </a:lnTo>
                    <a:lnTo>
                      <a:pt x="21" y="13"/>
                    </a:lnTo>
                    <a:lnTo>
                      <a:pt x="27" y="13"/>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433" name="Freeform 502"/>
              <p:cNvSpPr>
                <a:spLocks/>
              </p:cNvSpPr>
              <p:nvPr/>
            </p:nvSpPr>
            <p:spPr bwMode="auto">
              <a:xfrm>
                <a:off x="12323763" y="5445124"/>
                <a:ext cx="30163" cy="76200"/>
              </a:xfrm>
              <a:custGeom>
                <a:avLst/>
                <a:gdLst>
                  <a:gd name="T0" fmla="*/ 19 w 19"/>
                  <a:gd name="T1" fmla="*/ 11 h 48"/>
                  <a:gd name="T2" fmla="*/ 11 w 19"/>
                  <a:gd name="T3" fmla="*/ 0 h 48"/>
                  <a:gd name="T4" fmla="*/ 0 w 19"/>
                  <a:gd name="T5" fmla="*/ 11 h 48"/>
                  <a:gd name="T6" fmla="*/ 2 w 19"/>
                  <a:gd name="T7" fmla="*/ 11 h 48"/>
                  <a:gd name="T8" fmla="*/ 2 w 19"/>
                  <a:gd name="T9" fmla="*/ 48 h 48"/>
                  <a:gd name="T10" fmla="*/ 16 w 19"/>
                  <a:gd name="T11" fmla="*/ 48 h 48"/>
                  <a:gd name="T12" fmla="*/ 16 w 19"/>
                  <a:gd name="T13" fmla="*/ 11 h 48"/>
                  <a:gd name="T14" fmla="*/ 19 w 19"/>
                  <a:gd name="T15" fmla="*/ 11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48">
                    <a:moveTo>
                      <a:pt x="19" y="11"/>
                    </a:moveTo>
                    <a:lnTo>
                      <a:pt x="11" y="0"/>
                    </a:lnTo>
                    <a:lnTo>
                      <a:pt x="0" y="11"/>
                    </a:lnTo>
                    <a:lnTo>
                      <a:pt x="2" y="11"/>
                    </a:lnTo>
                    <a:lnTo>
                      <a:pt x="2" y="48"/>
                    </a:lnTo>
                    <a:lnTo>
                      <a:pt x="16" y="48"/>
                    </a:lnTo>
                    <a:lnTo>
                      <a:pt x="16" y="11"/>
                    </a:lnTo>
                    <a:lnTo>
                      <a:pt x="19" y="11"/>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434" name="Rectangle 503"/>
              <p:cNvSpPr>
                <a:spLocks noChangeArrowheads="1"/>
              </p:cNvSpPr>
              <p:nvPr/>
            </p:nvSpPr>
            <p:spPr bwMode="auto">
              <a:xfrm>
                <a:off x="11857038" y="5154612"/>
                <a:ext cx="90488" cy="15875"/>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435" name="Rectangle 504"/>
              <p:cNvSpPr>
                <a:spLocks noChangeArrowheads="1"/>
              </p:cNvSpPr>
              <p:nvPr/>
            </p:nvSpPr>
            <p:spPr bwMode="auto">
              <a:xfrm>
                <a:off x="11964988" y="5154612"/>
                <a:ext cx="68263" cy="15875"/>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436" name="Rectangle 505"/>
              <p:cNvSpPr>
                <a:spLocks noChangeArrowheads="1"/>
              </p:cNvSpPr>
              <p:nvPr/>
            </p:nvSpPr>
            <p:spPr bwMode="auto">
              <a:xfrm>
                <a:off x="11857038" y="5187949"/>
                <a:ext cx="52388"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437" name="Rectangle 506"/>
              <p:cNvSpPr>
                <a:spLocks noChangeArrowheads="1"/>
              </p:cNvSpPr>
              <p:nvPr/>
            </p:nvSpPr>
            <p:spPr bwMode="auto">
              <a:xfrm>
                <a:off x="11980863" y="5187949"/>
                <a:ext cx="52388"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438" name="Rectangle 507"/>
              <p:cNvSpPr>
                <a:spLocks noChangeArrowheads="1"/>
              </p:cNvSpPr>
              <p:nvPr/>
            </p:nvSpPr>
            <p:spPr bwMode="auto">
              <a:xfrm>
                <a:off x="11922125" y="5187949"/>
                <a:ext cx="50800"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grpSp>
          <p:nvGrpSpPr>
            <p:cNvPr id="349" name="กลุ่ม 605"/>
            <p:cNvGrpSpPr/>
            <p:nvPr/>
          </p:nvGrpSpPr>
          <p:grpSpPr>
            <a:xfrm>
              <a:off x="7971635" y="8836022"/>
              <a:ext cx="1975117" cy="1967644"/>
              <a:chOff x="12409488" y="5038724"/>
              <a:chExt cx="641350" cy="538163"/>
            </a:xfrm>
          </p:grpSpPr>
          <p:sp>
            <p:nvSpPr>
              <p:cNvPr id="414" name="Rectangle 484"/>
              <p:cNvSpPr>
                <a:spLocks noChangeArrowheads="1"/>
              </p:cNvSpPr>
              <p:nvPr/>
            </p:nvSpPr>
            <p:spPr bwMode="auto">
              <a:xfrm>
                <a:off x="12409488" y="5114924"/>
                <a:ext cx="563563" cy="461963"/>
              </a:xfrm>
              <a:prstGeom prst="rect">
                <a:avLst/>
              </a:prstGeom>
              <a:solidFill>
                <a:srgbClr val="E3C08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415" name="Freeform 485"/>
              <p:cNvSpPr>
                <a:spLocks/>
              </p:cNvSpPr>
              <p:nvPr/>
            </p:nvSpPr>
            <p:spPr bwMode="auto">
              <a:xfrm>
                <a:off x="12409488" y="5038724"/>
                <a:ext cx="563563" cy="76200"/>
              </a:xfrm>
              <a:custGeom>
                <a:avLst/>
                <a:gdLst>
                  <a:gd name="T0" fmla="*/ 334 w 355"/>
                  <a:gd name="T1" fmla="*/ 3 h 48"/>
                  <a:gd name="T2" fmla="*/ 334 w 355"/>
                  <a:gd name="T3" fmla="*/ 3 h 48"/>
                  <a:gd name="T4" fmla="*/ 334 w 355"/>
                  <a:gd name="T5" fmla="*/ 0 h 48"/>
                  <a:gd name="T6" fmla="*/ 177 w 355"/>
                  <a:gd name="T7" fmla="*/ 0 h 48"/>
                  <a:gd name="T8" fmla="*/ 24 w 355"/>
                  <a:gd name="T9" fmla="*/ 0 h 48"/>
                  <a:gd name="T10" fmla="*/ 24 w 355"/>
                  <a:gd name="T11" fmla="*/ 3 h 48"/>
                  <a:gd name="T12" fmla="*/ 24 w 355"/>
                  <a:gd name="T13" fmla="*/ 3 h 48"/>
                  <a:gd name="T14" fmla="*/ 0 w 355"/>
                  <a:gd name="T15" fmla="*/ 48 h 48"/>
                  <a:gd name="T16" fmla="*/ 355 w 355"/>
                  <a:gd name="T17" fmla="*/ 48 h 48"/>
                  <a:gd name="T18" fmla="*/ 334 w 355"/>
                  <a:gd name="T19" fmla="*/ 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5" h="48">
                    <a:moveTo>
                      <a:pt x="334" y="3"/>
                    </a:moveTo>
                    <a:lnTo>
                      <a:pt x="334" y="3"/>
                    </a:lnTo>
                    <a:lnTo>
                      <a:pt x="334" y="0"/>
                    </a:lnTo>
                    <a:lnTo>
                      <a:pt x="177" y="0"/>
                    </a:lnTo>
                    <a:lnTo>
                      <a:pt x="24" y="0"/>
                    </a:lnTo>
                    <a:lnTo>
                      <a:pt x="24" y="3"/>
                    </a:lnTo>
                    <a:lnTo>
                      <a:pt x="24" y="3"/>
                    </a:lnTo>
                    <a:lnTo>
                      <a:pt x="0" y="48"/>
                    </a:lnTo>
                    <a:lnTo>
                      <a:pt x="355" y="48"/>
                    </a:lnTo>
                    <a:lnTo>
                      <a:pt x="334" y="3"/>
                    </a:lnTo>
                    <a:close/>
                  </a:path>
                </a:pathLst>
              </a:custGeom>
              <a:solidFill>
                <a:srgbClr val="C9A7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416" name="Rectangle 486"/>
              <p:cNvSpPr>
                <a:spLocks noChangeArrowheads="1"/>
              </p:cNvSpPr>
              <p:nvPr/>
            </p:nvSpPr>
            <p:spPr bwMode="auto">
              <a:xfrm>
                <a:off x="12652375" y="5114924"/>
                <a:ext cx="77788" cy="188913"/>
              </a:xfrm>
              <a:prstGeom prst="rect">
                <a:avLst/>
              </a:prstGeom>
              <a:solidFill>
                <a:srgbClr val="F3F6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417" name="Freeform 487"/>
              <p:cNvSpPr>
                <a:spLocks/>
              </p:cNvSpPr>
              <p:nvPr/>
            </p:nvSpPr>
            <p:spPr bwMode="auto">
              <a:xfrm>
                <a:off x="12652375" y="5038724"/>
                <a:ext cx="77788" cy="76200"/>
              </a:xfrm>
              <a:custGeom>
                <a:avLst/>
                <a:gdLst>
                  <a:gd name="T0" fmla="*/ 43 w 49"/>
                  <a:gd name="T1" fmla="*/ 0 h 48"/>
                  <a:gd name="T2" fmla="*/ 41 w 49"/>
                  <a:gd name="T3" fmla="*/ 0 h 48"/>
                  <a:gd name="T4" fmla="*/ 11 w 49"/>
                  <a:gd name="T5" fmla="*/ 0 h 48"/>
                  <a:gd name="T6" fmla="*/ 6 w 49"/>
                  <a:gd name="T7" fmla="*/ 0 h 48"/>
                  <a:gd name="T8" fmla="*/ 0 w 49"/>
                  <a:gd name="T9" fmla="*/ 48 h 48"/>
                  <a:gd name="T10" fmla="*/ 49 w 49"/>
                  <a:gd name="T11" fmla="*/ 48 h 48"/>
                  <a:gd name="T12" fmla="*/ 43 w 49"/>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49" h="48">
                    <a:moveTo>
                      <a:pt x="43" y="0"/>
                    </a:moveTo>
                    <a:lnTo>
                      <a:pt x="41" y="0"/>
                    </a:lnTo>
                    <a:lnTo>
                      <a:pt x="11" y="0"/>
                    </a:lnTo>
                    <a:lnTo>
                      <a:pt x="6" y="0"/>
                    </a:lnTo>
                    <a:lnTo>
                      <a:pt x="0" y="48"/>
                    </a:lnTo>
                    <a:lnTo>
                      <a:pt x="49" y="48"/>
                    </a:lnTo>
                    <a:lnTo>
                      <a:pt x="43" y="0"/>
                    </a:lnTo>
                    <a:close/>
                  </a:path>
                </a:pathLst>
              </a:custGeom>
              <a:solidFill>
                <a:srgbClr val="C7C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418" name="Rectangle 488"/>
              <p:cNvSpPr>
                <a:spLocks noChangeArrowheads="1"/>
              </p:cNvSpPr>
              <p:nvPr/>
            </p:nvSpPr>
            <p:spPr bwMode="auto">
              <a:xfrm>
                <a:off x="12811125" y="5526087"/>
                <a:ext cx="128588" cy="25400"/>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419" name="Freeform 489"/>
              <p:cNvSpPr>
                <a:spLocks/>
              </p:cNvSpPr>
              <p:nvPr/>
            </p:nvSpPr>
            <p:spPr bwMode="auto">
              <a:xfrm>
                <a:off x="12823825" y="5414962"/>
                <a:ext cx="42863" cy="103188"/>
              </a:xfrm>
              <a:custGeom>
                <a:avLst/>
                <a:gdLst>
                  <a:gd name="T0" fmla="*/ 27 w 27"/>
                  <a:gd name="T1" fmla="*/ 13 h 65"/>
                  <a:gd name="T2" fmla="*/ 13 w 27"/>
                  <a:gd name="T3" fmla="*/ 0 h 65"/>
                  <a:gd name="T4" fmla="*/ 0 w 27"/>
                  <a:gd name="T5" fmla="*/ 13 h 65"/>
                  <a:gd name="T6" fmla="*/ 5 w 27"/>
                  <a:gd name="T7" fmla="*/ 13 h 65"/>
                  <a:gd name="T8" fmla="*/ 5 w 27"/>
                  <a:gd name="T9" fmla="*/ 65 h 65"/>
                  <a:gd name="T10" fmla="*/ 24 w 27"/>
                  <a:gd name="T11" fmla="*/ 65 h 65"/>
                  <a:gd name="T12" fmla="*/ 24 w 27"/>
                  <a:gd name="T13" fmla="*/ 13 h 65"/>
                  <a:gd name="T14" fmla="*/ 27 w 27"/>
                  <a:gd name="T15" fmla="*/ 13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65">
                    <a:moveTo>
                      <a:pt x="27" y="13"/>
                    </a:moveTo>
                    <a:lnTo>
                      <a:pt x="13" y="0"/>
                    </a:lnTo>
                    <a:lnTo>
                      <a:pt x="0" y="13"/>
                    </a:lnTo>
                    <a:lnTo>
                      <a:pt x="5" y="13"/>
                    </a:lnTo>
                    <a:lnTo>
                      <a:pt x="5" y="65"/>
                    </a:lnTo>
                    <a:lnTo>
                      <a:pt x="24" y="65"/>
                    </a:lnTo>
                    <a:lnTo>
                      <a:pt x="24" y="13"/>
                    </a:lnTo>
                    <a:lnTo>
                      <a:pt x="27" y="13"/>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420" name="Freeform 490"/>
              <p:cNvSpPr>
                <a:spLocks/>
              </p:cNvSpPr>
              <p:nvPr/>
            </p:nvSpPr>
            <p:spPr bwMode="auto">
              <a:xfrm>
                <a:off x="12892088" y="5440362"/>
                <a:ext cx="34925" cy="77788"/>
              </a:xfrm>
              <a:custGeom>
                <a:avLst/>
                <a:gdLst>
                  <a:gd name="T0" fmla="*/ 22 w 22"/>
                  <a:gd name="T1" fmla="*/ 11 h 49"/>
                  <a:gd name="T2" fmla="*/ 11 w 22"/>
                  <a:gd name="T3" fmla="*/ 0 h 49"/>
                  <a:gd name="T4" fmla="*/ 0 w 22"/>
                  <a:gd name="T5" fmla="*/ 11 h 49"/>
                  <a:gd name="T6" fmla="*/ 5 w 22"/>
                  <a:gd name="T7" fmla="*/ 11 h 49"/>
                  <a:gd name="T8" fmla="*/ 5 w 22"/>
                  <a:gd name="T9" fmla="*/ 49 h 49"/>
                  <a:gd name="T10" fmla="*/ 19 w 22"/>
                  <a:gd name="T11" fmla="*/ 49 h 49"/>
                  <a:gd name="T12" fmla="*/ 19 w 22"/>
                  <a:gd name="T13" fmla="*/ 11 h 49"/>
                  <a:gd name="T14" fmla="*/ 22 w 22"/>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49">
                    <a:moveTo>
                      <a:pt x="22" y="11"/>
                    </a:moveTo>
                    <a:lnTo>
                      <a:pt x="11" y="0"/>
                    </a:lnTo>
                    <a:lnTo>
                      <a:pt x="0" y="11"/>
                    </a:lnTo>
                    <a:lnTo>
                      <a:pt x="5" y="11"/>
                    </a:lnTo>
                    <a:lnTo>
                      <a:pt x="5" y="49"/>
                    </a:lnTo>
                    <a:lnTo>
                      <a:pt x="19" y="49"/>
                    </a:lnTo>
                    <a:lnTo>
                      <a:pt x="19" y="11"/>
                    </a:lnTo>
                    <a:lnTo>
                      <a:pt x="22" y="11"/>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421" name="Rectangle 491"/>
              <p:cNvSpPr>
                <a:spLocks noChangeArrowheads="1"/>
              </p:cNvSpPr>
              <p:nvPr/>
            </p:nvSpPr>
            <p:spPr bwMode="auto">
              <a:xfrm>
                <a:off x="12430125" y="5149849"/>
                <a:ext cx="90488"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422" name="Rectangle 492"/>
              <p:cNvSpPr>
                <a:spLocks noChangeArrowheads="1"/>
              </p:cNvSpPr>
              <p:nvPr/>
            </p:nvSpPr>
            <p:spPr bwMode="auto">
              <a:xfrm>
                <a:off x="12536488" y="5149849"/>
                <a:ext cx="69850"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423" name="Rectangle 493"/>
              <p:cNvSpPr>
                <a:spLocks noChangeArrowheads="1"/>
              </p:cNvSpPr>
              <p:nvPr/>
            </p:nvSpPr>
            <p:spPr bwMode="auto">
              <a:xfrm>
                <a:off x="12430125" y="5187949"/>
                <a:ext cx="50800"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424" name="Rectangle 494"/>
              <p:cNvSpPr>
                <a:spLocks noChangeArrowheads="1"/>
              </p:cNvSpPr>
              <p:nvPr/>
            </p:nvSpPr>
            <p:spPr bwMode="auto">
              <a:xfrm>
                <a:off x="12553950" y="5187949"/>
                <a:ext cx="52388"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425" name="Rectangle 495"/>
              <p:cNvSpPr>
                <a:spLocks noChangeArrowheads="1"/>
              </p:cNvSpPr>
              <p:nvPr/>
            </p:nvSpPr>
            <p:spPr bwMode="auto">
              <a:xfrm>
                <a:off x="12490450" y="5187949"/>
                <a:ext cx="50800"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426" name="Rectangle 517"/>
              <p:cNvSpPr>
                <a:spLocks noChangeArrowheads="1"/>
              </p:cNvSpPr>
              <p:nvPr/>
            </p:nvSpPr>
            <p:spPr bwMode="auto">
              <a:xfrm>
                <a:off x="12998450" y="5187949"/>
                <a:ext cx="52388"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grpSp>
          <p:nvGrpSpPr>
            <p:cNvPr id="350" name="กลุ่ม 619"/>
            <p:cNvGrpSpPr/>
            <p:nvPr/>
          </p:nvGrpSpPr>
          <p:grpSpPr>
            <a:xfrm>
              <a:off x="9721862" y="8836022"/>
              <a:ext cx="1750227" cy="1967644"/>
              <a:chOff x="12977813" y="5038724"/>
              <a:chExt cx="568325" cy="538163"/>
            </a:xfrm>
          </p:grpSpPr>
          <p:sp>
            <p:nvSpPr>
              <p:cNvPr id="403" name="Rectangle 508"/>
              <p:cNvSpPr>
                <a:spLocks noChangeArrowheads="1"/>
              </p:cNvSpPr>
              <p:nvPr/>
            </p:nvSpPr>
            <p:spPr bwMode="auto">
              <a:xfrm>
                <a:off x="12977813" y="5114924"/>
                <a:ext cx="568325" cy="461963"/>
              </a:xfrm>
              <a:prstGeom prst="rect">
                <a:avLst/>
              </a:prstGeom>
              <a:solidFill>
                <a:srgbClr val="E3C08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404" name="Freeform 509"/>
              <p:cNvSpPr>
                <a:spLocks/>
              </p:cNvSpPr>
              <p:nvPr/>
            </p:nvSpPr>
            <p:spPr bwMode="auto">
              <a:xfrm>
                <a:off x="12977813" y="5038724"/>
                <a:ext cx="568325" cy="76200"/>
              </a:xfrm>
              <a:custGeom>
                <a:avLst/>
                <a:gdLst>
                  <a:gd name="T0" fmla="*/ 334 w 358"/>
                  <a:gd name="T1" fmla="*/ 3 h 48"/>
                  <a:gd name="T2" fmla="*/ 334 w 358"/>
                  <a:gd name="T3" fmla="*/ 3 h 48"/>
                  <a:gd name="T4" fmla="*/ 334 w 358"/>
                  <a:gd name="T5" fmla="*/ 0 h 48"/>
                  <a:gd name="T6" fmla="*/ 178 w 358"/>
                  <a:gd name="T7" fmla="*/ 0 h 48"/>
                  <a:gd name="T8" fmla="*/ 24 w 358"/>
                  <a:gd name="T9" fmla="*/ 0 h 48"/>
                  <a:gd name="T10" fmla="*/ 24 w 358"/>
                  <a:gd name="T11" fmla="*/ 3 h 48"/>
                  <a:gd name="T12" fmla="*/ 24 w 358"/>
                  <a:gd name="T13" fmla="*/ 3 h 48"/>
                  <a:gd name="T14" fmla="*/ 0 w 358"/>
                  <a:gd name="T15" fmla="*/ 48 h 48"/>
                  <a:gd name="T16" fmla="*/ 358 w 358"/>
                  <a:gd name="T17" fmla="*/ 48 h 48"/>
                  <a:gd name="T18" fmla="*/ 334 w 358"/>
                  <a:gd name="T19" fmla="*/ 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8" h="48">
                    <a:moveTo>
                      <a:pt x="334" y="3"/>
                    </a:moveTo>
                    <a:lnTo>
                      <a:pt x="334" y="3"/>
                    </a:lnTo>
                    <a:lnTo>
                      <a:pt x="334" y="0"/>
                    </a:lnTo>
                    <a:lnTo>
                      <a:pt x="178" y="0"/>
                    </a:lnTo>
                    <a:lnTo>
                      <a:pt x="24" y="0"/>
                    </a:lnTo>
                    <a:lnTo>
                      <a:pt x="24" y="3"/>
                    </a:lnTo>
                    <a:lnTo>
                      <a:pt x="24" y="3"/>
                    </a:lnTo>
                    <a:lnTo>
                      <a:pt x="0" y="48"/>
                    </a:lnTo>
                    <a:lnTo>
                      <a:pt x="358" y="48"/>
                    </a:lnTo>
                    <a:lnTo>
                      <a:pt x="334" y="3"/>
                    </a:lnTo>
                    <a:close/>
                  </a:path>
                </a:pathLst>
              </a:custGeom>
              <a:solidFill>
                <a:srgbClr val="C9A7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405" name="Rectangle 510"/>
              <p:cNvSpPr>
                <a:spLocks noChangeArrowheads="1"/>
              </p:cNvSpPr>
              <p:nvPr/>
            </p:nvSpPr>
            <p:spPr bwMode="auto">
              <a:xfrm>
                <a:off x="13220700" y="5114924"/>
                <a:ext cx="82550" cy="188913"/>
              </a:xfrm>
              <a:prstGeom prst="rect">
                <a:avLst/>
              </a:prstGeom>
              <a:solidFill>
                <a:srgbClr val="F3F6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406" name="Freeform 511"/>
              <p:cNvSpPr>
                <a:spLocks/>
              </p:cNvSpPr>
              <p:nvPr/>
            </p:nvSpPr>
            <p:spPr bwMode="auto">
              <a:xfrm>
                <a:off x="13220700" y="5038724"/>
                <a:ext cx="82550" cy="76200"/>
              </a:xfrm>
              <a:custGeom>
                <a:avLst/>
                <a:gdLst>
                  <a:gd name="T0" fmla="*/ 43 w 52"/>
                  <a:gd name="T1" fmla="*/ 0 h 48"/>
                  <a:gd name="T2" fmla="*/ 41 w 52"/>
                  <a:gd name="T3" fmla="*/ 0 h 48"/>
                  <a:gd name="T4" fmla="*/ 11 w 52"/>
                  <a:gd name="T5" fmla="*/ 0 h 48"/>
                  <a:gd name="T6" fmla="*/ 8 w 52"/>
                  <a:gd name="T7" fmla="*/ 0 h 48"/>
                  <a:gd name="T8" fmla="*/ 0 w 52"/>
                  <a:gd name="T9" fmla="*/ 48 h 48"/>
                  <a:gd name="T10" fmla="*/ 52 w 52"/>
                  <a:gd name="T11" fmla="*/ 48 h 48"/>
                  <a:gd name="T12" fmla="*/ 43 w 52"/>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52" h="48">
                    <a:moveTo>
                      <a:pt x="43" y="0"/>
                    </a:moveTo>
                    <a:lnTo>
                      <a:pt x="41" y="0"/>
                    </a:lnTo>
                    <a:lnTo>
                      <a:pt x="11" y="0"/>
                    </a:lnTo>
                    <a:lnTo>
                      <a:pt x="8" y="0"/>
                    </a:lnTo>
                    <a:lnTo>
                      <a:pt x="0" y="48"/>
                    </a:lnTo>
                    <a:lnTo>
                      <a:pt x="52" y="48"/>
                    </a:lnTo>
                    <a:lnTo>
                      <a:pt x="43" y="0"/>
                    </a:lnTo>
                    <a:close/>
                  </a:path>
                </a:pathLst>
              </a:custGeom>
              <a:solidFill>
                <a:srgbClr val="C7C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407" name="Rectangle 512"/>
              <p:cNvSpPr>
                <a:spLocks noChangeArrowheads="1"/>
              </p:cNvSpPr>
              <p:nvPr/>
            </p:nvSpPr>
            <p:spPr bwMode="auto">
              <a:xfrm>
                <a:off x="13379450" y="5526087"/>
                <a:ext cx="133350" cy="25400"/>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408" name="Freeform 513"/>
              <p:cNvSpPr>
                <a:spLocks/>
              </p:cNvSpPr>
              <p:nvPr/>
            </p:nvSpPr>
            <p:spPr bwMode="auto">
              <a:xfrm>
                <a:off x="13396913" y="5414962"/>
                <a:ext cx="42863" cy="103188"/>
              </a:xfrm>
              <a:custGeom>
                <a:avLst/>
                <a:gdLst>
                  <a:gd name="T0" fmla="*/ 27 w 27"/>
                  <a:gd name="T1" fmla="*/ 13 h 65"/>
                  <a:gd name="T2" fmla="*/ 13 w 27"/>
                  <a:gd name="T3" fmla="*/ 0 h 65"/>
                  <a:gd name="T4" fmla="*/ 0 w 27"/>
                  <a:gd name="T5" fmla="*/ 13 h 65"/>
                  <a:gd name="T6" fmla="*/ 2 w 27"/>
                  <a:gd name="T7" fmla="*/ 13 h 65"/>
                  <a:gd name="T8" fmla="*/ 2 w 27"/>
                  <a:gd name="T9" fmla="*/ 65 h 65"/>
                  <a:gd name="T10" fmla="*/ 21 w 27"/>
                  <a:gd name="T11" fmla="*/ 65 h 65"/>
                  <a:gd name="T12" fmla="*/ 21 w 27"/>
                  <a:gd name="T13" fmla="*/ 13 h 65"/>
                  <a:gd name="T14" fmla="*/ 27 w 27"/>
                  <a:gd name="T15" fmla="*/ 13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65">
                    <a:moveTo>
                      <a:pt x="27" y="13"/>
                    </a:moveTo>
                    <a:lnTo>
                      <a:pt x="13" y="0"/>
                    </a:lnTo>
                    <a:lnTo>
                      <a:pt x="0" y="13"/>
                    </a:lnTo>
                    <a:lnTo>
                      <a:pt x="2" y="13"/>
                    </a:lnTo>
                    <a:lnTo>
                      <a:pt x="2" y="65"/>
                    </a:lnTo>
                    <a:lnTo>
                      <a:pt x="21" y="65"/>
                    </a:lnTo>
                    <a:lnTo>
                      <a:pt x="21" y="13"/>
                    </a:lnTo>
                    <a:lnTo>
                      <a:pt x="27" y="13"/>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409" name="Freeform 514"/>
              <p:cNvSpPr>
                <a:spLocks/>
              </p:cNvSpPr>
              <p:nvPr/>
            </p:nvSpPr>
            <p:spPr bwMode="auto">
              <a:xfrm>
                <a:off x="13465175" y="5440362"/>
                <a:ext cx="30163" cy="77788"/>
              </a:xfrm>
              <a:custGeom>
                <a:avLst/>
                <a:gdLst>
                  <a:gd name="T0" fmla="*/ 19 w 19"/>
                  <a:gd name="T1" fmla="*/ 11 h 49"/>
                  <a:gd name="T2" fmla="*/ 8 w 19"/>
                  <a:gd name="T3" fmla="*/ 0 h 49"/>
                  <a:gd name="T4" fmla="*/ 0 w 19"/>
                  <a:gd name="T5" fmla="*/ 11 h 49"/>
                  <a:gd name="T6" fmla="*/ 3 w 19"/>
                  <a:gd name="T7" fmla="*/ 11 h 49"/>
                  <a:gd name="T8" fmla="*/ 3 w 19"/>
                  <a:gd name="T9" fmla="*/ 49 h 49"/>
                  <a:gd name="T10" fmla="*/ 16 w 19"/>
                  <a:gd name="T11" fmla="*/ 49 h 49"/>
                  <a:gd name="T12" fmla="*/ 16 w 19"/>
                  <a:gd name="T13" fmla="*/ 11 h 49"/>
                  <a:gd name="T14" fmla="*/ 19 w 19"/>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49">
                    <a:moveTo>
                      <a:pt x="19" y="11"/>
                    </a:moveTo>
                    <a:lnTo>
                      <a:pt x="8" y="0"/>
                    </a:lnTo>
                    <a:lnTo>
                      <a:pt x="0" y="11"/>
                    </a:lnTo>
                    <a:lnTo>
                      <a:pt x="3" y="11"/>
                    </a:lnTo>
                    <a:lnTo>
                      <a:pt x="3" y="49"/>
                    </a:lnTo>
                    <a:lnTo>
                      <a:pt x="16" y="49"/>
                    </a:lnTo>
                    <a:lnTo>
                      <a:pt x="16" y="11"/>
                    </a:lnTo>
                    <a:lnTo>
                      <a:pt x="19" y="11"/>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410" name="Rectangle 515"/>
              <p:cNvSpPr>
                <a:spLocks noChangeArrowheads="1"/>
              </p:cNvSpPr>
              <p:nvPr/>
            </p:nvSpPr>
            <p:spPr bwMode="auto">
              <a:xfrm>
                <a:off x="12998450" y="5149849"/>
                <a:ext cx="90488"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411" name="Rectangle 516"/>
              <p:cNvSpPr>
                <a:spLocks noChangeArrowheads="1"/>
              </p:cNvSpPr>
              <p:nvPr/>
            </p:nvSpPr>
            <p:spPr bwMode="auto">
              <a:xfrm>
                <a:off x="13106400" y="5149849"/>
                <a:ext cx="68263"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412" name="Rectangle 518"/>
              <p:cNvSpPr>
                <a:spLocks noChangeArrowheads="1"/>
              </p:cNvSpPr>
              <p:nvPr/>
            </p:nvSpPr>
            <p:spPr bwMode="auto">
              <a:xfrm>
                <a:off x="13122275" y="5187949"/>
                <a:ext cx="52388"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413" name="Rectangle 519"/>
              <p:cNvSpPr>
                <a:spLocks noChangeArrowheads="1"/>
              </p:cNvSpPr>
              <p:nvPr/>
            </p:nvSpPr>
            <p:spPr bwMode="auto">
              <a:xfrm>
                <a:off x="13063538" y="5187949"/>
                <a:ext cx="46038"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grpSp>
          <p:nvGrpSpPr>
            <p:cNvPr id="351" name="กลุ่ม 669"/>
            <p:cNvGrpSpPr/>
            <p:nvPr/>
          </p:nvGrpSpPr>
          <p:grpSpPr>
            <a:xfrm>
              <a:off x="7047631" y="6787122"/>
              <a:ext cx="1740450" cy="1967640"/>
              <a:chOff x="12109450" y="4478337"/>
              <a:chExt cx="565150" cy="538162"/>
            </a:xfrm>
          </p:grpSpPr>
          <p:sp>
            <p:nvSpPr>
              <p:cNvPr id="391" name="Rectangle 520"/>
              <p:cNvSpPr>
                <a:spLocks noChangeArrowheads="1"/>
              </p:cNvSpPr>
              <p:nvPr/>
            </p:nvSpPr>
            <p:spPr bwMode="auto">
              <a:xfrm>
                <a:off x="12109450" y="4556124"/>
                <a:ext cx="565150" cy="460375"/>
              </a:xfrm>
              <a:prstGeom prst="rect">
                <a:avLst/>
              </a:prstGeom>
              <a:solidFill>
                <a:srgbClr val="E3C08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92" name="Freeform 521"/>
              <p:cNvSpPr>
                <a:spLocks/>
              </p:cNvSpPr>
              <p:nvPr/>
            </p:nvSpPr>
            <p:spPr bwMode="auto">
              <a:xfrm>
                <a:off x="12109450" y="4478337"/>
                <a:ext cx="565150" cy="77788"/>
              </a:xfrm>
              <a:custGeom>
                <a:avLst/>
                <a:gdLst>
                  <a:gd name="T0" fmla="*/ 334 w 356"/>
                  <a:gd name="T1" fmla="*/ 3 h 49"/>
                  <a:gd name="T2" fmla="*/ 334 w 356"/>
                  <a:gd name="T3" fmla="*/ 3 h 49"/>
                  <a:gd name="T4" fmla="*/ 334 w 356"/>
                  <a:gd name="T5" fmla="*/ 0 h 49"/>
                  <a:gd name="T6" fmla="*/ 178 w 356"/>
                  <a:gd name="T7" fmla="*/ 0 h 49"/>
                  <a:gd name="T8" fmla="*/ 24 w 356"/>
                  <a:gd name="T9" fmla="*/ 0 h 49"/>
                  <a:gd name="T10" fmla="*/ 24 w 356"/>
                  <a:gd name="T11" fmla="*/ 3 h 49"/>
                  <a:gd name="T12" fmla="*/ 24 w 356"/>
                  <a:gd name="T13" fmla="*/ 3 h 49"/>
                  <a:gd name="T14" fmla="*/ 0 w 356"/>
                  <a:gd name="T15" fmla="*/ 49 h 49"/>
                  <a:gd name="T16" fmla="*/ 356 w 356"/>
                  <a:gd name="T17" fmla="*/ 49 h 49"/>
                  <a:gd name="T18" fmla="*/ 334 w 356"/>
                  <a:gd name="T19" fmla="*/ 3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6" h="49">
                    <a:moveTo>
                      <a:pt x="334" y="3"/>
                    </a:moveTo>
                    <a:lnTo>
                      <a:pt x="334" y="3"/>
                    </a:lnTo>
                    <a:lnTo>
                      <a:pt x="334" y="0"/>
                    </a:lnTo>
                    <a:lnTo>
                      <a:pt x="178" y="0"/>
                    </a:lnTo>
                    <a:lnTo>
                      <a:pt x="24" y="0"/>
                    </a:lnTo>
                    <a:lnTo>
                      <a:pt x="24" y="3"/>
                    </a:lnTo>
                    <a:lnTo>
                      <a:pt x="24" y="3"/>
                    </a:lnTo>
                    <a:lnTo>
                      <a:pt x="0" y="49"/>
                    </a:lnTo>
                    <a:lnTo>
                      <a:pt x="356" y="49"/>
                    </a:lnTo>
                    <a:lnTo>
                      <a:pt x="334" y="3"/>
                    </a:lnTo>
                    <a:close/>
                  </a:path>
                </a:pathLst>
              </a:custGeom>
              <a:solidFill>
                <a:srgbClr val="C9A7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93" name="Rectangle 522"/>
              <p:cNvSpPr>
                <a:spLocks noChangeArrowheads="1"/>
              </p:cNvSpPr>
              <p:nvPr/>
            </p:nvSpPr>
            <p:spPr bwMode="auto">
              <a:xfrm>
                <a:off x="12353925" y="4556124"/>
                <a:ext cx="76200" cy="187325"/>
              </a:xfrm>
              <a:prstGeom prst="rect">
                <a:avLst/>
              </a:prstGeom>
              <a:solidFill>
                <a:srgbClr val="F3F6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94" name="Freeform 523"/>
              <p:cNvSpPr>
                <a:spLocks/>
              </p:cNvSpPr>
              <p:nvPr/>
            </p:nvSpPr>
            <p:spPr bwMode="auto">
              <a:xfrm>
                <a:off x="12353925" y="4478337"/>
                <a:ext cx="76200" cy="77788"/>
              </a:xfrm>
              <a:custGeom>
                <a:avLst/>
                <a:gdLst>
                  <a:gd name="T0" fmla="*/ 43 w 48"/>
                  <a:gd name="T1" fmla="*/ 0 h 49"/>
                  <a:gd name="T2" fmla="*/ 40 w 48"/>
                  <a:gd name="T3" fmla="*/ 0 h 49"/>
                  <a:gd name="T4" fmla="*/ 10 w 48"/>
                  <a:gd name="T5" fmla="*/ 0 h 49"/>
                  <a:gd name="T6" fmla="*/ 5 w 48"/>
                  <a:gd name="T7" fmla="*/ 0 h 49"/>
                  <a:gd name="T8" fmla="*/ 0 w 48"/>
                  <a:gd name="T9" fmla="*/ 49 h 49"/>
                  <a:gd name="T10" fmla="*/ 48 w 48"/>
                  <a:gd name="T11" fmla="*/ 49 h 49"/>
                  <a:gd name="T12" fmla="*/ 43 w 48"/>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48" h="49">
                    <a:moveTo>
                      <a:pt x="43" y="0"/>
                    </a:moveTo>
                    <a:lnTo>
                      <a:pt x="40" y="0"/>
                    </a:lnTo>
                    <a:lnTo>
                      <a:pt x="10" y="0"/>
                    </a:lnTo>
                    <a:lnTo>
                      <a:pt x="5" y="0"/>
                    </a:lnTo>
                    <a:lnTo>
                      <a:pt x="0" y="49"/>
                    </a:lnTo>
                    <a:lnTo>
                      <a:pt x="48" y="49"/>
                    </a:lnTo>
                    <a:lnTo>
                      <a:pt x="43" y="0"/>
                    </a:lnTo>
                    <a:close/>
                  </a:path>
                </a:pathLst>
              </a:custGeom>
              <a:solidFill>
                <a:srgbClr val="C7C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95" name="Rectangle 524"/>
              <p:cNvSpPr>
                <a:spLocks noChangeArrowheads="1"/>
              </p:cNvSpPr>
              <p:nvPr/>
            </p:nvSpPr>
            <p:spPr bwMode="auto">
              <a:xfrm>
                <a:off x="12511088" y="4965699"/>
                <a:ext cx="133350" cy="25400"/>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96" name="Freeform 525"/>
              <p:cNvSpPr>
                <a:spLocks/>
              </p:cNvSpPr>
              <p:nvPr/>
            </p:nvSpPr>
            <p:spPr bwMode="auto">
              <a:xfrm>
                <a:off x="12523788" y="4854574"/>
                <a:ext cx="42863" cy="103188"/>
              </a:xfrm>
              <a:custGeom>
                <a:avLst/>
                <a:gdLst>
                  <a:gd name="T0" fmla="*/ 27 w 27"/>
                  <a:gd name="T1" fmla="*/ 13 h 65"/>
                  <a:gd name="T2" fmla="*/ 14 w 27"/>
                  <a:gd name="T3" fmla="*/ 0 h 65"/>
                  <a:gd name="T4" fmla="*/ 0 w 27"/>
                  <a:gd name="T5" fmla="*/ 13 h 65"/>
                  <a:gd name="T6" fmla="*/ 6 w 27"/>
                  <a:gd name="T7" fmla="*/ 13 h 65"/>
                  <a:gd name="T8" fmla="*/ 6 w 27"/>
                  <a:gd name="T9" fmla="*/ 65 h 65"/>
                  <a:gd name="T10" fmla="*/ 25 w 27"/>
                  <a:gd name="T11" fmla="*/ 65 h 65"/>
                  <a:gd name="T12" fmla="*/ 25 w 27"/>
                  <a:gd name="T13" fmla="*/ 13 h 65"/>
                  <a:gd name="T14" fmla="*/ 27 w 27"/>
                  <a:gd name="T15" fmla="*/ 13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65">
                    <a:moveTo>
                      <a:pt x="27" y="13"/>
                    </a:moveTo>
                    <a:lnTo>
                      <a:pt x="14" y="0"/>
                    </a:lnTo>
                    <a:lnTo>
                      <a:pt x="0" y="13"/>
                    </a:lnTo>
                    <a:lnTo>
                      <a:pt x="6" y="13"/>
                    </a:lnTo>
                    <a:lnTo>
                      <a:pt x="6" y="65"/>
                    </a:lnTo>
                    <a:lnTo>
                      <a:pt x="25" y="65"/>
                    </a:lnTo>
                    <a:lnTo>
                      <a:pt x="25" y="13"/>
                    </a:lnTo>
                    <a:lnTo>
                      <a:pt x="27" y="13"/>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97" name="Freeform 526"/>
              <p:cNvSpPr>
                <a:spLocks/>
              </p:cNvSpPr>
              <p:nvPr/>
            </p:nvSpPr>
            <p:spPr bwMode="auto">
              <a:xfrm>
                <a:off x="12592050" y="4879974"/>
                <a:ext cx="34925" cy="77788"/>
              </a:xfrm>
              <a:custGeom>
                <a:avLst/>
                <a:gdLst>
                  <a:gd name="T0" fmla="*/ 22 w 22"/>
                  <a:gd name="T1" fmla="*/ 11 h 49"/>
                  <a:gd name="T2" fmla="*/ 11 w 22"/>
                  <a:gd name="T3" fmla="*/ 0 h 49"/>
                  <a:gd name="T4" fmla="*/ 0 w 22"/>
                  <a:gd name="T5" fmla="*/ 11 h 49"/>
                  <a:gd name="T6" fmla="*/ 6 w 22"/>
                  <a:gd name="T7" fmla="*/ 11 h 49"/>
                  <a:gd name="T8" fmla="*/ 6 w 22"/>
                  <a:gd name="T9" fmla="*/ 49 h 49"/>
                  <a:gd name="T10" fmla="*/ 19 w 22"/>
                  <a:gd name="T11" fmla="*/ 49 h 49"/>
                  <a:gd name="T12" fmla="*/ 19 w 22"/>
                  <a:gd name="T13" fmla="*/ 11 h 49"/>
                  <a:gd name="T14" fmla="*/ 22 w 22"/>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49">
                    <a:moveTo>
                      <a:pt x="22" y="11"/>
                    </a:moveTo>
                    <a:lnTo>
                      <a:pt x="11" y="0"/>
                    </a:lnTo>
                    <a:lnTo>
                      <a:pt x="0" y="11"/>
                    </a:lnTo>
                    <a:lnTo>
                      <a:pt x="6" y="11"/>
                    </a:lnTo>
                    <a:lnTo>
                      <a:pt x="6" y="49"/>
                    </a:lnTo>
                    <a:lnTo>
                      <a:pt x="19" y="49"/>
                    </a:lnTo>
                    <a:lnTo>
                      <a:pt x="19" y="11"/>
                    </a:lnTo>
                    <a:lnTo>
                      <a:pt x="22" y="11"/>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98" name="Rectangle 527"/>
              <p:cNvSpPr>
                <a:spLocks noChangeArrowheads="1"/>
              </p:cNvSpPr>
              <p:nvPr/>
            </p:nvSpPr>
            <p:spPr bwMode="auto">
              <a:xfrm>
                <a:off x="12131675" y="4589462"/>
                <a:ext cx="88900"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99" name="Rectangle 528"/>
              <p:cNvSpPr>
                <a:spLocks noChangeArrowheads="1"/>
              </p:cNvSpPr>
              <p:nvPr/>
            </p:nvSpPr>
            <p:spPr bwMode="auto">
              <a:xfrm>
                <a:off x="12238038" y="4589462"/>
                <a:ext cx="68263"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400" name="Rectangle 529"/>
              <p:cNvSpPr>
                <a:spLocks noChangeArrowheads="1"/>
              </p:cNvSpPr>
              <p:nvPr/>
            </p:nvSpPr>
            <p:spPr bwMode="auto">
              <a:xfrm>
                <a:off x="12131675" y="4627562"/>
                <a:ext cx="50800"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401" name="Rectangle 530"/>
              <p:cNvSpPr>
                <a:spLocks noChangeArrowheads="1"/>
              </p:cNvSpPr>
              <p:nvPr/>
            </p:nvSpPr>
            <p:spPr bwMode="auto">
              <a:xfrm>
                <a:off x="12255500" y="4627562"/>
                <a:ext cx="50800"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402" name="Rectangle 531"/>
              <p:cNvSpPr>
                <a:spLocks noChangeArrowheads="1"/>
              </p:cNvSpPr>
              <p:nvPr/>
            </p:nvSpPr>
            <p:spPr bwMode="auto">
              <a:xfrm>
                <a:off x="12190413" y="4627562"/>
                <a:ext cx="52388"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grpSp>
          <p:nvGrpSpPr>
            <p:cNvPr id="352" name="กลุ่ม 682"/>
            <p:cNvGrpSpPr/>
            <p:nvPr/>
          </p:nvGrpSpPr>
          <p:grpSpPr>
            <a:xfrm>
              <a:off x="3688955" y="8789588"/>
              <a:ext cx="1740450" cy="1956035"/>
              <a:chOff x="11018838" y="5026024"/>
              <a:chExt cx="565150" cy="534988"/>
            </a:xfrm>
          </p:grpSpPr>
          <p:sp>
            <p:nvSpPr>
              <p:cNvPr id="379" name="Rectangle 532"/>
              <p:cNvSpPr>
                <a:spLocks noChangeArrowheads="1"/>
              </p:cNvSpPr>
              <p:nvPr/>
            </p:nvSpPr>
            <p:spPr bwMode="auto">
              <a:xfrm>
                <a:off x="11018838" y="5099049"/>
                <a:ext cx="565150" cy="461963"/>
              </a:xfrm>
              <a:prstGeom prst="rect">
                <a:avLst/>
              </a:prstGeom>
              <a:solidFill>
                <a:srgbClr val="E3C08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80" name="Freeform 533"/>
              <p:cNvSpPr>
                <a:spLocks/>
              </p:cNvSpPr>
              <p:nvPr/>
            </p:nvSpPr>
            <p:spPr bwMode="auto">
              <a:xfrm>
                <a:off x="11018838" y="5026024"/>
                <a:ext cx="565150" cy="73025"/>
              </a:xfrm>
              <a:custGeom>
                <a:avLst/>
                <a:gdLst>
                  <a:gd name="T0" fmla="*/ 334 w 356"/>
                  <a:gd name="T1" fmla="*/ 0 h 46"/>
                  <a:gd name="T2" fmla="*/ 334 w 356"/>
                  <a:gd name="T3" fmla="*/ 0 h 46"/>
                  <a:gd name="T4" fmla="*/ 332 w 356"/>
                  <a:gd name="T5" fmla="*/ 0 h 46"/>
                  <a:gd name="T6" fmla="*/ 178 w 356"/>
                  <a:gd name="T7" fmla="*/ 0 h 46"/>
                  <a:gd name="T8" fmla="*/ 25 w 356"/>
                  <a:gd name="T9" fmla="*/ 0 h 46"/>
                  <a:gd name="T10" fmla="*/ 25 w 356"/>
                  <a:gd name="T11" fmla="*/ 0 h 46"/>
                  <a:gd name="T12" fmla="*/ 22 w 356"/>
                  <a:gd name="T13" fmla="*/ 0 h 46"/>
                  <a:gd name="T14" fmla="*/ 0 w 356"/>
                  <a:gd name="T15" fmla="*/ 46 h 46"/>
                  <a:gd name="T16" fmla="*/ 356 w 356"/>
                  <a:gd name="T17" fmla="*/ 46 h 46"/>
                  <a:gd name="T18" fmla="*/ 334 w 356"/>
                  <a:gd name="T19"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6" h="46">
                    <a:moveTo>
                      <a:pt x="334" y="0"/>
                    </a:moveTo>
                    <a:lnTo>
                      <a:pt x="334" y="0"/>
                    </a:lnTo>
                    <a:lnTo>
                      <a:pt x="332" y="0"/>
                    </a:lnTo>
                    <a:lnTo>
                      <a:pt x="178" y="0"/>
                    </a:lnTo>
                    <a:lnTo>
                      <a:pt x="25" y="0"/>
                    </a:lnTo>
                    <a:lnTo>
                      <a:pt x="25" y="0"/>
                    </a:lnTo>
                    <a:lnTo>
                      <a:pt x="22" y="0"/>
                    </a:lnTo>
                    <a:lnTo>
                      <a:pt x="0" y="46"/>
                    </a:lnTo>
                    <a:lnTo>
                      <a:pt x="356" y="46"/>
                    </a:lnTo>
                    <a:lnTo>
                      <a:pt x="334" y="0"/>
                    </a:lnTo>
                    <a:close/>
                  </a:path>
                </a:pathLst>
              </a:custGeom>
              <a:solidFill>
                <a:srgbClr val="C9A7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81" name="Rectangle 534"/>
              <p:cNvSpPr>
                <a:spLocks noChangeArrowheads="1"/>
              </p:cNvSpPr>
              <p:nvPr/>
            </p:nvSpPr>
            <p:spPr bwMode="auto">
              <a:xfrm>
                <a:off x="11263313" y="5099049"/>
                <a:ext cx="76200" cy="192088"/>
              </a:xfrm>
              <a:prstGeom prst="rect">
                <a:avLst/>
              </a:prstGeom>
              <a:solidFill>
                <a:srgbClr val="F3F6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82" name="Freeform 535"/>
              <p:cNvSpPr>
                <a:spLocks/>
              </p:cNvSpPr>
              <p:nvPr/>
            </p:nvSpPr>
            <p:spPr bwMode="auto">
              <a:xfrm>
                <a:off x="11263313" y="5026024"/>
                <a:ext cx="76200" cy="73025"/>
              </a:xfrm>
              <a:custGeom>
                <a:avLst/>
                <a:gdLst>
                  <a:gd name="T0" fmla="*/ 43 w 48"/>
                  <a:gd name="T1" fmla="*/ 0 h 46"/>
                  <a:gd name="T2" fmla="*/ 40 w 48"/>
                  <a:gd name="T3" fmla="*/ 0 h 46"/>
                  <a:gd name="T4" fmla="*/ 11 w 48"/>
                  <a:gd name="T5" fmla="*/ 0 h 46"/>
                  <a:gd name="T6" fmla="*/ 5 w 48"/>
                  <a:gd name="T7" fmla="*/ 0 h 46"/>
                  <a:gd name="T8" fmla="*/ 0 w 48"/>
                  <a:gd name="T9" fmla="*/ 46 h 46"/>
                  <a:gd name="T10" fmla="*/ 48 w 48"/>
                  <a:gd name="T11" fmla="*/ 46 h 46"/>
                  <a:gd name="T12" fmla="*/ 43 w 48"/>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48" h="46">
                    <a:moveTo>
                      <a:pt x="43" y="0"/>
                    </a:moveTo>
                    <a:lnTo>
                      <a:pt x="40" y="0"/>
                    </a:lnTo>
                    <a:lnTo>
                      <a:pt x="11" y="0"/>
                    </a:lnTo>
                    <a:lnTo>
                      <a:pt x="5" y="0"/>
                    </a:lnTo>
                    <a:lnTo>
                      <a:pt x="0" y="46"/>
                    </a:lnTo>
                    <a:lnTo>
                      <a:pt x="48" y="46"/>
                    </a:lnTo>
                    <a:lnTo>
                      <a:pt x="43" y="0"/>
                    </a:lnTo>
                    <a:close/>
                  </a:path>
                </a:pathLst>
              </a:custGeom>
              <a:solidFill>
                <a:srgbClr val="C7C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83" name="Rectangle 536"/>
              <p:cNvSpPr>
                <a:spLocks noChangeArrowheads="1"/>
              </p:cNvSpPr>
              <p:nvPr/>
            </p:nvSpPr>
            <p:spPr bwMode="auto">
              <a:xfrm>
                <a:off x="11422063" y="5508624"/>
                <a:ext cx="127000" cy="25400"/>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84" name="Freeform 537"/>
              <p:cNvSpPr>
                <a:spLocks/>
              </p:cNvSpPr>
              <p:nvPr/>
            </p:nvSpPr>
            <p:spPr bwMode="auto">
              <a:xfrm>
                <a:off x="11434763" y="5402262"/>
                <a:ext cx="42863" cy="103188"/>
              </a:xfrm>
              <a:custGeom>
                <a:avLst/>
                <a:gdLst>
                  <a:gd name="T0" fmla="*/ 27 w 27"/>
                  <a:gd name="T1" fmla="*/ 13 h 65"/>
                  <a:gd name="T2" fmla="*/ 13 w 27"/>
                  <a:gd name="T3" fmla="*/ 0 h 65"/>
                  <a:gd name="T4" fmla="*/ 0 w 27"/>
                  <a:gd name="T5" fmla="*/ 13 h 65"/>
                  <a:gd name="T6" fmla="*/ 5 w 27"/>
                  <a:gd name="T7" fmla="*/ 13 h 65"/>
                  <a:gd name="T8" fmla="*/ 5 w 27"/>
                  <a:gd name="T9" fmla="*/ 65 h 65"/>
                  <a:gd name="T10" fmla="*/ 24 w 27"/>
                  <a:gd name="T11" fmla="*/ 65 h 65"/>
                  <a:gd name="T12" fmla="*/ 24 w 27"/>
                  <a:gd name="T13" fmla="*/ 13 h 65"/>
                  <a:gd name="T14" fmla="*/ 27 w 27"/>
                  <a:gd name="T15" fmla="*/ 13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65">
                    <a:moveTo>
                      <a:pt x="27" y="13"/>
                    </a:moveTo>
                    <a:lnTo>
                      <a:pt x="13" y="0"/>
                    </a:lnTo>
                    <a:lnTo>
                      <a:pt x="0" y="13"/>
                    </a:lnTo>
                    <a:lnTo>
                      <a:pt x="5" y="13"/>
                    </a:lnTo>
                    <a:lnTo>
                      <a:pt x="5" y="65"/>
                    </a:lnTo>
                    <a:lnTo>
                      <a:pt x="24" y="65"/>
                    </a:lnTo>
                    <a:lnTo>
                      <a:pt x="24" y="13"/>
                    </a:lnTo>
                    <a:lnTo>
                      <a:pt x="27" y="13"/>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85" name="Freeform 538"/>
              <p:cNvSpPr>
                <a:spLocks/>
              </p:cNvSpPr>
              <p:nvPr/>
            </p:nvSpPr>
            <p:spPr bwMode="auto">
              <a:xfrm>
                <a:off x="11503025" y="5427662"/>
                <a:ext cx="33338" cy="77788"/>
              </a:xfrm>
              <a:custGeom>
                <a:avLst/>
                <a:gdLst>
                  <a:gd name="T0" fmla="*/ 21 w 21"/>
                  <a:gd name="T1" fmla="*/ 8 h 49"/>
                  <a:gd name="T2" fmla="*/ 10 w 21"/>
                  <a:gd name="T3" fmla="*/ 0 h 49"/>
                  <a:gd name="T4" fmla="*/ 0 w 21"/>
                  <a:gd name="T5" fmla="*/ 8 h 49"/>
                  <a:gd name="T6" fmla="*/ 2 w 21"/>
                  <a:gd name="T7" fmla="*/ 8 h 49"/>
                  <a:gd name="T8" fmla="*/ 2 w 21"/>
                  <a:gd name="T9" fmla="*/ 49 h 49"/>
                  <a:gd name="T10" fmla="*/ 19 w 21"/>
                  <a:gd name="T11" fmla="*/ 49 h 49"/>
                  <a:gd name="T12" fmla="*/ 19 w 21"/>
                  <a:gd name="T13" fmla="*/ 8 h 49"/>
                  <a:gd name="T14" fmla="*/ 21 w 21"/>
                  <a:gd name="T15" fmla="*/ 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49">
                    <a:moveTo>
                      <a:pt x="21" y="8"/>
                    </a:moveTo>
                    <a:lnTo>
                      <a:pt x="10" y="0"/>
                    </a:lnTo>
                    <a:lnTo>
                      <a:pt x="0" y="8"/>
                    </a:lnTo>
                    <a:lnTo>
                      <a:pt x="2" y="8"/>
                    </a:lnTo>
                    <a:lnTo>
                      <a:pt x="2" y="49"/>
                    </a:lnTo>
                    <a:lnTo>
                      <a:pt x="19" y="49"/>
                    </a:lnTo>
                    <a:lnTo>
                      <a:pt x="19" y="8"/>
                    </a:lnTo>
                    <a:lnTo>
                      <a:pt x="21" y="8"/>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86" name="Rectangle 539"/>
              <p:cNvSpPr>
                <a:spLocks noChangeArrowheads="1"/>
              </p:cNvSpPr>
              <p:nvPr/>
            </p:nvSpPr>
            <p:spPr bwMode="auto">
              <a:xfrm>
                <a:off x="11041063" y="5137149"/>
                <a:ext cx="88900"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87" name="Rectangle 540"/>
              <p:cNvSpPr>
                <a:spLocks noChangeArrowheads="1"/>
              </p:cNvSpPr>
              <p:nvPr/>
            </p:nvSpPr>
            <p:spPr bwMode="auto">
              <a:xfrm>
                <a:off x="11142663" y="5137149"/>
                <a:ext cx="73025"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88" name="Rectangle 541"/>
              <p:cNvSpPr>
                <a:spLocks noChangeArrowheads="1"/>
              </p:cNvSpPr>
              <p:nvPr/>
            </p:nvSpPr>
            <p:spPr bwMode="auto">
              <a:xfrm>
                <a:off x="11041063" y="5170487"/>
                <a:ext cx="46038"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89" name="Rectangle 542"/>
              <p:cNvSpPr>
                <a:spLocks noChangeArrowheads="1"/>
              </p:cNvSpPr>
              <p:nvPr/>
            </p:nvSpPr>
            <p:spPr bwMode="auto">
              <a:xfrm>
                <a:off x="11164888" y="5170487"/>
                <a:ext cx="50800"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90" name="Rectangle 543"/>
              <p:cNvSpPr>
                <a:spLocks noChangeArrowheads="1"/>
              </p:cNvSpPr>
              <p:nvPr/>
            </p:nvSpPr>
            <p:spPr bwMode="auto">
              <a:xfrm>
                <a:off x="11101388" y="5170487"/>
                <a:ext cx="50800"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grpSp>
          <p:nvGrpSpPr>
            <p:cNvPr id="353" name="กลุ่ม 695"/>
            <p:cNvGrpSpPr/>
            <p:nvPr/>
          </p:nvGrpSpPr>
          <p:grpSpPr>
            <a:xfrm>
              <a:off x="8827191" y="6787122"/>
              <a:ext cx="1735562" cy="1967640"/>
              <a:chOff x="12687300" y="4478337"/>
              <a:chExt cx="563563" cy="538162"/>
            </a:xfrm>
          </p:grpSpPr>
          <p:sp>
            <p:nvSpPr>
              <p:cNvPr id="367" name="Rectangle 544"/>
              <p:cNvSpPr>
                <a:spLocks noChangeArrowheads="1"/>
              </p:cNvSpPr>
              <p:nvPr/>
            </p:nvSpPr>
            <p:spPr bwMode="auto">
              <a:xfrm>
                <a:off x="12687300" y="4556124"/>
                <a:ext cx="563563" cy="460375"/>
              </a:xfrm>
              <a:prstGeom prst="rect">
                <a:avLst/>
              </a:prstGeom>
              <a:solidFill>
                <a:srgbClr val="E3C08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68" name="Freeform 545"/>
              <p:cNvSpPr>
                <a:spLocks/>
              </p:cNvSpPr>
              <p:nvPr/>
            </p:nvSpPr>
            <p:spPr bwMode="auto">
              <a:xfrm>
                <a:off x="12687300" y="4478337"/>
                <a:ext cx="563563" cy="77788"/>
              </a:xfrm>
              <a:custGeom>
                <a:avLst/>
                <a:gdLst>
                  <a:gd name="T0" fmla="*/ 331 w 355"/>
                  <a:gd name="T1" fmla="*/ 3 h 49"/>
                  <a:gd name="T2" fmla="*/ 331 w 355"/>
                  <a:gd name="T3" fmla="*/ 3 h 49"/>
                  <a:gd name="T4" fmla="*/ 331 w 355"/>
                  <a:gd name="T5" fmla="*/ 0 h 49"/>
                  <a:gd name="T6" fmla="*/ 177 w 355"/>
                  <a:gd name="T7" fmla="*/ 0 h 49"/>
                  <a:gd name="T8" fmla="*/ 21 w 355"/>
                  <a:gd name="T9" fmla="*/ 0 h 49"/>
                  <a:gd name="T10" fmla="*/ 21 w 355"/>
                  <a:gd name="T11" fmla="*/ 3 h 49"/>
                  <a:gd name="T12" fmla="*/ 21 w 355"/>
                  <a:gd name="T13" fmla="*/ 3 h 49"/>
                  <a:gd name="T14" fmla="*/ 0 w 355"/>
                  <a:gd name="T15" fmla="*/ 49 h 49"/>
                  <a:gd name="T16" fmla="*/ 355 w 355"/>
                  <a:gd name="T17" fmla="*/ 49 h 49"/>
                  <a:gd name="T18" fmla="*/ 331 w 355"/>
                  <a:gd name="T19" fmla="*/ 3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5" h="49">
                    <a:moveTo>
                      <a:pt x="331" y="3"/>
                    </a:moveTo>
                    <a:lnTo>
                      <a:pt x="331" y="3"/>
                    </a:lnTo>
                    <a:lnTo>
                      <a:pt x="331" y="0"/>
                    </a:lnTo>
                    <a:lnTo>
                      <a:pt x="177" y="0"/>
                    </a:lnTo>
                    <a:lnTo>
                      <a:pt x="21" y="0"/>
                    </a:lnTo>
                    <a:lnTo>
                      <a:pt x="21" y="3"/>
                    </a:lnTo>
                    <a:lnTo>
                      <a:pt x="21" y="3"/>
                    </a:lnTo>
                    <a:lnTo>
                      <a:pt x="0" y="49"/>
                    </a:lnTo>
                    <a:lnTo>
                      <a:pt x="355" y="49"/>
                    </a:lnTo>
                    <a:lnTo>
                      <a:pt x="331" y="3"/>
                    </a:lnTo>
                    <a:close/>
                  </a:path>
                </a:pathLst>
              </a:custGeom>
              <a:solidFill>
                <a:srgbClr val="C9A7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69" name="Rectangle 546"/>
              <p:cNvSpPr>
                <a:spLocks noChangeArrowheads="1"/>
              </p:cNvSpPr>
              <p:nvPr/>
            </p:nvSpPr>
            <p:spPr bwMode="auto">
              <a:xfrm>
                <a:off x="12930188" y="4556124"/>
                <a:ext cx="77788" cy="187325"/>
              </a:xfrm>
              <a:prstGeom prst="rect">
                <a:avLst/>
              </a:prstGeom>
              <a:solidFill>
                <a:srgbClr val="F3F6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70" name="Freeform 547"/>
              <p:cNvSpPr>
                <a:spLocks/>
              </p:cNvSpPr>
              <p:nvPr/>
            </p:nvSpPr>
            <p:spPr bwMode="auto">
              <a:xfrm>
                <a:off x="12930188" y="4478337"/>
                <a:ext cx="77788" cy="77788"/>
              </a:xfrm>
              <a:custGeom>
                <a:avLst/>
                <a:gdLst>
                  <a:gd name="T0" fmla="*/ 41 w 49"/>
                  <a:gd name="T1" fmla="*/ 0 h 49"/>
                  <a:gd name="T2" fmla="*/ 38 w 49"/>
                  <a:gd name="T3" fmla="*/ 0 h 49"/>
                  <a:gd name="T4" fmla="*/ 8 w 49"/>
                  <a:gd name="T5" fmla="*/ 0 h 49"/>
                  <a:gd name="T6" fmla="*/ 6 w 49"/>
                  <a:gd name="T7" fmla="*/ 0 h 49"/>
                  <a:gd name="T8" fmla="*/ 0 w 49"/>
                  <a:gd name="T9" fmla="*/ 49 h 49"/>
                  <a:gd name="T10" fmla="*/ 49 w 49"/>
                  <a:gd name="T11" fmla="*/ 49 h 49"/>
                  <a:gd name="T12" fmla="*/ 41 w 49"/>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49" h="49">
                    <a:moveTo>
                      <a:pt x="41" y="0"/>
                    </a:moveTo>
                    <a:lnTo>
                      <a:pt x="38" y="0"/>
                    </a:lnTo>
                    <a:lnTo>
                      <a:pt x="8" y="0"/>
                    </a:lnTo>
                    <a:lnTo>
                      <a:pt x="6" y="0"/>
                    </a:lnTo>
                    <a:lnTo>
                      <a:pt x="0" y="49"/>
                    </a:lnTo>
                    <a:lnTo>
                      <a:pt x="49" y="49"/>
                    </a:lnTo>
                    <a:lnTo>
                      <a:pt x="41" y="0"/>
                    </a:lnTo>
                    <a:close/>
                  </a:path>
                </a:pathLst>
              </a:custGeom>
              <a:solidFill>
                <a:srgbClr val="C7C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71" name="Rectangle 548"/>
              <p:cNvSpPr>
                <a:spLocks noChangeArrowheads="1"/>
              </p:cNvSpPr>
              <p:nvPr/>
            </p:nvSpPr>
            <p:spPr bwMode="auto">
              <a:xfrm>
                <a:off x="13084175" y="4965699"/>
                <a:ext cx="133350" cy="25400"/>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72" name="Freeform 549"/>
              <p:cNvSpPr>
                <a:spLocks/>
              </p:cNvSpPr>
              <p:nvPr/>
            </p:nvSpPr>
            <p:spPr bwMode="auto">
              <a:xfrm>
                <a:off x="13101638" y="4854574"/>
                <a:ext cx="42863" cy="103188"/>
              </a:xfrm>
              <a:custGeom>
                <a:avLst/>
                <a:gdLst>
                  <a:gd name="T0" fmla="*/ 27 w 27"/>
                  <a:gd name="T1" fmla="*/ 13 h 65"/>
                  <a:gd name="T2" fmla="*/ 13 w 27"/>
                  <a:gd name="T3" fmla="*/ 0 h 65"/>
                  <a:gd name="T4" fmla="*/ 0 w 27"/>
                  <a:gd name="T5" fmla="*/ 13 h 65"/>
                  <a:gd name="T6" fmla="*/ 5 w 27"/>
                  <a:gd name="T7" fmla="*/ 13 h 65"/>
                  <a:gd name="T8" fmla="*/ 5 w 27"/>
                  <a:gd name="T9" fmla="*/ 65 h 65"/>
                  <a:gd name="T10" fmla="*/ 21 w 27"/>
                  <a:gd name="T11" fmla="*/ 65 h 65"/>
                  <a:gd name="T12" fmla="*/ 21 w 27"/>
                  <a:gd name="T13" fmla="*/ 13 h 65"/>
                  <a:gd name="T14" fmla="*/ 27 w 27"/>
                  <a:gd name="T15" fmla="*/ 13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65">
                    <a:moveTo>
                      <a:pt x="27" y="13"/>
                    </a:moveTo>
                    <a:lnTo>
                      <a:pt x="13" y="0"/>
                    </a:lnTo>
                    <a:lnTo>
                      <a:pt x="0" y="13"/>
                    </a:lnTo>
                    <a:lnTo>
                      <a:pt x="5" y="13"/>
                    </a:lnTo>
                    <a:lnTo>
                      <a:pt x="5" y="65"/>
                    </a:lnTo>
                    <a:lnTo>
                      <a:pt x="21" y="65"/>
                    </a:lnTo>
                    <a:lnTo>
                      <a:pt x="21" y="13"/>
                    </a:lnTo>
                    <a:lnTo>
                      <a:pt x="27" y="13"/>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73" name="Freeform 550"/>
              <p:cNvSpPr>
                <a:spLocks/>
              </p:cNvSpPr>
              <p:nvPr/>
            </p:nvSpPr>
            <p:spPr bwMode="auto">
              <a:xfrm>
                <a:off x="13169900" y="4879974"/>
                <a:ext cx="30163" cy="77788"/>
              </a:xfrm>
              <a:custGeom>
                <a:avLst/>
                <a:gdLst>
                  <a:gd name="T0" fmla="*/ 19 w 19"/>
                  <a:gd name="T1" fmla="*/ 11 h 49"/>
                  <a:gd name="T2" fmla="*/ 11 w 19"/>
                  <a:gd name="T3" fmla="*/ 0 h 49"/>
                  <a:gd name="T4" fmla="*/ 0 w 19"/>
                  <a:gd name="T5" fmla="*/ 11 h 49"/>
                  <a:gd name="T6" fmla="*/ 3 w 19"/>
                  <a:gd name="T7" fmla="*/ 11 h 49"/>
                  <a:gd name="T8" fmla="*/ 3 w 19"/>
                  <a:gd name="T9" fmla="*/ 49 h 49"/>
                  <a:gd name="T10" fmla="*/ 16 w 19"/>
                  <a:gd name="T11" fmla="*/ 49 h 49"/>
                  <a:gd name="T12" fmla="*/ 16 w 19"/>
                  <a:gd name="T13" fmla="*/ 11 h 49"/>
                  <a:gd name="T14" fmla="*/ 19 w 19"/>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49">
                    <a:moveTo>
                      <a:pt x="19" y="11"/>
                    </a:moveTo>
                    <a:lnTo>
                      <a:pt x="11" y="0"/>
                    </a:lnTo>
                    <a:lnTo>
                      <a:pt x="0" y="11"/>
                    </a:lnTo>
                    <a:lnTo>
                      <a:pt x="3" y="11"/>
                    </a:lnTo>
                    <a:lnTo>
                      <a:pt x="3" y="49"/>
                    </a:lnTo>
                    <a:lnTo>
                      <a:pt x="16" y="49"/>
                    </a:lnTo>
                    <a:lnTo>
                      <a:pt x="16" y="11"/>
                    </a:lnTo>
                    <a:lnTo>
                      <a:pt x="19" y="11"/>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74" name="Rectangle 551"/>
              <p:cNvSpPr>
                <a:spLocks noChangeArrowheads="1"/>
              </p:cNvSpPr>
              <p:nvPr/>
            </p:nvSpPr>
            <p:spPr bwMode="auto">
              <a:xfrm>
                <a:off x="12703175" y="4589462"/>
                <a:ext cx="90488"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75" name="Rectangle 552"/>
              <p:cNvSpPr>
                <a:spLocks noChangeArrowheads="1"/>
              </p:cNvSpPr>
              <p:nvPr/>
            </p:nvSpPr>
            <p:spPr bwMode="auto">
              <a:xfrm>
                <a:off x="12811125" y="4589462"/>
                <a:ext cx="68263"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76" name="Rectangle 553"/>
              <p:cNvSpPr>
                <a:spLocks noChangeArrowheads="1"/>
              </p:cNvSpPr>
              <p:nvPr/>
            </p:nvSpPr>
            <p:spPr bwMode="auto">
              <a:xfrm>
                <a:off x="12703175" y="4627562"/>
                <a:ext cx="52388"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77" name="Rectangle 554"/>
              <p:cNvSpPr>
                <a:spLocks noChangeArrowheads="1"/>
              </p:cNvSpPr>
              <p:nvPr/>
            </p:nvSpPr>
            <p:spPr bwMode="auto">
              <a:xfrm>
                <a:off x="12831763" y="4627562"/>
                <a:ext cx="47625"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78" name="Rectangle 555"/>
              <p:cNvSpPr>
                <a:spLocks noChangeArrowheads="1"/>
              </p:cNvSpPr>
              <p:nvPr/>
            </p:nvSpPr>
            <p:spPr bwMode="auto">
              <a:xfrm>
                <a:off x="12768263" y="4627562"/>
                <a:ext cx="50800"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grpSp>
          <p:nvGrpSpPr>
            <p:cNvPr id="354" name="กลุ่ม 708"/>
            <p:cNvGrpSpPr/>
            <p:nvPr/>
          </p:nvGrpSpPr>
          <p:grpSpPr>
            <a:xfrm>
              <a:off x="3679178" y="6862575"/>
              <a:ext cx="1735562" cy="1956035"/>
              <a:chOff x="11015663" y="4498974"/>
              <a:chExt cx="563563" cy="534988"/>
            </a:xfrm>
          </p:grpSpPr>
          <p:sp>
            <p:nvSpPr>
              <p:cNvPr id="355" name="Rectangle 556"/>
              <p:cNvSpPr>
                <a:spLocks noChangeArrowheads="1"/>
              </p:cNvSpPr>
              <p:nvPr/>
            </p:nvSpPr>
            <p:spPr bwMode="auto">
              <a:xfrm>
                <a:off x="11015663" y="4571999"/>
                <a:ext cx="563563" cy="461963"/>
              </a:xfrm>
              <a:prstGeom prst="rect">
                <a:avLst/>
              </a:prstGeom>
              <a:solidFill>
                <a:srgbClr val="E3C08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56" name="Freeform 557"/>
              <p:cNvSpPr>
                <a:spLocks/>
              </p:cNvSpPr>
              <p:nvPr/>
            </p:nvSpPr>
            <p:spPr bwMode="auto">
              <a:xfrm>
                <a:off x="11015663" y="4498974"/>
                <a:ext cx="563563" cy="73025"/>
              </a:xfrm>
              <a:custGeom>
                <a:avLst/>
                <a:gdLst>
                  <a:gd name="T0" fmla="*/ 331 w 355"/>
                  <a:gd name="T1" fmla="*/ 0 h 46"/>
                  <a:gd name="T2" fmla="*/ 331 w 355"/>
                  <a:gd name="T3" fmla="*/ 0 h 46"/>
                  <a:gd name="T4" fmla="*/ 331 w 355"/>
                  <a:gd name="T5" fmla="*/ 0 h 46"/>
                  <a:gd name="T6" fmla="*/ 177 w 355"/>
                  <a:gd name="T7" fmla="*/ 0 h 46"/>
                  <a:gd name="T8" fmla="*/ 21 w 355"/>
                  <a:gd name="T9" fmla="*/ 0 h 46"/>
                  <a:gd name="T10" fmla="*/ 21 w 355"/>
                  <a:gd name="T11" fmla="*/ 0 h 46"/>
                  <a:gd name="T12" fmla="*/ 21 w 355"/>
                  <a:gd name="T13" fmla="*/ 0 h 46"/>
                  <a:gd name="T14" fmla="*/ 0 w 355"/>
                  <a:gd name="T15" fmla="*/ 46 h 46"/>
                  <a:gd name="T16" fmla="*/ 355 w 355"/>
                  <a:gd name="T17" fmla="*/ 46 h 46"/>
                  <a:gd name="T18" fmla="*/ 331 w 355"/>
                  <a:gd name="T19"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5" h="46">
                    <a:moveTo>
                      <a:pt x="331" y="0"/>
                    </a:moveTo>
                    <a:lnTo>
                      <a:pt x="331" y="0"/>
                    </a:lnTo>
                    <a:lnTo>
                      <a:pt x="331" y="0"/>
                    </a:lnTo>
                    <a:lnTo>
                      <a:pt x="177" y="0"/>
                    </a:lnTo>
                    <a:lnTo>
                      <a:pt x="21" y="0"/>
                    </a:lnTo>
                    <a:lnTo>
                      <a:pt x="21" y="0"/>
                    </a:lnTo>
                    <a:lnTo>
                      <a:pt x="21" y="0"/>
                    </a:lnTo>
                    <a:lnTo>
                      <a:pt x="0" y="46"/>
                    </a:lnTo>
                    <a:lnTo>
                      <a:pt x="355" y="46"/>
                    </a:lnTo>
                    <a:lnTo>
                      <a:pt x="331" y="0"/>
                    </a:lnTo>
                    <a:close/>
                  </a:path>
                </a:pathLst>
              </a:custGeom>
              <a:solidFill>
                <a:srgbClr val="C9A7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57" name="Rectangle 558"/>
              <p:cNvSpPr>
                <a:spLocks noChangeArrowheads="1"/>
              </p:cNvSpPr>
              <p:nvPr/>
            </p:nvSpPr>
            <p:spPr bwMode="auto">
              <a:xfrm>
                <a:off x="11258550" y="4571999"/>
                <a:ext cx="77788" cy="192088"/>
              </a:xfrm>
              <a:prstGeom prst="rect">
                <a:avLst/>
              </a:prstGeom>
              <a:solidFill>
                <a:srgbClr val="F3F6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58" name="Freeform 559"/>
              <p:cNvSpPr>
                <a:spLocks/>
              </p:cNvSpPr>
              <p:nvPr/>
            </p:nvSpPr>
            <p:spPr bwMode="auto">
              <a:xfrm>
                <a:off x="11258550" y="4498974"/>
                <a:ext cx="77788" cy="73025"/>
              </a:xfrm>
              <a:custGeom>
                <a:avLst/>
                <a:gdLst>
                  <a:gd name="T0" fmla="*/ 43 w 49"/>
                  <a:gd name="T1" fmla="*/ 0 h 46"/>
                  <a:gd name="T2" fmla="*/ 38 w 49"/>
                  <a:gd name="T3" fmla="*/ 0 h 46"/>
                  <a:gd name="T4" fmla="*/ 8 w 49"/>
                  <a:gd name="T5" fmla="*/ 0 h 46"/>
                  <a:gd name="T6" fmla="*/ 6 w 49"/>
                  <a:gd name="T7" fmla="*/ 0 h 46"/>
                  <a:gd name="T8" fmla="*/ 0 w 49"/>
                  <a:gd name="T9" fmla="*/ 46 h 46"/>
                  <a:gd name="T10" fmla="*/ 49 w 49"/>
                  <a:gd name="T11" fmla="*/ 46 h 46"/>
                  <a:gd name="T12" fmla="*/ 43 w 49"/>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49" h="46">
                    <a:moveTo>
                      <a:pt x="43" y="0"/>
                    </a:moveTo>
                    <a:lnTo>
                      <a:pt x="38" y="0"/>
                    </a:lnTo>
                    <a:lnTo>
                      <a:pt x="8" y="0"/>
                    </a:lnTo>
                    <a:lnTo>
                      <a:pt x="6" y="0"/>
                    </a:lnTo>
                    <a:lnTo>
                      <a:pt x="0" y="46"/>
                    </a:lnTo>
                    <a:lnTo>
                      <a:pt x="49" y="46"/>
                    </a:lnTo>
                    <a:lnTo>
                      <a:pt x="43" y="0"/>
                    </a:lnTo>
                    <a:close/>
                  </a:path>
                </a:pathLst>
              </a:custGeom>
              <a:solidFill>
                <a:srgbClr val="C7C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59" name="Rectangle 560"/>
              <p:cNvSpPr>
                <a:spLocks noChangeArrowheads="1"/>
              </p:cNvSpPr>
              <p:nvPr/>
            </p:nvSpPr>
            <p:spPr bwMode="auto">
              <a:xfrm>
                <a:off x="11412538" y="4987924"/>
                <a:ext cx="133350" cy="25400"/>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60" name="Freeform 561"/>
              <p:cNvSpPr>
                <a:spLocks/>
              </p:cNvSpPr>
              <p:nvPr/>
            </p:nvSpPr>
            <p:spPr bwMode="auto">
              <a:xfrm>
                <a:off x="11430000" y="4875212"/>
                <a:ext cx="42863" cy="103188"/>
              </a:xfrm>
              <a:custGeom>
                <a:avLst/>
                <a:gdLst>
                  <a:gd name="T0" fmla="*/ 27 w 27"/>
                  <a:gd name="T1" fmla="*/ 14 h 65"/>
                  <a:gd name="T2" fmla="*/ 13 w 27"/>
                  <a:gd name="T3" fmla="*/ 0 h 65"/>
                  <a:gd name="T4" fmla="*/ 0 w 27"/>
                  <a:gd name="T5" fmla="*/ 14 h 65"/>
                  <a:gd name="T6" fmla="*/ 5 w 27"/>
                  <a:gd name="T7" fmla="*/ 14 h 65"/>
                  <a:gd name="T8" fmla="*/ 5 w 27"/>
                  <a:gd name="T9" fmla="*/ 65 h 65"/>
                  <a:gd name="T10" fmla="*/ 24 w 27"/>
                  <a:gd name="T11" fmla="*/ 65 h 65"/>
                  <a:gd name="T12" fmla="*/ 24 w 27"/>
                  <a:gd name="T13" fmla="*/ 14 h 65"/>
                  <a:gd name="T14" fmla="*/ 27 w 27"/>
                  <a:gd name="T15" fmla="*/ 14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65">
                    <a:moveTo>
                      <a:pt x="27" y="14"/>
                    </a:moveTo>
                    <a:lnTo>
                      <a:pt x="13" y="0"/>
                    </a:lnTo>
                    <a:lnTo>
                      <a:pt x="0" y="14"/>
                    </a:lnTo>
                    <a:lnTo>
                      <a:pt x="5" y="14"/>
                    </a:lnTo>
                    <a:lnTo>
                      <a:pt x="5" y="65"/>
                    </a:lnTo>
                    <a:lnTo>
                      <a:pt x="24" y="65"/>
                    </a:lnTo>
                    <a:lnTo>
                      <a:pt x="24" y="14"/>
                    </a:lnTo>
                    <a:lnTo>
                      <a:pt x="27" y="14"/>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61" name="Freeform 562"/>
              <p:cNvSpPr>
                <a:spLocks/>
              </p:cNvSpPr>
              <p:nvPr/>
            </p:nvSpPr>
            <p:spPr bwMode="auto">
              <a:xfrm>
                <a:off x="11498263" y="4902199"/>
                <a:ext cx="34925" cy="76200"/>
              </a:xfrm>
              <a:custGeom>
                <a:avLst/>
                <a:gdLst>
                  <a:gd name="T0" fmla="*/ 22 w 22"/>
                  <a:gd name="T1" fmla="*/ 10 h 48"/>
                  <a:gd name="T2" fmla="*/ 11 w 22"/>
                  <a:gd name="T3" fmla="*/ 0 h 48"/>
                  <a:gd name="T4" fmla="*/ 0 w 22"/>
                  <a:gd name="T5" fmla="*/ 10 h 48"/>
                  <a:gd name="T6" fmla="*/ 3 w 22"/>
                  <a:gd name="T7" fmla="*/ 10 h 48"/>
                  <a:gd name="T8" fmla="*/ 3 w 22"/>
                  <a:gd name="T9" fmla="*/ 48 h 48"/>
                  <a:gd name="T10" fmla="*/ 16 w 22"/>
                  <a:gd name="T11" fmla="*/ 48 h 48"/>
                  <a:gd name="T12" fmla="*/ 16 w 22"/>
                  <a:gd name="T13" fmla="*/ 10 h 48"/>
                  <a:gd name="T14" fmla="*/ 22 w 22"/>
                  <a:gd name="T15" fmla="*/ 10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48">
                    <a:moveTo>
                      <a:pt x="22" y="10"/>
                    </a:moveTo>
                    <a:lnTo>
                      <a:pt x="11" y="0"/>
                    </a:lnTo>
                    <a:lnTo>
                      <a:pt x="0" y="10"/>
                    </a:lnTo>
                    <a:lnTo>
                      <a:pt x="3" y="10"/>
                    </a:lnTo>
                    <a:lnTo>
                      <a:pt x="3" y="48"/>
                    </a:lnTo>
                    <a:lnTo>
                      <a:pt x="16" y="48"/>
                    </a:lnTo>
                    <a:lnTo>
                      <a:pt x="16" y="10"/>
                    </a:lnTo>
                    <a:lnTo>
                      <a:pt x="22" y="10"/>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62" name="Rectangle 563"/>
              <p:cNvSpPr>
                <a:spLocks noChangeArrowheads="1"/>
              </p:cNvSpPr>
              <p:nvPr/>
            </p:nvSpPr>
            <p:spPr bwMode="auto">
              <a:xfrm>
                <a:off x="11031538" y="4611687"/>
                <a:ext cx="95250" cy="15875"/>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63" name="Rectangle 564"/>
              <p:cNvSpPr>
                <a:spLocks noChangeArrowheads="1"/>
              </p:cNvSpPr>
              <p:nvPr/>
            </p:nvSpPr>
            <p:spPr bwMode="auto">
              <a:xfrm>
                <a:off x="11139488" y="4611687"/>
                <a:ext cx="68263" cy="15875"/>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64" name="Rectangle 565"/>
              <p:cNvSpPr>
                <a:spLocks noChangeArrowheads="1"/>
              </p:cNvSpPr>
              <p:nvPr/>
            </p:nvSpPr>
            <p:spPr bwMode="auto">
              <a:xfrm>
                <a:off x="11031538" y="4645024"/>
                <a:ext cx="52388"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65" name="Rectangle 566"/>
              <p:cNvSpPr>
                <a:spLocks noChangeArrowheads="1"/>
              </p:cNvSpPr>
              <p:nvPr/>
            </p:nvSpPr>
            <p:spPr bwMode="auto">
              <a:xfrm>
                <a:off x="11160125" y="4645024"/>
                <a:ext cx="47625"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66" name="Rectangle 567"/>
              <p:cNvSpPr>
                <a:spLocks noChangeArrowheads="1"/>
              </p:cNvSpPr>
              <p:nvPr/>
            </p:nvSpPr>
            <p:spPr bwMode="auto">
              <a:xfrm>
                <a:off x="11096625" y="4645024"/>
                <a:ext cx="50800"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grpSp>
    </p:spTree>
    <p:extLst>
      <p:ext uri="{BB962C8B-B14F-4D97-AF65-F5344CB8AC3E}">
        <p14:creationId xmlns:p14="http://schemas.microsoft.com/office/powerpoint/2010/main" val="208434523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1+#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p:cNvGrpSpPr/>
          <p:nvPr/>
        </p:nvGrpSpPr>
        <p:grpSpPr>
          <a:xfrm>
            <a:off x="8717103" y="304800"/>
            <a:ext cx="6873734" cy="1295400"/>
            <a:chOff x="12920366" y="4046312"/>
            <a:chExt cx="6873734" cy="1295400"/>
          </a:xfrm>
        </p:grpSpPr>
        <p:sp>
          <p:nvSpPr>
            <p:cNvPr id="45" name="Title 20"/>
            <p:cNvSpPr txBox="1">
              <a:spLocks/>
            </p:cNvSpPr>
            <p:nvPr/>
          </p:nvSpPr>
          <p:spPr bwMode="auto">
            <a:xfrm>
              <a:off x="12996566" y="4615347"/>
              <a:ext cx="6637448" cy="726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gn="ct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a:t>
              </a:r>
              <a:r>
                <a:rPr lang="pt-BR" sz="2400" dirty="0" err="1" smtClean="0">
                  <a:solidFill>
                    <a:schemeClr val="bg1">
                      <a:lumMod val="75000"/>
                    </a:schemeClr>
                  </a:solidFill>
                  <a:latin typeface="Lato" pitchFamily="34" charset="0"/>
                  <a:ea typeface="Lato" pitchFamily="34" charset="0"/>
                  <a:cs typeface="Lato" pitchFamily="34" charset="0"/>
                </a:rPr>
                <a:t>sit</a:t>
              </a:r>
              <a:r>
                <a:rPr lang="pt-BR" sz="2400" dirty="0" smtClean="0">
                  <a:solidFill>
                    <a:schemeClr val="bg1">
                      <a:lumMod val="75000"/>
                    </a:schemeClr>
                  </a:solidFill>
                  <a:latin typeface="Lato" pitchFamily="34" charset="0"/>
                  <a:ea typeface="Lato" pitchFamily="34" charset="0"/>
                  <a:cs typeface="Lato" pitchFamily="34" charset="0"/>
                </a:rPr>
                <a:t> </a:t>
              </a:r>
              <a:r>
                <a:rPr lang="pt-BR" sz="2400" dirty="0" err="1" smtClean="0">
                  <a:solidFill>
                    <a:schemeClr val="bg1">
                      <a:lumMod val="75000"/>
                    </a:schemeClr>
                  </a:solidFill>
                  <a:latin typeface="Lato" pitchFamily="34" charset="0"/>
                  <a:ea typeface="Lato" pitchFamily="34" charset="0"/>
                  <a:cs typeface="Lato" pitchFamily="34" charset="0"/>
                </a:rPr>
                <a:t>amet</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46" name="TextBox 45"/>
            <p:cNvSpPr txBox="1"/>
            <p:nvPr/>
          </p:nvSpPr>
          <p:spPr>
            <a:xfrm>
              <a:off x="12920366" y="4046312"/>
              <a:ext cx="6873734" cy="630942"/>
            </a:xfrm>
            <a:prstGeom prst="rect">
              <a:avLst/>
            </a:prstGeom>
            <a:noFill/>
          </p:spPr>
          <p:txBody>
            <a:bodyPr wrap="square" rtlCol="0">
              <a:spAutoFit/>
            </a:bodyPr>
            <a:lstStyle/>
            <a:p>
              <a:pPr algn="ctr"/>
              <a:r>
                <a:rPr lang="en-US" sz="3500" b="1" dirty="0" smtClean="0">
                  <a:solidFill>
                    <a:schemeClr val="accent3"/>
                  </a:solidFill>
                  <a:latin typeface="Lato Black" charset="0"/>
                  <a:ea typeface="Lato Black" charset="0"/>
                  <a:cs typeface="Lato Black" charset="0"/>
                </a:rPr>
                <a:t>PRESENT</a:t>
              </a:r>
              <a:r>
                <a:rPr lang="en-US" sz="3500" b="1" dirty="0" smtClean="0">
                  <a:solidFill>
                    <a:schemeClr val="accent6"/>
                  </a:solidFill>
                  <a:latin typeface="Lato Black" charset="0"/>
                  <a:ea typeface="Lato Black" charset="0"/>
                  <a:cs typeface="Lato Black" charset="0"/>
                </a:rPr>
                <a:t> </a:t>
              </a:r>
              <a:r>
                <a:rPr lang="en-US" sz="3500" b="1" dirty="0" smtClean="0">
                  <a:solidFill>
                    <a:schemeClr val="accent1"/>
                  </a:solidFill>
                  <a:latin typeface="Lato Black" charset="0"/>
                  <a:ea typeface="Lato Black" charset="0"/>
                  <a:cs typeface="Lato Black" charset="0"/>
                </a:rPr>
                <a:t>HERE</a:t>
              </a:r>
            </a:p>
          </p:txBody>
        </p:sp>
      </p:grpSp>
      <p:grpSp>
        <p:nvGrpSpPr>
          <p:cNvPr id="2" name="Group 1"/>
          <p:cNvGrpSpPr/>
          <p:nvPr/>
        </p:nvGrpSpPr>
        <p:grpSpPr>
          <a:xfrm>
            <a:off x="1874837" y="2438400"/>
            <a:ext cx="21031200" cy="11125200"/>
            <a:chOff x="1874837" y="2438400"/>
            <a:chExt cx="21031200" cy="11125200"/>
          </a:xfrm>
        </p:grpSpPr>
        <p:grpSp>
          <p:nvGrpSpPr>
            <p:cNvPr id="470" name="กลุ่ม 320"/>
            <p:cNvGrpSpPr/>
            <p:nvPr/>
          </p:nvGrpSpPr>
          <p:grpSpPr>
            <a:xfrm>
              <a:off x="2793258" y="12745774"/>
              <a:ext cx="19426979" cy="817826"/>
              <a:chOff x="1038226" y="5397500"/>
              <a:chExt cx="5540375" cy="419100"/>
            </a:xfrm>
          </p:grpSpPr>
          <p:sp>
            <p:nvSpPr>
              <p:cNvPr id="471" name="Freeform 373"/>
              <p:cNvSpPr>
                <a:spLocks/>
              </p:cNvSpPr>
              <p:nvPr/>
            </p:nvSpPr>
            <p:spPr bwMode="auto">
              <a:xfrm>
                <a:off x="1038226" y="5692775"/>
                <a:ext cx="5540375" cy="123825"/>
              </a:xfrm>
              <a:custGeom>
                <a:avLst/>
                <a:gdLst>
                  <a:gd name="T0" fmla="*/ 1267 w 1296"/>
                  <a:gd name="T1" fmla="*/ 29 h 29"/>
                  <a:gd name="T2" fmla="*/ 30 w 1296"/>
                  <a:gd name="T3" fmla="*/ 29 h 29"/>
                  <a:gd name="T4" fmla="*/ 0 w 1296"/>
                  <a:gd name="T5" fmla="*/ 0 h 29"/>
                  <a:gd name="T6" fmla="*/ 1296 w 1296"/>
                  <a:gd name="T7" fmla="*/ 0 h 29"/>
                  <a:gd name="T8" fmla="*/ 1267 w 1296"/>
                  <a:gd name="T9" fmla="*/ 29 h 29"/>
                </a:gdLst>
                <a:ahLst/>
                <a:cxnLst>
                  <a:cxn ang="0">
                    <a:pos x="T0" y="T1"/>
                  </a:cxn>
                  <a:cxn ang="0">
                    <a:pos x="T2" y="T3"/>
                  </a:cxn>
                  <a:cxn ang="0">
                    <a:pos x="T4" y="T5"/>
                  </a:cxn>
                  <a:cxn ang="0">
                    <a:pos x="T6" y="T7"/>
                  </a:cxn>
                  <a:cxn ang="0">
                    <a:pos x="T8" y="T9"/>
                  </a:cxn>
                </a:cxnLst>
                <a:rect l="0" t="0" r="r" b="b"/>
                <a:pathLst>
                  <a:path w="1296" h="29">
                    <a:moveTo>
                      <a:pt x="1267" y="29"/>
                    </a:moveTo>
                    <a:cubicBezTo>
                      <a:pt x="30" y="29"/>
                      <a:pt x="30" y="29"/>
                      <a:pt x="30" y="29"/>
                    </a:cubicBezTo>
                    <a:cubicBezTo>
                      <a:pt x="13" y="29"/>
                      <a:pt x="0" y="16"/>
                      <a:pt x="0" y="0"/>
                    </a:cubicBezTo>
                    <a:cubicBezTo>
                      <a:pt x="1296" y="0"/>
                      <a:pt x="1296" y="0"/>
                      <a:pt x="1296" y="0"/>
                    </a:cubicBezTo>
                    <a:cubicBezTo>
                      <a:pt x="1296" y="16"/>
                      <a:pt x="1283" y="29"/>
                      <a:pt x="1267" y="29"/>
                    </a:cubicBezTo>
                    <a:close/>
                  </a:path>
                </a:pathLst>
              </a:custGeom>
              <a:solidFill>
                <a:srgbClr val="77828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472" name="Freeform 374"/>
              <p:cNvSpPr>
                <a:spLocks/>
              </p:cNvSpPr>
              <p:nvPr/>
            </p:nvSpPr>
            <p:spPr bwMode="auto">
              <a:xfrm>
                <a:off x="1038226" y="5397500"/>
                <a:ext cx="5540375" cy="295275"/>
              </a:xfrm>
              <a:custGeom>
                <a:avLst/>
                <a:gdLst>
                  <a:gd name="T0" fmla="*/ 3490 w 3490"/>
                  <a:gd name="T1" fmla="*/ 186 h 186"/>
                  <a:gd name="T2" fmla="*/ 0 w 3490"/>
                  <a:gd name="T3" fmla="*/ 186 h 186"/>
                  <a:gd name="T4" fmla="*/ 178 w 3490"/>
                  <a:gd name="T5" fmla="*/ 0 h 186"/>
                  <a:gd name="T6" fmla="*/ 3313 w 3490"/>
                  <a:gd name="T7" fmla="*/ 0 h 186"/>
                  <a:gd name="T8" fmla="*/ 3490 w 3490"/>
                  <a:gd name="T9" fmla="*/ 186 h 186"/>
                </a:gdLst>
                <a:ahLst/>
                <a:cxnLst>
                  <a:cxn ang="0">
                    <a:pos x="T0" y="T1"/>
                  </a:cxn>
                  <a:cxn ang="0">
                    <a:pos x="T2" y="T3"/>
                  </a:cxn>
                  <a:cxn ang="0">
                    <a:pos x="T4" y="T5"/>
                  </a:cxn>
                  <a:cxn ang="0">
                    <a:pos x="T6" y="T7"/>
                  </a:cxn>
                  <a:cxn ang="0">
                    <a:pos x="T8" y="T9"/>
                  </a:cxn>
                </a:cxnLst>
                <a:rect l="0" t="0" r="r" b="b"/>
                <a:pathLst>
                  <a:path w="3490" h="186">
                    <a:moveTo>
                      <a:pt x="3490" y="186"/>
                    </a:moveTo>
                    <a:lnTo>
                      <a:pt x="0" y="186"/>
                    </a:lnTo>
                    <a:lnTo>
                      <a:pt x="178" y="0"/>
                    </a:lnTo>
                    <a:lnTo>
                      <a:pt x="3313" y="0"/>
                    </a:lnTo>
                    <a:lnTo>
                      <a:pt x="3490" y="186"/>
                    </a:lnTo>
                    <a:close/>
                  </a:path>
                </a:pathLst>
              </a:custGeom>
              <a:solidFill>
                <a:srgbClr val="959FA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grpSp>
          <p:nvGrpSpPr>
            <p:cNvPr id="473" name="Group 472"/>
            <p:cNvGrpSpPr/>
            <p:nvPr/>
          </p:nvGrpSpPr>
          <p:grpSpPr>
            <a:xfrm flipH="1">
              <a:off x="1874837" y="2595144"/>
              <a:ext cx="8122572" cy="1667117"/>
              <a:chOff x="8871348" y="3276600"/>
              <a:chExt cx="20762203" cy="4694984"/>
            </a:xfrm>
          </p:grpSpPr>
          <p:sp>
            <p:nvSpPr>
              <p:cNvPr id="474" name="Freeform 10"/>
              <p:cNvSpPr>
                <a:spLocks/>
              </p:cNvSpPr>
              <p:nvPr/>
            </p:nvSpPr>
            <p:spPr bwMode="auto">
              <a:xfrm rot="5400000" flipV="1">
                <a:off x="26890350" y="5194448"/>
                <a:ext cx="4654295" cy="832107"/>
              </a:xfrm>
              <a:custGeom>
                <a:avLst/>
                <a:gdLst>
                  <a:gd name="T0" fmla="*/ 588 w 588"/>
                  <a:gd name="T1" fmla="*/ 0 h 142"/>
                  <a:gd name="T2" fmla="*/ 0 w 588"/>
                  <a:gd name="T3" fmla="*/ 0 h 142"/>
                  <a:gd name="T4" fmla="*/ 92 w 588"/>
                  <a:gd name="T5" fmla="*/ 142 h 142"/>
                  <a:gd name="T6" fmla="*/ 496 w 588"/>
                  <a:gd name="T7" fmla="*/ 142 h 142"/>
                  <a:gd name="T8" fmla="*/ 588 w 588"/>
                  <a:gd name="T9" fmla="*/ 0 h 142"/>
                </a:gdLst>
                <a:ahLst/>
                <a:cxnLst>
                  <a:cxn ang="0">
                    <a:pos x="T0" y="T1"/>
                  </a:cxn>
                  <a:cxn ang="0">
                    <a:pos x="T2" y="T3"/>
                  </a:cxn>
                  <a:cxn ang="0">
                    <a:pos x="T4" y="T5"/>
                  </a:cxn>
                  <a:cxn ang="0">
                    <a:pos x="T6" y="T7"/>
                  </a:cxn>
                  <a:cxn ang="0">
                    <a:pos x="T8" y="T9"/>
                  </a:cxn>
                </a:cxnLst>
                <a:rect l="0" t="0" r="r" b="b"/>
                <a:pathLst>
                  <a:path w="588" h="142">
                    <a:moveTo>
                      <a:pt x="588" y="0"/>
                    </a:moveTo>
                    <a:lnTo>
                      <a:pt x="0" y="0"/>
                    </a:lnTo>
                    <a:lnTo>
                      <a:pt x="92" y="142"/>
                    </a:lnTo>
                    <a:lnTo>
                      <a:pt x="496" y="142"/>
                    </a:lnTo>
                    <a:lnTo>
                      <a:pt x="588" y="0"/>
                    </a:lnTo>
                    <a:close/>
                  </a:path>
                </a:pathLst>
              </a:custGeom>
              <a:solidFill>
                <a:schemeClr val="accent4">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75" name="Rectangle 474"/>
              <p:cNvSpPr/>
              <p:nvPr/>
            </p:nvSpPr>
            <p:spPr>
              <a:xfrm rot="5400000">
                <a:off x="16516194" y="-4347602"/>
                <a:ext cx="4654294" cy="199162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6" name="Picture 47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71348" y="3276600"/>
                <a:ext cx="10101043" cy="4694984"/>
              </a:xfrm>
              <a:prstGeom prst="rect">
                <a:avLst/>
              </a:prstGeom>
            </p:spPr>
          </p:pic>
        </p:grpSp>
        <p:grpSp>
          <p:nvGrpSpPr>
            <p:cNvPr id="477" name="Group 476"/>
            <p:cNvGrpSpPr/>
            <p:nvPr/>
          </p:nvGrpSpPr>
          <p:grpSpPr>
            <a:xfrm>
              <a:off x="14351546" y="2871756"/>
              <a:ext cx="8554491" cy="1655068"/>
              <a:chOff x="8871348" y="3276600"/>
              <a:chExt cx="20762203" cy="4661049"/>
            </a:xfrm>
          </p:grpSpPr>
          <p:sp>
            <p:nvSpPr>
              <p:cNvPr id="478" name="Freeform 10"/>
              <p:cNvSpPr>
                <a:spLocks/>
              </p:cNvSpPr>
              <p:nvPr/>
            </p:nvSpPr>
            <p:spPr bwMode="auto">
              <a:xfrm rot="5400000" flipV="1">
                <a:off x="26890350" y="5194448"/>
                <a:ext cx="4654295" cy="832107"/>
              </a:xfrm>
              <a:custGeom>
                <a:avLst/>
                <a:gdLst>
                  <a:gd name="T0" fmla="*/ 588 w 588"/>
                  <a:gd name="T1" fmla="*/ 0 h 142"/>
                  <a:gd name="T2" fmla="*/ 0 w 588"/>
                  <a:gd name="T3" fmla="*/ 0 h 142"/>
                  <a:gd name="T4" fmla="*/ 92 w 588"/>
                  <a:gd name="T5" fmla="*/ 142 h 142"/>
                  <a:gd name="T6" fmla="*/ 496 w 588"/>
                  <a:gd name="T7" fmla="*/ 142 h 142"/>
                  <a:gd name="T8" fmla="*/ 588 w 588"/>
                  <a:gd name="T9" fmla="*/ 0 h 142"/>
                </a:gdLst>
                <a:ahLst/>
                <a:cxnLst>
                  <a:cxn ang="0">
                    <a:pos x="T0" y="T1"/>
                  </a:cxn>
                  <a:cxn ang="0">
                    <a:pos x="T2" y="T3"/>
                  </a:cxn>
                  <a:cxn ang="0">
                    <a:pos x="T4" y="T5"/>
                  </a:cxn>
                  <a:cxn ang="0">
                    <a:pos x="T6" y="T7"/>
                  </a:cxn>
                  <a:cxn ang="0">
                    <a:pos x="T8" y="T9"/>
                  </a:cxn>
                </a:cxnLst>
                <a:rect l="0" t="0" r="r" b="b"/>
                <a:pathLst>
                  <a:path w="588" h="142">
                    <a:moveTo>
                      <a:pt x="588" y="0"/>
                    </a:moveTo>
                    <a:lnTo>
                      <a:pt x="0" y="0"/>
                    </a:lnTo>
                    <a:lnTo>
                      <a:pt x="92" y="142"/>
                    </a:lnTo>
                    <a:lnTo>
                      <a:pt x="496" y="142"/>
                    </a:lnTo>
                    <a:lnTo>
                      <a:pt x="588" y="0"/>
                    </a:lnTo>
                    <a:close/>
                  </a:path>
                </a:pathLst>
              </a:custGeom>
              <a:solidFill>
                <a:schemeClr val="accent6">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79" name="Rectangle 478"/>
              <p:cNvSpPr/>
              <p:nvPr/>
            </p:nvSpPr>
            <p:spPr>
              <a:xfrm rot="5400000">
                <a:off x="16516194" y="-4347602"/>
                <a:ext cx="4654294" cy="1991620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0" name="Picture 47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71348" y="3276600"/>
                <a:ext cx="10101043" cy="4661049"/>
              </a:xfrm>
              <a:prstGeom prst="rect">
                <a:avLst/>
              </a:prstGeom>
            </p:spPr>
          </p:pic>
        </p:grpSp>
        <p:grpSp>
          <p:nvGrpSpPr>
            <p:cNvPr id="481" name="Group 480"/>
            <p:cNvGrpSpPr/>
            <p:nvPr/>
          </p:nvGrpSpPr>
          <p:grpSpPr>
            <a:xfrm flipH="1">
              <a:off x="1908275" y="4242898"/>
              <a:ext cx="8152120" cy="1655068"/>
              <a:chOff x="8871348" y="3276600"/>
              <a:chExt cx="20762203" cy="4661049"/>
            </a:xfrm>
          </p:grpSpPr>
          <p:sp>
            <p:nvSpPr>
              <p:cNvPr id="482" name="Freeform 481"/>
              <p:cNvSpPr>
                <a:spLocks/>
              </p:cNvSpPr>
              <p:nvPr/>
            </p:nvSpPr>
            <p:spPr bwMode="auto">
              <a:xfrm rot="5400000" flipV="1">
                <a:off x="26890350" y="5194448"/>
                <a:ext cx="4654295" cy="832107"/>
              </a:xfrm>
              <a:custGeom>
                <a:avLst/>
                <a:gdLst>
                  <a:gd name="T0" fmla="*/ 588 w 588"/>
                  <a:gd name="T1" fmla="*/ 0 h 142"/>
                  <a:gd name="T2" fmla="*/ 0 w 588"/>
                  <a:gd name="T3" fmla="*/ 0 h 142"/>
                  <a:gd name="T4" fmla="*/ 92 w 588"/>
                  <a:gd name="T5" fmla="*/ 142 h 142"/>
                  <a:gd name="T6" fmla="*/ 496 w 588"/>
                  <a:gd name="T7" fmla="*/ 142 h 142"/>
                  <a:gd name="T8" fmla="*/ 588 w 588"/>
                  <a:gd name="T9" fmla="*/ 0 h 142"/>
                </a:gdLst>
                <a:ahLst/>
                <a:cxnLst>
                  <a:cxn ang="0">
                    <a:pos x="T0" y="T1"/>
                  </a:cxn>
                  <a:cxn ang="0">
                    <a:pos x="T2" y="T3"/>
                  </a:cxn>
                  <a:cxn ang="0">
                    <a:pos x="T4" y="T5"/>
                  </a:cxn>
                  <a:cxn ang="0">
                    <a:pos x="T6" y="T7"/>
                  </a:cxn>
                  <a:cxn ang="0">
                    <a:pos x="T8" y="T9"/>
                  </a:cxn>
                </a:cxnLst>
                <a:rect l="0" t="0" r="r" b="b"/>
                <a:pathLst>
                  <a:path w="588" h="142">
                    <a:moveTo>
                      <a:pt x="588" y="0"/>
                    </a:moveTo>
                    <a:lnTo>
                      <a:pt x="0" y="0"/>
                    </a:lnTo>
                    <a:lnTo>
                      <a:pt x="92" y="142"/>
                    </a:lnTo>
                    <a:lnTo>
                      <a:pt x="496" y="142"/>
                    </a:lnTo>
                    <a:lnTo>
                      <a:pt x="588" y="0"/>
                    </a:lnTo>
                    <a:close/>
                  </a:path>
                </a:pathLst>
              </a:custGeom>
              <a:solidFill>
                <a:schemeClr val="accent5">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83" name="Rectangle 482"/>
              <p:cNvSpPr/>
              <p:nvPr/>
            </p:nvSpPr>
            <p:spPr>
              <a:xfrm rot="5400000">
                <a:off x="16516194" y="-4347602"/>
                <a:ext cx="4654294" cy="199162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4" name="Picture 48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71348" y="3276600"/>
                <a:ext cx="10101043" cy="4661049"/>
              </a:xfrm>
              <a:prstGeom prst="rect">
                <a:avLst/>
              </a:prstGeom>
            </p:spPr>
          </p:pic>
        </p:grpSp>
        <p:grpSp>
          <p:nvGrpSpPr>
            <p:cNvPr id="485" name="Group 484"/>
            <p:cNvGrpSpPr/>
            <p:nvPr/>
          </p:nvGrpSpPr>
          <p:grpSpPr>
            <a:xfrm>
              <a:off x="14357269" y="4505034"/>
              <a:ext cx="8548768" cy="1667117"/>
              <a:chOff x="8885237" y="3276600"/>
              <a:chExt cx="20748314" cy="4694984"/>
            </a:xfrm>
          </p:grpSpPr>
          <p:sp>
            <p:nvSpPr>
              <p:cNvPr id="486" name="Freeform 10"/>
              <p:cNvSpPr>
                <a:spLocks/>
              </p:cNvSpPr>
              <p:nvPr/>
            </p:nvSpPr>
            <p:spPr bwMode="auto">
              <a:xfrm rot="5400000" flipV="1">
                <a:off x="26890350" y="5194448"/>
                <a:ext cx="4654295" cy="832107"/>
              </a:xfrm>
              <a:custGeom>
                <a:avLst/>
                <a:gdLst>
                  <a:gd name="T0" fmla="*/ 588 w 588"/>
                  <a:gd name="T1" fmla="*/ 0 h 142"/>
                  <a:gd name="T2" fmla="*/ 0 w 588"/>
                  <a:gd name="T3" fmla="*/ 0 h 142"/>
                  <a:gd name="T4" fmla="*/ 92 w 588"/>
                  <a:gd name="T5" fmla="*/ 142 h 142"/>
                  <a:gd name="T6" fmla="*/ 496 w 588"/>
                  <a:gd name="T7" fmla="*/ 142 h 142"/>
                  <a:gd name="T8" fmla="*/ 588 w 588"/>
                  <a:gd name="T9" fmla="*/ 0 h 142"/>
                </a:gdLst>
                <a:ahLst/>
                <a:cxnLst>
                  <a:cxn ang="0">
                    <a:pos x="T0" y="T1"/>
                  </a:cxn>
                  <a:cxn ang="0">
                    <a:pos x="T2" y="T3"/>
                  </a:cxn>
                  <a:cxn ang="0">
                    <a:pos x="T4" y="T5"/>
                  </a:cxn>
                  <a:cxn ang="0">
                    <a:pos x="T6" y="T7"/>
                  </a:cxn>
                  <a:cxn ang="0">
                    <a:pos x="T8" y="T9"/>
                  </a:cxn>
                </a:cxnLst>
                <a:rect l="0" t="0" r="r" b="b"/>
                <a:pathLst>
                  <a:path w="588" h="142">
                    <a:moveTo>
                      <a:pt x="588" y="0"/>
                    </a:moveTo>
                    <a:lnTo>
                      <a:pt x="0" y="0"/>
                    </a:lnTo>
                    <a:lnTo>
                      <a:pt x="92" y="142"/>
                    </a:lnTo>
                    <a:lnTo>
                      <a:pt x="496" y="142"/>
                    </a:lnTo>
                    <a:lnTo>
                      <a:pt x="588" y="0"/>
                    </a:lnTo>
                    <a:close/>
                  </a:path>
                </a:pathLst>
              </a:custGeom>
              <a:solidFill>
                <a:schemeClr val="accent2">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87" name="Rectangle 486"/>
              <p:cNvSpPr/>
              <p:nvPr/>
            </p:nvSpPr>
            <p:spPr>
              <a:xfrm rot="5400000">
                <a:off x="16516194" y="-4347602"/>
                <a:ext cx="4654294" cy="199162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8" name="Picture 48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16520" y="3276600"/>
                <a:ext cx="8950775" cy="4694984"/>
              </a:xfrm>
              <a:prstGeom prst="rect">
                <a:avLst/>
              </a:prstGeom>
            </p:spPr>
          </p:pic>
        </p:grpSp>
        <p:grpSp>
          <p:nvGrpSpPr>
            <p:cNvPr id="489" name="Group 488"/>
            <p:cNvGrpSpPr/>
            <p:nvPr/>
          </p:nvGrpSpPr>
          <p:grpSpPr>
            <a:xfrm flipH="1">
              <a:off x="1908274" y="5864888"/>
              <a:ext cx="8083701" cy="1655068"/>
              <a:chOff x="8871348" y="3276600"/>
              <a:chExt cx="20762203" cy="4661049"/>
            </a:xfrm>
          </p:grpSpPr>
          <p:sp>
            <p:nvSpPr>
              <p:cNvPr id="490" name="Freeform 489"/>
              <p:cNvSpPr>
                <a:spLocks/>
              </p:cNvSpPr>
              <p:nvPr/>
            </p:nvSpPr>
            <p:spPr bwMode="auto">
              <a:xfrm rot="5400000" flipV="1">
                <a:off x="26890350" y="5194448"/>
                <a:ext cx="4654295" cy="832107"/>
              </a:xfrm>
              <a:custGeom>
                <a:avLst/>
                <a:gdLst>
                  <a:gd name="T0" fmla="*/ 588 w 588"/>
                  <a:gd name="T1" fmla="*/ 0 h 142"/>
                  <a:gd name="T2" fmla="*/ 0 w 588"/>
                  <a:gd name="T3" fmla="*/ 0 h 142"/>
                  <a:gd name="T4" fmla="*/ 92 w 588"/>
                  <a:gd name="T5" fmla="*/ 142 h 142"/>
                  <a:gd name="T6" fmla="*/ 496 w 588"/>
                  <a:gd name="T7" fmla="*/ 142 h 142"/>
                  <a:gd name="T8" fmla="*/ 588 w 588"/>
                  <a:gd name="T9" fmla="*/ 0 h 142"/>
                </a:gdLst>
                <a:ahLst/>
                <a:cxnLst>
                  <a:cxn ang="0">
                    <a:pos x="T0" y="T1"/>
                  </a:cxn>
                  <a:cxn ang="0">
                    <a:pos x="T2" y="T3"/>
                  </a:cxn>
                  <a:cxn ang="0">
                    <a:pos x="T4" y="T5"/>
                  </a:cxn>
                  <a:cxn ang="0">
                    <a:pos x="T6" y="T7"/>
                  </a:cxn>
                  <a:cxn ang="0">
                    <a:pos x="T8" y="T9"/>
                  </a:cxn>
                </a:cxnLst>
                <a:rect l="0" t="0" r="r" b="b"/>
                <a:pathLst>
                  <a:path w="588" h="142">
                    <a:moveTo>
                      <a:pt x="588" y="0"/>
                    </a:moveTo>
                    <a:lnTo>
                      <a:pt x="0" y="0"/>
                    </a:lnTo>
                    <a:lnTo>
                      <a:pt x="92" y="142"/>
                    </a:lnTo>
                    <a:lnTo>
                      <a:pt x="496" y="142"/>
                    </a:lnTo>
                    <a:lnTo>
                      <a:pt x="588" y="0"/>
                    </a:lnTo>
                    <a:close/>
                  </a:path>
                </a:pathLst>
              </a:custGeom>
              <a:solidFill>
                <a:schemeClr val="accent3">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91" name="Rectangle 490"/>
              <p:cNvSpPr/>
              <p:nvPr/>
            </p:nvSpPr>
            <p:spPr>
              <a:xfrm rot="5400000">
                <a:off x="16516194" y="-4347602"/>
                <a:ext cx="4654294" cy="199162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2" name="Picture 49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71348" y="3276600"/>
                <a:ext cx="10101043" cy="4661049"/>
              </a:xfrm>
              <a:prstGeom prst="rect">
                <a:avLst/>
              </a:prstGeom>
            </p:spPr>
          </p:pic>
        </p:grpSp>
        <p:grpSp>
          <p:nvGrpSpPr>
            <p:cNvPr id="493" name="Group 492"/>
            <p:cNvGrpSpPr/>
            <p:nvPr/>
          </p:nvGrpSpPr>
          <p:grpSpPr>
            <a:xfrm>
              <a:off x="14357269" y="6127024"/>
              <a:ext cx="8548768" cy="1667117"/>
              <a:chOff x="8885237" y="3276600"/>
              <a:chExt cx="20748314" cy="4694984"/>
            </a:xfrm>
          </p:grpSpPr>
          <p:sp>
            <p:nvSpPr>
              <p:cNvPr id="494" name="Freeform 10"/>
              <p:cNvSpPr>
                <a:spLocks/>
              </p:cNvSpPr>
              <p:nvPr/>
            </p:nvSpPr>
            <p:spPr bwMode="auto">
              <a:xfrm rot="5400000" flipV="1">
                <a:off x="26890350" y="5194448"/>
                <a:ext cx="4654295" cy="832107"/>
              </a:xfrm>
              <a:custGeom>
                <a:avLst/>
                <a:gdLst>
                  <a:gd name="T0" fmla="*/ 588 w 588"/>
                  <a:gd name="T1" fmla="*/ 0 h 142"/>
                  <a:gd name="T2" fmla="*/ 0 w 588"/>
                  <a:gd name="T3" fmla="*/ 0 h 142"/>
                  <a:gd name="T4" fmla="*/ 92 w 588"/>
                  <a:gd name="T5" fmla="*/ 142 h 142"/>
                  <a:gd name="T6" fmla="*/ 496 w 588"/>
                  <a:gd name="T7" fmla="*/ 142 h 142"/>
                  <a:gd name="T8" fmla="*/ 588 w 588"/>
                  <a:gd name="T9" fmla="*/ 0 h 142"/>
                </a:gdLst>
                <a:ahLst/>
                <a:cxnLst>
                  <a:cxn ang="0">
                    <a:pos x="T0" y="T1"/>
                  </a:cxn>
                  <a:cxn ang="0">
                    <a:pos x="T2" y="T3"/>
                  </a:cxn>
                  <a:cxn ang="0">
                    <a:pos x="T4" y="T5"/>
                  </a:cxn>
                  <a:cxn ang="0">
                    <a:pos x="T6" y="T7"/>
                  </a:cxn>
                  <a:cxn ang="0">
                    <a:pos x="T8" y="T9"/>
                  </a:cxn>
                </a:cxnLst>
                <a:rect l="0" t="0" r="r" b="b"/>
                <a:pathLst>
                  <a:path w="588" h="142">
                    <a:moveTo>
                      <a:pt x="588" y="0"/>
                    </a:moveTo>
                    <a:lnTo>
                      <a:pt x="0" y="0"/>
                    </a:lnTo>
                    <a:lnTo>
                      <a:pt x="92" y="142"/>
                    </a:lnTo>
                    <a:lnTo>
                      <a:pt x="496" y="142"/>
                    </a:lnTo>
                    <a:lnTo>
                      <a:pt x="588" y="0"/>
                    </a:ln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95" name="Rectangle 494"/>
              <p:cNvSpPr/>
              <p:nvPr/>
            </p:nvSpPr>
            <p:spPr>
              <a:xfrm rot="5400000">
                <a:off x="16516194" y="-4347602"/>
                <a:ext cx="4654294" cy="199162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6" name="Picture 49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16520" y="3276600"/>
                <a:ext cx="8950775" cy="4694984"/>
              </a:xfrm>
              <a:prstGeom prst="rect">
                <a:avLst/>
              </a:prstGeom>
            </p:spPr>
          </p:pic>
        </p:grpSp>
        <p:sp>
          <p:nvSpPr>
            <p:cNvPr id="497" name="TextBox 496"/>
            <p:cNvSpPr txBox="1"/>
            <p:nvPr/>
          </p:nvSpPr>
          <p:spPr>
            <a:xfrm>
              <a:off x="16646184" y="3231424"/>
              <a:ext cx="4845914" cy="998294"/>
            </a:xfrm>
            <a:prstGeom prst="rect">
              <a:avLst/>
            </a:prstGeom>
            <a:noFill/>
          </p:spPr>
          <p:txBody>
            <a:bodyPr wrap="square" lIns="219419" tIns="109710" rIns="219419" bIns="109710" rtlCol="0">
              <a:spAutoFit/>
            </a:bodyPr>
            <a:lstStyle/>
            <a:p>
              <a:pPr algn="r"/>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a:t>
              </a:r>
              <a:endParaRPr lang="en-US" sz="2400" dirty="0">
                <a:solidFill>
                  <a:schemeClr val="bg1"/>
                </a:solidFill>
                <a:latin typeface="Lato" pitchFamily="34" charset="0"/>
                <a:ea typeface="Lato" pitchFamily="34" charset="0"/>
                <a:cs typeface="Lato" pitchFamily="34" charset="0"/>
              </a:endParaRPr>
            </a:p>
          </p:txBody>
        </p:sp>
        <p:sp>
          <p:nvSpPr>
            <p:cNvPr id="498" name="TextBox 497"/>
            <p:cNvSpPr txBox="1"/>
            <p:nvPr/>
          </p:nvSpPr>
          <p:spPr>
            <a:xfrm>
              <a:off x="21546228" y="3155224"/>
              <a:ext cx="1055009" cy="954071"/>
            </a:xfrm>
            <a:prstGeom prst="rect">
              <a:avLst/>
            </a:prstGeom>
            <a:noFill/>
          </p:spPr>
          <p:txBody>
            <a:bodyPr wrap="square" lIns="182843" tIns="91422" rIns="182843" bIns="91422" rtlCol="0">
              <a:spAutoFit/>
            </a:bodyPr>
            <a:lstStyle/>
            <a:p>
              <a:r>
                <a:rPr lang="en-US" sz="5000" b="1" dirty="0">
                  <a:solidFill>
                    <a:schemeClr val="bg1"/>
                  </a:solidFill>
                  <a:latin typeface="Lato" pitchFamily="34" charset="0"/>
                  <a:ea typeface="Lato" pitchFamily="34" charset="0"/>
                  <a:cs typeface="Lato" pitchFamily="34" charset="0"/>
                </a:rPr>
                <a:t>B</a:t>
              </a:r>
              <a:endParaRPr lang="id-ID" sz="5000" b="1" dirty="0">
                <a:solidFill>
                  <a:schemeClr val="bg1"/>
                </a:solidFill>
                <a:latin typeface="Lato" pitchFamily="34" charset="0"/>
                <a:ea typeface="Lato" pitchFamily="34" charset="0"/>
                <a:cs typeface="Lato" pitchFamily="34" charset="0"/>
              </a:endParaRPr>
            </a:p>
          </p:txBody>
        </p:sp>
        <p:sp>
          <p:nvSpPr>
            <p:cNvPr id="499" name="TextBox 498"/>
            <p:cNvSpPr txBox="1"/>
            <p:nvPr/>
          </p:nvSpPr>
          <p:spPr>
            <a:xfrm>
              <a:off x="3114128" y="2926166"/>
              <a:ext cx="5330586" cy="960227"/>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a:t>
              </a:r>
              <a:endParaRPr lang="en-US" sz="2400" dirty="0">
                <a:solidFill>
                  <a:schemeClr val="bg1"/>
                </a:solidFill>
                <a:latin typeface="Lato" pitchFamily="34" charset="0"/>
                <a:ea typeface="Lato" pitchFamily="34" charset="0"/>
                <a:cs typeface="Lato" pitchFamily="34" charset="0"/>
              </a:endParaRPr>
            </a:p>
          </p:txBody>
        </p:sp>
        <p:sp>
          <p:nvSpPr>
            <p:cNvPr id="500" name="TextBox 499"/>
            <p:cNvSpPr txBox="1"/>
            <p:nvPr/>
          </p:nvSpPr>
          <p:spPr>
            <a:xfrm>
              <a:off x="2428328" y="2926166"/>
              <a:ext cx="1055009" cy="954071"/>
            </a:xfrm>
            <a:prstGeom prst="rect">
              <a:avLst/>
            </a:prstGeom>
            <a:noFill/>
          </p:spPr>
          <p:txBody>
            <a:bodyPr wrap="square" lIns="182843" tIns="91422" rIns="182843" bIns="91422" rtlCol="0">
              <a:spAutoFit/>
            </a:bodyPr>
            <a:lstStyle/>
            <a:p>
              <a:r>
                <a:rPr lang="en-US" sz="5000" b="1" smtClean="0">
                  <a:solidFill>
                    <a:schemeClr val="bg1"/>
                  </a:solidFill>
                  <a:latin typeface="Lato" pitchFamily="34" charset="0"/>
                  <a:ea typeface="Lato" pitchFamily="34" charset="0"/>
                  <a:cs typeface="Lato" pitchFamily="34" charset="0"/>
                </a:rPr>
                <a:t>A</a:t>
              </a:r>
              <a:endParaRPr lang="id-ID" sz="5000" b="1" dirty="0">
                <a:solidFill>
                  <a:schemeClr val="bg1"/>
                </a:solidFill>
                <a:latin typeface="Lato" pitchFamily="34" charset="0"/>
                <a:ea typeface="Lato" pitchFamily="34" charset="0"/>
                <a:cs typeface="Lato" pitchFamily="34" charset="0"/>
              </a:endParaRPr>
            </a:p>
          </p:txBody>
        </p:sp>
        <p:grpSp>
          <p:nvGrpSpPr>
            <p:cNvPr id="501" name="Group 500"/>
            <p:cNvGrpSpPr/>
            <p:nvPr/>
          </p:nvGrpSpPr>
          <p:grpSpPr>
            <a:xfrm>
              <a:off x="2494796" y="4615270"/>
              <a:ext cx="5944435" cy="1005988"/>
              <a:chOff x="2560637" y="4114800"/>
              <a:chExt cx="6739461" cy="1005988"/>
            </a:xfrm>
          </p:grpSpPr>
          <p:sp>
            <p:nvSpPr>
              <p:cNvPr id="502" name="TextBox 501"/>
              <p:cNvSpPr txBox="1"/>
              <p:nvPr/>
            </p:nvSpPr>
            <p:spPr>
              <a:xfrm>
                <a:off x="3246437" y="4122494"/>
                <a:ext cx="6053661" cy="998294"/>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a:t>
                </a:r>
                <a:endParaRPr lang="en-US" sz="2400" dirty="0">
                  <a:solidFill>
                    <a:schemeClr val="bg1"/>
                  </a:solidFill>
                  <a:latin typeface="Lato" pitchFamily="34" charset="0"/>
                  <a:ea typeface="Lato" pitchFamily="34" charset="0"/>
                  <a:cs typeface="Lato" pitchFamily="34" charset="0"/>
                </a:endParaRPr>
              </a:p>
            </p:txBody>
          </p:sp>
          <p:sp>
            <p:nvSpPr>
              <p:cNvPr id="503" name="TextBox 502"/>
              <p:cNvSpPr txBox="1"/>
              <p:nvPr/>
            </p:nvSpPr>
            <p:spPr>
              <a:xfrm>
                <a:off x="2560637" y="4114800"/>
                <a:ext cx="1055009" cy="954071"/>
              </a:xfrm>
              <a:prstGeom prst="rect">
                <a:avLst/>
              </a:prstGeom>
              <a:noFill/>
            </p:spPr>
            <p:txBody>
              <a:bodyPr wrap="square" lIns="182843" tIns="91422" rIns="182843" bIns="91422" rtlCol="0">
                <a:spAutoFit/>
              </a:bodyPr>
              <a:lstStyle/>
              <a:p>
                <a:r>
                  <a:rPr lang="en-US" sz="5000" b="1" dirty="0">
                    <a:solidFill>
                      <a:schemeClr val="bg1"/>
                    </a:solidFill>
                    <a:latin typeface="Lato" pitchFamily="34" charset="0"/>
                    <a:ea typeface="Lato" pitchFamily="34" charset="0"/>
                    <a:cs typeface="Lato" pitchFamily="34" charset="0"/>
                  </a:rPr>
                  <a:t>C</a:t>
                </a:r>
                <a:endParaRPr lang="id-ID" sz="5000" b="1" dirty="0">
                  <a:solidFill>
                    <a:schemeClr val="bg1"/>
                  </a:solidFill>
                  <a:latin typeface="Lato" pitchFamily="34" charset="0"/>
                  <a:ea typeface="Lato" pitchFamily="34" charset="0"/>
                  <a:cs typeface="Lato" pitchFamily="34" charset="0"/>
                </a:endParaRPr>
              </a:p>
            </p:txBody>
          </p:sp>
        </p:grpSp>
        <p:sp>
          <p:nvSpPr>
            <p:cNvPr id="504" name="TextBox 503"/>
            <p:cNvSpPr txBox="1"/>
            <p:nvPr/>
          </p:nvSpPr>
          <p:spPr>
            <a:xfrm>
              <a:off x="16646184" y="4831624"/>
              <a:ext cx="4845914" cy="998294"/>
            </a:xfrm>
            <a:prstGeom prst="rect">
              <a:avLst/>
            </a:prstGeom>
            <a:noFill/>
          </p:spPr>
          <p:txBody>
            <a:bodyPr wrap="square" lIns="219419" tIns="109710" rIns="219419" bIns="109710" rtlCol="0">
              <a:spAutoFit/>
            </a:bodyPr>
            <a:lstStyle/>
            <a:p>
              <a:pPr algn="r"/>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a:t>
              </a:r>
              <a:endParaRPr lang="en-US" sz="2400" dirty="0">
                <a:solidFill>
                  <a:schemeClr val="bg1"/>
                </a:solidFill>
                <a:latin typeface="Lato" pitchFamily="34" charset="0"/>
                <a:ea typeface="Lato" pitchFamily="34" charset="0"/>
                <a:cs typeface="Lato" pitchFamily="34" charset="0"/>
              </a:endParaRPr>
            </a:p>
          </p:txBody>
        </p:sp>
        <p:sp>
          <p:nvSpPr>
            <p:cNvPr id="505" name="TextBox 504"/>
            <p:cNvSpPr txBox="1"/>
            <p:nvPr/>
          </p:nvSpPr>
          <p:spPr>
            <a:xfrm>
              <a:off x="21546228" y="4755424"/>
              <a:ext cx="1055009" cy="954071"/>
            </a:xfrm>
            <a:prstGeom prst="rect">
              <a:avLst/>
            </a:prstGeom>
            <a:noFill/>
          </p:spPr>
          <p:txBody>
            <a:bodyPr wrap="square" lIns="182843" tIns="91422" rIns="182843" bIns="91422" rtlCol="0">
              <a:spAutoFit/>
            </a:bodyPr>
            <a:lstStyle/>
            <a:p>
              <a:r>
                <a:rPr lang="en-US" sz="5000" b="1" dirty="0">
                  <a:solidFill>
                    <a:schemeClr val="bg1"/>
                  </a:solidFill>
                  <a:latin typeface="Lato" pitchFamily="34" charset="0"/>
                  <a:ea typeface="Lato" pitchFamily="34" charset="0"/>
                  <a:cs typeface="Lato" pitchFamily="34" charset="0"/>
                </a:rPr>
                <a:t>D</a:t>
              </a:r>
              <a:endParaRPr lang="id-ID" sz="5000" b="1" dirty="0">
                <a:solidFill>
                  <a:schemeClr val="bg1"/>
                </a:solidFill>
                <a:latin typeface="Lato" pitchFamily="34" charset="0"/>
                <a:ea typeface="Lato" pitchFamily="34" charset="0"/>
                <a:cs typeface="Lato" pitchFamily="34" charset="0"/>
              </a:endParaRPr>
            </a:p>
          </p:txBody>
        </p:sp>
        <p:sp>
          <p:nvSpPr>
            <p:cNvPr id="506" name="TextBox 505"/>
            <p:cNvSpPr txBox="1"/>
            <p:nvPr/>
          </p:nvSpPr>
          <p:spPr>
            <a:xfrm>
              <a:off x="16569984" y="6500330"/>
              <a:ext cx="4845914" cy="998294"/>
            </a:xfrm>
            <a:prstGeom prst="rect">
              <a:avLst/>
            </a:prstGeom>
            <a:noFill/>
          </p:spPr>
          <p:txBody>
            <a:bodyPr wrap="square" lIns="219419" tIns="109710" rIns="219419" bIns="109710" rtlCol="0">
              <a:spAutoFit/>
            </a:bodyPr>
            <a:lstStyle/>
            <a:p>
              <a:pPr algn="r"/>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a:t>
              </a:r>
              <a:endParaRPr lang="en-US" sz="2400" dirty="0">
                <a:solidFill>
                  <a:schemeClr val="bg1"/>
                </a:solidFill>
                <a:latin typeface="Lato" pitchFamily="34" charset="0"/>
                <a:ea typeface="Lato" pitchFamily="34" charset="0"/>
                <a:cs typeface="Lato" pitchFamily="34" charset="0"/>
              </a:endParaRPr>
            </a:p>
          </p:txBody>
        </p:sp>
        <p:sp>
          <p:nvSpPr>
            <p:cNvPr id="507" name="TextBox 506"/>
            <p:cNvSpPr txBox="1"/>
            <p:nvPr/>
          </p:nvSpPr>
          <p:spPr>
            <a:xfrm>
              <a:off x="21470028" y="6424130"/>
              <a:ext cx="1055009" cy="954071"/>
            </a:xfrm>
            <a:prstGeom prst="rect">
              <a:avLst/>
            </a:prstGeom>
            <a:noFill/>
          </p:spPr>
          <p:txBody>
            <a:bodyPr wrap="square" lIns="182843" tIns="91422" rIns="182843" bIns="91422" rtlCol="0">
              <a:spAutoFit/>
            </a:bodyPr>
            <a:lstStyle/>
            <a:p>
              <a:r>
                <a:rPr lang="en-US" sz="5000" b="1" dirty="0">
                  <a:solidFill>
                    <a:schemeClr val="bg1"/>
                  </a:solidFill>
                  <a:latin typeface="Lato" pitchFamily="34" charset="0"/>
                  <a:ea typeface="Lato" pitchFamily="34" charset="0"/>
                  <a:cs typeface="Lato" pitchFamily="34" charset="0"/>
                </a:rPr>
                <a:t>F</a:t>
              </a:r>
              <a:endParaRPr lang="id-ID" sz="5000" b="1" dirty="0">
                <a:solidFill>
                  <a:schemeClr val="bg1"/>
                </a:solidFill>
                <a:latin typeface="Lato" pitchFamily="34" charset="0"/>
                <a:ea typeface="Lato" pitchFamily="34" charset="0"/>
                <a:cs typeface="Lato" pitchFamily="34" charset="0"/>
              </a:endParaRPr>
            </a:p>
          </p:txBody>
        </p:sp>
        <p:grpSp>
          <p:nvGrpSpPr>
            <p:cNvPr id="508" name="Group 507"/>
            <p:cNvGrpSpPr/>
            <p:nvPr/>
          </p:nvGrpSpPr>
          <p:grpSpPr>
            <a:xfrm>
              <a:off x="2470667" y="6187378"/>
              <a:ext cx="5158683" cy="1005988"/>
              <a:chOff x="2560637" y="4114800"/>
              <a:chExt cx="5848620" cy="1005988"/>
            </a:xfrm>
          </p:grpSpPr>
          <p:sp>
            <p:nvSpPr>
              <p:cNvPr id="509" name="TextBox 508"/>
              <p:cNvSpPr txBox="1"/>
              <p:nvPr/>
            </p:nvSpPr>
            <p:spPr>
              <a:xfrm>
                <a:off x="3246437" y="4122494"/>
                <a:ext cx="5162820" cy="998294"/>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a:t>
                </a:r>
                <a:r>
                  <a:rPr lang="en-US" sz="2400" dirty="0" smtClean="0">
                    <a:solidFill>
                      <a:schemeClr val="bg1"/>
                    </a:solidFill>
                    <a:latin typeface="Lato" pitchFamily="34" charset="0"/>
                    <a:ea typeface="Lato" pitchFamily="34" charset="0"/>
                    <a:cs typeface="Lato" pitchFamily="34" charset="0"/>
                  </a:rPr>
                  <a:t>this methodologies </a:t>
                </a:r>
                <a:r>
                  <a:rPr lang="en-US" sz="2400" dirty="0">
                    <a:solidFill>
                      <a:schemeClr val="bg1"/>
                    </a:solidFill>
                    <a:latin typeface="Lato" pitchFamily="34" charset="0"/>
                    <a:ea typeface="Lato" pitchFamily="34" charset="0"/>
                    <a:cs typeface="Lato" pitchFamily="34" charset="0"/>
                  </a:rPr>
                  <a:t>.</a:t>
                </a:r>
              </a:p>
            </p:txBody>
          </p:sp>
          <p:sp>
            <p:nvSpPr>
              <p:cNvPr id="510" name="TextBox 509"/>
              <p:cNvSpPr txBox="1"/>
              <p:nvPr/>
            </p:nvSpPr>
            <p:spPr>
              <a:xfrm>
                <a:off x="2560637" y="4114800"/>
                <a:ext cx="1055009" cy="954071"/>
              </a:xfrm>
              <a:prstGeom prst="rect">
                <a:avLst/>
              </a:prstGeom>
              <a:noFill/>
            </p:spPr>
            <p:txBody>
              <a:bodyPr wrap="square" lIns="182843" tIns="91422" rIns="182843" bIns="91422" rtlCol="0">
                <a:spAutoFit/>
              </a:bodyPr>
              <a:lstStyle/>
              <a:p>
                <a:r>
                  <a:rPr lang="en-US" sz="5000" b="1" dirty="0">
                    <a:solidFill>
                      <a:schemeClr val="bg1"/>
                    </a:solidFill>
                    <a:latin typeface="Lato" pitchFamily="34" charset="0"/>
                    <a:ea typeface="Lato" pitchFamily="34" charset="0"/>
                    <a:cs typeface="Lato" pitchFamily="34" charset="0"/>
                  </a:rPr>
                  <a:t>E</a:t>
                </a:r>
                <a:endParaRPr lang="id-ID" sz="5000" b="1" dirty="0">
                  <a:solidFill>
                    <a:schemeClr val="bg1"/>
                  </a:solidFill>
                  <a:latin typeface="Lato" pitchFamily="34" charset="0"/>
                  <a:ea typeface="Lato" pitchFamily="34" charset="0"/>
                  <a:cs typeface="Lato" pitchFamily="34" charset="0"/>
                </a:endParaRPr>
              </a:p>
            </p:txBody>
          </p:sp>
        </p:grpSp>
        <p:grpSp>
          <p:nvGrpSpPr>
            <p:cNvPr id="511" name="Group 510"/>
            <p:cNvGrpSpPr/>
            <p:nvPr/>
          </p:nvGrpSpPr>
          <p:grpSpPr>
            <a:xfrm>
              <a:off x="4846637" y="2438400"/>
              <a:ext cx="13154704" cy="10567956"/>
              <a:chOff x="6523037" y="2679700"/>
              <a:chExt cx="11935504" cy="9588500"/>
            </a:xfrm>
          </p:grpSpPr>
          <p:grpSp>
            <p:nvGrpSpPr>
              <p:cNvPr id="512" name="กลุ่ม 526"/>
              <p:cNvGrpSpPr/>
              <p:nvPr/>
            </p:nvGrpSpPr>
            <p:grpSpPr>
              <a:xfrm>
                <a:off x="11065211" y="7104356"/>
                <a:ext cx="5846953" cy="2775757"/>
                <a:chOff x="3625851" y="4584700"/>
                <a:chExt cx="1350963" cy="641350"/>
              </a:xfrm>
            </p:grpSpPr>
            <p:sp>
              <p:nvSpPr>
                <p:cNvPr id="564" name="Rectangle 448"/>
                <p:cNvSpPr>
                  <a:spLocks noChangeArrowheads="1"/>
                </p:cNvSpPr>
                <p:nvPr/>
              </p:nvSpPr>
              <p:spPr bwMode="auto">
                <a:xfrm>
                  <a:off x="4305301" y="4675187"/>
                  <a:ext cx="671513" cy="547688"/>
                </a:xfrm>
                <a:prstGeom prst="rect">
                  <a:avLst/>
                </a:prstGeom>
                <a:solidFill>
                  <a:srgbClr val="E3C08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565" name="Freeform 449"/>
                <p:cNvSpPr>
                  <a:spLocks/>
                </p:cNvSpPr>
                <p:nvPr/>
              </p:nvSpPr>
              <p:spPr bwMode="auto">
                <a:xfrm>
                  <a:off x="4305301" y="4584700"/>
                  <a:ext cx="671513" cy="90488"/>
                </a:xfrm>
                <a:custGeom>
                  <a:avLst/>
                  <a:gdLst>
                    <a:gd name="T0" fmla="*/ 396 w 423"/>
                    <a:gd name="T1" fmla="*/ 0 h 57"/>
                    <a:gd name="T2" fmla="*/ 396 w 423"/>
                    <a:gd name="T3" fmla="*/ 0 h 57"/>
                    <a:gd name="T4" fmla="*/ 396 w 423"/>
                    <a:gd name="T5" fmla="*/ 0 h 57"/>
                    <a:gd name="T6" fmla="*/ 213 w 423"/>
                    <a:gd name="T7" fmla="*/ 0 h 57"/>
                    <a:gd name="T8" fmla="*/ 27 w 423"/>
                    <a:gd name="T9" fmla="*/ 0 h 57"/>
                    <a:gd name="T10" fmla="*/ 27 w 423"/>
                    <a:gd name="T11" fmla="*/ 0 h 57"/>
                    <a:gd name="T12" fmla="*/ 27 w 423"/>
                    <a:gd name="T13" fmla="*/ 0 h 57"/>
                    <a:gd name="T14" fmla="*/ 0 w 423"/>
                    <a:gd name="T15" fmla="*/ 57 h 57"/>
                    <a:gd name="T16" fmla="*/ 423 w 423"/>
                    <a:gd name="T17" fmla="*/ 57 h 57"/>
                    <a:gd name="T18" fmla="*/ 396 w 423"/>
                    <a:gd name="T19"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57">
                      <a:moveTo>
                        <a:pt x="396" y="0"/>
                      </a:moveTo>
                      <a:lnTo>
                        <a:pt x="396" y="0"/>
                      </a:lnTo>
                      <a:lnTo>
                        <a:pt x="396" y="0"/>
                      </a:lnTo>
                      <a:lnTo>
                        <a:pt x="213" y="0"/>
                      </a:lnTo>
                      <a:lnTo>
                        <a:pt x="27" y="0"/>
                      </a:lnTo>
                      <a:lnTo>
                        <a:pt x="27" y="0"/>
                      </a:lnTo>
                      <a:lnTo>
                        <a:pt x="27" y="0"/>
                      </a:lnTo>
                      <a:lnTo>
                        <a:pt x="0" y="57"/>
                      </a:lnTo>
                      <a:lnTo>
                        <a:pt x="423" y="57"/>
                      </a:lnTo>
                      <a:lnTo>
                        <a:pt x="396" y="0"/>
                      </a:lnTo>
                      <a:close/>
                    </a:path>
                  </a:pathLst>
                </a:custGeom>
                <a:solidFill>
                  <a:srgbClr val="C9A7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566" name="Rectangle 450"/>
                <p:cNvSpPr>
                  <a:spLocks noChangeArrowheads="1"/>
                </p:cNvSpPr>
                <p:nvPr/>
              </p:nvSpPr>
              <p:spPr bwMode="auto">
                <a:xfrm>
                  <a:off x="4595814" y="4675187"/>
                  <a:ext cx="93663" cy="227013"/>
                </a:xfrm>
                <a:prstGeom prst="rect">
                  <a:avLst/>
                </a:prstGeom>
                <a:solidFill>
                  <a:srgbClr val="F3F6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567" name="Freeform 451"/>
                <p:cNvSpPr>
                  <a:spLocks/>
                </p:cNvSpPr>
                <p:nvPr/>
              </p:nvSpPr>
              <p:spPr bwMode="auto">
                <a:xfrm>
                  <a:off x="4595814" y="4584700"/>
                  <a:ext cx="93663" cy="90488"/>
                </a:xfrm>
                <a:custGeom>
                  <a:avLst/>
                  <a:gdLst>
                    <a:gd name="T0" fmla="*/ 51 w 59"/>
                    <a:gd name="T1" fmla="*/ 0 h 57"/>
                    <a:gd name="T2" fmla="*/ 46 w 59"/>
                    <a:gd name="T3" fmla="*/ 0 h 57"/>
                    <a:gd name="T4" fmla="*/ 11 w 59"/>
                    <a:gd name="T5" fmla="*/ 0 h 57"/>
                    <a:gd name="T6" fmla="*/ 8 w 59"/>
                    <a:gd name="T7" fmla="*/ 0 h 57"/>
                    <a:gd name="T8" fmla="*/ 0 w 59"/>
                    <a:gd name="T9" fmla="*/ 57 h 57"/>
                    <a:gd name="T10" fmla="*/ 59 w 59"/>
                    <a:gd name="T11" fmla="*/ 57 h 57"/>
                    <a:gd name="T12" fmla="*/ 51 w 5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59" h="57">
                      <a:moveTo>
                        <a:pt x="51" y="0"/>
                      </a:moveTo>
                      <a:lnTo>
                        <a:pt x="46" y="0"/>
                      </a:lnTo>
                      <a:lnTo>
                        <a:pt x="11" y="0"/>
                      </a:lnTo>
                      <a:lnTo>
                        <a:pt x="8" y="0"/>
                      </a:lnTo>
                      <a:lnTo>
                        <a:pt x="0" y="57"/>
                      </a:lnTo>
                      <a:lnTo>
                        <a:pt x="59" y="57"/>
                      </a:lnTo>
                      <a:lnTo>
                        <a:pt x="51" y="0"/>
                      </a:lnTo>
                      <a:close/>
                    </a:path>
                  </a:pathLst>
                </a:custGeom>
                <a:solidFill>
                  <a:srgbClr val="C7C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568" name="Rectangle 452"/>
                <p:cNvSpPr>
                  <a:spLocks noChangeArrowheads="1"/>
                </p:cNvSpPr>
                <p:nvPr/>
              </p:nvSpPr>
              <p:spPr bwMode="auto">
                <a:xfrm>
                  <a:off x="4783139" y="5167312"/>
                  <a:ext cx="153988" cy="301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569" name="Freeform 453"/>
                <p:cNvSpPr>
                  <a:spLocks/>
                </p:cNvSpPr>
                <p:nvPr/>
              </p:nvSpPr>
              <p:spPr bwMode="auto">
                <a:xfrm>
                  <a:off x="4800601" y="5033962"/>
                  <a:ext cx="50800" cy="123825"/>
                </a:xfrm>
                <a:custGeom>
                  <a:avLst/>
                  <a:gdLst>
                    <a:gd name="T0" fmla="*/ 32 w 32"/>
                    <a:gd name="T1" fmla="*/ 16 h 78"/>
                    <a:gd name="T2" fmla="*/ 16 w 32"/>
                    <a:gd name="T3" fmla="*/ 0 h 78"/>
                    <a:gd name="T4" fmla="*/ 0 w 32"/>
                    <a:gd name="T5" fmla="*/ 16 h 78"/>
                    <a:gd name="T6" fmla="*/ 6 w 32"/>
                    <a:gd name="T7" fmla="*/ 16 h 78"/>
                    <a:gd name="T8" fmla="*/ 6 w 32"/>
                    <a:gd name="T9" fmla="*/ 78 h 78"/>
                    <a:gd name="T10" fmla="*/ 27 w 32"/>
                    <a:gd name="T11" fmla="*/ 78 h 78"/>
                    <a:gd name="T12" fmla="*/ 27 w 32"/>
                    <a:gd name="T13" fmla="*/ 16 h 78"/>
                    <a:gd name="T14" fmla="*/ 32 w 32"/>
                    <a:gd name="T15" fmla="*/ 16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78">
                      <a:moveTo>
                        <a:pt x="32" y="16"/>
                      </a:moveTo>
                      <a:lnTo>
                        <a:pt x="16" y="0"/>
                      </a:lnTo>
                      <a:lnTo>
                        <a:pt x="0" y="16"/>
                      </a:lnTo>
                      <a:lnTo>
                        <a:pt x="6" y="16"/>
                      </a:lnTo>
                      <a:lnTo>
                        <a:pt x="6" y="78"/>
                      </a:lnTo>
                      <a:lnTo>
                        <a:pt x="27" y="78"/>
                      </a:lnTo>
                      <a:lnTo>
                        <a:pt x="27" y="16"/>
                      </a:lnTo>
                      <a:lnTo>
                        <a:pt x="32" y="16"/>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570" name="Freeform 454"/>
                <p:cNvSpPr>
                  <a:spLocks/>
                </p:cNvSpPr>
                <p:nvPr/>
              </p:nvSpPr>
              <p:spPr bwMode="auto">
                <a:xfrm>
                  <a:off x="4881564" y="5064125"/>
                  <a:ext cx="39688" cy="93663"/>
                </a:xfrm>
                <a:custGeom>
                  <a:avLst/>
                  <a:gdLst>
                    <a:gd name="T0" fmla="*/ 25 w 25"/>
                    <a:gd name="T1" fmla="*/ 14 h 59"/>
                    <a:gd name="T2" fmla="*/ 11 w 25"/>
                    <a:gd name="T3" fmla="*/ 0 h 59"/>
                    <a:gd name="T4" fmla="*/ 0 w 25"/>
                    <a:gd name="T5" fmla="*/ 14 h 59"/>
                    <a:gd name="T6" fmla="*/ 3 w 25"/>
                    <a:gd name="T7" fmla="*/ 14 h 59"/>
                    <a:gd name="T8" fmla="*/ 3 w 25"/>
                    <a:gd name="T9" fmla="*/ 59 h 59"/>
                    <a:gd name="T10" fmla="*/ 19 w 25"/>
                    <a:gd name="T11" fmla="*/ 59 h 59"/>
                    <a:gd name="T12" fmla="*/ 19 w 25"/>
                    <a:gd name="T13" fmla="*/ 14 h 59"/>
                    <a:gd name="T14" fmla="*/ 25 w 25"/>
                    <a:gd name="T15" fmla="*/ 14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59">
                      <a:moveTo>
                        <a:pt x="25" y="14"/>
                      </a:moveTo>
                      <a:lnTo>
                        <a:pt x="11" y="0"/>
                      </a:lnTo>
                      <a:lnTo>
                        <a:pt x="0" y="14"/>
                      </a:lnTo>
                      <a:lnTo>
                        <a:pt x="3" y="14"/>
                      </a:lnTo>
                      <a:lnTo>
                        <a:pt x="3" y="59"/>
                      </a:lnTo>
                      <a:lnTo>
                        <a:pt x="19" y="59"/>
                      </a:lnTo>
                      <a:lnTo>
                        <a:pt x="19" y="14"/>
                      </a:lnTo>
                      <a:lnTo>
                        <a:pt x="25" y="14"/>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571" name="Rectangle 455"/>
                <p:cNvSpPr>
                  <a:spLocks noChangeArrowheads="1"/>
                </p:cNvSpPr>
                <p:nvPr/>
              </p:nvSpPr>
              <p:spPr bwMode="auto">
                <a:xfrm>
                  <a:off x="4325939" y="4718050"/>
                  <a:ext cx="111125" cy="20638"/>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572" name="Rectangle 456"/>
                <p:cNvSpPr>
                  <a:spLocks noChangeArrowheads="1"/>
                </p:cNvSpPr>
                <p:nvPr/>
              </p:nvSpPr>
              <p:spPr bwMode="auto">
                <a:xfrm>
                  <a:off x="4454526" y="4718050"/>
                  <a:ext cx="80963" cy="20638"/>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573" name="Rectangle 457"/>
                <p:cNvSpPr>
                  <a:spLocks noChangeArrowheads="1"/>
                </p:cNvSpPr>
                <p:nvPr/>
              </p:nvSpPr>
              <p:spPr bwMode="auto">
                <a:xfrm>
                  <a:off x="4325939" y="4760912"/>
                  <a:ext cx="65088" cy="20638"/>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574" name="Rectangle 458"/>
                <p:cNvSpPr>
                  <a:spLocks noChangeArrowheads="1"/>
                </p:cNvSpPr>
                <p:nvPr/>
              </p:nvSpPr>
              <p:spPr bwMode="auto">
                <a:xfrm>
                  <a:off x="4475164" y="4760912"/>
                  <a:ext cx="60325" cy="20638"/>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575" name="Rectangle 459"/>
                <p:cNvSpPr>
                  <a:spLocks noChangeArrowheads="1"/>
                </p:cNvSpPr>
                <p:nvPr/>
              </p:nvSpPr>
              <p:spPr bwMode="auto">
                <a:xfrm>
                  <a:off x="4403726" y="4760912"/>
                  <a:ext cx="58738" cy="20638"/>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576" name="Rectangle 460"/>
                <p:cNvSpPr>
                  <a:spLocks noChangeArrowheads="1"/>
                </p:cNvSpPr>
                <p:nvPr/>
              </p:nvSpPr>
              <p:spPr bwMode="auto">
                <a:xfrm>
                  <a:off x="3625851" y="4675187"/>
                  <a:ext cx="669925" cy="550863"/>
                </a:xfrm>
                <a:prstGeom prst="rect">
                  <a:avLst/>
                </a:prstGeom>
                <a:solidFill>
                  <a:srgbClr val="E3C08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577" name="Freeform 461"/>
                <p:cNvSpPr>
                  <a:spLocks/>
                </p:cNvSpPr>
                <p:nvPr/>
              </p:nvSpPr>
              <p:spPr bwMode="auto">
                <a:xfrm>
                  <a:off x="3625851" y="4589462"/>
                  <a:ext cx="669925" cy="85725"/>
                </a:xfrm>
                <a:custGeom>
                  <a:avLst/>
                  <a:gdLst>
                    <a:gd name="T0" fmla="*/ 395 w 422"/>
                    <a:gd name="T1" fmla="*/ 0 h 54"/>
                    <a:gd name="T2" fmla="*/ 395 w 422"/>
                    <a:gd name="T3" fmla="*/ 0 h 54"/>
                    <a:gd name="T4" fmla="*/ 395 w 422"/>
                    <a:gd name="T5" fmla="*/ 0 h 54"/>
                    <a:gd name="T6" fmla="*/ 212 w 422"/>
                    <a:gd name="T7" fmla="*/ 0 h 54"/>
                    <a:gd name="T8" fmla="*/ 26 w 422"/>
                    <a:gd name="T9" fmla="*/ 0 h 54"/>
                    <a:gd name="T10" fmla="*/ 26 w 422"/>
                    <a:gd name="T11" fmla="*/ 0 h 54"/>
                    <a:gd name="T12" fmla="*/ 26 w 422"/>
                    <a:gd name="T13" fmla="*/ 0 h 54"/>
                    <a:gd name="T14" fmla="*/ 0 w 422"/>
                    <a:gd name="T15" fmla="*/ 54 h 54"/>
                    <a:gd name="T16" fmla="*/ 422 w 422"/>
                    <a:gd name="T17" fmla="*/ 54 h 54"/>
                    <a:gd name="T18" fmla="*/ 395 w 422"/>
                    <a:gd name="T19"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2" h="54">
                      <a:moveTo>
                        <a:pt x="395" y="0"/>
                      </a:moveTo>
                      <a:lnTo>
                        <a:pt x="395" y="0"/>
                      </a:lnTo>
                      <a:lnTo>
                        <a:pt x="395" y="0"/>
                      </a:lnTo>
                      <a:lnTo>
                        <a:pt x="212" y="0"/>
                      </a:lnTo>
                      <a:lnTo>
                        <a:pt x="26" y="0"/>
                      </a:lnTo>
                      <a:lnTo>
                        <a:pt x="26" y="0"/>
                      </a:lnTo>
                      <a:lnTo>
                        <a:pt x="26" y="0"/>
                      </a:lnTo>
                      <a:lnTo>
                        <a:pt x="0" y="54"/>
                      </a:lnTo>
                      <a:lnTo>
                        <a:pt x="422" y="54"/>
                      </a:lnTo>
                      <a:lnTo>
                        <a:pt x="395" y="0"/>
                      </a:lnTo>
                      <a:close/>
                    </a:path>
                  </a:pathLst>
                </a:custGeom>
                <a:solidFill>
                  <a:srgbClr val="C9A7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578" name="Rectangle 462"/>
                <p:cNvSpPr>
                  <a:spLocks noChangeArrowheads="1"/>
                </p:cNvSpPr>
                <p:nvPr/>
              </p:nvSpPr>
              <p:spPr bwMode="auto">
                <a:xfrm>
                  <a:off x="3916364" y="4675187"/>
                  <a:ext cx="93663" cy="230188"/>
                </a:xfrm>
                <a:prstGeom prst="rect">
                  <a:avLst/>
                </a:prstGeom>
                <a:solidFill>
                  <a:srgbClr val="F3F6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579" name="Freeform 463"/>
                <p:cNvSpPr>
                  <a:spLocks/>
                </p:cNvSpPr>
                <p:nvPr/>
              </p:nvSpPr>
              <p:spPr bwMode="auto">
                <a:xfrm>
                  <a:off x="3916364" y="4589462"/>
                  <a:ext cx="93663" cy="85725"/>
                </a:xfrm>
                <a:custGeom>
                  <a:avLst/>
                  <a:gdLst>
                    <a:gd name="T0" fmla="*/ 51 w 59"/>
                    <a:gd name="T1" fmla="*/ 0 h 54"/>
                    <a:gd name="T2" fmla="*/ 45 w 59"/>
                    <a:gd name="T3" fmla="*/ 0 h 54"/>
                    <a:gd name="T4" fmla="*/ 10 w 59"/>
                    <a:gd name="T5" fmla="*/ 0 h 54"/>
                    <a:gd name="T6" fmla="*/ 8 w 59"/>
                    <a:gd name="T7" fmla="*/ 0 h 54"/>
                    <a:gd name="T8" fmla="*/ 0 w 59"/>
                    <a:gd name="T9" fmla="*/ 54 h 54"/>
                    <a:gd name="T10" fmla="*/ 59 w 59"/>
                    <a:gd name="T11" fmla="*/ 54 h 54"/>
                    <a:gd name="T12" fmla="*/ 51 w 59"/>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9" h="54">
                      <a:moveTo>
                        <a:pt x="51" y="0"/>
                      </a:moveTo>
                      <a:lnTo>
                        <a:pt x="45" y="0"/>
                      </a:lnTo>
                      <a:lnTo>
                        <a:pt x="10" y="0"/>
                      </a:lnTo>
                      <a:lnTo>
                        <a:pt x="8" y="0"/>
                      </a:lnTo>
                      <a:lnTo>
                        <a:pt x="0" y="54"/>
                      </a:lnTo>
                      <a:lnTo>
                        <a:pt x="59" y="54"/>
                      </a:lnTo>
                      <a:lnTo>
                        <a:pt x="51" y="0"/>
                      </a:lnTo>
                      <a:close/>
                    </a:path>
                  </a:pathLst>
                </a:custGeom>
                <a:solidFill>
                  <a:srgbClr val="C7C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580" name="Rectangle 464"/>
                <p:cNvSpPr>
                  <a:spLocks noChangeArrowheads="1"/>
                </p:cNvSpPr>
                <p:nvPr/>
              </p:nvSpPr>
              <p:spPr bwMode="auto">
                <a:xfrm>
                  <a:off x="4103689" y="5167312"/>
                  <a:ext cx="153988" cy="33338"/>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581" name="Freeform 465"/>
                <p:cNvSpPr>
                  <a:spLocks/>
                </p:cNvSpPr>
                <p:nvPr/>
              </p:nvSpPr>
              <p:spPr bwMode="auto">
                <a:xfrm>
                  <a:off x="4121151" y="5038725"/>
                  <a:ext cx="50800" cy="119063"/>
                </a:xfrm>
                <a:custGeom>
                  <a:avLst/>
                  <a:gdLst>
                    <a:gd name="T0" fmla="*/ 32 w 32"/>
                    <a:gd name="T1" fmla="*/ 16 h 75"/>
                    <a:gd name="T2" fmla="*/ 16 w 32"/>
                    <a:gd name="T3" fmla="*/ 0 h 75"/>
                    <a:gd name="T4" fmla="*/ 0 w 32"/>
                    <a:gd name="T5" fmla="*/ 16 h 75"/>
                    <a:gd name="T6" fmla="*/ 5 w 32"/>
                    <a:gd name="T7" fmla="*/ 16 h 75"/>
                    <a:gd name="T8" fmla="*/ 5 w 32"/>
                    <a:gd name="T9" fmla="*/ 75 h 75"/>
                    <a:gd name="T10" fmla="*/ 27 w 32"/>
                    <a:gd name="T11" fmla="*/ 75 h 75"/>
                    <a:gd name="T12" fmla="*/ 27 w 32"/>
                    <a:gd name="T13" fmla="*/ 16 h 75"/>
                    <a:gd name="T14" fmla="*/ 32 w 32"/>
                    <a:gd name="T15" fmla="*/ 16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75">
                      <a:moveTo>
                        <a:pt x="32" y="16"/>
                      </a:moveTo>
                      <a:lnTo>
                        <a:pt x="16" y="0"/>
                      </a:lnTo>
                      <a:lnTo>
                        <a:pt x="0" y="16"/>
                      </a:lnTo>
                      <a:lnTo>
                        <a:pt x="5" y="16"/>
                      </a:lnTo>
                      <a:lnTo>
                        <a:pt x="5" y="75"/>
                      </a:lnTo>
                      <a:lnTo>
                        <a:pt x="27" y="75"/>
                      </a:lnTo>
                      <a:lnTo>
                        <a:pt x="27" y="16"/>
                      </a:lnTo>
                      <a:lnTo>
                        <a:pt x="32" y="16"/>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582" name="Freeform 466"/>
                <p:cNvSpPr>
                  <a:spLocks/>
                </p:cNvSpPr>
                <p:nvPr/>
              </p:nvSpPr>
              <p:spPr bwMode="auto">
                <a:xfrm>
                  <a:off x="4202114" y="5068887"/>
                  <a:ext cx="38100" cy="88900"/>
                </a:xfrm>
                <a:custGeom>
                  <a:avLst/>
                  <a:gdLst>
                    <a:gd name="T0" fmla="*/ 24 w 24"/>
                    <a:gd name="T1" fmla="*/ 11 h 56"/>
                    <a:gd name="T2" fmla="*/ 11 w 24"/>
                    <a:gd name="T3" fmla="*/ 0 h 56"/>
                    <a:gd name="T4" fmla="*/ 0 w 24"/>
                    <a:gd name="T5" fmla="*/ 11 h 56"/>
                    <a:gd name="T6" fmla="*/ 3 w 24"/>
                    <a:gd name="T7" fmla="*/ 11 h 56"/>
                    <a:gd name="T8" fmla="*/ 3 w 24"/>
                    <a:gd name="T9" fmla="*/ 56 h 56"/>
                    <a:gd name="T10" fmla="*/ 19 w 24"/>
                    <a:gd name="T11" fmla="*/ 56 h 56"/>
                    <a:gd name="T12" fmla="*/ 19 w 24"/>
                    <a:gd name="T13" fmla="*/ 11 h 56"/>
                    <a:gd name="T14" fmla="*/ 24 w 24"/>
                    <a:gd name="T15" fmla="*/ 11 h 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56">
                      <a:moveTo>
                        <a:pt x="24" y="11"/>
                      </a:moveTo>
                      <a:lnTo>
                        <a:pt x="11" y="0"/>
                      </a:lnTo>
                      <a:lnTo>
                        <a:pt x="0" y="11"/>
                      </a:lnTo>
                      <a:lnTo>
                        <a:pt x="3" y="11"/>
                      </a:lnTo>
                      <a:lnTo>
                        <a:pt x="3" y="56"/>
                      </a:lnTo>
                      <a:lnTo>
                        <a:pt x="19" y="56"/>
                      </a:lnTo>
                      <a:lnTo>
                        <a:pt x="19" y="11"/>
                      </a:lnTo>
                      <a:lnTo>
                        <a:pt x="24" y="11"/>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583" name="Rectangle 467"/>
                <p:cNvSpPr>
                  <a:spLocks noChangeArrowheads="1"/>
                </p:cNvSpPr>
                <p:nvPr/>
              </p:nvSpPr>
              <p:spPr bwMode="auto">
                <a:xfrm>
                  <a:off x="3651251" y="4722812"/>
                  <a:ext cx="106363" cy="15875"/>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584" name="Rectangle 468"/>
                <p:cNvSpPr>
                  <a:spLocks noChangeArrowheads="1"/>
                </p:cNvSpPr>
                <p:nvPr/>
              </p:nvSpPr>
              <p:spPr bwMode="auto">
                <a:xfrm>
                  <a:off x="3775076" y="4722812"/>
                  <a:ext cx="80963" cy="15875"/>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585" name="Rectangle 469"/>
                <p:cNvSpPr>
                  <a:spLocks noChangeArrowheads="1"/>
                </p:cNvSpPr>
                <p:nvPr/>
              </p:nvSpPr>
              <p:spPr bwMode="auto">
                <a:xfrm>
                  <a:off x="3651251" y="4765675"/>
                  <a:ext cx="58738" cy="15875"/>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586" name="Rectangle 470"/>
                <p:cNvSpPr>
                  <a:spLocks noChangeArrowheads="1"/>
                </p:cNvSpPr>
                <p:nvPr/>
              </p:nvSpPr>
              <p:spPr bwMode="auto">
                <a:xfrm>
                  <a:off x="3795714" y="4765675"/>
                  <a:ext cx="60325" cy="15875"/>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587" name="Rectangle 471"/>
                <p:cNvSpPr>
                  <a:spLocks noChangeArrowheads="1"/>
                </p:cNvSpPr>
                <p:nvPr/>
              </p:nvSpPr>
              <p:spPr bwMode="auto">
                <a:xfrm>
                  <a:off x="3722689" y="4765675"/>
                  <a:ext cx="60325" cy="15875"/>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grpSp>
            <p:nvGrpSpPr>
              <p:cNvPr id="513" name="กลุ่ม 526"/>
              <p:cNvGrpSpPr/>
              <p:nvPr/>
            </p:nvGrpSpPr>
            <p:grpSpPr>
              <a:xfrm>
                <a:off x="11018837" y="4911379"/>
                <a:ext cx="5846953" cy="2775757"/>
                <a:chOff x="3625851" y="4584700"/>
                <a:chExt cx="1350963" cy="641350"/>
              </a:xfrm>
            </p:grpSpPr>
            <p:sp>
              <p:nvSpPr>
                <p:cNvPr id="540" name="Rectangle 448"/>
                <p:cNvSpPr>
                  <a:spLocks noChangeArrowheads="1"/>
                </p:cNvSpPr>
                <p:nvPr/>
              </p:nvSpPr>
              <p:spPr bwMode="auto">
                <a:xfrm>
                  <a:off x="4305301" y="4675187"/>
                  <a:ext cx="671513" cy="547688"/>
                </a:xfrm>
                <a:prstGeom prst="rect">
                  <a:avLst/>
                </a:prstGeom>
                <a:solidFill>
                  <a:srgbClr val="E3C08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541" name="Freeform 449"/>
                <p:cNvSpPr>
                  <a:spLocks/>
                </p:cNvSpPr>
                <p:nvPr/>
              </p:nvSpPr>
              <p:spPr bwMode="auto">
                <a:xfrm>
                  <a:off x="4305301" y="4584700"/>
                  <a:ext cx="671513" cy="90488"/>
                </a:xfrm>
                <a:custGeom>
                  <a:avLst/>
                  <a:gdLst>
                    <a:gd name="T0" fmla="*/ 396 w 423"/>
                    <a:gd name="T1" fmla="*/ 0 h 57"/>
                    <a:gd name="T2" fmla="*/ 396 w 423"/>
                    <a:gd name="T3" fmla="*/ 0 h 57"/>
                    <a:gd name="T4" fmla="*/ 396 w 423"/>
                    <a:gd name="T5" fmla="*/ 0 h 57"/>
                    <a:gd name="T6" fmla="*/ 213 w 423"/>
                    <a:gd name="T7" fmla="*/ 0 h 57"/>
                    <a:gd name="T8" fmla="*/ 27 w 423"/>
                    <a:gd name="T9" fmla="*/ 0 h 57"/>
                    <a:gd name="T10" fmla="*/ 27 w 423"/>
                    <a:gd name="T11" fmla="*/ 0 h 57"/>
                    <a:gd name="T12" fmla="*/ 27 w 423"/>
                    <a:gd name="T13" fmla="*/ 0 h 57"/>
                    <a:gd name="T14" fmla="*/ 0 w 423"/>
                    <a:gd name="T15" fmla="*/ 57 h 57"/>
                    <a:gd name="T16" fmla="*/ 423 w 423"/>
                    <a:gd name="T17" fmla="*/ 57 h 57"/>
                    <a:gd name="T18" fmla="*/ 396 w 423"/>
                    <a:gd name="T19"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57">
                      <a:moveTo>
                        <a:pt x="396" y="0"/>
                      </a:moveTo>
                      <a:lnTo>
                        <a:pt x="396" y="0"/>
                      </a:lnTo>
                      <a:lnTo>
                        <a:pt x="396" y="0"/>
                      </a:lnTo>
                      <a:lnTo>
                        <a:pt x="213" y="0"/>
                      </a:lnTo>
                      <a:lnTo>
                        <a:pt x="27" y="0"/>
                      </a:lnTo>
                      <a:lnTo>
                        <a:pt x="27" y="0"/>
                      </a:lnTo>
                      <a:lnTo>
                        <a:pt x="27" y="0"/>
                      </a:lnTo>
                      <a:lnTo>
                        <a:pt x="0" y="57"/>
                      </a:lnTo>
                      <a:lnTo>
                        <a:pt x="423" y="57"/>
                      </a:lnTo>
                      <a:lnTo>
                        <a:pt x="396" y="0"/>
                      </a:lnTo>
                      <a:close/>
                    </a:path>
                  </a:pathLst>
                </a:custGeom>
                <a:solidFill>
                  <a:srgbClr val="C9A7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542" name="Rectangle 450"/>
                <p:cNvSpPr>
                  <a:spLocks noChangeArrowheads="1"/>
                </p:cNvSpPr>
                <p:nvPr/>
              </p:nvSpPr>
              <p:spPr bwMode="auto">
                <a:xfrm>
                  <a:off x="4595814" y="4675187"/>
                  <a:ext cx="93663" cy="227013"/>
                </a:xfrm>
                <a:prstGeom prst="rect">
                  <a:avLst/>
                </a:prstGeom>
                <a:solidFill>
                  <a:srgbClr val="F3F6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543" name="Freeform 451"/>
                <p:cNvSpPr>
                  <a:spLocks/>
                </p:cNvSpPr>
                <p:nvPr/>
              </p:nvSpPr>
              <p:spPr bwMode="auto">
                <a:xfrm>
                  <a:off x="4595814" y="4584700"/>
                  <a:ext cx="93663" cy="90488"/>
                </a:xfrm>
                <a:custGeom>
                  <a:avLst/>
                  <a:gdLst>
                    <a:gd name="T0" fmla="*/ 51 w 59"/>
                    <a:gd name="T1" fmla="*/ 0 h 57"/>
                    <a:gd name="T2" fmla="*/ 46 w 59"/>
                    <a:gd name="T3" fmla="*/ 0 h 57"/>
                    <a:gd name="T4" fmla="*/ 11 w 59"/>
                    <a:gd name="T5" fmla="*/ 0 h 57"/>
                    <a:gd name="T6" fmla="*/ 8 w 59"/>
                    <a:gd name="T7" fmla="*/ 0 h 57"/>
                    <a:gd name="T8" fmla="*/ 0 w 59"/>
                    <a:gd name="T9" fmla="*/ 57 h 57"/>
                    <a:gd name="T10" fmla="*/ 59 w 59"/>
                    <a:gd name="T11" fmla="*/ 57 h 57"/>
                    <a:gd name="T12" fmla="*/ 51 w 5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59" h="57">
                      <a:moveTo>
                        <a:pt x="51" y="0"/>
                      </a:moveTo>
                      <a:lnTo>
                        <a:pt x="46" y="0"/>
                      </a:lnTo>
                      <a:lnTo>
                        <a:pt x="11" y="0"/>
                      </a:lnTo>
                      <a:lnTo>
                        <a:pt x="8" y="0"/>
                      </a:lnTo>
                      <a:lnTo>
                        <a:pt x="0" y="57"/>
                      </a:lnTo>
                      <a:lnTo>
                        <a:pt x="59" y="57"/>
                      </a:lnTo>
                      <a:lnTo>
                        <a:pt x="51" y="0"/>
                      </a:lnTo>
                      <a:close/>
                    </a:path>
                  </a:pathLst>
                </a:custGeom>
                <a:solidFill>
                  <a:srgbClr val="C7C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544" name="Rectangle 452"/>
                <p:cNvSpPr>
                  <a:spLocks noChangeArrowheads="1"/>
                </p:cNvSpPr>
                <p:nvPr/>
              </p:nvSpPr>
              <p:spPr bwMode="auto">
                <a:xfrm>
                  <a:off x="4783139" y="5167312"/>
                  <a:ext cx="153988" cy="301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545" name="Freeform 453"/>
                <p:cNvSpPr>
                  <a:spLocks/>
                </p:cNvSpPr>
                <p:nvPr/>
              </p:nvSpPr>
              <p:spPr bwMode="auto">
                <a:xfrm>
                  <a:off x="4800601" y="5033962"/>
                  <a:ext cx="50800" cy="123825"/>
                </a:xfrm>
                <a:custGeom>
                  <a:avLst/>
                  <a:gdLst>
                    <a:gd name="T0" fmla="*/ 32 w 32"/>
                    <a:gd name="T1" fmla="*/ 16 h 78"/>
                    <a:gd name="T2" fmla="*/ 16 w 32"/>
                    <a:gd name="T3" fmla="*/ 0 h 78"/>
                    <a:gd name="T4" fmla="*/ 0 w 32"/>
                    <a:gd name="T5" fmla="*/ 16 h 78"/>
                    <a:gd name="T6" fmla="*/ 6 w 32"/>
                    <a:gd name="T7" fmla="*/ 16 h 78"/>
                    <a:gd name="T8" fmla="*/ 6 w 32"/>
                    <a:gd name="T9" fmla="*/ 78 h 78"/>
                    <a:gd name="T10" fmla="*/ 27 w 32"/>
                    <a:gd name="T11" fmla="*/ 78 h 78"/>
                    <a:gd name="T12" fmla="*/ 27 w 32"/>
                    <a:gd name="T13" fmla="*/ 16 h 78"/>
                    <a:gd name="T14" fmla="*/ 32 w 32"/>
                    <a:gd name="T15" fmla="*/ 16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78">
                      <a:moveTo>
                        <a:pt x="32" y="16"/>
                      </a:moveTo>
                      <a:lnTo>
                        <a:pt x="16" y="0"/>
                      </a:lnTo>
                      <a:lnTo>
                        <a:pt x="0" y="16"/>
                      </a:lnTo>
                      <a:lnTo>
                        <a:pt x="6" y="16"/>
                      </a:lnTo>
                      <a:lnTo>
                        <a:pt x="6" y="78"/>
                      </a:lnTo>
                      <a:lnTo>
                        <a:pt x="27" y="78"/>
                      </a:lnTo>
                      <a:lnTo>
                        <a:pt x="27" y="16"/>
                      </a:lnTo>
                      <a:lnTo>
                        <a:pt x="32" y="16"/>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546" name="Freeform 454"/>
                <p:cNvSpPr>
                  <a:spLocks/>
                </p:cNvSpPr>
                <p:nvPr/>
              </p:nvSpPr>
              <p:spPr bwMode="auto">
                <a:xfrm>
                  <a:off x="4881564" y="5064125"/>
                  <a:ext cx="39688" cy="93663"/>
                </a:xfrm>
                <a:custGeom>
                  <a:avLst/>
                  <a:gdLst>
                    <a:gd name="T0" fmla="*/ 25 w 25"/>
                    <a:gd name="T1" fmla="*/ 14 h 59"/>
                    <a:gd name="T2" fmla="*/ 11 w 25"/>
                    <a:gd name="T3" fmla="*/ 0 h 59"/>
                    <a:gd name="T4" fmla="*/ 0 w 25"/>
                    <a:gd name="T5" fmla="*/ 14 h 59"/>
                    <a:gd name="T6" fmla="*/ 3 w 25"/>
                    <a:gd name="T7" fmla="*/ 14 h 59"/>
                    <a:gd name="T8" fmla="*/ 3 w 25"/>
                    <a:gd name="T9" fmla="*/ 59 h 59"/>
                    <a:gd name="T10" fmla="*/ 19 w 25"/>
                    <a:gd name="T11" fmla="*/ 59 h 59"/>
                    <a:gd name="T12" fmla="*/ 19 w 25"/>
                    <a:gd name="T13" fmla="*/ 14 h 59"/>
                    <a:gd name="T14" fmla="*/ 25 w 25"/>
                    <a:gd name="T15" fmla="*/ 14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59">
                      <a:moveTo>
                        <a:pt x="25" y="14"/>
                      </a:moveTo>
                      <a:lnTo>
                        <a:pt x="11" y="0"/>
                      </a:lnTo>
                      <a:lnTo>
                        <a:pt x="0" y="14"/>
                      </a:lnTo>
                      <a:lnTo>
                        <a:pt x="3" y="14"/>
                      </a:lnTo>
                      <a:lnTo>
                        <a:pt x="3" y="59"/>
                      </a:lnTo>
                      <a:lnTo>
                        <a:pt x="19" y="59"/>
                      </a:lnTo>
                      <a:lnTo>
                        <a:pt x="19" y="14"/>
                      </a:lnTo>
                      <a:lnTo>
                        <a:pt x="25" y="14"/>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547" name="Rectangle 455"/>
                <p:cNvSpPr>
                  <a:spLocks noChangeArrowheads="1"/>
                </p:cNvSpPr>
                <p:nvPr/>
              </p:nvSpPr>
              <p:spPr bwMode="auto">
                <a:xfrm>
                  <a:off x="4325939" y="4718050"/>
                  <a:ext cx="111125" cy="20638"/>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548" name="Rectangle 456"/>
                <p:cNvSpPr>
                  <a:spLocks noChangeArrowheads="1"/>
                </p:cNvSpPr>
                <p:nvPr/>
              </p:nvSpPr>
              <p:spPr bwMode="auto">
                <a:xfrm>
                  <a:off x="4454526" y="4718050"/>
                  <a:ext cx="80963" cy="20638"/>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549" name="Rectangle 457"/>
                <p:cNvSpPr>
                  <a:spLocks noChangeArrowheads="1"/>
                </p:cNvSpPr>
                <p:nvPr/>
              </p:nvSpPr>
              <p:spPr bwMode="auto">
                <a:xfrm>
                  <a:off x="4325939" y="4760912"/>
                  <a:ext cx="65088" cy="20638"/>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550" name="Rectangle 458"/>
                <p:cNvSpPr>
                  <a:spLocks noChangeArrowheads="1"/>
                </p:cNvSpPr>
                <p:nvPr/>
              </p:nvSpPr>
              <p:spPr bwMode="auto">
                <a:xfrm>
                  <a:off x="4475164" y="4760912"/>
                  <a:ext cx="60325" cy="20638"/>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551" name="Rectangle 459"/>
                <p:cNvSpPr>
                  <a:spLocks noChangeArrowheads="1"/>
                </p:cNvSpPr>
                <p:nvPr/>
              </p:nvSpPr>
              <p:spPr bwMode="auto">
                <a:xfrm>
                  <a:off x="4403726" y="4760912"/>
                  <a:ext cx="58738" cy="20638"/>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552" name="Rectangle 460"/>
                <p:cNvSpPr>
                  <a:spLocks noChangeArrowheads="1"/>
                </p:cNvSpPr>
                <p:nvPr/>
              </p:nvSpPr>
              <p:spPr bwMode="auto">
                <a:xfrm>
                  <a:off x="3625851" y="4675187"/>
                  <a:ext cx="669925" cy="550863"/>
                </a:xfrm>
                <a:prstGeom prst="rect">
                  <a:avLst/>
                </a:prstGeom>
                <a:solidFill>
                  <a:srgbClr val="E3C08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553" name="Freeform 461"/>
                <p:cNvSpPr>
                  <a:spLocks/>
                </p:cNvSpPr>
                <p:nvPr/>
              </p:nvSpPr>
              <p:spPr bwMode="auto">
                <a:xfrm>
                  <a:off x="3625851" y="4589462"/>
                  <a:ext cx="669925" cy="85725"/>
                </a:xfrm>
                <a:custGeom>
                  <a:avLst/>
                  <a:gdLst>
                    <a:gd name="T0" fmla="*/ 395 w 422"/>
                    <a:gd name="T1" fmla="*/ 0 h 54"/>
                    <a:gd name="T2" fmla="*/ 395 w 422"/>
                    <a:gd name="T3" fmla="*/ 0 h 54"/>
                    <a:gd name="T4" fmla="*/ 395 w 422"/>
                    <a:gd name="T5" fmla="*/ 0 h 54"/>
                    <a:gd name="T6" fmla="*/ 212 w 422"/>
                    <a:gd name="T7" fmla="*/ 0 h 54"/>
                    <a:gd name="T8" fmla="*/ 26 w 422"/>
                    <a:gd name="T9" fmla="*/ 0 h 54"/>
                    <a:gd name="T10" fmla="*/ 26 w 422"/>
                    <a:gd name="T11" fmla="*/ 0 h 54"/>
                    <a:gd name="T12" fmla="*/ 26 w 422"/>
                    <a:gd name="T13" fmla="*/ 0 h 54"/>
                    <a:gd name="T14" fmla="*/ 0 w 422"/>
                    <a:gd name="T15" fmla="*/ 54 h 54"/>
                    <a:gd name="T16" fmla="*/ 422 w 422"/>
                    <a:gd name="T17" fmla="*/ 54 h 54"/>
                    <a:gd name="T18" fmla="*/ 395 w 422"/>
                    <a:gd name="T19"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2" h="54">
                      <a:moveTo>
                        <a:pt x="395" y="0"/>
                      </a:moveTo>
                      <a:lnTo>
                        <a:pt x="395" y="0"/>
                      </a:lnTo>
                      <a:lnTo>
                        <a:pt x="395" y="0"/>
                      </a:lnTo>
                      <a:lnTo>
                        <a:pt x="212" y="0"/>
                      </a:lnTo>
                      <a:lnTo>
                        <a:pt x="26" y="0"/>
                      </a:lnTo>
                      <a:lnTo>
                        <a:pt x="26" y="0"/>
                      </a:lnTo>
                      <a:lnTo>
                        <a:pt x="26" y="0"/>
                      </a:lnTo>
                      <a:lnTo>
                        <a:pt x="0" y="54"/>
                      </a:lnTo>
                      <a:lnTo>
                        <a:pt x="422" y="54"/>
                      </a:lnTo>
                      <a:lnTo>
                        <a:pt x="395" y="0"/>
                      </a:lnTo>
                      <a:close/>
                    </a:path>
                  </a:pathLst>
                </a:custGeom>
                <a:solidFill>
                  <a:srgbClr val="C9A7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554" name="Rectangle 462"/>
                <p:cNvSpPr>
                  <a:spLocks noChangeArrowheads="1"/>
                </p:cNvSpPr>
                <p:nvPr/>
              </p:nvSpPr>
              <p:spPr bwMode="auto">
                <a:xfrm>
                  <a:off x="3916364" y="4675187"/>
                  <a:ext cx="93663" cy="230188"/>
                </a:xfrm>
                <a:prstGeom prst="rect">
                  <a:avLst/>
                </a:prstGeom>
                <a:solidFill>
                  <a:srgbClr val="F3F6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555" name="Freeform 463"/>
                <p:cNvSpPr>
                  <a:spLocks/>
                </p:cNvSpPr>
                <p:nvPr/>
              </p:nvSpPr>
              <p:spPr bwMode="auto">
                <a:xfrm>
                  <a:off x="3916364" y="4589462"/>
                  <a:ext cx="93663" cy="85725"/>
                </a:xfrm>
                <a:custGeom>
                  <a:avLst/>
                  <a:gdLst>
                    <a:gd name="T0" fmla="*/ 51 w 59"/>
                    <a:gd name="T1" fmla="*/ 0 h 54"/>
                    <a:gd name="T2" fmla="*/ 45 w 59"/>
                    <a:gd name="T3" fmla="*/ 0 h 54"/>
                    <a:gd name="T4" fmla="*/ 10 w 59"/>
                    <a:gd name="T5" fmla="*/ 0 h 54"/>
                    <a:gd name="T6" fmla="*/ 8 w 59"/>
                    <a:gd name="T7" fmla="*/ 0 h 54"/>
                    <a:gd name="T8" fmla="*/ 0 w 59"/>
                    <a:gd name="T9" fmla="*/ 54 h 54"/>
                    <a:gd name="T10" fmla="*/ 59 w 59"/>
                    <a:gd name="T11" fmla="*/ 54 h 54"/>
                    <a:gd name="T12" fmla="*/ 51 w 59"/>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9" h="54">
                      <a:moveTo>
                        <a:pt x="51" y="0"/>
                      </a:moveTo>
                      <a:lnTo>
                        <a:pt x="45" y="0"/>
                      </a:lnTo>
                      <a:lnTo>
                        <a:pt x="10" y="0"/>
                      </a:lnTo>
                      <a:lnTo>
                        <a:pt x="8" y="0"/>
                      </a:lnTo>
                      <a:lnTo>
                        <a:pt x="0" y="54"/>
                      </a:lnTo>
                      <a:lnTo>
                        <a:pt x="59" y="54"/>
                      </a:lnTo>
                      <a:lnTo>
                        <a:pt x="51" y="0"/>
                      </a:lnTo>
                      <a:close/>
                    </a:path>
                  </a:pathLst>
                </a:custGeom>
                <a:solidFill>
                  <a:srgbClr val="C7C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556" name="Rectangle 464"/>
                <p:cNvSpPr>
                  <a:spLocks noChangeArrowheads="1"/>
                </p:cNvSpPr>
                <p:nvPr/>
              </p:nvSpPr>
              <p:spPr bwMode="auto">
                <a:xfrm>
                  <a:off x="4103689" y="5167312"/>
                  <a:ext cx="153988" cy="33338"/>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557" name="Freeform 465"/>
                <p:cNvSpPr>
                  <a:spLocks/>
                </p:cNvSpPr>
                <p:nvPr/>
              </p:nvSpPr>
              <p:spPr bwMode="auto">
                <a:xfrm>
                  <a:off x="4121151" y="5038725"/>
                  <a:ext cx="50800" cy="119063"/>
                </a:xfrm>
                <a:custGeom>
                  <a:avLst/>
                  <a:gdLst>
                    <a:gd name="T0" fmla="*/ 32 w 32"/>
                    <a:gd name="T1" fmla="*/ 16 h 75"/>
                    <a:gd name="T2" fmla="*/ 16 w 32"/>
                    <a:gd name="T3" fmla="*/ 0 h 75"/>
                    <a:gd name="T4" fmla="*/ 0 w 32"/>
                    <a:gd name="T5" fmla="*/ 16 h 75"/>
                    <a:gd name="T6" fmla="*/ 5 w 32"/>
                    <a:gd name="T7" fmla="*/ 16 h 75"/>
                    <a:gd name="T8" fmla="*/ 5 w 32"/>
                    <a:gd name="T9" fmla="*/ 75 h 75"/>
                    <a:gd name="T10" fmla="*/ 27 w 32"/>
                    <a:gd name="T11" fmla="*/ 75 h 75"/>
                    <a:gd name="T12" fmla="*/ 27 w 32"/>
                    <a:gd name="T13" fmla="*/ 16 h 75"/>
                    <a:gd name="T14" fmla="*/ 32 w 32"/>
                    <a:gd name="T15" fmla="*/ 16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75">
                      <a:moveTo>
                        <a:pt x="32" y="16"/>
                      </a:moveTo>
                      <a:lnTo>
                        <a:pt x="16" y="0"/>
                      </a:lnTo>
                      <a:lnTo>
                        <a:pt x="0" y="16"/>
                      </a:lnTo>
                      <a:lnTo>
                        <a:pt x="5" y="16"/>
                      </a:lnTo>
                      <a:lnTo>
                        <a:pt x="5" y="75"/>
                      </a:lnTo>
                      <a:lnTo>
                        <a:pt x="27" y="75"/>
                      </a:lnTo>
                      <a:lnTo>
                        <a:pt x="27" y="16"/>
                      </a:lnTo>
                      <a:lnTo>
                        <a:pt x="32" y="16"/>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558" name="Freeform 466"/>
                <p:cNvSpPr>
                  <a:spLocks/>
                </p:cNvSpPr>
                <p:nvPr/>
              </p:nvSpPr>
              <p:spPr bwMode="auto">
                <a:xfrm>
                  <a:off x="4202114" y="5068887"/>
                  <a:ext cx="38100" cy="88900"/>
                </a:xfrm>
                <a:custGeom>
                  <a:avLst/>
                  <a:gdLst>
                    <a:gd name="T0" fmla="*/ 24 w 24"/>
                    <a:gd name="T1" fmla="*/ 11 h 56"/>
                    <a:gd name="T2" fmla="*/ 11 w 24"/>
                    <a:gd name="T3" fmla="*/ 0 h 56"/>
                    <a:gd name="T4" fmla="*/ 0 w 24"/>
                    <a:gd name="T5" fmla="*/ 11 h 56"/>
                    <a:gd name="T6" fmla="*/ 3 w 24"/>
                    <a:gd name="T7" fmla="*/ 11 h 56"/>
                    <a:gd name="T8" fmla="*/ 3 w 24"/>
                    <a:gd name="T9" fmla="*/ 56 h 56"/>
                    <a:gd name="T10" fmla="*/ 19 w 24"/>
                    <a:gd name="T11" fmla="*/ 56 h 56"/>
                    <a:gd name="T12" fmla="*/ 19 w 24"/>
                    <a:gd name="T13" fmla="*/ 11 h 56"/>
                    <a:gd name="T14" fmla="*/ 24 w 24"/>
                    <a:gd name="T15" fmla="*/ 11 h 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56">
                      <a:moveTo>
                        <a:pt x="24" y="11"/>
                      </a:moveTo>
                      <a:lnTo>
                        <a:pt x="11" y="0"/>
                      </a:lnTo>
                      <a:lnTo>
                        <a:pt x="0" y="11"/>
                      </a:lnTo>
                      <a:lnTo>
                        <a:pt x="3" y="11"/>
                      </a:lnTo>
                      <a:lnTo>
                        <a:pt x="3" y="56"/>
                      </a:lnTo>
                      <a:lnTo>
                        <a:pt x="19" y="56"/>
                      </a:lnTo>
                      <a:lnTo>
                        <a:pt x="19" y="11"/>
                      </a:lnTo>
                      <a:lnTo>
                        <a:pt x="24" y="11"/>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559" name="Rectangle 467"/>
                <p:cNvSpPr>
                  <a:spLocks noChangeArrowheads="1"/>
                </p:cNvSpPr>
                <p:nvPr/>
              </p:nvSpPr>
              <p:spPr bwMode="auto">
                <a:xfrm>
                  <a:off x="3651251" y="4722812"/>
                  <a:ext cx="106363" cy="15875"/>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560" name="Rectangle 468"/>
                <p:cNvSpPr>
                  <a:spLocks noChangeArrowheads="1"/>
                </p:cNvSpPr>
                <p:nvPr/>
              </p:nvSpPr>
              <p:spPr bwMode="auto">
                <a:xfrm>
                  <a:off x="3775076" y="4722812"/>
                  <a:ext cx="80963" cy="15875"/>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561" name="Rectangle 469"/>
                <p:cNvSpPr>
                  <a:spLocks noChangeArrowheads="1"/>
                </p:cNvSpPr>
                <p:nvPr/>
              </p:nvSpPr>
              <p:spPr bwMode="auto">
                <a:xfrm>
                  <a:off x="3651251" y="4765675"/>
                  <a:ext cx="58738" cy="15875"/>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562" name="Rectangle 470"/>
                <p:cNvSpPr>
                  <a:spLocks noChangeArrowheads="1"/>
                </p:cNvSpPr>
                <p:nvPr/>
              </p:nvSpPr>
              <p:spPr bwMode="auto">
                <a:xfrm>
                  <a:off x="3795714" y="4765675"/>
                  <a:ext cx="60325" cy="15875"/>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563" name="Rectangle 471"/>
                <p:cNvSpPr>
                  <a:spLocks noChangeArrowheads="1"/>
                </p:cNvSpPr>
                <p:nvPr/>
              </p:nvSpPr>
              <p:spPr bwMode="auto">
                <a:xfrm>
                  <a:off x="3722689" y="4765675"/>
                  <a:ext cx="60325" cy="15875"/>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grpSp>
            <p:nvGrpSpPr>
              <p:cNvPr id="514" name="กลุ่ม 526"/>
              <p:cNvGrpSpPr/>
              <p:nvPr/>
            </p:nvGrpSpPr>
            <p:grpSpPr>
              <a:xfrm>
                <a:off x="11044460" y="2679700"/>
                <a:ext cx="5846953" cy="2775757"/>
                <a:chOff x="3625851" y="4584700"/>
                <a:chExt cx="1350963" cy="641350"/>
              </a:xfrm>
            </p:grpSpPr>
            <p:sp>
              <p:nvSpPr>
                <p:cNvPr id="516" name="Rectangle 448"/>
                <p:cNvSpPr>
                  <a:spLocks noChangeArrowheads="1"/>
                </p:cNvSpPr>
                <p:nvPr/>
              </p:nvSpPr>
              <p:spPr bwMode="auto">
                <a:xfrm>
                  <a:off x="4305301" y="4675187"/>
                  <a:ext cx="671513" cy="547688"/>
                </a:xfrm>
                <a:prstGeom prst="rect">
                  <a:avLst/>
                </a:prstGeom>
                <a:solidFill>
                  <a:srgbClr val="E3C08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517" name="Freeform 449"/>
                <p:cNvSpPr>
                  <a:spLocks/>
                </p:cNvSpPr>
                <p:nvPr/>
              </p:nvSpPr>
              <p:spPr bwMode="auto">
                <a:xfrm>
                  <a:off x="4305301" y="4584700"/>
                  <a:ext cx="671513" cy="90488"/>
                </a:xfrm>
                <a:custGeom>
                  <a:avLst/>
                  <a:gdLst>
                    <a:gd name="T0" fmla="*/ 396 w 423"/>
                    <a:gd name="T1" fmla="*/ 0 h 57"/>
                    <a:gd name="T2" fmla="*/ 396 w 423"/>
                    <a:gd name="T3" fmla="*/ 0 h 57"/>
                    <a:gd name="T4" fmla="*/ 396 w 423"/>
                    <a:gd name="T5" fmla="*/ 0 h 57"/>
                    <a:gd name="T6" fmla="*/ 213 w 423"/>
                    <a:gd name="T7" fmla="*/ 0 h 57"/>
                    <a:gd name="T8" fmla="*/ 27 w 423"/>
                    <a:gd name="T9" fmla="*/ 0 h 57"/>
                    <a:gd name="T10" fmla="*/ 27 w 423"/>
                    <a:gd name="T11" fmla="*/ 0 h 57"/>
                    <a:gd name="T12" fmla="*/ 27 w 423"/>
                    <a:gd name="T13" fmla="*/ 0 h 57"/>
                    <a:gd name="T14" fmla="*/ 0 w 423"/>
                    <a:gd name="T15" fmla="*/ 57 h 57"/>
                    <a:gd name="T16" fmla="*/ 423 w 423"/>
                    <a:gd name="T17" fmla="*/ 57 h 57"/>
                    <a:gd name="T18" fmla="*/ 396 w 423"/>
                    <a:gd name="T19"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57">
                      <a:moveTo>
                        <a:pt x="396" y="0"/>
                      </a:moveTo>
                      <a:lnTo>
                        <a:pt x="396" y="0"/>
                      </a:lnTo>
                      <a:lnTo>
                        <a:pt x="396" y="0"/>
                      </a:lnTo>
                      <a:lnTo>
                        <a:pt x="213" y="0"/>
                      </a:lnTo>
                      <a:lnTo>
                        <a:pt x="27" y="0"/>
                      </a:lnTo>
                      <a:lnTo>
                        <a:pt x="27" y="0"/>
                      </a:lnTo>
                      <a:lnTo>
                        <a:pt x="27" y="0"/>
                      </a:lnTo>
                      <a:lnTo>
                        <a:pt x="0" y="57"/>
                      </a:lnTo>
                      <a:lnTo>
                        <a:pt x="423" y="57"/>
                      </a:lnTo>
                      <a:lnTo>
                        <a:pt x="396" y="0"/>
                      </a:lnTo>
                      <a:close/>
                    </a:path>
                  </a:pathLst>
                </a:custGeom>
                <a:solidFill>
                  <a:srgbClr val="C9A7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518" name="Rectangle 450"/>
                <p:cNvSpPr>
                  <a:spLocks noChangeArrowheads="1"/>
                </p:cNvSpPr>
                <p:nvPr/>
              </p:nvSpPr>
              <p:spPr bwMode="auto">
                <a:xfrm>
                  <a:off x="4595814" y="4675187"/>
                  <a:ext cx="93663" cy="227013"/>
                </a:xfrm>
                <a:prstGeom prst="rect">
                  <a:avLst/>
                </a:prstGeom>
                <a:solidFill>
                  <a:srgbClr val="F3F6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519" name="Freeform 451"/>
                <p:cNvSpPr>
                  <a:spLocks/>
                </p:cNvSpPr>
                <p:nvPr/>
              </p:nvSpPr>
              <p:spPr bwMode="auto">
                <a:xfrm>
                  <a:off x="4595814" y="4584700"/>
                  <a:ext cx="93663" cy="90488"/>
                </a:xfrm>
                <a:custGeom>
                  <a:avLst/>
                  <a:gdLst>
                    <a:gd name="T0" fmla="*/ 51 w 59"/>
                    <a:gd name="T1" fmla="*/ 0 h 57"/>
                    <a:gd name="T2" fmla="*/ 46 w 59"/>
                    <a:gd name="T3" fmla="*/ 0 h 57"/>
                    <a:gd name="T4" fmla="*/ 11 w 59"/>
                    <a:gd name="T5" fmla="*/ 0 h 57"/>
                    <a:gd name="T6" fmla="*/ 8 w 59"/>
                    <a:gd name="T7" fmla="*/ 0 h 57"/>
                    <a:gd name="T8" fmla="*/ 0 w 59"/>
                    <a:gd name="T9" fmla="*/ 57 h 57"/>
                    <a:gd name="T10" fmla="*/ 59 w 59"/>
                    <a:gd name="T11" fmla="*/ 57 h 57"/>
                    <a:gd name="T12" fmla="*/ 51 w 5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59" h="57">
                      <a:moveTo>
                        <a:pt x="51" y="0"/>
                      </a:moveTo>
                      <a:lnTo>
                        <a:pt x="46" y="0"/>
                      </a:lnTo>
                      <a:lnTo>
                        <a:pt x="11" y="0"/>
                      </a:lnTo>
                      <a:lnTo>
                        <a:pt x="8" y="0"/>
                      </a:lnTo>
                      <a:lnTo>
                        <a:pt x="0" y="57"/>
                      </a:lnTo>
                      <a:lnTo>
                        <a:pt x="59" y="57"/>
                      </a:lnTo>
                      <a:lnTo>
                        <a:pt x="51" y="0"/>
                      </a:lnTo>
                      <a:close/>
                    </a:path>
                  </a:pathLst>
                </a:custGeom>
                <a:solidFill>
                  <a:srgbClr val="C7C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520" name="Rectangle 452"/>
                <p:cNvSpPr>
                  <a:spLocks noChangeArrowheads="1"/>
                </p:cNvSpPr>
                <p:nvPr/>
              </p:nvSpPr>
              <p:spPr bwMode="auto">
                <a:xfrm>
                  <a:off x="4783139" y="5167312"/>
                  <a:ext cx="153988" cy="301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521" name="Freeform 453"/>
                <p:cNvSpPr>
                  <a:spLocks/>
                </p:cNvSpPr>
                <p:nvPr/>
              </p:nvSpPr>
              <p:spPr bwMode="auto">
                <a:xfrm>
                  <a:off x="4800601" y="5033962"/>
                  <a:ext cx="50800" cy="123825"/>
                </a:xfrm>
                <a:custGeom>
                  <a:avLst/>
                  <a:gdLst>
                    <a:gd name="T0" fmla="*/ 32 w 32"/>
                    <a:gd name="T1" fmla="*/ 16 h 78"/>
                    <a:gd name="T2" fmla="*/ 16 w 32"/>
                    <a:gd name="T3" fmla="*/ 0 h 78"/>
                    <a:gd name="T4" fmla="*/ 0 w 32"/>
                    <a:gd name="T5" fmla="*/ 16 h 78"/>
                    <a:gd name="T6" fmla="*/ 6 w 32"/>
                    <a:gd name="T7" fmla="*/ 16 h 78"/>
                    <a:gd name="T8" fmla="*/ 6 w 32"/>
                    <a:gd name="T9" fmla="*/ 78 h 78"/>
                    <a:gd name="T10" fmla="*/ 27 w 32"/>
                    <a:gd name="T11" fmla="*/ 78 h 78"/>
                    <a:gd name="T12" fmla="*/ 27 w 32"/>
                    <a:gd name="T13" fmla="*/ 16 h 78"/>
                    <a:gd name="T14" fmla="*/ 32 w 32"/>
                    <a:gd name="T15" fmla="*/ 16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78">
                      <a:moveTo>
                        <a:pt x="32" y="16"/>
                      </a:moveTo>
                      <a:lnTo>
                        <a:pt x="16" y="0"/>
                      </a:lnTo>
                      <a:lnTo>
                        <a:pt x="0" y="16"/>
                      </a:lnTo>
                      <a:lnTo>
                        <a:pt x="6" y="16"/>
                      </a:lnTo>
                      <a:lnTo>
                        <a:pt x="6" y="78"/>
                      </a:lnTo>
                      <a:lnTo>
                        <a:pt x="27" y="78"/>
                      </a:lnTo>
                      <a:lnTo>
                        <a:pt x="27" y="16"/>
                      </a:lnTo>
                      <a:lnTo>
                        <a:pt x="32" y="16"/>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522" name="Freeform 454"/>
                <p:cNvSpPr>
                  <a:spLocks/>
                </p:cNvSpPr>
                <p:nvPr/>
              </p:nvSpPr>
              <p:spPr bwMode="auto">
                <a:xfrm>
                  <a:off x="4881564" y="5064125"/>
                  <a:ext cx="39688" cy="93663"/>
                </a:xfrm>
                <a:custGeom>
                  <a:avLst/>
                  <a:gdLst>
                    <a:gd name="T0" fmla="*/ 25 w 25"/>
                    <a:gd name="T1" fmla="*/ 14 h 59"/>
                    <a:gd name="T2" fmla="*/ 11 w 25"/>
                    <a:gd name="T3" fmla="*/ 0 h 59"/>
                    <a:gd name="T4" fmla="*/ 0 w 25"/>
                    <a:gd name="T5" fmla="*/ 14 h 59"/>
                    <a:gd name="T6" fmla="*/ 3 w 25"/>
                    <a:gd name="T7" fmla="*/ 14 h 59"/>
                    <a:gd name="T8" fmla="*/ 3 w 25"/>
                    <a:gd name="T9" fmla="*/ 59 h 59"/>
                    <a:gd name="T10" fmla="*/ 19 w 25"/>
                    <a:gd name="T11" fmla="*/ 59 h 59"/>
                    <a:gd name="T12" fmla="*/ 19 w 25"/>
                    <a:gd name="T13" fmla="*/ 14 h 59"/>
                    <a:gd name="T14" fmla="*/ 25 w 25"/>
                    <a:gd name="T15" fmla="*/ 14 h 5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59">
                      <a:moveTo>
                        <a:pt x="25" y="14"/>
                      </a:moveTo>
                      <a:lnTo>
                        <a:pt x="11" y="0"/>
                      </a:lnTo>
                      <a:lnTo>
                        <a:pt x="0" y="14"/>
                      </a:lnTo>
                      <a:lnTo>
                        <a:pt x="3" y="14"/>
                      </a:lnTo>
                      <a:lnTo>
                        <a:pt x="3" y="59"/>
                      </a:lnTo>
                      <a:lnTo>
                        <a:pt x="19" y="59"/>
                      </a:lnTo>
                      <a:lnTo>
                        <a:pt x="19" y="14"/>
                      </a:lnTo>
                      <a:lnTo>
                        <a:pt x="25" y="14"/>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523" name="Rectangle 455"/>
                <p:cNvSpPr>
                  <a:spLocks noChangeArrowheads="1"/>
                </p:cNvSpPr>
                <p:nvPr/>
              </p:nvSpPr>
              <p:spPr bwMode="auto">
                <a:xfrm>
                  <a:off x="4325939" y="4718050"/>
                  <a:ext cx="111125" cy="20638"/>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524" name="Rectangle 456"/>
                <p:cNvSpPr>
                  <a:spLocks noChangeArrowheads="1"/>
                </p:cNvSpPr>
                <p:nvPr/>
              </p:nvSpPr>
              <p:spPr bwMode="auto">
                <a:xfrm>
                  <a:off x="4454526" y="4718050"/>
                  <a:ext cx="80963" cy="20638"/>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525" name="Rectangle 457"/>
                <p:cNvSpPr>
                  <a:spLocks noChangeArrowheads="1"/>
                </p:cNvSpPr>
                <p:nvPr/>
              </p:nvSpPr>
              <p:spPr bwMode="auto">
                <a:xfrm>
                  <a:off x="4325939" y="4760912"/>
                  <a:ext cx="65088" cy="20638"/>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526" name="Rectangle 458"/>
                <p:cNvSpPr>
                  <a:spLocks noChangeArrowheads="1"/>
                </p:cNvSpPr>
                <p:nvPr/>
              </p:nvSpPr>
              <p:spPr bwMode="auto">
                <a:xfrm>
                  <a:off x="4475164" y="4760912"/>
                  <a:ext cx="60325" cy="20638"/>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527" name="Rectangle 459"/>
                <p:cNvSpPr>
                  <a:spLocks noChangeArrowheads="1"/>
                </p:cNvSpPr>
                <p:nvPr/>
              </p:nvSpPr>
              <p:spPr bwMode="auto">
                <a:xfrm>
                  <a:off x="4403726" y="4760912"/>
                  <a:ext cx="58738" cy="20638"/>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528" name="Rectangle 460"/>
                <p:cNvSpPr>
                  <a:spLocks noChangeArrowheads="1"/>
                </p:cNvSpPr>
                <p:nvPr/>
              </p:nvSpPr>
              <p:spPr bwMode="auto">
                <a:xfrm>
                  <a:off x="3625851" y="4675187"/>
                  <a:ext cx="669925" cy="550863"/>
                </a:xfrm>
                <a:prstGeom prst="rect">
                  <a:avLst/>
                </a:prstGeom>
                <a:solidFill>
                  <a:srgbClr val="E3C08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529" name="Freeform 461"/>
                <p:cNvSpPr>
                  <a:spLocks/>
                </p:cNvSpPr>
                <p:nvPr/>
              </p:nvSpPr>
              <p:spPr bwMode="auto">
                <a:xfrm>
                  <a:off x="3625851" y="4589462"/>
                  <a:ext cx="669925" cy="85725"/>
                </a:xfrm>
                <a:custGeom>
                  <a:avLst/>
                  <a:gdLst>
                    <a:gd name="T0" fmla="*/ 395 w 422"/>
                    <a:gd name="T1" fmla="*/ 0 h 54"/>
                    <a:gd name="T2" fmla="*/ 395 w 422"/>
                    <a:gd name="T3" fmla="*/ 0 h 54"/>
                    <a:gd name="T4" fmla="*/ 395 w 422"/>
                    <a:gd name="T5" fmla="*/ 0 h 54"/>
                    <a:gd name="T6" fmla="*/ 212 w 422"/>
                    <a:gd name="T7" fmla="*/ 0 h 54"/>
                    <a:gd name="T8" fmla="*/ 26 w 422"/>
                    <a:gd name="T9" fmla="*/ 0 h 54"/>
                    <a:gd name="T10" fmla="*/ 26 w 422"/>
                    <a:gd name="T11" fmla="*/ 0 h 54"/>
                    <a:gd name="T12" fmla="*/ 26 w 422"/>
                    <a:gd name="T13" fmla="*/ 0 h 54"/>
                    <a:gd name="T14" fmla="*/ 0 w 422"/>
                    <a:gd name="T15" fmla="*/ 54 h 54"/>
                    <a:gd name="T16" fmla="*/ 422 w 422"/>
                    <a:gd name="T17" fmla="*/ 54 h 54"/>
                    <a:gd name="T18" fmla="*/ 395 w 422"/>
                    <a:gd name="T19"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2" h="54">
                      <a:moveTo>
                        <a:pt x="395" y="0"/>
                      </a:moveTo>
                      <a:lnTo>
                        <a:pt x="395" y="0"/>
                      </a:lnTo>
                      <a:lnTo>
                        <a:pt x="395" y="0"/>
                      </a:lnTo>
                      <a:lnTo>
                        <a:pt x="212" y="0"/>
                      </a:lnTo>
                      <a:lnTo>
                        <a:pt x="26" y="0"/>
                      </a:lnTo>
                      <a:lnTo>
                        <a:pt x="26" y="0"/>
                      </a:lnTo>
                      <a:lnTo>
                        <a:pt x="26" y="0"/>
                      </a:lnTo>
                      <a:lnTo>
                        <a:pt x="0" y="54"/>
                      </a:lnTo>
                      <a:lnTo>
                        <a:pt x="422" y="54"/>
                      </a:lnTo>
                      <a:lnTo>
                        <a:pt x="395" y="0"/>
                      </a:lnTo>
                      <a:close/>
                    </a:path>
                  </a:pathLst>
                </a:custGeom>
                <a:solidFill>
                  <a:srgbClr val="C9A7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530" name="Rectangle 462"/>
                <p:cNvSpPr>
                  <a:spLocks noChangeArrowheads="1"/>
                </p:cNvSpPr>
                <p:nvPr/>
              </p:nvSpPr>
              <p:spPr bwMode="auto">
                <a:xfrm>
                  <a:off x="3916364" y="4675187"/>
                  <a:ext cx="93663" cy="230188"/>
                </a:xfrm>
                <a:prstGeom prst="rect">
                  <a:avLst/>
                </a:prstGeom>
                <a:solidFill>
                  <a:srgbClr val="F3F6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531" name="Freeform 463"/>
                <p:cNvSpPr>
                  <a:spLocks/>
                </p:cNvSpPr>
                <p:nvPr/>
              </p:nvSpPr>
              <p:spPr bwMode="auto">
                <a:xfrm>
                  <a:off x="3916364" y="4589462"/>
                  <a:ext cx="93663" cy="85725"/>
                </a:xfrm>
                <a:custGeom>
                  <a:avLst/>
                  <a:gdLst>
                    <a:gd name="T0" fmla="*/ 51 w 59"/>
                    <a:gd name="T1" fmla="*/ 0 h 54"/>
                    <a:gd name="T2" fmla="*/ 45 w 59"/>
                    <a:gd name="T3" fmla="*/ 0 h 54"/>
                    <a:gd name="T4" fmla="*/ 10 w 59"/>
                    <a:gd name="T5" fmla="*/ 0 h 54"/>
                    <a:gd name="T6" fmla="*/ 8 w 59"/>
                    <a:gd name="T7" fmla="*/ 0 h 54"/>
                    <a:gd name="T8" fmla="*/ 0 w 59"/>
                    <a:gd name="T9" fmla="*/ 54 h 54"/>
                    <a:gd name="T10" fmla="*/ 59 w 59"/>
                    <a:gd name="T11" fmla="*/ 54 h 54"/>
                    <a:gd name="T12" fmla="*/ 51 w 59"/>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59" h="54">
                      <a:moveTo>
                        <a:pt x="51" y="0"/>
                      </a:moveTo>
                      <a:lnTo>
                        <a:pt x="45" y="0"/>
                      </a:lnTo>
                      <a:lnTo>
                        <a:pt x="10" y="0"/>
                      </a:lnTo>
                      <a:lnTo>
                        <a:pt x="8" y="0"/>
                      </a:lnTo>
                      <a:lnTo>
                        <a:pt x="0" y="54"/>
                      </a:lnTo>
                      <a:lnTo>
                        <a:pt x="59" y="54"/>
                      </a:lnTo>
                      <a:lnTo>
                        <a:pt x="51" y="0"/>
                      </a:lnTo>
                      <a:close/>
                    </a:path>
                  </a:pathLst>
                </a:custGeom>
                <a:solidFill>
                  <a:srgbClr val="C7C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532" name="Rectangle 464"/>
                <p:cNvSpPr>
                  <a:spLocks noChangeArrowheads="1"/>
                </p:cNvSpPr>
                <p:nvPr/>
              </p:nvSpPr>
              <p:spPr bwMode="auto">
                <a:xfrm>
                  <a:off x="4103689" y="5167312"/>
                  <a:ext cx="153988" cy="33338"/>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533" name="Freeform 465"/>
                <p:cNvSpPr>
                  <a:spLocks/>
                </p:cNvSpPr>
                <p:nvPr/>
              </p:nvSpPr>
              <p:spPr bwMode="auto">
                <a:xfrm>
                  <a:off x="4121151" y="5038725"/>
                  <a:ext cx="50800" cy="119063"/>
                </a:xfrm>
                <a:custGeom>
                  <a:avLst/>
                  <a:gdLst>
                    <a:gd name="T0" fmla="*/ 32 w 32"/>
                    <a:gd name="T1" fmla="*/ 16 h 75"/>
                    <a:gd name="T2" fmla="*/ 16 w 32"/>
                    <a:gd name="T3" fmla="*/ 0 h 75"/>
                    <a:gd name="T4" fmla="*/ 0 w 32"/>
                    <a:gd name="T5" fmla="*/ 16 h 75"/>
                    <a:gd name="T6" fmla="*/ 5 w 32"/>
                    <a:gd name="T7" fmla="*/ 16 h 75"/>
                    <a:gd name="T8" fmla="*/ 5 w 32"/>
                    <a:gd name="T9" fmla="*/ 75 h 75"/>
                    <a:gd name="T10" fmla="*/ 27 w 32"/>
                    <a:gd name="T11" fmla="*/ 75 h 75"/>
                    <a:gd name="T12" fmla="*/ 27 w 32"/>
                    <a:gd name="T13" fmla="*/ 16 h 75"/>
                    <a:gd name="T14" fmla="*/ 32 w 32"/>
                    <a:gd name="T15" fmla="*/ 16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75">
                      <a:moveTo>
                        <a:pt x="32" y="16"/>
                      </a:moveTo>
                      <a:lnTo>
                        <a:pt x="16" y="0"/>
                      </a:lnTo>
                      <a:lnTo>
                        <a:pt x="0" y="16"/>
                      </a:lnTo>
                      <a:lnTo>
                        <a:pt x="5" y="16"/>
                      </a:lnTo>
                      <a:lnTo>
                        <a:pt x="5" y="75"/>
                      </a:lnTo>
                      <a:lnTo>
                        <a:pt x="27" y="75"/>
                      </a:lnTo>
                      <a:lnTo>
                        <a:pt x="27" y="16"/>
                      </a:lnTo>
                      <a:lnTo>
                        <a:pt x="32" y="16"/>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534" name="Freeform 466"/>
                <p:cNvSpPr>
                  <a:spLocks/>
                </p:cNvSpPr>
                <p:nvPr/>
              </p:nvSpPr>
              <p:spPr bwMode="auto">
                <a:xfrm>
                  <a:off x="4202114" y="5068887"/>
                  <a:ext cx="38100" cy="88900"/>
                </a:xfrm>
                <a:custGeom>
                  <a:avLst/>
                  <a:gdLst>
                    <a:gd name="T0" fmla="*/ 24 w 24"/>
                    <a:gd name="T1" fmla="*/ 11 h 56"/>
                    <a:gd name="T2" fmla="*/ 11 w 24"/>
                    <a:gd name="T3" fmla="*/ 0 h 56"/>
                    <a:gd name="T4" fmla="*/ 0 w 24"/>
                    <a:gd name="T5" fmla="*/ 11 h 56"/>
                    <a:gd name="T6" fmla="*/ 3 w 24"/>
                    <a:gd name="T7" fmla="*/ 11 h 56"/>
                    <a:gd name="T8" fmla="*/ 3 w 24"/>
                    <a:gd name="T9" fmla="*/ 56 h 56"/>
                    <a:gd name="T10" fmla="*/ 19 w 24"/>
                    <a:gd name="T11" fmla="*/ 56 h 56"/>
                    <a:gd name="T12" fmla="*/ 19 w 24"/>
                    <a:gd name="T13" fmla="*/ 11 h 56"/>
                    <a:gd name="T14" fmla="*/ 24 w 24"/>
                    <a:gd name="T15" fmla="*/ 11 h 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56">
                      <a:moveTo>
                        <a:pt x="24" y="11"/>
                      </a:moveTo>
                      <a:lnTo>
                        <a:pt x="11" y="0"/>
                      </a:lnTo>
                      <a:lnTo>
                        <a:pt x="0" y="11"/>
                      </a:lnTo>
                      <a:lnTo>
                        <a:pt x="3" y="11"/>
                      </a:lnTo>
                      <a:lnTo>
                        <a:pt x="3" y="56"/>
                      </a:lnTo>
                      <a:lnTo>
                        <a:pt x="19" y="56"/>
                      </a:lnTo>
                      <a:lnTo>
                        <a:pt x="19" y="11"/>
                      </a:lnTo>
                      <a:lnTo>
                        <a:pt x="24" y="11"/>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535" name="Rectangle 467"/>
                <p:cNvSpPr>
                  <a:spLocks noChangeArrowheads="1"/>
                </p:cNvSpPr>
                <p:nvPr/>
              </p:nvSpPr>
              <p:spPr bwMode="auto">
                <a:xfrm>
                  <a:off x="3651251" y="4722812"/>
                  <a:ext cx="106363" cy="15875"/>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536" name="Rectangle 468"/>
                <p:cNvSpPr>
                  <a:spLocks noChangeArrowheads="1"/>
                </p:cNvSpPr>
                <p:nvPr/>
              </p:nvSpPr>
              <p:spPr bwMode="auto">
                <a:xfrm>
                  <a:off x="3775076" y="4722812"/>
                  <a:ext cx="80963" cy="15875"/>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537" name="Rectangle 469"/>
                <p:cNvSpPr>
                  <a:spLocks noChangeArrowheads="1"/>
                </p:cNvSpPr>
                <p:nvPr/>
              </p:nvSpPr>
              <p:spPr bwMode="auto">
                <a:xfrm>
                  <a:off x="3651251" y="4765675"/>
                  <a:ext cx="58738" cy="15875"/>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538" name="Rectangle 470"/>
                <p:cNvSpPr>
                  <a:spLocks noChangeArrowheads="1"/>
                </p:cNvSpPr>
                <p:nvPr/>
              </p:nvSpPr>
              <p:spPr bwMode="auto">
                <a:xfrm>
                  <a:off x="3795714" y="4765675"/>
                  <a:ext cx="60325" cy="15875"/>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539" name="Rectangle 471"/>
                <p:cNvSpPr>
                  <a:spLocks noChangeArrowheads="1"/>
                </p:cNvSpPr>
                <p:nvPr/>
              </p:nvSpPr>
              <p:spPr bwMode="auto">
                <a:xfrm>
                  <a:off x="3722689" y="4765675"/>
                  <a:ext cx="60325" cy="15875"/>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pic>
            <p:nvPicPr>
              <p:cNvPr id="515" name="Picture 5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23037" y="6489700"/>
                <a:ext cx="11935504" cy="5778500"/>
              </a:xfrm>
              <a:prstGeom prst="rect">
                <a:avLst/>
              </a:prstGeom>
            </p:spPr>
          </p:pic>
        </p:grpSp>
      </p:grpSp>
    </p:spTree>
    <p:extLst>
      <p:ext uri="{BB962C8B-B14F-4D97-AF65-F5344CB8AC3E}">
        <p14:creationId xmlns:p14="http://schemas.microsoft.com/office/powerpoint/2010/main" val="90370711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Group 56"/>
          <p:cNvGrpSpPr/>
          <p:nvPr/>
        </p:nvGrpSpPr>
        <p:grpSpPr>
          <a:xfrm>
            <a:off x="8717103" y="304800"/>
            <a:ext cx="6873734" cy="1295400"/>
            <a:chOff x="12920366" y="4046312"/>
            <a:chExt cx="6873734" cy="1295400"/>
          </a:xfrm>
        </p:grpSpPr>
        <p:sp>
          <p:nvSpPr>
            <p:cNvPr id="58" name="Title 20"/>
            <p:cNvSpPr txBox="1">
              <a:spLocks/>
            </p:cNvSpPr>
            <p:nvPr/>
          </p:nvSpPr>
          <p:spPr bwMode="auto">
            <a:xfrm>
              <a:off x="12996566" y="4615347"/>
              <a:ext cx="6637448" cy="726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gn="ct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a:t>
              </a:r>
              <a:r>
                <a:rPr lang="pt-BR" sz="2400" dirty="0" err="1" smtClean="0">
                  <a:solidFill>
                    <a:schemeClr val="bg1">
                      <a:lumMod val="75000"/>
                    </a:schemeClr>
                  </a:solidFill>
                  <a:latin typeface="Lato" pitchFamily="34" charset="0"/>
                  <a:ea typeface="Lato" pitchFamily="34" charset="0"/>
                  <a:cs typeface="Lato" pitchFamily="34" charset="0"/>
                </a:rPr>
                <a:t>sit</a:t>
              </a:r>
              <a:r>
                <a:rPr lang="pt-BR" sz="2400" dirty="0" smtClean="0">
                  <a:solidFill>
                    <a:schemeClr val="bg1">
                      <a:lumMod val="75000"/>
                    </a:schemeClr>
                  </a:solidFill>
                  <a:latin typeface="Lato" pitchFamily="34" charset="0"/>
                  <a:ea typeface="Lato" pitchFamily="34" charset="0"/>
                  <a:cs typeface="Lato" pitchFamily="34" charset="0"/>
                </a:rPr>
                <a:t> </a:t>
              </a:r>
              <a:r>
                <a:rPr lang="pt-BR" sz="2400" dirty="0" err="1" smtClean="0">
                  <a:solidFill>
                    <a:schemeClr val="bg1">
                      <a:lumMod val="75000"/>
                    </a:schemeClr>
                  </a:solidFill>
                  <a:latin typeface="Lato" pitchFamily="34" charset="0"/>
                  <a:ea typeface="Lato" pitchFamily="34" charset="0"/>
                  <a:cs typeface="Lato" pitchFamily="34" charset="0"/>
                </a:rPr>
                <a:t>amet</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59" name="TextBox 58"/>
            <p:cNvSpPr txBox="1"/>
            <p:nvPr/>
          </p:nvSpPr>
          <p:spPr>
            <a:xfrm>
              <a:off x="12920366" y="4046312"/>
              <a:ext cx="6873734" cy="630942"/>
            </a:xfrm>
            <a:prstGeom prst="rect">
              <a:avLst/>
            </a:prstGeom>
            <a:noFill/>
          </p:spPr>
          <p:txBody>
            <a:bodyPr wrap="square" rtlCol="0">
              <a:spAutoFit/>
            </a:bodyPr>
            <a:lstStyle/>
            <a:p>
              <a:pPr algn="ctr"/>
              <a:r>
                <a:rPr lang="en-US" sz="3500" b="1" dirty="0" smtClean="0">
                  <a:solidFill>
                    <a:schemeClr val="accent3"/>
                  </a:solidFill>
                  <a:latin typeface="Lato Black" charset="0"/>
                  <a:ea typeface="Lato Black" charset="0"/>
                  <a:cs typeface="Lato Black" charset="0"/>
                </a:rPr>
                <a:t>PRESENT</a:t>
              </a:r>
              <a:r>
                <a:rPr lang="en-US" sz="3500" b="1" dirty="0" smtClean="0">
                  <a:solidFill>
                    <a:schemeClr val="accent6"/>
                  </a:solidFill>
                  <a:latin typeface="Lato Black" charset="0"/>
                  <a:ea typeface="Lato Black" charset="0"/>
                  <a:cs typeface="Lato Black" charset="0"/>
                </a:rPr>
                <a:t> </a:t>
              </a:r>
              <a:r>
                <a:rPr lang="en-US" sz="3500" b="1" dirty="0" smtClean="0">
                  <a:solidFill>
                    <a:schemeClr val="accent1"/>
                  </a:solidFill>
                  <a:latin typeface="Lato Black" charset="0"/>
                  <a:ea typeface="Lato Black" charset="0"/>
                  <a:cs typeface="Lato Black" charset="0"/>
                </a:rPr>
                <a:t>HERE</a:t>
              </a:r>
            </a:p>
          </p:txBody>
        </p:sp>
      </p:grpSp>
      <p:grpSp>
        <p:nvGrpSpPr>
          <p:cNvPr id="4" name="Group 3"/>
          <p:cNvGrpSpPr/>
          <p:nvPr/>
        </p:nvGrpSpPr>
        <p:grpSpPr>
          <a:xfrm>
            <a:off x="1130456" y="2067574"/>
            <a:ext cx="9723065" cy="10054668"/>
            <a:chOff x="1640438" y="2351207"/>
            <a:chExt cx="9663617" cy="9993193"/>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6837" y="4657962"/>
              <a:ext cx="7665720" cy="7686438"/>
            </a:xfrm>
            <a:prstGeom prst="rect">
              <a:avLst/>
            </a:prstGeom>
          </p:spPr>
        </p:pic>
        <p:grpSp>
          <p:nvGrpSpPr>
            <p:cNvPr id="3" name="Group 2"/>
            <p:cNvGrpSpPr/>
            <p:nvPr/>
          </p:nvGrpSpPr>
          <p:grpSpPr>
            <a:xfrm>
              <a:off x="4922837" y="2351207"/>
              <a:ext cx="3817475" cy="2916355"/>
              <a:chOff x="6583130" y="2385497"/>
              <a:chExt cx="2812210" cy="2148384"/>
            </a:xfrm>
          </p:grpSpPr>
          <p:pic>
            <p:nvPicPr>
              <p:cNvPr id="60" name="Picture 5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83130" y="2968375"/>
                <a:ext cx="2519760" cy="1565506"/>
              </a:xfrm>
              <a:prstGeom prst="rect">
                <a:avLst/>
              </a:prstGeom>
            </p:spPr>
          </p:pic>
          <p:pic>
            <p:nvPicPr>
              <p:cNvPr id="61" name="Picture 6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428037" y="2385497"/>
                <a:ext cx="967303" cy="967303"/>
              </a:xfrm>
              <a:prstGeom prst="rect">
                <a:avLst/>
              </a:prstGeom>
            </p:spPr>
          </p:pic>
        </p:grpSp>
        <p:grpSp>
          <p:nvGrpSpPr>
            <p:cNvPr id="62" name="กลุ่ม 708"/>
            <p:cNvGrpSpPr/>
            <p:nvPr/>
          </p:nvGrpSpPr>
          <p:grpSpPr>
            <a:xfrm rot="3208918">
              <a:off x="9458257" y="5187949"/>
              <a:ext cx="1735562" cy="1956035"/>
              <a:chOff x="11015663" y="4498974"/>
              <a:chExt cx="563563" cy="534988"/>
            </a:xfrm>
          </p:grpSpPr>
          <p:sp>
            <p:nvSpPr>
              <p:cNvPr id="63" name="Rectangle 556"/>
              <p:cNvSpPr>
                <a:spLocks noChangeArrowheads="1"/>
              </p:cNvSpPr>
              <p:nvPr/>
            </p:nvSpPr>
            <p:spPr bwMode="auto">
              <a:xfrm>
                <a:off x="11015663" y="4571999"/>
                <a:ext cx="563563" cy="461963"/>
              </a:xfrm>
              <a:prstGeom prst="rect">
                <a:avLst/>
              </a:prstGeom>
              <a:solidFill>
                <a:srgbClr val="E3C08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64" name="Freeform 557"/>
              <p:cNvSpPr>
                <a:spLocks/>
              </p:cNvSpPr>
              <p:nvPr/>
            </p:nvSpPr>
            <p:spPr bwMode="auto">
              <a:xfrm>
                <a:off x="11015663" y="4498974"/>
                <a:ext cx="563563" cy="73025"/>
              </a:xfrm>
              <a:custGeom>
                <a:avLst/>
                <a:gdLst>
                  <a:gd name="T0" fmla="*/ 331 w 355"/>
                  <a:gd name="T1" fmla="*/ 0 h 46"/>
                  <a:gd name="T2" fmla="*/ 331 w 355"/>
                  <a:gd name="T3" fmla="*/ 0 h 46"/>
                  <a:gd name="T4" fmla="*/ 331 w 355"/>
                  <a:gd name="T5" fmla="*/ 0 h 46"/>
                  <a:gd name="T6" fmla="*/ 177 w 355"/>
                  <a:gd name="T7" fmla="*/ 0 h 46"/>
                  <a:gd name="T8" fmla="*/ 21 w 355"/>
                  <a:gd name="T9" fmla="*/ 0 h 46"/>
                  <a:gd name="T10" fmla="*/ 21 w 355"/>
                  <a:gd name="T11" fmla="*/ 0 h 46"/>
                  <a:gd name="T12" fmla="*/ 21 w 355"/>
                  <a:gd name="T13" fmla="*/ 0 h 46"/>
                  <a:gd name="T14" fmla="*/ 0 w 355"/>
                  <a:gd name="T15" fmla="*/ 46 h 46"/>
                  <a:gd name="T16" fmla="*/ 355 w 355"/>
                  <a:gd name="T17" fmla="*/ 46 h 46"/>
                  <a:gd name="T18" fmla="*/ 331 w 355"/>
                  <a:gd name="T19"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5" h="46">
                    <a:moveTo>
                      <a:pt x="331" y="0"/>
                    </a:moveTo>
                    <a:lnTo>
                      <a:pt x="331" y="0"/>
                    </a:lnTo>
                    <a:lnTo>
                      <a:pt x="331" y="0"/>
                    </a:lnTo>
                    <a:lnTo>
                      <a:pt x="177" y="0"/>
                    </a:lnTo>
                    <a:lnTo>
                      <a:pt x="21" y="0"/>
                    </a:lnTo>
                    <a:lnTo>
                      <a:pt x="21" y="0"/>
                    </a:lnTo>
                    <a:lnTo>
                      <a:pt x="21" y="0"/>
                    </a:lnTo>
                    <a:lnTo>
                      <a:pt x="0" y="46"/>
                    </a:lnTo>
                    <a:lnTo>
                      <a:pt x="355" y="46"/>
                    </a:lnTo>
                    <a:lnTo>
                      <a:pt x="331" y="0"/>
                    </a:lnTo>
                    <a:close/>
                  </a:path>
                </a:pathLst>
              </a:custGeom>
              <a:solidFill>
                <a:srgbClr val="C9A7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65" name="Rectangle 558"/>
              <p:cNvSpPr>
                <a:spLocks noChangeArrowheads="1"/>
              </p:cNvSpPr>
              <p:nvPr/>
            </p:nvSpPr>
            <p:spPr bwMode="auto">
              <a:xfrm>
                <a:off x="11258550" y="4571999"/>
                <a:ext cx="77788" cy="192088"/>
              </a:xfrm>
              <a:prstGeom prst="rect">
                <a:avLst/>
              </a:prstGeom>
              <a:solidFill>
                <a:srgbClr val="F3F6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66" name="Freeform 559"/>
              <p:cNvSpPr>
                <a:spLocks/>
              </p:cNvSpPr>
              <p:nvPr/>
            </p:nvSpPr>
            <p:spPr bwMode="auto">
              <a:xfrm>
                <a:off x="11258550" y="4498974"/>
                <a:ext cx="77788" cy="73025"/>
              </a:xfrm>
              <a:custGeom>
                <a:avLst/>
                <a:gdLst>
                  <a:gd name="T0" fmla="*/ 43 w 49"/>
                  <a:gd name="T1" fmla="*/ 0 h 46"/>
                  <a:gd name="T2" fmla="*/ 38 w 49"/>
                  <a:gd name="T3" fmla="*/ 0 h 46"/>
                  <a:gd name="T4" fmla="*/ 8 w 49"/>
                  <a:gd name="T5" fmla="*/ 0 h 46"/>
                  <a:gd name="T6" fmla="*/ 6 w 49"/>
                  <a:gd name="T7" fmla="*/ 0 h 46"/>
                  <a:gd name="T8" fmla="*/ 0 w 49"/>
                  <a:gd name="T9" fmla="*/ 46 h 46"/>
                  <a:gd name="T10" fmla="*/ 49 w 49"/>
                  <a:gd name="T11" fmla="*/ 46 h 46"/>
                  <a:gd name="T12" fmla="*/ 43 w 49"/>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49" h="46">
                    <a:moveTo>
                      <a:pt x="43" y="0"/>
                    </a:moveTo>
                    <a:lnTo>
                      <a:pt x="38" y="0"/>
                    </a:lnTo>
                    <a:lnTo>
                      <a:pt x="8" y="0"/>
                    </a:lnTo>
                    <a:lnTo>
                      <a:pt x="6" y="0"/>
                    </a:lnTo>
                    <a:lnTo>
                      <a:pt x="0" y="46"/>
                    </a:lnTo>
                    <a:lnTo>
                      <a:pt x="49" y="46"/>
                    </a:lnTo>
                    <a:lnTo>
                      <a:pt x="43" y="0"/>
                    </a:lnTo>
                    <a:close/>
                  </a:path>
                </a:pathLst>
              </a:custGeom>
              <a:solidFill>
                <a:srgbClr val="C7C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67" name="Rectangle 560"/>
              <p:cNvSpPr>
                <a:spLocks noChangeArrowheads="1"/>
              </p:cNvSpPr>
              <p:nvPr/>
            </p:nvSpPr>
            <p:spPr bwMode="auto">
              <a:xfrm>
                <a:off x="11412538" y="4987924"/>
                <a:ext cx="133350" cy="25400"/>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68" name="Freeform 561"/>
              <p:cNvSpPr>
                <a:spLocks/>
              </p:cNvSpPr>
              <p:nvPr/>
            </p:nvSpPr>
            <p:spPr bwMode="auto">
              <a:xfrm>
                <a:off x="11430000" y="4875212"/>
                <a:ext cx="42863" cy="103188"/>
              </a:xfrm>
              <a:custGeom>
                <a:avLst/>
                <a:gdLst>
                  <a:gd name="T0" fmla="*/ 27 w 27"/>
                  <a:gd name="T1" fmla="*/ 14 h 65"/>
                  <a:gd name="T2" fmla="*/ 13 w 27"/>
                  <a:gd name="T3" fmla="*/ 0 h 65"/>
                  <a:gd name="T4" fmla="*/ 0 w 27"/>
                  <a:gd name="T5" fmla="*/ 14 h 65"/>
                  <a:gd name="T6" fmla="*/ 5 w 27"/>
                  <a:gd name="T7" fmla="*/ 14 h 65"/>
                  <a:gd name="T8" fmla="*/ 5 w 27"/>
                  <a:gd name="T9" fmla="*/ 65 h 65"/>
                  <a:gd name="T10" fmla="*/ 24 w 27"/>
                  <a:gd name="T11" fmla="*/ 65 h 65"/>
                  <a:gd name="T12" fmla="*/ 24 w 27"/>
                  <a:gd name="T13" fmla="*/ 14 h 65"/>
                  <a:gd name="T14" fmla="*/ 27 w 27"/>
                  <a:gd name="T15" fmla="*/ 14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65">
                    <a:moveTo>
                      <a:pt x="27" y="14"/>
                    </a:moveTo>
                    <a:lnTo>
                      <a:pt x="13" y="0"/>
                    </a:lnTo>
                    <a:lnTo>
                      <a:pt x="0" y="14"/>
                    </a:lnTo>
                    <a:lnTo>
                      <a:pt x="5" y="14"/>
                    </a:lnTo>
                    <a:lnTo>
                      <a:pt x="5" y="65"/>
                    </a:lnTo>
                    <a:lnTo>
                      <a:pt x="24" y="65"/>
                    </a:lnTo>
                    <a:lnTo>
                      <a:pt x="24" y="14"/>
                    </a:lnTo>
                    <a:lnTo>
                      <a:pt x="27" y="14"/>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69" name="Freeform 562"/>
              <p:cNvSpPr>
                <a:spLocks/>
              </p:cNvSpPr>
              <p:nvPr/>
            </p:nvSpPr>
            <p:spPr bwMode="auto">
              <a:xfrm>
                <a:off x="11498263" y="4902199"/>
                <a:ext cx="34925" cy="76200"/>
              </a:xfrm>
              <a:custGeom>
                <a:avLst/>
                <a:gdLst>
                  <a:gd name="T0" fmla="*/ 22 w 22"/>
                  <a:gd name="T1" fmla="*/ 10 h 48"/>
                  <a:gd name="T2" fmla="*/ 11 w 22"/>
                  <a:gd name="T3" fmla="*/ 0 h 48"/>
                  <a:gd name="T4" fmla="*/ 0 w 22"/>
                  <a:gd name="T5" fmla="*/ 10 h 48"/>
                  <a:gd name="T6" fmla="*/ 3 w 22"/>
                  <a:gd name="T7" fmla="*/ 10 h 48"/>
                  <a:gd name="T8" fmla="*/ 3 w 22"/>
                  <a:gd name="T9" fmla="*/ 48 h 48"/>
                  <a:gd name="T10" fmla="*/ 16 w 22"/>
                  <a:gd name="T11" fmla="*/ 48 h 48"/>
                  <a:gd name="T12" fmla="*/ 16 w 22"/>
                  <a:gd name="T13" fmla="*/ 10 h 48"/>
                  <a:gd name="T14" fmla="*/ 22 w 22"/>
                  <a:gd name="T15" fmla="*/ 10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48">
                    <a:moveTo>
                      <a:pt x="22" y="10"/>
                    </a:moveTo>
                    <a:lnTo>
                      <a:pt x="11" y="0"/>
                    </a:lnTo>
                    <a:lnTo>
                      <a:pt x="0" y="10"/>
                    </a:lnTo>
                    <a:lnTo>
                      <a:pt x="3" y="10"/>
                    </a:lnTo>
                    <a:lnTo>
                      <a:pt x="3" y="48"/>
                    </a:lnTo>
                    <a:lnTo>
                      <a:pt x="16" y="48"/>
                    </a:lnTo>
                    <a:lnTo>
                      <a:pt x="16" y="10"/>
                    </a:lnTo>
                    <a:lnTo>
                      <a:pt x="22" y="10"/>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70" name="Rectangle 563"/>
              <p:cNvSpPr>
                <a:spLocks noChangeArrowheads="1"/>
              </p:cNvSpPr>
              <p:nvPr/>
            </p:nvSpPr>
            <p:spPr bwMode="auto">
              <a:xfrm>
                <a:off x="11031538" y="4611687"/>
                <a:ext cx="95250" cy="15875"/>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71" name="Rectangle 564"/>
              <p:cNvSpPr>
                <a:spLocks noChangeArrowheads="1"/>
              </p:cNvSpPr>
              <p:nvPr/>
            </p:nvSpPr>
            <p:spPr bwMode="auto">
              <a:xfrm>
                <a:off x="11139488" y="4611687"/>
                <a:ext cx="68263" cy="15875"/>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72" name="Rectangle 565"/>
              <p:cNvSpPr>
                <a:spLocks noChangeArrowheads="1"/>
              </p:cNvSpPr>
              <p:nvPr/>
            </p:nvSpPr>
            <p:spPr bwMode="auto">
              <a:xfrm>
                <a:off x="11031538" y="4645024"/>
                <a:ext cx="52388"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73" name="Rectangle 566"/>
              <p:cNvSpPr>
                <a:spLocks noChangeArrowheads="1"/>
              </p:cNvSpPr>
              <p:nvPr/>
            </p:nvSpPr>
            <p:spPr bwMode="auto">
              <a:xfrm>
                <a:off x="11160125" y="4645024"/>
                <a:ext cx="47625"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74" name="Rectangle 567"/>
              <p:cNvSpPr>
                <a:spLocks noChangeArrowheads="1"/>
              </p:cNvSpPr>
              <p:nvPr/>
            </p:nvSpPr>
            <p:spPr bwMode="auto">
              <a:xfrm>
                <a:off x="11096625" y="4645024"/>
                <a:ext cx="50800"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grpSp>
          <p:nvGrpSpPr>
            <p:cNvPr id="75" name="กลุ่ม 708"/>
            <p:cNvGrpSpPr/>
            <p:nvPr/>
          </p:nvGrpSpPr>
          <p:grpSpPr>
            <a:xfrm rot="18398734">
              <a:off x="1750675" y="5143143"/>
              <a:ext cx="1735562" cy="1956035"/>
              <a:chOff x="11015663" y="4498974"/>
              <a:chExt cx="563563" cy="534988"/>
            </a:xfrm>
          </p:grpSpPr>
          <p:sp>
            <p:nvSpPr>
              <p:cNvPr id="76" name="Rectangle 556"/>
              <p:cNvSpPr>
                <a:spLocks noChangeArrowheads="1"/>
              </p:cNvSpPr>
              <p:nvPr/>
            </p:nvSpPr>
            <p:spPr bwMode="auto">
              <a:xfrm>
                <a:off x="11015663" y="4571999"/>
                <a:ext cx="563563" cy="461963"/>
              </a:xfrm>
              <a:prstGeom prst="rect">
                <a:avLst/>
              </a:prstGeom>
              <a:solidFill>
                <a:srgbClr val="E3C08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77" name="Freeform 557"/>
              <p:cNvSpPr>
                <a:spLocks/>
              </p:cNvSpPr>
              <p:nvPr/>
            </p:nvSpPr>
            <p:spPr bwMode="auto">
              <a:xfrm>
                <a:off x="11015663" y="4498974"/>
                <a:ext cx="563563" cy="73025"/>
              </a:xfrm>
              <a:custGeom>
                <a:avLst/>
                <a:gdLst>
                  <a:gd name="T0" fmla="*/ 331 w 355"/>
                  <a:gd name="T1" fmla="*/ 0 h 46"/>
                  <a:gd name="T2" fmla="*/ 331 w 355"/>
                  <a:gd name="T3" fmla="*/ 0 h 46"/>
                  <a:gd name="T4" fmla="*/ 331 w 355"/>
                  <a:gd name="T5" fmla="*/ 0 h 46"/>
                  <a:gd name="T6" fmla="*/ 177 w 355"/>
                  <a:gd name="T7" fmla="*/ 0 h 46"/>
                  <a:gd name="T8" fmla="*/ 21 w 355"/>
                  <a:gd name="T9" fmla="*/ 0 h 46"/>
                  <a:gd name="T10" fmla="*/ 21 w 355"/>
                  <a:gd name="T11" fmla="*/ 0 h 46"/>
                  <a:gd name="T12" fmla="*/ 21 w 355"/>
                  <a:gd name="T13" fmla="*/ 0 h 46"/>
                  <a:gd name="T14" fmla="*/ 0 w 355"/>
                  <a:gd name="T15" fmla="*/ 46 h 46"/>
                  <a:gd name="T16" fmla="*/ 355 w 355"/>
                  <a:gd name="T17" fmla="*/ 46 h 46"/>
                  <a:gd name="T18" fmla="*/ 331 w 355"/>
                  <a:gd name="T19"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5" h="46">
                    <a:moveTo>
                      <a:pt x="331" y="0"/>
                    </a:moveTo>
                    <a:lnTo>
                      <a:pt x="331" y="0"/>
                    </a:lnTo>
                    <a:lnTo>
                      <a:pt x="331" y="0"/>
                    </a:lnTo>
                    <a:lnTo>
                      <a:pt x="177" y="0"/>
                    </a:lnTo>
                    <a:lnTo>
                      <a:pt x="21" y="0"/>
                    </a:lnTo>
                    <a:lnTo>
                      <a:pt x="21" y="0"/>
                    </a:lnTo>
                    <a:lnTo>
                      <a:pt x="21" y="0"/>
                    </a:lnTo>
                    <a:lnTo>
                      <a:pt x="0" y="46"/>
                    </a:lnTo>
                    <a:lnTo>
                      <a:pt x="355" y="46"/>
                    </a:lnTo>
                    <a:lnTo>
                      <a:pt x="331" y="0"/>
                    </a:lnTo>
                    <a:close/>
                  </a:path>
                </a:pathLst>
              </a:custGeom>
              <a:solidFill>
                <a:srgbClr val="C9A7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78" name="Rectangle 558"/>
              <p:cNvSpPr>
                <a:spLocks noChangeArrowheads="1"/>
              </p:cNvSpPr>
              <p:nvPr/>
            </p:nvSpPr>
            <p:spPr bwMode="auto">
              <a:xfrm>
                <a:off x="11258550" y="4571999"/>
                <a:ext cx="77788" cy="192088"/>
              </a:xfrm>
              <a:prstGeom prst="rect">
                <a:avLst/>
              </a:prstGeom>
              <a:solidFill>
                <a:srgbClr val="F3F6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79" name="Freeform 559"/>
              <p:cNvSpPr>
                <a:spLocks/>
              </p:cNvSpPr>
              <p:nvPr/>
            </p:nvSpPr>
            <p:spPr bwMode="auto">
              <a:xfrm>
                <a:off x="11258550" y="4498974"/>
                <a:ext cx="77788" cy="73025"/>
              </a:xfrm>
              <a:custGeom>
                <a:avLst/>
                <a:gdLst>
                  <a:gd name="T0" fmla="*/ 43 w 49"/>
                  <a:gd name="T1" fmla="*/ 0 h 46"/>
                  <a:gd name="T2" fmla="*/ 38 w 49"/>
                  <a:gd name="T3" fmla="*/ 0 h 46"/>
                  <a:gd name="T4" fmla="*/ 8 w 49"/>
                  <a:gd name="T5" fmla="*/ 0 h 46"/>
                  <a:gd name="T6" fmla="*/ 6 w 49"/>
                  <a:gd name="T7" fmla="*/ 0 h 46"/>
                  <a:gd name="T8" fmla="*/ 0 w 49"/>
                  <a:gd name="T9" fmla="*/ 46 h 46"/>
                  <a:gd name="T10" fmla="*/ 49 w 49"/>
                  <a:gd name="T11" fmla="*/ 46 h 46"/>
                  <a:gd name="T12" fmla="*/ 43 w 49"/>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49" h="46">
                    <a:moveTo>
                      <a:pt x="43" y="0"/>
                    </a:moveTo>
                    <a:lnTo>
                      <a:pt x="38" y="0"/>
                    </a:lnTo>
                    <a:lnTo>
                      <a:pt x="8" y="0"/>
                    </a:lnTo>
                    <a:lnTo>
                      <a:pt x="6" y="0"/>
                    </a:lnTo>
                    <a:lnTo>
                      <a:pt x="0" y="46"/>
                    </a:lnTo>
                    <a:lnTo>
                      <a:pt x="49" y="46"/>
                    </a:lnTo>
                    <a:lnTo>
                      <a:pt x="43" y="0"/>
                    </a:lnTo>
                    <a:close/>
                  </a:path>
                </a:pathLst>
              </a:custGeom>
              <a:solidFill>
                <a:srgbClr val="C7C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80" name="Rectangle 560"/>
              <p:cNvSpPr>
                <a:spLocks noChangeArrowheads="1"/>
              </p:cNvSpPr>
              <p:nvPr/>
            </p:nvSpPr>
            <p:spPr bwMode="auto">
              <a:xfrm>
                <a:off x="11412538" y="4987924"/>
                <a:ext cx="133350" cy="25400"/>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81" name="Freeform 561"/>
              <p:cNvSpPr>
                <a:spLocks/>
              </p:cNvSpPr>
              <p:nvPr/>
            </p:nvSpPr>
            <p:spPr bwMode="auto">
              <a:xfrm>
                <a:off x="11430000" y="4875212"/>
                <a:ext cx="42863" cy="103188"/>
              </a:xfrm>
              <a:custGeom>
                <a:avLst/>
                <a:gdLst>
                  <a:gd name="T0" fmla="*/ 27 w 27"/>
                  <a:gd name="T1" fmla="*/ 14 h 65"/>
                  <a:gd name="T2" fmla="*/ 13 w 27"/>
                  <a:gd name="T3" fmla="*/ 0 h 65"/>
                  <a:gd name="T4" fmla="*/ 0 w 27"/>
                  <a:gd name="T5" fmla="*/ 14 h 65"/>
                  <a:gd name="T6" fmla="*/ 5 w 27"/>
                  <a:gd name="T7" fmla="*/ 14 h 65"/>
                  <a:gd name="T8" fmla="*/ 5 w 27"/>
                  <a:gd name="T9" fmla="*/ 65 h 65"/>
                  <a:gd name="T10" fmla="*/ 24 w 27"/>
                  <a:gd name="T11" fmla="*/ 65 h 65"/>
                  <a:gd name="T12" fmla="*/ 24 w 27"/>
                  <a:gd name="T13" fmla="*/ 14 h 65"/>
                  <a:gd name="T14" fmla="*/ 27 w 27"/>
                  <a:gd name="T15" fmla="*/ 14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65">
                    <a:moveTo>
                      <a:pt x="27" y="14"/>
                    </a:moveTo>
                    <a:lnTo>
                      <a:pt x="13" y="0"/>
                    </a:lnTo>
                    <a:lnTo>
                      <a:pt x="0" y="14"/>
                    </a:lnTo>
                    <a:lnTo>
                      <a:pt x="5" y="14"/>
                    </a:lnTo>
                    <a:lnTo>
                      <a:pt x="5" y="65"/>
                    </a:lnTo>
                    <a:lnTo>
                      <a:pt x="24" y="65"/>
                    </a:lnTo>
                    <a:lnTo>
                      <a:pt x="24" y="14"/>
                    </a:lnTo>
                    <a:lnTo>
                      <a:pt x="27" y="14"/>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82" name="Freeform 562"/>
              <p:cNvSpPr>
                <a:spLocks/>
              </p:cNvSpPr>
              <p:nvPr/>
            </p:nvSpPr>
            <p:spPr bwMode="auto">
              <a:xfrm>
                <a:off x="11498263" y="4902199"/>
                <a:ext cx="34925" cy="76200"/>
              </a:xfrm>
              <a:custGeom>
                <a:avLst/>
                <a:gdLst>
                  <a:gd name="T0" fmla="*/ 22 w 22"/>
                  <a:gd name="T1" fmla="*/ 10 h 48"/>
                  <a:gd name="T2" fmla="*/ 11 w 22"/>
                  <a:gd name="T3" fmla="*/ 0 h 48"/>
                  <a:gd name="T4" fmla="*/ 0 w 22"/>
                  <a:gd name="T5" fmla="*/ 10 h 48"/>
                  <a:gd name="T6" fmla="*/ 3 w 22"/>
                  <a:gd name="T7" fmla="*/ 10 h 48"/>
                  <a:gd name="T8" fmla="*/ 3 w 22"/>
                  <a:gd name="T9" fmla="*/ 48 h 48"/>
                  <a:gd name="T10" fmla="*/ 16 w 22"/>
                  <a:gd name="T11" fmla="*/ 48 h 48"/>
                  <a:gd name="T12" fmla="*/ 16 w 22"/>
                  <a:gd name="T13" fmla="*/ 10 h 48"/>
                  <a:gd name="T14" fmla="*/ 22 w 22"/>
                  <a:gd name="T15" fmla="*/ 10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48">
                    <a:moveTo>
                      <a:pt x="22" y="10"/>
                    </a:moveTo>
                    <a:lnTo>
                      <a:pt x="11" y="0"/>
                    </a:lnTo>
                    <a:lnTo>
                      <a:pt x="0" y="10"/>
                    </a:lnTo>
                    <a:lnTo>
                      <a:pt x="3" y="10"/>
                    </a:lnTo>
                    <a:lnTo>
                      <a:pt x="3" y="48"/>
                    </a:lnTo>
                    <a:lnTo>
                      <a:pt x="16" y="48"/>
                    </a:lnTo>
                    <a:lnTo>
                      <a:pt x="16" y="10"/>
                    </a:lnTo>
                    <a:lnTo>
                      <a:pt x="22" y="10"/>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83" name="Rectangle 563"/>
              <p:cNvSpPr>
                <a:spLocks noChangeArrowheads="1"/>
              </p:cNvSpPr>
              <p:nvPr/>
            </p:nvSpPr>
            <p:spPr bwMode="auto">
              <a:xfrm>
                <a:off x="11031538" y="4611687"/>
                <a:ext cx="95250" cy="15875"/>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84" name="Rectangle 564"/>
              <p:cNvSpPr>
                <a:spLocks noChangeArrowheads="1"/>
              </p:cNvSpPr>
              <p:nvPr/>
            </p:nvSpPr>
            <p:spPr bwMode="auto">
              <a:xfrm>
                <a:off x="11139488" y="4611687"/>
                <a:ext cx="68263" cy="15875"/>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85" name="Rectangle 565"/>
              <p:cNvSpPr>
                <a:spLocks noChangeArrowheads="1"/>
              </p:cNvSpPr>
              <p:nvPr/>
            </p:nvSpPr>
            <p:spPr bwMode="auto">
              <a:xfrm>
                <a:off x="11031538" y="4645024"/>
                <a:ext cx="52388"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86" name="Rectangle 566"/>
              <p:cNvSpPr>
                <a:spLocks noChangeArrowheads="1"/>
              </p:cNvSpPr>
              <p:nvPr/>
            </p:nvSpPr>
            <p:spPr bwMode="auto">
              <a:xfrm>
                <a:off x="11160125" y="4645024"/>
                <a:ext cx="47625"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87" name="Rectangle 567"/>
              <p:cNvSpPr>
                <a:spLocks noChangeArrowheads="1"/>
              </p:cNvSpPr>
              <p:nvPr/>
            </p:nvSpPr>
            <p:spPr bwMode="auto">
              <a:xfrm>
                <a:off x="11096625" y="4645024"/>
                <a:ext cx="50800"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pic>
          <p:nvPicPr>
            <p:cNvPr id="89" name="Picture 8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5149698">
              <a:off x="1374286" y="8897434"/>
              <a:ext cx="2241083" cy="1392366"/>
            </a:xfrm>
            <a:prstGeom prst="rect">
              <a:avLst/>
            </a:prstGeom>
          </p:spPr>
        </p:pic>
        <p:pic>
          <p:nvPicPr>
            <p:cNvPr id="91" name="Picture 9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6298864">
              <a:off x="9397972" y="9100160"/>
              <a:ext cx="2241083" cy="1392366"/>
            </a:xfrm>
            <a:prstGeom prst="rect">
              <a:avLst/>
            </a:prstGeom>
          </p:spPr>
        </p:pic>
      </p:grpSp>
      <p:grpSp>
        <p:nvGrpSpPr>
          <p:cNvPr id="5" name="Group 4"/>
          <p:cNvGrpSpPr/>
          <p:nvPr/>
        </p:nvGrpSpPr>
        <p:grpSpPr>
          <a:xfrm>
            <a:off x="11948030" y="1925425"/>
            <a:ext cx="11872407" cy="10439318"/>
            <a:chOff x="11948030" y="1925425"/>
            <a:chExt cx="11872407" cy="10439318"/>
          </a:xfrm>
        </p:grpSpPr>
        <p:graphicFrame>
          <p:nvGraphicFramePr>
            <p:cNvPr id="92" name="Chart 306"/>
            <p:cNvGraphicFramePr/>
            <p:nvPr>
              <p:extLst>
                <p:ext uri="{D42A27DB-BD31-4B8C-83A1-F6EECF244321}">
                  <p14:modId xmlns:p14="http://schemas.microsoft.com/office/powerpoint/2010/main" val="640733963"/>
                </p:ext>
              </p:extLst>
            </p:nvPr>
          </p:nvGraphicFramePr>
          <p:xfrm>
            <a:off x="12363125" y="5181600"/>
            <a:ext cx="10591800" cy="5635355"/>
          </p:xfrm>
          <a:graphic>
            <a:graphicData uri="http://schemas.openxmlformats.org/drawingml/2006/chart">
              <c:chart xmlns:c="http://schemas.openxmlformats.org/drawingml/2006/chart" xmlns:r="http://schemas.openxmlformats.org/officeDocument/2006/relationships" r:id="rId6"/>
            </a:graphicData>
          </a:graphic>
        </p:graphicFrame>
        <p:sp>
          <p:nvSpPr>
            <p:cNvPr id="93" name="TextBox 30"/>
            <p:cNvSpPr txBox="1">
              <a:spLocks noChangeArrowheads="1"/>
            </p:cNvSpPr>
            <p:nvPr/>
          </p:nvSpPr>
          <p:spPr bwMode="auto">
            <a:xfrm>
              <a:off x="11982124" y="2785712"/>
              <a:ext cx="11228713" cy="1852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algn="just" eaLnBrk="1" hangingPunct="1">
                <a:lnSpc>
                  <a:spcPct val="130000"/>
                </a:lnSpc>
              </a:pPr>
              <a:r>
                <a:rPr lang="pt-BR" sz="2200" dirty="0">
                  <a:solidFill>
                    <a:schemeClr val="bg1">
                      <a:lumMod val="65000"/>
                    </a:schemeClr>
                  </a:solidFill>
                  <a:latin typeface="Lato" pitchFamily="34" charset="0"/>
                  <a:ea typeface="Lato" pitchFamily="34" charset="0"/>
                  <a:cs typeface="Lato" pitchFamily="34" charset="0"/>
                </a:rPr>
                <a:t>Lorem ipsum dolor sit amet, consectetur adipiscing elit. Aliquam tincidunt ante nec sem congue </a:t>
              </a:r>
              <a:r>
                <a:rPr lang="pt-BR" sz="2200" dirty="0" smtClean="0">
                  <a:solidFill>
                    <a:schemeClr val="bg1">
                      <a:lumMod val="65000"/>
                    </a:schemeClr>
                  </a:solidFill>
                  <a:latin typeface="Lato" pitchFamily="34" charset="0"/>
                  <a:ea typeface="Lato" pitchFamily="34" charset="0"/>
                  <a:cs typeface="Lato" pitchFamily="34" charset="0"/>
                </a:rPr>
                <a:t>conva ornare ante </a:t>
              </a:r>
              <a:r>
                <a:rPr lang="pt-BR" sz="2200" dirty="0">
                  <a:solidFill>
                    <a:schemeClr val="bg1">
                      <a:lumMod val="65000"/>
                    </a:schemeClr>
                  </a:solidFill>
                  <a:latin typeface="Lato" pitchFamily="34" charset="0"/>
                  <a:ea typeface="Lato" pitchFamily="34" charset="0"/>
                  <a:cs typeface="Lato" pitchFamily="34" charset="0"/>
                </a:rPr>
                <a:t>Lorem ipsum dolor sit amet, consectetur adipiscing elit. Aliquam tincidunt ante nec sem congue convallis. Pellentesque vel mauris quis nisl ornare rutrum in id risus. Proin vehicula ut sem et tempus. Interdum et </a:t>
              </a:r>
              <a:r>
                <a:rPr lang="pt-BR" sz="2200" dirty="0" err="1">
                  <a:solidFill>
                    <a:schemeClr val="bg1">
                      <a:lumMod val="65000"/>
                    </a:schemeClr>
                  </a:solidFill>
                  <a:latin typeface="Lato" pitchFamily="34" charset="0"/>
                  <a:ea typeface="Lato" pitchFamily="34" charset="0"/>
                  <a:cs typeface="Lato" pitchFamily="34" charset="0"/>
                </a:rPr>
                <a:t>malesuada</a:t>
              </a:r>
              <a:r>
                <a:rPr lang="pt-BR" sz="2200" dirty="0">
                  <a:solidFill>
                    <a:schemeClr val="bg1">
                      <a:lumMod val="65000"/>
                    </a:schemeClr>
                  </a:solidFill>
                  <a:latin typeface="Lato" pitchFamily="34" charset="0"/>
                  <a:ea typeface="Lato" pitchFamily="34" charset="0"/>
                  <a:cs typeface="Lato" pitchFamily="34" charset="0"/>
                </a:rPr>
                <a:t> </a:t>
              </a:r>
              <a:r>
                <a:rPr lang="en-US" sz="2200" dirty="0" smtClean="0">
                  <a:solidFill>
                    <a:schemeClr val="bg1">
                      <a:lumMod val="65000"/>
                    </a:schemeClr>
                  </a:solidFill>
                  <a:latin typeface="Lato" pitchFamily="34" charset="0"/>
                  <a:ea typeface="Lato" pitchFamily="34" charset="0"/>
                  <a:cs typeface="Lato" pitchFamily="34" charset="0"/>
                </a:rPr>
                <a:t>\</a:t>
              </a:r>
              <a:endParaRPr lang="en-US" sz="2200" dirty="0">
                <a:solidFill>
                  <a:schemeClr val="bg1">
                    <a:lumMod val="65000"/>
                  </a:schemeClr>
                </a:solidFill>
                <a:latin typeface="Lato" pitchFamily="34" charset="0"/>
                <a:ea typeface="Lato" pitchFamily="34" charset="0"/>
                <a:cs typeface="Lato" pitchFamily="34" charset="0"/>
              </a:endParaRPr>
            </a:p>
          </p:txBody>
        </p:sp>
        <p:sp>
          <p:nvSpPr>
            <p:cNvPr id="94" name="TextBox 93"/>
            <p:cNvSpPr txBox="1"/>
            <p:nvPr/>
          </p:nvSpPr>
          <p:spPr bwMode="auto">
            <a:xfrm>
              <a:off x="11948030" y="1925425"/>
              <a:ext cx="4148893" cy="707886"/>
            </a:xfrm>
            <a:prstGeom prst="rect">
              <a:avLst/>
            </a:prstGeom>
            <a:noFill/>
          </p:spPr>
          <p:txBody>
            <a:bodyPr wrap="none">
              <a:spAutoFit/>
            </a:bodyPr>
            <a:lstStyle/>
            <a:p>
              <a:pPr defTabSz="1828434" fontAlgn="auto">
                <a:spcBef>
                  <a:spcPts val="0"/>
                </a:spcBef>
                <a:spcAft>
                  <a:spcPts val="0"/>
                </a:spcAft>
                <a:defRPr/>
              </a:pPr>
              <a:r>
                <a:rPr lang="id-ID" sz="4000" b="1" dirty="0" err="1" smtClean="0">
                  <a:solidFill>
                    <a:schemeClr val="accent3"/>
                  </a:solidFill>
                  <a:latin typeface="Lato" pitchFamily="34" charset="0"/>
                  <a:ea typeface="Lato" pitchFamily="34" charset="0"/>
                  <a:cs typeface="Lato" pitchFamily="34" charset="0"/>
                </a:rPr>
                <a:t>Information</a:t>
              </a:r>
              <a:r>
                <a:rPr lang="id-ID" sz="4000" b="1" dirty="0" smtClean="0">
                  <a:solidFill>
                    <a:schemeClr val="accent3"/>
                  </a:solidFill>
                  <a:latin typeface="Lato" pitchFamily="34" charset="0"/>
                  <a:ea typeface="Lato" pitchFamily="34" charset="0"/>
                  <a:cs typeface="Lato" pitchFamily="34" charset="0"/>
                </a:rPr>
                <a:t> Here</a:t>
              </a:r>
              <a:endParaRPr lang="id-ID" sz="4000" b="1" dirty="0">
                <a:solidFill>
                  <a:schemeClr val="accent3"/>
                </a:solidFill>
                <a:latin typeface="Lato" pitchFamily="34" charset="0"/>
                <a:ea typeface="Lato" pitchFamily="34" charset="0"/>
                <a:cs typeface="Lato" pitchFamily="34" charset="0"/>
              </a:endParaRPr>
            </a:p>
          </p:txBody>
        </p:sp>
        <p:sp>
          <p:nvSpPr>
            <p:cNvPr id="95" name="TextBox 94"/>
            <p:cNvSpPr txBox="1"/>
            <p:nvPr/>
          </p:nvSpPr>
          <p:spPr>
            <a:xfrm>
              <a:off x="12380969" y="11582399"/>
              <a:ext cx="2220657" cy="683228"/>
            </a:xfrm>
            <a:prstGeom prst="rect">
              <a:avLst/>
            </a:prstGeom>
            <a:noFill/>
          </p:spPr>
          <p:txBody>
            <a:bodyPr wrap="square" lIns="219419" tIns="109710" rIns="219419" bIns="109710" rtlCol="0">
              <a:spAutoFit/>
            </a:bodyPr>
            <a:lstStyle/>
            <a:p>
              <a:r>
                <a:rPr lang="en-US" sz="1500" dirty="0">
                  <a:solidFill>
                    <a:schemeClr val="bg1">
                      <a:lumMod val="75000"/>
                    </a:schemeClr>
                  </a:solidFill>
                  <a:latin typeface="Lato" pitchFamily="34" charset="0"/>
                  <a:ea typeface="Lato" pitchFamily="34" charset="0"/>
                  <a:cs typeface="Lato" pitchFamily="34" charset="0"/>
                </a:rPr>
                <a:t>Lorem Ipsum has two main </a:t>
              </a:r>
              <a:r>
                <a:rPr lang="en-US" sz="1500" dirty="0" smtClean="0">
                  <a:solidFill>
                    <a:schemeClr val="bg1">
                      <a:lumMod val="75000"/>
                    </a:schemeClr>
                  </a:solidFill>
                  <a:latin typeface="Lato" pitchFamily="34" charset="0"/>
                  <a:ea typeface="Lato" pitchFamily="34" charset="0"/>
                  <a:cs typeface="Lato" pitchFamily="34" charset="0"/>
                </a:rPr>
                <a:t>data</a:t>
              </a:r>
              <a:endParaRPr lang="en-US" sz="1500" dirty="0">
                <a:solidFill>
                  <a:schemeClr val="bg1">
                    <a:lumMod val="75000"/>
                  </a:schemeClr>
                </a:solidFill>
                <a:latin typeface="Lato" pitchFamily="34" charset="0"/>
                <a:ea typeface="Lato" pitchFamily="34" charset="0"/>
                <a:cs typeface="Lato" pitchFamily="34" charset="0"/>
              </a:endParaRPr>
            </a:p>
          </p:txBody>
        </p:sp>
        <p:sp>
          <p:nvSpPr>
            <p:cNvPr id="96" name="Rectangle 95"/>
            <p:cNvSpPr/>
            <p:nvPr/>
          </p:nvSpPr>
          <p:spPr>
            <a:xfrm>
              <a:off x="11982124" y="11681515"/>
              <a:ext cx="350954" cy="3509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Box 96"/>
            <p:cNvSpPr txBox="1"/>
            <p:nvPr/>
          </p:nvSpPr>
          <p:spPr>
            <a:xfrm>
              <a:off x="18318090" y="11640080"/>
              <a:ext cx="2220657" cy="683228"/>
            </a:xfrm>
            <a:prstGeom prst="rect">
              <a:avLst/>
            </a:prstGeom>
            <a:noFill/>
          </p:spPr>
          <p:txBody>
            <a:bodyPr wrap="square" lIns="219419" tIns="109710" rIns="219419" bIns="109710" rtlCol="0">
              <a:spAutoFit/>
            </a:bodyPr>
            <a:lstStyle/>
            <a:p>
              <a:r>
                <a:rPr lang="en-US" sz="1500" dirty="0">
                  <a:solidFill>
                    <a:schemeClr val="bg1">
                      <a:lumMod val="75000"/>
                    </a:schemeClr>
                  </a:solidFill>
                  <a:latin typeface="Lato" pitchFamily="34" charset="0"/>
                  <a:ea typeface="Lato" pitchFamily="34" charset="0"/>
                  <a:cs typeface="Lato" pitchFamily="34" charset="0"/>
                </a:rPr>
                <a:t>Lorem Ipsum has two main </a:t>
              </a:r>
              <a:r>
                <a:rPr lang="en-US" sz="1500" dirty="0" smtClean="0">
                  <a:solidFill>
                    <a:schemeClr val="bg1">
                      <a:lumMod val="75000"/>
                    </a:schemeClr>
                  </a:solidFill>
                  <a:latin typeface="Lato" pitchFamily="34" charset="0"/>
                  <a:ea typeface="Lato" pitchFamily="34" charset="0"/>
                  <a:cs typeface="Lato" pitchFamily="34" charset="0"/>
                </a:rPr>
                <a:t>data</a:t>
              </a:r>
              <a:endParaRPr lang="en-US" sz="1500" dirty="0">
                <a:solidFill>
                  <a:schemeClr val="bg1">
                    <a:lumMod val="75000"/>
                  </a:schemeClr>
                </a:solidFill>
                <a:latin typeface="Lato" pitchFamily="34" charset="0"/>
                <a:ea typeface="Lato" pitchFamily="34" charset="0"/>
                <a:cs typeface="Lato" pitchFamily="34" charset="0"/>
              </a:endParaRPr>
            </a:p>
          </p:txBody>
        </p:sp>
        <p:sp>
          <p:nvSpPr>
            <p:cNvPr id="98" name="Rectangle 97"/>
            <p:cNvSpPr/>
            <p:nvPr/>
          </p:nvSpPr>
          <p:spPr>
            <a:xfrm>
              <a:off x="17919245" y="11764662"/>
              <a:ext cx="350954" cy="3509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TextBox 98"/>
            <p:cNvSpPr txBox="1"/>
            <p:nvPr/>
          </p:nvSpPr>
          <p:spPr>
            <a:xfrm>
              <a:off x="15648204" y="11582399"/>
              <a:ext cx="2220657" cy="683228"/>
            </a:xfrm>
            <a:prstGeom prst="rect">
              <a:avLst/>
            </a:prstGeom>
            <a:noFill/>
          </p:spPr>
          <p:txBody>
            <a:bodyPr wrap="square" lIns="219419" tIns="109710" rIns="219419" bIns="109710" rtlCol="0">
              <a:spAutoFit/>
            </a:bodyPr>
            <a:lstStyle/>
            <a:p>
              <a:r>
                <a:rPr lang="en-US" sz="1500" dirty="0">
                  <a:solidFill>
                    <a:schemeClr val="bg1">
                      <a:lumMod val="75000"/>
                    </a:schemeClr>
                  </a:solidFill>
                  <a:latin typeface="Lato" pitchFamily="34" charset="0"/>
                  <a:ea typeface="Lato" pitchFamily="34" charset="0"/>
                  <a:cs typeface="Lato" pitchFamily="34" charset="0"/>
                </a:rPr>
                <a:t>Lorem Ipsum has two main </a:t>
              </a:r>
              <a:r>
                <a:rPr lang="en-US" sz="1500" dirty="0" smtClean="0">
                  <a:solidFill>
                    <a:schemeClr val="bg1">
                      <a:lumMod val="75000"/>
                    </a:schemeClr>
                  </a:solidFill>
                  <a:latin typeface="Lato" pitchFamily="34" charset="0"/>
                  <a:ea typeface="Lato" pitchFamily="34" charset="0"/>
                  <a:cs typeface="Lato" pitchFamily="34" charset="0"/>
                </a:rPr>
                <a:t>data</a:t>
              </a:r>
              <a:endParaRPr lang="en-US" sz="1500" dirty="0">
                <a:solidFill>
                  <a:schemeClr val="bg1">
                    <a:lumMod val="75000"/>
                  </a:schemeClr>
                </a:solidFill>
                <a:latin typeface="Lato" pitchFamily="34" charset="0"/>
                <a:ea typeface="Lato" pitchFamily="34" charset="0"/>
                <a:cs typeface="Lato" pitchFamily="34" charset="0"/>
              </a:endParaRPr>
            </a:p>
          </p:txBody>
        </p:sp>
        <p:sp>
          <p:nvSpPr>
            <p:cNvPr id="100" name="Rectangle 99"/>
            <p:cNvSpPr/>
            <p:nvPr/>
          </p:nvSpPr>
          <p:spPr>
            <a:xfrm>
              <a:off x="15249360" y="11706981"/>
              <a:ext cx="350954" cy="3509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p:cNvSpPr txBox="1"/>
            <p:nvPr/>
          </p:nvSpPr>
          <p:spPr>
            <a:xfrm>
              <a:off x="21599780" y="11681515"/>
              <a:ext cx="2220657" cy="683228"/>
            </a:xfrm>
            <a:prstGeom prst="rect">
              <a:avLst/>
            </a:prstGeom>
            <a:noFill/>
          </p:spPr>
          <p:txBody>
            <a:bodyPr wrap="square" lIns="219419" tIns="109710" rIns="219419" bIns="109710" rtlCol="0">
              <a:spAutoFit/>
            </a:bodyPr>
            <a:lstStyle/>
            <a:p>
              <a:r>
                <a:rPr lang="en-US" sz="1500" dirty="0">
                  <a:solidFill>
                    <a:schemeClr val="bg1">
                      <a:lumMod val="75000"/>
                    </a:schemeClr>
                  </a:solidFill>
                  <a:latin typeface="Lato" pitchFamily="34" charset="0"/>
                  <a:ea typeface="Lato" pitchFamily="34" charset="0"/>
                  <a:cs typeface="Lato" pitchFamily="34" charset="0"/>
                </a:rPr>
                <a:t>Lorem Ipsum has two main </a:t>
              </a:r>
              <a:r>
                <a:rPr lang="en-US" sz="1500" dirty="0" smtClean="0">
                  <a:solidFill>
                    <a:schemeClr val="bg1">
                      <a:lumMod val="75000"/>
                    </a:schemeClr>
                  </a:solidFill>
                  <a:latin typeface="Lato" pitchFamily="34" charset="0"/>
                  <a:ea typeface="Lato" pitchFamily="34" charset="0"/>
                  <a:cs typeface="Lato" pitchFamily="34" charset="0"/>
                </a:rPr>
                <a:t>data</a:t>
              </a:r>
              <a:endParaRPr lang="en-US" sz="1500" dirty="0">
                <a:solidFill>
                  <a:schemeClr val="bg1">
                    <a:lumMod val="75000"/>
                  </a:schemeClr>
                </a:solidFill>
                <a:latin typeface="Lato" pitchFamily="34" charset="0"/>
                <a:ea typeface="Lato" pitchFamily="34" charset="0"/>
                <a:cs typeface="Lato" pitchFamily="34" charset="0"/>
              </a:endParaRPr>
            </a:p>
          </p:txBody>
        </p:sp>
        <p:sp>
          <p:nvSpPr>
            <p:cNvPr id="102" name="Rectangle 101"/>
            <p:cNvSpPr/>
            <p:nvPr/>
          </p:nvSpPr>
          <p:spPr>
            <a:xfrm>
              <a:off x="21200935" y="11806097"/>
              <a:ext cx="350954" cy="35095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1462063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p:cNvGrpSpPr/>
          <p:nvPr/>
        </p:nvGrpSpPr>
        <p:grpSpPr>
          <a:xfrm>
            <a:off x="8717103" y="304800"/>
            <a:ext cx="6873734" cy="1295400"/>
            <a:chOff x="12920366" y="4046312"/>
            <a:chExt cx="6873734" cy="1295400"/>
          </a:xfrm>
        </p:grpSpPr>
        <p:sp>
          <p:nvSpPr>
            <p:cNvPr id="45" name="Title 20"/>
            <p:cNvSpPr txBox="1">
              <a:spLocks/>
            </p:cNvSpPr>
            <p:nvPr/>
          </p:nvSpPr>
          <p:spPr bwMode="auto">
            <a:xfrm>
              <a:off x="12996566" y="4615347"/>
              <a:ext cx="6637448" cy="726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gn="ct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a:t>
              </a:r>
              <a:r>
                <a:rPr lang="pt-BR" sz="2400" dirty="0" err="1" smtClean="0">
                  <a:solidFill>
                    <a:schemeClr val="bg1">
                      <a:lumMod val="75000"/>
                    </a:schemeClr>
                  </a:solidFill>
                  <a:latin typeface="Lato" pitchFamily="34" charset="0"/>
                  <a:ea typeface="Lato" pitchFamily="34" charset="0"/>
                  <a:cs typeface="Lato" pitchFamily="34" charset="0"/>
                </a:rPr>
                <a:t>sit</a:t>
              </a:r>
              <a:r>
                <a:rPr lang="pt-BR" sz="2400" dirty="0" smtClean="0">
                  <a:solidFill>
                    <a:schemeClr val="bg1">
                      <a:lumMod val="75000"/>
                    </a:schemeClr>
                  </a:solidFill>
                  <a:latin typeface="Lato" pitchFamily="34" charset="0"/>
                  <a:ea typeface="Lato" pitchFamily="34" charset="0"/>
                  <a:cs typeface="Lato" pitchFamily="34" charset="0"/>
                </a:rPr>
                <a:t> </a:t>
              </a:r>
              <a:r>
                <a:rPr lang="pt-BR" sz="2400" dirty="0" err="1" smtClean="0">
                  <a:solidFill>
                    <a:schemeClr val="bg1">
                      <a:lumMod val="75000"/>
                    </a:schemeClr>
                  </a:solidFill>
                  <a:latin typeface="Lato" pitchFamily="34" charset="0"/>
                  <a:ea typeface="Lato" pitchFamily="34" charset="0"/>
                  <a:cs typeface="Lato" pitchFamily="34" charset="0"/>
                </a:rPr>
                <a:t>amet</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46" name="TextBox 45"/>
            <p:cNvSpPr txBox="1"/>
            <p:nvPr/>
          </p:nvSpPr>
          <p:spPr>
            <a:xfrm>
              <a:off x="12920366" y="4046312"/>
              <a:ext cx="6873734" cy="630942"/>
            </a:xfrm>
            <a:prstGeom prst="rect">
              <a:avLst/>
            </a:prstGeom>
            <a:noFill/>
          </p:spPr>
          <p:txBody>
            <a:bodyPr wrap="square" rtlCol="0">
              <a:spAutoFit/>
            </a:bodyPr>
            <a:lstStyle/>
            <a:p>
              <a:pPr algn="ctr"/>
              <a:r>
                <a:rPr lang="en-US" sz="3500" b="1" dirty="0" smtClean="0">
                  <a:solidFill>
                    <a:schemeClr val="accent3"/>
                  </a:solidFill>
                  <a:latin typeface="Lato Black" charset="0"/>
                  <a:ea typeface="Lato Black" charset="0"/>
                  <a:cs typeface="Lato Black" charset="0"/>
                </a:rPr>
                <a:t>PRESENT</a:t>
              </a:r>
              <a:r>
                <a:rPr lang="en-US" sz="3500" b="1" dirty="0" smtClean="0">
                  <a:solidFill>
                    <a:schemeClr val="accent6"/>
                  </a:solidFill>
                  <a:latin typeface="Lato Black" charset="0"/>
                  <a:ea typeface="Lato Black" charset="0"/>
                  <a:cs typeface="Lato Black" charset="0"/>
                </a:rPr>
                <a:t> </a:t>
              </a:r>
              <a:r>
                <a:rPr lang="en-US" sz="3500" b="1" dirty="0" smtClean="0">
                  <a:solidFill>
                    <a:schemeClr val="accent1"/>
                  </a:solidFill>
                  <a:latin typeface="Lato Black" charset="0"/>
                  <a:ea typeface="Lato Black" charset="0"/>
                  <a:cs typeface="Lato Black" charset="0"/>
                </a:rPr>
                <a:t>HERE</a:t>
              </a:r>
            </a:p>
          </p:txBody>
        </p:sp>
      </p:grpSp>
      <p:grpSp>
        <p:nvGrpSpPr>
          <p:cNvPr id="4" name="Group 3"/>
          <p:cNvGrpSpPr/>
          <p:nvPr/>
        </p:nvGrpSpPr>
        <p:grpSpPr>
          <a:xfrm>
            <a:off x="1265237" y="2001298"/>
            <a:ext cx="22326600" cy="11714702"/>
            <a:chOff x="1265237" y="2001298"/>
            <a:chExt cx="22326600" cy="11714702"/>
          </a:xfrm>
        </p:grpSpPr>
        <p:grpSp>
          <p:nvGrpSpPr>
            <p:cNvPr id="473" name="Group 472"/>
            <p:cNvGrpSpPr/>
            <p:nvPr/>
          </p:nvGrpSpPr>
          <p:grpSpPr>
            <a:xfrm flipH="1">
              <a:off x="1265237" y="7924800"/>
              <a:ext cx="9220200" cy="1667117"/>
              <a:chOff x="8871348" y="3276600"/>
              <a:chExt cx="20762203" cy="4694984"/>
            </a:xfrm>
          </p:grpSpPr>
          <p:sp>
            <p:nvSpPr>
              <p:cNvPr id="474" name="Freeform 10"/>
              <p:cNvSpPr>
                <a:spLocks/>
              </p:cNvSpPr>
              <p:nvPr/>
            </p:nvSpPr>
            <p:spPr bwMode="auto">
              <a:xfrm rot="5400000" flipV="1">
                <a:off x="26890350" y="5194448"/>
                <a:ext cx="4654295" cy="832107"/>
              </a:xfrm>
              <a:custGeom>
                <a:avLst/>
                <a:gdLst>
                  <a:gd name="T0" fmla="*/ 588 w 588"/>
                  <a:gd name="T1" fmla="*/ 0 h 142"/>
                  <a:gd name="T2" fmla="*/ 0 w 588"/>
                  <a:gd name="T3" fmla="*/ 0 h 142"/>
                  <a:gd name="T4" fmla="*/ 92 w 588"/>
                  <a:gd name="T5" fmla="*/ 142 h 142"/>
                  <a:gd name="T6" fmla="*/ 496 w 588"/>
                  <a:gd name="T7" fmla="*/ 142 h 142"/>
                  <a:gd name="T8" fmla="*/ 588 w 588"/>
                  <a:gd name="T9" fmla="*/ 0 h 142"/>
                </a:gdLst>
                <a:ahLst/>
                <a:cxnLst>
                  <a:cxn ang="0">
                    <a:pos x="T0" y="T1"/>
                  </a:cxn>
                  <a:cxn ang="0">
                    <a:pos x="T2" y="T3"/>
                  </a:cxn>
                  <a:cxn ang="0">
                    <a:pos x="T4" y="T5"/>
                  </a:cxn>
                  <a:cxn ang="0">
                    <a:pos x="T6" y="T7"/>
                  </a:cxn>
                  <a:cxn ang="0">
                    <a:pos x="T8" y="T9"/>
                  </a:cxn>
                </a:cxnLst>
                <a:rect l="0" t="0" r="r" b="b"/>
                <a:pathLst>
                  <a:path w="588" h="142">
                    <a:moveTo>
                      <a:pt x="588" y="0"/>
                    </a:moveTo>
                    <a:lnTo>
                      <a:pt x="0" y="0"/>
                    </a:lnTo>
                    <a:lnTo>
                      <a:pt x="92" y="142"/>
                    </a:lnTo>
                    <a:lnTo>
                      <a:pt x="496" y="142"/>
                    </a:lnTo>
                    <a:lnTo>
                      <a:pt x="588" y="0"/>
                    </a:lnTo>
                    <a:close/>
                  </a:path>
                </a:pathLst>
              </a:custGeom>
              <a:solidFill>
                <a:schemeClr val="accent4">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75" name="Rectangle 474"/>
              <p:cNvSpPr/>
              <p:nvPr/>
            </p:nvSpPr>
            <p:spPr>
              <a:xfrm rot="5400000">
                <a:off x="16516194" y="-4347602"/>
                <a:ext cx="4654294" cy="199162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6" name="Picture 47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71348" y="3276600"/>
                <a:ext cx="10101043" cy="4694984"/>
              </a:xfrm>
              <a:prstGeom prst="rect">
                <a:avLst/>
              </a:prstGeom>
            </p:spPr>
          </p:pic>
        </p:grpSp>
        <p:grpSp>
          <p:nvGrpSpPr>
            <p:cNvPr id="477" name="Group 476"/>
            <p:cNvGrpSpPr/>
            <p:nvPr/>
          </p:nvGrpSpPr>
          <p:grpSpPr>
            <a:xfrm>
              <a:off x="15037346" y="8097024"/>
              <a:ext cx="8554491" cy="1655068"/>
              <a:chOff x="8871348" y="3276600"/>
              <a:chExt cx="20762203" cy="4661049"/>
            </a:xfrm>
          </p:grpSpPr>
          <p:sp>
            <p:nvSpPr>
              <p:cNvPr id="478" name="Freeform 10"/>
              <p:cNvSpPr>
                <a:spLocks/>
              </p:cNvSpPr>
              <p:nvPr/>
            </p:nvSpPr>
            <p:spPr bwMode="auto">
              <a:xfrm rot="5400000" flipV="1">
                <a:off x="26890350" y="5194448"/>
                <a:ext cx="4654295" cy="832107"/>
              </a:xfrm>
              <a:custGeom>
                <a:avLst/>
                <a:gdLst>
                  <a:gd name="T0" fmla="*/ 588 w 588"/>
                  <a:gd name="T1" fmla="*/ 0 h 142"/>
                  <a:gd name="T2" fmla="*/ 0 w 588"/>
                  <a:gd name="T3" fmla="*/ 0 h 142"/>
                  <a:gd name="T4" fmla="*/ 92 w 588"/>
                  <a:gd name="T5" fmla="*/ 142 h 142"/>
                  <a:gd name="T6" fmla="*/ 496 w 588"/>
                  <a:gd name="T7" fmla="*/ 142 h 142"/>
                  <a:gd name="T8" fmla="*/ 588 w 588"/>
                  <a:gd name="T9" fmla="*/ 0 h 142"/>
                </a:gdLst>
                <a:ahLst/>
                <a:cxnLst>
                  <a:cxn ang="0">
                    <a:pos x="T0" y="T1"/>
                  </a:cxn>
                  <a:cxn ang="0">
                    <a:pos x="T2" y="T3"/>
                  </a:cxn>
                  <a:cxn ang="0">
                    <a:pos x="T4" y="T5"/>
                  </a:cxn>
                  <a:cxn ang="0">
                    <a:pos x="T6" y="T7"/>
                  </a:cxn>
                  <a:cxn ang="0">
                    <a:pos x="T8" y="T9"/>
                  </a:cxn>
                </a:cxnLst>
                <a:rect l="0" t="0" r="r" b="b"/>
                <a:pathLst>
                  <a:path w="588" h="142">
                    <a:moveTo>
                      <a:pt x="588" y="0"/>
                    </a:moveTo>
                    <a:lnTo>
                      <a:pt x="0" y="0"/>
                    </a:lnTo>
                    <a:lnTo>
                      <a:pt x="92" y="142"/>
                    </a:lnTo>
                    <a:lnTo>
                      <a:pt x="496" y="142"/>
                    </a:lnTo>
                    <a:lnTo>
                      <a:pt x="588" y="0"/>
                    </a:lnTo>
                    <a:close/>
                  </a:path>
                </a:pathLst>
              </a:custGeom>
              <a:solidFill>
                <a:schemeClr val="accent6">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79" name="Rectangle 478"/>
              <p:cNvSpPr/>
              <p:nvPr/>
            </p:nvSpPr>
            <p:spPr>
              <a:xfrm rot="5400000">
                <a:off x="16516194" y="-4347602"/>
                <a:ext cx="4654294" cy="1991620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0" name="Picture 47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71348" y="3276600"/>
                <a:ext cx="10101043" cy="4661049"/>
              </a:xfrm>
              <a:prstGeom prst="rect">
                <a:avLst/>
              </a:prstGeom>
            </p:spPr>
          </p:pic>
        </p:grpSp>
        <p:grpSp>
          <p:nvGrpSpPr>
            <p:cNvPr id="481" name="Group 480"/>
            <p:cNvGrpSpPr/>
            <p:nvPr/>
          </p:nvGrpSpPr>
          <p:grpSpPr>
            <a:xfrm flipH="1">
              <a:off x="1298675" y="9572554"/>
              <a:ext cx="8152120" cy="1655068"/>
              <a:chOff x="8871348" y="3276600"/>
              <a:chExt cx="20762203" cy="4661049"/>
            </a:xfrm>
          </p:grpSpPr>
          <p:sp>
            <p:nvSpPr>
              <p:cNvPr id="482" name="Freeform 481"/>
              <p:cNvSpPr>
                <a:spLocks/>
              </p:cNvSpPr>
              <p:nvPr/>
            </p:nvSpPr>
            <p:spPr bwMode="auto">
              <a:xfrm rot="5400000" flipV="1">
                <a:off x="26890350" y="5194448"/>
                <a:ext cx="4654295" cy="832107"/>
              </a:xfrm>
              <a:custGeom>
                <a:avLst/>
                <a:gdLst>
                  <a:gd name="T0" fmla="*/ 588 w 588"/>
                  <a:gd name="T1" fmla="*/ 0 h 142"/>
                  <a:gd name="T2" fmla="*/ 0 w 588"/>
                  <a:gd name="T3" fmla="*/ 0 h 142"/>
                  <a:gd name="T4" fmla="*/ 92 w 588"/>
                  <a:gd name="T5" fmla="*/ 142 h 142"/>
                  <a:gd name="T6" fmla="*/ 496 w 588"/>
                  <a:gd name="T7" fmla="*/ 142 h 142"/>
                  <a:gd name="T8" fmla="*/ 588 w 588"/>
                  <a:gd name="T9" fmla="*/ 0 h 142"/>
                </a:gdLst>
                <a:ahLst/>
                <a:cxnLst>
                  <a:cxn ang="0">
                    <a:pos x="T0" y="T1"/>
                  </a:cxn>
                  <a:cxn ang="0">
                    <a:pos x="T2" y="T3"/>
                  </a:cxn>
                  <a:cxn ang="0">
                    <a:pos x="T4" y="T5"/>
                  </a:cxn>
                  <a:cxn ang="0">
                    <a:pos x="T6" y="T7"/>
                  </a:cxn>
                  <a:cxn ang="0">
                    <a:pos x="T8" y="T9"/>
                  </a:cxn>
                </a:cxnLst>
                <a:rect l="0" t="0" r="r" b="b"/>
                <a:pathLst>
                  <a:path w="588" h="142">
                    <a:moveTo>
                      <a:pt x="588" y="0"/>
                    </a:moveTo>
                    <a:lnTo>
                      <a:pt x="0" y="0"/>
                    </a:lnTo>
                    <a:lnTo>
                      <a:pt x="92" y="142"/>
                    </a:lnTo>
                    <a:lnTo>
                      <a:pt x="496" y="142"/>
                    </a:lnTo>
                    <a:lnTo>
                      <a:pt x="588" y="0"/>
                    </a:lnTo>
                    <a:close/>
                  </a:path>
                </a:pathLst>
              </a:custGeom>
              <a:solidFill>
                <a:schemeClr val="accent5">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83" name="Rectangle 482"/>
              <p:cNvSpPr/>
              <p:nvPr/>
            </p:nvSpPr>
            <p:spPr>
              <a:xfrm rot="5400000">
                <a:off x="16516194" y="-4347602"/>
                <a:ext cx="4654294" cy="199162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4" name="Picture 48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71348" y="3276600"/>
                <a:ext cx="10101043" cy="4661049"/>
              </a:xfrm>
              <a:prstGeom prst="rect">
                <a:avLst/>
              </a:prstGeom>
            </p:spPr>
          </p:pic>
        </p:grpSp>
        <p:grpSp>
          <p:nvGrpSpPr>
            <p:cNvPr id="485" name="Group 484"/>
            <p:cNvGrpSpPr/>
            <p:nvPr/>
          </p:nvGrpSpPr>
          <p:grpSpPr>
            <a:xfrm>
              <a:off x="15043069" y="9730302"/>
              <a:ext cx="8548768" cy="1667117"/>
              <a:chOff x="8885237" y="3276600"/>
              <a:chExt cx="20748314" cy="4694984"/>
            </a:xfrm>
          </p:grpSpPr>
          <p:sp>
            <p:nvSpPr>
              <p:cNvPr id="486" name="Freeform 10"/>
              <p:cNvSpPr>
                <a:spLocks/>
              </p:cNvSpPr>
              <p:nvPr/>
            </p:nvSpPr>
            <p:spPr bwMode="auto">
              <a:xfrm rot="5400000" flipV="1">
                <a:off x="26890350" y="5194448"/>
                <a:ext cx="4654295" cy="832107"/>
              </a:xfrm>
              <a:custGeom>
                <a:avLst/>
                <a:gdLst>
                  <a:gd name="T0" fmla="*/ 588 w 588"/>
                  <a:gd name="T1" fmla="*/ 0 h 142"/>
                  <a:gd name="T2" fmla="*/ 0 w 588"/>
                  <a:gd name="T3" fmla="*/ 0 h 142"/>
                  <a:gd name="T4" fmla="*/ 92 w 588"/>
                  <a:gd name="T5" fmla="*/ 142 h 142"/>
                  <a:gd name="T6" fmla="*/ 496 w 588"/>
                  <a:gd name="T7" fmla="*/ 142 h 142"/>
                  <a:gd name="T8" fmla="*/ 588 w 588"/>
                  <a:gd name="T9" fmla="*/ 0 h 142"/>
                </a:gdLst>
                <a:ahLst/>
                <a:cxnLst>
                  <a:cxn ang="0">
                    <a:pos x="T0" y="T1"/>
                  </a:cxn>
                  <a:cxn ang="0">
                    <a:pos x="T2" y="T3"/>
                  </a:cxn>
                  <a:cxn ang="0">
                    <a:pos x="T4" y="T5"/>
                  </a:cxn>
                  <a:cxn ang="0">
                    <a:pos x="T6" y="T7"/>
                  </a:cxn>
                  <a:cxn ang="0">
                    <a:pos x="T8" y="T9"/>
                  </a:cxn>
                </a:cxnLst>
                <a:rect l="0" t="0" r="r" b="b"/>
                <a:pathLst>
                  <a:path w="588" h="142">
                    <a:moveTo>
                      <a:pt x="588" y="0"/>
                    </a:moveTo>
                    <a:lnTo>
                      <a:pt x="0" y="0"/>
                    </a:lnTo>
                    <a:lnTo>
                      <a:pt x="92" y="142"/>
                    </a:lnTo>
                    <a:lnTo>
                      <a:pt x="496" y="142"/>
                    </a:lnTo>
                    <a:lnTo>
                      <a:pt x="588" y="0"/>
                    </a:lnTo>
                    <a:close/>
                  </a:path>
                </a:pathLst>
              </a:custGeom>
              <a:solidFill>
                <a:schemeClr val="accent2">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87" name="Rectangle 486"/>
              <p:cNvSpPr/>
              <p:nvPr/>
            </p:nvSpPr>
            <p:spPr>
              <a:xfrm rot="5400000">
                <a:off x="16516194" y="-4347602"/>
                <a:ext cx="4654294" cy="199162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8" name="Picture 48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16520" y="3276600"/>
                <a:ext cx="8950775" cy="4694984"/>
              </a:xfrm>
              <a:prstGeom prst="rect">
                <a:avLst/>
              </a:prstGeom>
            </p:spPr>
          </p:pic>
        </p:grpSp>
        <p:grpSp>
          <p:nvGrpSpPr>
            <p:cNvPr id="489" name="Group 488"/>
            <p:cNvGrpSpPr/>
            <p:nvPr/>
          </p:nvGrpSpPr>
          <p:grpSpPr>
            <a:xfrm flipH="1">
              <a:off x="1298674" y="11194544"/>
              <a:ext cx="8083701" cy="1655068"/>
              <a:chOff x="8871348" y="3276600"/>
              <a:chExt cx="20762203" cy="4661049"/>
            </a:xfrm>
          </p:grpSpPr>
          <p:sp>
            <p:nvSpPr>
              <p:cNvPr id="490" name="Freeform 489"/>
              <p:cNvSpPr>
                <a:spLocks/>
              </p:cNvSpPr>
              <p:nvPr/>
            </p:nvSpPr>
            <p:spPr bwMode="auto">
              <a:xfrm rot="5400000" flipV="1">
                <a:off x="26890350" y="5194448"/>
                <a:ext cx="4654295" cy="832107"/>
              </a:xfrm>
              <a:custGeom>
                <a:avLst/>
                <a:gdLst>
                  <a:gd name="T0" fmla="*/ 588 w 588"/>
                  <a:gd name="T1" fmla="*/ 0 h 142"/>
                  <a:gd name="T2" fmla="*/ 0 w 588"/>
                  <a:gd name="T3" fmla="*/ 0 h 142"/>
                  <a:gd name="T4" fmla="*/ 92 w 588"/>
                  <a:gd name="T5" fmla="*/ 142 h 142"/>
                  <a:gd name="T6" fmla="*/ 496 w 588"/>
                  <a:gd name="T7" fmla="*/ 142 h 142"/>
                  <a:gd name="T8" fmla="*/ 588 w 588"/>
                  <a:gd name="T9" fmla="*/ 0 h 142"/>
                </a:gdLst>
                <a:ahLst/>
                <a:cxnLst>
                  <a:cxn ang="0">
                    <a:pos x="T0" y="T1"/>
                  </a:cxn>
                  <a:cxn ang="0">
                    <a:pos x="T2" y="T3"/>
                  </a:cxn>
                  <a:cxn ang="0">
                    <a:pos x="T4" y="T5"/>
                  </a:cxn>
                  <a:cxn ang="0">
                    <a:pos x="T6" y="T7"/>
                  </a:cxn>
                  <a:cxn ang="0">
                    <a:pos x="T8" y="T9"/>
                  </a:cxn>
                </a:cxnLst>
                <a:rect l="0" t="0" r="r" b="b"/>
                <a:pathLst>
                  <a:path w="588" h="142">
                    <a:moveTo>
                      <a:pt x="588" y="0"/>
                    </a:moveTo>
                    <a:lnTo>
                      <a:pt x="0" y="0"/>
                    </a:lnTo>
                    <a:lnTo>
                      <a:pt x="92" y="142"/>
                    </a:lnTo>
                    <a:lnTo>
                      <a:pt x="496" y="142"/>
                    </a:lnTo>
                    <a:lnTo>
                      <a:pt x="588" y="0"/>
                    </a:lnTo>
                    <a:close/>
                  </a:path>
                </a:pathLst>
              </a:custGeom>
              <a:solidFill>
                <a:schemeClr val="accent3">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91" name="Rectangle 490"/>
              <p:cNvSpPr/>
              <p:nvPr/>
            </p:nvSpPr>
            <p:spPr>
              <a:xfrm rot="5400000">
                <a:off x="16516194" y="-4347602"/>
                <a:ext cx="4654294" cy="199162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2" name="Picture 49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71348" y="3276600"/>
                <a:ext cx="10101043" cy="4661049"/>
              </a:xfrm>
              <a:prstGeom prst="rect">
                <a:avLst/>
              </a:prstGeom>
            </p:spPr>
          </p:pic>
        </p:grpSp>
        <p:grpSp>
          <p:nvGrpSpPr>
            <p:cNvPr id="493" name="Group 492"/>
            <p:cNvGrpSpPr/>
            <p:nvPr/>
          </p:nvGrpSpPr>
          <p:grpSpPr>
            <a:xfrm>
              <a:off x="15043069" y="11352292"/>
              <a:ext cx="8548768" cy="1667117"/>
              <a:chOff x="8885237" y="3276600"/>
              <a:chExt cx="20748314" cy="4694984"/>
            </a:xfrm>
          </p:grpSpPr>
          <p:sp>
            <p:nvSpPr>
              <p:cNvPr id="494" name="Freeform 10"/>
              <p:cNvSpPr>
                <a:spLocks/>
              </p:cNvSpPr>
              <p:nvPr/>
            </p:nvSpPr>
            <p:spPr bwMode="auto">
              <a:xfrm rot="5400000" flipV="1">
                <a:off x="26890350" y="5194448"/>
                <a:ext cx="4654295" cy="832107"/>
              </a:xfrm>
              <a:custGeom>
                <a:avLst/>
                <a:gdLst>
                  <a:gd name="T0" fmla="*/ 588 w 588"/>
                  <a:gd name="T1" fmla="*/ 0 h 142"/>
                  <a:gd name="T2" fmla="*/ 0 w 588"/>
                  <a:gd name="T3" fmla="*/ 0 h 142"/>
                  <a:gd name="T4" fmla="*/ 92 w 588"/>
                  <a:gd name="T5" fmla="*/ 142 h 142"/>
                  <a:gd name="T6" fmla="*/ 496 w 588"/>
                  <a:gd name="T7" fmla="*/ 142 h 142"/>
                  <a:gd name="T8" fmla="*/ 588 w 588"/>
                  <a:gd name="T9" fmla="*/ 0 h 142"/>
                </a:gdLst>
                <a:ahLst/>
                <a:cxnLst>
                  <a:cxn ang="0">
                    <a:pos x="T0" y="T1"/>
                  </a:cxn>
                  <a:cxn ang="0">
                    <a:pos x="T2" y="T3"/>
                  </a:cxn>
                  <a:cxn ang="0">
                    <a:pos x="T4" y="T5"/>
                  </a:cxn>
                  <a:cxn ang="0">
                    <a:pos x="T6" y="T7"/>
                  </a:cxn>
                  <a:cxn ang="0">
                    <a:pos x="T8" y="T9"/>
                  </a:cxn>
                </a:cxnLst>
                <a:rect l="0" t="0" r="r" b="b"/>
                <a:pathLst>
                  <a:path w="588" h="142">
                    <a:moveTo>
                      <a:pt x="588" y="0"/>
                    </a:moveTo>
                    <a:lnTo>
                      <a:pt x="0" y="0"/>
                    </a:lnTo>
                    <a:lnTo>
                      <a:pt x="92" y="142"/>
                    </a:lnTo>
                    <a:lnTo>
                      <a:pt x="496" y="142"/>
                    </a:lnTo>
                    <a:lnTo>
                      <a:pt x="588" y="0"/>
                    </a:ln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95" name="Rectangle 494"/>
              <p:cNvSpPr/>
              <p:nvPr/>
            </p:nvSpPr>
            <p:spPr>
              <a:xfrm rot="5400000">
                <a:off x="16516194" y="-4347602"/>
                <a:ext cx="4654294" cy="199162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6" name="Picture 49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16520" y="3276600"/>
                <a:ext cx="8950775" cy="4694984"/>
              </a:xfrm>
              <a:prstGeom prst="rect">
                <a:avLst/>
              </a:prstGeom>
            </p:spPr>
          </p:pic>
        </p:grpSp>
        <p:sp>
          <p:nvSpPr>
            <p:cNvPr id="497" name="TextBox 496"/>
            <p:cNvSpPr txBox="1"/>
            <p:nvPr/>
          </p:nvSpPr>
          <p:spPr>
            <a:xfrm>
              <a:off x="17331984" y="8456692"/>
              <a:ext cx="4845914" cy="998294"/>
            </a:xfrm>
            <a:prstGeom prst="rect">
              <a:avLst/>
            </a:prstGeom>
            <a:noFill/>
          </p:spPr>
          <p:txBody>
            <a:bodyPr wrap="square" lIns="219419" tIns="109710" rIns="219419" bIns="109710" rtlCol="0">
              <a:spAutoFit/>
            </a:bodyPr>
            <a:lstStyle/>
            <a:p>
              <a:pPr algn="r"/>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a:t>
              </a:r>
              <a:endParaRPr lang="en-US" sz="2400" dirty="0">
                <a:solidFill>
                  <a:schemeClr val="bg1"/>
                </a:solidFill>
                <a:latin typeface="Lato" pitchFamily="34" charset="0"/>
                <a:ea typeface="Lato" pitchFamily="34" charset="0"/>
                <a:cs typeface="Lato" pitchFamily="34" charset="0"/>
              </a:endParaRPr>
            </a:p>
          </p:txBody>
        </p:sp>
        <p:sp>
          <p:nvSpPr>
            <p:cNvPr id="498" name="TextBox 497"/>
            <p:cNvSpPr txBox="1"/>
            <p:nvPr/>
          </p:nvSpPr>
          <p:spPr>
            <a:xfrm>
              <a:off x="22232028" y="8380492"/>
              <a:ext cx="1055009" cy="954071"/>
            </a:xfrm>
            <a:prstGeom prst="rect">
              <a:avLst/>
            </a:prstGeom>
            <a:noFill/>
          </p:spPr>
          <p:txBody>
            <a:bodyPr wrap="square" lIns="182843" tIns="91422" rIns="182843" bIns="91422" rtlCol="0">
              <a:spAutoFit/>
            </a:bodyPr>
            <a:lstStyle/>
            <a:p>
              <a:r>
                <a:rPr lang="en-US" sz="5000" b="1" dirty="0">
                  <a:solidFill>
                    <a:schemeClr val="bg1"/>
                  </a:solidFill>
                  <a:latin typeface="Lato" pitchFamily="34" charset="0"/>
                  <a:ea typeface="Lato" pitchFamily="34" charset="0"/>
                  <a:cs typeface="Lato" pitchFamily="34" charset="0"/>
                </a:rPr>
                <a:t>B</a:t>
              </a:r>
              <a:endParaRPr lang="id-ID" sz="5000" b="1" dirty="0">
                <a:solidFill>
                  <a:schemeClr val="bg1"/>
                </a:solidFill>
                <a:latin typeface="Lato" pitchFamily="34" charset="0"/>
                <a:ea typeface="Lato" pitchFamily="34" charset="0"/>
                <a:cs typeface="Lato" pitchFamily="34" charset="0"/>
              </a:endParaRPr>
            </a:p>
          </p:txBody>
        </p:sp>
        <p:sp>
          <p:nvSpPr>
            <p:cNvPr id="499" name="TextBox 498"/>
            <p:cNvSpPr txBox="1"/>
            <p:nvPr/>
          </p:nvSpPr>
          <p:spPr>
            <a:xfrm>
              <a:off x="2504528" y="8255822"/>
              <a:ext cx="5330586" cy="960227"/>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a:t>
              </a:r>
              <a:endParaRPr lang="en-US" sz="2400" dirty="0">
                <a:solidFill>
                  <a:schemeClr val="bg1"/>
                </a:solidFill>
                <a:latin typeface="Lato" pitchFamily="34" charset="0"/>
                <a:ea typeface="Lato" pitchFamily="34" charset="0"/>
                <a:cs typeface="Lato" pitchFamily="34" charset="0"/>
              </a:endParaRPr>
            </a:p>
          </p:txBody>
        </p:sp>
        <p:sp>
          <p:nvSpPr>
            <p:cNvPr id="500" name="TextBox 499"/>
            <p:cNvSpPr txBox="1"/>
            <p:nvPr/>
          </p:nvSpPr>
          <p:spPr>
            <a:xfrm>
              <a:off x="1818728" y="8255822"/>
              <a:ext cx="1055009" cy="954071"/>
            </a:xfrm>
            <a:prstGeom prst="rect">
              <a:avLst/>
            </a:prstGeom>
            <a:noFill/>
          </p:spPr>
          <p:txBody>
            <a:bodyPr wrap="square" lIns="182843" tIns="91422" rIns="182843" bIns="91422" rtlCol="0">
              <a:spAutoFit/>
            </a:bodyPr>
            <a:lstStyle/>
            <a:p>
              <a:r>
                <a:rPr lang="en-US" sz="5000" b="1" smtClean="0">
                  <a:solidFill>
                    <a:schemeClr val="bg1"/>
                  </a:solidFill>
                  <a:latin typeface="Lato" pitchFamily="34" charset="0"/>
                  <a:ea typeface="Lato" pitchFamily="34" charset="0"/>
                  <a:cs typeface="Lato" pitchFamily="34" charset="0"/>
                </a:rPr>
                <a:t>A</a:t>
              </a:r>
              <a:endParaRPr lang="id-ID" sz="5000" b="1" dirty="0">
                <a:solidFill>
                  <a:schemeClr val="bg1"/>
                </a:solidFill>
                <a:latin typeface="Lato" pitchFamily="34" charset="0"/>
                <a:ea typeface="Lato" pitchFamily="34" charset="0"/>
                <a:cs typeface="Lato" pitchFamily="34" charset="0"/>
              </a:endParaRPr>
            </a:p>
          </p:txBody>
        </p:sp>
        <p:grpSp>
          <p:nvGrpSpPr>
            <p:cNvPr id="501" name="Group 500"/>
            <p:cNvGrpSpPr/>
            <p:nvPr/>
          </p:nvGrpSpPr>
          <p:grpSpPr>
            <a:xfrm>
              <a:off x="1885196" y="9944926"/>
              <a:ext cx="5944435" cy="1005988"/>
              <a:chOff x="2560637" y="4114800"/>
              <a:chExt cx="6739461" cy="1005988"/>
            </a:xfrm>
          </p:grpSpPr>
          <p:sp>
            <p:nvSpPr>
              <p:cNvPr id="502" name="TextBox 501"/>
              <p:cNvSpPr txBox="1"/>
              <p:nvPr/>
            </p:nvSpPr>
            <p:spPr>
              <a:xfrm>
                <a:off x="3246437" y="4122494"/>
                <a:ext cx="6053661" cy="998294"/>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a:t>
                </a:r>
                <a:endParaRPr lang="en-US" sz="2400" dirty="0">
                  <a:solidFill>
                    <a:schemeClr val="bg1"/>
                  </a:solidFill>
                  <a:latin typeface="Lato" pitchFamily="34" charset="0"/>
                  <a:ea typeface="Lato" pitchFamily="34" charset="0"/>
                  <a:cs typeface="Lato" pitchFamily="34" charset="0"/>
                </a:endParaRPr>
              </a:p>
            </p:txBody>
          </p:sp>
          <p:sp>
            <p:nvSpPr>
              <p:cNvPr id="503" name="TextBox 502"/>
              <p:cNvSpPr txBox="1"/>
              <p:nvPr/>
            </p:nvSpPr>
            <p:spPr>
              <a:xfrm>
                <a:off x="2560637" y="4114800"/>
                <a:ext cx="1055009" cy="954071"/>
              </a:xfrm>
              <a:prstGeom prst="rect">
                <a:avLst/>
              </a:prstGeom>
              <a:noFill/>
            </p:spPr>
            <p:txBody>
              <a:bodyPr wrap="square" lIns="182843" tIns="91422" rIns="182843" bIns="91422" rtlCol="0">
                <a:spAutoFit/>
              </a:bodyPr>
              <a:lstStyle/>
              <a:p>
                <a:r>
                  <a:rPr lang="en-US" sz="5000" b="1" dirty="0">
                    <a:solidFill>
                      <a:schemeClr val="bg1"/>
                    </a:solidFill>
                    <a:latin typeface="Lato" pitchFamily="34" charset="0"/>
                    <a:ea typeface="Lato" pitchFamily="34" charset="0"/>
                    <a:cs typeface="Lato" pitchFamily="34" charset="0"/>
                  </a:rPr>
                  <a:t>C</a:t>
                </a:r>
                <a:endParaRPr lang="id-ID" sz="5000" b="1" dirty="0">
                  <a:solidFill>
                    <a:schemeClr val="bg1"/>
                  </a:solidFill>
                  <a:latin typeface="Lato" pitchFamily="34" charset="0"/>
                  <a:ea typeface="Lato" pitchFamily="34" charset="0"/>
                  <a:cs typeface="Lato" pitchFamily="34" charset="0"/>
                </a:endParaRPr>
              </a:p>
            </p:txBody>
          </p:sp>
        </p:grpSp>
        <p:sp>
          <p:nvSpPr>
            <p:cNvPr id="504" name="TextBox 503"/>
            <p:cNvSpPr txBox="1"/>
            <p:nvPr/>
          </p:nvSpPr>
          <p:spPr>
            <a:xfrm>
              <a:off x="17331984" y="10056892"/>
              <a:ext cx="4845914" cy="998294"/>
            </a:xfrm>
            <a:prstGeom prst="rect">
              <a:avLst/>
            </a:prstGeom>
            <a:noFill/>
          </p:spPr>
          <p:txBody>
            <a:bodyPr wrap="square" lIns="219419" tIns="109710" rIns="219419" bIns="109710" rtlCol="0">
              <a:spAutoFit/>
            </a:bodyPr>
            <a:lstStyle/>
            <a:p>
              <a:pPr algn="r"/>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a:t>
              </a:r>
              <a:endParaRPr lang="en-US" sz="2400" dirty="0">
                <a:solidFill>
                  <a:schemeClr val="bg1"/>
                </a:solidFill>
                <a:latin typeface="Lato" pitchFamily="34" charset="0"/>
                <a:ea typeface="Lato" pitchFamily="34" charset="0"/>
                <a:cs typeface="Lato" pitchFamily="34" charset="0"/>
              </a:endParaRPr>
            </a:p>
          </p:txBody>
        </p:sp>
        <p:sp>
          <p:nvSpPr>
            <p:cNvPr id="505" name="TextBox 504"/>
            <p:cNvSpPr txBox="1"/>
            <p:nvPr/>
          </p:nvSpPr>
          <p:spPr>
            <a:xfrm>
              <a:off x="22232028" y="9980692"/>
              <a:ext cx="1055009" cy="954071"/>
            </a:xfrm>
            <a:prstGeom prst="rect">
              <a:avLst/>
            </a:prstGeom>
            <a:noFill/>
          </p:spPr>
          <p:txBody>
            <a:bodyPr wrap="square" lIns="182843" tIns="91422" rIns="182843" bIns="91422" rtlCol="0">
              <a:spAutoFit/>
            </a:bodyPr>
            <a:lstStyle/>
            <a:p>
              <a:r>
                <a:rPr lang="en-US" sz="5000" b="1" dirty="0">
                  <a:solidFill>
                    <a:schemeClr val="bg1"/>
                  </a:solidFill>
                  <a:latin typeface="Lato" pitchFamily="34" charset="0"/>
                  <a:ea typeface="Lato" pitchFamily="34" charset="0"/>
                  <a:cs typeface="Lato" pitchFamily="34" charset="0"/>
                </a:rPr>
                <a:t>D</a:t>
              </a:r>
              <a:endParaRPr lang="id-ID" sz="5000" b="1" dirty="0">
                <a:solidFill>
                  <a:schemeClr val="bg1"/>
                </a:solidFill>
                <a:latin typeface="Lato" pitchFamily="34" charset="0"/>
                <a:ea typeface="Lato" pitchFamily="34" charset="0"/>
                <a:cs typeface="Lato" pitchFamily="34" charset="0"/>
              </a:endParaRPr>
            </a:p>
          </p:txBody>
        </p:sp>
        <p:sp>
          <p:nvSpPr>
            <p:cNvPr id="506" name="TextBox 505"/>
            <p:cNvSpPr txBox="1"/>
            <p:nvPr/>
          </p:nvSpPr>
          <p:spPr>
            <a:xfrm>
              <a:off x="17255784" y="11725598"/>
              <a:ext cx="4845914" cy="998294"/>
            </a:xfrm>
            <a:prstGeom prst="rect">
              <a:avLst/>
            </a:prstGeom>
            <a:noFill/>
          </p:spPr>
          <p:txBody>
            <a:bodyPr wrap="square" lIns="219419" tIns="109710" rIns="219419" bIns="109710" rtlCol="0">
              <a:spAutoFit/>
            </a:bodyPr>
            <a:lstStyle/>
            <a:p>
              <a:pPr algn="r"/>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a:t>
              </a:r>
              <a:endParaRPr lang="en-US" sz="2400" dirty="0">
                <a:solidFill>
                  <a:schemeClr val="bg1"/>
                </a:solidFill>
                <a:latin typeface="Lato" pitchFamily="34" charset="0"/>
                <a:ea typeface="Lato" pitchFamily="34" charset="0"/>
                <a:cs typeface="Lato" pitchFamily="34" charset="0"/>
              </a:endParaRPr>
            </a:p>
          </p:txBody>
        </p:sp>
        <p:sp>
          <p:nvSpPr>
            <p:cNvPr id="507" name="TextBox 506"/>
            <p:cNvSpPr txBox="1"/>
            <p:nvPr/>
          </p:nvSpPr>
          <p:spPr>
            <a:xfrm>
              <a:off x="22155828" y="11649398"/>
              <a:ext cx="1055009" cy="954071"/>
            </a:xfrm>
            <a:prstGeom prst="rect">
              <a:avLst/>
            </a:prstGeom>
            <a:noFill/>
          </p:spPr>
          <p:txBody>
            <a:bodyPr wrap="square" lIns="182843" tIns="91422" rIns="182843" bIns="91422" rtlCol="0">
              <a:spAutoFit/>
            </a:bodyPr>
            <a:lstStyle/>
            <a:p>
              <a:r>
                <a:rPr lang="en-US" sz="5000" b="1" dirty="0">
                  <a:solidFill>
                    <a:schemeClr val="bg1"/>
                  </a:solidFill>
                  <a:latin typeface="Lato" pitchFamily="34" charset="0"/>
                  <a:ea typeface="Lato" pitchFamily="34" charset="0"/>
                  <a:cs typeface="Lato" pitchFamily="34" charset="0"/>
                </a:rPr>
                <a:t>F</a:t>
              </a:r>
              <a:endParaRPr lang="id-ID" sz="5000" b="1" dirty="0">
                <a:solidFill>
                  <a:schemeClr val="bg1"/>
                </a:solidFill>
                <a:latin typeface="Lato" pitchFamily="34" charset="0"/>
                <a:ea typeface="Lato" pitchFamily="34" charset="0"/>
                <a:cs typeface="Lato" pitchFamily="34" charset="0"/>
              </a:endParaRPr>
            </a:p>
          </p:txBody>
        </p:sp>
        <p:grpSp>
          <p:nvGrpSpPr>
            <p:cNvPr id="508" name="Group 507"/>
            <p:cNvGrpSpPr/>
            <p:nvPr/>
          </p:nvGrpSpPr>
          <p:grpSpPr>
            <a:xfrm>
              <a:off x="1861067" y="11517034"/>
              <a:ext cx="5158683" cy="1005988"/>
              <a:chOff x="2560637" y="4114800"/>
              <a:chExt cx="5848620" cy="1005988"/>
            </a:xfrm>
          </p:grpSpPr>
          <p:sp>
            <p:nvSpPr>
              <p:cNvPr id="509" name="TextBox 508"/>
              <p:cNvSpPr txBox="1"/>
              <p:nvPr/>
            </p:nvSpPr>
            <p:spPr>
              <a:xfrm>
                <a:off x="3246437" y="4122494"/>
                <a:ext cx="5162820" cy="998294"/>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a:t>
                </a:r>
                <a:r>
                  <a:rPr lang="en-US" sz="2400" dirty="0" smtClean="0">
                    <a:solidFill>
                      <a:schemeClr val="bg1"/>
                    </a:solidFill>
                    <a:latin typeface="Lato" pitchFamily="34" charset="0"/>
                    <a:ea typeface="Lato" pitchFamily="34" charset="0"/>
                    <a:cs typeface="Lato" pitchFamily="34" charset="0"/>
                  </a:rPr>
                  <a:t>this methodologies </a:t>
                </a:r>
                <a:r>
                  <a:rPr lang="en-US" sz="2400" dirty="0">
                    <a:solidFill>
                      <a:schemeClr val="bg1"/>
                    </a:solidFill>
                    <a:latin typeface="Lato" pitchFamily="34" charset="0"/>
                    <a:ea typeface="Lato" pitchFamily="34" charset="0"/>
                    <a:cs typeface="Lato" pitchFamily="34" charset="0"/>
                  </a:rPr>
                  <a:t>.</a:t>
                </a:r>
              </a:p>
            </p:txBody>
          </p:sp>
          <p:sp>
            <p:nvSpPr>
              <p:cNvPr id="510" name="TextBox 509"/>
              <p:cNvSpPr txBox="1"/>
              <p:nvPr/>
            </p:nvSpPr>
            <p:spPr>
              <a:xfrm>
                <a:off x="2560637" y="4114800"/>
                <a:ext cx="1055009" cy="954071"/>
              </a:xfrm>
              <a:prstGeom prst="rect">
                <a:avLst/>
              </a:prstGeom>
              <a:noFill/>
            </p:spPr>
            <p:txBody>
              <a:bodyPr wrap="square" lIns="182843" tIns="91422" rIns="182843" bIns="91422" rtlCol="0">
                <a:spAutoFit/>
              </a:bodyPr>
              <a:lstStyle/>
              <a:p>
                <a:r>
                  <a:rPr lang="en-US" sz="5000" b="1" dirty="0">
                    <a:solidFill>
                      <a:schemeClr val="bg1"/>
                    </a:solidFill>
                    <a:latin typeface="Lato" pitchFamily="34" charset="0"/>
                    <a:ea typeface="Lato" pitchFamily="34" charset="0"/>
                    <a:cs typeface="Lato" pitchFamily="34" charset="0"/>
                  </a:rPr>
                  <a:t>E</a:t>
                </a:r>
                <a:endParaRPr lang="id-ID" sz="5000" b="1" dirty="0">
                  <a:solidFill>
                    <a:schemeClr val="bg1"/>
                  </a:solidFill>
                  <a:latin typeface="Lato" pitchFamily="34" charset="0"/>
                  <a:ea typeface="Lato" pitchFamily="34" charset="0"/>
                  <a:cs typeface="Lato" pitchFamily="34" charset="0"/>
                </a:endParaRPr>
              </a:p>
            </p:txBody>
          </p:sp>
        </p:grpSp>
        <p:pic>
          <p:nvPicPr>
            <p:cNvPr id="123" name="Picture 1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99437" y="2001298"/>
              <a:ext cx="8219060" cy="11714702"/>
            </a:xfrm>
            <a:prstGeom prst="rect">
              <a:avLst/>
            </a:prstGeom>
          </p:spPr>
        </p:pic>
        <p:grpSp>
          <p:nvGrpSpPr>
            <p:cNvPr id="3" name="Group 2"/>
            <p:cNvGrpSpPr/>
            <p:nvPr/>
          </p:nvGrpSpPr>
          <p:grpSpPr>
            <a:xfrm>
              <a:off x="3887453" y="2025541"/>
              <a:ext cx="3076771" cy="3207717"/>
              <a:chOff x="-1449776" y="963455"/>
              <a:chExt cx="4658540" cy="4856805"/>
            </a:xfrm>
          </p:grpSpPr>
          <p:sp>
            <p:nvSpPr>
              <p:cNvPr id="124" name="Freeform 7"/>
              <p:cNvSpPr>
                <a:spLocks noEditPoints="1"/>
              </p:cNvSpPr>
              <p:nvPr/>
            </p:nvSpPr>
            <p:spPr bwMode="auto">
              <a:xfrm>
                <a:off x="-1449776" y="963455"/>
                <a:ext cx="4658540" cy="4630379"/>
              </a:xfrm>
              <a:custGeom>
                <a:avLst/>
                <a:gdLst>
                  <a:gd name="T0" fmla="*/ 806 w 806"/>
                  <a:gd name="T1" fmla="*/ 401 h 806"/>
                  <a:gd name="T2" fmla="*/ 733 w 806"/>
                  <a:gd name="T3" fmla="*/ 336 h 806"/>
                  <a:gd name="T4" fmla="*/ 776 w 806"/>
                  <a:gd name="T5" fmla="*/ 248 h 806"/>
                  <a:gd name="T6" fmla="*/ 684 w 806"/>
                  <a:gd name="T7" fmla="*/ 217 h 806"/>
                  <a:gd name="T8" fmla="*/ 687 w 806"/>
                  <a:gd name="T9" fmla="*/ 116 h 806"/>
                  <a:gd name="T10" fmla="*/ 590 w 806"/>
                  <a:gd name="T11" fmla="*/ 122 h 806"/>
                  <a:gd name="T12" fmla="*/ 558 w 806"/>
                  <a:gd name="T13" fmla="*/ 30 h 806"/>
                  <a:gd name="T14" fmla="*/ 470 w 806"/>
                  <a:gd name="T15" fmla="*/ 73 h 806"/>
                  <a:gd name="T16" fmla="*/ 401 w 806"/>
                  <a:gd name="T17" fmla="*/ 0 h 806"/>
                  <a:gd name="T18" fmla="*/ 337 w 806"/>
                  <a:gd name="T19" fmla="*/ 73 h 806"/>
                  <a:gd name="T20" fmla="*/ 249 w 806"/>
                  <a:gd name="T21" fmla="*/ 30 h 806"/>
                  <a:gd name="T22" fmla="*/ 217 w 806"/>
                  <a:gd name="T23" fmla="*/ 122 h 806"/>
                  <a:gd name="T24" fmla="*/ 116 w 806"/>
                  <a:gd name="T25" fmla="*/ 120 h 806"/>
                  <a:gd name="T26" fmla="*/ 123 w 806"/>
                  <a:gd name="T27" fmla="*/ 216 h 806"/>
                  <a:gd name="T28" fmla="*/ 31 w 806"/>
                  <a:gd name="T29" fmla="*/ 248 h 806"/>
                  <a:gd name="T30" fmla="*/ 73 w 806"/>
                  <a:gd name="T31" fmla="*/ 336 h 806"/>
                  <a:gd name="T32" fmla="*/ 0 w 806"/>
                  <a:gd name="T33" fmla="*/ 405 h 806"/>
                  <a:gd name="T34" fmla="*/ 73 w 806"/>
                  <a:gd name="T35" fmla="*/ 469 h 806"/>
                  <a:gd name="T36" fmla="*/ 30 w 806"/>
                  <a:gd name="T37" fmla="*/ 557 h 806"/>
                  <a:gd name="T38" fmla="*/ 122 w 806"/>
                  <a:gd name="T39" fmla="*/ 589 h 806"/>
                  <a:gd name="T40" fmla="*/ 120 w 806"/>
                  <a:gd name="T41" fmla="*/ 690 h 806"/>
                  <a:gd name="T42" fmla="*/ 217 w 806"/>
                  <a:gd name="T43" fmla="*/ 684 h 806"/>
                  <a:gd name="T44" fmla="*/ 249 w 806"/>
                  <a:gd name="T45" fmla="*/ 775 h 806"/>
                  <a:gd name="T46" fmla="*/ 336 w 806"/>
                  <a:gd name="T47" fmla="*/ 733 h 806"/>
                  <a:gd name="T48" fmla="*/ 406 w 806"/>
                  <a:gd name="T49" fmla="*/ 806 h 806"/>
                  <a:gd name="T50" fmla="*/ 470 w 806"/>
                  <a:gd name="T51" fmla="*/ 733 h 806"/>
                  <a:gd name="T52" fmla="*/ 558 w 806"/>
                  <a:gd name="T53" fmla="*/ 776 h 806"/>
                  <a:gd name="T54" fmla="*/ 589 w 806"/>
                  <a:gd name="T55" fmla="*/ 684 h 806"/>
                  <a:gd name="T56" fmla="*/ 690 w 806"/>
                  <a:gd name="T57" fmla="*/ 686 h 806"/>
                  <a:gd name="T58" fmla="*/ 684 w 806"/>
                  <a:gd name="T59" fmla="*/ 589 h 806"/>
                  <a:gd name="T60" fmla="*/ 776 w 806"/>
                  <a:gd name="T61" fmla="*/ 557 h 806"/>
                  <a:gd name="T62" fmla="*/ 733 w 806"/>
                  <a:gd name="T63" fmla="*/ 470 h 806"/>
                  <a:gd name="T64" fmla="*/ 170 w 806"/>
                  <a:gd name="T65" fmla="*/ 517 h 806"/>
                  <a:gd name="T66" fmla="*/ 636 w 806"/>
                  <a:gd name="T67" fmla="*/ 289 h 806"/>
                  <a:gd name="T68" fmla="*/ 170 w 806"/>
                  <a:gd name="T69" fmla="*/ 517 h 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06" h="806">
                    <a:moveTo>
                      <a:pt x="740" y="423"/>
                    </a:moveTo>
                    <a:cubicBezTo>
                      <a:pt x="806" y="401"/>
                      <a:pt x="806" y="401"/>
                      <a:pt x="806" y="401"/>
                    </a:cubicBezTo>
                    <a:cubicBezTo>
                      <a:pt x="803" y="349"/>
                      <a:pt x="803" y="349"/>
                      <a:pt x="803" y="349"/>
                    </a:cubicBezTo>
                    <a:cubicBezTo>
                      <a:pt x="733" y="336"/>
                      <a:pt x="733" y="336"/>
                      <a:pt x="733" y="336"/>
                    </a:cubicBezTo>
                    <a:cubicBezTo>
                      <a:pt x="731" y="322"/>
                      <a:pt x="727" y="309"/>
                      <a:pt x="722" y="295"/>
                    </a:cubicBezTo>
                    <a:cubicBezTo>
                      <a:pt x="776" y="248"/>
                      <a:pt x="776" y="248"/>
                      <a:pt x="776" y="248"/>
                    </a:cubicBezTo>
                    <a:cubicBezTo>
                      <a:pt x="754" y="202"/>
                      <a:pt x="754" y="202"/>
                      <a:pt x="754" y="202"/>
                    </a:cubicBezTo>
                    <a:cubicBezTo>
                      <a:pt x="684" y="217"/>
                      <a:pt x="684" y="217"/>
                      <a:pt x="684" y="217"/>
                    </a:cubicBezTo>
                    <a:cubicBezTo>
                      <a:pt x="675" y="204"/>
                      <a:pt x="666" y="191"/>
                      <a:pt x="655" y="179"/>
                    </a:cubicBezTo>
                    <a:cubicBezTo>
                      <a:pt x="687" y="116"/>
                      <a:pt x="687" y="116"/>
                      <a:pt x="687" y="116"/>
                    </a:cubicBezTo>
                    <a:cubicBezTo>
                      <a:pt x="648" y="82"/>
                      <a:pt x="648" y="82"/>
                      <a:pt x="648" y="82"/>
                    </a:cubicBezTo>
                    <a:cubicBezTo>
                      <a:pt x="590" y="122"/>
                      <a:pt x="590" y="122"/>
                      <a:pt x="590" y="122"/>
                    </a:cubicBezTo>
                    <a:cubicBezTo>
                      <a:pt x="578" y="114"/>
                      <a:pt x="565" y="107"/>
                      <a:pt x="552" y="101"/>
                    </a:cubicBezTo>
                    <a:cubicBezTo>
                      <a:pt x="558" y="30"/>
                      <a:pt x="558" y="30"/>
                      <a:pt x="558" y="30"/>
                    </a:cubicBezTo>
                    <a:cubicBezTo>
                      <a:pt x="509" y="14"/>
                      <a:pt x="509" y="14"/>
                      <a:pt x="509" y="14"/>
                    </a:cubicBezTo>
                    <a:cubicBezTo>
                      <a:pt x="470" y="73"/>
                      <a:pt x="470" y="73"/>
                      <a:pt x="470" y="73"/>
                    </a:cubicBezTo>
                    <a:cubicBezTo>
                      <a:pt x="455" y="70"/>
                      <a:pt x="439" y="68"/>
                      <a:pt x="423" y="67"/>
                    </a:cubicBezTo>
                    <a:cubicBezTo>
                      <a:pt x="401" y="0"/>
                      <a:pt x="401" y="0"/>
                      <a:pt x="401" y="0"/>
                    </a:cubicBezTo>
                    <a:cubicBezTo>
                      <a:pt x="350" y="3"/>
                      <a:pt x="350" y="3"/>
                      <a:pt x="350" y="3"/>
                    </a:cubicBezTo>
                    <a:cubicBezTo>
                      <a:pt x="337" y="73"/>
                      <a:pt x="337" y="73"/>
                      <a:pt x="337" y="73"/>
                    </a:cubicBezTo>
                    <a:cubicBezTo>
                      <a:pt x="323" y="75"/>
                      <a:pt x="309" y="79"/>
                      <a:pt x="295" y="84"/>
                    </a:cubicBezTo>
                    <a:cubicBezTo>
                      <a:pt x="249" y="30"/>
                      <a:pt x="249" y="30"/>
                      <a:pt x="249" y="30"/>
                    </a:cubicBezTo>
                    <a:cubicBezTo>
                      <a:pt x="203" y="52"/>
                      <a:pt x="203" y="52"/>
                      <a:pt x="203" y="52"/>
                    </a:cubicBezTo>
                    <a:cubicBezTo>
                      <a:pt x="217" y="122"/>
                      <a:pt x="217" y="122"/>
                      <a:pt x="217" y="122"/>
                    </a:cubicBezTo>
                    <a:cubicBezTo>
                      <a:pt x="204" y="131"/>
                      <a:pt x="191" y="140"/>
                      <a:pt x="179" y="151"/>
                    </a:cubicBezTo>
                    <a:cubicBezTo>
                      <a:pt x="116" y="120"/>
                      <a:pt x="116" y="120"/>
                      <a:pt x="116" y="120"/>
                    </a:cubicBezTo>
                    <a:cubicBezTo>
                      <a:pt x="83" y="158"/>
                      <a:pt x="83" y="158"/>
                      <a:pt x="83" y="158"/>
                    </a:cubicBezTo>
                    <a:cubicBezTo>
                      <a:pt x="123" y="216"/>
                      <a:pt x="123" y="216"/>
                      <a:pt x="123" y="216"/>
                    </a:cubicBezTo>
                    <a:cubicBezTo>
                      <a:pt x="115" y="228"/>
                      <a:pt x="107" y="241"/>
                      <a:pt x="101" y="254"/>
                    </a:cubicBezTo>
                    <a:cubicBezTo>
                      <a:pt x="31" y="248"/>
                      <a:pt x="31" y="248"/>
                      <a:pt x="31" y="248"/>
                    </a:cubicBezTo>
                    <a:cubicBezTo>
                      <a:pt x="14" y="297"/>
                      <a:pt x="14" y="297"/>
                      <a:pt x="14" y="297"/>
                    </a:cubicBezTo>
                    <a:cubicBezTo>
                      <a:pt x="73" y="336"/>
                      <a:pt x="73" y="336"/>
                      <a:pt x="73" y="336"/>
                    </a:cubicBezTo>
                    <a:cubicBezTo>
                      <a:pt x="70" y="351"/>
                      <a:pt x="68" y="367"/>
                      <a:pt x="67" y="383"/>
                    </a:cubicBezTo>
                    <a:cubicBezTo>
                      <a:pt x="0" y="405"/>
                      <a:pt x="0" y="405"/>
                      <a:pt x="0" y="405"/>
                    </a:cubicBezTo>
                    <a:cubicBezTo>
                      <a:pt x="4" y="456"/>
                      <a:pt x="4" y="456"/>
                      <a:pt x="4" y="456"/>
                    </a:cubicBezTo>
                    <a:cubicBezTo>
                      <a:pt x="73" y="469"/>
                      <a:pt x="73" y="469"/>
                      <a:pt x="73" y="469"/>
                    </a:cubicBezTo>
                    <a:cubicBezTo>
                      <a:pt x="76" y="483"/>
                      <a:pt x="79" y="497"/>
                      <a:pt x="84" y="511"/>
                    </a:cubicBezTo>
                    <a:cubicBezTo>
                      <a:pt x="30" y="557"/>
                      <a:pt x="30" y="557"/>
                      <a:pt x="30" y="557"/>
                    </a:cubicBezTo>
                    <a:cubicBezTo>
                      <a:pt x="52" y="603"/>
                      <a:pt x="52" y="603"/>
                      <a:pt x="52" y="603"/>
                    </a:cubicBezTo>
                    <a:cubicBezTo>
                      <a:pt x="122" y="589"/>
                      <a:pt x="122" y="589"/>
                      <a:pt x="122" y="589"/>
                    </a:cubicBezTo>
                    <a:cubicBezTo>
                      <a:pt x="131" y="602"/>
                      <a:pt x="141" y="615"/>
                      <a:pt x="151" y="627"/>
                    </a:cubicBezTo>
                    <a:cubicBezTo>
                      <a:pt x="120" y="690"/>
                      <a:pt x="120" y="690"/>
                      <a:pt x="120" y="690"/>
                    </a:cubicBezTo>
                    <a:cubicBezTo>
                      <a:pt x="158" y="723"/>
                      <a:pt x="158" y="723"/>
                      <a:pt x="158" y="723"/>
                    </a:cubicBezTo>
                    <a:cubicBezTo>
                      <a:pt x="217" y="684"/>
                      <a:pt x="217" y="684"/>
                      <a:pt x="217" y="684"/>
                    </a:cubicBezTo>
                    <a:cubicBezTo>
                      <a:pt x="229" y="692"/>
                      <a:pt x="241" y="699"/>
                      <a:pt x="254" y="705"/>
                    </a:cubicBezTo>
                    <a:cubicBezTo>
                      <a:pt x="249" y="775"/>
                      <a:pt x="249" y="775"/>
                      <a:pt x="249" y="775"/>
                    </a:cubicBezTo>
                    <a:cubicBezTo>
                      <a:pt x="297" y="792"/>
                      <a:pt x="297" y="792"/>
                      <a:pt x="297" y="792"/>
                    </a:cubicBezTo>
                    <a:cubicBezTo>
                      <a:pt x="336" y="733"/>
                      <a:pt x="336" y="733"/>
                      <a:pt x="336" y="733"/>
                    </a:cubicBezTo>
                    <a:cubicBezTo>
                      <a:pt x="352" y="736"/>
                      <a:pt x="367" y="738"/>
                      <a:pt x="383" y="739"/>
                    </a:cubicBezTo>
                    <a:cubicBezTo>
                      <a:pt x="406" y="806"/>
                      <a:pt x="406" y="806"/>
                      <a:pt x="406" y="806"/>
                    </a:cubicBezTo>
                    <a:cubicBezTo>
                      <a:pt x="457" y="803"/>
                      <a:pt x="457" y="803"/>
                      <a:pt x="457" y="803"/>
                    </a:cubicBezTo>
                    <a:cubicBezTo>
                      <a:pt x="470" y="733"/>
                      <a:pt x="470" y="733"/>
                      <a:pt x="470" y="733"/>
                    </a:cubicBezTo>
                    <a:cubicBezTo>
                      <a:pt x="484" y="730"/>
                      <a:pt x="498" y="727"/>
                      <a:pt x="511" y="722"/>
                    </a:cubicBezTo>
                    <a:cubicBezTo>
                      <a:pt x="558" y="776"/>
                      <a:pt x="558" y="776"/>
                      <a:pt x="558" y="776"/>
                    </a:cubicBezTo>
                    <a:cubicBezTo>
                      <a:pt x="604" y="754"/>
                      <a:pt x="604" y="754"/>
                      <a:pt x="604" y="754"/>
                    </a:cubicBezTo>
                    <a:cubicBezTo>
                      <a:pt x="589" y="684"/>
                      <a:pt x="589" y="684"/>
                      <a:pt x="589" y="684"/>
                    </a:cubicBezTo>
                    <a:cubicBezTo>
                      <a:pt x="603" y="675"/>
                      <a:pt x="615" y="665"/>
                      <a:pt x="627" y="655"/>
                    </a:cubicBezTo>
                    <a:cubicBezTo>
                      <a:pt x="690" y="686"/>
                      <a:pt x="690" y="686"/>
                      <a:pt x="690" y="686"/>
                    </a:cubicBezTo>
                    <a:cubicBezTo>
                      <a:pt x="724" y="648"/>
                      <a:pt x="724" y="648"/>
                      <a:pt x="724" y="648"/>
                    </a:cubicBezTo>
                    <a:cubicBezTo>
                      <a:pt x="684" y="589"/>
                      <a:pt x="684" y="589"/>
                      <a:pt x="684" y="589"/>
                    </a:cubicBezTo>
                    <a:cubicBezTo>
                      <a:pt x="692" y="577"/>
                      <a:pt x="699" y="565"/>
                      <a:pt x="705" y="552"/>
                    </a:cubicBezTo>
                    <a:cubicBezTo>
                      <a:pt x="776" y="557"/>
                      <a:pt x="776" y="557"/>
                      <a:pt x="776" y="557"/>
                    </a:cubicBezTo>
                    <a:cubicBezTo>
                      <a:pt x="792" y="509"/>
                      <a:pt x="792" y="509"/>
                      <a:pt x="792" y="509"/>
                    </a:cubicBezTo>
                    <a:cubicBezTo>
                      <a:pt x="733" y="470"/>
                      <a:pt x="733" y="470"/>
                      <a:pt x="733" y="470"/>
                    </a:cubicBezTo>
                    <a:cubicBezTo>
                      <a:pt x="736" y="455"/>
                      <a:pt x="739" y="439"/>
                      <a:pt x="740" y="423"/>
                    </a:cubicBezTo>
                    <a:close/>
                    <a:moveTo>
                      <a:pt x="170" y="517"/>
                    </a:moveTo>
                    <a:cubicBezTo>
                      <a:pt x="107" y="388"/>
                      <a:pt x="161" y="233"/>
                      <a:pt x="289" y="170"/>
                    </a:cubicBezTo>
                    <a:cubicBezTo>
                      <a:pt x="418" y="107"/>
                      <a:pt x="573" y="160"/>
                      <a:pt x="636" y="289"/>
                    </a:cubicBezTo>
                    <a:cubicBezTo>
                      <a:pt x="699" y="417"/>
                      <a:pt x="646" y="573"/>
                      <a:pt x="517" y="636"/>
                    </a:cubicBezTo>
                    <a:cubicBezTo>
                      <a:pt x="389" y="699"/>
                      <a:pt x="233" y="646"/>
                      <a:pt x="170" y="51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th-TH"/>
              </a:p>
            </p:txBody>
          </p:sp>
          <p:grpSp>
            <p:nvGrpSpPr>
              <p:cNvPr id="126" name="Group 125"/>
              <p:cNvGrpSpPr/>
              <p:nvPr/>
            </p:nvGrpSpPr>
            <p:grpSpPr>
              <a:xfrm>
                <a:off x="-1364776" y="1390364"/>
                <a:ext cx="4429896" cy="4429896"/>
                <a:chOff x="11347902" y="8263156"/>
                <a:chExt cx="5452844" cy="5452844"/>
              </a:xfrm>
            </p:grpSpPr>
            <p:pic>
              <p:nvPicPr>
                <p:cNvPr id="127" name="Picture 12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347902" y="8263156"/>
                  <a:ext cx="5452844" cy="5452844"/>
                </a:xfrm>
                <a:prstGeom prst="rect">
                  <a:avLst/>
                </a:prstGeom>
              </p:spPr>
            </p:pic>
            <p:sp>
              <p:nvSpPr>
                <p:cNvPr id="128" name="Rectangle 139"/>
                <p:cNvSpPr/>
                <p:nvPr/>
              </p:nvSpPr>
              <p:spPr>
                <a:xfrm>
                  <a:off x="12637665" y="9029202"/>
                  <a:ext cx="3019661" cy="302044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p>
              </p:txBody>
            </p:sp>
            <p:grpSp>
              <p:nvGrpSpPr>
                <p:cNvPr id="129" name="กลุ่ม 79"/>
                <p:cNvGrpSpPr/>
                <p:nvPr/>
              </p:nvGrpSpPr>
              <p:grpSpPr>
                <a:xfrm>
                  <a:off x="13627245" y="9762741"/>
                  <a:ext cx="1040499" cy="1553370"/>
                  <a:chOff x="9260948" y="10553700"/>
                  <a:chExt cx="447675" cy="668338"/>
                </a:xfrm>
                <a:solidFill>
                  <a:schemeClr val="bg1"/>
                </a:solidFill>
              </p:grpSpPr>
              <p:sp>
                <p:nvSpPr>
                  <p:cNvPr id="130" name="Freeform 220"/>
                  <p:cNvSpPr>
                    <a:spLocks noEditPoints="1"/>
                  </p:cNvSpPr>
                  <p:nvPr/>
                </p:nvSpPr>
                <p:spPr bwMode="auto">
                  <a:xfrm>
                    <a:off x="9260948" y="10553700"/>
                    <a:ext cx="447675" cy="668338"/>
                  </a:xfrm>
                  <a:custGeom>
                    <a:avLst/>
                    <a:gdLst>
                      <a:gd name="T0" fmla="*/ 43 w 47"/>
                      <a:gd name="T1" fmla="*/ 12 h 70"/>
                      <a:gd name="T2" fmla="*/ 47 w 47"/>
                      <a:gd name="T3" fmla="*/ 10 h 70"/>
                      <a:gd name="T4" fmla="*/ 45 w 47"/>
                      <a:gd name="T5" fmla="*/ 0 h 70"/>
                      <a:gd name="T6" fmla="*/ 0 w 47"/>
                      <a:gd name="T7" fmla="*/ 2 h 70"/>
                      <a:gd name="T8" fmla="*/ 1 w 47"/>
                      <a:gd name="T9" fmla="*/ 12 h 70"/>
                      <a:gd name="T10" fmla="*/ 4 w 47"/>
                      <a:gd name="T11" fmla="*/ 14 h 70"/>
                      <a:gd name="T12" fmla="*/ 17 w 47"/>
                      <a:gd name="T13" fmla="*/ 36 h 70"/>
                      <a:gd name="T14" fmla="*/ 4 w 47"/>
                      <a:gd name="T15" fmla="*/ 59 h 70"/>
                      <a:gd name="T16" fmla="*/ 0 w 47"/>
                      <a:gd name="T17" fmla="*/ 60 h 70"/>
                      <a:gd name="T18" fmla="*/ 1 w 47"/>
                      <a:gd name="T19" fmla="*/ 70 h 70"/>
                      <a:gd name="T20" fmla="*/ 47 w 47"/>
                      <a:gd name="T21" fmla="*/ 69 h 70"/>
                      <a:gd name="T22" fmla="*/ 45 w 47"/>
                      <a:gd name="T23" fmla="*/ 59 h 70"/>
                      <a:gd name="T24" fmla="*/ 43 w 47"/>
                      <a:gd name="T25" fmla="*/ 56 h 70"/>
                      <a:gd name="T26" fmla="*/ 30 w 47"/>
                      <a:gd name="T27" fmla="*/ 35 h 70"/>
                      <a:gd name="T28" fmla="*/ 3 w 47"/>
                      <a:gd name="T29" fmla="*/ 8 h 70"/>
                      <a:gd name="T30" fmla="*/ 43 w 47"/>
                      <a:gd name="T31" fmla="*/ 3 h 70"/>
                      <a:gd name="T32" fmla="*/ 3 w 47"/>
                      <a:gd name="T33" fmla="*/ 8 h 70"/>
                      <a:gd name="T34" fmla="*/ 43 w 47"/>
                      <a:gd name="T35" fmla="*/ 62 h 70"/>
                      <a:gd name="T36" fmla="*/ 3 w 47"/>
                      <a:gd name="T37" fmla="*/ 67 h 70"/>
                      <a:gd name="T38" fmla="*/ 6 w 47"/>
                      <a:gd name="T39" fmla="*/ 62 h 70"/>
                      <a:gd name="T40" fmla="*/ 41 w 47"/>
                      <a:gd name="T41" fmla="*/ 62 h 70"/>
                      <a:gd name="T42" fmla="*/ 39 w 47"/>
                      <a:gd name="T43" fmla="*/ 56 h 70"/>
                      <a:gd name="T44" fmla="*/ 7 w 47"/>
                      <a:gd name="T45" fmla="*/ 59 h 70"/>
                      <a:gd name="T46" fmla="*/ 8 w 47"/>
                      <a:gd name="T47" fmla="*/ 51 h 70"/>
                      <a:gd name="T48" fmla="*/ 39 w 47"/>
                      <a:gd name="T49" fmla="*/ 56 h 70"/>
                      <a:gd name="T50" fmla="*/ 37 w 47"/>
                      <a:gd name="T51" fmla="*/ 48 h 70"/>
                      <a:gd name="T52" fmla="*/ 19 w 47"/>
                      <a:gd name="T53" fmla="*/ 39 h 70"/>
                      <a:gd name="T54" fmla="*/ 20 w 47"/>
                      <a:gd name="T55" fmla="*/ 33 h 70"/>
                      <a:gd name="T56" fmla="*/ 7 w 47"/>
                      <a:gd name="T57" fmla="*/ 14 h 70"/>
                      <a:gd name="T58" fmla="*/ 9 w 47"/>
                      <a:gd name="T59" fmla="*/ 12 h 70"/>
                      <a:gd name="T60" fmla="*/ 38 w 47"/>
                      <a:gd name="T61" fmla="*/ 12 h 70"/>
                      <a:gd name="T62" fmla="*/ 39 w 47"/>
                      <a:gd name="T63" fmla="*/ 14 h 70"/>
                      <a:gd name="T64" fmla="*/ 27 w 47"/>
                      <a:gd name="T65" fmla="*/ 33 h 70"/>
                      <a:gd name="T66" fmla="*/ 28 w 47"/>
                      <a:gd name="T67" fmla="*/ 3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7" h="70">
                        <a:moveTo>
                          <a:pt x="43" y="14"/>
                        </a:moveTo>
                        <a:cubicBezTo>
                          <a:pt x="43" y="12"/>
                          <a:pt x="43" y="12"/>
                          <a:pt x="43" y="12"/>
                        </a:cubicBezTo>
                        <a:cubicBezTo>
                          <a:pt x="45" y="12"/>
                          <a:pt x="45" y="12"/>
                          <a:pt x="45" y="12"/>
                        </a:cubicBezTo>
                        <a:cubicBezTo>
                          <a:pt x="46" y="12"/>
                          <a:pt x="47" y="11"/>
                          <a:pt x="47" y="10"/>
                        </a:cubicBezTo>
                        <a:cubicBezTo>
                          <a:pt x="47" y="2"/>
                          <a:pt x="47" y="2"/>
                          <a:pt x="47" y="2"/>
                        </a:cubicBezTo>
                        <a:cubicBezTo>
                          <a:pt x="47" y="1"/>
                          <a:pt x="46" y="0"/>
                          <a:pt x="45" y="0"/>
                        </a:cubicBezTo>
                        <a:cubicBezTo>
                          <a:pt x="1" y="0"/>
                          <a:pt x="1" y="0"/>
                          <a:pt x="1" y="0"/>
                        </a:cubicBezTo>
                        <a:cubicBezTo>
                          <a:pt x="1" y="0"/>
                          <a:pt x="0" y="1"/>
                          <a:pt x="0" y="2"/>
                        </a:cubicBezTo>
                        <a:cubicBezTo>
                          <a:pt x="0" y="10"/>
                          <a:pt x="0" y="10"/>
                          <a:pt x="0" y="10"/>
                        </a:cubicBezTo>
                        <a:cubicBezTo>
                          <a:pt x="0" y="11"/>
                          <a:pt x="1" y="12"/>
                          <a:pt x="1" y="12"/>
                        </a:cubicBezTo>
                        <a:cubicBezTo>
                          <a:pt x="4" y="12"/>
                          <a:pt x="4" y="12"/>
                          <a:pt x="4" y="12"/>
                        </a:cubicBezTo>
                        <a:cubicBezTo>
                          <a:pt x="4" y="14"/>
                          <a:pt x="4" y="14"/>
                          <a:pt x="4" y="14"/>
                        </a:cubicBezTo>
                        <a:cubicBezTo>
                          <a:pt x="4" y="23"/>
                          <a:pt x="9" y="31"/>
                          <a:pt x="17" y="35"/>
                        </a:cubicBezTo>
                        <a:cubicBezTo>
                          <a:pt x="17" y="36"/>
                          <a:pt x="17" y="36"/>
                          <a:pt x="17" y="36"/>
                        </a:cubicBezTo>
                        <a:cubicBezTo>
                          <a:pt x="9" y="40"/>
                          <a:pt x="4" y="48"/>
                          <a:pt x="4" y="56"/>
                        </a:cubicBezTo>
                        <a:cubicBezTo>
                          <a:pt x="4" y="59"/>
                          <a:pt x="4" y="59"/>
                          <a:pt x="4" y="59"/>
                        </a:cubicBezTo>
                        <a:cubicBezTo>
                          <a:pt x="1" y="59"/>
                          <a:pt x="1" y="59"/>
                          <a:pt x="1" y="59"/>
                        </a:cubicBezTo>
                        <a:cubicBezTo>
                          <a:pt x="1" y="59"/>
                          <a:pt x="0" y="59"/>
                          <a:pt x="0" y="60"/>
                        </a:cubicBezTo>
                        <a:cubicBezTo>
                          <a:pt x="0" y="69"/>
                          <a:pt x="0" y="69"/>
                          <a:pt x="0" y="69"/>
                        </a:cubicBezTo>
                        <a:cubicBezTo>
                          <a:pt x="0" y="70"/>
                          <a:pt x="1" y="70"/>
                          <a:pt x="1" y="70"/>
                        </a:cubicBezTo>
                        <a:cubicBezTo>
                          <a:pt x="45" y="70"/>
                          <a:pt x="45" y="70"/>
                          <a:pt x="45" y="70"/>
                        </a:cubicBezTo>
                        <a:cubicBezTo>
                          <a:pt x="46" y="70"/>
                          <a:pt x="47" y="70"/>
                          <a:pt x="47" y="69"/>
                        </a:cubicBezTo>
                        <a:cubicBezTo>
                          <a:pt x="47" y="60"/>
                          <a:pt x="47" y="60"/>
                          <a:pt x="47" y="60"/>
                        </a:cubicBezTo>
                        <a:cubicBezTo>
                          <a:pt x="47" y="59"/>
                          <a:pt x="46" y="59"/>
                          <a:pt x="45" y="59"/>
                        </a:cubicBezTo>
                        <a:cubicBezTo>
                          <a:pt x="43" y="59"/>
                          <a:pt x="43" y="59"/>
                          <a:pt x="43" y="59"/>
                        </a:cubicBezTo>
                        <a:cubicBezTo>
                          <a:pt x="43" y="56"/>
                          <a:pt x="43" y="56"/>
                          <a:pt x="43" y="56"/>
                        </a:cubicBezTo>
                        <a:cubicBezTo>
                          <a:pt x="43" y="48"/>
                          <a:pt x="38" y="40"/>
                          <a:pt x="30" y="36"/>
                        </a:cubicBezTo>
                        <a:cubicBezTo>
                          <a:pt x="30" y="35"/>
                          <a:pt x="30" y="35"/>
                          <a:pt x="30" y="35"/>
                        </a:cubicBezTo>
                        <a:cubicBezTo>
                          <a:pt x="38" y="31"/>
                          <a:pt x="43" y="23"/>
                          <a:pt x="43" y="14"/>
                        </a:cubicBezTo>
                        <a:close/>
                        <a:moveTo>
                          <a:pt x="3" y="8"/>
                        </a:moveTo>
                        <a:cubicBezTo>
                          <a:pt x="3" y="3"/>
                          <a:pt x="3" y="3"/>
                          <a:pt x="3" y="3"/>
                        </a:cubicBezTo>
                        <a:cubicBezTo>
                          <a:pt x="43" y="3"/>
                          <a:pt x="43" y="3"/>
                          <a:pt x="43" y="3"/>
                        </a:cubicBezTo>
                        <a:cubicBezTo>
                          <a:pt x="43" y="8"/>
                          <a:pt x="43" y="8"/>
                          <a:pt x="43" y="8"/>
                        </a:cubicBezTo>
                        <a:lnTo>
                          <a:pt x="3" y="8"/>
                        </a:lnTo>
                        <a:close/>
                        <a:moveTo>
                          <a:pt x="41" y="62"/>
                        </a:moveTo>
                        <a:cubicBezTo>
                          <a:pt x="43" y="62"/>
                          <a:pt x="43" y="62"/>
                          <a:pt x="43" y="62"/>
                        </a:cubicBezTo>
                        <a:cubicBezTo>
                          <a:pt x="43" y="67"/>
                          <a:pt x="43" y="67"/>
                          <a:pt x="43" y="67"/>
                        </a:cubicBezTo>
                        <a:cubicBezTo>
                          <a:pt x="3" y="67"/>
                          <a:pt x="3" y="67"/>
                          <a:pt x="3" y="67"/>
                        </a:cubicBezTo>
                        <a:cubicBezTo>
                          <a:pt x="3" y="62"/>
                          <a:pt x="3" y="62"/>
                          <a:pt x="3" y="62"/>
                        </a:cubicBezTo>
                        <a:cubicBezTo>
                          <a:pt x="6" y="62"/>
                          <a:pt x="6" y="62"/>
                          <a:pt x="6" y="62"/>
                        </a:cubicBezTo>
                        <a:cubicBezTo>
                          <a:pt x="6" y="62"/>
                          <a:pt x="6" y="62"/>
                          <a:pt x="6" y="62"/>
                        </a:cubicBezTo>
                        <a:cubicBezTo>
                          <a:pt x="41" y="62"/>
                          <a:pt x="41" y="62"/>
                          <a:pt x="41" y="62"/>
                        </a:cubicBezTo>
                        <a:cubicBezTo>
                          <a:pt x="41" y="62"/>
                          <a:pt x="41" y="62"/>
                          <a:pt x="41" y="62"/>
                        </a:cubicBezTo>
                        <a:close/>
                        <a:moveTo>
                          <a:pt x="39" y="56"/>
                        </a:moveTo>
                        <a:cubicBezTo>
                          <a:pt x="39" y="59"/>
                          <a:pt x="39" y="59"/>
                          <a:pt x="39" y="59"/>
                        </a:cubicBezTo>
                        <a:cubicBezTo>
                          <a:pt x="7" y="59"/>
                          <a:pt x="7" y="59"/>
                          <a:pt x="7" y="59"/>
                        </a:cubicBezTo>
                        <a:cubicBezTo>
                          <a:pt x="7" y="56"/>
                          <a:pt x="7" y="56"/>
                          <a:pt x="7" y="56"/>
                        </a:cubicBezTo>
                        <a:cubicBezTo>
                          <a:pt x="7" y="55"/>
                          <a:pt x="8" y="53"/>
                          <a:pt x="8" y="51"/>
                        </a:cubicBezTo>
                        <a:cubicBezTo>
                          <a:pt x="39" y="51"/>
                          <a:pt x="39" y="51"/>
                          <a:pt x="39" y="51"/>
                        </a:cubicBezTo>
                        <a:cubicBezTo>
                          <a:pt x="39" y="53"/>
                          <a:pt x="39" y="55"/>
                          <a:pt x="39" y="56"/>
                        </a:cubicBezTo>
                        <a:close/>
                        <a:moveTo>
                          <a:pt x="28" y="39"/>
                        </a:moveTo>
                        <a:cubicBezTo>
                          <a:pt x="32" y="40"/>
                          <a:pt x="35" y="44"/>
                          <a:pt x="37" y="48"/>
                        </a:cubicBezTo>
                        <a:cubicBezTo>
                          <a:pt x="9" y="48"/>
                          <a:pt x="9" y="48"/>
                          <a:pt x="9" y="48"/>
                        </a:cubicBezTo>
                        <a:cubicBezTo>
                          <a:pt x="11" y="44"/>
                          <a:pt x="15" y="40"/>
                          <a:pt x="19" y="39"/>
                        </a:cubicBezTo>
                        <a:cubicBezTo>
                          <a:pt x="20" y="38"/>
                          <a:pt x="20" y="38"/>
                          <a:pt x="20" y="37"/>
                        </a:cubicBezTo>
                        <a:cubicBezTo>
                          <a:pt x="20" y="33"/>
                          <a:pt x="20" y="33"/>
                          <a:pt x="20" y="33"/>
                        </a:cubicBezTo>
                        <a:cubicBezTo>
                          <a:pt x="20" y="33"/>
                          <a:pt x="20" y="32"/>
                          <a:pt x="19" y="32"/>
                        </a:cubicBezTo>
                        <a:cubicBezTo>
                          <a:pt x="12" y="29"/>
                          <a:pt x="7" y="22"/>
                          <a:pt x="7" y="14"/>
                        </a:cubicBezTo>
                        <a:cubicBezTo>
                          <a:pt x="7" y="12"/>
                          <a:pt x="7" y="12"/>
                          <a:pt x="7" y="12"/>
                        </a:cubicBezTo>
                        <a:cubicBezTo>
                          <a:pt x="9" y="12"/>
                          <a:pt x="9" y="12"/>
                          <a:pt x="9" y="12"/>
                        </a:cubicBezTo>
                        <a:cubicBezTo>
                          <a:pt x="38" y="12"/>
                          <a:pt x="38" y="12"/>
                          <a:pt x="38" y="12"/>
                        </a:cubicBezTo>
                        <a:cubicBezTo>
                          <a:pt x="38" y="12"/>
                          <a:pt x="38" y="12"/>
                          <a:pt x="38" y="12"/>
                        </a:cubicBezTo>
                        <a:cubicBezTo>
                          <a:pt x="39" y="12"/>
                          <a:pt x="39" y="12"/>
                          <a:pt x="39" y="12"/>
                        </a:cubicBezTo>
                        <a:cubicBezTo>
                          <a:pt x="39" y="14"/>
                          <a:pt x="39" y="14"/>
                          <a:pt x="39" y="14"/>
                        </a:cubicBezTo>
                        <a:cubicBezTo>
                          <a:pt x="39" y="22"/>
                          <a:pt x="35" y="29"/>
                          <a:pt x="28" y="32"/>
                        </a:cubicBezTo>
                        <a:cubicBezTo>
                          <a:pt x="27" y="32"/>
                          <a:pt x="27" y="33"/>
                          <a:pt x="27" y="33"/>
                        </a:cubicBezTo>
                        <a:cubicBezTo>
                          <a:pt x="27" y="37"/>
                          <a:pt x="27" y="37"/>
                          <a:pt x="27" y="37"/>
                        </a:cubicBezTo>
                        <a:cubicBezTo>
                          <a:pt x="27" y="38"/>
                          <a:pt x="27" y="38"/>
                          <a:pt x="28"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31" name="Oval 221"/>
                  <p:cNvSpPr>
                    <a:spLocks noChangeArrowheads="1"/>
                  </p:cNvSpPr>
                  <p:nvPr/>
                </p:nvSpPr>
                <p:spPr bwMode="auto">
                  <a:xfrm>
                    <a:off x="9508598" y="10726737"/>
                    <a:ext cx="66675" cy="666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32" name="Oval 222"/>
                  <p:cNvSpPr>
                    <a:spLocks noChangeArrowheads="1"/>
                  </p:cNvSpPr>
                  <p:nvPr/>
                </p:nvSpPr>
                <p:spPr bwMode="auto">
                  <a:xfrm>
                    <a:off x="9480023" y="10793412"/>
                    <a:ext cx="38100" cy="381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33" name="Oval 223"/>
                  <p:cNvSpPr>
                    <a:spLocks noChangeArrowheads="1"/>
                  </p:cNvSpPr>
                  <p:nvPr/>
                </p:nvSpPr>
                <p:spPr bwMode="auto">
                  <a:xfrm>
                    <a:off x="9499073" y="10936287"/>
                    <a:ext cx="28575" cy="381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grpSp>
        </p:grpSp>
        <p:grpSp>
          <p:nvGrpSpPr>
            <p:cNvPr id="2" name="Group 1"/>
            <p:cNvGrpSpPr/>
            <p:nvPr/>
          </p:nvGrpSpPr>
          <p:grpSpPr>
            <a:xfrm>
              <a:off x="17238466" y="2050083"/>
              <a:ext cx="3076771" cy="3207717"/>
              <a:chOff x="3503224" y="963455"/>
              <a:chExt cx="4658540" cy="4856805"/>
            </a:xfrm>
          </p:grpSpPr>
          <p:sp>
            <p:nvSpPr>
              <p:cNvPr id="125" name="Freeform 7"/>
              <p:cNvSpPr>
                <a:spLocks noEditPoints="1"/>
              </p:cNvSpPr>
              <p:nvPr/>
            </p:nvSpPr>
            <p:spPr bwMode="auto">
              <a:xfrm>
                <a:off x="3503224" y="963455"/>
                <a:ext cx="4658540" cy="4630379"/>
              </a:xfrm>
              <a:custGeom>
                <a:avLst/>
                <a:gdLst>
                  <a:gd name="T0" fmla="*/ 806 w 806"/>
                  <a:gd name="T1" fmla="*/ 401 h 806"/>
                  <a:gd name="T2" fmla="*/ 733 w 806"/>
                  <a:gd name="T3" fmla="*/ 336 h 806"/>
                  <a:gd name="T4" fmla="*/ 776 w 806"/>
                  <a:gd name="T5" fmla="*/ 248 h 806"/>
                  <a:gd name="T6" fmla="*/ 684 w 806"/>
                  <a:gd name="T7" fmla="*/ 217 h 806"/>
                  <a:gd name="T8" fmla="*/ 687 w 806"/>
                  <a:gd name="T9" fmla="*/ 116 h 806"/>
                  <a:gd name="T10" fmla="*/ 590 w 806"/>
                  <a:gd name="T11" fmla="*/ 122 h 806"/>
                  <a:gd name="T12" fmla="*/ 558 w 806"/>
                  <a:gd name="T13" fmla="*/ 30 h 806"/>
                  <a:gd name="T14" fmla="*/ 470 w 806"/>
                  <a:gd name="T15" fmla="*/ 73 h 806"/>
                  <a:gd name="T16" fmla="*/ 401 w 806"/>
                  <a:gd name="T17" fmla="*/ 0 h 806"/>
                  <a:gd name="T18" fmla="*/ 337 w 806"/>
                  <a:gd name="T19" fmla="*/ 73 h 806"/>
                  <a:gd name="T20" fmla="*/ 249 w 806"/>
                  <a:gd name="T21" fmla="*/ 30 h 806"/>
                  <a:gd name="T22" fmla="*/ 217 w 806"/>
                  <a:gd name="T23" fmla="*/ 122 h 806"/>
                  <a:gd name="T24" fmla="*/ 116 w 806"/>
                  <a:gd name="T25" fmla="*/ 120 h 806"/>
                  <a:gd name="T26" fmla="*/ 123 w 806"/>
                  <a:gd name="T27" fmla="*/ 216 h 806"/>
                  <a:gd name="T28" fmla="*/ 31 w 806"/>
                  <a:gd name="T29" fmla="*/ 248 h 806"/>
                  <a:gd name="T30" fmla="*/ 73 w 806"/>
                  <a:gd name="T31" fmla="*/ 336 h 806"/>
                  <a:gd name="T32" fmla="*/ 0 w 806"/>
                  <a:gd name="T33" fmla="*/ 405 h 806"/>
                  <a:gd name="T34" fmla="*/ 73 w 806"/>
                  <a:gd name="T35" fmla="*/ 469 h 806"/>
                  <a:gd name="T36" fmla="*/ 30 w 806"/>
                  <a:gd name="T37" fmla="*/ 557 h 806"/>
                  <a:gd name="T38" fmla="*/ 122 w 806"/>
                  <a:gd name="T39" fmla="*/ 589 h 806"/>
                  <a:gd name="T40" fmla="*/ 120 w 806"/>
                  <a:gd name="T41" fmla="*/ 690 h 806"/>
                  <a:gd name="T42" fmla="*/ 217 w 806"/>
                  <a:gd name="T43" fmla="*/ 684 h 806"/>
                  <a:gd name="T44" fmla="*/ 249 w 806"/>
                  <a:gd name="T45" fmla="*/ 775 h 806"/>
                  <a:gd name="T46" fmla="*/ 336 w 806"/>
                  <a:gd name="T47" fmla="*/ 733 h 806"/>
                  <a:gd name="T48" fmla="*/ 406 w 806"/>
                  <a:gd name="T49" fmla="*/ 806 h 806"/>
                  <a:gd name="T50" fmla="*/ 470 w 806"/>
                  <a:gd name="T51" fmla="*/ 733 h 806"/>
                  <a:gd name="T52" fmla="*/ 558 w 806"/>
                  <a:gd name="T53" fmla="*/ 776 h 806"/>
                  <a:gd name="T54" fmla="*/ 589 w 806"/>
                  <a:gd name="T55" fmla="*/ 684 h 806"/>
                  <a:gd name="T56" fmla="*/ 690 w 806"/>
                  <a:gd name="T57" fmla="*/ 686 h 806"/>
                  <a:gd name="T58" fmla="*/ 684 w 806"/>
                  <a:gd name="T59" fmla="*/ 589 h 806"/>
                  <a:gd name="T60" fmla="*/ 776 w 806"/>
                  <a:gd name="T61" fmla="*/ 557 h 806"/>
                  <a:gd name="T62" fmla="*/ 733 w 806"/>
                  <a:gd name="T63" fmla="*/ 470 h 806"/>
                  <a:gd name="T64" fmla="*/ 170 w 806"/>
                  <a:gd name="T65" fmla="*/ 517 h 806"/>
                  <a:gd name="T66" fmla="*/ 636 w 806"/>
                  <a:gd name="T67" fmla="*/ 289 h 806"/>
                  <a:gd name="T68" fmla="*/ 170 w 806"/>
                  <a:gd name="T69" fmla="*/ 517 h 8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06" h="806">
                    <a:moveTo>
                      <a:pt x="740" y="423"/>
                    </a:moveTo>
                    <a:cubicBezTo>
                      <a:pt x="806" y="401"/>
                      <a:pt x="806" y="401"/>
                      <a:pt x="806" y="401"/>
                    </a:cubicBezTo>
                    <a:cubicBezTo>
                      <a:pt x="803" y="349"/>
                      <a:pt x="803" y="349"/>
                      <a:pt x="803" y="349"/>
                    </a:cubicBezTo>
                    <a:cubicBezTo>
                      <a:pt x="733" y="336"/>
                      <a:pt x="733" y="336"/>
                      <a:pt x="733" y="336"/>
                    </a:cubicBezTo>
                    <a:cubicBezTo>
                      <a:pt x="731" y="322"/>
                      <a:pt x="727" y="309"/>
                      <a:pt x="722" y="295"/>
                    </a:cubicBezTo>
                    <a:cubicBezTo>
                      <a:pt x="776" y="248"/>
                      <a:pt x="776" y="248"/>
                      <a:pt x="776" y="248"/>
                    </a:cubicBezTo>
                    <a:cubicBezTo>
                      <a:pt x="754" y="202"/>
                      <a:pt x="754" y="202"/>
                      <a:pt x="754" y="202"/>
                    </a:cubicBezTo>
                    <a:cubicBezTo>
                      <a:pt x="684" y="217"/>
                      <a:pt x="684" y="217"/>
                      <a:pt x="684" y="217"/>
                    </a:cubicBezTo>
                    <a:cubicBezTo>
                      <a:pt x="675" y="204"/>
                      <a:pt x="666" y="191"/>
                      <a:pt x="655" y="179"/>
                    </a:cubicBezTo>
                    <a:cubicBezTo>
                      <a:pt x="687" y="116"/>
                      <a:pt x="687" y="116"/>
                      <a:pt x="687" y="116"/>
                    </a:cubicBezTo>
                    <a:cubicBezTo>
                      <a:pt x="648" y="82"/>
                      <a:pt x="648" y="82"/>
                      <a:pt x="648" y="82"/>
                    </a:cubicBezTo>
                    <a:cubicBezTo>
                      <a:pt x="590" y="122"/>
                      <a:pt x="590" y="122"/>
                      <a:pt x="590" y="122"/>
                    </a:cubicBezTo>
                    <a:cubicBezTo>
                      <a:pt x="578" y="114"/>
                      <a:pt x="565" y="107"/>
                      <a:pt x="552" y="101"/>
                    </a:cubicBezTo>
                    <a:cubicBezTo>
                      <a:pt x="558" y="30"/>
                      <a:pt x="558" y="30"/>
                      <a:pt x="558" y="30"/>
                    </a:cubicBezTo>
                    <a:cubicBezTo>
                      <a:pt x="509" y="14"/>
                      <a:pt x="509" y="14"/>
                      <a:pt x="509" y="14"/>
                    </a:cubicBezTo>
                    <a:cubicBezTo>
                      <a:pt x="470" y="73"/>
                      <a:pt x="470" y="73"/>
                      <a:pt x="470" y="73"/>
                    </a:cubicBezTo>
                    <a:cubicBezTo>
                      <a:pt x="455" y="70"/>
                      <a:pt x="439" y="68"/>
                      <a:pt x="423" y="67"/>
                    </a:cubicBezTo>
                    <a:cubicBezTo>
                      <a:pt x="401" y="0"/>
                      <a:pt x="401" y="0"/>
                      <a:pt x="401" y="0"/>
                    </a:cubicBezTo>
                    <a:cubicBezTo>
                      <a:pt x="350" y="3"/>
                      <a:pt x="350" y="3"/>
                      <a:pt x="350" y="3"/>
                    </a:cubicBezTo>
                    <a:cubicBezTo>
                      <a:pt x="337" y="73"/>
                      <a:pt x="337" y="73"/>
                      <a:pt x="337" y="73"/>
                    </a:cubicBezTo>
                    <a:cubicBezTo>
                      <a:pt x="323" y="75"/>
                      <a:pt x="309" y="79"/>
                      <a:pt x="295" y="84"/>
                    </a:cubicBezTo>
                    <a:cubicBezTo>
                      <a:pt x="249" y="30"/>
                      <a:pt x="249" y="30"/>
                      <a:pt x="249" y="30"/>
                    </a:cubicBezTo>
                    <a:cubicBezTo>
                      <a:pt x="203" y="52"/>
                      <a:pt x="203" y="52"/>
                      <a:pt x="203" y="52"/>
                    </a:cubicBezTo>
                    <a:cubicBezTo>
                      <a:pt x="217" y="122"/>
                      <a:pt x="217" y="122"/>
                      <a:pt x="217" y="122"/>
                    </a:cubicBezTo>
                    <a:cubicBezTo>
                      <a:pt x="204" y="131"/>
                      <a:pt x="191" y="140"/>
                      <a:pt x="179" y="151"/>
                    </a:cubicBezTo>
                    <a:cubicBezTo>
                      <a:pt x="116" y="120"/>
                      <a:pt x="116" y="120"/>
                      <a:pt x="116" y="120"/>
                    </a:cubicBezTo>
                    <a:cubicBezTo>
                      <a:pt x="83" y="158"/>
                      <a:pt x="83" y="158"/>
                      <a:pt x="83" y="158"/>
                    </a:cubicBezTo>
                    <a:cubicBezTo>
                      <a:pt x="123" y="216"/>
                      <a:pt x="123" y="216"/>
                      <a:pt x="123" y="216"/>
                    </a:cubicBezTo>
                    <a:cubicBezTo>
                      <a:pt x="115" y="228"/>
                      <a:pt x="107" y="241"/>
                      <a:pt x="101" y="254"/>
                    </a:cubicBezTo>
                    <a:cubicBezTo>
                      <a:pt x="31" y="248"/>
                      <a:pt x="31" y="248"/>
                      <a:pt x="31" y="248"/>
                    </a:cubicBezTo>
                    <a:cubicBezTo>
                      <a:pt x="14" y="297"/>
                      <a:pt x="14" y="297"/>
                      <a:pt x="14" y="297"/>
                    </a:cubicBezTo>
                    <a:cubicBezTo>
                      <a:pt x="73" y="336"/>
                      <a:pt x="73" y="336"/>
                      <a:pt x="73" y="336"/>
                    </a:cubicBezTo>
                    <a:cubicBezTo>
                      <a:pt x="70" y="351"/>
                      <a:pt x="68" y="367"/>
                      <a:pt x="67" y="383"/>
                    </a:cubicBezTo>
                    <a:cubicBezTo>
                      <a:pt x="0" y="405"/>
                      <a:pt x="0" y="405"/>
                      <a:pt x="0" y="405"/>
                    </a:cubicBezTo>
                    <a:cubicBezTo>
                      <a:pt x="4" y="456"/>
                      <a:pt x="4" y="456"/>
                      <a:pt x="4" y="456"/>
                    </a:cubicBezTo>
                    <a:cubicBezTo>
                      <a:pt x="73" y="469"/>
                      <a:pt x="73" y="469"/>
                      <a:pt x="73" y="469"/>
                    </a:cubicBezTo>
                    <a:cubicBezTo>
                      <a:pt x="76" y="483"/>
                      <a:pt x="79" y="497"/>
                      <a:pt x="84" y="511"/>
                    </a:cubicBezTo>
                    <a:cubicBezTo>
                      <a:pt x="30" y="557"/>
                      <a:pt x="30" y="557"/>
                      <a:pt x="30" y="557"/>
                    </a:cubicBezTo>
                    <a:cubicBezTo>
                      <a:pt x="52" y="603"/>
                      <a:pt x="52" y="603"/>
                      <a:pt x="52" y="603"/>
                    </a:cubicBezTo>
                    <a:cubicBezTo>
                      <a:pt x="122" y="589"/>
                      <a:pt x="122" y="589"/>
                      <a:pt x="122" y="589"/>
                    </a:cubicBezTo>
                    <a:cubicBezTo>
                      <a:pt x="131" y="602"/>
                      <a:pt x="141" y="615"/>
                      <a:pt x="151" y="627"/>
                    </a:cubicBezTo>
                    <a:cubicBezTo>
                      <a:pt x="120" y="690"/>
                      <a:pt x="120" y="690"/>
                      <a:pt x="120" y="690"/>
                    </a:cubicBezTo>
                    <a:cubicBezTo>
                      <a:pt x="158" y="723"/>
                      <a:pt x="158" y="723"/>
                      <a:pt x="158" y="723"/>
                    </a:cubicBezTo>
                    <a:cubicBezTo>
                      <a:pt x="217" y="684"/>
                      <a:pt x="217" y="684"/>
                      <a:pt x="217" y="684"/>
                    </a:cubicBezTo>
                    <a:cubicBezTo>
                      <a:pt x="229" y="692"/>
                      <a:pt x="241" y="699"/>
                      <a:pt x="254" y="705"/>
                    </a:cubicBezTo>
                    <a:cubicBezTo>
                      <a:pt x="249" y="775"/>
                      <a:pt x="249" y="775"/>
                      <a:pt x="249" y="775"/>
                    </a:cubicBezTo>
                    <a:cubicBezTo>
                      <a:pt x="297" y="792"/>
                      <a:pt x="297" y="792"/>
                      <a:pt x="297" y="792"/>
                    </a:cubicBezTo>
                    <a:cubicBezTo>
                      <a:pt x="336" y="733"/>
                      <a:pt x="336" y="733"/>
                      <a:pt x="336" y="733"/>
                    </a:cubicBezTo>
                    <a:cubicBezTo>
                      <a:pt x="352" y="736"/>
                      <a:pt x="367" y="738"/>
                      <a:pt x="383" y="739"/>
                    </a:cubicBezTo>
                    <a:cubicBezTo>
                      <a:pt x="406" y="806"/>
                      <a:pt x="406" y="806"/>
                      <a:pt x="406" y="806"/>
                    </a:cubicBezTo>
                    <a:cubicBezTo>
                      <a:pt x="457" y="803"/>
                      <a:pt x="457" y="803"/>
                      <a:pt x="457" y="803"/>
                    </a:cubicBezTo>
                    <a:cubicBezTo>
                      <a:pt x="470" y="733"/>
                      <a:pt x="470" y="733"/>
                      <a:pt x="470" y="733"/>
                    </a:cubicBezTo>
                    <a:cubicBezTo>
                      <a:pt x="484" y="730"/>
                      <a:pt x="498" y="727"/>
                      <a:pt x="511" y="722"/>
                    </a:cubicBezTo>
                    <a:cubicBezTo>
                      <a:pt x="558" y="776"/>
                      <a:pt x="558" y="776"/>
                      <a:pt x="558" y="776"/>
                    </a:cubicBezTo>
                    <a:cubicBezTo>
                      <a:pt x="604" y="754"/>
                      <a:pt x="604" y="754"/>
                      <a:pt x="604" y="754"/>
                    </a:cubicBezTo>
                    <a:cubicBezTo>
                      <a:pt x="589" y="684"/>
                      <a:pt x="589" y="684"/>
                      <a:pt x="589" y="684"/>
                    </a:cubicBezTo>
                    <a:cubicBezTo>
                      <a:pt x="603" y="675"/>
                      <a:pt x="615" y="665"/>
                      <a:pt x="627" y="655"/>
                    </a:cubicBezTo>
                    <a:cubicBezTo>
                      <a:pt x="690" y="686"/>
                      <a:pt x="690" y="686"/>
                      <a:pt x="690" y="686"/>
                    </a:cubicBezTo>
                    <a:cubicBezTo>
                      <a:pt x="724" y="648"/>
                      <a:pt x="724" y="648"/>
                      <a:pt x="724" y="648"/>
                    </a:cubicBezTo>
                    <a:cubicBezTo>
                      <a:pt x="684" y="589"/>
                      <a:pt x="684" y="589"/>
                      <a:pt x="684" y="589"/>
                    </a:cubicBezTo>
                    <a:cubicBezTo>
                      <a:pt x="692" y="577"/>
                      <a:pt x="699" y="565"/>
                      <a:pt x="705" y="552"/>
                    </a:cubicBezTo>
                    <a:cubicBezTo>
                      <a:pt x="776" y="557"/>
                      <a:pt x="776" y="557"/>
                      <a:pt x="776" y="557"/>
                    </a:cubicBezTo>
                    <a:cubicBezTo>
                      <a:pt x="792" y="509"/>
                      <a:pt x="792" y="509"/>
                      <a:pt x="792" y="509"/>
                    </a:cubicBezTo>
                    <a:cubicBezTo>
                      <a:pt x="733" y="470"/>
                      <a:pt x="733" y="470"/>
                      <a:pt x="733" y="470"/>
                    </a:cubicBezTo>
                    <a:cubicBezTo>
                      <a:pt x="736" y="455"/>
                      <a:pt x="739" y="439"/>
                      <a:pt x="740" y="423"/>
                    </a:cubicBezTo>
                    <a:close/>
                    <a:moveTo>
                      <a:pt x="170" y="517"/>
                    </a:moveTo>
                    <a:cubicBezTo>
                      <a:pt x="107" y="388"/>
                      <a:pt x="161" y="233"/>
                      <a:pt x="289" y="170"/>
                    </a:cubicBezTo>
                    <a:cubicBezTo>
                      <a:pt x="418" y="107"/>
                      <a:pt x="573" y="160"/>
                      <a:pt x="636" y="289"/>
                    </a:cubicBezTo>
                    <a:cubicBezTo>
                      <a:pt x="699" y="417"/>
                      <a:pt x="646" y="573"/>
                      <a:pt x="517" y="636"/>
                    </a:cubicBezTo>
                    <a:cubicBezTo>
                      <a:pt x="389" y="699"/>
                      <a:pt x="233" y="646"/>
                      <a:pt x="170" y="517"/>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th-TH"/>
              </a:p>
            </p:txBody>
          </p:sp>
          <p:grpSp>
            <p:nvGrpSpPr>
              <p:cNvPr id="134" name="Group 133"/>
              <p:cNvGrpSpPr/>
              <p:nvPr/>
            </p:nvGrpSpPr>
            <p:grpSpPr>
              <a:xfrm>
                <a:off x="3588756" y="1390364"/>
                <a:ext cx="4429896" cy="4429896"/>
                <a:chOff x="3425802" y="9721503"/>
                <a:chExt cx="2309359" cy="2309359"/>
              </a:xfrm>
            </p:grpSpPr>
            <p:pic>
              <p:nvPicPr>
                <p:cNvPr id="135" name="Picture 13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25802" y="9721503"/>
                  <a:ext cx="2309359" cy="2309359"/>
                </a:xfrm>
                <a:prstGeom prst="rect">
                  <a:avLst/>
                </a:prstGeom>
              </p:spPr>
            </p:pic>
            <p:sp>
              <p:nvSpPr>
                <p:cNvPr id="136" name="Rectangle 139"/>
                <p:cNvSpPr/>
                <p:nvPr/>
              </p:nvSpPr>
              <p:spPr>
                <a:xfrm>
                  <a:off x="3972035" y="10045935"/>
                  <a:ext cx="1278870" cy="12792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p>
              </p:txBody>
            </p:sp>
            <p:sp>
              <p:nvSpPr>
                <p:cNvPr id="137" name="Freeform 208"/>
                <p:cNvSpPr>
                  <a:spLocks noEditPoints="1"/>
                </p:cNvSpPr>
                <p:nvPr/>
              </p:nvSpPr>
              <p:spPr bwMode="auto">
                <a:xfrm>
                  <a:off x="4243321" y="10449134"/>
                  <a:ext cx="683465" cy="635590"/>
                </a:xfrm>
                <a:custGeom>
                  <a:avLst/>
                  <a:gdLst>
                    <a:gd name="T0" fmla="*/ 57 w 69"/>
                    <a:gd name="T1" fmla="*/ 6 h 64"/>
                    <a:gd name="T2" fmla="*/ 56 w 69"/>
                    <a:gd name="T3" fmla="*/ 0 h 64"/>
                    <a:gd name="T4" fmla="*/ 38 w 69"/>
                    <a:gd name="T5" fmla="*/ 0 h 64"/>
                    <a:gd name="T6" fmla="*/ 13 w 69"/>
                    <a:gd name="T7" fmla="*/ 0 h 64"/>
                    <a:gd name="T8" fmla="*/ 12 w 69"/>
                    <a:gd name="T9" fmla="*/ 6 h 64"/>
                    <a:gd name="T10" fmla="*/ 0 w 69"/>
                    <a:gd name="T11" fmla="*/ 9 h 64"/>
                    <a:gd name="T12" fmla="*/ 20 w 69"/>
                    <a:gd name="T13" fmla="*/ 35 h 64"/>
                    <a:gd name="T14" fmla="*/ 21 w 69"/>
                    <a:gd name="T15" fmla="*/ 35 h 64"/>
                    <a:gd name="T16" fmla="*/ 15 w 69"/>
                    <a:gd name="T17" fmla="*/ 57 h 64"/>
                    <a:gd name="T18" fmla="*/ 14 w 69"/>
                    <a:gd name="T19" fmla="*/ 63 h 64"/>
                    <a:gd name="T20" fmla="*/ 37 w 69"/>
                    <a:gd name="T21" fmla="*/ 64 h 64"/>
                    <a:gd name="T22" fmla="*/ 54 w 69"/>
                    <a:gd name="T23" fmla="*/ 64 h 64"/>
                    <a:gd name="T24" fmla="*/ 55 w 69"/>
                    <a:gd name="T25" fmla="*/ 59 h 64"/>
                    <a:gd name="T26" fmla="*/ 45 w 69"/>
                    <a:gd name="T27" fmla="*/ 49 h 64"/>
                    <a:gd name="T28" fmla="*/ 49 w 69"/>
                    <a:gd name="T29" fmla="*/ 35 h 64"/>
                    <a:gd name="T30" fmla="*/ 66 w 69"/>
                    <a:gd name="T31" fmla="*/ 22 h 64"/>
                    <a:gd name="T32" fmla="*/ 65 w 69"/>
                    <a:gd name="T33" fmla="*/ 6 h 64"/>
                    <a:gd name="T34" fmla="*/ 4 w 69"/>
                    <a:gd name="T35" fmla="*/ 9 h 64"/>
                    <a:gd name="T36" fmla="*/ 12 w 69"/>
                    <a:gd name="T37" fmla="*/ 9 h 64"/>
                    <a:gd name="T38" fmla="*/ 14 w 69"/>
                    <a:gd name="T39" fmla="*/ 17 h 64"/>
                    <a:gd name="T40" fmla="*/ 14 w 69"/>
                    <a:gd name="T41" fmla="*/ 18 h 64"/>
                    <a:gd name="T42" fmla="*/ 6 w 69"/>
                    <a:gd name="T43" fmla="*/ 20 h 64"/>
                    <a:gd name="T44" fmla="*/ 42 w 69"/>
                    <a:gd name="T45" fmla="*/ 51 h 64"/>
                    <a:gd name="T46" fmla="*/ 52 w 69"/>
                    <a:gd name="T47" fmla="*/ 61 h 64"/>
                    <a:gd name="T48" fmla="*/ 37 w 69"/>
                    <a:gd name="T49" fmla="*/ 61 h 64"/>
                    <a:gd name="T50" fmla="*/ 17 w 69"/>
                    <a:gd name="T51" fmla="*/ 60 h 64"/>
                    <a:gd name="T52" fmla="*/ 37 w 69"/>
                    <a:gd name="T53" fmla="*/ 51 h 64"/>
                    <a:gd name="T54" fmla="*/ 37 w 69"/>
                    <a:gd name="T55" fmla="*/ 48 h 64"/>
                    <a:gd name="T56" fmla="*/ 24 w 69"/>
                    <a:gd name="T57" fmla="*/ 33 h 64"/>
                    <a:gd name="T58" fmla="*/ 31 w 69"/>
                    <a:gd name="T59" fmla="*/ 26 h 64"/>
                    <a:gd name="T60" fmla="*/ 31 w 69"/>
                    <a:gd name="T61" fmla="*/ 23 h 64"/>
                    <a:gd name="T62" fmla="*/ 18 w 69"/>
                    <a:gd name="T63" fmla="*/ 19 h 64"/>
                    <a:gd name="T64" fmla="*/ 41 w 69"/>
                    <a:gd name="T65" fmla="*/ 17 h 64"/>
                    <a:gd name="T66" fmla="*/ 17 w 69"/>
                    <a:gd name="T67" fmla="*/ 16 h 64"/>
                    <a:gd name="T68" fmla="*/ 48 w 69"/>
                    <a:gd name="T69" fmla="*/ 11 h 64"/>
                    <a:gd name="T70" fmla="*/ 48 w 69"/>
                    <a:gd name="T71" fmla="*/ 8 h 64"/>
                    <a:gd name="T72" fmla="*/ 15 w 69"/>
                    <a:gd name="T73" fmla="*/ 3 h 64"/>
                    <a:gd name="T74" fmla="*/ 38 w 69"/>
                    <a:gd name="T75" fmla="*/ 3 h 64"/>
                    <a:gd name="T76" fmla="*/ 54 w 69"/>
                    <a:gd name="T77" fmla="*/ 3 h 64"/>
                    <a:gd name="T78" fmla="*/ 63 w 69"/>
                    <a:gd name="T79" fmla="*/ 20 h 64"/>
                    <a:gd name="T80" fmla="*/ 57 w 69"/>
                    <a:gd name="T81" fmla="*/ 9 h 64"/>
                    <a:gd name="T82" fmla="*/ 65 w 69"/>
                    <a:gd name="T83" fmla="*/ 9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9" h="64">
                      <a:moveTo>
                        <a:pt x="65" y="6"/>
                      </a:moveTo>
                      <a:cubicBezTo>
                        <a:pt x="57" y="6"/>
                        <a:pt x="57" y="6"/>
                        <a:pt x="57" y="6"/>
                      </a:cubicBezTo>
                      <a:cubicBezTo>
                        <a:pt x="58" y="3"/>
                        <a:pt x="58" y="1"/>
                        <a:pt x="58" y="1"/>
                      </a:cubicBezTo>
                      <a:cubicBezTo>
                        <a:pt x="58" y="0"/>
                        <a:pt x="57" y="0"/>
                        <a:pt x="56" y="0"/>
                      </a:cubicBezTo>
                      <a:cubicBezTo>
                        <a:pt x="38" y="0"/>
                        <a:pt x="38" y="0"/>
                        <a:pt x="38" y="0"/>
                      </a:cubicBezTo>
                      <a:cubicBezTo>
                        <a:pt x="38" y="0"/>
                        <a:pt x="38" y="0"/>
                        <a:pt x="38" y="0"/>
                      </a:cubicBezTo>
                      <a:cubicBezTo>
                        <a:pt x="38" y="0"/>
                        <a:pt x="37" y="0"/>
                        <a:pt x="37" y="0"/>
                      </a:cubicBezTo>
                      <a:cubicBezTo>
                        <a:pt x="13" y="0"/>
                        <a:pt x="13" y="0"/>
                        <a:pt x="13" y="0"/>
                      </a:cubicBezTo>
                      <a:cubicBezTo>
                        <a:pt x="12" y="0"/>
                        <a:pt x="12" y="0"/>
                        <a:pt x="12" y="1"/>
                      </a:cubicBezTo>
                      <a:cubicBezTo>
                        <a:pt x="12" y="1"/>
                        <a:pt x="12" y="3"/>
                        <a:pt x="12" y="6"/>
                      </a:cubicBezTo>
                      <a:cubicBezTo>
                        <a:pt x="4" y="6"/>
                        <a:pt x="4" y="6"/>
                        <a:pt x="4" y="6"/>
                      </a:cubicBezTo>
                      <a:cubicBezTo>
                        <a:pt x="2" y="6"/>
                        <a:pt x="0" y="7"/>
                        <a:pt x="0" y="9"/>
                      </a:cubicBezTo>
                      <a:cubicBezTo>
                        <a:pt x="0" y="10"/>
                        <a:pt x="0" y="16"/>
                        <a:pt x="3" y="22"/>
                      </a:cubicBezTo>
                      <a:cubicBezTo>
                        <a:pt x="6" y="30"/>
                        <a:pt x="12" y="34"/>
                        <a:pt x="20" y="35"/>
                      </a:cubicBezTo>
                      <a:cubicBezTo>
                        <a:pt x="20" y="35"/>
                        <a:pt x="20" y="35"/>
                        <a:pt x="21" y="35"/>
                      </a:cubicBezTo>
                      <a:cubicBezTo>
                        <a:pt x="21" y="35"/>
                        <a:pt x="21" y="35"/>
                        <a:pt x="21" y="35"/>
                      </a:cubicBezTo>
                      <a:cubicBezTo>
                        <a:pt x="25" y="41"/>
                        <a:pt x="26" y="46"/>
                        <a:pt x="24" y="49"/>
                      </a:cubicBezTo>
                      <a:cubicBezTo>
                        <a:pt x="23" y="53"/>
                        <a:pt x="18" y="57"/>
                        <a:pt x="15" y="57"/>
                      </a:cubicBezTo>
                      <a:cubicBezTo>
                        <a:pt x="14" y="58"/>
                        <a:pt x="14" y="58"/>
                        <a:pt x="14" y="59"/>
                      </a:cubicBezTo>
                      <a:cubicBezTo>
                        <a:pt x="14" y="63"/>
                        <a:pt x="14" y="63"/>
                        <a:pt x="14" y="63"/>
                      </a:cubicBezTo>
                      <a:cubicBezTo>
                        <a:pt x="14" y="64"/>
                        <a:pt x="15" y="64"/>
                        <a:pt x="16" y="64"/>
                      </a:cubicBezTo>
                      <a:cubicBezTo>
                        <a:pt x="37" y="64"/>
                        <a:pt x="37" y="64"/>
                        <a:pt x="37" y="64"/>
                      </a:cubicBezTo>
                      <a:cubicBezTo>
                        <a:pt x="38" y="64"/>
                        <a:pt x="38" y="64"/>
                        <a:pt x="38" y="64"/>
                      </a:cubicBezTo>
                      <a:cubicBezTo>
                        <a:pt x="54" y="64"/>
                        <a:pt x="54" y="64"/>
                        <a:pt x="54" y="64"/>
                      </a:cubicBezTo>
                      <a:cubicBezTo>
                        <a:pt x="55" y="64"/>
                        <a:pt x="55" y="64"/>
                        <a:pt x="55" y="63"/>
                      </a:cubicBezTo>
                      <a:cubicBezTo>
                        <a:pt x="55" y="59"/>
                        <a:pt x="55" y="59"/>
                        <a:pt x="55" y="59"/>
                      </a:cubicBezTo>
                      <a:cubicBezTo>
                        <a:pt x="55" y="58"/>
                        <a:pt x="55" y="58"/>
                        <a:pt x="54" y="57"/>
                      </a:cubicBezTo>
                      <a:cubicBezTo>
                        <a:pt x="51" y="57"/>
                        <a:pt x="47" y="53"/>
                        <a:pt x="45" y="49"/>
                      </a:cubicBezTo>
                      <a:cubicBezTo>
                        <a:pt x="44" y="46"/>
                        <a:pt x="45" y="41"/>
                        <a:pt x="48" y="35"/>
                      </a:cubicBezTo>
                      <a:cubicBezTo>
                        <a:pt x="48" y="35"/>
                        <a:pt x="48" y="35"/>
                        <a:pt x="49" y="35"/>
                      </a:cubicBezTo>
                      <a:cubicBezTo>
                        <a:pt x="49" y="35"/>
                        <a:pt x="49" y="35"/>
                        <a:pt x="49" y="35"/>
                      </a:cubicBezTo>
                      <a:cubicBezTo>
                        <a:pt x="57" y="34"/>
                        <a:pt x="63" y="30"/>
                        <a:pt x="66" y="22"/>
                      </a:cubicBezTo>
                      <a:cubicBezTo>
                        <a:pt x="69" y="16"/>
                        <a:pt x="69" y="10"/>
                        <a:pt x="69" y="9"/>
                      </a:cubicBezTo>
                      <a:cubicBezTo>
                        <a:pt x="69" y="7"/>
                        <a:pt x="67" y="6"/>
                        <a:pt x="65" y="6"/>
                      </a:cubicBezTo>
                      <a:close/>
                      <a:moveTo>
                        <a:pt x="6" y="20"/>
                      </a:moveTo>
                      <a:cubicBezTo>
                        <a:pt x="4" y="15"/>
                        <a:pt x="4" y="10"/>
                        <a:pt x="4" y="9"/>
                      </a:cubicBezTo>
                      <a:cubicBezTo>
                        <a:pt x="4" y="9"/>
                        <a:pt x="4" y="9"/>
                        <a:pt x="4" y="9"/>
                      </a:cubicBezTo>
                      <a:cubicBezTo>
                        <a:pt x="12" y="9"/>
                        <a:pt x="12" y="9"/>
                        <a:pt x="12" y="9"/>
                      </a:cubicBezTo>
                      <a:cubicBezTo>
                        <a:pt x="12" y="10"/>
                        <a:pt x="12" y="10"/>
                        <a:pt x="13" y="10"/>
                      </a:cubicBezTo>
                      <a:cubicBezTo>
                        <a:pt x="13" y="12"/>
                        <a:pt x="13" y="14"/>
                        <a:pt x="14" y="17"/>
                      </a:cubicBezTo>
                      <a:cubicBezTo>
                        <a:pt x="14" y="17"/>
                        <a:pt x="14" y="17"/>
                        <a:pt x="14" y="17"/>
                      </a:cubicBezTo>
                      <a:cubicBezTo>
                        <a:pt x="14" y="18"/>
                        <a:pt x="14" y="18"/>
                        <a:pt x="14" y="18"/>
                      </a:cubicBezTo>
                      <a:cubicBezTo>
                        <a:pt x="16" y="22"/>
                        <a:pt x="17" y="27"/>
                        <a:pt x="19" y="31"/>
                      </a:cubicBezTo>
                      <a:cubicBezTo>
                        <a:pt x="13" y="30"/>
                        <a:pt x="9" y="27"/>
                        <a:pt x="6" y="20"/>
                      </a:cubicBezTo>
                      <a:close/>
                      <a:moveTo>
                        <a:pt x="45" y="33"/>
                      </a:moveTo>
                      <a:cubicBezTo>
                        <a:pt x="41" y="41"/>
                        <a:pt x="40" y="46"/>
                        <a:pt x="42" y="51"/>
                      </a:cubicBezTo>
                      <a:cubicBezTo>
                        <a:pt x="44" y="55"/>
                        <a:pt x="48" y="59"/>
                        <a:pt x="52" y="60"/>
                      </a:cubicBezTo>
                      <a:cubicBezTo>
                        <a:pt x="52" y="61"/>
                        <a:pt x="52" y="61"/>
                        <a:pt x="52" y="61"/>
                      </a:cubicBezTo>
                      <a:cubicBezTo>
                        <a:pt x="38" y="61"/>
                        <a:pt x="38" y="61"/>
                        <a:pt x="38" y="61"/>
                      </a:cubicBezTo>
                      <a:cubicBezTo>
                        <a:pt x="37" y="61"/>
                        <a:pt x="37" y="61"/>
                        <a:pt x="37" y="61"/>
                      </a:cubicBezTo>
                      <a:cubicBezTo>
                        <a:pt x="17" y="61"/>
                        <a:pt x="17" y="61"/>
                        <a:pt x="17" y="61"/>
                      </a:cubicBezTo>
                      <a:cubicBezTo>
                        <a:pt x="17" y="60"/>
                        <a:pt x="17" y="60"/>
                        <a:pt x="17" y="60"/>
                      </a:cubicBezTo>
                      <a:cubicBezTo>
                        <a:pt x="21" y="59"/>
                        <a:pt x="25" y="55"/>
                        <a:pt x="27" y="51"/>
                      </a:cubicBezTo>
                      <a:cubicBezTo>
                        <a:pt x="37" y="51"/>
                        <a:pt x="37" y="51"/>
                        <a:pt x="37" y="51"/>
                      </a:cubicBezTo>
                      <a:cubicBezTo>
                        <a:pt x="38" y="51"/>
                        <a:pt x="39" y="50"/>
                        <a:pt x="39" y="49"/>
                      </a:cubicBezTo>
                      <a:cubicBezTo>
                        <a:pt x="39" y="49"/>
                        <a:pt x="38" y="48"/>
                        <a:pt x="37" y="48"/>
                      </a:cubicBezTo>
                      <a:cubicBezTo>
                        <a:pt x="28" y="48"/>
                        <a:pt x="28" y="48"/>
                        <a:pt x="28" y="48"/>
                      </a:cubicBezTo>
                      <a:cubicBezTo>
                        <a:pt x="29" y="44"/>
                        <a:pt x="27" y="39"/>
                        <a:pt x="24" y="33"/>
                      </a:cubicBezTo>
                      <a:cubicBezTo>
                        <a:pt x="23" y="31"/>
                        <a:pt x="22" y="28"/>
                        <a:pt x="21" y="26"/>
                      </a:cubicBezTo>
                      <a:cubicBezTo>
                        <a:pt x="31" y="26"/>
                        <a:pt x="31" y="26"/>
                        <a:pt x="31" y="26"/>
                      </a:cubicBezTo>
                      <a:cubicBezTo>
                        <a:pt x="32" y="26"/>
                        <a:pt x="32" y="25"/>
                        <a:pt x="32" y="25"/>
                      </a:cubicBezTo>
                      <a:cubicBezTo>
                        <a:pt x="32" y="24"/>
                        <a:pt x="32" y="23"/>
                        <a:pt x="31" y="23"/>
                      </a:cubicBezTo>
                      <a:cubicBezTo>
                        <a:pt x="20" y="23"/>
                        <a:pt x="20" y="23"/>
                        <a:pt x="20" y="23"/>
                      </a:cubicBezTo>
                      <a:cubicBezTo>
                        <a:pt x="19" y="22"/>
                        <a:pt x="18" y="20"/>
                        <a:pt x="18" y="19"/>
                      </a:cubicBezTo>
                      <a:cubicBezTo>
                        <a:pt x="39" y="19"/>
                        <a:pt x="39" y="19"/>
                        <a:pt x="39" y="19"/>
                      </a:cubicBezTo>
                      <a:cubicBezTo>
                        <a:pt x="40" y="19"/>
                        <a:pt x="41" y="18"/>
                        <a:pt x="41" y="17"/>
                      </a:cubicBezTo>
                      <a:cubicBezTo>
                        <a:pt x="41" y="16"/>
                        <a:pt x="40" y="16"/>
                        <a:pt x="39" y="16"/>
                      </a:cubicBezTo>
                      <a:cubicBezTo>
                        <a:pt x="17" y="16"/>
                        <a:pt x="17" y="16"/>
                        <a:pt x="17" y="16"/>
                      </a:cubicBezTo>
                      <a:cubicBezTo>
                        <a:pt x="17" y="14"/>
                        <a:pt x="16" y="12"/>
                        <a:pt x="16" y="11"/>
                      </a:cubicBezTo>
                      <a:cubicBezTo>
                        <a:pt x="48" y="11"/>
                        <a:pt x="48" y="11"/>
                        <a:pt x="48" y="11"/>
                      </a:cubicBezTo>
                      <a:cubicBezTo>
                        <a:pt x="49" y="11"/>
                        <a:pt x="49" y="10"/>
                        <a:pt x="49" y="9"/>
                      </a:cubicBezTo>
                      <a:cubicBezTo>
                        <a:pt x="49" y="8"/>
                        <a:pt x="49" y="8"/>
                        <a:pt x="48" y="8"/>
                      </a:cubicBezTo>
                      <a:cubicBezTo>
                        <a:pt x="16" y="8"/>
                        <a:pt x="16" y="8"/>
                        <a:pt x="16" y="8"/>
                      </a:cubicBezTo>
                      <a:cubicBezTo>
                        <a:pt x="15" y="6"/>
                        <a:pt x="15" y="4"/>
                        <a:pt x="15" y="3"/>
                      </a:cubicBezTo>
                      <a:cubicBezTo>
                        <a:pt x="37" y="3"/>
                        <a:pt x="37" y="3"/>
                        <a:pt x="37" y="3"/>
                      </a:cubicBezTo>
                      <a:cubicBezTo>
                        <a:pt x="37" y="3"/>
                        <a:pt x="38" y="3"/>
                        <a:pt x="38" y="3"/>
                      </a:cubicBezTo>
                      <a:cubicBezTo>
                        <a:pt x="38" y="3"/>
                        <a:pt x="38" y="3"/>
                        <a:pt x="38" y="3"/>
                      </a:cubicBezTo>
                      <a:cubicBezTo>
                        <a:pt x="54" y="3"/>
                        <a:pt x="54" y="3"/>
                        <a:pt x="54" y="3"/>
                      </a:cubicBezTo>
                      <a:cubicBezTo>
                        <a:pt x="54" y="7"/>
                        <a:pt x="53" y="19"/>
                        <a:pt x="45" y="33"/>
                      </a:cubicBezTo>
                      <a:close/>
                      <a:moveTo>
                        <a:pt x="63" y="20"/>
                      </a:moveTo>
                      <a:cubicBezTo>
                        <a:pt x="60" y="27"/>
                        <a:pt x="56" y="30"/>
                        <a:pt x="50" y="31"/>
                      </a:cubicBezTo>
                      <a:cubicBezTo>
                        <a:pt x="54" y="23"/>
                        <a:pt x="56" y="15"/>
                        <a:pt x="57" y="9"/>
                      </a:cubicBezTo>
                      <a:cubicBezTo>
                        <a:pt x="65" y="9"/>
                        <a:pt x="65" y="9"/>
                        <a:pt x="65" y="9"/>
                      </a:cubicBezTo>
                      <a:cubicBezTo>
                        <a:pt x="65" y="9"/>
                        <a:pt x="65" y="9"/>
                        <a:pt x="65" y="9"/>
                      </a:cubicBezTo>
                      <a:cubicBezTo>
                        <a:pt x="65" y="10"/>
                        <a:pt x="65" y="15"/>
                        <a:pt x="63" y="2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h-TH"/>
                </a:p>
              </p:txBody>
            </p:sp>
          </p:grpSp>
        </p:grpSp>
        <p:sp>
          <p:nvSpPr>
            <p:cNvPr id="142" name="TextBox 141"/>
            <p:cNvSpPr txBox="1"/>
            <p:nvPr/>
          </p:nvSpPr>
          <p:spPr>
            <a:xfrm>
              <a:off x="2620824" y="6202573"/>
              <a:ext cx="6057015" cy="960227"/>
            </a:xfrm>
            <a:prstGeom prst="rect">
              <a:avLst/>
            </a:prstGeom>
            <a:noFill/>
          </p:spPr>
          <p:txBody>
            <a:bodyPr wrap="square" lIns="219419" tIns="109710" rIns="219419" bIns="109710" rtlCol="0">
              <a:spAutoFit/>
            </a:bodyPr>
            <a:lstStyle/>
            <a:p>
              <a:pPr algn="ctr"/>
              <a:r>
                <a:rPr lang="en-US" sz="2400" dirty="0">
                  <a:solidFill>
                    <a:schemeClr val="bg1">
                      <a:lumMod val="65000"/>
                    </a:schemeClr>
                  </a:solidFill>
                  <a:latin typeface="Lato" pitchFamily="34" charset="0"/>
                  <a:ea typeface="Lato" pitchFamily="34" charset="0"/>
                  <a:cs typeface="Lato" pitchFamily="34" charset="0"/>
                </a:rPr>
                <a:t>Lorem Ipsum has two main data statistical this </a:t>
              </a:r>
              <a:r>
                <a:rPr lang="en-US" sz="2400" dirty="0" smtClean="0">
                  <a:solidFill>
                    <a:schemeClr val="bg1">
                      <a:lumMod val="65000"/>
                    </a:schemeClr>
                  </a:solidFill>
                  <a:latin typeface="Lato" pitchFamily="34" charset="0"/>
                  <a:ea typeface="Lato" pitchFamily="34" charset="0"/>
                  <a:cs typeface="Lato" pitchFamily="34" charset="0"/>
                </a:rPr>
                <a:t>methodologies important analysis</a:t>
              </a:r>
              <a:endParaRPr lang="en-US" sz="2400" dirty="0">
                <a:solidFill>
                  <a:schemeClr val="bg1">
                    <a:lumMod val="65000"/>
                  </a:schemeClr>
                </a:solidFill>
                <a:latin typeface="Lato" pitchFamily="34" charset="0"/>
                <a:ea typeface="Lato" pitchFamily="34" charset="0"/>
                <a:cs typeface="Lato" pitchFamily="34" charset="0"/>
              </a:endParaRPr>
            </a:p>
          </p:txBody>
        </p:sp>
        <p:sp>
          <p:nvSpPr>
            <p:cNvPr id="144" name="TextBox 143"/>
            <p:cNvSpPr txBox="1"/>
            <p:nvPr/>
          </p:nvSpPr>
          <p:spPr bwMode="auto">
            <a:xfrm>
              <a:off x="4359087" y="5449709"/>
              <a:ext cx="2436886" cy="707886"/>
            </a:xfrm>
            <a:prstGeom prst="rect">
              <a:avLst/>
            </a:prstGeom>
            <a:noFill/>
          </p:spPr>
          <p:txBody>
            <a:bodyPr wrap="none">
              <a:spAutoFit/>
            </a:bodyPr>
            <a:lstStyle/>
            <a:p>
              <a:pPr algn="ctr" defTabSz="1828434" fontAlgn="auto">
                <a:spcBef>
                  <a:spcPts val="0"/>
                </a:spcBef>
                <a:spcAft>
                  <a:spcPts val="0"/>
                </a:spcAft>
                <a:defRPr/>
              </a:pPr>
              <a:r>
                <a:rPr lang="id-ID" sz="4000" b="1" dirty="0" smtClean="0">
                  <a:solidFill>
                    <a:schemeClr val="accent4"/>
                  </a:solidFill>
                  <a:latin typeface="Lato" pitchFamily="34" charset="0"/>
                  <a:ea typeface="Lato" pitchFamily="34" charset="0"/>
                  <a:cs typeface="Lato" pitchFamily="34" charset="0"/>
                </a:rPr>
                <a:t>Data </a:t>
              </a:r>
              <a:r>
                <a:rPr lang="id-ID" sz="4000" b="1" dirty="0" err="1" smtClean="0">
                  <a:solidFill>
                    <a:schemeClr val="accent4"/>
                  </a:solidFill>
                  <a:latin typeface="Lato" pitchFamily="34" charset="0"/>
                  <a:ea typeface="Lato" pitchFamily="34" charset="0"/>
                  <a:cs typeface="Lato" pitchFamily="34" charset="0"/>
                </a:rPr>
                <a:t>here</a:t>
              </a:r>
              <a:endParaRPr lang="id-ID" sz="4000" b="1" dirty="0">
                <a:solidFill>
                  <a:schemeClr val="accent4"/>
                </a:solidFill>
                <a:latin typeface="Lato" pitchFamily="34" charset="0"/>
                <a:ea typeface="Lato" pitchFamily="34" charset="0"/>
                <a:cs typeface="Lato" pitchFamily="34" charset="0"/>
              </a:endParaRPr>
            </a:p>
          </p:txBody>
        </p:sp>
        <p:sp>
          <p:nvSpPr>
            <p:cNvPr id="145" name="TextBox 144"/>
            <p:cNvSpPr txBox="1"/>
            <p:nvPr/>
          </p:nvSpPr>
          <p:spPr>
            <a:xfrm>
              <a:off x="16048037" y="6236601"/>
              <a:ext cx="6057015" cy="960227"/>
            </a:xfrm>
            <a:prstGeom prst="rect">
              <a:avLst/>
            </a:prstGeom>
            <a:noFill/>
          </p:spPr>
          <p:txBody>
            <a:bodyPr wrap="square" lIns="219419" tIns="109710" rIns="219419" bIns="109710" rtlCol="0">
              <a:spAutoFit/>
            </a:bodyPr>
            <a:lstStyle/>
            <a:p>
              <a:pPr algn="ctr"/>
              <a:r>
                <a:rPr lang="en-US" sz="2400" dirty="0">
                  <a:solidFill>
                    <a:schemeClr val="bg1">
                      <a:lumMod val="65000"/>
                    </a:schemeClr>
                  </a:solidFill>
                  <a:latin typeface="Lato" pitchFamily="34" charset="0"/>
                  <a:ea typeface="Lato" pitchFamily="34" charset="0"/>
                  <a:cs typeface="Lato" pitchFamily="34" charset="0"/>
                </a:rPr>
                <a:t>Lorem Ipsum has two main data statistical this </a:t>
              </a:r>
              <a:r>
                <a:rPr lang="en-US" sz="2400" dirty="0" smtClean="0">
                  <a:solidFill>
                    <a:schemeClr val="bg1">
                      <a:lumMod val="65000"/>
                    </a:schemeClr>
                  </a:solidFill>
                  <a:latin typeface="Lato" pitchFamily="34" charset="0"/>
                  <a:ea typeface="Lato" pitchFamily="34" charset="0"/>
                  <a:cs typeface="Lato" pitchFamily="34" charset="0"/>
                </a:rPr>
                <a:t>methodologies important analysis</a:t>
              </a:r>
              <a:endParaRPr lang="en-US" sz="2400" dirty="0">
                <a:solidFill>
                  <a:schemeClr val="bg1">
                    <a:lumMod val="65000"/>
                  </a:schemeClr>
                </a:solidFill>
                <a:latin typeface="Lato" pitchFamily="34" charset="0"/>
                <a:ea typeface="Lato" pitchFamily="34" charset="0"/>
                <a:cs typeface="Lato" pitchFamily="34" charset="0"/>
              </a:endParaRPr>
            </a:p>
          </p:txBody>
        </p:sp>
        <p:sp>
          <p:nvSpPr>
            <p:cNvPr id="146" name="TextBox 145"/>
            <p:cNvSpPr txBox="1"/>
            <p:nvPr/>
          </p:nvSpPr>
          <p:spPr bwMode="auto">
            <a:xfrm>
              <a:off x="17786300" y="5483737"/>
              <a:ext cx="2436886" cy="707886"/>
            </a:xfrm>
            <a:prstGeom prst="rect">
              <a:avLst/>
            </a:prstGeom>
            <a:noFill/>
          </p:spPr>
          <p:txBody>
            <a:bodyPr wrap="none">
              <a:spAutoFit/>
            </a:bodyPr>
            <a:lstStyle/>
            <a:p>
              <a:pPr algn="ctr" defTabSz="1828434" fontAlgn="auto">
                <a:spcBef>
                  <a:spcPts val="0"/>
                </a:spcBef>
                <a:spcAft>
                  <a:spcPts val="0"/>
                </a:spcAft>
                <a:defRPr/>
              </a:pPr>
              <a:r>
                <a:rPr lang="id-ID" sz="4000" b="1" dirty="0" smtClean="0">
                  <a:solidFill>
                    <a:schemeClr val="accent3"/>
                  </a:solidFill>
                  <a:latin typeface="Lato" pitchFamily="34" charset="0"/>
                  <a:ea typeface="Lato" pitchFamily="34" charset="0"/>
                  <a:cs typeface="Lato" pitchFamily="34" charset="0"/>
                </a:rPr>
                <a:t>Data </a:t>
              </a:r>
              <a:r>
                <a:rPr lang="id-ID" sz="4000" b="1" dirty="0" err="1" smtClean="0">
                  <a:solidFill>
                    <a:schemeClr val="accent3"/>
                  </a:solidFill>
                  <a:latin typeface="Lato" pitchFamily="34" charset="0"/>
                  <a:ea typeface="Lato" pitchFamily="34" charset="0"/>
                  <a:cs typeface="Lato" pitchFamily="34" charset="0"/>
                </a:rPr>
                <a:t>here</a:t>
              </a:r>
              <a:endParaRPr lang="id-ID" sz="4000" b="1" dirty="0">
                <a:solidFill>
                  <a:schemeClr val="accent3"/>
                </a:solidFill>
                <a:latin typeface="Lato" pitchFamily="34" charset="0"/>
                <a:ea typeface="Lato" pitchFamily="34" charset="0"/>
                <a:cs typeface="Lato" pitchFamily="34" charset="0"/>
              </a:endParaRPr>
            </a:p>
          </p:txBody>
        </p:sp>
      </p:grpSp>
    </p:spTree>
    <p:extLst>
      <p:ext uri="{BB962C8B-B14F-4D97-AF65-F5344CB8AC3E}">
        <p14:creationId xmlns:p14="http://schemas.microsoft.com/office/powerpoint/2010/main" val="19173156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12661144" y="2738038"/>
            <a:ext cx="9635293" cy="9204471"/>
            <a:chOff x="12661144" y="2738038"/>
            <a:chExt cx="9635293" cy="9204471"/>
          </a:xfrm>
        </p:grpSpPr>
        <p:sp>
          <p:nvSpPr>
            <p:cNvPr id="14" name="TextBox 30"/>
            <p:cNvSpPr txBox="1">
              <a:spLocks noChangeArrowheads="1"/>
            </p:cNvSpPr>
            <p:nvPr/>
          </p:nvSpPr>
          <p:spPr bwMode="auto">
            <a:xfrm>
              <a:off x="12661889" y="3576238"/>
              <a:ext cx="9569370" cy="3453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algn="just" eaLnBrk="1" hangingPunct="1">
                <a:lnSpc>
                  <a:spcPct val="130000"/>
                </a:lnSpc>
              </a:pPr>
              <a:r>
                <a:rPr lang="pt-BR" sz="2400" dirty="0">
                  <a:solidFill>
                    <a:schemeClr val="bg1">
                      <a:lumMod val="65000"/>
                    </a:schemeClr>
                  </a:solidFill>
                  <a:latin typeface="Lato" pitchFamily="34" charset="0"/>
                  <a:ea typeface="Lato" pitchFamily="34" charset="0"/>
                  <a:cs typeface="Lato" pitchFamily="34" charset="0"/>
                </a:rPr>
                <a:t>Lorem ipsum dolor sit amet, consectetur adipiscing elit. Aliquam tincidunt ante nec sem congue </a:t>
              </a:r>
              <a:r>
                <a:rPr lang="pt-BR" sz="2400" dirty="0" smtClean="0">
                  <a:solidFill>
                    <a:schemeClr val="bg1">
                      <a:lumMod val="65000"/>
                    </a:schemeClr>
                  </a:solidFill>
                  <a:latin typeface="Lato" pitchFamily="34" charset="0"/>
                  <a:ea typeface="Lato" pitchFamily="34" charset="0"/>
                  <a:cs typeface="Lato" pitchFamily="34" charset="0"/>
                </a:rPr>
                <a:t>conva ornare ante </a:t>
              </a:r>
              <a:r>
                <a:rPr lang="pt-BR" sz="2400" dirty="0">
                  <a:solidFill>
                    <a:schemeClr val="bg1">
                      <a:lumMod val="65000"/>
                    </a:schemeClr>
                  </a:solidFill>
                  <a:latin typeface="Lato" pitchFamily="34" charset="0"/>
                  <a:ea typeface="Lato" pitchFamily="34" charset="0"/>
                  <a:cs typeface="Lato" pitchFamily="34" charset="0"/>
                </a:rPr>
                <a:t>Lorem ipsum dolor sit amet, consectetur adipiscing elit. Aliquam tincidunt ante nec sem congue convallis. Pellentesque vel mauris quis nisl ornare rutrum in id risus. Proin vehicula ut sem et tempus. Interdum et malesuada fames ac ante ipsum primis in faucibus.</a:t>
              </a:r>
              <a:endParaRPr lang="en-US" sz="2400" dirty="0">
                <a:solidFill>
                  <a:schemeClr val="bg1">
                    <a:lumMod val="65000"/>
                  </a:schemeClr>
                </a:solidFill>
                <a:latin typeface="Lato" pitchFamily="34" charset="0"/>
                <a:ea typeface="Lato" pitchFamily="34" charset="0"/>
                <a:cs typeface="Lato" pitchFamily="34" charset="0"/>
              </a:endParaRPr>
            </a:p>
            <a:p>
              <a:pPr algn="just" eaLnBrk="1" hangingPunct="1">
                <a:lnSpc>
                  <a:spcPct val="130000"/>
                </a:lnSpc>
              </a:pPr>
              <a:endParaRPr lang="en-US" sz="2400" dirty="0">
                <a:solidFill>
                  <a:schemeClr val="bg1">
                    <a:lumMod val="65000"/>
                  </a:schemeClr>
                </a:solidFill>
                <a:latin typeface="Lato" pitchFamily="34" charset="0"/>
                <a:ea typeface="Lato" pitchFamily="34" charset="0"/>
                <a:cs typeface="Lato" pitchFamily="34" charset="0"/>
              </a:endParaRPr>
            </a:p>
          </p:txBody>
        </p:sp>
        <p:sp>
          <p:nvSpPr>
            <p:cNvPr id="15" name="TextBox 14"/>
            <p:cNvSpPr txBox="1"/>
            <p:nvPr/>
          </p:nvSpPr>
          <p:spPr>
            <a:xfrm>
              <a:off x="13957289" y="7345366"/>
              <a:ext cx="8311344" cy="898671"/>
            </a:xfrm>
            <a:prstGeom prst="rect">
              <a:avLst/>
            </a:prstGeom>
            <a:noFill/>
          </p:spPr>
          <p:txBody>
            <a:bodyPr wrap="square" lIns="219419" tIns="109710" rIns="219419" bIns="109710" rtlCol="0">
              <a:spAutoFit/>
            </a:bodyPr>
            <a:lstStyle/>
            <a:p>
              <a:r>
                <a:rPr lang="en-US" sz="2200" dirty="0">
                  <a:solidFill>
                    <a:schemeClr val="bg1">
                      <a:lumMod val="65000"/>
                    </a:schemeClr>
                  </a:solidFill>
                  <a:latin typeface="Lato" pitchFamily="34" charset="0"/>
                  <a:ea typeface="Lato" pitchFamily="34" charset="0"/>
                  <a:cs typeface="Lato" pitchFamily="34" charset="0"/>
                </a:rPr>
                <a:t>Lorem Ipsum has two main data statistical this </a:t>
              </a:r>
              <a:r>
                <a:rPr lang="en-US" sz="2200" dirty="0" smtClean="0">
                  <a:solidFill>
                    <a:schemeClr val="bg1">
                      <a:lumMod val="65000"/>
                    </a:schemeClr>
                  </a:solidFill>
                  <a:latin typeface="Lato" pitchFamily="34" charset="0"/>
                  <a:ea typeface="Lato" pitchFamily="34" charset="0"/>
                  <a:cs typeface="Lato" pitchFamily="34" charset="0"/>
                </a:rPr>
                <a:t>methodologies important.</a:t>
              </a:r>
              <a:endParaRPr lang="en-US" sz="2200" dirty="0">
                <a:solidFill>
                  <a:schemeClr val="bg1">
                    <a:lumMod val="65000"/>
                  </a:schemeClr>
                </a:solidFill>
                <a:latin typeface="Lato" pitchFamily="34" charset="0"/>
                <a:ea typeface="Lato" pitchFamily="34" charset="0"/>
                <a:cs typeface="Lato" pitchFamily="34" charset="0"/>
              </a:endParaRPr>
            </a:p>
          </p:txBody>
        </p:sp>
        <p:grpSp>
          <p:nvGrpSpPr>
            <p:cNvPr id="16" name="Group 15"/>
            <p:cNvGrpSpPr/>
            <p:nvPr/>
          </p:nvGrpSpPr>
          <p:grpSpPr>
            <a:xfrm>
              <a:off x="13048433" y="7575701"/>
              <a:ext cx="578778" cy="578778"/>
              <a:chOff x="2044216" y="4079472"/>
              <a:chExt cx="962828" cy="962828"/>
            </a:xfrm>
          </p:grpSpPr>
          <p:sp>
            <p:nvSpPr>
              <p:cNvPr id="18" name="Oval 17"/>
              <p:cNvSpPr/>
              <p:nvPr/>
            </p:nvSpPr>
            <p:spPr>
              <a:xfrm>
                <a:off x="2044216" y="4079472"/>
                <a:ext cx="962828" cy="96282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33"/>
              <p:cNvSpPr>
                <a:spLocks noChangeArrowheads="1"/>
              </p:cNvSpPr>
              <p:nvPr/>
            </p:nvSpPr>
            <p:spPr bwMode="auto">
              <a:xfrm>
                <a:off x="2262024" y="4267200"/>
                <a:ext cx="527213" cy="554671"/>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sp>
          <p:nvSpPr>
            <p:cNvPr id="23" name="TextBox 22"/>
            <p:cNvSpPr txBox="1"/>
            <p:nvPr/>
          </p:nvSpPr>
          <p:spPr>
            <a:xfrm>
              <a:off x="13980613" y="8529238"/>
              <a:ext cx="8311344" cy="898671"/>
            </a:xfrm>
            <a:prstGeom prst="rect">
              <a:avLst/>
            </a:prstGeom>
            <a:noFill/>
          </p:spPr>
          <p:txBody>
            <a:bodyPr wrap="square" lIns="219419" tIns="109710" rIns="219419" bIns="109710" rtlCol="0">
              <a:spAutoFit/>
            </a:bodyPr>
            <a:lstStyle/>
            <a:p>
              <a:r>
                <a:rPr lang="en-US" sz="2200" dirty="0">
                  <a:solidFill>
                    <a:schemeClr val="bg1">
                      <a:lumMod val="65000"/>
                    </a:schemeClr>
                  </a:solidFill>
                  <a:latin typeface="Lato" pitchFamily="34" charset="0"/>
                  <a:ea typeface="Lato" pitchFamily="34" charset="0"/>
                  <a:cs typeface="Lato" pitchFamily="34" charset="0"/>
                </a:rPr>
                <a:t>Lorem Ipsum has two main data statistical this </a:t>
              </a:r>
              <a:r>
                <a:rPr lang="en-US" sz="2200" dirty="0" smtClean="0">
                  <a:solidFill>
                    <a:schemeClr val="bg1">
                      <a:lumMod val="65000"/>
                    </a:schemeClr>
                  </a:solidFill>
                  <a:latin typeface="Lato" pitchFamily="34" charset="0"/>
                  <a:ea typeface="Lato" pitchFamily="34" charset="0"/>
                  <a:cs typeface="Lato" pitchFamily="34" charset="0"/>
                </a:rPr>
                <a:t>methodologies important.</a:t>
              </a:r>
              <a:endParaRPr lang="en-US" sz="2200" dirty="0">
                <a:solidFill>
                  <a:schemeClr val="bg1">
                    <a:lumMod val="65000"/>
                  </a:schemeClr>
                </a:solidFill>
                <a:latin typeface="Lato" pitchFamily="34" charset="0"/>
                <a:ea typeface="Lato" pitchFamily="34" charset="0"/>
                <a:cs typeface="Lato" pitchFamily="34" charset="0"/>
              </a:endParaRPr>
            </a:p>
          </p:txBody>
        </p:sp>
        <p:grpSp>
          <p:nvGrpSpPr>
            <p:cNvPr id="24" name="Group 23"/>
            <p:cNvGrpSpPr/>
            <p:nvPr/>
          </p:nvGrpSpPr>
          <p:grpSpPr>
            <a:xfrm>
              <a:off x="13071757" y="8759573"/>
              <a:ext cx="578778" cy="578778"/>
              <a:chOff x="2044216" y="4079472"/>
              <a:chExt cx="962828" cy="962828"/>
            </a:xfrm>
          </p:grpSpPr>
          <p:sp>
            <p:nvSpPr>
              <p:cNvPr id="25" name="Oval 24"/>
              <p:cNvSpPr/>
              <p:nvPr/>
            </p:nvSpPr>
            <p:spPr>
              <a:xfrm>
                <a:off x="2044216" y="4079472"/>
                <a:ext cx="962828" cy="96282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33"/>
              <p:cNvSpPr>
                <a:spLocks noChangeArrowheads="1"/>
              </p:cNvSpPr>
              <p:nvPr/>
            </p:nvSpPr>
            <p:spPr bwMode="auto">
              <a:xfrm>
                <a:off x="2262024" y="4267200"/>
                <a:ext cx="527213" cy="554671"/>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sp>
          <p:nvSpPr>
            <p:cNvPr id="27" name="TextBox 26"/>
            <p:cNvSpPr txBox="1"/>
            <p:nvPr/>
          </p:nvSpPr>
          <p:spPr>
            <a:xfrm>
              <a:off x="13961769" y="9824638"/>
              <a:ext cx="8311344" cy="898671"/>
            </a:xfrm>
            <a:prstGeom prst="rect">
              <a:avLst/>
            </a:prstGeom>
            <a:noFill/>
          </p:spPr>
          <p:txBody>
            <a:bodyPr wrap="square" lIns="219419" tIns="109710" rIns="219419" bIns="109710" rtlCol="0">
              <a:spAutoFit/>
            </a:bodyPr>
            <a:lstStyle/>
            <a:p>
              <a:r>
                <a:rPr lang="en-US" sz="2200" dirty="0">
                  <a:solidFill>
                    <a:schemeClr val="bg1">
                      <a:lumMod val="65000"/>
                    </a:schemeClr>
                  </a:solidFill>
                  <a:latin typeface="Lato" pitchFamily="34" charset="0"/>
                  <a:ea typeface="Lato" pitchFamily="34" charset="0"/>
                  <a:cs typeface="Lato" pitchFamily="34" charset="0"/>
                </a:rPr>
                <a:t>Lorem Ipsum has two main data statistical this </a:t>
              </a:r>
              <a:r>
                <a:rPr lang="en-US" sz="2200" dirty="0" smtClean="0">
                  <a:solidFill>
                    <a:schemeClr val="bg1">
                      <a:lumMod val="65000"/>
                    </a:schemeClr>
                  </a:solidFill>
                  <a:latin typeface="Lato" pitchFamily="34" charset="0"/>
                  <a:ea typeface="Lato" pitchFamily="34" charset="0"/>
                  <a:cs typeface="Lato" pitchFamily="34" charset="0"/>
                </a:rPr>
                <a:t>methodologies important.</a:t>
              </a:r>
              <a:endParaRPr lang="en-US" sz="2200" dirty="0">
                <a:solidFill>
                  <a:schemeClr val="bg1">
                    <a:lumMod val="65000"/>
                  </a:schemeClr>
                </a:solidFill>
                <a:latin typeface="Lato" pitchFamily="34" charset="0"/>
                <a:ea typeface="Lato" pitchFamily="34" charset="0"/>
                <a:cs typeface="Lato" pitchFamily="34" charset="0"/>
              </a:endParaRPr>
            </a:p>
          </p:txBody>
        </p:sp>
        <p:grpSp>
          <p:nvGrpSpPr>
            <p:cNvPr id="28" name="Group 27"/>
            <p:cNvGrpSpPr/>
            <p:nvPr/>
          </p:nvGrpSpPr>
          <p:grpSpPr>
            <a:xfrm>
              <a:off x="13052913" y="10054973"/>
              <a:ext cx="578778" cy="578778"/>
              <a:chOff x="2044216" y="4079472"/>
              <a:chExt cx="962828" cy="962828"/>
            </a:xfrm>
          </p:grpSpPr>
          <p:sp>
            <p:nvSpPr>
              <p:cNvPr id="29" name="Oval 28"/>
              <p:cNvSpPr/>
              <p:nvPr/>
            </p:nvSpPr>
            <p:spPr>
              <a:xfrm>
                <a:off x="2044216" y="4079472"/>
                <a:ext cx="962828" cy="96282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33"/>
              <p:cNvSpPr>
                <a:spLocks noChangeArrowheads="1"/>
              </p:cNvSpPr>
              <p:nvPr/>
            </p:nvSpPr>
            <p:spPr bwMode="auto">
              <a:xfrm>
                <a:off x="2262024" y="4267200"/>
                <a:ext cx="527213" cy="554671"/>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sp>
          <p:nvSpPr>
            <p:cNvPr id="31" name="TextBox 30"/>
            <p:cNvSpPr txBox="1"/>
            <p:nvPr/>
          </p:nvSpPr>
          <p:spPr>
            <a:xfrm>
              <a:off x="13985093" y="11043838"/>
              <a:ext cx="8311344" cy="898671"/>
            </a:xfrm>
            <a:prstGeom prst="rect">
              <a:avLst/>
            </a:prstGeom>
            <a:noFill/>
          </p:spPr>
          <p:txBody>
            <a:bodyPr wrap="square" lIns="219419" tIns="109710" rIns="219419" bIns="109710" rtlCol="0">
              <a:spAutoFit/>
            </a:bodyPr>
            <a:lstStyle/>
            <a:p>
              <a:r>
                <a:rPr lang="en-US" sz="2200" dirty="0">
                  <a:solidFill>
                    <a:schemeClr val="bg1">
                      <a:lumMod val="65000"/>
                    </a:schemeClr>
                  </a:solidFill>
                  <a:latin typeface="Lato" pitchFamily="34" charset="0"/>
                  <a:ea typeface="Lato" pitchFamily="34" charset="0"/>
                  <a:cs typeface="Lato" pitchFamily="34" charset="0"/>
                </a:rPr>
                <a:t>Lorem Ipsum has two main data statistical this </a:t>
              </a:r>
              <a:r>
                <a:rPr lang="en-US" sz="2200" dirty="0" smtClean="0">
                  <a:solidFill>
                    <a:schemeClr val="bg1">
                      <a:lumMod val="65000"/>
                    </a:schemeClr>
                  </a:solidFill>
                  <a:latin typeface="Lato" pitchFamily="34" charset="0"/>
                  <a:ea typeface="Lato" pitchFamily="34" charset="0"/>
                  <a:cs typeface="Lato" pitchFamily="34" charset="0"/>
                </a:rPr>
                <a:t>methodologies important.</a:t>
              </a:r>
              <a:endParaRPr lang="en-US" sz="2200" dirty="0">
                <a:solidFill>
                  <a:schemeClr val="bg1">
                    <a:lumMod val="65000"/>
                  </a:schemeClr>
                </a:solidFill>
                <a:latin typeface="Lato" pitchFamily="34" charset="0"/>
                <a:ea typeface="Lato" pitchFamily="34" charset="0"/>
                <a:cs typeface="Lato" pitchFamily="34" charset="0"/>
              </a:endParaRPr>
            </a:p>
          </p:txBody>
        </p:sp>
        <p:grpSp>
          <p:nvGrpSpPr>
            <p:cNvPr id="32" name="Group 31"/>
            <p:cNvGrpSpPr/>
            <p:nvPr/>
          </p:nvGrpSpPr>
          <p:grpSpPr>
            <a:xfrm>
              <a:off x="13076237" y="11274173"/>
              <a:ext cx="578778" cy="578778"/>
              <a:chOff x="2044216" y="4079472"/>
              <a:chExt cx="962828" cy="962828"/>
            </a:xfrm>
          </p:grpSpPr>
          <p:sp>
            <p:nvSpPr>
              <p:cNvPr id="33" name="Oval 32"/>
              <p:cNvSpPr/>
              <p:nvPr/>
            </p:nvSpPr>
            <p:spPr>
              <a:xfrm>
                <a:off x="2044216" y="4079472"/>
                <a:ext cx="962828" cy="96282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33"/>
              <p:cNvSpPr>
                <a:spLocks noChangeArrowheads="1"/>
              </p:cNvSpPr>
              <p:nvPr/>
            </p:nvSpPr>
            <p:spPr bwMode="auto">
              <a:xfrm>
                <a:off x="2262024" y="4267200"/>
                <a:ext cx="527213" cy="554671"/>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sp>
          <p:nvSpPr>
            <p:cNvPr id="35" name="TextBox 34"/>
            <p:cNvSpPr txBox="1"/>
            <p:nvPr/>
          </p:nvSpPr>
          <p:spPr bwMode="auto">
            <a:xfrm>
              <a:off x="12661144" y="2738038"/>
              <a:ext cx="4148893" cy="707886"/>
            </a:xfrm>
            <a:prstGeom prst="rect">
              <a:avLst/>
            </a:prstGeom>
            <a:noFill/>
          </p:spPr>
          <p:txBody>
            <a:bodyPr wrap="none">
              <a:spAutoFit/>
            </a:bodyPr>
            <a:lstStyle/>
            <a:p>
              <a:pPr defTabSz="1828434" fontAlgn="auto">
                <a:spcBef>
                  <a:spcPts val="0"/>
                </a:spcBef>
                <a:spcAft>
                  <a:spcPts val="0"/>
                </a:spcAft>
                <a:defRPr/>
              </a:pPr>
              <a:r>
                <a:rPr lang="id-ID" sz="4000" b="1" dirty="0" err="1" smtClean="0">
                  <a:solidFill>
                    <a:schemeClr val="accent3"/>
                  </a:solidFill>
                  <a:latin typeface="Lato" pitchFamily="34" charset="0"/>
                  <a:ea typeface="Lato" pitchFamily="34" charset="0"/>
                  <a:cs typeface="Lato" pitchFamily="34" charset="0"/>
                </a:rPr>
                <a:t>Information</a:t>
              </a:r>
              <a:r>
                <a:rPr lang="id-ID" sz="4000" b="1" dirty="0" smtClean="0">
                  <a:solidFill>
                    <a:schemeClr val="accent3"/>
                  </a:solidFill>
                  <a:latin typeface="Lato" pitchFamily="34" charset="0"/>
                  <a:ea typeface="Lato" pitchFamily="34" charset="0"/>
                  <a:cs typeface="Lato" pitchFamily="34" charset="0"/>
                </a:rPr>
                <a:t> Here</a:t>
              </a:r>
              <a:endParaRPr lang="id-ID" sz="4000" b="1" dirty="0">
                <a:solidFill>
                  <a:schemeClr val="accent3"/>
                </a:solidFill>
                <a:latin typeface="Lato" pitchFamily="34" charset="0"/>
                <a:ea typeface="Lato" pitchFamily="34" charset="0"/>
                <a:cs typeface="Lato" pitchFamily="34" charset="0"/>
              </a:endParaRPr>
            </a:p>
          </p:txBody>
        </p:sp>
      </p:grpSp>
      <p:grpSp>
        <p:nvGrpSpPr>
          <p:cNvPr id="36" name="Group 35"/>
          <p:cNvGrpSpPr/>
          <p:nvPr/>
        </p:nvGrpSpPr>
        <p:grpSpPr>
          <a:xfrm>
            <a:off x="8717103" y="304800"/>
            <a:ext cx="6873734" cy="1295400"/>
            <a:chOff x="12920366" y="4046312"/>
            <a:chExt cx="6873734" cy="1295400"/>
          </a:xfrm>
        </p:grpSpPr>
        <p:sp>
          <p:nvSpPr>
            <p:cNvPr id="37" name="Title 20"/>
            <p:cNvSpPr txBox="1">
              <a:spLocks/>
            </p:cNvSpPr>
            <p:nvPr/>
          </p:nvSpPr>
          <p:spPr bwMode="auto">
            <a:xfrm>
              <a:off x="12996566" y="4615347"/>
              <a:ext cx="6637448" cy="726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gn="ct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a:t>
              </a:r>
              <a:r>
                <a:rPr lang="pt-BR" sz="2400" dirty="0" err="1" smtClean="0">
                  <a:solidFill>
                    <a:schemeClr val="bg1">
                      <a:lumMod val="75000"/>
                    </a:schemeClr>
                  </a:solidFill>
                  <a:latin typeface="Lato" pitchFamily="34" charset="0"/>
                  <a:ea typeface="Lato" pitchFamily="34" charset="0"/>
                  <a:cs typeface="Lato" pitchFamily="34" charset="0"/>
                </a:rPr>
                <a:t>sit</a:t>
              </a:r>
              <a:r>
                <a:rPr lang="pt-BR" sz="2400" dirty="0" smtClean="0">
                  <a:solidFill>
                    <a:schemeClr val="bg1">
                      <a:lumMod val="75000"/>
                    </a:schemeClr>
                  </a:solidFill>
                  <a:latin typeface="Lato" pitchFamily="34" charset="0"/>
                  <a:ea typeface="Lato" pitchFamily="34" charset="0"/>
                  <a:cs typeface="Lato" pitchFamily="34" charset="0"/>
                </a:rPr>
                <a:t> </a:t>
              </a:r>
              <a:r>
                <a:rPr lang="pt-BR" sz="2400" dirty="0" err="1" smtClean="0">
                  <a:solidFill>
                    <a:schemeClr val="bg1">
                      <a:lumMod val="75000"/>
                    </a:schemeClr>
                  </a:solidFill>
                  <a:latin typeface="Lato" pitchFamily="34" charset="0"/>
                  <a:ea typeface="Lato" pitchFamily="34" charset="0"/>
                  <a:cs typeface="Lato" pitchFamily="34" charset="0"/>
                </a:rPr>
                <a:t>amet</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38" name="TextBox 37"/>
            <p:cNvSpPr txBox="1"/>
            <p:nvPr/>
          </p:nvSpPr>
          <p:spPr>
            <a:xfrm>
              <a:off x="12920366" y="4046312"/>
              <a:ext cx="6873734" cy="630942"/>
            </a:xfrm>
            <a:prstGeom prst="rect">
              <a:avLst/>
            </a:prstGeom>
            <a:noFill/>
          </p:spPr>
          <p:txBody>
            <a:bodyPr wrap="square" rtlCol="0">
              <a:spAutoFit/>
            </a:bodyPr>
            <a:lstStyle/>
            <a:p>
              <a:pPr algn="ctr"/>
              <a:r>
                <a:rPr lang="en-US" sz="3500" b="1" dirty="0" smtClean="0">
                  <a:solidFill>
                    <a:schemeClr val="accent3"/>
                  </a:solidFill>
                  <a:latin typeface="Lato Black" charset="0"/>
                  <a:ea typeface="Lato Black" charset="0"/>
                  <a:cs typeface="Lato Black" charset="0"/>
                </a:rPr>
                <a:t>PRESENT</a:t>
              </a:r>
              <a:r>
                <a:rPr lang="en-US" sz="3500" b="1" dirty="0" smtClean="0">
                  <a:solidFill>
                    <a:schemeClr val="accent6"/>
                  </a:solidFill>
                  <a:latin typeface="Lato Black" charset="0"/>
                  <a:ea typeface="Lato Black" charset="0"/>
                  <a:cs typeface="Lato Black" charset="0"/>
                </a:rPr>
                <a:t> </a:t>
              </a:r>
              <a:r>
                <a:rPr lang="en-US" sz="3500" b="1" dirty="0" smtClean="0">
                  <a:solidFill>
                    <a:schemeClr val="accent1"/>
                  </a:solidFill>
                  <a:latin typeface="Lato Black" charset="0"/>
                  <a:ea typeface="Lato Black" charset="0"/>
                  <a:cs typeface="Lato Black" charset="0"/>
                </a:rPr>
                <a:t>HERE</a:t>
              </a:r>
            </a:p>
          </p:txBody>
        </p:sp>
      </p:grpSp>
      <p:grpSp>
        <p:nvGrpSpPr>
          <p:cNvPr id="4" name="Group 3"/>
          <p:cNvGrpSpPr/>
          <p:nvPr/>
        </p:nvGrpSpPr>
        <p:grpSpPr>
          <a:xfrm>
            <a:off x="1194581" y="909238"/>
            <a:ext cx="10433856" cy="12303082"/>
            <a:chOff x="1194581" y="909238"/>
            <a:chExt cx="10433856" cy="12303082"/>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4644" y="4266915"/>
              <a:ext cx="4103793" cy="8846384"/>
            </a:xfrm>
            <a:prstGeom prst="rect">
              <a:avLst/>
            </a:prstGeom>
          </p:spPr>
        </p:pic>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51237" y="909238"/>
              <a:ext cx="3902139" cy="12280261"/>
            </a:xfrm>
            <a:prstGeom prst="rect">
              <a:avLst/>
            </a:prstGeom>
          </p:spPr>
        </p:pic>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94581" y="9220200"/>
              <a:ext cx="3118656" cy="3992120"/>
            </a:xfrm>
            <a:prstGeom prst="rect">
              <a:avLst/>
            </a:prstGeom>
          </p:spPr>
        </p:pic>
      </p:grpSp>
    </p:spTree>
    <p:extLst>
      <p:ext uri="{BB962C8B-B14F-4D97-AF65-F5344CB8AC3E}">
        <p14:creationId xmlns:p14="http://schemas.microsoft.com/office/powerpoint/2010/main" val="96267333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1+#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 name="Group 86"/>
          <p:cNvGrpSpPr/>
          <p:nvPr/>
        </p:nvGrpSpPr>
        <p:grpSpPr>
          <a:xfrm>
            <a:off x="8717103" y="304800"/>
            <a:ext cx="6873734" cy="1295400"/>
            <a:chOff x="12920366" y="4046312"/>
            <a:chExt cx="6873734" cy="1295400"/>
          </a:xfrm>
        </p:grpSpPr>
        <p:sp>
          <p:nvSpPr>
            <p:cNvPr id="88" name="Title 20"/>
            <p:cNvSpPr txBox="1">
              <a:spLocks/>
            </p:cNvSpPr>
            <p:nvPr/>
          </p:nvSpPr>
          <p:spPr bwMode="auto">
            <a:xfrm>
              <a:off x="12996566" y="4615347"/>
              <a:ext cx="6637448" cy="726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gn="ct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a:t>
              </a:r>
              <a:r>
                <a:rPr lang="pt-BR" sz="2400" dirty="0" err="1" smtClean="0">
                  <a:solidFill>
                    <a:schemeClr val="bg1">
                      <a:lumMod val="75000"/>
                    </a:schemeClr>
                  </a:solidFill>
                  <a:latin typeface="Lato" pitchFamily="34" charset="0"/>
                  <a:ea typeface="Lato" pitchFamily="34" charset="0"/>
                  <a:cs typeface="Lato" pitchFamily="34" charset="0"/>
                </a:rPr>
                <a:t>sit</a:t>
              </a:r>
              <a:r>
                <a:rPr lang="pt-BR" sz="2400" dirty="0" smtClean="0">
                  <a:solidFill>
                    <a:schemeClr val="bg1">
                      <a:lumMod val="75000"/>
                    </a:schemeClr>
                  </a:solidFill>
                  <a:latin typeface="Lato" pitchFamily="34" charset="0"/>
                  <a:ea typeface="Lato" pitchFamily="34" charset="0"/>
                  <a:cs typeface="Lato" pitchFamily="34" charset="0"/>
                </a:rPr>
                <a:t> </a:t>
              </a:r>
              <a:r>
                <a:rPr lang="pt-BR" sz="2400" dirty="0" err="1" smtClean="0">
                  <a:solidFill>
                    <a:schemeClr val="bg1">
                      <a:lumMod val="75000"/>
                    </a:schemeClr>
                  </a:solidFill>
                  <a:latin typeface="Lato" pitchFamily="34" charset="0"/>
                  <a:ea typeface="Lato" pitchFamily="34" charset="0"/>
                  <a:cs typeface="Lato" pitchFamily="34" charset="0"/>
                </a:rPr>
                <a:t>amet</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89" name="TextBox 88"/>
            <p:cNvSpPr txBox="1"/>
            <p:nvPr/>
          </p:nvSpPr>
          <p:spPr>
            <a:xfrm>
              <a:off x="12920366" y="4046312"/>
              <a:ext cx="6873734" cy="630942"/>
            </a:xfrm>
            <a:prstGeom prst="rect">
              <a:avLst/>
            </a:prstGeom>
            <a:noFill/>
          </p:spPr>
          <p:txBody>
            <a:bodyPr wrap="square" rtlCol="0">
              <a:spAutoFit/>
            </a:bodyPr>
            <a:lstStyle/>
            <a:p>
              <a:pPr algn="ctr"/>
              <a:r>
                <a:rPr lang="en-US" sz="3500" b="1" dirty="0" smtClean="0">
                  <a:solidFill>
                    <a:schemeClr val="accent3"/>
                  </a:solidFill>
                  <a:latin typeface="Lato Black" charset="0"/>
                  <a:ea typeface="Lato Black" charset="0"/>
                  <a:cs typeface="Lato Black" charset="0"/>
                </a:rPr>
                <a:t>PRESENT</a:t>
              </a:r>
              <a:r>
                <a:rPr lang="en-US" sz="3500" b="1" dirty="0" smtClean="0">
                  <a:solidFill>
                    <a:schemeClr val="accent6"/>
                  </a:solidFill>
                  <a:latin typeface="Lato Black" charset="0"/>
                  <a:ea typeface="Lato Black" charset="0"/>
                  <a:cs typeface="Lato Black" charset="0"/>
                </a:rPr>
                <a:t> </a:t>
              </a:r>
              <a:r>
                <a:rPr lang="en-US" sz="3500" b="1" dirty="0" smtClean="0">
                  <a:solidFill>
                    <a:schemeClr val="accent1"/>
                  </a:solidFill>
                  <a:latin typeface="Lato Black" charset="0"/>
                  <a:ea typeface="Lato Black" charset="0"/>
                  <a:cs typeface="Lato Black" charset="0"/>
                </a:rPr>
                <a:t>HERE</a:t>
              </a:r>
            </a:p>
          </p:txBody>
        </p:sp>
      </p:grpSp>
      <p:grpSp>
        <p:nvGrpSpPr>
          <p:cNvPr id="7" name="Group 6"/>
          <p:cNvGrpSpPr/>
          <p:nvPr/>
        </p:nvGrpSpPr>
        <p:grpSpPr>
          <a:xfrm>
            <a:off x="2605933" y="1501464"/>
            <a:ext cx="15087600" cy="2373666"/>
            <a:chOff x="12818444" y="3989477"/>
            <a:chExt cx="15087600" cy="2373666"/>
          </a:xfrm>
        </p:grpSpPr>
        <p:sp>
          <p:nvSpPr>
            <p:cNvPr id="8" name="Title 20"/>
            <p:cNvSpPr txBox="1">
              <a:spLocks/>
            </p:cNvSpPr>
            <p:nvPr/>
          </p:nvSpPr>
          <p:spPr bwMode="auto">
            <a:xfrm>
              <a:off x="12818444" y="4676515"/>
              <a:ext cx="15087600" cy="1686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65000"/>
                    </a:schemeClr>
                  </a:solidFill>
                  <a:latin typeface="Lato" pitchFamily="34" charset="0"/>
                  <a:ea typeface="Lato" pitchFamily="34" charset="0"/>
                  <a:cs typeface="Lato" pitchFamily="34" charset="0"/>
                </a:rPr>
                <a:t>Lorem ipsum </a:t>
              </a:r>
              <a:r>
                <a:rPr lang="pt-BR" sz="2400" dirty="0" smtClean="0">
                  <a:solidFill>
                    <a:schemeClr val="bg1">
                      <a:lumMod val="65000"/>
                    </a:schemeClr>
                  </a:solidFill>
                  <a:latin typeface="Lato" pitchFamily="34" charset="0"/>
                  <a:ea typeface="Lato" pitchFamily="34" charset="0"/>
                  <a:cs typeface="Lato" pitchFamily="34" charset="0"/>
                </a:rPr>
                <a:t>dolor sit </a:t>
              </a:r>
              <a:r>
                <a:rPr lang="pt-BR" sz="2400" dirty="0">
                  <a:solidFill>
                    <a:schemeClr val="bg1">
                      <a:lumMod val="65000"/>
                    </a:schemeClr>
                  </a:solidFill>
                  <a:latin typeface="Lato" pitchFamily="34" charset="0"/>
                  <a:ea typeface="Lato" pitchFamily="34" charset="0"/>
                  <a:cs typeface="Lato" pitchFamily="34" charset="0"/>
                </a:rPr>
                <a:t>amet, consectetur adipiscing elit. Aliquam tincidunt ante nec sem congue convallis. Pellentesque vel mauris quis nisl ornare rutrum in id risus. Proin vehicula ut sem et tempus. Interdum et malesuada fames ac ante ipsum primis in faucibus. </a:t>
              </a:r>
              <a:r>
                <a:rPr lang="pt-BR" sz="2400" dirty="0" smtClean="0">
                  <a:solidFill>
                    <a:schemeClr val="bg1">
                      <a:lumMod val="65000"/>
                    </a:schemeClr>
                  </a:solidFill>
                  <a:latin typeface="Lato" pitchFamily="34" charset="0"/>
                  <a:ea typeface="Lato" pitchFamily="34" charset="0"/>
                  <a:cs typeface="Lato" pitchFamily="34" charset="0"/>
                </a:rPr>
                <a:t>Pellentesque.</a:t>
              </a:r>
              <a:endParaRPr lang="en-US" sz="2400" dirty="0">
                <a:solidFill>
                  <a:schemeClr val="bg1">
                    <a:lumMod val="65000"/>
                  </a:schemeClr>
                </a:solidFill>
                <a:latin typeface="Lato" pitchFamily="34" charset="0"/>
                <a:ea typeface="Lato" pitchFamily="34" charset="0"/>
                <a:cs typeface="Lato" pitchFamily="34" charset="0"/>
              </a:endParaRPr>
            </a:p>
          </p:txBody>
        </p:sp>
        <p:sp>
          <p:nvSpPr>
            <p:cNvPr id="9" name="TextBox 8"/>
            <p:cNvSpPr txBox="1"/>
            <p:nvPr/>
          </p:nvSpPr>
          <p:spPr>
            <a:xfrm>
              <a:off x="12920366" y="3989477"/>
              <a:ext cx="6873734" cy="707886"/>
            </a:xfrm>
            <a:prstGeom prst="rect">
              <a:avLst/>
            </a:prstGeom>
            <a:noFill/>
          </p:spPr>
          <p:txBody>
            <a:bodyPr wrap="square" rtlCol="0">
              <a:spAutoFit/>
            </a:bodyPr>
            <a:lstStyle/>
            <a:p>
              <a:pPr defTabSz="1828434" fontAlgn="auto">
                <a:spcBef>
                  <a:spcPts val="0"/>
                </a:spcBef>
                <a:spcAft>
                  <a:spcPts val="0"/>
                </a:spcAft>
                <a:defRPr/>
              </a:pPr>
              <a:r>
                <a:rPr lang="id-ID" sz="4000" b="1" dirty="0" err="1">
                  <a:solidFill>
                    <a:schemeClr val="accent3"/>
                  </a:solidFill>
                  <a:latin typeface="Lato" pitchFamily="34" charset="0"/>
                  <a:ea typeface="Lato" pitchFamily="34" charset="0"/>
                  <a:cs typeface="Lato" pitchFamily="34" charset="0"/>
                </a:rPr>
                <a:t>Information</a:t>
              </a:r>
              <a:r>
                <a:rPr lang="id-ID" sz="4000" b="1" dirty="0">
                  <a:solidFill>
                    <a:schemeClr val="accent3"/>
                  </a:solidFill>
                  <a:latin typeface="Lato" pitchFamily="34" charset="0"/>
                  <a:ea typeface="Lato" pitchFamily="34" charset="0"/>
                  <a:cs typeface="Lato" pitchFamily="34" charset="0"/>
                </a:rPr>
                <a:t> Here</a:t>
              </a:r>
            </a:p>
          </p:txBody>
        </p:sp>
      </p:grpSp>
      <p:grpSp>
        <p:nvGrpSpPr>
          <p:cNvPr id="2" name="Group 1"/>
          <p:cNvGrpSpPr/>
          <p:nvPr/>
        </p:nvGrpSpPr>
        <p:grpSpPr>
          <a:xfrm>
            <a:off x="2941636" y="304800"/>
            <a:ext cx="18669001" cy="13167879"/>
            <a:chOff x="2941636" y="304800"/>
            <a:chExt cx="18669001" cy="13167879"/>
          </a:xfrm>
        </p:grpSpPr>
        <p:grpSp>
          <p:nvGrpSpPr>
            <p:cNvPr id="10" name="Group 9"/>
            <p:cNvGrpSpPr/>
            <p:nvPr/>
          </p:nvGrpSpPr>
          <p:grpSpPr>
            <a:xfrm flipH="1">
              <a:off x="2941636" y="4114800"/>
              <a:ext cx="15456366" cy="1667117"/>
              <a:chOff x="8871349" y="3276600"/>
              <a:chExt cx="20762202" cy="4694984"/>
            </a:xfrm>
          </p:grpSpPr>
          <p:sp>
            <p:nvSpPr>
              <p:cNvPr id="11" name="Freeform 10"/>
              <p:cNvSpPr>
                <a:spLocks/>
              </p:cNvSpPr>
              <p:nvPr/>
            </p:nvSpPr>
            <p:spPr bwMode="auto">
              <a:xfrm rot="5400000" flipV="1">
                <a:off x="26890350" y="5194448"/>
                <a:ext cx="4654295" cy="832107"/>
              </a:xfrm>
              <a:custGeom>
                <a:avLst/>
                <a:gdLst>
                  <a:gd name="T0" fmla="*/ 588 w 588"/>
                  <a:gd name="T1" fmla="*/ 0 h 142"/>
                  <a:gd name="T2" fmla="*/ 0 w 588"/>
                  <a:gd name="T3" fmla="*/ 0 h 142"/>
                  <a:gd name="T4" fmla="*/ 92 w 588"/>
                  <a:gd name="T5" fmla="*/ 142 h 142"/>
                  <a:gd name="T6" fmla="*/ 496 w 588"/>
                  <a:gd name="T7" fmla="*/ 142 h 142"/>
                  <a:gd name="T8" fmla="*/ 588 w 588"/>
                  <a:gd name="T9" fmla="*/ 0 h 142"/>
                </a:gdLst>
                <a:ahLst/>
                <a:cxnLst>
                  <a:cxn ang="0">
                    <a:pos x="T0" y="T1"/>
                  </a:cxn>
                  <a:cxn ang="0">
                    <a:pos x="T2" y="T3"/>
                  </a:cxn>
                  <a:cxn ang="0">
                    <a:pos x="T4" y="T5"/>
                  </a:cxn>
                  <a:cxn ang="0">
                    <a:pos x="T6" y="T7"/>
                  </a:cxn>
                  <a:cxn ang="0">
                    <a:pos x="T8" y="T9"/>
                  </a:cxn>
                </a:cxnLst>
                <a:rect l="0" t="0" r="r" b="b"/>
                <a:pathLst>
                  <a:path w="588" h="142">
                    <a:moveTo>
                      <a:pt x="588" y="0"/>
                    </a:moveTo>
                    <a:lnTo>
                      <a:pt x="0" y="0"/>
                    </a:lnTo>
                    <a:lnTo>
                      <a:pt x="92" y="142"/>
                    </a:lnTo>
                    <a:lnTo>
                      <a:pt x="496" y="142"/>
                    </a:lnTo>
                    <a:lnTo>
                      <a:pt x="588" y="0"/>
                    </a:ln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2" name="Rectangle 11"/>
              <p:cNvSpPr/>
              <p:nvPr/>
            </p:nvSpPr>
            <p:spPr>
              <a:xfrm rot="5400000">
                <a:off x="16516194" y="-4347602"/>
                <a:ext cx="4654294" cy="199162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71349" y="3276600"/>
                <a:ext cx="3185695" cy="4694984"/>
              </a:xfrm>
              <a:prstGeom prst="rect">
                <a:avLst/>
              </a:prstGeom>
            </p:spPr>
          </p:pic>
        </p:grpSp>
        <p:grpSp>
          <p:nvGrpSpPr>
            <p:cNvPr id="14" name="Group 13"/>
            <p:cNvGrpSpPr/>
            <p:nvPr/>
          </p:nvGrpSpPr>
          <p:grpSpPr>
            <a:xfrm flipH="1">
              <a:off x="2968386" y="5727511"/>
              <a:ext cx="15456366" cy="1655068"/>
              <a:chOff x="8871349" y="3276600"/>
              <a:chExt cx="20762202" cy="4661049"/>
            </a:xfrm>
          </p:grpSpPr>
          <p:sp>
            <p:nvSpPr>
              <p:cNvPr id="15" name="Freeform 10"/>
              <p:cNvSpPr>
                <a:spLocks/>
              </p:cNvSpPr>
              <p:nvPr/>
            </p:nvSpPr>
            <p:spPr bwMode="auto">
              <a:xfrm rot="5400000" flipV="1">
                <a:off x="26890350" y="5194448"/>
                <a:ext cx="4654295" cy="832107"/>
              </a:xfrm>
              <a:custGeom>
                <a:avLst/>
                <a:gdLst>
                  <a:gd name="T0" fmla="*/ 588 w 588"/>
                  <a:gd name="T1" fmla="*/ 0 h 142"/>
                  <a:gd name="T2" fmla="*/ 0 w 588"/>
                  <a:gd name="T3" fmla="*/ 0 h 142"/>
                  <a:gd name="T4" fmla="*/ 92 w 588"/>
                  <a:gd name="T5" fmla="*/ 142 h 142"/>
                  <a:gd name="T6" fmla="*/ 496 w 588"/>
                  <a:gd name="T7" fmla="*/ 142 h 142"/>
                  <a:gd name="T8" fmla="*/ 588 w 588"/>
                  <a:gd name="T9" fmla="*/ 0 h 142"/>
                </a:gdLst>
                <a:ahLst/>
                <a:cxnLst>
                  <a:cxn ang="0">
                    <a:pos x="T0" y="T1"/>
                  </a:cxn>
                  <a:cxn ang="0">
                    <a:pos x="T2" y="T3"/>
                  </a:cxn>
                  <a:cxn ang="0">
                    <a:pos x="T4" y="T5"/>
                  </a:cxn>
                  <a:cxn ang="0">
                    <a:pos x="T6" y="T7"/>
                  </a:cxn>
                  <a:cxn ang="0">
                    <a:pos x="T8" y="T9"/>
                  </a:cxn>
                </a:cxnLst>
                <a:rect l="0" t="0" r="r" b="b"/>
                <a:pathLst>
                  <a:path w="588" h="142">
                    <a:moveTo>
                      <a:pt x="588" y="0"/>
                    </a:moveTo>
                    <a:lnTo>
                      <a:pt x="0" y="0"/>
                    </a:lnTo>
                    <a:lnTo>
                      <a:pt x="92" y="142"/>
                    </a:lnTo>
                    <a:lnTo>
                      <a:pt x="496" y="142"/>
                    </a:lnTo>
                    <a:lnTo>
                      <a:pt x="588" y="0"/>
                    </a:lnTo>
                    <a:close/>
                  </a:path>
                </a:pathLst>
              </a:custGeom>
              <a:solidFill>
                <a:schemeClr val="accent6">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6" name="Rectangle 15"/>
              <p:cNvSpPr/>
              <p:nvPr/>
            </p:nvSpPr>
            <p:spPr>
              <a:xfrm rot="5400000">
                <a:off x="16516194" y="-4347602"/>
                <a:ext cx="4654294" cy="1991620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71349" y="3276600"/>
                <a:ext cx="3211011" cy="4661049"/>
              </a:xfrm>
              <a:prstGeom prst="rect">
                <a:avLst/>
              </a:prstGeom>
            </p:spPr>
          </p:pic>
        </p:grpSp>
        <p:grpSp>
          <p:nvGrpSpPr>
            <p:cNvPr id="18" name="Group 17"/>
            <p:cNvGrpSpPr/>
            <p:nvPr/>
          </p:nvGrpSpPr>
          <p:grpSpPr>
            <a:xfrm flipH="1">
              <a:off x="2968386" y="7380723"/>
              <a:ext cx="15456366" cy="1655068"/>
              <a:chOff x="8871349" y="3276600"/>
              <a:chExt cx="20762202" cy="4661049"/>
            </a:xfrm>
          </p:grpSpPr>
          <p:sp>
            <p:nvSpPr>
              <p:cNvPr id="19" name="Freeform 18"/>
              <p:cNvSpPr>
                <a:spLocks/>
              </p:cNvSpPr>
              <p:nvPr/>
            </p:nvSpPr>
            <p:spPr bwMode="auto">
              <a:xfrm rot="5400000" flipV="1">
                <a:off x="26890350" y="5194448"/>
                <a:ext cx="4654295" cy="832107"/>
              </a:xfrm>
              <a:custGeom>
                <a:avLst/>
                <a:gdLst>
                  <a:gd name="T0" fmla="*/ 588 w 588"/>
                  <a:gd name="T1" fmla="*/ 0 h 142"/>
                  <a:gd name="T2" fmla="*/ 0 w 588"/>
                  <a:gd name="T3" fmla="*/ 0 h 142"/>
                  <a:gd name="T4" fmla="*/ 92 w 588"/>
                  <a:gd name="T5" fmla="*/ 142 h 142"/>
                  <a:gd name="T6" fmla="*/ 496 w 588"/>
                  <a:gd name="T7" fmla="*/ 142 h 142"/>
                  <a:gd name="T8" fmla="*/ 588 w 588"/>
                  <a:gd name="T9" fmla="*/ 0 h 142"/>
                </a:gdLst>
                <a:ahLst/>
                <a:cxnLst>
                  <a:cxn ang="0">
                    <a:pos x="T0" y="T1"/>
                  </a:cxn>
                  <a:cxn ang="0">
                    <a:pos x="T2" y="T3"/>
                  </a:cxn>
                  <a:cxn ang="0">
                    <a:pos x="T4" y="T5"/>
                  </a:cxn>
                  <a:cxn ang="0">
                    <a:pos x="T6" y="T7"/>
                  </a:cxn>
                  <a:cxn ang="0">
                    <a:pos x="T8" y="T9"/>
                  </a:cxn>
                </a:cxnLst>
                <a:rect l="0" t="0" r="r" b="b"/>
                <a:pathLst>
                  <a:path w="588" h="142">
                    <a:moveTo>
                      <a:pt x="588" y="0"/>
                    </a:moveTo>
                    <a:lnTo>
                      <a:pt x="0" y="0"/>
                    </a:lnTo>
                    <a:lnTo>
                      <a:pt x="92" y="142"/>
                    </a:lnTo>
                    <a:lnTo>
                      <a:pt x="496" y="142"/>
                    </a:lnTo>
                    <a:lnTo>
                      <a:pt x="588" y="0"/>
                    </a:lnTo>
                    <a:close/>
                  </a:path>
                </a:pathLst>
              </a:custGeom>
              <a:solidFill>
                <a:schemeClr val="accent3">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0" name="Rectangle 19"/>
              <p:cNvSpPr/>
              <p:nvPr/>
            </p:nvSpPr>
            <p:spPr>
              <a:xfrm rot="5400000">
                <a:off x="16516194" y="-4347602"/>
                <a:ext cx="4654294" cy="199162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71349" y="3276600"/>
                <a:ext cx="3170312" cy="4661049"/>
              </a:xfrm>
              <a:prstGeom prst="rect">
                <a:avLst/>
              </a:prstGeom>
            </p:spPr>
          </p:pic>
        </p:grpSp>
        <p:grpSp>
          <p:nvGrpSpPr>
            <p:cNvPr id="22" name="Group 21"/>
            <p:cNvGrpSpPr/>
            <p:nvPr/>
          </p:nvGrpSpPr>
          <p:grpSpPr>
            <a:xfrm flipH="1">
              <a:off x="2941637" y="9043309"/>
              <a:ext cx="15513895" cy="1667117"/>
              <a:chOff x="8794072" y="3276600"/>
              <a:chExt cx="20839479" cy="4694984"/>
            </a:xfrm>
          </p:grpSpPr>
          <p:sp>
            <p:nvSpPr>
              <p:cNvPr id="23" name="Freeform 10"/>
              <p:cNvSpPr>
                <a:spLocks/>
              </p:cNvSpPr>
              <p:nvPr/>
            </p:nvSpPr>
            <p:spPr bwMode="auto">
              <a:xfrm rot="5400000" flipV="1">
                <a:off x="26890350" y="5194448"/>
                <a:ext cx="4654295" cy="832107"/>
              </a:xfrm>
              <a:custGeom>
                <a:avLst/>
                <a:gdLst>
                  <a:gd name="T0" fmla="*/ 588 w 588"/>
                  <a:gd name="T1" fmla="*/ 0 h 142"/>
                  <a:gd name="T2" fmla="*/ 0 w 588"/>
                  <a:gd name="T3" fmla="*/ 0 h 142"/>
                  <a:gd name="T4" fmla="*/ 92 w 588"/>
                  <a:gd name="T5" fmla="*/ 142 h 142"/>
                  <a:gd name="T6" fmla="*/ 496 w 588"/>
                  <a:gd name="T7" fmla="*/ 142 h 142"/>
                  <a:gd name="T8" fmla="*/ 588 w 588"/>
                  <a:gd name="T9" fmla="*/ 0 h 142"/>
                </a:gdLst>
                <a:ahLst/>
                <a:cxnLst>
                  <a:cxn ang="0">
                    <a:pos x="T0" y="T1"/>
                  </a:cxn>
                  <a:cxn ang="0">
                    <a:pos x="T2" y="T3"/>
                  </a:cxn>
                  <a:cxn ang="0">
                    <a:pos x="T4" y="T5"/>
                  </a:cxn>
                  <a:cxn ang="0">
                    <a:pos x="T6" y="T7"/>
                  </a:cxn>
                  <a:cxn ang="0">
                    <a:pos x="T8" y="T9"/>
                  </a:cxn>
                </a:cxnLst>
                <a:rect l="0" t="0" r="r" b="b"/>
                <a:pathLst>
                  <a:path w="588" h="142">
                    <a:moveTo>
                      <a:pt x="588" y="0"/>
                    </a:moveTo>
                    <a:lnTo>
                      <a:pt x="0" y="0"/>
                    </a:lnTo>
                    <a:lnTo>
                      <a:pt x="92" y="142"/>
                    </a:lnTo>
                    <a:lnTo>
                      <a:pt x="496" y="142"/>
                    </a:lnTo>
                    <a:lnTo>
                      <a:pt x="588" y="0"/>
                    </a:lnTo>
                    <a:close/>
                  </a:path>
                </a:pathLst>
              </a:custGeom>
              <a:solidFill>
                <a:schemeClr val="accent2">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24" name="Rectangle 23"/>
              <p:cNvSpPr/>
              <p:nvPr/>
            </p:nvSpPr>
            <p:spPr>
              <a:xfrm rot="5400000">
                <a:off x="16516194" y="-4347602"/>
                <a:ext cx="4654294" cy="199162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94072" y="3276600"/>
                <a:ext cx="3211659" cy="4694984"/>
              </a:xfrm>
              <a:prstGeom prst="rect">
                <a:avLst/>
              </a:prstGeom>
            </p:spPr>
          </p:pic>
        </p:grpSp>
        <p:grpSp>
          <p:nvGrpSpPr>
            <p:cNvPr id="26" name="Group 25"/>
            <p:cNvGrpSpPr/>
            <p:nvPr/>
          </p:nvGrpSpPr>
          <p:grpSpPr>
            <a:xfrm>
              <a:off x="5124326" y="4242061"/>
              <a:ext cx="11811000" cy="1515365"/>
              <a:chOff x="15576914" y="1962121"/>
              <a:chExt cx="8969232" cy="1321681"/>
            </a:xfrm>
          </p:grpSpPr>
          <p:sp>
            <p:nvSpPr>
              <p:cNvPr id="27" name="TextBox 26"/>
              <p:cNvSpPr txBox="1"/>
              <p:nvPr/>
            </p:nvSpPr>
            <p:spPr>
              <a:xfrm>
                <a:off x="15576914" y="2437990"/>
                <a:ext cx="8969232" cy="845812"/>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 important.</a:t>
                </a:r>
                <a:endParaRPr lang="en-US" sz="2400" dirty="0">
                  <a:solidFill>
                    <a:schemeClr val="bg1"/>
                  </a:solidFill>
                  <a:latin typeface="Lato" pitchFamily="34" charset="0"/>
                  <a:ea typeface="Lato" pitchFamily="34" charset="0"/>
                  <a:cs typeface="Lato" pitchFamily="34" charset="0"/>
                </a:endParaRPr>
              </a:p>
            </p:txBody>
          </p:sp>
          <p:sp>
            <p:nvSpPr>
              <p:cNvPr id="28" name="TextBox 27"/>
              <p:cNvSpPr txBox="1"/>
              <p:nvPr/>
            </p:nvSpPr>
            <p:spPr>
              <a:xfrm>
                <a:off x="15576914" y="1962121"/>
                <a:ext cx="4195296" cy="677072"/>
              </a:xfrm>
              <a:prstGeom prst="rect">
                <a:avLst/>
              </a:prstGeom>
              <a:noFill/>
            </p:spPr>
            <p:txBody>
              <a:bodyPr wrap="square" lIns="182843" tIns="91422" rIns="182843" bIns="91422" rtlCol="0">
                <a:spAutoFit/>
              </a:bodyPr>
              <a:lstStyle/>
              <a:p>
                <a:r>
                  <a:rPr lang="en-US" sz="3200" b="1" dirty="0" smtClean="0">
                    <a:solidFill>
                      <a:schemeClr val="bg1"/>
                    </a:solidFill>
                    <a:latin typeface="Lato" pitchFamily="34" charset="0"/>
                    <a:ea typeface="Lato" pitchFamily="34" charset="0"/>
                    <a:cs typeface="Lato" pitchFamily="34" charset="0"/>
                  </a:rPr>
                  <a:t>Information</a:t>
                </a:r>
                <a:endParaRPr lang="id-ID" sz="3200" b="1" dirty="0">
                  <a:solidFill>
                    <a:schemeClr val="bg1"/>
                  </a:solidFill>
                  <a:latin typeface="Lato" pitchFamily="34" charset="0"/>
                  <a:ea typeface="Lato" pitchFamily="34" charset="0"/>
                  <a:cs typeface="Lato" pitchFamily="34" charset="0"/>
                </a:endParaRPr>
              </a:p>
            </p:txBody>
          </p:sp>
        </p:grpSp>
        <p:grpSp>
          <p:nvGrpSpPr>
            <p:cNvPr id="29" name="Group 28"/>
            <p:cNvGrpSpPr/>
            <p:nvPr/>
          </p:nvGrpSpPr>
          <p:grpSpPr>
            <a:xfrm>
              <a:off x="5094026" y="5918460"/>
              <a:ext cx="11811000" cy="1515365"/>
              <a:chOff x="15576914" y="1962121"/>
              <a:chExt cx="8969232" cy="1321681"/>
            </a:xfrm>
          </p:grpSpPr>
          <p:sp>
            <p:nvSpPr>
              <p:cNvPr id="30" name="TextBox 29"/>
              <p:cNvSpPr txBox="1"/>
              <p:nvPr/>
            </p:nvSpPr>
            <p:spPr>
              <a:xfrm>
                <a:off x="15576914" y="2437990"/>
                <a:ext cx="8969232" cy="845812"/>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 important.</a:t>
                </a:r>
                <a:endParaRPr lang="en-US" sz="2400" dirty="0">
                  <a:solidFill>
                    <a:schemeClr val="bg1"/>
                  </a:solidFill>
                  <a:latin typeface="Lato" pitchFamily="34" charset="0"/>
                  <a:ea typeface="Lato" pitchFamily="34" charset="0"/>
                  <a:cs typeface="Lato" pitchFamily="34" charset="0"/>
                </a:endParaRPr>
              </a:p>
            </p:txBody>
          </p:sp>
          <p:sp>
            <p:nvSpPr>
              <p:cNvPr id="31" name="TextBox 30"/>
              <p:cNvSpPr txBox="1"/>
              <p:nvPr/>
            </p:nvSpPr>
            <p:spPr>
              <a:xfrm>
                <a:off x="15576914" y="1962121"/>
                <a:ext cx="4195296" cy="677072"/>
              </a:xfrm>
              <a:prstGeom prst="rect">
                <a:avLst/>
              </a:prstGeom>
              <a:noFill/>
            </p:spPr>
            <p:txBody>
              <a:bodyPr wrap="square" lIns="182843" tIns="91422" rIns="182843" bIns="91422" rtlCol="0">
                <a:spAutoFit/>
              </a:bodyPr>
              <a:lstStyle/>
              <a:p>
                <a:r>
                  <a:rPr lang="en-US" sz="3200" b="1" dirty="0" smtClean="0">
                    <a:solidFill>
                      <a:schemeClr val="bg1"/>
                    </a:solidFill>
                    <a:latin typeface="Lato" pitchFamily="34" charset="0"/>
                    <a:ea typeface="Lato" pitchFamily="34" charset="0"/>
                    <a:cs typeface="Lato" pitchFamily="34" charset="0"/>
                  </a:rPr>
                  <a:t>Information</a:t>
                </a:r>
                <a:endParaRPr lang="id-ID" sz="3200" b="1" dirty="0">
                  <a:solidFill>
                    <a:schemeClr val="bg1"/>
                  </a:solidFill>
                  <a:latin typeface="Lato" pitchFamily="34" charset="0"/>
                  <a:ea typeface="Lato" pitchFamily="34" charset="0"/>
                  <a:cs typeface="Lato" pitchFamily="34" charset="0"/>
                </a:endParaRPr>
              </a:p>
            </p:txBody>
          </p:sp>
        </p:grpSp>
        <p:grpSp>
          <p:nvGrpSpPr>
            <p:cNvPr id="32" name="Group 31"/>
            <p:cNvGrpSpPr/>
            <p:nvPr/>
          </p:nvGrpSpPr>
          <p:grpSpPr>
            <a:xfrm>
              <a:off x="5124326" y="7602166"/>
              <a:ext cx="11811000" cy="1515365"/>
              <a:chOff x="15576914" y="1962121"/>
              <a:chExt cx="8969232" cy="1321681"/>
            </a:xfrm>
          </p:grpSpPr>
          <p:sp>
            <p:nvSpPr>
              <p:cNvPr id="33" name="TextBox 32"/>
              <p:cNvSpPr txBox="1"/>
              <p:nvPr/>
            </p:nvSpPr>
            <p:spPr>
              <a:xfrm>
                <a:off x="15576914" y="2437990"/>
                <a:ext cx="8969232" cy="845812"/>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 important.</a:t>
                </a:r>
                <a:endParaRPr lang="en-US" sz="2400" dirty="0">
                  <a:solidFill>
                    <a:schemeClr val="bg1"/>
                  </a:solidFill>
                  <a:latin typeface="Lato" pitchFamily="34" charset="0"/>
                  <a:ea typeface="Lato" pitchFamily="34" charset="0"/>
                  <a:cs typeface="Lato" pitchFamily="34" charset="0"/>
                </a:endParaRPr>
              </a:p>
            </p:txBody>
          </p:sp>
          <p:sp>
            <p:nvSpPr>
              <p:cNvPr id="34" name="TextBox 33"/>
              <p:cNvSpPr txBox="1"/>
              <p:nvPr/>
            </p:nvSpPr>
            <p:spPr>
              <a:xfrm>
                <a:off x="15576914" y="1962121"/>
                <a:ext cx="4195296" cy="677072"/>
              </a:xfrm>
              <a:prstGeom prst="rect">
                <a:avLst/>
              </a:prstGeom>
              <a:noFill/>
            </p:spPr>
            <p:txBody>
              <a:bodyPr wrap="square" lIns="182843" tIns="91422" rIns="182843" bIns="91422" rtlCol="0">
                <a:spAutoFit/>
              </a:bodyPr>
              <a:lstStyle/>
              <a:p>
                <a:r>
                  <a:rPr lang="en-US" sz="3200" b="1" dirty="0" smtClean="0">
                    <a:solidFill>
                      <a:schemeClr val="bg1"/>
                    </a:solidFill>
                    <a:latin typeface="Lato" pitchFamily="34" charset="0"/>
                    <a:ea typeface="Lato" pitchFamily="34" charset="0"/>
                    <a:cs typeface="Lato" pitchFamily="34" charset="0"/>
                  </a:rPr>
                  <a:t>Information</a:t>
                </a:r>
                <a:endParaRPr lang="id-ID" sz="3200" b="1" dirty="0">
                  <a:solidFill>
                    <a:schemeClr val="bg1"/>
                  </a:solidFill>
                  <a:latin typeface="Lato" pitchFamily="34" charset="0"/>
                  <a:ea typeface="Lato" pitchFamily="34" charset="0"/>
                  <a:cs typeface="Lato" pitchFamily="34" charset="0"/>
                </a:endParaRPr>
              </a:p>
            </p:txBody>
          </p:sp>
        </p:grpSp>
        <p:grpSp>
          <p:nvGrpSpPr>
            <p:cNvPr id="35" name="Group 34"/>
            <p:cNvGrpSpPr/>
            <p:nvPr/>
          </p:nvGrpSpPr>
          <p:grpSpPr>
            <a:xfrm>
              <a:off x="5094026" y="9347461"/>
              <a:ext cx="11811000" cy="1515365"/>
              <a:chOff x="15576914" y="1962121"/>
              <a:chExt cx="8969232" cy="1321681"/>
            </a:xfrm>
          </p:grpSpPr>
          <p:sp>
            <p:nvSpPr>
              <p:cNvPr id="36" name="TextBox 35"/>
              <p:cNvSpPr txBox="1"/>
              <p:nvPr/>
            </p:nvSpPr>
            <p:spPr>
              <a:xfrm>
                <a:off x="15576914" y="2437990"/>
                <a:ext cx="8969232" cy="845812"/>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 important.</a:t>
                </a:r>
                <a:endParaRPr lang="en-US" sz="2400" dirty="0">
                  <a:solidFill>
                    <a:schemeClr val="bg1"/>
                  </a:solidFill>
                  <a:latin typeface="Lato" pitchFamily="34" charset="0"/>
                  <a:ea typeface="Lato" pitchFamily="34" charset="0"/>
                  <a:cs typeface="Lato" pitchFamily="34" charset="0"/>
                </a:endParaRPr>
              </a:p>
            </p:txBody>
          </p:sp>
          <p:sp>
            <p:nvSpPr>
              <p:cNvPr id="37" name="TextBox 36"/>
              <p:cNvSpPr txBox="1"/>
              <p:nvPr/>
            </p:nvSpPr>
            <p:spPr>
              <a:xfrm>
                <a:off x="15576914" y="1962121"/>
                <a:ext cx="4195296" cy="677072"/>
              </a:xfrm>
              <a:prstGeom prst="rect">
                <a:avLst/>
              </a:prstGeom>
              <a:noFill/>
            </p:spPr>
            <p:txBody>
              <a:bodyPr wrap="square" lIns="182843" tIns="91422" rIns="182843" bIns="91422" rtlCol="0">
                <a:spAutoFit/>
              </a:bodyPr>
              <a:lstStyle/>
              <a:p>
                <a:r>
                  <a:rPr lang="en-US" sz="3200" b="1" dirty="0" smtClean="0">
                    <a:solidFill>
                      <a:schemeClr val="bg1"/>
                    </a:solidFill>
                    <a:latin typeface="Lato" pitchFamily="34" charset="0"/>
                    <a:ea typeface="Lato" pitchFamily="34" charset="0"/>
                    <a:cs typeface="Lato" pitchFamily="34" charset="0"/>
                  </a:rPr>
                  <a:t>Information</a:t>
                </a:r>
                <a:endParaRPr lang="id-ID" sz="3200" b="1" dirty="0">
                  <a:solidFill>
                    <a:schemeClr val="bg1"/>
                  </a:solidFill>
                  <a:latin typeface="Lato" pitchFamily="34" charset="0"/>
                  <a:ea typeface="Lato" pitchFamily="34" charset="0"/>
                  <a:cs typeface="Lato" pitchFamily="34" charset="0"/>
                </a:endParaRPr>
              </a:p>
            </p:txBody>
          </p:sp>
        </p:grpSp>
        <p:sp>
          <p:nvSpPr>
            <p:cNvPr id="38" name="TextBox 37"/>
            <p:cNvSpPr txBox="1"/>
            <p:nvPr/>
          </p:nvSpPr>
          <p:spPr>
            <a:xfrm>
              <a:off x="3848135" y="4421611"/>
              <a:ext cx="908235" cy="1031015"/>
            </a:xfrm>
            <a:prstGeom prst="rect">
              <a:avLst/>
            </a:prstGeom>
            <a:noFill/>
          </p:spPr>
          <p:txBody>
            <a:bodyPr wrap="square" lIns="182843" tIns="91422" rIns="182843" bIns="91422" rtlCol="0">
              <a:spAutoFit/>
            </a:bodyPr>
            <a:lstStyle/>
            <a:p>
              <a:r>
                <a:rPr lang="en-US" sz="5500" b="1" smtClean="0">
                  <a:solidFill>
                    <a:schemeClr val="bg1"/>
                  </a:solidFill>
                  <a:latin typeface="Lato" pitchFamily="34" charset="0"/>
                  <a:ea typeface="Lato" pitchFamily="34" charset="0"/>
                  <a:cs typeface="Lato" pitchFamily="34" charset="0"/>
                </a:rPr>
                <a:t>A</a:t>
              </a:r>
              <a:endParaRPr lang="id-ID" sz="5500" b="1" dirty="0">
                <a:solidFill>
                  <a:schemeClr val="bg1"/>
                </a:solidFill>
                <a:latin typeface="Lato" pitchFamily="34" charset="0"/>
                <a:ea typeface="Lato" pitchFamily="34" charset="0"/>
                <a:cs typeface="Lato" pitchFamily="34" charset="0"/>
              </a:endParaRPr>
            </a:p>
          </p:txBody>
        </p:sp>
        <p:sp>
          <p:nvSpPr>
            <p:cNvPr id="39" name="TextBox 38"/>
            <p:cNvSpPr txBox="1"/>
            <p:nvPr/>
          </p:nvSpPr>
          <p:spPr>
            <a:xfrm>
              <a:off x="3856037" y="6021811"/>
              <a:ext cx="908235" cy="1031015"/>
            </a:xfrm>
            <a:prstGeom prst="rect">
              <a:avLst/>
            </a:prstGeom>
            <a:noFill/>
          </p:spPr>
          <p:txBody>
            <a:bodyPr wrap="square" lIns="182843" tIns="91422" rIns="182843" bIns="91422" rtlCol="0">
              <a:spAutoFit/>
            </a:bodyPr>
            <a:lstStyle/>
            <a:p>
              <a:r>
                <a:rPr lang="en-US" sz="5500" b="1" dirty="0">
                  <a:solidFill>
                    <a:schemeClr val="bg1"/>
                  </a:solidFill>
                  <a:latin typeface="Lato" pitchFamily="34" charset="0"/>
                  <a:ea typeface="Lato" pitchFamily="34" charset="0"/>
                  <a:cs typeface="Lato" pitchFamily="34" charset="0"/>
                </a:rPr>
                <a:t>B</a:t>
              </a:r>
              <a:endParaRPr lang="id-ID" sz="5500" b="1" dirty="0">
                <a:solidFill>
                  <a:schemeClr val="bg1"/>
                </a:solidFill>
                <a:latin typeface="Lato" pitchFamily="34" charset="0"/>
                <a:ea typeface="Lato" pitchFamily="34" charset="0"/>
                <a:cs typeface="Lato" pitchFamily="34" charset="0"/>
              </a:endParaRPr>
            </a:p>
          </p:txBody>
        </p:sp>
        <p:sp>
          <p:nvSpPr>
            <p:cNvPr id="40" name="TextBox 39"/>
            <p:cNvSpPr txBox="1"/>
            <p:nvPr/>
          </p:nvSpPr>
          <p:spPr>
            <a:xfrm>
              <a:off x="3856037" y="7698211"/>
              <a:ext cx="908235" cy="1031015"/>
            </a:xfrm>
            <a:prstGeom prst="rect">
              <a:avLst/>
            </a:prstGeom>
            <a:noFill/>
          </p:spPr>
          <p:txBody>
            <a:bodyPr wrap="square" lIns="182843" tIns="91422" rIns="182843" bIns="91422" rtlCol="0">
              <a:spAutoFit/>
            </a:bodyPr>
            <a:lstStyle/>
            <a:p>
              <a:r>
                <a:rPr lang="en-US" sz="5500" b="1" dirty="0">
                  <a:solidFill>
                    <a:schemeClr val="bg1"/>
                  </a:solidFill>
                  <a:latin typeface="Lato" pitchFamily="34" charset="0"/>
                  <a:ea typeface="Lato" pitchFamily="34" charset="0"/>
                  <a:cs typeface="Lato" pitchFamily="34" charset="0"/>
                </a:rPr>
                <a:t>C</a:t>
              </a:r>
              <a:endParaRPr lang="id-ID" sz="5500" b="1" dirty="0">
                <a:solidFill>
                  <a:schemeClr val="bg1"/>
                </a:solidFill>
                <a:latin typeface="Lato" pitchFamily="34" charset="0"/>
                <a:ea typeface="Lato" pitchFamily="34" charset="0"/>
                <a:cs typeface="Lato" pitchFamily="34" charset="0"/>
              </a:endParaRPr>
            </a:p>
          </p:txBody>
        </p:sp>
        <p:sp>
          <p:nvSpPr>
            <p:cNvPr id="41" name="TextBox 40"/>
            <p:cNvSpPr txBox="1"/>
            <p:nvPr/>
          </p:nvSpPr>
          <p:spPr>
            <a:xfrm>
              <a:off x="3863939" y="9298411"/>
              <a:ext cx="908235" cy="1031015"/>
            </a:xfrm>
            <a:prstGeom prst="rect">
              <a:avLst/>
            </a:prstGeom>
            <a:noFill/>
          </p:spPr>
          <p:txBody>
            <a:bodyPr wrap="square" lIns="182843" tIns="91422" rIns="182843" bIns="91422" rtlCol="0">
              <a:spAutoFit/>
            </a:bodyPr>
            <a:lstStyle/>
            <a:p>
              <a:r>
                <a:rPr lang="en-US" sz="5500" b="1" dirty="0" smtClean="0">
                  <a:solidFill>
                    <a:schemeClr val="bg1"/>
                  </a:solidFill>
                  <a:latin typeface="Lato" pitchFamily="34" charset="0"/>
                  <a:ea typeface="Lato" pitchFamily="34" charset="0"/>
                  <a:cs typeface="Lato" pitchFamily="34" charset="0"/>
                </a:rPr>
                <a:t>D</a:t>
              </a:r>
              <a:endParaRPr lang="id-ID" sz="5500" b="1" dirty="0">
                <a:solidFill>
                  <a:schemeClr val="bg1"/>
                </a:solidFill>
                <a:latin typeface="Lato" pitchFamily="34" charset="0"/>
                <a:ea typeface="Lato" pitchFamily="34" charset="0"/>
                <a:cs typeface="Lato" pitchFamily="34" charset="0"/>
              </a:endParaRPr>
            </a:p>
          </p:txBody>
        </p:sp>
        <p:sp>
          <p:nvSpPr>
            <p:cNvPr id="42" name="TextBox 41"/>
            <p:cNvSpPr txBox="1"/>
            <p:nvPr/>
          </p:nvSpPr>
          <p:spPr>
            <a:xfrm>
              <a:off x="3694169" y="11638256"/>
              <a:ext cx="2220657" cy="683228"/>
            </a:xfrm>
            <a:prstGeom prst="rect">
              <a:avLst/>
            </a:prstGeom>
            <a:noFill/>
          </p:spPr>
          <p:txBody>
            <a:bodyPr wrap="square" lIns="219419" tIns="109710" rIns="219419" bIns="109710" rtlCol="0">
              <a:spAutoFit/>
            </a:bodyPr>
            <a:lstStyle/>
            <a:p>
              <a:r>
                <a:rPr lang="en-US" sz="1500" dirty="0">
                  <a:solidFill>
                    <a:schemeClr val="bg1">
                      <a:lumMod val="75000"/>
                    </a:schemeClr>
                  </a:solidFill>
                  <a:latin typeface="Lato" pitchFamily="34" charset="0"/>
                  <a:ea typeface="Lato" pitchFamily="34" charset="0"/>
                  <a:cs typeface="Lato" pitchFamily="34" charset="0"/>
                </a:rPr>
                <a:t>Lorem Ipsum has two main </a:t>
              </a:r>
              <a:r>
                <a:rPr lang="en-US" sz="1500" dirty="0" smtClean="0">
                  <a:solidFill>
                    <a:schemeClr val="bg1">
                      <a:lumMod val="75000"/>
                    </a:schemeClr>
                  </a:solidFill>
                  <a:latin typeface="Lato" pitchFamily="34" charset="0"/>
                  <a:ea typeface="Lato" pitchFamily="34" charset="0"/>
                  <a:cs typeface="Lato" pitchFamily="34" charset="0"/>
                </a:rPr>
                <a:t>data</a:t>
              </a:r>
              <a:endParaRPr lang="en-US" sz="1500" dirty="0">
                <a:solidFill>
                  <a:schemeClr val="bg1">
                    <a:lumMod val="75000"/>
                  </a:schemeClr>
                </a:solidFill>
                <a:latin typeface="Lato" pitchFamily="34" charset="0"/>
                <a:ea typeface="Lato" pitchFamily="34" charset="0"/>
                <a:cs typeface="Lato" pitchFamily="34" charset="0"/>
              </a:endParaRPr>
            </a:p>
          </p:txBody>
        </p:sp>
        <p:sp>
          <p:nvSpPr>
            <p:cNvPr id="43" name="Rectangle 42"/>
            <p:cNvSpPr/>
            <p:nvPr/>
          </p:nvSpPr>
          <p:spPr>
            <a:xfrm>
              <a:off x="3295324" y="11737372"/>
              <a:ext cx="350954" cy="3509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9631290" y="11695937"/>
              <a:ext cx="2220657" cy="683228"/>
            </a:xfrm>
            <a:prstGeom prst="rect">
              <a:avLst/>
            </a:prstGeom>
            <a:noFill/>
          </p:spPr>
          <p:txBody>
            <a:bodyPr wrap="square" lIns="219419" tIns="109710" rIns="219419" bIns="109710" rtlCol="0">
              <a:spAutoFit/>
            </a:bodyPr>
            <a:lstStyle/>
            <a:p>
              <a:r>
                <a:rPr lang="en-US" sz="1500" dirty="0">
                  <a:solidFill>
                    <a:schemeClr val="bg1">
                      <a:lumMod val="75000"/>
                    </a:schemeClr>
                  </a:solidFill>
                  <a:latin typeface="Lato" pitchFamily="34" charset="0"/>
                  <a:ea typeface="Lato" pitchFamily="34" charset="0"/>
                  <a:cs typeface="Lato" pitchFamily="34" charset="0"/>
                </a:rPr>
                <a:t>Lorem Ipsum has two main </a:t>
              </a:r>
              <a:r>
                <a:rPr lang="en-US" sz="1500" dirty="0" smtClean="0">
                  <a:solidFill>
                    <a:schemeClr val="bg1">
                      <a:lumMod val="75000"/>
                    </a:schemeClr>
                  </a:solidFill>
                  <a:latin typeface="Lato" pitchFamily="34" charset="0"/>
                  <a:ea typeface="Lato" pitchFamily="34" charset="0"/>
                  <a:cs typeface="Lato" pitchFamily="34" charset="0"/>
                </a:rPr>
                <a:t>data</a:t>
              </a:r>
              <a:endParaRPr lang="en-US" sz="1500" dirty="0">
                <a:solidFill>
                  <a:schemeClr val="bg1">
                    <a:lumMod val="75000"/>
                  </a:schemeClr>
                </a:solidFill>
                <a:latin typeface="Lato" pitchFamily="34" charset="0"/>
                <a:ea typeface="Lato" pitchFamily="34" charset="0"/>
                <a:cs typeface="Lato" pitchFamily="34" charset="0"/>
              </a:endParaRPr>
            </a:p>
          </p:txBody>
        </p:sp>
        <p:sp>
          <p:nvSpPr>
            <p:cNvPr id="45" name="Rectangle 44"/>
            <p:cNvSpPr/>
            <p:nvPr/>
          </p:nvSpPr>
          <p:spPr>
            <a:xfrm>
              <a:off x="9232445" y="11820519"/>
              <a:ext cx="350954" cy="3509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6961404" y="11638256"/>
              <a:ext cx="2220657" cy="683228"/>
            </a:xfrm>
            <a:prstGeom prst="rect">
              <a:avLst/>
            </a:prstGeom>
            <a:noFill/>
          </p:spPr>
          <p:txBody>
            <a:bodyPr wrap="square" lIns="219419" tIns="109710" rIns="219419" bIns="109710" rtlCol="0">
              <a:spAutoFit/>
            </a:bodyPr>
            <a:lstStyle/>
            <a:p>
              <a:r>
                <a:rPr lang="en-US" sz="1500" dirty="0">
                  <a:solidFill>
                    <a:schemeClr val="bg1">
                      <a:lumMod val="75000"/>
                    </a:schemeClr>
                  </a:solidFill>
                  <a:latin typeface="Lato" pitchFamily="34" charset="0"/>
                  <a:ea typeface="Lato" pitchFamily="34" charset="0"/>
                  <a:cs typeface="Lato" pitchFamily="34" charset="0"/>
                </a:rPr>
                <a:t>Lorem Ipsum has two main </a:t>
              </a:r>
              <a:r>
                <a:rPr lang="en-US" sz="1500" dirty="0" smtClean="0">
                  <a:solidFill>
                    <a:schemeClr val="bg1">
                      <a:lumMod val="75000"/>
                    </a:schemeClr>
                  </a:solidFill>
                  <a:latin typeface="Lato" pitchFamily="34" charset="0"/>
                  <a:ea typeface="Lato" pitchFamily="34" charset="0"/>
                  <a:cs typeface="Lato" pitchFamily="34" charset="0"/>
                </a:rPr>
                <a:t>data</a:t>
              </a:r>
              <a:endParaRPr lang="en-US" sz="1500" dirty="0">
                <a:solidFill>
                  <a:schemeClr val="bg1">
                    <a:lumMod val="75000"/>
                  </a:schemeClr>
                </a:solidFill>
                <a:latin typeface="Lato" pitchFamily="34" charset="0"/>
                <a:ea typeface="Lato" pitchFamily="34" charset="0"/>
                <a:cs typeface="Lato" pitchFamily="34" charset="0"/>
              </a:endParaRPr>
            </a:p>
          </p:txBody>
        </p:sp>
        <p:sp>
          <p:nvSpPr>
            <p:cNvPr id="47" name="Rectangle 46"/>
            <p:cNvSpPr/>
            <p:nvPr/>
          </p:nvSpPr>
          <p:spPr>
            <a:xfrm>
              <a:off x="6562560" y="11762838"/>
              <a:ext cx="350954" cy="3509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p:cNvSpPr txBox="1"/>
            <p:nvPr/>
          </p:nvSpPr>
          <p:spPr>
            <a:xfrm>
              <a:off x="12912980" y="11737372"/>
              <a:ext cx="2220657" cy="683228"/>
            </a:xfrm>
            <a:prstGeom prst="rect">
              <a:avLst/>
            </a:prstGeom>
            <a:noFill/>
          </p:spPr>
          <p:txBody>
            <a:bodyPr wrap="square" lIns="219419" tIns="109710" rIns="219419" bIns="109710" rtlCol="0">
              <a:spAutoFit/>
            </a:bodyPr>
            <a:lstStyle/>
            <a:p>
              <a:r>
                <a:rPr lang="en-US" sz="1500" dirty="0">
                  <a:solidFill>
                    <a:schemeClr val="bg1">
                      <a:lumMod val="75000"/>
                    </a:schemeClr>
                  </a:solidFill>
                  <a:latin typeface="Lato" pitchFamily="34" charset="0"/>
                  <a:ea typeface="Lato" pitchFamily="34" charset="0"/>
                  <a:cs typeface="Lato" pitchFamily="34" charset="0"/>
                </a:rPr>
                <a:t>Lorem Ipsum has two main </a:t>
              </a:r>
              <a:r>
                <a:rPr lang="en-US" sz="1500" dirty="0" smtClean="0">
                  <a:solidFill>
                    <a:schemeClr val="bg1">
                      <a:lumMod val="75000"/>
                    </a:schemeClr>
                  </a:solidFill>
                  <a:latin typeface="Lato" pitchFamily="34" charset="0"/>
                  <a:ea typeface="Lato" pitchFamily="34" charset="0"/>
                  <a:cs typeface="Lato" pitchFamily="34" charset="0"/>
                </a:rPr>
                <a:t>data</a:t>
              </a:r>
              <a:endParaRPr lang="en-US" sz="1500" dirty="0">
                <a:solidFill>
                  <a:schemeClr val="bg1">
                    <a:lumMod val="75000"/>
                  </a:schemeClr>
                </a:solidFill>
                <a:latin typeface="Lato" pitchFamily="34" charset="0"/>
                <a:ea typeface="Lato" pitchFamily="34" charset="0"/>
                <a:cs typeface="Lato" pitchFamily="34" charset="0"/>
              </a:endParaRPr>
            </a:p>
          </p:txBody>
        </p:sp>
        <p:sp>
          <p:nvSpPr>
            <p:cNvPr id="49" name="Rectangle 48"/>
            <p:cNvSpPr/>
            <p:nvPr/>
          </p:nvSpPr>
          <p:spPr>
            <a:xfrm>
              <a:off x="12514135" y="11861954"/>
              <a:ext cx="350954" cy="35095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Picture 4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503922" y="304800"/>
              <a:ext cx="4106715" cy="13103870"/>
            </a:xfrm>
            <a:prstGeom prst="rect">
              <a:avLst/>
            </a:prstGeom>
          </p:spPr>
        </p:pic>
        <p:grpSp>
          <p:nvGrpSpPr>
            <p:cNvPr id="52" name="กลุ่ม 682"/>
            <p:cNvGrpSpPr/>
            <p:nvPr/>
          </p:nvGrpSpPr>
          <p:grpSpPr>
            <a:xfrm>
              <a:off x="15590837" y="10203322"/>
              <a:ext cx="2909024" cy="3269357"/>
              <a:chOff x="11018838" y="5026024"/>
              <a:chExt cx="565150" cy="534988"/>
            </a:xfrm>
          </p:grpSpPr>
          <p:sp>
            <p:nvSpPr>
              <p:cNvPr id="53" name="Rectangle 532"/>
              <p:cNvSpPr>
                <a:spLocks noChangeArrowheads="1"/>
              </p:cNvSpPr>
              <p:nvPr/>
            </p:nvSpPr>
            <p:spPr bwMode="auto">
              <a:xfrm>
                <a:off x="11018838" y="5099049"/>
                <a:ext cx="565150" cy="461963"/>
              </a:xfrm>
              <a:prstGeom prst="rect">
                <a:avLst/>
              </a:prstGeom>
              <a:solidFill>
                <a:srgbClr val="E3C08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54" name="Freeform 533"/>
              <p:cNvSpPr>
                <a:spLocks/>
              </p:cNvSpPr>
              <p:nvPr/>
            </p:nvSpPr>
            <p:spPr bwMode="auto">
              <a:xfrm>
                <a:off x="11018838" y="5026024"/>
                <a:ext cx="565150" cy="73025"/>
              </a:xfrm>
              <a:custGeom>
                <a:avLst/>
                <a:gdLst>
                  <a:gd name="T0" fmla="*/ 334 w 356"/>
                  <a:gd name="T1" fmla="*/ 0 h 46"/>
                  <a:gd name="T2" fmla="*/ 334 w 356"/>
                  <a:gd name="T3" fmla="*/ 0 h 46"/>
                  <a:gd name="T4" fmla="*/ 332 w 356"/>
                  <a:gd name="T5" fmla="*/ 0 h 46"/>
                  <a:gd name="T6" fmla="*/ 178 w 356"/>
                  <a:gd name="T7" fmla="*/ 0 h 46"/>
                  <a:gd name="T8" fmla="*/ 25 w 356"/>
                  <a:gd name="T9" fmla="*/ 0 h 46"/>
                  <a:gd name="T10" fmla="*/ 25 w 356"/>
                  <a:gd name="T11" fmla="*/ 0 h 46"/>
                  <a:gd name="T12" fmla="*/ 22 w 356"/>
                  <a:gd name="T13" fmla="*/ 0 h 46"/>
                  <a:gd name="T14" fmla="*/ 0 w 356"/>
                  <a:gd name="T15" fmla="*/ 46 h 46"/>
                  <a:gd name="T16" fmla="*/ 356 w 356"/>
                  <a:gd name="T17" fmla="*/ 46 h 46"/>
                  <a:gd name="T18" fmla="*/ 334 w 356"/>
                  <a:gd name="T19"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6" h="46">
                    <a:moveTo>
                      <a:pt x="334" y="0"/>
                    </a:moveTo>
                    <a:lnTo>
                      <a:pt x="334" y="0"/>
                    </a:lnTo>
                    <a:lnTo>
                      <a:pt x="332" y="0"/>
                    </a:lnTo>
                    <a:lnTo>
                      <a:pt x="178" y="0"/>
                    </a:lnTo>
                    <a:lnTo>
                      <a:pt x="25" y="0"/>
                    </a:lnTo>
                    <a:lnTo>
                      <a:pt x="25" y="0"/>
                    </a:lnTo>
                    <a:lnTo>
                      <a:pt x="22" y="0"/>
                    </a:lnTo>
                    <a:lnTo>
                      <a:pt x="0" y="46"/>
                    </a:lnTo>
                    <a:lnTo>
                      <a:pt x="356" y="46"/>
                    </a:lnTo>
                    <a:lnTo>
                      <a:pt x="334" y="0"/>
                    </a:lnTo>
                    <a:close/>
                  </a:path>
                </a:pathLst>
              </a:custGeom>
              <a:solidFill>
                <a:srgbClr val="C9A7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55" name="Rectangle 534"/>
              <p:cNvSpPr>
                <a:spLocks noChangeArrowheads="1"/>
              </p:cNvSpPr>
              <p:nvPr/>
            </p:nvSpPr>
            <p:spPr bwMode="auto">
              <a:xfrm>
                <a:off x="11263313" y="5099049"/>
                <a:ext cx="76200" cy="192088"/>
              </a:xfrm>
              <a:prstGeom prst="rect">
                <a:avLst/>
              </a:prstGeom>
              <a:solidFill>
                <a:srgbClr val="F3F6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56" name="Freeform 535"/>
              <p:cNvSpPr>
                <a:spLocks/>
              </p:cNvSpPr>
              <p:nvPr/>
            </p:nvSpPr>
            <p:spPr bwMode="auto">
              <a:xfrm>
                <a:off x="11263313" y="5026024"/>
                <a:ext cx="76200" cy="73025"/>
              </a:xfrm>
              <a:custGeom>
                <a:avLst/>
                <a:gdLst>
                  <a:gd name="T0" fmla="*/ 43 w 48"/>
                  <a:gd name="T1" fmla="*/ 0 h 46"/>
                  <a:gd name="T2" fmla="*/ 40 w 48"/>
                  <a:gd name="T3" fmla="*/ 0 h 46"/>
                  <a:gd name="T4" fmla="*/ 11 w 48"/>
                  <a:gd name="T5" fmla="*/ 0 h 46"/>
                  <a:gd name="T6" fmla="*/ 5 w 48"/>
                  <a:gd name="T7" fmla="*/ 0 h 46"/>
                  <a:gd name="T8" fmla="*/ 0 w 48"/>
                  <a:gd name="T9" fmla="*/ 46 h 46"/>
                  <a:gd name="T10" fmla="*/ 48 w 48"/>
                  <a:gd name="T11" fmla="*/ 46 h 46"/>
                  <a:gd name="T12" fmla="*/ 43 w 48"/>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48" h="46">
                    <a:moveTo>
                      <a:pt x="43" y="0"/>
                    </a:moveTo>
                    <a:lnTo>
                      <a:pt x="40" y="0"/>
                    </a:lnTo>
                    <a:lnTo>
                      <a:pt x="11" y="0"/>
                    </a:lnTo>
                    <a:lnTo>
                      <a:pt x="5" y="0"/>
                    </a:lnTo>
                    <a:lnTo>
                      <a:pt x="0" y="46"/>
                    </a:lnTo>
                    <a:lnTo>
                      <a:pt x="48" y="46"/>
                    </a:lnTo>
                    <a:lnTo>
                      <a:pt x="43" y="0"/>
                    </a:lnTo>
                    <a:close/>
                  </a:path>
                </a:pathLst>
              </a:custGeom>
              <a:solidFill>
                <a:srgbClr val="C7C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57" name="Rectangle 536"/>
              <p:cNvSpPr>
                <a:spLocks noChangeArrowheads="1"/>
              </p:cNvSpPr>
              <p:nvPr/>
            </p:nvSpPr>
            <p:spPr bwMode="auto">
              <a:xfrm>
                <a:off x="11422063" y="5508624"/>
                <a:ext cx="127000" cy="25400"/>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58" name="Freeform 537"/>
              <p:cNvSpPr>
                <a:spLocks/>
              </p:cNvSpPr>
              <p:nvPr/>
            </p:nvSpPr>
            <p:spPr bwMode="auto">
              <a:xfrm>
                <a:off x="11434763" y="5402262"/>
                <a:ext cx="42863" cy="103188"/>
              </a:xfrm>
              <a:custGeom>
                <a:avLst/>
                <a:gdLst>
                  <a:gd name="T0" fmla="*/ 27 w 27"/>
                  <a:gd name="T1" fmla="*/ 13 h 65"/>
                  <a:gd name="T2" fmla="*/ 13 w 27"/>
                  <a:gd name="T3" fmla="*/ 0 h 65"/>
                  <a:gd name="T4" fmla="*/ 0 w 27"/>
                  <a:gd name="T5" fmla="*/ 13 h 65"/>
                  <a:gd name="T6" fmla="*/ 5 w 27"/>
                  <a:gd name="T7" fmla="*/ 13 h 65"/>
                  <a:gd name="T8" fmla="*/ 5 w 27"/>
                  <a:gd name="T9" fmla="*/ 65 h 65"/>
                  <a:gd name="T10" fmla="*/ 24 w 27"/>
                  <a:gd name="T11" fmla="*/ 65 h 65"/>
                  <a:gd name="T12" fmla="*/ 24 w 27"/>
                  <a:gd name="T13" fmla="*/ 13 h 65"/>
                  <a:gd name="T14" fmla="*/ 27 w 27"/>
                  <a:gd name="T15" fmla="*/ 13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65">
                    <a:moveTo>
                      <a:pt x="27" y="13"/>
                    </a:moveTo>
                    <a:lnTo>
                      <a:pt x="13" y="0"/>
                    </a:lnTo>
                    <a:lnTo>
                      <a:pt x="0" y="13"/>
                    </a:lnTo>
                    <a:lnTo>
                      <a:pt x="5" y="13"/>
                    </a:lnTo>
                    <a:lnTo>
                      <a:pt x="5" y="65"/>
                    </a:lnTo>
                    <a:lnTo>
                      <a:pt x="24" y="65"/>
                    </a:lnTo>
                    <a:lnTo>
                      <a:pt x="24" y="13"/>
                    </a:lnTo>
                    <a:lnTo>
                      <a:pt x="27" y="13"/>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59" name="Freeform 538"/>
              <p:cNvSpPr>
                <a:spLocks/>
              </p:cNvSpPr>
              <p:nvPr/>
            </p:nvSpPr>
            <p:spPr bwMode="auto">
              <a:xfrm>
                <a:off x="11503025" y="5427662"/>
                <a:ext cx="33338" cy="77788"/>
              </a:xfrm>
              <a:custGeom>
                <a:avLst/>
                <a:gdLst>
                  <a:gd name="T0" fmla="*/ 21 w 21"/>
                  <a:gd name="T1" fmla="*/ 8 h 49"/>
                  <a:gd name="T2" fmla="*/ 10 w 21"/>
                  <a:gd name="T3" fmla="*/ 0 h 49"/>
                  <a:gd name="T4" fmla="*/ 0 w 21"/>
                  <a:gd name="T5" fmla="*/ 8 h 49"/>
                  <a:gd name="T6" fmla="*/ 2 w 21"/>
                  <a:gd name="T7" fmla="*/ 8 h 49"/>
                  <a:gd name="T8" fmla="*/ 2 w 21"/>
                  <a:gd name="T9" fmla="*/ 49 h 49"/>
                  <a:gd name="T10" fmla="*/ 19 w 21"/>
                  <a:gd name="T11" fmla="*/ 49 h 49"/>
                  <a:gd name="T12" fmla="*/ 19 w 21"/>
                  <a:gd name="T13" fmla="*/ 8 h 49"/>
                  <a:gd name="T14" fmla="*/ 21 w 21"/>
                  <a:gd name="T15" fmla="*/ 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49">
                    <a:moveTo>
                      <a:pt x="21" y="8"/>
                    </a:moveTo>
                    <a:lnTo>
                      <a:pt x="10" y="0"/>
                    </a:lnTo>
                    <a:lnTo>
                      <a:pt x="0" y="8"/>
                    </a:lnTo>
                    <a:lnTo>
                      <a:pt x="2" y="8"/>
                    </a:lnTo>
                    <a:lnTo>
                      <a:pt x="2" y="49"/>
                    </a:lnTo>
                    <a:lnTo>
                      <a:pt x="19" y="49"/>
                    </a:lnTo>
                    <a:lnTo>
                      <a:pt x="19" y="8"/>
                    </a:lnTo>
                    <a:lnTo>
                      <a:pt x="21" y="8"/>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60" name="Rectangle 539"/>
              <p:cNvSpPr>
                <a:spLocks noChangeArrowheads="1"/>
              </p:cNvSpPr>
              <p:nvPr/>
            </p:nvSpPr>
            <p:spPr bwMode="auto">
              <a:xfrm>
                <a:off x="11041063" y="5137149"/>
                <a:ext cx="88900"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61" name="Rectangle 540"/>
              <p:cNvSpPr>
                <a:spLocks noChangeArrowheads="1"/>
              </p:cNvSpPr>
              <p:nvPr/>
            </p:nvSpPr>
            <p:spPr bwMode="auto">
              <a:xfrm>
                <a:off x="11142663" y="5137149"/>
                <a:ext cx="73025"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62" name="Rectangle 541"/>
              <p:cNvSpPr>
                <a:spLocks noChangeArrowheads="1"/>
              </p:cNvSpPr>
              <p:nvPr/>
            </p:nvSpPr>
            <p:spPr bwMode="auto">
              <a:xfrm>
                <a:off x="11041063" y="5170487"/>
                <a:ext cx="46038"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63" name="Rectangle 542"/>
              <p:cNvSpPr>
                <a:spLocks noChangeArrowheads="1"/>
              </p:cNvSpPr>
              <p:nvPr/>
            </p:nvSpPr>
            <p:spPr bwMode="auto">
              <a:xfrm>
                <a:off x="11164888" y="5170487"/>
                <a:ext cx="50800"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64" name="Rectangle 543"/>
              <p:cNvSpPr>
                <a:spLocks noChangeArrowheads="1"/>
              </p:cNvSpPr>
              <p:nvPr/>
            </p:nvSpPr>
            <p:spPr bwMode="auto">
              <a:xfrm>
                <a:off x="11101388" y="5170487"/>
                <a:ext cx="50800"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grpSp>
          <p:nvGrpSpPr>
            <p:cNvPr id="65" name="กลุ่ม 708"/>
            <p:cNvGrpSpPr/>
            <p:nvPr/>
          </p:nvGrpSpPr>
          <p:grpSpPr>
            <a:xfrm>
              <a:off x="16401210" y="8143759"/>
              <a:ext cx="2098651" cy="2365248"/>
              <a:chOff x="11015663" y="4498974"/>
              <a:chExt cx="563563" cy="534988"/>
            </a:xfrm>
          </p:grpSpPr>
          <p:sp>
            <p:nvSpPr>
              <p:cNvPr id="66" name="Rectangle 556"/>
              <p:cNvSpPr>
                <a:spLocks noChangeArrowheads="1"/>
              </p:cNvSpPr>
              <p:nvPr/>
            </p:nvSpPr>
            <p:spPr bwMode="auto">
              <a:xfrm>
                <a:off x="11015663" y="4571999"/>
                <a:ext cx="563563" cy="461963"/>
              </a:xfrm>
              <a:prstGeom prst="rect">
                <a:avLst/>
              </a:prstGeom>
              <a:solidFill>
                <a:srgbClr val="E3C08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67" name="Freeform 557"/>
              <p:cNvSpPr>
                <a:spLocks/>
              </p:cNvSpPr>
              <p:nvPr/>
            </p:nvSpPr>
            <p:spPr bwMode="auto">
              <a:xfrm>
                <a:off x="11015663" y="4498974"/>
                <a:ext cx="563563" cy="73025"/>
              </a:xfrm>
              <a:custGeom>
                <a:avLst/>
                <a:gdLst>
                  <a:gd name="T0" fmla="*/ 331 w 355"/>
                  <a:gd name="T1" fmla="*/ 0 h 46"/>
                  <a:gd name="T2" fmla="*/ 331 w 355"/>
                  <a:gd name="T3" fmla="*/ 0 h 46"/>
                  <a:gd name="T4" fmla="*/ 331 w 355"/>
                  <a:gd name="T5" fmla="*/ 0 h 46"/>
                  <a:gd name="T6" fmla="*/ 177 w 355"/>
                  <a:gd name="T7" fmla="*/ 0 h 46"/>
                  <a:gd name="T8" fmla="*/ 21 w 355"/>
                  <a:gd name="T9" fmla="*/ 0 h 46"/>
                  <a:gd name="T10" fmla="*/ 21 w 355"/>
                  <a:gd name="T11" fmla="*/ 0 h 46"/>
                  <a:gd name="T12" fmla="*/ 21 w 355"/>
                  <a:gd name="T13" fmla="*/ 0 h 46"/>
                  <a:gd name="T14" fmla="*/ 0 w 355"/>
                  <a:gd name="T15" fmla="*/ 46 h 46"/>
                  <a:gd name="T16" fmla="*/ 355 w 355"/>
                  <a:gd name="T17" fmla="*/ 46 h 46"/>
                  <a:gd name="T18" fmla="*/ 331 w 355"/>
                  <a:gd name="T19"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5" h="46">
                    <a:moveTo>
                      <a:pt x="331" y="0"/>
                    </a:moveTo>
                    <a:lnTo>
                      <a:pt x="331" y="0"/>
                    </a:lnTo>
                    <a:lnTo>
                      <a:pt x="331" y="0"/>
                    </a:lnTo>
                    <a:lnTo>
                      <a:pt x="177" y="0"/>
                    </a:lnTo>
                    <a:lnTo>
                      <a:pt x="21" y="0"/>
                    </a:lnTo>
                    <a:lnTo>
                      <a:pt x="21" y="0"/>
                    </a:lnTo>
                    <a:lnTo>
                      <a:pt x="21" y="0"/>
                    </a:lnTo>
                    <a:lnTo>
                      <a:pt x="0" y="46"/>
                    </a:lnTo>
                    <a:lnTo>
                      <a:pt x="355" y="46"/>
                    </a:lnTo>
                    <a:lnTo>
                      <a:pt x="331" y="0"/>
                    </a:lnTo>
                    <a:close/>
                  </a:path>
                </a:pathLst>
              </a:custGeom>
              <a:solidFill>
                <a:srgbClr val="C9A7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68" name="Rectangle 558"/>
              <p:cNvSpPr>
                <a:spLocks noChangeArrowheads="1"/>
              </p:cNvSpPr>
              <p:nvPr/>
            </p:nvSpPr>
            <p:spPr bwMode="auto">
              <a:xfrm>
                <a:off x="11258550" y="4571999"/>
                <a:ext cx="77788" cy="192088"/>
              </a:xfrm>
              <a:prstGeom prst="rect">
                <a:avLst/>
              </a:prstGeom>
              <a:solidFill>
                <a:srgbClr val="F3F6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69" name="Freeform 559"/>
              <p:cNvSpPr>
                <a:spLocks/>
              </p:cNvSpPr>
              <p:nvPr/>
            </p:nvSpPr>
            <p:spPr bwMode="auto">
              <a:xfrm>
                <a:off x="11258550" y="4498974"/>
                <a:ext cx="77788" cy="73025"/>
              </a:xfrm>
              <a:custGeom>
                <a:avLst/>
                <a:gdLst>
                  <a:gd name="T0" fmla="*/ 43 w 49"/>
                  <a:gd name="T1" fmla="*/ 0 h 46"/>
                  <a:gd name="T2" fmla="*/ 38 w 49"/>
                  <a:gd name="T3" fmla="*/ 0 h 46"/>
                  <a:gd name="T4" fmla="*/ 8 w 49"/>
                  <a:gd name="T5" fmla="*/ 0 h 46"/>
                  <a:gd name="T6" fmla="*/ 6 w 49"/>
                  <a:gd name="T7" fmla="*/ 0 h 46"/>
                  <a:gd name="T8" fmla="*/ 0 w 49"/>
                  <a:gd name="T9" fmla="*/ 46 h 46"/>
                  <a:gd name="T10" fmla="*/ 49 w 49"/>
                  <a:gd name="T11" fmla="*/ 46 h 46"/>
                  <a:gd name="T12" fmla="*/ 43 w 49"/>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49" h="46">
                    <a:moveTo>
                      <a:pt x="43" y="0"/>
                    </a:moveTo>
                    <a:lnTo>
                      <a:pt x="38" y="0"/>
                    </a:lnTo>
                    <a:lnTo>
                      <a:pt x="8" y="0"/>
                    </a:lnTo>
                    <a:lnTo>
                      <a:pt x="6" y="0"/>
                    </a:lnTo>
                    <a:lnTo>
                      <a:pt x="0" y="46"/>
                    </a:lnTo>
                    <a:lnTo>
                      <a:pt x="49" y="46"/>
                    </a:lnTo>
                    <a:lnTo>
                      <a:pt x="43" y="0"/>
                    </a:lnTo>
                    <a:close/>
                  </a:path>
                </a:pathLst>
              </a:custGeom>
              <a:solidFill>
                <a:srgbClr val="C7C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70" name="Rectangle 560"/>
              <p:cNvSpPr>
                <a:spLocks noChangeArrowheads="1"/>
              </p:cNvSpPr>
              <p:nvPr/>
            </p:nvSpPr>
            <p:spPr bwMode="auto">
              <a:xfrm>
                <a:off x="11412538" y="4987924"/>
                <a:ext cx="133350" cy="25400"/>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71" name="Freeform 561"/>
              <p:cNvSpPr>
                <a:spLocks/>
              </p:cNvSpPr>
              <p:nvPr/>
            </p:nvSpPr>
            <p:spPr bwMode="auto">
              <a:xfrm>
                <a:off x="11430000" y="4875212"/>
                <a:ext cx="42863" cy="103188"/>
              </a:xfrm>
              <a:custGeom>
                <a:avLst/>
                <a:gdLst>
                  <a:gd name="T0" fmla="*/ 27 w 27"/>
                  <a:gd name="T1" fmla="*/ 14 h 65"/>
                  <a:gd name="T2" fmla="*/ 13 w 27"/>
                  <a:gd name="T3" fmla="*/ 0 h 65"/>
                  <a:gd name="T4" fmla="*/ 0 w 27"/>
                  <a:gd name="T5" fmla="*/ 14 h 65"/>
                  <a:gd name="T6" fmla="*/ 5 w 27"/>
                  <a:gd name="T7" fmla="*/ 14 h 65"/>
                  <a:gd name="T8" fmla="*/ 5 w 27"/>
                  <a:gd name="T9" fmla="*/ 65 h 65"/>
                  <a:gd name="T10" fmla="*/ 24 w 27"/>
                  <a:gd name="T11" fmla="*/ 65 h 65"/>
                  <a:gd name="T12" fmla="*/ 24 w 27"/>
                  <a:gd name="T13" fmla="*/ 14 h 65"/>
                  <a:gd name="T14" fmla="*/ 27 w 27"/>
                  <a:gd name="T15" fmla="*/ 14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65">
                    <a:moveTo>
                      <a:pt x="27" y="14"/>
                    </a:moveTo>
                    <a:lnTo>
                      <a:pt x="13" y="0"/>
                    </a:lnTo>
                    <a:lnTo>
                      <a:pt x="0" y="14"/>
                    </a:lnTo>
                    <a:lnTo>
                      <a:pt x="5" y="14"/>
                    </a:lnTo>
                    <a:lnTo>
                      <a:pt x="5" y="65"/>
                    </a:lnTo>
                    <a:lnTo>
                      <a:pt x="24" y="65"/>
                    </a:lnTo>
                    <a:lnTo>
                      <a:pt x="24" y="14"/>
                    </a:lnTo>
                    <a:lnTo>
                      <a:pt x="27" y="14"/>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72" name="Freeform 562"/>
              <p:cNvSpPr>
                <a:spLocks/>
              </p:cNvSpPr>
              <p:nvPr/>
            </p:nvSpPr>
            <p:spPr bwMode="auto">
              <a:xfrm>
                <a:off x="11498263" y="4902199"/>
                <a:ext cx="34925" cy="76200"/>
              </a:xfrm>
              <a:custGeom>
                <a:avLst/>
                <a:gdLst>
                  <a:gd name="T0" fmla="*/ 22 w 22"/>
                  <a:gd name="T1" fmla="*/ 10 h 48"/>
                  <a:gd name="T2" fmla="*/ 11 w 22"/>
                  <a:gd name="T3" fmla="*/ 0 h 48"/>
                  <a:gd name="T4" fmla="*/ 0 w 22"/>
                  <a:gd name="T5" fmla="*/ 10 h 48"/>
                  <a:gd name="T6" fmla="*/ 3 w 22"/>
                  <a:gd name="T7" fmla="*/ 10 h 48"/>
                  <a:gd name="T8" fmla="*/ 3 w 22"/>
                  <a:gd name="T9" fmla="*/ 48 h 48"/>
                  <a:gd name="T10" fmla="*/ 16 w 22"/>
                  <a:gd name="T11" fmla="*/ 48 h 48"/>
                  <a:gd name="T12" fmla="*/ 16 w 22"/>
                  <a:gd name="T13" fmla="*/ 10 h 48"/>
                  <a:gd name="T14" fmla="*/ 22 w 22"/>
                  <a:gd name="T15" fmla="*/ 10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48">
                    <a:moveTo>
                      <a:pt x="22" y="10"/>
                    </a:moveTo>
                    <a:lnTo>
                      <a:pt x="11" y="0"/>
                    </a:lnTo>
                    <a:lnTo>
                      <a:pt x="0" y="10"/>
                    </a:lnTo>
                    <a:lnTo>
                      <a:pt x="3" y="10"/>
                    </a:lnTo>
                    <a:lnTo>
                      <a:pt x="3" y="48"/>
                    </a:lnTo>
                    <a:lnTo>
                      <a:pt x="16" y="48"/>
                    </a:lnTo>
                    <a:lnTo>
                      <a:pt x="16" y="10"/>
                    </a:lnTo>
                    <a:lnTo>
                      <a:pt x="22" y="10"/>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73" name="Rectangle 563"/>
              <p:cNvSpPr>
                <a:spLocks noChangeArrowheads="1"/>
              </p:cNvSpPr>
              <p:nvPr/>
            </p:nvSpPr>
            <p:spPr bwMode="auto">
              <a:xfrm>
                <a:off x="11031538" y="4611687"/>
                <a:ext cx="95250" cy="15875"/>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74" name="Rectangle 564"/>
              <p:cNvSpPr>
                <a:spLocks noChangeArrowheads="1"/>
              </p:cNvSpPr>
              <p:nvPr/>
            </p:nvSpPr>
            <p:spPr bwMode="auto">
              <a:xfrm>
                <a:off x="11139488" y="4611687"/>
                <a:ext cx="68263" cy="15875"/>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75" name="Rectangle 565"/>
              <p:cNvSpPr>
                <a:spLocks noChangeArrowheads="1"/>
              </p:cNvSpPr>
              <p:nvPr/>
            </p:nvSpPr>
            <p:spPr bwMode="auto">
              <a:xfrm>
                <a:off x="11031538" y="4645024"/>
                <a:ext cx="52388"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76" name="Rectangle 566"/>
              <p:cNvSpPr>
                <a:spLocks noChangeArrowheads="1"/>
              </p:cNvSpPr>
              <p:nvPr/>
            </p:nvSpPr>
            <p:spPr bwMode="auto">
              <a:xfrm>
                <a:off x="11160125" y="4645024"/>
                <a:ext cx="47625"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77" name="Rectangle 567"/>
              <p:cNvSpPr>
                <a:spLocks noChangeArrowheads="1"/>
              </p:cNvSpPr>
              <p:nvPr/>
            </p:nvSpPr>
            <p:spPr bwMode="auto">
              <a:xfrm>
                <a:off x="11096625" y="4645024"/>
                <a:ext cx="50800"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grpSp>
    </p:spTree>
    <p:extLst>
      <p:ext uri="{BB962C8B-B14F-4D97-AF65-F5344CB8AC3E}">
        <p14:creationId xmlns:p14="http://schemas.microsoft.com/office/powerpoint/2010/main" val="49830465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1+#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 name="Group 86"/>
          <p:cNvGrpSpPr/>
          <p:nvPr/>
        </p:nvGrpSpPr>
        <p:grpSpPr>
          <a:xfrm>
            <a:off x="8717103" y="304800"/>
            <a:ext cx="6873734" cy="1295400"/>
            <a:chOff x="12920366" y="4046312"/>
            <a:chExt cx="6873734" cy="1295400"/>
          </a:xfrm>
        </p:grpSpPr>
        <p:sp>
          <p:nvSpPr>
            <p:cNvPr id="88" name="Title 20"/>
            <p:cNvSpPr txBox="1">
              <a:spLocks/>
            </p:cNvSpPr>
            <p:nvPr/>
          </p:nvSpPr>
          <p:spPr bwMode="auto">
            <a:xfrm>
              <a:off x="12996566" y="4615347"/>
              <a:ext cx="6637448" cy="726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gn="ct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a:t>
              </a:r>
              <a:r>
                <a:rPr lang="pt-BR" sz="2400" dirty="0" err="1" smtClean="0">
                  <a:solidFill>
                    <a:schemeClr val="bg1">
                      <a:lumMod val="75000"/>
                    </a:schemeClr>
                  </a:solidFill>
                  <a:latin typeface="Lato" pitchFamily="34" charset="0"/>
                  <a:ea typeface="Lato" pitchFamily="34" charset="0"/>
                  <a:cs typeface="Lato" pitchFamily="34" charset="0"/>
                </a:rPr>
                <a:t>sit</a:t>
              </a:r>
              <a:r>
                <a:rPr lang="pt-BR" sz="2400" dirty="0" smtClean="0">
                  <a:solidFill>
                    <a:schemeClr val="bg1">
                      <a:lumMod val="75000"/>
                    </a:schemeClr>
                  </a:solidFill>
                  <a:latin typeface="Lato" pitchFamily="34" charset="0"/>
                  <a:ea typeface="Lato" pitchFamily="34" charset="0"/>
                  <a:cs typeface="Lato" pitchFamily="34" charset="0"/>
                </a:rPr>
                <a:t> </a:t>
              </a:r>
              <a:r>
                <a:rPr lang="pt-BR" sz="2400" dirty="0" err="1" smtClean="0">
                  <a:solidFill>
                    <a:schemeClr val="bg1">
                      <a:lumMod val="75000"/>
                    </a:schemeClr>
                  </a:solidFill>
                  <a:latin typeface="Lato" pitchFamily="34" charset="0"/>
                  <a:ea typeface="Lato" pitchFamily="34" charset="0"/>
                  <a:cs typeface="Lato" pitchFamily="34" charset="0"/>
                </a:rPr>
                <a:t>amet</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89" name="TextBox 88"/>
            <p:cNvSpPr txBox="1"/>
            <p:nvPr/>
          </p:nvSpPr>
          <p:spPr>
            <a:xfrm>
              <a:off x="12920366" y="4046312"/>
              <a:ext cx="6873734" cy="630942"/>
            </a:xfrm>
            <a:prstGeom prst="rect">
              <a:avLst/>
            </a:prstGeom>
            <a:noFill/>
          </p:spPr>
          <p:txBody>
            <a:bodyPr wrap="square" rtlCol="0">
              <a:spAutoFit/>
            </a:bodyPr>
            <a:lstStyle/>
            <a:p>
              <a:pPr algn="ctr"/>
              <a:r>
                <a:rPr lang="en-US" sz="3500" b="1" dirty="0" smtClean="0">
                  <a:solidFill>
                    <a:schemeClr val="accent3"/>
                  </a:solidFill>
                  <a:latin typeface="Lato Black" charset="0"/>
                  <a:ea typeface="Lato Black" charset="0"/>
                  <a:cs typeface="Lato Black" charset="0"/>
                </a:rPr>
                <a:t>PRESENT</a:t>
              </a:r>
              <a:r>
                <a:rPr lang="en-US" sz="3500" b="1" dirty="0" smtClean="0">
                  <a:solidFill>
                    <a:schemeClr val="accent6"/>
                  </a:solidFill>
                  <a:latin typeface="Lato Black" charset="0"/>
                  <a:ea typeface="Lato Black" charset="0"/>
                  <a:cs typeface="Lato Black" charset="0"/>
                </a:rPr>
                <a:t> </a:t>
              </a:r>
              <a:r>
                <a:rPr lang="en-US" sz="3500" b="1" dirty="0" smtClean="0">
                  <a:solidFill>
                    <a:schemeClr val="accent1"/>
                  </a:solidFill>
                  <a:latin typeface="Lato Black" charset="0"/>
                  <a:ea typeface="Lato Black" charset="0"/>
                  <a:cs typeface="Lato Black" charset="0"/>
                </a:rPr>
                <a:t>HERE</a:t>
              </a:r>
            </a:p>
          </p:txBody>
        </p:sp>
      </p:grpSp>
      <p:grpSp>
        <p:nvGrpSpPr>
          <p:cNvPr id="2" name="Group 1"/>
          <p:cNvGrpSpPr/>
          <p:nvPr/>
        </p:nvGrpSpPr>
        <p:grpSpPr>
          <a:xfrm>
            <a:off x="655637" y="2075627"/>
            <a:ext cx="22655119" cy="10802173"/>
            <a:chOff x="655637" y="2075627"/>
            <a:chExt cx="22655119" cy="10802173"/>
          </a:xfrm>
        </p:grpSpPr>
        <p:grpSp>
          <p:nvGrpSpPr>
            <p:cNvPr id="5" name="Group 4"/>
            <p:cNvGrpSpPr/>
            <p:nvPr/>
          </p:nvGrpSpPr>
          <p:grpSpPr>
            <a:xfrm>
              <a:off x="16799516" y="7550866"/>
              <a:ext cx="4992976" cy="2986046"/>
              <a:chOff x="14005004" y="8740922"/>
              <a:chExt cx="4992976" cy="2986046"/>
            </a:xfrm>
          </p:grpSpPr>
          <p:grpSp>
            <p:nvGrpSpPr>
              <p:cNvPr id="81" name="Group 80"/>
              <p:cNvGrpSpPr/>
              <p:nvPr/>
            </p:nvGrpSpPr>
            <p:grpSpPr>
              <a:xfrm>
                <a:off x="14005004" y="8740922"/>
                <a:ext cx="4992976" cy="2986046"/>
                <a:chOff x="5572854" y="3264482"/>
                <a:chExt cx="9753600" cy="2685909"/>
              </a:xfrm>
              <a:solidFill>
                <a:schemeClr val="accent2"/>
              </a:solidFill>
            </p:grpSpPr>
            <p:sp>
              <p:nvSpPr>
                <p:cNvPr id="82" name="Freeform 81"/>
                <p:cNvSpPr>
                  <a:spLocks noChangeArrowheads="1"/>
                </p:cNvSpPr>
                <p:nvPr/>
              </p:nvSpPr>
              <p:spPr bwMode="auto">
                <a:xfrm>
                  <a:off x="5572854" y="3809999"/>
                  <a:ext cx="9753600" cy="2140392"/>
                </a:xfrm>
                <a:custGeom>
                  <a:avLst/>
                  <a:gdLst>
                    <a:gd name="connsiteX0" fmla="*/ 0 w 9753600"/>
                    <a:gd name="connsiteY0" fmla="*/ 0 h 2140392"/>
                    <a:gd name="connsiteX1" fmla="*/ 9753600 w 9753600"/>
                    <a:gd name="connsiteY1" fmla="*/ 0 h 2140392"/>
                    <a:gd name="connsiteX2" fmla="*/ 8797669 w 9753600"/>
                    <a:gd name="connsiteY2" fmla="*/ 1736689 h 2140392"/>
                    <a:gd name="connsiteX3" fmla="*/ 8801100 w 9753600"/>
                    <a:gd name="connsiteY3" fmla="*/ 1743560 h 2140392"/>
                    <a:gd name="connsiteX4" fmla="*/ 4876800 w 9753600"/>
                    <a:gd name="connsiteY4" fmla="*/ 2140392 h 2140392"/>
                    <a:gd name="connsiteX5" fmla="*/ 952500 w 9753600"/>
                    <a:gd name="connsiteY5" fmla="*/ 1743560 h 2140392"/>
                    <a:gd name="connsiteX6" fmla="*/ 955931 w 9753600"/>
                    <a:gd name="connsiteY6" fmla="*/ 1736690 h 214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53600" h="2140392">
                      <a:moveTo>
                        <a:pt x="0" y="0"/>
                      </a:moveTo>
                      <a:lnTo>
                        <a:pt x="9753600" y="0"/>
                      </a:lnTo>
                      <a:lnTo>
                        <a:pt x="8797669" y="1736689"/>
                      </a:lnTo>
                      <a:lnTo>
                        <a:pt x="8801100" y="1743560"/>
                      </a:lnTo>
                      <a:cubicBezTo>
                        <a:pt x="8801100" y="1962724"/>
                        <a:pt x="7044131" y="2140392"/>
                        <a:pt x="4876800" y="2140392"/>
                      </a:cubicBezTo>
                      <a:cubicBezTo>
                        <a:pt x="2709469" y="2140392"/>
                        <a:pt x="952500" y="1962724"/>
                        <a:pt x="952500" y="1743560"/>
                      </a:cubicBezTo>
                      <a:lnTo>
                        <a:pt x="955931" y="1736690"/>
                      </a:lnTo>
                      <a:close/>
                    </a:path>
                  </a:pathLst>
                </a:custGeom>
                <a:grpFill/>
                <a:ln>
                  <a:noFill/>
                </a:ln>
                <a:extLst/>
              </p:spPr>
              <p:txBody>
                <a:bodyPr vert="horz" wrap="square" lIns="91440" tIns="45720" rIns="91440" bIns="45720" numCol="1" anchor="t" anchorCtr="0" compatLnSpc="1">
                  <a:prstTxWarp prst="textNoShape">
                    <a:avLst/>
                  </a:prstTxWarp>
                  <a:noAutofit/>
                </a:bodyPr>
                <a:lstStyle/>
                <a:p>
                  <a:endParaRPr lang="en-US"/>
                </a:p>
              </p:txBody>
            </p:sp>
            <p:sp>
              <p:nvSpPr>
                <p:cNvPr id="83" name="Oval 82"/>
                <p:cNvSpPr>
                  <a:spLocks noChangeArrowheads="1"/>
                </p:cNvSpPr>
                <p:nvPr/>
              </p:nvSpPr>
              <p:spPr bwMode="auto">
                <a:xfrm>
                  <a:off x="5572854" y="3264482"/>
                  <a:ext cx="9753600" cy="1036621"/>
                </a:xfrm>
                <a:prstGeom prst="ellipse">
                  <a:avLst/>
                </a:prstGeom>
                <a:solidFill>
                  <a:schemeClr val="accent2">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grpSp>
          <p:sp>
            <p:nvSpPr>
              <p:cNvPr id="84" name="TextBox 83"/>
              <p:cNvSpPr txBox="1"/>
              <p:nvPr/>
            </p:nvSpPr>
            <p:spPr>
              <a:xfrm>
                <a:off x="15047500" y="10200392"/>
                <a:ext cx="3337575" cy="1092570"/>
              </a:xfrm>
              <a:prstGeom prst="rect">
                <a:avLst/>
              </a:prstGeom>
              <a:noFill/>
            </p:spPr>
            <p:txBody>
              <a:bodyPr wrap="square" lIns="182843" tIns="91422" rIns="182843" bIns="91422" rtlCol="0">
                <a:spAutoFit/>
              </a:bodyPr>
              <a:lstStyle/>
              <a:p>
                <a:pPr algn="ctr"/>
                <a:r>
                  <a:rPr lang="en-US" sz="5900" b="1" dirty="0" smtClean="0">
                    <a:solidFill>
                      <a:schemeClr val="bg1"/>
                    </a:solidFill>
                    <a:latin typeface="Lato Black" pitchFamily="34" charset="0"/>
                    <a:ea typeface="Lato Black" pitchFamily="34" charset="0"/>
                    <a:cs typeface="Lato Black" pitchFamily="34" charset="0"/>
                  </a:rPr>
                  <a:t>75%</a:t>
                </a:r>
                <a:endParaRPr lang="id-ID" sz="5900" b="1" dirty="0">
                  <a:solidFill>
                    <a:schemeClr val="bg1"/>
                  </a:solidFill>
                  <a:latin typeface="Lato Black" pitchFamily="34" charset="0"/>
                  <a:ea typeface="Lato Black" pitchFamily="34" charset="0"/>
                  <a:cs typeface="Lato Black" pitchFamily="34" charset="0"/>
                </a:endParaRPr>
              </a:p>
            </p:txBody>
          </p:sp>
        </p:grpSp>
        <p:grpSp>
          <p:nvGrpSpPr>
            <p:cNvPr id="4" name="Group 3"/>
            <p:cNvGrpSpPr/>
            <p:nvPr/>
          </p:nvGrpSpPr>
          <p:grpSpPr>
            <a:xfrm>
              <a:off x="2056692" y="7300954"/>
              <a:ext cx="4992976" cy="2986046"/>
              <a:chOff x="3724127" y="8844379"/>
              <a:chExt cx="4992976" cy="2986046"/>
            </a:xfrm>
          </p:grpSpPr>
          <p:grpSp>
            <p:nvGrpSpPr>
              <p:cNvPr id="78" name="Group 77"/>
              <p:cNvGrpSpPr/>
              <p:nvPr/>
            </p:nvGrpSpPr>
            <p:grpSpPr>
              <a:xfrm>
                <a:off x="3724127" y="8844379"/>
                <a:ext cx="4992976" cy="2986046"/>
                <a:chOff x="5572854" y="3264482"/>
                <a:chExt cx="9753600" cy="2685909"/>
              </a:xfrm>
              <a:solidFill>
                <a:schemeClr val="accent1"/>
              </a:solidFill>
            </p:grpSpPr>
            <p:sp>
              <p:nvSpPr>
                <p:cNvPr id="79" name="Freeform 78"/>
                <p:cNvSpPr>
                  <a:spLocks noChangeArrowheads="1"/>
                </p:cNvSpPr>
                <p:nvPr/>
              </p:nvSpPr>
              <p:spPr bwMode="auto">
                <a:xfrm>
                  <a:off x="5572854" y="3809999"/>
                  <a:ext cx="9753600" cy="2140392"/>
                </a:xfrm>
                <a:custGeom>
                  <a:avLst/>
                  <a:gdLst>
                    <a:gd name="connsiteX0" fmla="*/ 0 w 9753600"/>
                    <a:gd name="connsiteY0" fmla="*/ 0 h 2140392"/>
                    <a:gd name="connsiteX1" fmla="*/ 9753600 w 9753600"/>
                    <a:gd name="connsiteY1" fmla="*/ 0 h 2140392"/>
                    <a:gd name="connsiteX2" fmla="*/ 8797669 w 9753600"/>
                    <a:gd name="connsiteY2" fmla="*/ 1736689 h 2140392"/>
                    <a:gd name="connsiteX3" fmla="*/ 8801100 w 9753600"/>
                    <a:gd name="connsiteY3" fmla="*/ 1743560 h 2140392"/>
                    <a:gd name="connsiteX4" fmla="*/ 4876800 w 9753600"/>
                    <a:gd name="connsiteY4" fmla="*/ 2140392 h 2140392"/>
                    <a:gd name="connsiteX5" fmla="*/ 952500 w 9753600"/>
                    <a:gd name="connsiteY5" fmla="*/ 1743560 h 2140392"/>
                    <a:gd name="connsiteX6" fmla="*/ 955931 w 9753600"/>
                    <a:gd name="connsiteY6" fmla="*/ 1736690 h 2140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753600" h="2140392">
                      <a:moveTo>
                        <a:pt x="0" y="0"/>
                      </a:moveTo>
                      <a:lnTo>
                        <a:pt x="9753600" y="0"/>
                      </a:lnTo>
                      <a:lnTo>
                        <a:pt x="8797669" y="1736689"/>
                      </a:lnTo>
                      <a:lnTo>
                        <a:pt x="8801100" y="1743560"/>
                      </a:lnTo>
                      <a:cubicBezTo>
                        <a:pt x="8801100" y="1962724"/>
                        <a:pt x="7044131" y="2140392"/>
                        <a:pt x="4876800" y="2140392"/>
                      </a:cubicBezTo>
                      <a:cubicBezTo>
                        <a:pt x="2709469" y="2140392"/>
                        <a:pt x="952500" y="1962724"/>
                        <a:pt x="952500" y="1743560"/>
                      </a:cubicBezTo>
                      <a:lnTo>
                        <a:pt x="955931" y="1736690"/>
                      </a:lnTo>
                      <a:close/>
                    </a:path>
                  </a:pathLst>
                </a:custGeom>
                <a:grpFill/>
                <a:ln>
                  <a:noFill/>
                </a:ln>
                <a:extLst/>
              </p:spPr>
              <p:txBody>
                <a:bodyPr vert="horz" wrap="square" lIns="91440" tIns="45720" rIns="91440" bIns="45720" numCol="1" anchor="t" anchorCtr="0" compatLnSpc="1">
                  <a:prstTxWarp prst="textNoShape">
                    <a:avLst/>
                  </a:prstTxWarp>
                  <a:noAutofit/>
                </a:bodyPr>
                <a:lstStyle/>
                <a:p>
                  <a:endParaRPr lang="en-US"/>
                </a:p>
              </p:txBody>
            </p:sp>
            <p:sp>
              <p:nvSpPr>
                <p:cNvPr id="80" name="Oval 79"/>
                <p:cNvSpPr>
                  <a:spLocks noChangeArrowheads="1"/>
                </p:cNvSpPr>
                <p:nvPr/>
              </p:nvSpPr>
              <p:spPr bwMode="auto">
                <a:xfrm>
                  <a:off x="5572854" y="3264482"/>
                  <a:ext cx="9753600" cy="1036621"/>
                </a:xfrm>
                <a:prstGeom prst="ellipse">
                  <a:avLst/>
                </a:pr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grpSp>
          <p:sp>
            <p:nvSpPr>
              <p:cNvPr id="85" name="TextBox 84"/>
              <p:cNvSpPr txBox="1"/>
              <p:nvPr/>
            </p:nvSpPr>
            <p:spPr>
              <a:xfrm>
                <a:off x="4701268" y="10293386"/>
                <a:ext cx="3337575" cy="1092570"/>
              </a:xfrm>
              <a:prstGeom prst="rect">
                <a:avLst/>
              </a:prstGeom>
              <a:noFill/>
            </p:spPr>
            <p:txBody>
              <a:bodyPr wrap="square" lIns="182843" tIns="91422" rIns="182843" bIns="91422" rtlCol="0">
                <a:spAutoFit/>
              </a:bodyPr>
              <a:lstStyle/>
              <a:p>
                <a:pPr algn="ctr"/>
                <a:r>
                  <a:rPr lang="en-US" sz="5900" b="1" dirty="0" smtClean="0">
                    <a:solidFill>
                      <a:schemeClr val="bg1"/>
                    </a:solidFill>
                    <a:latin typeface="Lato Black" pitchFamily="34" charset="0"/>
                    <a:ea typeface="Lato Black" pitchFamily="34" charset="0"/>
                    <a:cs typeface="Lato Black" pitchFamily="34" charset="0"/>
                  </a:rPr>
                  <a:t>25%</a:t>
                </a:r>
                <a:endParaRPr lang="id-ID" sz="5900" b="1" dirty="0">
                  <a:solidFill>
                    <a:schemeClr val="bg1"/>
                  </a:solidFill>
                  <a:latin typeface="Lato Black" pitchFamily="34" charset="0"/>
                  <a:ea typeface="Lato Black" pitchFamily="34" charset="0"/>
                  <a:cs typeface="Lato Black" pitchFamily="34" charset="0"/>
                </a:endParaRPr>
              </a:p>
            </p:txBody>
          </p:sp>
        </p:grpSp>
        <p:pic>
          <p:nvPicPr>
            <p:cNvPr id="90" name="Picture 8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684439" y="2781582"/>
              <a:ext cx="6915677" cy="4997884"/>
            </a:xfrm>
            <a:prstGeom prst="rect">
              <a:avLst/>
            </a:prstGeom>
          </p:spPr>
        </p:pic>
        <p:pic>
          <p:nvPicPr>
            <p:cNvPr id="91" name="Picture 9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03815" y="2578997"/>
              <a:ext cx="6920521" cy="4997885"/>
            </a:xfrm>
            <a:prstGeom prst="rect">
              <a:avLst/>
            </a:prstGeom>
          </p:spPr>
        </p:pic>
        <p:grpSp>
          <p:nvGrpSpPr>
            <p:cNvPr id="6" name="Group 5"/>
            <p:cNvGrpSpPr/>
            <p:nvPr/>
          </p:nvGrpSpPr>
          <p:grpSpPr>
            <a:xfrm>
              <a:off x="14836839" y="2075627"/>
              <a:ext cx="2078853" cy="4125016"/>
              <a:chOff x="10501270" y="5901915"/>
              <a:chExt cx="2909024" cy="5772304"/>
            </a:xfrm>
          </p:grpSpPr>
          <p:grpSp>
            <p:nvGrpSpPr>
              <p:cNvPr id="92" name="กลุ่ม 682"/>
              <p:cNvGrpSpPr/>
              <p:nvPr/>
            </p:nvGrpSpPr>
            <p:grpSpPr>
              <a:xfrm>
                <a:off x="10501270" y="8404862"/>
                <a:ext cx="2909024" cy="3269357"/>
                <a:chOff x="11018838" y="5026024"/>
                <a:chExt cx="565150" cy="534988"/>
              </a:xfrm>
            </p:grpSpPr>
            <p:sp>
              <p:nvSpPr>
                <p:cNvPr id="93" name="Rectangle 532"/>
                <p:cNvSpPr>
                  <a:spLocks noChangeArrowheads="1"/>
                </p:cNvSpPr>
                <p:nvPr/>
              </p:nvSpPr>
              <p:spPr bwMode="auto">
                <a:xfrm>
                  <a:off x="11018838" y="5099049"/>
                  <a:ext cx="565150" cy="461963"/>
                </a:xfrm>
                <a:prstGeom prst="rect">
                  <a:avLst/>
                </a:prstGeom>
                <a:solidFill>
                  <a:srgbClr val="E3C08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94" name="Freeform 533"/>
                <p:cNvSpPr>
                  <a:spLocks/>
                </p:cNvSpPr>
                <p:nvPr/>
              </p:nvSpPr>
              <p:spPr bwMode="auto">
                <a:xfrm>
                  <a:off x="11018838" y="5026024"/>
                  <a:ext cx="565150" cy="73025"/>
                </a:xfrm>
                <a:custGeom>
                  <a:avLst/>
                  <a:gdLst>
                    <a:gd name="T0" fmla="*/ 334 w 356"/>
                    <a:gd name="T1" fmla="*/ 0 h 46"/>
                    <a:gd name="T2" fmla="*/ 334 w 356"/>
                    <a:gd name="T3" fmla="*/ 0 h 46"/>
                    <a:gd name="T4" fmla="*/ 332 w 356"/>
                    <a:gd name="T5" fmla="*/ 0 h 46"/>
                    <a:gd name="T6" fmla="*/ 178 w 356"/>
                    <a:gd name="T7" fmla="*/ 0 h 46"/>
                    <a:gd name="T8" fmla="*/ 25 w 356"/>
                    <a:gd name="T9" fmla="*/ 0 h 46"/>
                    <a:gd name="T10" fmla="*/ 25 w 356"/>
                    <a:gd name="T11" fmla="*/ 0 h 46"/>
                    <a:gd name="T12" fmla="*/ 22 w 356"/>
                    <a:gd name="T13" fmla="*/ 0 h 46"/>
                    <a:gd name="T14" fmla="*/ 0 w 356"/>
                    <a:gd name="T15" fmla="*/ 46 h 46"/>
                    <a:gd name="T16" fmla="*/ 356 w 356"/>
                    <a:gd name="T17" fmla="*/ 46 h 46"/>
                    <a:gd name="T18" fmla="*/ 334 w 356"/>
                    <a:gd name="T19"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6" h="46">
                      <a:moveTo>
                        <a:pt x="334" y="0"/>
                      </a:moveTo>
                      <a:lnTo>
                        <a:pt x="334" y="0"/>
                      </a:lnTo>
                      <a:lnTo>
                        <a:pt x="332" y="0"/>
                      </a:lnTo>
                      <a:lnTo>
                        <a:pt x="178" y="0"/>
                      </a:lnTo>
                      <a:lnTo>
                        <a:pt x="25" y="0"/>
                      </a:lnTo>
                      <a:lnTo>
                        <a:pt x="25" y="0"/>
                      </a:lnTo>
                      <a:lnTo>
                        <a:pt x="22" y="0"/>
                      </a:lnTo>
                      <a:lnTo>
                        <a:pt x="0" y="46"/>
                      </a:lnTo>
                      <a:lnTo>
                        <a:pt x="356" y="46"/>
                      </a:lnTo>
                      <a:lnTo>
                        <a:pt x="334" y="0"/>
                      </a:lnTo>
                      <a:close/>
                    </a:path>
                  </a:pathLst>
                </a:custGeom>
                <a:solidFill>
                  <a:srgbClr val="C9A7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95" name="Rectangle 534"/>
                <p:cNvSpPr>
                  <a:spLocks noChangeArrowheads="1"/>
                </p:cNvSpPr>
                <p:nvPr/>
              </p:nvSpPr>
              <p:spPr bwMode="auto">
                <a:xfrm>
                  <a:off x="11263313" y="5099049"/>
                  <a:ext cx="76200" cy="192088"/>
                </a:xfrm>
                <a:prstGeom prst="rect">
                  <a:avLst/>
                </a:prstGeom>
                <a:solidFill>
                  <a:srgbClr val="F3F6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96" name="Freeform 535"/>
                <p:cNvSpPr>
                  <a:spLocks/>
                </p:cNvSpPr>
                <p:nvPr/>
              </p:nvSpPr>
              <p:spPr bwMode="auto">
                <a:xfrm>
                  <a:off x="11263313" y="5026024"/>
                  <a:ext cx="76200" cy="73025"/>
                </a:xfrm>
                <a:custGeom>
                  <a:avLst/>
                  <a:gdLst>
                    <a:gd name="T0" fmla="*/ 43 w 48"/>
                    <a:gd name="T1" fmla="*/ 0 h 46"/>
                    <a:gd name="T2" fmla="*/ 40 w 48"/>
                    <a:gd name="T3" fmla="*/ 0 h 46"/>
                    <a:gd name="T4" fmla="*/ 11 w 48"/>
                    <a:gd name="T5" fmla="*/ 0 h 46"/>
                    <a:gd name="T6" fmla="*/ 5 w 48"/>
                    <a:gd name="T7" fmla="*/ 0 h 46"/>
                    <a:gd name="T8" fmla="*/ 0 w 48"/>
                    <a:gd name="T9" fmla="*/ 46 h 46"/>
                    <a:gd name="T10" fmla="*/ 48 w 48"/>
                    <a:gd name="T11" fmla="*/ 46 h 46"/>
                    <a:gd name="T12" fmla="*/ 43 w 48"/>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48" h="46">
                      <a:moveTo>
                        <a:pt x="43" y="0"/>
                      </a:moveTo>
                      <a:lnTo>
                        <a:pt x="40" y="0"/>
                      </a:lnTo>
                      <a:lnTo>
                        <a:pt x="11" y="0"/>
                      </a:lnTo>
                      <a:lnTo>
                        <a:pt x="5" y="0"/>
                      </a:lnTo>
                      <a:lnTo>
                        <a:pt x="0" y="46"/>
                      </a:lnTo>
                      <a:lnTo>
                        <a:pt x="48" y="46"/>
                      </a:lnTo>
                      <a:lnTo>
                        <a:pt x="43" y="0"/>
                      </a:lnTo>
                      <a:close/>
                    </a:path>
                  </a:pathLst>
                </a:custGeom>
                <a:solidFill>
                  <a:srgbClr val="C7C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97" name="Rectangle 536"/>
                <p:cNvSpPr>
                  <a:spLocks noChangeArrowheads="1"/>
                </p:cNvSpPr>
                <p:nvPr/>
              </p:nvSpPr>
              <p:spPr bwMode="auto">
                <a:xfrm>
                  <a:off x="11422063" y="5508624"/>
                  <a:ext cx="127000" cy="25400"/>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98" name="Freeform 537"/>
                <p:cNvSpPr>
                  <a:spLocks/>
                </p:cNvSpPr>
                <p:nvPr/>
              </p:nvSpPr>
              <p:spPr bwMode="auto">
                <a:xfrm>
                  <a:off x="11434763" y="5402262"/>
                  <a:ext cx="42863" cy="103188"/>
                </a:xfrm>
                <a:custGeom>
                  <a:avLst/>
                  <a:gdLst>
                    <a:gd name="T0" fmla="*/ 27 w 27"/>
                    <a:gd name="T1" fmla="*/ 13 h 65"/>
                    <a:gd name="T2" fmla="*/ 13 w 27"/>
                    <a:gd name="T3" fmla="*/ 0 h 65"/>
                    <a:gd name="T4" fmla="*/ 0 w 27"/>
                    <a:gd name="T5" fmla="*/ 13 h 65"/>
                    <a:gd name="T6" fmla="*/ 5 w 27"/>
                    <a:gd name="T7" fmla="*/ 13 h 65"/>
                    <a:gd name="T8" fmla="*/ 5 w 27"/>
                    <a:gd name="T9" fmla="*/ 65 h 65"/>
                    <a:gd name="T10" fmla="*/ 24 w 27"/>
                    <a:gd name="T11" fmla="*/ 65 h 65"/>
                    <a:gd name="T12" fmla="*/ 24 w 27"/>
                    <a:gd name="T13" fmla="*/ 13 h 65"/>
                    <a:gd name="T14" fmla="*/ 27 w 27"/>
                    <a:gd name="T15" fmla="*/ 13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65">
                      <a:moveTo>
                        <a:pt x="27" y="13"/>
                      </a:moveTo>
                      <a:lnTo>
                        <a:pt x="13" y="0"/>
                      </a:lnTo>
                      <a:lnTo>
                        <a:pt x="0" y="13"/>
                      </a:lnTo>
                      <a:lnTo>
                        <a:pt x="5" y="13"/>
                      </a:lnTo>
                      <a:lnTo>
                        <a:pt x="5" y="65"/>
                      </a:lnTo>
                      <a:lnTo>
                        <a:pt x="24" y="65"/>
                      </a:lnTo>
                      <a:lnTo>
                        <a:pt x="24" y="13"/>
                      </a:lnTo>
                      <a:lnTo>
                        <a:pt x="27" y="13"/>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99" name="Freeform 538"/>
                <p:cNvSpPr>
                  <a:spLocks/>
                </p:cNvSpPr>
                <p:nvPr/>
              </p:nvSpPr>
              <p:spPr bwMode="auto">
                <a:xfrm>
                  <a:off x="11503025" y="5427662"/>
                  <a:ext cx="33338" cy="77788"/>
                </a:xfrm>
                <a:custGeom>
                  <a:avLst/>
                  <a:gdLst>
                    <a:gd name="T0" fmla="*/ 21 w 21"/>
                    <a:gd name="T1" fmla="*/ 8 h 49"/>
                    <a:gd name="T2" fmla="*/ 10 w 21"/>
                    <a:gd name="T3" fmla="*/ 0 h 49"/>
                    <a:gd name="T4" fmla="*/ 0 w 21"/>
                    <a:gd name="T5" fmla="*/ 8 h 49"/>
                    <a:gd name="T6" fmla="*/ 2 w 21"/>
                    <a:gd name="T7" fmla="*/ 8 h 49"/>
                    <a:gd name="T8" fmla="*/ 2 w 21"/>
                    <a:gd name="T9" fmla="*/ 49 h 49"/>
                    <a:gd name="T10" fmla="*/ 19 w 21"/>
                    <a:gd name="T11" fmla="*/ 49 h 49"/>
                    <a:gd name="T12" fmla="*/ 19 w 21"/>
                    <a:gd name="T13" fmla="*/ 8 h 49"/>
                    <a:gd name="T14" fmla="*/ 21 w 21"/>
                    <a:gd name="T15" fmla="*/ 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49">
                      <a:moveTo>
                        <a:pt x="21" y="8"/>
                      </a:moveTo>
                      <a:lnTo>
                        <a:pt x="10" y="0"/>
                      </a:lnTo>
                      <a:lnTo>
                        <a:pt x="0" y="8"/>
                      </a:lnTo>
                      <a:lnTo>
                        <a:pt x="2" y="8"/>
                      </a:lnTo>
                      <a:lnTo>
                        <a:pt x="2" y="49"/>
                      </a:lnTo>
                      <a:lnTo>
                        <a:pt x="19" y="49"/>
                      </a:lnTo>
                      <a:lnTo>
                        <a:pt x="19" y="8"/>
                      </a:lnTo>
                      <a:lnTo>
                        <a:pt x="21" y="8"/>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00" name="Rectangle 539"/>
                <p:cNvSpPr>
                  <a:spLocks noChangeArrowheads="1"/>
                </p:cNvSpPr>
                <p:nvPr/>
              </p:nvSpPr>
              <p:spPr bwMode="auto">
                <a:xfrm>
                  <a:off x="11041063" y="5137149"/>
                  <a:ext cx="88900"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01" name="Rectangle 540"/>
                <p:cNvSpPr>
                  <a:spLocks noChangeArrowheads="1"/>
                </p:cNvSpPr>
                <p:nvPr/>
              </p:nvSpPr>
              <p:spPr bwMode="auto">
                <a:xfrm>
                  <a:off x="11142663" y="5137149"/>
                  <a:ext cx="73025"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02" name="Rectangle 541"/>
                <p:cNvSpPr>
                  <a:spLocks noChangeArrowheads="1"/>
                </p:cNvSpPr>
                <p:nvPr/>
              </p:nvSpPr>
              <p:spPr bwMode="auto">
                <a:xfrm>
                  <a:off x="11041063" y="5170487"/>
                  <a:ext cx="46038"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03" name="Rectangle 542"/>
                <p:cNvSpPr>
                  <a:spLocks noChangeArrowheads="1"/>
                </p:cNvSpPr>
                <p:nvPr/>
              </p:nvSpPr>
              <p:spPr bwMode="auto">
                <a:xfrm>
                  <a:off x="11164888" y="5170487"/>
                  <a:ext cx="50800"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04" name="Rectangle 543"/>
                <p:cNvSpPr>
                  <a:spLocks noChangeArrowheads="1"/>
                </p:cNvSpPr>
                <p:nvPr/>
              </p:nvSpPr>
              <p:spPr bwMode="auto">
                <a:xfrm>
                  <a:off x="11101388" y="5170487"/>
                  <a:ext cx="50800"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grpSp>
            <p:nvGrpSpPr>
              <p:cNvPr id="105" name="กลุ่ม 708"/>
              <p:cNvGrpSpPr/>
              <p:nvPr/>
            </p:nvGrpSpPr>
            <p:grpSpPr>
              <a:xfrm>
                <a:off x="10918235" y="5901915"/>
                <a:ext cx="2492059" cy="2808632"/>
                <a:chOff x="11015663" y="4498974"/>
                <a:chExt cx="563563" cy="534988"/>
              </a:xfrm>
            </p:grpSpPr>
            <p:sp>
              <p:nvSpPr>
                <p:cNvPr id="106" name="Rectangle 556"/>
                <p:cNvSpPr>
                  <a:spLocks noChangeArrowheads="1"/>
                </p:cNvSpPr>
                <p:nvPr/>
              </p:nvSpPr>
              <p:spPr bwMode="auto">
                <a:xfrm>
                  <a:off x="11015663" y="4571999"/>
                  <a:ext cx="563563" cy="461963"/>
                </a:xfrm>
                <a:prstGeom prst="rect">
                  <a:avLst/>
                </a:prstGeom>
                <a:solidFill>
                  <a:srgbClr val="E3C08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07" name="Freeform 557"/>
                <p:cNvSpPr>
                  <a:spLocks/>
                </p:cNvSpPr>
                <p:nvPr/>
              </p:nvSpPr>
              <p:spPr bwMode="auto">
                <a:xfrm>
                  <a:off x="11015663" y="4498974"/>
                  <a:ext cx="563563" cy="73025"/>
                </a:xfrm>
                <a:custGeom>
                  <a:avLst/>
                  <a:gdLst>
                    <a:gd name="T0" fmla="*/ 331 w 355"/>
                    <a:gd name="T1" fmla="*/ 0 h 46"/>
                    <a:gd name="T2" fmla="*/ 331 w 355"/>
                    <a:gd name="T3" fmla="*/ 0 h 46"/>
                    <a:gd name="T4" fmla="*/ 331 w 355"/>
                    <a:gd name="T5" fmla="*/ 0 h 46"/>
                    <a:gd name="T6" fmla="*/ 177 w 355"/>
                    <a:gd name="T7" fmla="*/ 0 h 46"/>
                    <a:gd name="T8" fmla="*/ 21 w 355"/>
                    <a:gd name="T9" fmla="*/ 0 h 46"/>
                    <a:gd name="T10" fmla="*/ 21 w 355"/>
                    <a:gd name="T11" fmla="*/ 0 h 46"/>
                    <a:gd name="T12" fmla="*/ 21 w 355"/>
                    <a:gd name="T13" fmla="*/ 0 h 46"/>
                    <a:gd name="T14" fmla="*/ 0 w 355"/>
                    <a:gd name="T15" fmla="*/ 46 h 46"/>
                    <a:gd name="T16" fmla="*/ 355 w 355"/>
                    <a:gd name="T17" fmla="*/ 46 h 46"/>
                    <a:gd name="T18" fmla="*/ 331 w 355"/>
                    <a:gd name="T19"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5" h="46">
                      <a:moveTo>
                        <a:pt x="331" y="0"/>
                      </a:moveTo>
                      <a:lnTo>
                        <a:pt x="331" y="0"/>
                      </a:lnTo>
                      <a:lnTo>
                        <a:pt x="331" y="0"/>
                      </a:lnTo>
                      <a:lnTo>
                        <a:pt x="177" y="0"/>
                      </a:lnTo>
                      <a:lnTo>
                        <a:pt x="21" y="0"/>
                      </a:lnTo>
                      <a:lnTo>
                        <a:pt x="21" y="0"/>
                      </a:lnTo>
                      <a:lnTo>
                        <a:pt x="21" y="0"/>
                      </a:lnTo>
                      <a:lnTo>
                        <a:pt x="0" y="46"/>
                      </a:lnTo>
                      <a:lnTo>
                        <a:pt x="355" y="46"/>
                      </a:lnTo>
                      <a:lnTo>
                        <a:pt x="331" y="0"/>
                      </a:lnTo>
                      <a:close/>
                    </a:path>
                  </a:pathLst>
                </a:custGeom>
                <a:solidFill>
                  <a:srgbClr val="C9A7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08" name="Rectangle 558"/>
                <p:cNvSpPr>
                  <a:spLocks noChangeArrowheads="1"/>
                </p:cNvSpPr>
                <p:nvPr/>
              </p:nvSpPr>
              <p:spPr bwMode="auto">
                <a:xfrm>
                  <a:off x="11258550" y="4571999"/>
                  <a:ext cx="77788" cy="192088"/>
                </a:xfrm>
                <a:prstGeom prst="rect">
                  <a:avLst/>
                </a:prstGeom>
                <a:solidFill>
                  <a:srgbClr val="F3F6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09" name="Freeform 559"/>
                <p:cNvSpPr>
                  <a:spLocks/>
                </p:cNvSpPr>
                <p:nvPr/>
              </p:nvSpPr>
              <p:spPr bwMode="auto">
                <a:xfrm>
                  <a:off x="11258550" y="4498974"/>
                  <a:ext cx="77788" cy="73025"/>
                </a:xfrm>
                <a:custGeom>
                  <a:avLst/>
                  <a:gdLst>
                    <a:gd name="T0" fmla="*/ 43 w 49"/>
                    <a:gd name="T1" fmla="*/ 0 h 46"/>
                    <a:gd name="T2" fmla="*/ 38 w 49"/>
                    <a:gd name="T3" fmla="*/ 0 h 46"/>
                    <a:gd name="T4" fmla="*/ 8 w 49"/>
                    <a:gd name="T5" fmla="*/ 0 h 46"/>
                    <a:gd name="T6" fmla="*/ 6 w 49"/>
                    <a:gd name="T7" fmla="*/ 0 h 46"/>
                    <a:gd name="T8" fmla="*/ 0 w 49"/>
                    <a:gd name="T9" fmla="*/ 46 h 46"/>
                    <a:gd name="T10" fmla="*/ 49 w 49"/>
                    <a:gd name="T11" fmla="*/ 46 h 46"/>
                    <a:gd name="T12" fmla="*/ 43 w 49"/>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49" h="46">
                      <a:moveTo>
                        <a:pt x="43" y="0"/>
                      </a:moveTo>
                      <a:lnTo>
                        <a:pt x="38" y="0"/>
                      </a:lnTo>
                      <a:lnTo>
                        <a:pt x="8" y="0"/>
                      </a:lnTo>
                      <a:lnTo>
                        <a:pt x="6" y="0"/>
                      </a:lnTo>
                      <a:lnTo>
                        <a:pt x="0" y="46"/>
                      </a:lnTo>
                      <a:lnTo>
                        <a:pt x="49" y="46"/>
                      </a:lnTo>
                      <a:lnTo>
                        <a:pt x="43" y="0"/>
                      </a:lnTo>
                      <a:close/>
                    </a:path>
                  </a:pathLst>
                </a:custGeom>
                <a:solidFill>
                  <a:srgbClr val="C7C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10" name="Rectangle 560"/>
                <p:cNvSpPr>
                  <a:spLocks noChangeArrowheads="1"/>
                </p:cNvSpPr>
                <p:nvPr/>
              </p:nvSpPr>
              <p:spPr bwMode="auto">
                <a:xfrm>
                  <a:off x="11412538" y="4987924"/>
                  <a:ext cx="133350" cy="25400"/>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11" name="Freeform 561"/>
                <p:cNvSpPr>
                  <a:spLocks/>
                </p:cNvSpPr>
                <p:nvPr/>
              </p:nvSpPr>
              <p:spPr bwMode="auto">
                <a:xfrm>
                  <a:off x="11430000" y="4875212"/>
                  <a:ext cx="42863" cy="103188"/>
                </a:xfrm>
                <a:custGeom>
                  <a:avLst/>
                  <a:gdLst>
                    <a:gd name="T0" fmla="*/ 27 w 27"/>
                    <a:gd name="T1" fmla="*/ 14 h 65"/>
                    <a:gd name="T2" fmla="*/ 13 w 27"/>
                    <a:gd name="T3" fmla="*/ 0 h 65"/>
                    <a:gd name="T4" fmla="*/ 0 w 27"/>
                    <a:gd name="T5" fmla="*/ 14 h 65"/>
                    <a:gd name="T6" fmla="*/ 5 w 27"/>
                    <a:gd name="T7" fmla="*/ 14 h 65"/>
                    <a:gd name="T8" fmla="*/ 5 w 27"/>
                    <a:gd name="T9" fmla="*/ 65 h 65"/>
                    <a:gd name="T10" fmla="*/ 24 w 27"/>
                    <a:gd name="T11" fmla="*/ 65 h 65"/>
                    <a:gd name="T12" fmla="*/ 24 w 27"/>
                    <a:gd name="T13" fmla="*/ 14 h 65"/>
                    <a:gd name="T14" fmla="*/ 27 w 27"/>
                    <a:gd name="T15" fmla="*/ 14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65">
                      <a:moveTo>
                        <a:pt x="27" y="14"/>
                      </a:moveTo>
                      <a:lnTo>
                        <a:pt x="13" y="0"/>
                      </a:lnTo>
                      <a:lnTo>
                        <a:pt x="0" y="14"/>
                      </a:lnTo>
                      <a:lnTo>
                        <a:pt x="5" y="14"/>
                      </a:lnTo>
                      <a:lnTo>
                        <a:pt x="5" y="65"/>
                      </a:lnTo>
                      <a:lnTo>
                        <a:pt x="24" y="65"/>
                      </a:lnTo>
                      <a:lnTo>
                        <a:pt x="24" y="14"/>
                      </a:lnTo>
                      <a:lnTo>
                        <a:pt x="27" y="14"/>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12" name="Freeform 562"/>
                <p:cNvSpPr>
                  <a:spLocks/>
                </p:cNvSpPr>
                <p:nvPr/>
              </p:nvSpPr>
              <p:spPr bwMode="auto">
                <a:xfrm>
                  <a:off x="11498263" y="4902199"/>
                  <a:ext cx="34925" cy="76200"/>
                </a:xfrm>
                <a:custGeom>
                  <a:avLst/>
                  <a:gdLst>
                    <a:gd name="T0" fmla="*/ 22 w 22"/>
                    <a:gd name="T1" fmla="*/ 10 h 48"/>
                    <a:gd name="T2" fmla="*/ 11 w 22"/>
                    <a:gd name="T3" fmla="*/ 0 h 48"/>
                    <a:gd name="T4" fmla="*/ 0 w 22"/>
                    <a:gd name="T5" fmla="*/ 10 h 48"/>
                    <a:gd name="T6" fmla="*/ 3 w 22"/>
                    <a:gd name="T7" fmla="*/ 10 h 48"/>
                    <a:gd name="T8" fmla="*/ 3 w 22"/>
                    <a:gd name="T9" fmla="*/ 48 h 48"/>
                    <a:gd name="T10" fmla="*/ 16 w 22"/>
                    <a:gd name="T11" fmla="*/ 48 h 48"/>
                    <a:gd name="T12" fmla="*/ 16 w 22"/>
                    <a:gd name="T13" fmla="*/ 10 h 48"/>
                    <a:gd name="T14" fmla="*/ 22 w 22"/>
                    <a:gd name="T15" fmla="*/ 10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48">
                      <a:moveTo>
                        <a:pt x="22" y="10"/>
                      </a:moveTo>
                      <a:lnTo>
                        <a:pt x="11" y="0"/>
                      </a:lnTo>
                      <a:lnTo>
                        <a:pt x="0" y="10"/>
                      </a:lnTo>
                      <a:lnTo>
                        <a:pt x="3" y="10"/>
                      </a:lnTo>
                      <a:lnTo>
                        <a:pt x="3" y="48"/>
                      </a:lnTo>
                      <a:lnTo>
                        <a:pt x="16" y="48"/>
                      </a:lnTo>
                      <a:lnTo>
                        <a:pt x="16" y="10"/>
                      </a:lnTo>
                      <a:lnTo>
                        <a:pt x="22" y="10"/>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13" name="Rectangle 563"/>
                <p:cNvSpPr>
                  <a:spLocks noChangeArrowheads="1"/>
                </p:cNvSpPr>
                <p:nvPr/>
              </p:nvSpPr>
              <p:spPr bwMode="auto">
                <a:xfrm>
                  <a:off x="11031538" y="4611687"/>
                  <a:ext cx="95250" cy="15875"/>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14" name="Rectangle 564"/>
                <p:cNvSpPr>
                  <a:spLocks noChangeArrowheads="1"/>
                </p:cNvSpPr>
                <p:nvPr/>
              </p:nvSpPr>
              <p:spPr bwMode="auto">
                <a:xfrm>
                  <a:off x="11139488" y="4611687"/>
                  <a:ext cx="68263" cy="15875"/>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15" name="Rectangle 565"/>
                <p:cNvSpPr>
                  <a:spLocks noChangeArrowheads="1"/>
                </p:cNvSpPr>
                <p:nvPr/>
              </p:nvSpPr>
              <p:spPr bwMode="auto">
                <a:xfrm>
                  <a:off x="11031538" y="4645024"/>
                  <a:ext cx="52388"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16" name="Rectangle 566"/>
                <p:cNvSpPr>
                  <a:spLocks noChangeArrowheads="1"/>
                </p:cNvSpPr>
                <p:nvPr/>
              </p:nvSpPr>
              <p:spPr bwMode="auto">
                <a:xfrm>
                  <a:off x="11160125" y="4645024"/>
                  <a:ext cx="47625"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17" name="Rectangle 567"/>
                <p:cNvSpPr>
                  <a:spLocks noChangeArrowheads="1"/>
                </p:cNvSpPr>
                <p:nvPr/>
              </p:nvSpPr>
              <p:spPr bwMode="auto">
                <a:xfrm>
                  <a:off x="11096625" y="4645024"/>
                  <a:ext cx="50800"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grpSp>
        <p:grpSp>
          <p:nvGrpSpPr>
            <p:cNvPr id="118" name="Group 117"/>
            <p:cNvGrpSpPr/>
            <p:nvPr/>
          </p:nvGrpSpPr>
          <p:grpSpPr>
            <a:xfrm flipH="1">
              <a:off x="7125868" y="2231112"/>
              <a:ext cx="2098468" cy="3781192"/>
              <a:chOff x="10501270" y="5901915"/>
              <a:chExt cx="2909024" cy="5772304"/>
            </a:xfrm>
          </p:grpSpPr>
          <p:grpSp>
            <p:nvGrpSpPr>
              <p:cNvPr id="119" name="กลุ่ม 682"/>
              <p:cNvGrpSpPr/>
              <p:nvPr/>
            </p:nvGrpSpPr>
            <p:grpSpPr>
              <a:xfrm>
                <a:off x="10501270" y="8404862"/>
                <a:ext cx="2909024" cy="3269357"/>
                <a:chOff x="11018838" y="5026024"/>
                <a:chExt cx="565150" cy="534988"/>
              </a:xfrm>
            </p:grpSpPr>
            <p:sp>
              <p:nvSpPr>
                <p:cNvPr id="133" name="Rectangle 532"/>
                <p:cNvSpPr>
                  <a:spLocks noChangeArrowheads="1"/>
                </p:cNvSpPr>
                <p:nvPr/>
              </p:nvSpPr>
              <p:spPr bwMode="auto">
                <a:xfrm>
                  <a:off x="11018838" y="5099049"/>
                  <a:ext cx="565150" cy="461963"/>
                </a:xfrm>
                <a:prstGeom prst="rect">
                  <a:avLst/>
                </a:prstGeom>
                <a:solidFill>
                  <a:srgbClr val="E3C08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34" name="Freeform 533"/>
                <p:cNvSpPr>
                  <a:spLocks/>
                </p:cNvSpPr>
                <p:nvPr/>
              </p:nvSpPr>
              <p:spPr bwMode="auto">
                <a:xfrm>
                  <a:off x="11018838" y="5026024"/>
                  <a:ext cx="565150" cy="73025"/>
                </a:xfrm>
                <a:custGeom>
                  <a:avLst/>
                  <a:gdLst>
                    <a:gd name="T0" fmla="*/ 334 w 356"/>
                    <a:gd name="T1" fmla="*/ 0 h 46"/>
                    <a:gd name="T2" fmla="*/ 334 w 356"/>
                    <a:gd name="T3" fmla="*/ 0 h 46"/>
                    <a:gd name="T4" fmla="*/ 332 w 356"/>
                    <a:gd name="T5" fmla="*/ 0 h 46"/>
                    <a:gd name="T6" fmla="*/ 178 w 356"/>
                    <a:gd name="T7" fmla="*/ 0 h 46"/>
                    <a:gd name="T8" fmla="*/ 25 w 356"/>
                    <a:gd name="T9" fmla="*/ 0 h 46"/>
                    <a:gd name="T10" fmla="*/ 25 w 356"/>
                    <a:gd name="T11" fmla="*/ 0 h 46"/>
                    <a:gd name="T12" fmla="*/ 22 w 356"/>
                    <a:gd name="T13" fmla="*/ 0 h 46"/>
                    <a:gd name="T14" fmla="*/ 0 w 356"/>
                    <a:gd name="T15" fmla="*/ 46 h 46"/>
                    <a:gd name="T16" fmla="*/ 356 w 356"/>
                    <a:gd name="T17" fmla="*/ 46 h 46"/>
                    <a:gd name="T18" fmla="*/ 334 w 356"/>
                    <a:gd name="T19"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6" h="46">
                      <a:moveTo>
                        <a:pt x="334" y="0"/>
                      </a:moveTo>
                      <a:lnTo>
                        <a:pt x="334" y="0"/>
                      </a:lnTo>
                      <a:lnTo>
                        <a:pt x="332" y="0"/>
                      </a:lnTo>
                      <a:lnTo>
                        <a:pt x="178" y="0"/>
                      </a:lnTo>
                      <a:lnTo>
                        <a:pt x="25" y="0"/>
                      </a:lnTo>
                      <a:lnTo>
                        <a:pt x="25" y="0"/>
                      </a:lnTo>
                      <a:lnTo>
                        <a:pt x="22" y="0"/>
                      </a:lnTo>
                      <a:lnTo>
                        <a:pt x="0" y="46"/>
                      </a:lnTo>
                      <a:lnTo>
                        <a:pt x="356" y="46"/>
                      </a:lnTo>
                      <a:lnTo>
                        <a:pt x="334" y="0"/>
                      </a:lnTo>
                      <a:close/>
                    </a:path>
                  </a:pathLst>
                </a:custGeom>
                <a:solidFill>
                  <a:srgbClr val="C9A7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35" name="Rectangle 534"/>
                <p:cNvSpPr>
                  <a:spLocks noChangeArrowheads="1"/>
                </p:cNvSpPr>
                <p:nvPr/>
              </p:nvSpPr>
              <p:spPr bwMode="auto">
                <a:xfrm>
                  <a:off x="11263313" y="5099049"/>
                  <a:ext cx="76200" cy="192088"/>
                </a:xfrm>
                <a:prstGeom prst="rect">
                  <a:avLst/>
                </a:prstGeom>
                <a:solidFill>
                  <a:srgbClr val="F3F6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36" name="Freeform 535"/>
                <p:cNvSpPr>
                  <a:spLocks/>
                </p:cNvSpPr>
                <p:nvPr/>
              </p:nvSpPr>
              <p:spPr bwMode="auto">
                <a:xfrm>
                  <a:off x="11263313" y="5026024"/>
                  <a:ext cx="76200" cy="73025"/>
                </a:xfrm>
                <a:custGeom>
                  <a:avLst/>
                  <a:gdLst>
                    <a:gd name="T0" fmla="*/ 43 w 48"/>
                    <a:gd name="T1" fmla="*/ 0 h 46"/>
                    <a:gd name="T2" fmla="*/ 40 w 48"/>
                    <a:gd name="T3" fmla="*/ 0 h 46"/>
                    <a:gd name="T4" fmla="*/ 11 w 48"/>
                    <a:gd name="T5" fmla="*/ 0 h 46"/>
                    <a:gd name="T6" fmla="*/ 5 w 48"/>
                    <a:gd name="T7" fmla="*/ 0 h 46"/>
                    <a:gd name="T8" fmla="*/ 0 w 48"/>
                    <a:gd name="T9" fmla="*/ 46 h 46"/>
                    <a:gd name="T10" fmla="*/ 48 w 48"/>
                    <a:gd name="T11" fmla="*/ 46 h 46"/>
                    <a:gd name="T12" fmla="*/ 43 w 48"/>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48" h="46">
                      <a:moveTo>
                        <a:pt x="43" y="0"/>
                      </a:moveTo>
                      <a:lnTo>
                        <a:pt x="40" y="0"/>
                      </a:lnTo>
                      <a:lnTo>
                        <a:pt x="11" y="0"/>
                      </a:lnTo>
                      <a:lnTo>
                        <a:pt x="5" y="0"/>
                      </a:lnTo>
                      <a:lnTo>
                        <a:pt x="0" y="46"/>
                      </a:lnTo>
                      <a:lnTo>
                        <a:pt x="48" y="46"/>
                      </a:lnTo>
                      <a:lnTo>
                        <a:pt x="43" y="0"/>
                      </a:lnTo>
                      <a:close/>
                    </a:path>
                  </a:pathLst>
                </a:custGeom>
                <a:solidFill>
                  <a:srgbClr val="C7C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37" name="Rectangle 536"/>
                <p:cNvSpPr>
                  <a:spLocks noChangeArrowheads="1"/>
                </p:cNvSpPr>
                <p:nvPr/>
              </p:nvSpPr>
              <p:spPr bwMode="auto">
                <a:xfrm>
                  <a:off x="11422063" y="5508624"/>
                  <a:ext cx="127000" cy="25400"/>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38" name="Freeform 537"/>
                <p:cNvSpPr>
                  <a:spLocks/>
                </p:cNvSpPr>
                <p:nvPr/>
              </p:nvSpPr>
              <p:spPr bwMode="auto">
                <a:xfrm>
                  <a:off x="11434763" y="5402262"/>
                  <a:ext cx="42863" cy="103188"/>
                </a:xfrm>
                <a:custGeom>
                  <a:avLst/>
                  <a:gdLst>
                    <a:gd name="T0" fmla="*/ 27 w 27"/>
                    <a:gd name="T1" fmla="*/ 13 h 65"/>
                    <a:gd name="T2" fmla="*/ 13 w 27"/>
                    <a:gd name="T3" fmla="*/ 0 h 65"/>
                    <a:gd name="T4" fmla="*/ 0 w 27"/>
                    <a:gd name="T5" fmla="*/ 13 h 65"/>
                    <a:gd name="T6" fmla="*/ 5 w 27"/>
                    <a:gd name="T7" fmla="*/ 13 h 65"/>
                    <a:gd name="T8" fmla="*/ 5 w 27"/>
                    <a:gd name="T9" fmla="*/ 65 h 65"/>
                    <a:gd name="T10" fmla="*/ 24 w 27"/>
                    <a:gd name="T11" fmla="*/ 65 h 65"/>
                    <a:gd name="T12" fmla="*/ 24 w 27"/>
                    <a:gd name="T13" fmla="*/ 13 h 65"/>
                    <a:gd name="T14" fmla="*/ 27 w 27"/>
                    <a:gd name="T15" fmla="*/ 13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65">
                      <a:moveTo>
                        <a:pt x="27" y="13"/>
                      </a:moveTo>
                      <a:lnTo>
                        <a:pt x="13" y="0"/>
                      </a:lnTo>
                      <a:lnTo>
                        <a:pt x="0" y="13"/>
                      </a:lnTo>
                      <a:lnTo>
                        <a:pt x="5" y="13"/>
                      </a:lnTo>
                      <a:lnTo>
                        <a:pt x="5" y="65"/>
                      </a:lnTo>
                      <a:lnTo>
                        <a:pt x="24" y="65"/>
                      </a:lnTo>
                      <a:lnTo>
                        <a:pt x="24" y="13"/>
                      </a:lnTo>
                      <a:lnTo>
                        <a:pt x="27" y="13"/>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39" name="Freeform 538"/>
                <p:cNvSpPr>
                  <a:spLocks/>
                </p:cNvSpPr>
                <p:nvPr/>
              </p:nvSpPr>
              <p:spPr bwMode="auto">
                <a:xfrm>
                  <a:off x="11503025" y="5427662"/>
                  <a:ext cx="33338" cy="77788"/>
                </a:xfrm>
                <a:custGeom>
                  <a:avLst/>
                  <a:gdLst>
                    <a:gd name="T0" fmla="*/ 21 w 21"/>
                    <a:gd name="T1" fmla="*/ 8 h 49"/>
                    <a:gd name="T2" fmla="*/ 10 w 21"/>
                    <a:gd name="T3" fmla="*/ 0 h 49"/>
                    <a:gd name="T4" fmla="*/ 0 w 21"/>
                    <a:gd name="T5" fmla="*/ 8 h 49"/>
                    <a:gd name="T6" fmla="*/ 2 w 21"/>
                    <a:gd name="T7" fmla="*/ 8 h 49"/>
                    <a:gd name="T8" fmla="*/ 2 w 21"/>
                    <a:gd name="T9" fmla="*/ 49 h 49"/>
                    <a:gd name="T10" fmla="*/ 19 w 21"/>
                    <a:gd name="T11" fmla="*/ 49 h 49"/>
                    <a:gd name="T12" fmla="*/ 19 w 21"/>
                    <a:gd name="T13" fmla="*/ 8 h 49"/>
                    <a:gd name="T14" fmla="*/ 21 w 21"/>
                    <a:gd name="T15" fmla="*/ 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49">
                      <a:moveTo>
                        <a:pt x="21" y="8"/>
                      </a:moveTo>
                      <a:lnTo>
                        <a:pt x="10" y="0"/>
                      </a:lnTo>
                      <a:lnTo>
                        <a:pt x="0" y="8"/>
                      </a:lnTo>
                      <a:lnTo>
                        <a:pt x="2" y="8"/>
                      </a:lnTo>
                      <a:lnTo>
                        <a:pt x="2" y="49"/>
                      </a:lnTo>
                      <a:lnTo>
                        <a:pt x="19" y="49"/>
                      </a:lnTo>
                      <a:lnTo>
                        <a:pt x="19" y="8"/>
                      </a:lnTo>
                      <a:lnTo>
                        <a:pt x="21" y="8"/>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40" name="Rectangle 539"/>
                <p:cNvSpPr>
                  <a:spLocks noChangeArrowheads="1"/>
                </p:cNvSpPr>
                <p:nvPr/>
              </p:nvSpPr>
              <p:spPr bwMode="auto">
                <a:xfrm>
                  <a:off x="11041063" y="5137149"/>
                  <a:ext cx="88900"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41" name="Rectangle 540"/>
                <p:cNvSpPr>
                  <a:spLocks noChangeArrowheads="1"/>
                </p:cNvSpPr>
                <p:nvPr/>
              </p:nvSpPr>
              <p:spPr bwMode="auto">
                <a:xfrm>
                  <a:off x="11142663" y="5137149"/>
                  <a:ext cx="73025"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42" name="Rectangle 541"/>
                <p:cNvSpPr>
                  <a:spLocks noChangeArrowheads="1"/>
                </p:cNvSpPr>
                <p:nvPr/>
              </p:nvSpPr>
              <p:spPr bwMode="auto">
                <a:xfrm>
                  <a:off x="11041063" y="5170487"/>
                  <a:ext cx="46038"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43" name="Rectangle 542"/>
                <p:cNvSpPr>
                  <a:spLocks noChangeArrowheads="1"/>
                </p:cNvSpPr>
                <p:nvPr/>
              </p:nvSpPr>
              <p:spPr bwMode="auto">
                <a:xfrm>
                  <a:off x="11164888" y="5170487"/>
                  <a:ext cx="50800"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44" name="Rectangle 543"/>
                <p:cNvSpPr>
                  <a:spLocks noChangeArrowheads="1"/>
                </p:cNvSpPr>
                <p:nvPr/>
              </p:nvSpPr>
              <p:spPr bwMode="auto">
                <a:xfrm>
                  <a:off x="11101388" y="5170487"/>
                  <a:ext cx="50800"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grpSp>
            <p:nvGrpSpPr>
              <p:cNvPr id="120" name="กลุ่ม 708"/>
              <p:cNvGrpSpPr/>
              <p:nvPr/>
            </p:nvGrpSpPr>
            <p:grpSpPr>
              <a:xfrm>
                <a:off x="10918235" y="5901915"/>
                <a:ext cx="2492059" cy="2808632"/>
                <a:chOff x="11015663" y="4498974"/>
                <a:chExt cx="563563" cy="534988"/>
              </a:xfrm>
            </p:grpSpPr>
            <p:sp>
              <p:nvSpPr>
                <p:cNvPr id="121" name="Rectangle 556"/>
                <p:cNvSpPr>
                  <a:spLocks noChangeArrowheads="1"/>
                </p:cNvSpPr>
                <p:nvPr/>
              </p:nvSpPr>
              <p:spPr bwMode="auto">
                <a:xfrm>
                  <a:off x="11015663" y="4571999"/>
                  <a:ext cx="563563" cy="461963"/>
                </a:xfrm>
                <a:prstGeom prst="rect">
                  <a:avLst/>
                </a:prstGeom>
                <a:solidFill>
                  <a:srgbClr val="E3C08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22" name="Freeform 557"/>
                <p:cNvSpPr>
                  <a:spLocks/>
                </p:cNvSpPr>
                <p:nvPr/>
              </p:nvSpPr>
              <p:spPr bwMode="auto">
                <a:xfrm>
                  <a:off x="11015663" y="4498974"/>
                  <a:ext cx="563563" cy="73025"/>
                </a:xfrm>
                <a:custGeom>
                  <a:avLst/>
                  <a:gdLst>
                    <a:gd name="T0" fmla="*/ 331 w 355"/>
                    <a:gd name="T1" fmla="*/ 0 h 46"/>
                    <a:gd name="T2" fmla="*/ 331 w 355"/>
                    <a:gd name="T3" fmla="*/ 0 h 46"/>
                    <a:gd name="T4" fmla="*/ 331 w 355"/>
                    <a:gd name="T5" fmla="*/ 0 h 46"/>
                    <a:gd name="T6" fmla="*/ 177 w 355"/>
                    <a:gd name="T7" fmla="*/ 0 h 46"/>
                    <a:gd name="T8" fmla="*/ 21 w 355"/>
                    <a:gd name="T9" fmla="*/ 0 h 46"/>
                    <a:gd name="T10" fmla="*/ 21 w 355"/>
                    <a:gd name="T11" fmla="*/ 0 h 46"/>
                    <a:gd name="T12" fmla="*/ 21 w 355"/>
                    <a:gd name="T13" fmla="*/ 0 h 46"/>
                    <a:gd name="T14" fmla="*/ 0 w 355"/>
                    <a:gd name="T15" fmla="*/ 46 h 46"/>
                    <a:gd name="T16" fmla="*/ 355 w 355"/>
                    <a:gd name="T17" fmla="*/ 46 h 46"/>
                    <a:gd name="T18" fmla="*/ 331 w 355"/>
                    <a:gd name="T19"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5" h="46">
                      <a:moveTo>
                        <a:pt x="331" y="0"/>
                      </a:moveTo>
                      <a:lnTo>
                        <a:pt x="331" y="0"/>
                      </a:lnTo>
                      <a:lnTo>
                        <a:pt x="331" y="0"/>
                      </a:lnTo>
                      <a:lnTo>
                        <a:pt x="177" y="0"/>
                      </a:lnTo>
                      <a:lnTo>
                        <a:pt x="21" y="0"/>
                      </a:lnTo>
                      <a:lnTo>
                        <a:pt x="21" y="0"/>
                      </a:lnTo>
                      <a:lnTo>
                        <a:pt x="21" y="0"/>
                      </a:lnTo>
                      <a:lnTo>
                        <a:pt x="0" y="46"/>
                      </a:lnTo>
                      <a:lnTo>
                        <a:pt x="355" y="46"/>
                      </a:lnTo>
                      <a:lnTo>
                        <a:pt x="331" y="0"/>
                      </a:lnTo>
                      <a:close/>
                    </a:path>
                  </a:pathLst>
                </a:custGeom>
                <a:solidFill>
                  <a:srgbClr val="C9A7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23" name="Rectangle 558"/>
                <p:cNvSpPr>
                  <a:spLocks noChangeArrowheads="1"/>
                </p:cNvSpPr>
                <p:nvPr/>
              </p:nvSpPr>
              <p:spPr bwMode="auto">
                <a:xfrm>
                  <a:off x="11258550" y="4571999"/>
                  <a:ext cx="77788" cy="192088"/>
                </a:xfrm>
                <a:prstGeom prst="rect">
                  <a:avLst/>
                </a:prstGeom>
                <a:solidFill>
                  <a:srgbClr val="F3F6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24" name="Freeform 559"/>
                <p:cNvSpPr>
                  <a:spLocks/>
                </p:cNvSpPr>
                <p:nvPr/>
              </p:nvSpPr>
              <p:spPr bwMode="auto">
                <a:xfrm>
                  <a:off x="11258550" y="4498974"/>
                  <a:ext cx="77788" cy="73025"/>
                </a:xfrm>
                <a:custGeom>
                  <a:avLst/>
                  <a:gdLst>
                    <a:gd name="T0" fmla="*/ 43 w 49"/>
                    <a:gd name="T1" fmla="*/ 0 h 46"/>
                    <a:gd name="T2" fmla="*/ 38 w 49"/>
                    <a:gd name="T3" fmla="*/ 0 h 46"/>
                    <a:gd name="T4" fmla="*/ 8 w 49"/>
                    <a:gd name="T5" fmla="*/ 0 h 46"/>
                    <a:gd name="T6" fmla="*/ 6 w 49"/>
                    <a:gd name="T7" fmla="*/ 0 h 46"/>
                    <a:gd name="T8" fmla="*/ 0 w 49"/>
                    <a:gd name="T9" fmla="*/ 46 h 46"/>
                    <a:gd name="T10" fmla="*/ 49 w 49"/>
                    <a:gd name="T11" fmla="*/ 46 h 46"/>
                    <a:gd name="T12" fmla="*/ 43 w 49"/>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49" h="46">
                      <a:moveTo>
                        <a:pt x="43" y="0"/>
                      </a:moveTo>
                      <a:lnTo>
                        <a:pt x="38" y="0"/>
                      </a:lnTo>
                      <a:lnTo>
                        <a:pt x="8" y="0"/>
                      </a:lnTo>
                      <a:lnTo>
                        <a:pt x="6" y="0"/>
                      </a:lnTo>
                      <a:lnTo>
                        <a:pt x="0" y="46"/>
                      </a:lnTo>
                      <a:lnTo>
                        <a:pt x="49" y="46"/>
                      </a:lnTo>
                      <a:lnTo>
                        <a:pt x="43" y="0"/>
                      </a:lnTo>
                      <a:close/>
                    </a:path>
                  </a:pathLst>
                </a:custGeom>
                <a:solidFill>
                  <a:srgbClr val="C7C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25" name="Rectangle 560"/>
                <p:cNvSpPr>
                  <a:spLocks noChangeArrowheads="1"/>
                </p:cNvSpPr>
                <p:nvPr/>
              </p:nvSpPr>
              <p:spPr bwMode="auto">
                <a:xfrm>
                  <a:off x="11412538" y="4987924"/>
                  <a:ext cx="133350" cy="25400"/>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26" name="Freeform 561"/>
                <p:cNvSpPr>
                  <a:spLocks/>
                </p:cNvSpPr>
                <p:nvPr/>
              </p:nvSpPr>
              <p:spPr bwMode="auto">
                <a:xfrm>
                  <a:off x="11430000" y="4875212"/>
                  <a:ext cx="42863" cy="103188"/>
                </a:xfrm>
                <a:custGeom>
                  <a:avLst/>
                  <a:gdLst>
                    <a:gd name="T0" fmla="*/ 27 w 27"/>
                    <a:gd name="T1" fmla="*/ 14 h 65"/>
                    <a:gd name="T2" fmla="*/ 13 w 27"/>
                    <a:gd name="T3" fmla="*/ 0 h 65"/>
                    <a:gd name="T4" fmla="*/ 0 w 27"/>
                    <a:gd name="T5" fmla="*/ 14 h 65"/>
                    <a:gd name="T6" fmla="*/ 5 w 27"/>
                    <a:gd name="T7" fmla="*/ 14 h 65"/>
                    <a:gd name="T8" fmla="*/ 5 w 27"/>
                    <a:gd name="T9" fmla="*/ 65 h 65"/>
                    <a:gd name="T10" fmla="*/ 24 w 27"/>
                    <a:gd name="T11" fmla="*/ 65 h 65"/>
                    <a:gd name="T12" fmla="*/ 24 w 27"/>
                    <a:gd name="T13" fmla="*/ 14 h 65"/>
                    <a:gd name="T14" fmla="*/ 27 w 27"/>
                    <a:gd name="T15" fmla="*/ 14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65">
                      <a:moveTo>
                        <a:pt x="27" y="14"/>
                      </a:moveTo>
                      <a:lnTo>
                        <a:pt x="13" y="0"/>
                      </a:lnTo>
                      <a:lnTo>
                        <a:pt x="0" y="14"/>
                      </a:lnTo>
                      <a:lnTo>
                        <a:pt x="5" y="14"/>
                      </a:lnTo>
                      <a:lnTo>
                        <a:pt x="5" y="65"/>
                      </a:lnTo>
                      <a:lnTo>
                        <a:pt x="24" y="65"/>
                      </a:lnTo>
                      <a:lnTo>
                        <a:pt x="24" y="14"/>
                      </a:lnTo>
                      <a:lnTo>
                        <a:pt x="27" y="14"/>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27" name="Freeform 562"/>
                <p:cNvSpPr>
                  <a:spLocks/>
                </p:cNvSpPr>
                <p:nvPr/>
              </p:nvSpPr>
              <p:spPr bwMode="auto">
                <a:xfrm>
                  <a:off x="11498263" y="4902199"/>
                  <a:ext cx="34925" cy="76200"/>
                </a:xfrm>
                <a:custGeom>
                  <a:avLst/>
                  <a:gdLst>
                    <a:gd name="T0" fmla="*/ 22 w 22"/>
                    <a:gd name="T1" fmla="*/ 10 h 48"/>
                    <a:gd name="T2" fmla="*/ 11 w 22"/>
                    <a:gd name="T3" fmla="*/ 0 h 48"/>
                    <a:gd name="T4" fmla="*/ 0 w 22"/>
                    <a:gd name="T5" fmla="*/ 10 h 48"/>
                    <a:gd name="T6" fmla="*/ 3 w 22"/>
                    <a:gd name="T7" fmla="*/ 10 h 48"/>
                    <a:gd name="T8" fmla="*/ 3 w 22"/>
                    <a:gd name="T9" fmla="*/ 48 h 48"/>
                    <a:gd name="T10" fmla="*/ 16 w 22"/>
                    <a:gd name="T11" fmla="*/ 48 h 48"/>
                    <a:gd name="T12" fmla="*/ 16 w 22"/>
                    <a:gd name="T13" fmla="*/ 10 h 48"/>
                    <a:gd name="T14" fmla="*/ 22 w 22"/>
                    <a:gd name="T15" fmla="*/ 10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48">
                      <a:moveTo>
                        <a:pt x="22" y="10"/>
                      </a:moveTo>
                      <a:lnTo>
                        <a:pt x="11" y="0"/>
                      </a:lnTo>
                      <a:lnTo>
                        <a:pt x="0" y="10"/>
                      </a:lnTo>
                      <a:lnTo>
                        <a:pt x="3" y="10"/>
                      </a:lnTo>
                      <a:lnTo>
                        <a:pt x="3" y="48"/>
                      </a:lnTo>
                      <a:lnTo>
                        <a:pt x="16" y="48"/>
                      </a:lnTo>
                      <a:lnTo>
                        <a:pt x="16" y="10"/>
                      </a:lnTo>
                      <a:lnTo>
                        <a:pt x="22" y="10"/>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28" name="Rectangle 563"/>
                <p:cNvSpPr>
                  <a:spLocks noChangeArrowheads="1"/>
                </p:cNvSpPr>
                <p:nvPr/>
              </p:nvSpPr>
              <p:spPr bwMode="auto">
                <a:xfrm>
                  <a:off x="11031538" y="4611687"/>
                  <a:ext cx="95250" cy="15875"/>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29" name="Rectangle 564"/>
                <p:cNvSpPr>
                  <a:spLocks noChangeArrowheads="1"/>
                </p:cNvSpPr>
                <p:nvPr/>
              </p:nvSpPr>
              <p:spPr bwMode="auto">
                <a:xfrm>
                  <a:off x="11139488" y="4611687"/>
                  <a:ext cx="68263" cy="15875"/>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30" name="Rectangle 565"/>
                <p:cNvSpPr>
                  <a:spLocks noChangeArrowheads="1"/>
                </p:cNvSpPr>
                <p:nvPr/>
              </p:nvSpPr>
              <p:spPr bwMode="auto">
                <a:xfrm>
                  <a:off x="11031538" y="4645024"/>
                  <a:ext cx="52388"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31" name="Rectangle 566"/>
                <p:cNvSpPr>
                  <a:spLocks noChangeArrowheads="1"/>
                </p:cNvSpPr>
                <p:nvPr/>
              </p:nvSpPr>
              <p:spPr bwMode="auto">
                <a:xfrm>
                  <a:off x="11160125" y="4645024"/>
                  <a:ext cx="47625"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32" name="Rectangle 567"/>
                <p:cNvSpPr>
                  <a:spLocks noChangeArrowheads="1"/>
                </p:cNvSpPr>
                <p:nvPr/>
              </p:nvSpPr>
              <p:spPr bwMode="auto">
                <a:xfrm>
                  <a:off x="11096625" y="4645024"/>
                  <a:ext cx="50800"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grpSp>
        <p:sp>
          <p:nvSpPr>
            <p:cNvPr id="149" name="TextBox 148"/>
            <p:cNvSpPr txBox="1"/>
            <p:nvPr/>
          </p:nvSpPr>
          <p:spPr>
            <a:xfrm>
              <a:off x="10650845" y="7020244"/>
              <a:ext cx="5293188" cy="1237225"/>
            </a:xfrm>
            <a:prstGeom prst="rect">
              <a:avLst/>
            </a:prstGeom>
            <a:noFill/>
          </p:spPr>
          <p:txBody>
            <a:bodyPr wrap="square" lIns="219419" tIns="109710" rIns="219419" bIns="109710" rtlCol="0">
              <a:spAutoFit/>
            </a:bodyPr>
            <a:lstStyle/>
            <a:p>
              <a:r>
                <a:rPr lang="en-US" sz="2200" dirty="0">
                  <a:solidFill>
                    <a:schemeClr val="bg1">
                      <a:lumMod val="65000"/>
                    </a:schemeClr>
                  </a:solidFill>
                  <a:latin typeface="Lato" pitchFamily="34" charset="0"/>
                  <a:ea typeface="Lato" pitchFamily="34" charset="0"/>
                  <a:cs typeface="Lato" pitchFamily="34" charset="0"/>
                </a:rPr>
                <a:t>Lorem Ipsum has two main data statistical this </a:t>
              </a:r>
              <a:r>
                <a:rPr lang="en-US" sz="2200" dirty="0" smtClean="0">
                  <a:solidFill>
                    <a:schemeClr val="bg1">
                      <a:lumMod val="65000"/>
                    </a:schemeClr>
                  </a:solidFill>
                  <a:latin typeface="Lato" pitchFamily="34" charset="0"/>
                  <a:ea typeface="Lato" pitchFamily="34" charset="0"/>
                  <a:cs typeface="Lato" pitchFamily="34" charset="0"/>
                </a:rPr>
                <a:t>methodologies important.</a:t>
              </a:r>
              <a:endParaRPr lang="en-US" sz="2200" dirty="0">
                <a:solidFill>
                  <a:schemeClr val="bg1">
                    <a:lumMod val="65000"/>
                  </a:schemeClr>
                </a:solidFill>
                <a:latin typeface="Lato" pitchFamily="34" charset="0"/>
                <a:ea typeface="Lato" pitchFamily="34" charset="0"/>
                <a:cs typeface="Lato" pitchFamily="34" charset="0"/>
              </a:endParaRPr>
            </a:p>
          </p:txBody>
        </p:sp>
        <p:grpSp>
          <p:nvGrpSpPr>
            <p:cNvPr id="150" name="Group 149"/>
            <p:cNvGrpSpPr/>
            <p:nvPr/>
          </p:nvGrpSpPr>
          <p:grpSpPr>
            <a:xfrm>
              <a:off x="9543233" y="7124216"/>
              <a:ext cx="962828" cy="962828"/>
              <a:chOff x="2044216" y="4079472"/>
              <a:chExt cx="962828" cy="962828"/>
            </a:xfrm>
          </p:grpSpPr>
          <p:sp>
            <p:nvSpPr>
              <p:cNvPr id="151" name="Oval 150"/>
              <p:cNvSpPr/>
              <p:nvPr/>
            </p:nvSpPr>
            <p:spPr>
              <a:xfrm>
                <a:off x="2044216" y="4079472"/>
                <a:ext cx="962828" cy="96282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Freeform 33"/>
              <p:cNvSpPr>
                <a:spLocks noChangeArrowheads="1"/>
              </p:cNvSpPr>
              <p:nvPr/>
            </p:nvSpPr>
            <p:spPr bwMode="auto">
              <a:xfrm>
                <a:off x="2262024" y="4267200"/>
                <a:ext cx="527213" cy="554671"/>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sp>
          <p:nvSpPr>
            <p:cNvPr id="153" name="TextBox 152"/>
            <p:cNvSpPr txBox="1"/>
            <p:nvPr/>
          </p:nvSpPr>
          <p:spPr>
            <a:xfrm>
              <a:off x="10674169" y="8470557"/>
              <a:ext cx="5293188" cy="1237225"/>
            </a:xfrm>
            <a:prstGeom prst="rect">
              <a:avLst/>
            </a:prstGeom>
            <a:noFill/>
          </p:spPr>
          <p:txBody>
            <a:bodyPr wrap="square" lIns="219419" tIns="109710" rIns="219419" bIns="109710" rtlCol="0">
              <a:spAutoFit/>
            </a:bodyPr>
            <a:lstStyle/>
            <a:p>
              <a:r>
                <a:rPr lang="en-US" sz="2200" dirty="0">
                  <a:solidFill>
                    <a:schemeClr val="bg1">
                      <a:lumMod val="65000"/>
                    </a:schemeClr>
                  </a:solidFill>
                  <a:latin typeface="Lato" pitchFamily="34" charset="0"/>
                  <a:ea typeface="Lato" pitchFamily="34" charset="0"/>
                  <a:cs typeface="Lato" pitchFamily="34" charset="0"/>
                </a:rPr>
                <a:t>Lorem Ipsum has two main data statistical this </a:t>
              </a:r>
              <a:r>
                <a:rPr lang="en-US" sz="2200" dirty="0" smtClean="0">
                  <a:solidFill>
                    <a:schemeClr val="bg1">
                      <a:lumMod val="65000"/>
                    </a:schemeClr>
                  </a:solidFill>
                  <a:latin typeface="Lato" pitchFamily="34" charset="0"/>
                  <a:ea typeface="Lato" pitchFamily="34" charset="0"/>
                  <a:cs typeface="Lato" pitchFamily="34" charset="0"/>
                </a:rPr>
                <a:t>methodologies important.</a:t>
              </a:r>
              <a:endParaRPr lang="en-US" sz="2200" dirty="0">
                <a:solidFill>
                  <a:schemeClr val="bg1">
                    <a:lumMod val="65000"/>
                  </a:schemeClr>
                </a:solidFill>
                <a:latin typeface="Lato" pitchFamily="34" charset="0"/>
                <a:ea typeface="Lato" pitchFamily="34" charset="0"/>
                <a:cs typeface="Lato" pitchFamily="34" charset="0"/>
              </a:endParaRPr>
            </a:p>
          </p:txBody>
        </p:sp>
        <p:grpSp>
          <p:nvGrpSpPr>
            <p:cNvPr id="154" name="Group 153"/>
            <p:cNvGrpSpPr/>
            <p:nvPr/>
          </p:nvGrpSpPr>
          <p:grpSpPr>
            <a:xfrm>
              <a:off x="9566557" y="8574529"/>
              <a:ext cx="962828" cy="962828"/>
              <a:chOff x="2044216" y="4079472"/>
              <a:chExt cx="962828" cy="962828"/>
            </a:xfrm>
          </p:grpSpPr>
          <p:sp>
            <p:nvSpPr>
              <p:cNvPr id="155" name="Oval 154"/>
              <p:cNvSpPr/>
              <p:nvPr/>
            </p:nvSpPr>
            <p:spPr>
              <a:xfrm>
                <a:off x="2044216" y="4079472"/>
                <a:ext cx="962828" cy="96282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Freeform 33"/>
              <p:cNvSpPr>
                <a:spLocks noChangeArrowheads="1"/>
              </p:cNvSpPr>
              <p:nvPr/>
            </p:nvSpPr>
            <p:spPr bwMode="auto">
              <a:xfrm>
                <a:off x="2262024" y="4267200"/>
                <a:ext cx="527213" cy="554671"/>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sp>
          <p:nvSpPr>
            <p:cNvPr id="157" name="TextBox 156"/>
            <p:cNvSpPr txBox="1"/>
            <p:nvPr/>
          </p:nvSpPr>
          <p:spPr>
            <a:xfrm>
              <a:off x="10655325" y="10059490"/>
              <a:ext cx="5293188" cy="1237225"/>
            </a:xfrm>
            <a:prstGeom prst="rect">
              <a:avLst/>
            </a:prstGeom>
            <a:noFill/>
          </p:spPr>
          <p:txBody>
            <a:bodyPr wrap="square" lIns="219419" tIns="109710" rIns="219419" bIns="109710" rtlCol="0">
              <a:spAutoFit/>
            </a:bodyPr>
            <a:lstStyle/>
            <a:p>
              <a:r>
                <a:rPr lang="en-US" sz="2200" dirty="0">
                  <a:solidFill>
                    <a:schemeClr val="bg1">
                      <a:lumMod val="65000"/>
                    </a:schemeClr>
                  </a:solidFill>
                  <a:latin typeface="Lato" pitchFamily="34" charset="0"/>
                  <a:ea typeface="Lato" pitchFamily="34" charset="0"/>
                  <a:cs typeface="Lato" pitchFamily="34" charset="0"/>
                </a:rPr>
                <a:t>Lorem Ipsum has two main data statistical this </a:t>
              </a:r>
              <a:r>
                <a:rPr lang="en-US" sz="2200" dirty="0" smtClean="0">
                  <a:solidFill>
                    <a:schemeClr val="bg1">
                      <a:lumMod val="65000"/>
                    </a:schemeClr>
                  </a:solidFill>
                  <a:latin typeface="Lato" pitchFamily="34" charset="0"/>
                  <a:ea typeface="Lato" pitchFamily="34" charset="0"/>
                  <a:cs typeface="Lato" pitchFamily="34" charset="0"/>
                </a:rPr>
                <a:t>methodologies important.</a:t>
              </a:r>
              <a:endParaRPr lang="en-US" sz="2200" dirty="0">
                <a:solidFill>
                  <a:schemeClr val="bg1">
                    <a:lumMod val="65000"/>
                  </a:schemeClr>
                </a:solidFill>
                <a:latin typeface="Lato" pitchFamily="34" charset="0"/>
                <a:ea typeface="Lato" pitchFamily="34" charset="0"/>
                <a:cs typeface="Lato" pitchFamily="34" charset="0"/>
              </a:endParaRPr>
            </a:p>
          </p:txBody>
        </p:sp>
        <p:grpSp>
          <p:nvGrpSpPr>
            <p:cNvPr id="158" name="Group 157"/>
            <p:cNvGrpSpPr/>
            <p:nvPr/>
          </p:nvGrpSpPr>
          <p:grpSpPr>
            <a:xfrm>
              <a:off x="9547713" y="10181171"/>
              <a:ext cx="962828" cy="962828"/>
              <a:chOff x="2044216" y="4079472"/>
              <a:chExt cx="962828" cy="962828"/>
            </a:xfrm>
          </p:grpSpPr>
          <p:sp>
            <p:nvSpPr>
              <p:cNvPr id="159" name="Oval 158"/>
              <p:cNvSpPr/>
              <p:nvPr/>
            </p:nvSpPr>
            <p:spPr>
              <a:xfrm>
                <a:off x="2044216" y="4079472"/>
                <a:ext cx="962828" cy="96282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Freeform 33"/>
              <p:cNvSpPr>
                <a:spLocks noChangeArrowheads="1"/>
              </p:cNvSpPr>
              <p:nvPr/>
            </p:nvSpPr>
            <p:spPr bwMode="auto">
              <a:xfrm>
                <a:off x="2262024" y="4267200"/>
                <a:ext cx="527213" cy="554671"/>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sp>
          <p:nvSpPr>
            <p:cNvPr id="161" name="TextBox 160"/>
            <p:cNvSpPr txBox="1"/>
            <p:nvPr/>
          </p:nvSpPr>
          <p:spPr>
            <a:xfrm>
              <a:off x="10678649" y="11509803"/>
              <a:ext cx="5293188" cy="1237225"/>
            </a:xfrm>
            <a:prstGeom prst="rect">
              <a:avLst/>
            </a:prstGeom>
            <a:noFill/>
          </p:spPr>
          <p:txBody>
            <a:bodyPr wrap="square" lIns="219419" tIns="109710" rIns="219419" bIns="109710" rtlCol="0">
              <a:spAutoFit/>
            </a:bodyPr>
            <a:lstStyle/>
            <a:p>
              <a:r>
                <a:rPr lang="en-US" sz="2200" dirty="0">
                  <a:solidFill>
                    <a:schemeClr val="bg1">
                      <a:lumMod val="65000"/>
                    </a:schemeClr>
                  </a:solidFill>
                  <a:latin typeface="Lato" pitchFamily="34" charset="0"/>
                  <a:ea typeface="Lato" pitchFamily="34" charset="0"/>
                  <a:cs typeface="Lato" pitchFamily="34" charset="0"/>
                </a:rPr>
                <a:t>Lorem Ipsum has two main data statistical this </a:t>
              </a:r>
              <a:r>
                <a:rPr lang="en-US" sz="2200" dirty="0" smtClean="0">
                  <a:solidFill>
                    <a:schemeClr val="bg1">
                      <a:lumMod val="65000"/>
                    </a:schemeClr>
                  </a:solidFill>
                  <a:latin typeface="Lato" pitchFamily="34" charset="0"/>
                  <a:ea typeface="Lato" pitchFamily="34" charset="0"/>
                  <a:cs typeface="Lato" pitchFamily="34" charset="0"/>
                </a:rPr>
                <a:t>methodologies important.</a:t>
              </a:r>
              <a:endParaRPr lang="en-US" sz="2200" dirty="0">
                <a:solidFill>
                  <a:schemeClr val="bg1">
                    <a:lumMod val="65000"/>
                  </a:schemeClr>
                </a:solidFill>
                <a:latin typeface="Lato" pitchFamily="34" charset="0"/>
                <a:ea typeface="Lato" pitchFamily="34" charset="0"/>
                <a:cs typeface="Lato" pitchFamily="34" charset="0"/>
              </a:endParaRPr>
            </a:p>
          </p:txBody>
        </p:sp>
        <p:grpSp>
          <p:nvGrpSpPr>
            <p:cNvPr id="162" name="Group 161"/>
            <p:cNvGrpSpPr/>
            <p:nvPr/>
          </p:nvGrpSpPr>
          <p:grpSpPr>
            <a:xfrm>
              <a:off x="9571037" y="11631484"/>
              <a:ext cx="962828" cy="962828"/>
              <a:chOff x="2044216" y="4079472"/>
              <a:chExt cx="962828" cy="962828"/>
            </a:xfrm>
          </p:grpSpPr>
          <p:sp>
            <p:nvSpPr>
              <p:cNvPr id="163" name="Oval 162"/>
              <p:cNvSpPr/>
              <p:nvPr/>
            </p:nvSpPr>
            <p:spPr>
              <a:xfrm>
                <a:off x="2044216" y="4079472"/>
                <a:ext cx="962828" cy="96282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Freeform 33"/>
              <p:cNvSpPr>
                <a:spLocks noChangeArrowheads="1"/>
              </p:cNvSpPr>
              <p:nvPr/>
            </p:nvSpPr>
            <p:spPr bwMode="auto">
              <a:xfrm>
                <a:off x="2262024" y="4267200"/>
                <a:ext cx="527213" cy="554671"/>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sp>
          <p:nvSpPr>
            <p:cNvPr id="165" name="TextBox 164"/>
            <p:cNvSpPr txBox="1"/>
            <p:nvPr/>
          </p:nvSpPr>
          <p:spPr bwMode="auto">
            <a:xfrm>
              <a:off x="655637" y="10735607"/>
              <a:ext cx="2584362" cy="553998"/>
            </a:xfrm>
            <a:prstGeom prst="rect">
              <a:avLst/>
            </a:prstGeom>
            <a:noFill/>
          </p:spPr>
          <p:txBody>
            <a:bodyPr wrap="none">
              <a:spAutoFit/>
            </a:bodyPr>
            <a:lstStyle/>
            <a:p>
              <a:pPr defTabSz="1828434" fontAlgn="auto">
                <a:spcBef>
                  <a:spcPts val="0"/>
                </a:spcBef>
                <a:spcAft>
                  <a:spcPts val="0"/>
                </a:spcAft>
                <a:defRPr/>
              </a:pPr>
              <a:r>
                <a:rPr lang="id-ID" sz="3000" b="1" dirty="0" smtClean="0">
                  <a:solidFill>
                    <a:schemeClr val="accent4"/>
                  </a:solidFill>
                  <a:latin typeface="Lato" pitchFamily="34" charset="0"/>
                  <a:ea typeface="Lato" pitchFamily="34" charset="0"/>
                  <a:cs typeface="Lato" pitchFamily="34" charset="0"/>
                </a:rPr>
                <a:t>PRODUCT 01</a:t>
              </a:r>
              <a:endParaRPr lang="id-ID" sz="3000" b="1" dirty="0">
                <a:solidFill>
                  <a:schemeClr val="accent4"/>
                </a:solidFill>
                <a:latin typeface="Lato" pitchFamily="34" charset="0"/>
                <a:ea typeface="Lato" pitchFamily="34" charset="0"/>
                <a:cs typeface="Lato" pitchFamily="34" charset="0"/>
              </a:endParaRPr>
            </a:p>
          </p:txBody>
        </p:sp>
        <p:sp>
          <p:nvSpPr>
            <p:cNvPr id="166" name="TextBox 30"/>
            <p:cNvSpPr txBox="1">
              <a:spLocks noChangeArrowheads="1"/>
            </p:cNvSpPr>
            <p:nvPr/>
          </p:nvSpPr>
          <p:spPr bwMode="auto">
            <a:xfrm>
              <a:off x="731838" y="11312706"/>
              <a:ext cx="7192254" cy="1412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algn="just" eaLnBrk="1" hangingPunct="1">
                <a:lnSpc>
                  <a:spcPct val="130000"/>
                </a:lnSpc>
              </a:pPr>
              <a:r>
                <a:rPr lang="pt-BR" sz="2200" dirty="0">
                  <a:solidFill>
                    <a:schemeClr val="bg1">
                      <a:lumMod val="65000"/>
                    </a:schemeClr>
                  </a:solidFill>
                  <a:latin typeface="Lato" pitchFamily="34" charset="0"/>
                  <a:ea typeface="Lato" pitchFamily="34" charset="0"/>
                  <a:cs typeface="Lato" pitchFamily="34" charset="0"/>
                </a:rPr>
                <a:t>Lorem ipsum dolor sit amet, consectetur adipiscing elit. Aliquam tincidunt ante nec sem congue </a:t>
              </a:r>
              <a:r>
                <a:rPr lang="pt-BR" sz="2200" dirty="0" smtClean="0">
                  <a:solidFill>
                    <a:schemeClr val="bg1">
                      <a:lumMod val="65000"/>
                    </a:schemeClr>
                  </a:solidFill>
                  <a:latin typeface="Lato" pitchFamily="34" charset="0"/>
                  <a:ea typeface="Lato" pitchFamily="34" charset="0"/>
                  <a:cs typeface="Lato" pitchFamily="34" charset="0"/>
                </a:rPr>
                <a:t>conva ornare ante </a:t>
              </a:r>
              <a:r>
                <a:rPr lang="pt-BR" sz="2200" dirty="0">
                  <a:solidFill>
                    <a:schemeClr val="bg1">
                      <a:lumMod val="65000"/>
                    </a:schemeClr>
                  </a:solidFill>
                  <a:latin typeface="Lato" pitchFamily="34" charset="0"/>
                  <a:ea typeface="Lato" pitchFamily="34" charset="0"/>
                  <a:cs typeface="Lato" pitchFamily="34" charset="0"/>
                </a:rPr>
                <a:t>Lorem ipsum dolor sit amet, </a:t>
              </a:r>
              <a:r>
                <a:rPr lang="pt-BR" sz="2200" dirty="0" err="1" smtClean="0">
                  <a:solidFill>
                    <a:schemeClr val="bg1">
                      <a:lumMod val="65000"/>
                    </a:schemeClr>
                  </a:solidFill>
                  <a:latin typeface="Lato" pitchFamily="34" charset="0"/>
                  <a:ea typeface="Lato" pitchFamily="34" charset="0"/>
                  <a:cs typeface="Lato" pitchFamily="34" charset="0"/>
                </a:rPr>
                <a:t>consectetur</a:t>
              </a:r>
              <a:endParaRPr lang="en-US" sz="2200" dirty="0">
                <a:solidFill>
                  <a:schemeClr val="bg1">
                    <a:lumMod val="65000"/>
                  </a:schemeClr>
                </a:solidFill>
                <a:latin typeface="Lato" pitchFamily="34" charset="0"/>
                <a:ea typeface="Lato" pitchFamily="34" charset="0"/>
                <a:cs typeface="Lato" pitchFamily="34" charset="0"/>
              </a:endParaRPr>
            </a:p>
          </p:txBody>
        </p:sp>
        <p:sp>
          <p:nvSpPr>
            <p:cNvPr id="167" name="TextBox 166"/>
            <p:cNvSpPr txBox="1"/>
            <p:nvPr/>
          </p:nvSpPr>
          <p:spPr bwMode="auto">
            <a:xfrm>
              <a:off x="16042301" y="10888007"/>
              <a:ext cx="2584362" cy="553998"/>
            </a:xfrm>
            <a:prstGeom prst="rect">
              <a:avLst/>
            </a:prstGeom>
            <a:noFill/>
          </p:spPr>
          <p:txBody>
            <a:bodyPr wrap="none">
              <a:spAutoFit/>
            </a:bodyPr>
            <a:lstStyle/>
            <a:p>
              <a:pPr defTabSz="1828434" fontAlgn="auto">
                <a:spcBef>
                  <a:spcPts val="0"/>
                </a:spcBef>
                <a:spcAft>
                  <a:spcPts val="0"/>
                </a:spcAft>
                <a:defRPr/>
              </a:pPr>
              <a:r>
                <a:rPr lang="id-ID" sz="3000" b="1" dirty="0" smtClean="0">
                  <a:solidFill>
                    <a:schemeClr val="accent2"/>
                  </a:solidFill>
                  <a:latin typeface="Lato" pitchFamily="34" charset="0"/>
                  <a:ea typeface="Lato" pitchFamily="34" charset="0"/>
                  <a:cs typeface="Lato" pitchFamily="34" charset="0"/>
                </a:rPr>
                <a:t>PRODUCT 02</a:t>
              </a:r>
              <a:endParaRPr lang="id-ID" sz="3000" b="1" dirty="0">
                <a:solidFill>
                  <a:schemeClr val="accent2"/>
                </a:solidFill>
                <a:latin typeface="Lato" pitchFamily="34" charset="0"/>
                <a:ea typeface="Lato" pitchFamily="34" charset="0"/>
                <a:cs typeface="Lato" pitchFamily="34" charset="0"/>
              </a:endParaRPr>
            </a:p>
          </p:txBody>
        </p:sp>
        <p:sp>
          <p:nvSpPr>
            <p:cNvPr id="168" name="TextBox 30"/>
            <p:cNvSpPr txBox="1">
              <a:spLocks noChangeArrowheads="1"/>
            </p:cNvSpPr>
            <p:nvPr/>
          </p:nvSpPr>
          <p:spPr bwMode="auto">
            <a:xfrm>
              <a:off x="16118502" y="11465106"/>
              <a:ext cx="7192254" cy="1412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algn="just" eaLnBrk="1" hangingPunct="1">
                <a:lnSpc>
                  <a:spcPct val="130000"/>
                </a:lnSpc>
              </a:pPr>
              <a:r>
                <a:rPr lang="pt-BR" sz="2200" dirty="0">
                  <a:solidFill>
                    <a:schemeClr val="bg1">
                      <a:lumMod val="65000"/>
                    </a:schemeClr>
                  </a:solidFill>
                  <a:latin typeface="Lato" pitchFamily="34" charset="0"/>
                  <a:ea typeface="Lato" pitchFamily="34" charset="0"/>
                  <a:cs typeface="Lato" pitchFamily="34" charset="0"/>
                </a:rPr>
                <a:t>Lorem ipsum dolor sit amet, consectetur adipiscing elit. Aliquam tincidunt ante nec sem congue </a:t>
              </a:r>
              <a:r>
                <a:rPr lang="pt-BR" sz="2200" dirty="0" smtClean="0">
                  <a:solidFill>
                    <a:schemeClr val="bg1">
                      <a:lumMod val="65000"/>
                    </a:schemeClr>
                  </a:solidFill>
                  <a:latin typeface="Lato" pitchFamily="34" charset="0"/>
                  <a:ea typeface="Lato" pitchFamily="34" charset="0"/>
                  <a:cs typeface="Lato" pitchFamily="34" charset="0"/>
                </a:rPr>
                <a:t>conva ornare ante </a:t>
              </a:r>
              <a:r>
                <a:rPr lang="pt-BR" sz="2200" dirty="0">
                  <a:solidFill>
                    <a:schemeClr val="bg1">
                      <a:lumMod val="65000"/>
                    </a:schemeClr>
                  </a:solidFill>
                  <a:latin typeface="Lato" pitchFamily="34" charset="0"/>
                  <a:ea typeface="Lato" pitchFamily="34" charset="0"/>
                  <a:cs typeface="Lato" pitchFamily="34" charset="0"/>
                </a:rPr>
                <a:t>Lorem ipsum dolor sit amet, </a:t>
              </a:r>
              <a:r>
                <a:rPr lang="pt-BR" sz="2200" dirty="0" err="1" smtClean="0">
                  <a:solidFill>
                    <a:schemeClr val="bg1">
                      <a:lumMod val="65000"/>
                    </a:schemeClr>
                  </a:solidFill>
                  <a:latin typeface="Lato" pitchFamily="34" charset="0"/>
                  <a:ea typeface="Lato" pitchFamily="34" charset="0"/>
                  <a:cs typeface="Lato" pitchFamily="34" charset="0"/>
                </a:rPr>
                <a:t>consectetur</a:t>
              </a:r>
              <a:endParaRPr lang="en-US" sz="2200" dirty="0">
                <a:solidFill>
                  <a:schemeClr val="bg1">
                    <a:lumMod val="65000"/>
                  </a:schemeClr>
                </a:solidFill>
                <a:latin typeface="Lato" pitchFamily="34" charset="0"/>
                <a:ea typeface="Lato" pitchFamily="34" charset="0"/>
                <a:cs typeface="Lato" pitchFamily="34" charset="0"/>
              </a:endParaRPr>
            </a:p>
          </p:txBody>
        </p:sp>
        <p:sp>
          <p:nvSpPr>
            <p:cNvPr id="169" name="TextBox 168"/>
            <p:cNvSpPr txBox="1"/>
            <p:nvPr/>
          </p:nvSpPr>
          <p:spPr>
            <a:xfrm>
              <a:off x="10291618" y="5003430"/>
              <a:ext cx="3337575" cy="1092570"/>
            </a:xfrm>
            <a:prstGeom prst="rect">
              <a:avLst/>
            </a:prstGeom>
            <a:noFill/>
          </p:spPr>
          <p:txBody>
            <a:bodyPr wrap="square" lIns="182843" tIns="91422" rIns="182843" bIns="91422" rtlCol="0">
              <a:spAutoFit/>
            </a:bodyPr>
            <a:lstStyle/>
            <a:p>
              <a:pPr algn="ctr"/>
              <a:r>
                <a:rPr lang="en-US" sz="5900" b="1" smtClean="0">
                  <a:solidFill>
                    <a:schemeClr val="accent6"/>
                  </a:solidFill>
                  <a:latin typeface="Lato Black" pitchFamily="34" charset="0"/>
                  <a:ea typeface="Lato Black" pitchFamily="34" charset="0"/>
                  <a:cs typeface="Lato Black" pitchFamily="34" charset="0"/>
                </a:rPr>
                <a:t>100%</a:t>
              </a:r>
              <a:endParaRPr lang="id-ID" sz="5900" b="1" dirty="0">
                <a:solidFill>
                  <a:schemeClr val="accent6"/>
                </a:solidFill>
                <a:latin typeface="Lato Black" pitchFamily="34" charset="0"/>
                <a:ea typeface="Lato Black" pitchFamily="34" charset="0"/>
                <a:cs typeface="Lato Black" pitchFamily="34" charset="0"/>
              </a:endParaRPr>
            </a:p>
          </p:txBody>
        </p:sp>
      </p:grpSp>
    </p:spTree>
    <p:extLst>
      <p:ext uri="{BB962C8B-B14F-4D97-AF65-F5344CB8AC3E}">
        <p14:creationId xmlns:p14="http://schemas.microsoft.com/office/powerpoint/2010/main" val="66211149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p:cNvGrpSpPr/>
          <p:nvPr/>
        </p:nvGrpSpPr>
        <p:grpSpPr>
          <a:xfrm>
            <a:off x="884237" y="883847"/>
            <a:ext cx="5609888" cy="11859915"/>
            <a:chOff x="884237" y="883847"/>
            <a:chExt cx="5609888" cy="11859915"/>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97322" y="883847"/>
              <a:ext cx="3696803" cy="11795906"/>
            </a:xfrm>
            <a:prstGeom prst="rect">
              <a:avLst/>
            </a:prstGeom>
          </p:spPr>
        </p:pic>
        <p:grpSp>
          <p:nvGrpSpPr>
            <p:cNvPr id="8" name="กลุ่ม 682"/>
            <p:cNvGrpSpPr/>
            <p:nvPr/>
          </p:nvGrpSpPr>
          <p:grpSpPr>
            <a:xfrm>
              <a:off x="884237" y="9474405"/>
              <a:ext cx="2909024" cy="3269357"/>
              <a:chOff x="11018838" y="5026024"/>
              <a:chExt cx="565150" cy="534988"/>
            </a:xfrm>
          </p:grpSpPr>
          <p:sp>
            <p:nvSpPr>
              <p:cNvPr id="9" name="Rectangle 532"/>
              <p:cNvSpPr>
                <a:spLocks noChangeArrowheads="1"/>
              </p:cNvSpPr>
              <p:nvPr/>
            </p:nvSpPr>
            <p:spPr bwMode="auto">
              <a:xfrm>
                <a:off x="11018838" y="5099049"/>
                <a:ext cx="565150" cy="461963"/>
              </a:xfrm>
              <a:prstGeom prst="rect">
                <a:avLst/>
              </a:prstGeom>
              <a:solidFill>
                <a:srgbClr val="E3C08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0" name="Freeform 533"/>
              <p:cNvSpPr>
                <a:spLocks/>
              </p:cNvSpPr>
              <p:nvPr/>
            </p:nvSpPr>
            <p:spPr bwMode="auto">
              <a:xfrm>
                <a:off x="11018838" y="5026024"/>
                <a:ext cx="565150" cy="73025"/>
              </a:xfrm>
              <a:custGeom>
                <a:avLst/>
                <a:gdLst>
                  <a:gd name="T0" fmla="*/ 334 w 356"/>
                  <a:gd name="T1" fmla="*/ 0 h 46"/>
                  <a:gd name="T2" fmla="*/ 334 w 356"/>
                  <a:gd name="T3" fmla="*/ 0 h 46"/>
                  <a:gd name="T4" fmla="*/ 332 w 356"/>
                  <a:gd name="T5" fmla="*/ 0 h 46"/>
                  <a:gd name="T6" fmla="*/ 178 w 356"/>
                  <a:gd name="T7" fmla="*/ 0 h 46"/>
                  <a:gd name="T8" fmla="*/ 25 w 356"/>
                  <a:gd name="T9" fmla="*/ 0 h 46"/>
                  <a:gd name="T10" fmla="*/ 25 w 356"/>
                  <a:gd name="T11" fmla="*/ 0 h 46"/>
                  <a:gd name="T12" fmla="*/ 22 w 356"/>
                  <a:gd name="T13" fmla="*/ 0 h 46"/>
                  <a:gd name="T14" fmla="*/ 0 w 356"/>
                  <a:gd name="T15" fmla="*/ 46 h 46"/>
                  <a:gd name="T16" fmla="*/ 356 w 356"/>
                  <a:gd name="T17" fmla="*/ 46 h 46"/>
                  <a:gd name="T18" fmla="*/ 334 w 356"/>
                  <a:gd name="T19"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6" h="46">
                    <a:moveTo>
                      <a:pt x="334" y="0"/>
                    </a:moveTo>
                    <a:lnTo>
                      <a:pt x="334" y="0"/>
                    </a:lnTo>
                    <a:lnTo>
                      <a:pt x="332" y="0"/>
                    </a:lnTo>
                    <a:lnTo>
                      <a:pt x="178" y="0"/>
                    </a:lnTo>
                    <a:lnTo>
                      <a:pt x="25" y="0"/>
                    </a:lnTo>
                    <a:lnTo>
                      <a:pt x="25" y="0"/>
                    </a:lnTo>
                    <a:lnTo>
                      <a:pt x="22" y="0"/>
                    </a:lnTo>
                    <a:lnTo>
                      <a:pt x="0" y="46"/>
                    </a:lnTo>
                    <a:lnTo>
                      <a:pt x="356" y="46"/>
                    </a:lnTo>
                    <a:lnTo>
                      <a:pt x="334" y="0"/>
                    </a:lnTo>
                    <a:close/>
                  </a:path>
                </a:pathLst>
              </a:custGeom>
              <a:solidFill>
                <a:srgbClr val="C9A7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1" name="Rectangle 534"/>
              <p:cNvSpPr>
                <a:spLocks noChangeArrowheads="1"/>
              </p:cNvSpPr>
              <p:nvPr/>
            </p:nvSpPr>
            <p:spPr bwMode="auto">
              <a:xfrm>
                <a:off x="11263313" y="5099049"/>
                <a:ext cx="76200" cy="192088"/>
              </a:xfrm>
              <a:prstGeom prst="rect">
                <a:avLst/>
              </a:prstGeom>
              <a:solidFill>
                <a:srgbClr val="F3F6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2" name="Freeform 535"/>
              <p:cNvSpPr>
                <a:spLocks/>
              </p:cNvSpPr>
              <p:nvPr/>
            </p:nvSpPr>
            <p:spPr bwMode="auto">
              <a:xfrm>
                <a:off x="11263313" y="5026024"/>
                <a:ext cx="76200" cy="73025"/>
              </a:xfrm>
              <a:custGeom>
                <a:avLst/>
                <a:gdLst>
                  <a:gd name="T0" fmla="*/ 43 w 48"/>
                  <a:gd name="T1" fmla="*/ 0 h 46"/>
                  <a:gd name="T2" fmla="*/ 40 w 48"/>
                  <a:gd name="T3" fmla="*/ 0 h 46"/>
                  <a:gd name="T4" fmla="*/ 11 w 48"/>
                  <a:gd name="T5" fmla="*/ 0 h 46"/>
                  <a:gd name="T6" fmla="*/ 5 w 48"/>
                  <a:gd name="T7" fmla="*/ 0 h 46"/>
                  <a:gd name="T8" fmla="*/ 0 w 48"/>
                  <a:gd name="T9" fmla="*/ 46 h 46"/>
                  <a:gd name="T10" fmla="*/ 48 w 48"/>
                  <a:gd name="T11" fmla="*/ 46 h 46"/>
                  <a:gd name="T12" fmla="*/ 43 w 48"/>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48" h="46">
                    <a:moveTo>
                      <a:pt x="43" y="0"/>
                    </a:moveTo>
                    <a:lnTo>
                      <a:pt x="40" y="0"/>
                    </a:lnTo>
                    <a:lnTo>
                      <a:pt x="11" y="0"/>
                    </a:lnTo>
                    <a:lnTo>
                      <a:pt x="5" y="0"/>
                    </a:lnTo>
                    <a:lnTo>
                      <a:pt x="0" y="46"/>
                    </a:lnTo>
                    <a:lnTo>
                      <a:pt x="48" y="46"/>
                    </a:lnTo>
                    <a:lnTo>
                      <a:pt x="43" y="0"/>
                    </a:lnTo>
                    <a:close/>
                  </a:path>
                </a:pathLst>
              </a:custGeom>
              <a:solidFill>
                <a:srgbClr val="C7C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3" name="Rectangle 536"/>
              <p:cNvSpPr>
                <a:spLocks noChangeArrowheads="1"/>
              </p:cNvSpPr>
              <p:nvPr/>
            </p:nvSpPr>
            <p:spPr bwMode="auto">
              <a:xfrm>
                <a:off x="11422063" y="5508624"/>
                <a:ext cx="127000" cy="25400"/>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4" name="Freeform 537"/>
              <p:cNvSpPr>
                <a:spLocks/>
              </p:cNvSpPr>
              <p:nvPr/>
            </p:nvSpPr>
            <p:spPr bwMode="auto">
              <a:xfrm>
                <a:off x="11434763" y="5402262"/>
                <a:ext cx="42863" cy="103188"/>
              </a:xfrm>
              <a:custGeom>
                <a:avLst/>
                <a:gdLst>
                  <a:gd name="T0" fmla="*/ 27 w 27"/>
                  <a:gd name="T1" fmla="*/ 13 h 65"/>
                  <a:gd name="T2" fmla="*/ 13 w 27"/>
                  <a:gd name="T3" fmla="*/ 0 h 65"/>
                  <a:gd name="T4" fmla="*/ 0 w 27"/>
                  <a:gd name="T5" fmla="*/ 13 h 65"/>
                  <a:gd name="T6" fmla="*/ 5 w 27"/>
                  <a:gd name="T7" fmla="*/ 13 h 65"/>
                  <a:gd name="T8" fmla="*/ 5 w 27"/>
                  <a:gd name="T9" fmla="*/ 65 h 65"/>
                  <a:gd name="T10" fmla="*/ 24 w 27"/>
                  <a:gd name="T11" fmla="*/ 65 h 65"/>
                  <a:gd name="T12" fmla="*/ 24 w 27"/>
                  <a:gd name="T13" fmla="*/ 13 h 65"/>
                  <a:gd name="T14" fmla="*/ 27 w 27"/>
                  <a:gd name="T15" fmla="*/ 13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65">
                    <a:moveTo>
                      <a:pt x="27" y="13"/>
                    </a:moveTo>
                    <a:lnTo>
                      <a:pt x="13" y="0"/>
                    </a:lnTo>
                    <a:lnTo>
                      <a:pt x="0" y="13"/>
                    </a:lnTo>
                    <a:lnTo>
                      <a:pt x="5" y="13"/>
                    </a:lnTo>
                    <a:lnTo>
                      <a:pt x="5" y="65"/>
                    </a:lnTo>
                    <a:lnTo>
                      <a:pt x="24" y="65"/>
                    </a:lnTo>
                    <a:lnTo>
                      <a:pt x="24" y="13"/>
                    </a:lnTo>
                    <a:lnTo>
                      <a:pt x="27" y="13"/>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5" name="Freeform 538"/>
              <p:cNvSpPr>
                <a:spLocks/>
              </p:cNvSpPr>
              <p:nvPr/>
            </p:nvSpPr>
            <p:spPr bwMode="auto">
              <a:xfrm>
                <a:off x="11503025" y="5427662"/>
                <a:ext cx="33338" cy="77788"/>
              </a:xfrm>
              <a:custGeom>
                <a:avLst/>
                <a:gdLst>
                  <a:gd name="T0" fmla="*/ 21 w 21"/>
                  <a:gd name="T1" fmla="*/ 8 h 49"/>
                  <a:gd name="T2" fmla="*/ 10 w 21"/>
                  <a:gd name="T3" fmla="*/ 0 h 49"/>
                  <a:gd name="T4" fmla="*/ 0 w 21"/>
                  <a:gd name="T5" fmla="*/ 8 h 49"/>
                  <a:gd name="T6" fmla="*/ 2 w 21"/>
                  <a:gd name="T7" fmla="*/ 8 h 49"/>
                  <a:gd name="T8" fmla="*/ 2 w 21"/>
                  <a:gd name="T9" fmla="*/ 49 h 49"/>
                  <a:gd name="T10" fmla="*/ 19 w 21"/>
                  <a:gd name="T11" fmla="*/ 49 h 49"/>
                  <a:gd name="T12" fmla="*/ 19 w 21"/>
                  <a:gd name="T13" fmla="*/ 8 h 49"/>
                  <a:gd name="T14" fmla="*/ 21 w 21"/>
                  <a:gd name="T15" fmla="*/ 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49">
                    <a:moveTo>
                      <a:pt x="21" y="8"/>
                    </a:moveTo>
                    <a:lnTo>
                      <a:pt x="10" y="0"/>
                    </a:lnTo>
                    <a:lnTo>
                      <a:pt x="0" y="8"/>
                    </a:lnTo>
                    <a:lnTo>
                      <a:pt x="2" y="8"/>
                    </a:lnTo>
                    <a:lnTo>
                      <a:pt x="2" y="49"/>
                    </a:lnTo>
                    <a:lnTo>
                      <a:pt x="19" y="49"/>
                    </a:lnTo>
                    <a:lnTo>
                      <a:pt x="19" y="8"/>
                    </a:lnTo>
                    <a:lnTo>
                      <a:pt x="21" y="8"/>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6" name="Rectangle 539"/>
              <p:cNvSpPr>
                <a:spLocks noChangeArrowheads="1"/>
              </p:cNvSpPr>
              <p:nvPr/>
            </p:nvSpPr>
            <p:spPr bwMode="auto">
              <a:xfrm>
                <a:off x="11041063" y="5137149"/>
                <a:ext cx="88900"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7" name="Rectangle 540"/>
              <p:cNvSpPr>
                <a:spLocks noChangeArrowheads="1"/>
              </p:cNvSpPr>
              <p:nvPr/>
            </p:nvSpPr>
            <p:spPr bwMode="auto">
              <a:xfrm>
                <a:off x="11142663" y="5137149"/>
                <a:ext cx="73025"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8" name="Rectangle 541"/>
              <p:cNvSpPr>
                <a:spLocks noChangeArrowheads="1"/>
              </p:cNvSpPr>
              <p:nvPr/>
            </p:nvSpPr>
            <p:spPr bwMode="auto">
              <a:xfrm>
                <a:off x="11041063" y="5170487"/>
                <a:ext cx="46038"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9" name="Rectangle 542"/>
              <p:cNvSpPr>
                <a:spLocks noChangeArrowheads="1"/>
              </p:cNvSpPr>
              <p:nvPr/>
            </p:nvSpPr>
            <p:spPr bwMode="auto">
              <a:xfrm>
                <a:off x="11164888" y="5170487"/>
                <a:ext cx="50800"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0" name="Rectangle 543"/>
              <p:cNvSpPr>
                <a:spLocks noChangeArrowheads="1"/>
              </p:cNvSpPr>
              <p:nvPr/>
            </p:nvSpPr>
            <p:spPr bwMode="auto">
              <a:xfrm>
                <a:off x="11101388" y="5170487"/>
                <a:ext cx="50800"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grpSp>
          <p:nvGrpSpPr>
            <p:cNvPr id="21" name="กลุ่ม 708"/>
            <p:cNvGrpSpPr/>
            <p:nvPr/>
          </p:nvGrpSpPr>
          <p:grpSpPr>
            <a:xfrm>
              <a:off x="1694610" y="7414842"/>
              <a:ext cx="2098651" cy="2365248"/>
              <a:chOff x="11015663" y="4498974"/>
              <a:chExt cx="563563" cy="534988"/>
            </a:xfrm>
          </p:grpSpPr>
          <p:sp>
            <p:nvSpPr>
              <p:cNvPr id="22" name="Rectangle 556"/>
              <p:cNvSpPr>
                <a:spLocks noChangeArrowheads="1"/>
              </p:cNvSpPr>
              <p:nvPr/>
            </p:nvSpPr>
            <p:spPr bwMode="auto">
              <a:xfrm>
                <a:off x="11015663" y="4571999"/>
                <a:ext cx="563563" cy="461963"/>
              </a:xfrm>
              <a:prstGeom prst="rect">
                <a:avLst/>
              </a:prstGeom>
              <a:solidFill>
                <a:srgbClr val="E3C08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3" name="Freeform 557"/>
              <p:cNvSpPr>
                <a:spLocks/>
              </p:cNvSpPr>
              <p:nvPr/>
            </p:nvSpPr>
            <p:spPr bwMode="auto">
              <a:xfrm>
                <a:off x="11015663" y="4498974"/>
                <a:ext cx="563563" cy="73025"/>
              </a:xfrm>
              <a:custGeom>
                <a:avLst/>
                <a:gdLst>
                  <a:gd name="T0" fmla="*/ 331 w 355"/>
                  <a:gd name="T1" fmla="*/ 0 h 46"/>
                  <a:gd name="T2" fmla="*/ 331 w 355"/>
                  <a:gd name="T3" fmla="*/ 0 h 46"/>
                  <a:gd name="T4" fmla="*/ 331 w 355"/>
                  <a:gd name="T5" fmla="*/ 0 h 46"/>
                  <a:gd name="T6" fmla="*/ 177 w 355"/>
                  <a:gd name="T7" fmla="*/ 0 h 46"/>
                  <a:gd name="T8" fmla="*/ 21 w 355"/>
                  <a:gd name="T9" fmla="*/ 0 h 46"/>
                  <a:gd name="T10" fmla="*/ 21 w 355"/>
                  <a:gd name="T11" fmla="*/ 0 h 46"/>
                  <a:gd name="T12" fmla="*/ 21 w 355"/>
                  <a:gd name="T13" fmla="*/ 0 h 46"/>
                  <a:gd name="T14" fmla="*/ 0 w 355"/>
                  <a:gd name="T15" fmla="*/ 46 h 46"/>
                  <a:gd name="T16" fmla="*/ 355 w 355"/>
                  <a:gd name="T17" fmla="*/ 46 h 46"/>
                  <a:gd name="T18" fmla="*/ 331 w 355"/>
                  <a:gd name="T19"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5" h="46">
                    <a:moveTo>
                      <a:pt x="331" y="0"/>
                    </a:moveTo>
                    <a:lnTo>
                      <a:pt x="331" y="0"/>
                    </a:lnTo>
                    <a:lnTo>
                      <a:pt x="331" y="0"/>
                    </a:lnTo>
                    <a:lnTo>
                      <a:pt x="177" y="0"/>
                    </a:lnTo>
                    <a:lnTo>
                      <a:pt x="21" y="0"/>
                    </a:lnTo>
                    <a:lnTo>
                      <a:pt x="21" y="0"/>
                    </a:lnTo>
                    <a:lnTo>
                      <a:pt x="21" y="0"/>
                    </a:lnTo>
                    <a:lnTo>
                      <a:pt x="0" y="46"/>
                    </a:lnTo>
                    <a:lnTo>
                      <a:pt x="355" y="46"/>
                    </a:lnTo>
                    <a:lnTo>
                      <a:pt x="331" y="0"/>
                    </a:lnTo>
                    <a:close/>
                  </a:path>
                </a:pathLst>
              </a:custGeom>
              <a:solidFill>
                <a:srgbClr val="C9A7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4" name="Rectangle 558"/>
              <p:cNvSpPr>
                <a:spLocks noChangeArrowheads="1"/>
              </p:cNvSpPr>
              <p:nvPr/>
            </p:nvSpPr>
            <p:spPr bwMode="auto">
              <a:xfrm>
                <a:off x="11258550" y="4571999"/>
                <a:ext cx="77788" cy="192088"/>
              </a:xfrm>
              <a:prstGeom prst="rect">
                <a:avLst/>
              </a:prstGeom>
              <a:solidFill>
                <a:srgbClr val="F3F6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5" name="Freeform 559"/>
              <p:cNvSpPr>
                <a:spLocks/>
              </p:cNvSpPr>
              <p:nvPr/>
            </p:nvSpPr>
            <p:spPr bwMode="auto">
              <a:xfrm>
                <a:off x="11258550" y="4498974"/>
                <a:ext cx="77788" cy="73025"/>
              </a:xfrm>
              <a:custGeom>
                <a:avLst/>
                <a:gdLst>
                  <a:gd name="T0" fmla="*/ 43 w 49"/>
                  <a:gd name="T1" fmla="*/ 0 h 46"/>
                  <a:gd name="T2" fmla="*/ 38 w 49"/>
                  <a:gd name="T3" fmla="*/ 0 h 46"/>
                  <a:gd name="T4" fmla="*/ 8 w 49"/>
                  <a:gd name="T5" fmla="*/ 0 h 46"/>
                  <a:gd name="T6" fmla="*/ 6 w 49"/>
                  <a:gd name="T7" fmla="*/ 0 h 46"/>
                  <a:gd name="T8" fmla="*/ 0 w 49"/>
                  <a:gd name="T9" fmla="*/ 46 h 46"/>
                  <a:gd name="T10" fmla="*/ 49 w 49"/>
                  <a:gd name="T11" fmla="*/ 46 h 46"/>
                  <a:gd name="T12" fmla="*/ 43 w 49"/>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49" h="46">
                    <a:moveTo>
                      <a:pt x="43" y="0"/>
                    </a:moveTo>
                    <a:lnTo>
                      <a:pt x="38" y="0"/>
                    </a:lnTo>
                    <a:lnTo>
                      <a:pt x="8" y="0"/>
                    </a:lnTo>
                    <a:lnTo>
                      <a:pt x="6" y="0"/>
                    </a:lnTo>
                    <a:lnTo>
                      <a:pt x="0" y="46"/>
                    </a:lnTo>
                    <a:lnTo>
                      <a:pt x="49" y="46"/>
                    </a:lnTo>
                    <a:lnTo>
                      <a:pt x="43" y="0"/>
                    </a:lnTo>
                    <a:close/>
                  </a:path>
                </a:pathLst>
              </a:custGeom>
              <a:solidFill>
                <a:srgbClr val="C7C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6" name="Rectangle 560"/>
              <p:cNvSpPr>
                <a:spLocks noChangeArrowheads="1"/>
              </p:cNvSpPr>
              <p:nvPr/>
            </p:nvSpPr>
            <p:spPr bwMode="auto">
              <a:xfrm>
                <a:off x="11412538" y="4987924"/>
                <a:ext cx="133350" cy="25400"/>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7" name="Freeform 561"/>
              <p:cNvSpPr>
                <a:spLocks/>
              </p:cNvSpPr>
              <p:nvPr/>
            </p:nvSpPr>
            <p:spPr bwMode="auto">
              <a:xfrm>
                <a:off x="11430000" y="4875212"/>
                <a:ext cx="42863" cy="103188"/>
              </a:xfrm>
              <a:custGeom>
                <a:avLst/>
                <a:gdLst>
                  <a:gd name="T0" fmla="*/ 27 w 27"/>
                  <a:gd name="T1" fmla="*/ 14 h 65"/>
                  <a:gd name="T2" fmla="*/ 13 w 27"/>
                  <a:gd name="T3" fmla="*/ 0 h 65"/>
                  <a:gd name="T4" fmla="*/ 0 w 27"/>
                  <a:gd name="T5" fmla="*/ 14 h 65"/>
                  <a:gd name="T6" fmla="*/ 5 w 27"/>
                  <a:gd name="T7" fmla="*/ 14 h 65"/>
                  <a:gd name="T8" fmla="*/ 5 w 27"/>
                  <a:gd name="T9" fmla="*/ 65 h 65"/>
                  <a:gd name="T10" fmla="*/ 24 w 27"/>
                  <a:gd name="T11" fmla="*/ 65 h 65"/>
                  <a:gd name="T12" fmla="*/ 24 w 27"/>
                  <a:gd name="T13" fmla="*/ 14 h 65"/>
                  <a:gd name="T14" fmla="*/ 27 w 27"/>
                  <a:gd name="T15" fmla="*/ 14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65">
                    <a:moveTo>
                      <a:pt x="27" y="14"/>
                    </a:moveTo>
                    <a:lnTo>
                      <a:pt x="13" y="0"/>
                    </a:lnTo>
                    <a:lnTo>
                      <a:pt x="0" y="14"/>
                    </a:lnTo>
                    <a:lnTo>
                      <a:pt x="5" y="14"/>
                    </a:lnTo>
                    <a:lnTo>
                      <a:pt x="5" y="65"/>
                    </a:lnTo>
                    <a:lnTo>
                      <a:pt x="24" y="65"/>
                    </a:lnTo>
                    <a:lnTo>
                      <a:pt x="24" y="14"/>
                    </a:lnTo>
                    <a:lnTo>
                      <a:pt x="27" y="14"/>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8" name="Freeform 562"/>
              <p:cNvSpPr>
                <a:spLocks/>
              </p:cNvSpPr>
              <p:nvPr/>
            </p:nvSpPr>
            <p:spPr bwMode="auto">
              <a:xfrm>
                <a:off x="11498263" y="4902199"/>
                <a:ext cx="34925" cy="76200"/>
              </a:xfrm>
              <a:custGeom>
                <a:avLst/>
                <a:gdLst>
                  <a:gd name="T0" fmla="*/ 22 w 22"/>
                  <a:gd name="T1" fmla="*/ 10 h 48"/>
                  <a:gd name="T2" fmla="*/ 11 w 22"/>
                  <a:gd name="T3" fmla="*/ 0 h 48"/>
                  <a:gd name="T4" fmla="*/ 0 w 22"/>
                  <a:gd name="T5" fmla="*/ 10 h 48"/>
                  <a:gd name="T6" fmla="*/ 3 w 22"/>
                  <a:gd name="T7" fmla="*/ 10 h 48"/>
                  <a:gd name="T8" fmla="*/ 3 w 22"/>
                  <a:gd name="T9" fmla="*/ 48 h 48"/>
                  <a:gd name="T10" fmla="*/ 16 w 22"/>
                  <a:gd name="T11" fmla="*/ 48 h 48"/>
                  <a:gd name="T12" fmla="*/ 16 w 22"/>
                  <a:gd name="T13" fmla="*/ 10 h 48"/>
                  <a:gd name="T14" fmla="*/ 22 w 22"/>
                  <a:gd name="T15" fmla="*/ 10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48">
                    <a:moveTo>
                      <a:pt x="22" y="10"/>
                    </a:moveTo>
                    <a:lnTo>
                      <a:pt x="11" y="0"/>
                    </a:lnTo>
                    <a:lnTo>
                      <a:pt x="0" y="10"/>
                    </a:lnTo>
                    <a:lnTo>
                      <a:pt x="3" y="10"/>
                    </a:lnTo>
                    <a:lnTo>
                      <a:pt x="3" y="48"/>
                    </a:lnTo>
                    <a:lnTo>
                      <a:pt x="16" y="48"/>
                    </a:lnTo>
                    <a:lnTo>
                      <a:pt x="16" y="10"/>
                    </a:lnTo>
                    <a:lnTo>
                      <a:pt x="22" y="10"/>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9" name="Rectangle 563"/>
              <p:cNvSpPr>
                <a:spLocks noChangeArrowheads="1"/>
              </p:cNvSpPr>
              <p:nvPr/>
            </p:nvSpPr>
            <p:spPr bwMode="auto">
              <a:xfrm>
                <a:off x="11031538" y="4611687"/>
                <a:ext cx="95250" cy="15875"/>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0" name="Rectangle 564"/>
              <p:cNvSpPr>
                <a:spLocks noChangeArrowheads="1"/>
              </p:cNvSpPr>
              <p:nvPr/>
            </p:nvSpPr>
            <p:spPr bwMode="auto">
              <a:xfrm>
                <a:off x="11139488" y="4611687"/>
                <a:ext cx="68263" cy="15875"/>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1" name="Rectangle 565"/>
              <p:cNvSpPr>
                <a:spLocks noChangeArrowheads="1"/>
              </p:cNvSpPr>
              <p:nvPr/>
            </p:nvSpPr>
            <p:spPr bwMode="auto">
              <a:xfrm>
                <a:off x="11031538" y="4645024"/>
                <a:ext cx="52388"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2" name="Rectangle 566"/>
              <p:cNvSpPr>
                <a:spLocks noChangeArrowheads="1"/>
              </p:cNvSpPr>
              <p:nvPr/>
            </p:nvSpPr>
            <p:spPr bwMode="auto">
              <a:xfrm>
                <a:off x="11160125" y="4645024"/>
                <a:ext cx="47625"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3" name="Rectangle 567"/>
              <p:cNvSpPr>
                <a:spLocks noChangeArrowheads="1"/>
              </p:cNvSpPr>
              <p:nvPr/>
            </p:nvSpPr>
            <p:spPr bwMode="auto">
              <a:xfrm>
                <a:off x="11096625" y="4645024"/>
                <a:ext cx="50800"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grpSp>
      <p:grpSp>
        <p:nvGrpSpPr>
          <p:cNvPr id="34" name="Group 33"/>
          <p:cNvGrpSpPr/>
          <p:nvPr/>
        </p:nvGrpSpPr>
        <p:grpSpPr>
          <a:xfrm>
            <a:off x="8717103" y="304800"/>
            <a:ext cx="6873734" cy="1295400"/>
            <a:chOff x="12920366" y="4046312"/>
            <a:chExt cx="6873734" cy="1295400"/>
          </a:xfrm>
        </p:grpSpPr>
        <p:sp>
          <p:nvSpPr>
            <p:cNvPr id="35" name="Title 20"/>
            <p:cNvSpPr txBox="1">
              <a:spLocks/>
            </p:cNvSpPr>
            <p:nvPr/>
          </p:nvSpPr>
          <p:spPr bwMode="auto">
            <a:xfrm>
              <a:off x="12996566" y="4615347"/>
              <a:ext cx="6637448" cy="726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gn="ct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a:t>
              </a:r>
              <a:r>
                <a:rPr lang="pt-BR" sz="2400" dirty="0" err="1" smtClean="0">
                  <a:solidFill>
                    <a:schemeClr val="bg1">
                      <a:lumMod val="75000"/>
                    </a:schemeClr>
                  </a:solidFill>
                  <a:latin typeface="Lato" pitchFamily="34" charset="0"/>
                  <a:ea typeface="Lato" pitchFamily="34" charset="0"/>
                  <a:cs typeface="Lato" pitchFamily="34" charset="0"/>
                </a:rPr>
                <a:t>sit</a:t>
              </a:r>
              <a:r>
                <a:rPr lang="pt-BR" sz="2400" dirty="0" smtClean="0">
                  <a:solidFill>
                    <a:schemeClr val="bg1">
                      <a:lumMod val="75000"/>
                    </a:schemeClr>
                  </a:solidFill>
                  <a:latin typeface="Lato" pitchFamily="34" charset="0"/>
                  <a:ea typeface="Lato" pitchFamily="34" charset="0"/>
                  <a:cs typeface="Lato" pitchFamily="34" charset="0"/>
                </a:rPr>
                <a:t> </a:t>
              </a:r>
              <a:r>
                <a:rPr lang="pt-BR" sz="2400" dirty="0" err="1" smtClean="0">
                  <a:solidFill>
                    <a:schemeClr val="bg1">
                      <a:lumMod val="75000"/>
                    </a:schemeClr>
                  </a:solidFill>
                  <a:latin typeface="Lato" pitchFamily="34" charset="0"/>
                  <a:ea typeface="Lato" pitchFamily="34" charset="0"/>
                  <a:cs typeface="Lato" pitchFamily="34" charset="0"/>
                </a:rPr>
                <a:t>amet</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36" name="TextBox 35"/>
            <p:cNvSpPr txBox="1"/>
            <p:nvPr/>
          </p:nvSpPr>
          <p:spPr>
            <a:xfrm>
              <a:off x="12920366" y="4046312"/>
              <a:ext cx="6873734" cy="630942"/>
            </a:xfrm>
            <a:prstGeom prst="rect">
              <a:avLst/>
            </a:prstGeom>
            <a:noFill/>
          </p:spPr>
          <p:txBody>
            <a:bodyPr wrap="square" rtlCol="0">
              <a:spAutoFit/>
            </a:bodyPr>
            <a:lstStyle/>
            <a:p>
              <a:pPr algn="ctr"/>
              <a:r>
                <a:rPr lang="en-US" sz="3500" b="1" dirty="0" smtClean="0">
                  <a:solidFill>
                    <a:schemeClr val="accent3"/>
                  </a:solidFill>
                  <a:latin typeface="Lato Black" charset="0"/>
                  <a:ea typeface="Lato Black" charset="0"/>
                  <a:cs typeface="Lato Black" charset="0"/>
                </a:rPr>
                <a:t>PRESENT</a:t>
              </a:r>
              <a:r>
                <a:rPr lang="en-US" sz="3500" b="1" dirty="0" smtClean="0">
                  <a:solidFill>
                    <a:schemeClr val="accent6"/>
                  </a:solidFill>
                  <a:latin typeface="Lato Black" charset="0"/>
                  <a:ea typeface="Lato Black" charset="0"/>
                  <a:cs typeface="Lato Black" charset="0"/>
                </a:rPr>
                <a:t> </a:t>
              </a:r>
              <a:r>
                <a:rPr lang="en-US" sz="3500" b="1" dirty="0" smtClean="0">
                  <a:solidFill>
                    <a:schemeClr val="accent1"/>
                  </a:solidFill>
                  <a:latin typeface="Lato Black" charset="0"/>
                  <a:ea typeface="Lato Black" charset="0"/>
                  <a:cs typeface="Lato Black" charset="0"/>
                </a:rPr>
                <a:t>HERE</a:t>
              </a:r>
            </a:p>
          </p:txBody>
        </p:sp>
      </p:grpSp>
      <p:sp>
        <p:nvSpPr>
          <p:cNvPr id="2" name="Picture Placeholder 1"/>
          <p:cNvSpPr>
            <a:spLocks noGrp="1"/>
          </p:cNvSpPr>
          <p:nvPr>
            <p:ph type="pic" sz="quarter" idx="14"/>
          </p:nvPr>
        </p:nvSpPr>
        <p:spPr/>
      </p:sp>
      <p:sp>
        <p:nvSpPr>
          <p:cNvPr id="3" name="Picture Placeholder 2"/>
          <p:cNvSpPr>
            <a:spLocks noGrp="1"/>
          </p:cNvSpPr>
          <p:nvPr>
            <p:ph type="pic" sz="quarter" idx="11"/>
          </p:nvPr>
        </p:nvSpPr>
        <p:spPr/>
      </p:sp>
      <p:sp>
        <p:nvSpPr>
          <p:cNvPr id="4" name="Picture Placeholder 3"/>
          <p:cNvSpPr>
            <a:spLocks noGrp="1"/>
          </p:cNvSpPr>
          <p:nvPr>
            <p:ph type="pic" sz="quarter" idx="12"/>
          </p:nvPr>
        </p:nvSpPr>
        <p:spPr/>
      </p:sp>
      <p:sp>
        <p:nvSpPr>
          <p:cNvPr id="5" name="Picture Placeholder 4"/>
          <p:cNvSpPr>
            <a:spLocks noGrp="1"/>
          </p:cNvSpPr>
          <p:nvPr>
            <p:ph type="pic" sz="quarter" idx="13"/>
          </p:nvPr>
        </p:nvSpPr>
        <p:spPr/>
      </p:sp>
      <p:sp>
        <p:nvSpPr>
          <p:cNvPr id="6" name="Picture Placeholder 5"/>
          <p:cNvSpPr>
            <a:spLocks noGrp="1"/>
          </p:cNvSpPr>
          <p:nvPr>
            <p:ph type="pic" sz="quarter" idx="15"/>
          </p:nvPr>
        </p:nvSpPr>
        <p:spPr/>
      </p:sp>
    </p:spTree>
    <p:extLst>
      <p:ext uri="{BB962C8B-B14F-4D97-AF65-F5344CB8AC3E}">
        <p14:creationId xmlns:p14="http://schemas.microsoft.com/office/powerpoint/2010/main" val="39930367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 name="Group 86"/>
          <p:cNvGrpSpPr/>
          <p:nvPr/>
        </p:nvGrpSpPr>
        <p:grpSpPr>
          <a:xfrm>
            <a:off x="8717103" y="304800"/>
            <a:ext cx="6873734" cy="1295400"/>
            <a:chOff x="12920366" y="4046312"/>
            <a:chExt cx="6873734" cy="1295400"/>
          </a:xfrm>
        </p:grpSpPr>
        <p:sp>
          <p:nvSpPr>
            <p:cNvPr id="88" name="Title 20"/>
            <p:cNvSpPr txBox="1">
              <a:spLocks/>
            </p:cNvSpPr>
            <p:nvPr/>
          </p:nvSpPr>
          <p:spPr bwMode="auto">
            <a:xfrm>
              <a:off x="12996566" y="4615347"/>
              <a:ext cx="6637448" cy="726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gn="ct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a:t>
              </a:r>
              <a:r>
                <a:rPr lang="pt-BR" sz="2400" dirty="0" err="1" smtClean="0">
                  <a:solidFill>
                    <a:schemeClr val="bg1">
                      <a:lumMod val="75000"/>
                    </a:schemeClr>
                  </a:solidFill>
                  <a:latin typeface="Lato" pitchFamily="34" charset="0"/>
                  <a:ea typeface="Lato" pitchFamily="34" charset="0"/>
                  <a:cs typeface="Lato" pitchFamily="34" charset="0"/>
                </a:rPr>
                <a:t>sit</a:t>
              </a:r>
              <a:r>
                <a:rPr lang="pt-BR" sz="2400" dirty="0" smtClean="0">
                  <a:solidFill>
                    <a:schemeClr val="bg1">
                      <a:lumMod val="75000"/>
                    </a:schemeClr>
                  </a:solidFill>
                  <a:latin typeface="Lato" pitchFamily="34" charset="0"/>
                  <a:ea typeface="Lato" pitchFamily="34" charset="0"/>
                  <a:cs typeface="Lato" pitchFamily="34" charset="0"/>
                </a:rPr>
                <a:t> </a:t>
              </a:r>
              <a:r>
                <a:rPr lang="pt-BR" sz="2400" dirty="0" err="1" smtClean="0">
                  <a:solidFill>
                    <a:schemeClr val="bg1">
                      <a:lumMod val="75000"/>
                    </a:schemeClr>
                  </a:solidFill>
                  <a:latin typeface="Lato" pitchFamily="34" charset="0"/>
                  <a:ea typeface="Lato" pitchFamily="34" charset="0"/>
                  <a:cs typeface="Lato" pitchFamily="34" charset="0"/>
                </a:rPr>
                <a:t>amet</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89" name="TextBox 88"/>
            <p:cNvSpPr txBox="1"/>
            <p:nvPr/>
          </p:nvSpPr>
          <p:spPr>
            <a:xfrm>
              <a:off x="12920366" y="4046312"/>
              <a:ext cx="6873734" cy="630942"/>
            </a:xfrm>
            <a:prstGeom prst="rect">
              <a:avLst/>
            </a:prstGeom>
            <a:noFill/>
          </p:spPr>
          <p:txBody>
            <a:bodyPr wrap="square" rtlCol="0">
              <a:spAutoFit/>
            </a:bodyPr>
            <a:lstStyle/>
            <a:p>
              <a:pPr algn="ctr"/>
              <a:r>
                <a:rPr lang="en-US" sz="3500" b="1" dirty="0" smtClean="0">
                  <a:solidFill>
                    <a:schemeClr val="accent3"/>
                  </a:solidFill>
                  <a:latin typeface="Lato Black" charset="0"/>
                  <a:ea typeface="Lato Black" charset="0"/>
                  <a:cs typeface="Lato Black" charset="0"/>
                </a:rPr>
                <a:t>PRESENT</a:t>
              </a:r>
              <a:r>
                <a:rPr lang="en-US" sz="3500" b="1" dirty="0" smtClean="0">
                  <a:solidFill>
                    <a:schemeClr val="accent6"/>
                  </a:solidFill>
                  <a:latin typeface="Lato Black" charset="0"/>
                  <a:ea typeface="Lato Black" charset="0"/>
                  <a:cs typeface="Lato Black" charset="0"/>
                </a:rPr>
                <a:t> </a:t>
              </a:r>
              <a:r>
                <a:rPr lang="en-US" sz="3500" b="1" dirty="0" smtClean="0">
                  <a:solidFill>
                    <a:schemeClr val="accent1"/>
                  </a:solidFill>
                  <a:latin typeface="Lato Black" charset="0"/>
                  <a:ea typeface="Lato Black" charset="0"/>
                  <a:cs typeface="Lato Black" charset="0"/>
                </a:rPr>
                <a:t>HERE</a:t>
              </a:r>
            </a:p>
          </p:txBody>
        </p:sp>
      </p:grpSp>
      <p:grpSp>
        <p:nvGrpSpPr>
          <p:cNvPr id="2" name="Group 1"/>
          <p:cNvGrpSpPr/>
          <p:nvPr/>
        </p:nvGrpSpPr>
        <p:grpSpPr>
          <a:xfrm>
            <a:off x="1189037" y="1524000"/>
            <a:ext cx="22174200" cy="11277600"/>
            <a:chOff x="1189037" y="1524000"/>
            <a:chExt cx="22174200" cy="11277600"/>
          </a:xfrm>
        </p:grpSpPr>
        <p:grpSp>
          <p:nvGrpSpPr>
            <p:cNvPr id="190" name="กลุ่ม 54"/>
            <p:cNvGrpSpPr/>
            <p:nvPr/>
          </p:nvGrpSpPr>
          <p:grpSpPr>
            <a:xfrm>
              <a:off x="1189037" y="1524000"/>
              <a:ext cx="22174200" cy="1922550"/>
              <a:chOff x="13533648" y="3240662"/>
              <a:chExt cx="14047462" cy="1453667"/>
            </a:xfrm>
          </p:grpSpPr>
          <p:sp>
            <p:nvSpPr>
              <p:cNvPr id="191" name="TextBox 190"/>
              <p:cNvSpPr txBox="1"/>
              <p:nvPr/>
            </p:nvSpPr>
            <p:spPr>
              <a:xfrm>
                <a:off x="13533648" y="3689031"/>
                <a:ext cx="14047462" cy="1005298"/>
              </a:xfrm>
              <a:prstGeom prst="rect">
                <a:avLst/>
              </a:prstGeom>
              <a:noFill/>
            </p:spPr>
            <p:txBody>
              <a:bodyPr wrap="square" lIns="219419" tIns="109710" rIns="219419" bIns="109710" rtlCol="0">
                <a:spAutoFit/>
              </a:bodyPr>
              <a:lstStyle/>
              <a:p>
                <a:r>
                  <a:rPr lang="pt-BR" sz="2400" dirty="0" err="1">
                    <a:solidFill>
                      <a:schemeClr val="bg1">
                        <a:lumMod val="65000"/>
                      </a:schemeClr>
                    </a:solidFill>
                    <a:latin typeface="Lato" pitchFamily="34" charset="0"/>
                    <a:ea typeface="Lato" pitchFamily="34" charset="0"/>
                    <a:cs typeface="Lato" pitchFamily="34" charset="0"/>
                  </a:rPr>
                  <a:t>Lorem</a:t>
                </a:r>
                <a:r>
                  <a:rPr lang="pt-BR" sz="2400" dirty="0">
                    <a:solidFill>
                      <a:schemeClr val="bg1">
                        <a:lumMod val="65000"/>
                      </a:schemeClr>
                    </a:solidFill>
                    <a:latin typeface="Lato" pitchFamily="34" charset="0"/>
                    <a:ea typeface="Lato" pitchFamily="34" charset="0"/>
                    <a:cs typeface="Lato" pitchFamily="34" charset="0"/>
                  </a:rPr>
                  <a:t> ipsum </a:t>
                </a:r>
                <a:r>
                  <a:rPr lang="pt-BR" sz="2400" dirty="0" err="1">
                    <a:solidFill>
                      <a:schemeClr val="bg1">
                        <a:lumMod val="65000"/>
                      </a:schemeClr>
                    </a:solidFill>
                    <a:latin typeface="Lato" pitchFamily="34" charset="0"/>
                    <a:ea typeface="Lato" pitchFamily="34" charset="0"/>
                    <a:cs typeface="Lato" pitchFamily="34" charset="0"/>
                  </a:rPr>
                  <a:t>dolor</a:t>
                </a:r>
                <a:r>
                  <a:rPr lang="pt-BR" sz="2400" dirty="0">
                    <a:solidFill>
                      <a:schemeClr val="bg1">
                        <a:lumMod val="65000"/>
                      </a:schemeClr>
                    </a:solidFill>
                    <a:latin typeface="Lato" pitchFamily="34" charset="0"/>
                    <a:ea typeface="Lato" pitchFamily="34" charset="0"/>
                    <a:cs typeface="Lato" pitchFamily="34" charset="0"/>
                  </a:rPr>
                  <a:t> </a:t>
                </a:r>
                <a:r>
                  <a:rPr lang="pt-BR" sz="2400" dirty="0" err="1">
                    <a:solidFill>
                      <a:schemeClr val="bg1">
                        <a:lumMod val="65000"/>
                      </a:schemeClr>
                    </a:solidFill>
                    <a:latin typeface="Lato" pitchFamily="34" charset="0"/>
                    <a:ea typeface="Lato" pitchFamily="34" charset="0"/>
                    <a:cs typeface="Lato" pitchFamily="34" charset="0"/>
                  </a:rPr>
                  <a:t>sit</a:t>
                </a:r>
                <a:r>
                  <a:rPr lang="pt-BR" sz="2400" dirty="0">
                    <a:solidFill>
                      <a:schemeClr val="bg1">
                        <a:lumMod val="65000"/>
                      </a:schemeClr>
                    </a:solidFill>
                    <a:latin typeface="Lato" pitchFamily="34" charset="0"/>
                    <a:ea typeface="Lato" pitchFamily="34" charset="0"/>
                    <a:cs typeface="Lato" pitchFamily="34" charset="0"/>
                  </a:rPr>
                  <a:t> </a:t>
                </a:r>
                <a:r>
                  <a:rPr lang="pt-BR" sz="2400" dirty="0" err="1">
                    <a:solidFill>
                      <a:schemeClr val="bg1">
                        <a:lumMod val="65000"/>
                      </a:schemeClr>
                    </a:solidFill>
                    <a:latin typeface="Lato" pitchFamily="34" charset="0"/>
                    <a:ea typeface="Lato" pitchFamily="34" charset="0"/>
                    <a:cs typeface="Lato" pitchFamily="34" charset="0"/>
                  </a:rPr>
                  <a:t>amet</a:t>
                </a:r>
                <a:r>
                  <a:rPr lang="pt-BR" sz="2400" dirty="0">
                    <a:solidFill>
                      <a:schemeClr val="bg1">
                        <a:lumMod val="65000"/>
                      </a:schemeClr>
                    </a:solidFill>
                    <a:latin typeface="Lato" pitchFamily="34" charset="0"/>
                    <a:ea typeface="Lato" pitchFamily="34" charset="0"/>
                    <a:cs typeface="Lato" pitchFamily="34" charset="0"/>
                  </a:rPr>
                  <a:t>, </a:t>
                </a:r>
                <a:r>
                  <a:rPr lang="pt-BR" sz="2400" dirty="0" err="1">
                    <a:solidFill>
                      <a:schemeClr val="bg1">
                        <a:lumMod val="65000"/>
                      </a:schemeClr>
                    </a:solidFill>
                    <a:latin typeface="Lato" pitchFamily="34" charset="0"/>
                    <a:ea typeface="Lato" pitchFamily="34" charset="0"/>
                    <a:cs typeface="Lato" pitchFamily="34" charset="0"/>
                  </a:rPr>
                  <a:t>consectetur</a:t>
                </a:r>
                <a:r>
                  <a:rPr lang="pt-BR" sz="2400" dirty="0">
                    <a:solidFill>
                      <a:schemeClr val="bg1">
                        <a:lumMod val="65000"/>
                      </a:schemeClr>
                    </a:solidFill>
                    <a:latin typeface="Lato" pitchFamily="34" charset="0"/>
                    <a:ea typeface="Lato" pitchFamily="34" charset="0"/>
                    <a:cs typeface="Lato" pitchFamily="34" charset="0"/>
                  </a:rPr>
                  <a:t> </a:t>
                </a:r>
                <a:r>
                  <a:rPr lang="pt-BR" sz="2400" dirty="0" err="1">
                    <a:solidFill>
                      <a:schemeClr val="bg1">
                        <a:lumMod val="65000"/>
                      </a:schemeClr>
                    </a:solidFill>
                    <a:latin typeface="Lato" pitchFamily="34" charset="0"/>
                    <a:ea typeface="Lato" pitchFamily="34" charset="0"/>
                    <a:cs typeface="Lato" pitchFamily="34" charset="0"/>
                  </a:rPr>
                  <a:t>adipiscing</a:t>
                </a:r>
                <a:r>
                  <a:rPr lang="pt-BR" sz="2400" dirty="0">
                    <a:solidFill>
                      <a:schemeClr val="bg1">
                        <a:lumMod val="65000"/>
                      </a:schemeClr>
                    </a:solidFill>
                    <a:latin typeface="Lato" pitchFamily="34" charset="0"/>
                    <a:ea typeface="Lato" pitchFamily="34" charset="0"/>
                    <a:cs typeface="Lato" pitchFamily="34" charset="0"/>
                  </a:rPr>
                  <a:t> </a:t>
                </a:r>
                <a:r>
                  <a:rPr lang="pt-BR" sz="2400" dirty="0" err="1">
                    <a:solidFill>
                      <a:schemeClr val="bg1">
                        <a:lumMod val="65000"/>
                      </a:schemeClr>
                    </a:solidFill>
                    <a:latin typeface="Lato" pitchFamily="34" charset="0"/>
                    <a:ea typeface="Lato" pitchFamily="34" charset="0"/>
                    <a:cs typeface="Lato" pitchFamily="34" charset="0"/>
                  </a:rPr>
                  <a:t>elit</a:t>
                </a:r>
                <a:r>
                  <a:rPr lang="pt-BR" sz="2400" dirty="0">
                    <a:solidFill>
                      <a:schemeClr val="bg1">
                        <a:lumMod val="65000"/>
                      </a:schemeClr>
                    </a:solidFill>
                    <a:latin typeface="Lato" pitchFamily="34" charset="0"/>
                    <a:ea typeface="Lato" pitchFamily="34" charset="0"/>
                    <a:cs typeface="Lato" pitchFamily="34" charset="0"/>
                  </a:rPr>
                  <a:t>. </a:t>
                </a:r>
                <a:r>
                  <a:rPr lang="pt-BR" sz="2400" dirty="0" err="1">
                    <a:solidFill>
                      <a:schemeClr val="bg1">
                        <a:lumMod val="65000"/>
                      </a:schemeClr>
                    </a:solidFill>
                    <a:latin typeface="Lato" pitchFamily="34" charset="0"/>
                    <a:ea typeface="Lato" pitchFamily="34" charset="0"/>
                    <a:cs typeface="Lato" pitchFamily="34" charset="0"/>
                  </a:rPr>
                  <a:t>Aliquam</a:t>
                </a:r>
                <a:r>
                  <a:rPr lang="pt-BR" sz="2400" dirty="0">
                    <a:solidFill>
                      <a:schemeClr val="bg1">
                        <a:lumMod val="65000"/>
                      </a:schemeClr>
                    </a:solidFill>
                    <a:latin typeface="Lato" pitchFamily="34" charset="0"/>
                    <a:ea typeface="Lato" pitchFamily="34" charset="0"/>
                    <a:cs typeface="Lato" pitchFamily="34" charset="0"/>
                  </a:rPr>
                  <a:t> </a:t>
                </a:r>
                <a:r>
                  <a:rPr lang="pt-BR" sz="2400" dirty="0" err="1">
                    <a:solidFill>
                      <a:schemeClr val="bg1">
                        <a:lumMod val="65000"/>
                      </a:schemeClr>
                    </a:solidFill>
                    <a:latin typeface="Lato" pitchFamily="34" charset="0"/>
                    <a:ea typeface="Lato" pitchFamily="34" charset="0"/>
                    <a:cs typeface="Lato" pitchFamily="34" charset="0"/>
                  </a:rPr>
                  <a:t>tincidunt</a:t>
                </a:r>
                <a:r>
                  <a:rPr lang="pt-BR" sz="2400" dirty="0">
                    <a:solidFill>
                      <a:schemeClr val="bg1">
                        <a:lumMod val="65000"/>
                      </a:schemeClr>
                    </a:solidFill>
                    <a:latin typeface="Lato" pitchFamily="34" charset="0"/>
                    <a:ea typeface="Lato" pitchFamily="34" charset="0"/>
                    <a:cs typeface="Lato" pitchFamily="34" charset="0"/>
                  </a:rPr>
                  <a:t> ante </a:t>
                </a:r>
                <a:r>
                  <a:rPr lang="pt-BR" sz="2400" dirty="0" err="1">
                    <a:solidFill>
                      <a:schemeClr val="bg1">
                        <a:lumMod val="65000"/>
                      </a:schemeClr>
                    </a:solidFill>
                    <a:latin typeface="Lato" pitchFamily="34" charset="0"/>
                    <a:ea typeface="Lato" pitchFamily="34" charset="0"/>
                    <a:cs typeface="Lato" pitchFamily="34" charset="0"/>
                  </a:rPr>
                  <a:t>nec</a:t>
                </a:r>
                <a:r>
                  <a:rPr lang="pt-BR" sz="2400" dirty="0">
                    <a:solidFill>
                      <a:schemeClr val="bg1">
                        <a:lumMod val="65000"/>
                      </a:schemeClr>
                    </a:solidFill>
                    <a:latin typeface="Lato" pitchFamily="34" charset="0"/>
                    <a:ea typeface="Lato" pitchFamily="34" charset="0"/>
                    <a:cs typeface="Lato" pitchFamily="34" charset="0"/>
                  </a:rPr>
                  <a:t> sem </a:t>
                </a:r>
                <a:r>
                  <a:rPr lang="pt-BR" sz="2400" dirty="0" err="1">
                    <a:solidFill>
                      <a:schemeClr val="bg1">
                        <a:lumMod val="65000"/>
                      </a:schemeClr>
                    </a:solidFill>
                    <a:latin typeface="Lato" pitchFamily="34" charset="0"/>
                    <a:ea typeface="Lato" pitchFamily="34" charset="0"/>
                    <a:cs typeface="Lato" pitchFamily="34" charset="0"/>
                  </a:rPr>
                  <a:t>congue</a:t>
                </a:r>
                <a:r>
                  <a:rPr lang="pt-BR" sz="2400" dirty="0">
                    <a:solidFill>
                      <a:schemeClr val="bg1">
                        <a:lumMod val="65000"/>
                      </a:schemeClr>
                    </a:solidFill>
                    <a:latin typeface="Lato" pitchFamily="34" charset="0"/>
                    <a:ea typeface="Lato" pitchFamily="34" charset="0"/>
                    <a:cs typeface="Lato" pitchFamily="34" charset="0"/>
                  </a:rPr>
                  <a:t> </a:t>
                </a:r>
                <a:r>
                  <a:rPr lang="pt-BR" sz="2400" dirty="0" err="1">
                    <a:solidFill>
                      <a:schemeClr val="bg1">
                        <a:lumMod val="65000"/>
                      </a:schemeClr>
                    </a:solidFill>
                    <a:latin typeface="Lato" pitchFamily="34" charset="0"/>
                    <a:ea typeface="Lato" pitchFamily="34" charset="0"/>
                    <a:cs typeface="Lato" pitchFamily="34" charset="0"/>
                  </a:rPr>
                  <a:t>conva</a:t>
                </a:r>
                <a:r>
                  <a:rPr lang="pt-BR" sz="2400" dirty="0">
                    <a:solidFill>
                      <a:schemeClr val="bg1">
                        <a:lumMod val="65000"/>
                      </a:schemeClr>
                    </a:solidFill>
                    <a:latin typeface="Lato" pitchFamily="34" charset="0"/>
                    <a:ea typeface="Lato" pitchFamily="34" charset="0"/>
                    <a:cs typeface="Lato" pitchFamily="34" charset="0"/>
                  </a:rPr>
                  <a:t> </a:t>
                </a:r>
                <a:r>
                  <a:rPr lang="pt-BR" sz="2400" dirty="0" err="1">
                    <a:solidFill>
                      <a:schemeClr val="bg1">
                        <a:lumMod val="65000"/>
                      </a:schemeClr>
                    </a:solidFill>
                    <a:latin typeface="Lato" pitchFamily="34" charset="0"/>
                    <a:ea typeface="Lato" pitchFamily="34" charset="0"/>
                    <a:cs typeface="Lato" pitchFamily="34" charset="0"/>
                  </a:rPr>
                  <a:t>ornare</a:t>
                </a:r>
                <a:r>
                  <a:rPr lang="pt-BR" sz="2400" dirty="0">
                    <a:solidFill>
                      <a:schemeClr val="bg1">
                        <a:lumMod val="65000"/>
                      </a:schemeClr>
                    </a:solidFill>
                    <a:latin typeface="Lato" pitchFamily="34" charset="0"/>
                    <a:ea typeface="Lato" pitchFamily="34" charset="0"/>
                    <a:cs typeface="Lato" pitchFamily="34" charset="0"/>
                  </a:rPr>
                  <a:t> ante </a:t>
                </a:r>
                <a:r>
                  <a:rPr lang="pt-BR" sz="2400" dirty="0" err="1">
                    <a:solidFill>
                      <a:schemeClr val="bg1">
                        <a:lumMod val="65000"/>
                      </a:schemeClr>
                    </a:solidFill>
                    <a:latin typeface="Lato" pitchFamily="34" charset="0"/>
                    <a:ea typeface="Lato" pitchFamily="34" charset="0"/>
                    <a:cs typeface="Lato" pitchFamily="34" charset="0"/>
                  </a:rPr>
                  <a:t>Lorem</a:t>
                </a:r>
                <a:r>
                  <a:rPr lang="pt-BR" sz="2400" dirty="0">
                    <a:solidFill>
                      <a:schemeClr val="bg1">
                        <a:lumMod val="65000"/>
                      </a:schemeClr>
                    </a:solidFill>
                    <a:latin typeface="Lato" pitchFamily="34" charset="0"/>
                    <a:ea typeface="Lato" pitchFamily="34" charset="0"/>
                    <a:cs typeface="Lato" pitchFamily="34" charset="0"/>
                  </a:rPr>
                  <a:t> ipsum </a:t>
                </a:r>
                <a:r>
                  <a:rPr lang="pt-BR" sz="2400" dirty="0" err="1">
                    <a:solidFill>
                      <a:schemeClr val="bg1">
                        <a:lumMod val="65000"/>
                      </a:schemeClr>
                    </a:solidFill>
                    <a:latin typeface="Lato" pitchFamily="34" charset="0"/>
                    <a:ea typeface="Lato" pitchFamily="34" charset="0"/>
                    <a:cs typeface="Lato" pitchFamily="34" charset="0"/>
                  </a:rPr>
                  <a:t>dolor</a:t>
                </a:r>
                <a:r>
                  <a:rPr lang="pt-BR" sz="2400" dirty="0">
                    <a:solidFill>
                      <a:schemeClr val="bg1">
                        <a:lumMod val="65000"/>
                      </a:schemeClr>
                    </a:solidFill>
                    <a:latin typeface="Lato" pitchFamily="34" charset="0"/>
                    <a:ea typeface="Lato" pitchFamily="34" charset="0"/>
                    <a:cs typeface="Lato" pitchFamily="34" charset="0"/>
                  </a:rPr>
                  <a:t> </a:t>
                </a:r>
                <a:r>
                  <a:rPr lang="pt-BR" sz="2400" dirty="0" err="1">
                    <a:solidFill>
                      <a:schemeClr val="bg1">
                        <a:lumMod val="65000"/>
                      </a:schemeClr>
                    </a:solidFill>
                    <a:latin typeface="Lato" pitchFamily="34" charset="0"/>
                    <a:ea typeface="Lato" pitchFamily="34" charset="0"/>
                    <a:cs typeface="Lato" pitchFamily="34" charset="0"/>
                  </a:rPr>
                  <a:t>sit</a:t>
                </a:r>
                <a:r>
                  <a:rPr lang="pt-BR" sz="2400" dirty="0">
                    <a:solidFill>
                      <a:schemeClr val="bg1">
                        <a:lumMod val="65000"/>
                      </a:schemeClr>
                    </a:solidFill>
                    <a:latin typeface="Lato" pitchFamily="34" charset="0"/>
                    <a:ea typeface="Lato" pitchFamily="34" charset="0"/>
                    <a:cs typeface="Lato" pitchFamily="34" charset="0"/>
                  </a:rPr>
                  <a:t> </a:t>
                </a:r>
                <a:r>
                  <a:rPr lang="pt-BR" sz="2400" dirty="0" err="1">
                    <a:solidFill>
                      <a:schemeClr val="bg1">
                        <a:lumMod val="65000"/>
                      </a:schemeClr>
                    </a:solidFill>
                    <a:latin typeface="Lato" pitchFamily="34" charset="0"/>
                    <a:ea typeface="Lato" pitchFamily="34" charset="0"/>
                    <a:cs typeface="Lato" pitchFamily="34" charset="0"/>
                  </a:rPr>
                  <a:t>amet</a:t>
                </a:r>
                <a:r>
                  <a:rPr lang="pt-BR" sz="2400" dirty="0">
                    <a:solidFill>
                      <a:schemeClr val="bg1">
                        <a:lumMod val="65000"/>
                      </a:schemeClr>
                    </a:solidFill>
                    <a:latin typeface="Lato" pitchFamily="34" charset="0"/>
                    <a:ea typeface="Lato" pitchFamily="34" charset="0"/>
                    <a:cs typeface="Lato" pitchFamily="34" charset="0"/>
                  </a:rPr>
                  <a:t>, </a:t>
                </a:r>
                <a:r>
                  <a:rPr lang="pt-BR" sz="2400" dirty="0" err="1">
                    <a:solidFill>
                      <a:schemeClr val="bg1">
                        <a:lumMod val="65000"/>
                      </a:schemeClr>
                    </a:solidFill>
                    <a:latin typeface="Lato" pitchFamily="34" charset="0"/>
                    <a:ea typeface="Lato" pitchFamily="34" charset="0"/>
                    <a:cs typeface="Lato" pitchFamily="34" charset="0"/>
                  </a:rPr>
                  <a:t>consectetur</a:t>
                </a:r>
                <a:r>
                  <a:rPr lang="pt-BR" sz="2400" dirty="0">
                    <a:solidFill>
                      <a:schemeClr val="bg1">
                        <a:lumMod val="65000"/>
                      </a:schemeClr>
                    </a:solidFill>
                    <a:latin typeface="Lato" pitchFamily="34" charset="0"/>
                    <a:ea typeface="Lato" pitchFamily="34" charset="0"/>
                    <a:cs typeface="Lato" pitchFamily="34" charset="0"/>
                  </a:rPr>
                  <a:t> </a:t>
                </a:r>
                <a:r>
                  <a:rPr lang="pt-BR" sz="2400" dirty="0" err="1">
                    <a:solidFill>
                      <a:schemeClr val="bg1">
                        <a:lumMod val="65000"/>
                      </a:schemeClr>
                    </a:solidFill>
                    <a:latin typeface="Lato" pitchFamily="34" charset="0"/>
                    <a:ea typeface="Lato" pitchFamily="34" charset="0"/>
                    <a:cs typeface="Lato" pitchFamily="34" charset="0"/>
                  </a:rPr>
                  <a:t>adipiscing</a:t>
                </a:r>
                <a:r>
                  <a:rPr lang="pt-BR" sz="2400" dirty="0">
                    <a:solidFill>
                      <a:schemeClr val="bg1">
                        <a:lumMod val="65000"/>
                      </a:schemeClr>
                    </a:solidFill>
                    <a:latin typeface="Lato" pitchFamily="34" charset="0"/>
                    <a:ea typeface="Lato" pitchFamily="34" charset="0"/>
                    <a:cs typeface="Lato" pitchFamily="34" charset="0"/>
                  </a:rPr>
                  <a:t> </a:t>
                </a:r>
                <a:r>
                  <a:rPr lang="pt-BR" sz="2400" dirty="0" err="1">
                    <a:solidFill>
                      <a:schemeClr val="bg1">
                        <a:lumMod val="65000"/>
                      </a:schemeClr>
                    </a:solidFill>
                    <a:latin typeface="Lato" pitchFamily="34" charset="0"/>
                    <a:ea typeface="Lato" pitchFamily="34" charset="0"/>
                    <a:cs typeface="Lato" pitchFamily="34" charset="0"/>
                  </a:rPr>
                  <a:t>elit</a:t>
                </a:r>
                <a:r>
                  <a:rPr lang="pt-BR" sz="2400" dirty="0">
                    <a:solidFill>
                      <a:schemeClr val="bg1">
                        <a:lumMod val="65000"/>
                      </a:schemeClr>
                    </a:solidFill>
                    <a:latin typeface="Lato" pitchFamily="34" charset="0"/>
                    <a:ea typeface="Lato" pitchFamily="34" charset="0"/>
                    <a:cs typeface="Lato" pitchFamily="34" charset="0"/>
                  </a:rPr>
                  <a:t>.</a:t>
                </a:r>
                <a:endParaRPr lang="en-US" sz="2400" dirty="0">
                  <a:solidFill>
                    <a:schemeClr val="bg1">
                      <a:lumMod val="65000"/>
                    </a:schemeClr>
                  </a:solidFill>
                  <a:latin typeface="Lato" pitchFamily="34" charset="0"/>
                  <a:ea typeface="Lato" pitchFamily="34" charset="0"/>
                  <a:cs typeface="Lato" pitchFamily="34" charset="0"/>
                </a:endParaRPr>
              </a:p>
            </p:txBody>
          </p:sp>
          <p:sp>
            <p:nvSpPr>
              <p:cNvPr id="192" name="TextBox 191"/>
              <p:cNvSpPr txBox="1"/>
              <p:nvPr/>
            </p:nvSpPr>
            <p:spPr>
              <a:xfrm>
                <a:off x="13566229" y="3240662"/>
                <a:ext cx="7850963" cy="558486"/>
              </a:xfrm>
              <a:prstGeom prst="rect">
                <a:avLst/>
              </a:prstGeom>
              <a:noFill/>
            </p:spPr>
            <p:txBody>
              <a:bodyPr wrap="square" lIns="182843" tIns="91422" rIns="182843" bIns="91422" rtlCol="0">
                <a:spAutoFit/>
              </a:bodyPr>
              <a:lstStyle/>
              <a:p>
                <a:pPr defTabSz="1828434" fontAlgn="auto">
                  <a:spcBef>
                    <a:spcPts val="0"/>
                  </a:spcBef>
                  <a:spcAft>
                    <a:spcPts val="0"/>
                  </a:spcAft>
                  <a:defRPr/>
                </a:pPr>
                <a:r>
                  <a:rPr lang="id-ID" sz="3600" b="1" dirty="0" err="1">
                    <a:solidFill>
                      <a:schemeClr val="accent3"/>
                    </a:solidFill>
                    <a:latin typeface="Lato" pitchFamily="34" charset="0"/>
                    <a:ea typeface="Lato" pitchFamily="34" charset="0"/>
                    <a:cs typeface="Lato" pitchFamily="34" charset="0"/>
                  </a:rPr>
                  <a:t>Information</a:t>
                </a:r>
                <a:r>
                  <a:rPr lang="id-ID" sz="3600" b="1" dirty="0">
                    <a:solidFill>
                      <a:schemeClr val="accent3"/>
                    </a:solidFill>
                    <a:latin typeface="Lato" pitchFamily="34" charset="0"/>
                    <a:ea typeface="Lato" pitchFamily="34" charset="0"/>
                    <a:cs typeface="Lato" pitchFamily="34" charset="0"/>
                  </a:rPr>
                  <a:t> Here</a:t>
                </a:r>
              </a:p>
            </p:txBody>
          </p:sp>
        </p:grpSp>
        <p:grpSp>
          <p:nvGrpSpPr>
            <p:cNvPr id="51" name="Group 50"/>
            <p:cNvGrpSpPr/>
            <p:nvPr/>
          </p:nvGrpSpPr>
          <p:grpSpPr>
            <a:xfrm flipH="1">
              <a:off x="1341437" y="5410200"/>
              <a:ext cx="8220692" cy="1667117"/>
              <a:chOff x="8871348" y="3276600"/>
              <a:chExt cx="20762203" cy="4694984"/>
            </a:xfrm>
          </p:grpSpPr>
          <p:sp>
            <p:nvSpPr>
              <p:cNvPr id="52" name="Freeform 10"/>
              <p:cNvSpPr>
                <a:spLocks/>
              </p:cNvSpPr>
              <p:nvPr/>
            </p:nvSpPr>
            <p:spPr bwMode="auto">
              <a:xfrm rot="5400000" flipV="1">
                <a:off x="26890350" y="5194448"/>
                <a:ext cx="4654295" cy="832107"/>
              </a:xfrm>
              <a:custGeom>
                <a:avLst/>
                <a:gdLst>
                  <a:gd name="T0" fmla="*/ 588 w 588"/>
                  <a:gd name="T1" fmla="*/ 0 h 142"/>
                  <a:gd name="T2" fmla="*/ 0 w 588"/>
                  <a:gd name="T3" fmla="*/ 0 h 142"/>
                  <a:gd name="T4" fmla="*/ 92 w 588"/>
                  <a:gd name="T5" fmla="*/ 142 h 142"/>
                  <a:gd name="T6" fmla="*/ 496 w 588"/>
                  <a:gd name="T7" fmla="*/ 142 h 142"/>
                  <a:gd name="T8" fmla="*/ 588 w 588"/>
                  <a:gd name="T9" fmla="*/ 0 h 142"/>
                </a:gdLst>
                <a:ahLst/>
                <a:cxnLst>
                  <a:cxn ang="0">
                    <a:pos x="T0" y="T1"/>
                  </a:cxn>
                  <a:cxn ang="0">
                    <a:pos x="T2" y="T3"/>
                  </a:cxn>
                  <a:cxn ang="0">
                    <a:pos x="T4" y="T5"/>
                  </a:cxn>
                  <a:cxn ang="0">
                    <a:pos x="T6" y="T7"/>
                  </a:cxn>
                  <a:cxn ang="0">
                    <a:pos x="T8" y="T9"/>
                  </a:cxn>
                </a:cxnLst>
                <a:rect l="0" t="0" r="r" b="b"/>
                <a:pathLst>
                  <a:path w="588" h="142">
                    <a:moveTo>
                      <a:pt x="588" y="0"/>
                    </a:moveTo>
                    <a:lnTo>
                      <a:pt x="0" y="0"/>
                    </a:lnTo>
                    <a:lnTo>
                      <a:pt x="92" y="142"/>
                    </a:lnTo>
                    <a:lnTo>
                      <a:pt x="496" y="142"/>
                    </a:lnTo>
                    <a:lnTo>
                      <a:pt x="588" y="0"/>
                    </a:lnTo>
                    <a:close/>
                  </a:path>
                </a:pathLst>
              </a:custGeom>
              <a:solidFill>
                <a:schemeClr val="accent2">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3" name="Rectangle 52"/>
              <p:cNvSpPr/>
              <p:nvPr/>
            </p:nvSpPr>
            <p:spPr>
              <a:xfrm rot="5400000">
                <a:off x="16516194" y="-4347602"/>
                <a:ext cx="4654294" cy="199162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Picture 5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71348" y="3276600"/>
                <a:ext cx="10101043" cy="4694984"/>
              </a:xfrm>
              <a:prstGeom prst="rect">
                <a:avLst/>
              </a:prstGeom>
            </p:spPr>
          </p:pic>
        </p:grpSp>
        <p:grpSp>
          <p:nvGrpSpPr>
            <p:cNvPr id="55" name="Group 54"/>
            <p:cNvGrpSpPr/>
            <p:nvPr/>
          </p:nvGrpSpPr>
          <p:grpSpPr>
            <a:xfrm flipH="1">
              <a:off x="1374875" y="7057954"/>
              <a:ext cx="8152120" cy="1655068"/>
              <a:chOff x="8871348" y="3276600"/>
              <a:chExt cx="20762203" cy="4661049"/>
            </a:xfrm>
          </p:grpSpPr>
          <p:sp>
            <p:nvSpPr>
              <p:cNvPr id="56" name="Freeform 55"/>
              <p:cNvSpPr>
                <a:spLocks/>
              </p:cNvSpPr>
              <p:nvPr/>
            </p:nvSpPr>
            <p:spPr bwMode="auto">
              <a:xfrm rot="5400000" flipV="1">
                <a:off x="26890350" y="5194448"/>
                <a:ext cx="4654295" cy="832107"/>
              </a:xfrm>
              <a:custGeom>
                <a:avLst/>
                <a:gdLst>
                  <a:gd name="T0" fmla="*/ 588 w 588"/>
                  <a:gd name="T1" fmla="*/ 0 h 142"/>
                  <a:gd name="T2" fmla="*/ 0 w 588"/>
                  <a:gd name="T3" fmla="*/ 0 h 142"/>
                  <a:gd name="T4" fmla="*/ 92 w 588"/>
                  <a:gd name="T5" fmla="*/ 142 h 142"/>
                  <a:gd name="T6" fmla="*/ 496 w 588"/>
                  <a:gd name="T7" fmla="*/ 142 h 142"/>
                  <a:gd name="T8" fmla="*/ 588 w 588"/>
                  <a:gd name="T9" fmla="*/ 0 h 142"/>
                </a:gdLst>
                <a:ahLst/>
                <a:cxnLst>
                  <a:cxn ang="0">
                    <a:pos x="T0" y="T1"/>
                  </a:cxn>
                  <a:cxn ang="0">
                    <a:pos x="T2" y="T3"/>
                  </a:cxn>
                  <a:cxn ang="0">
                    <a:pos x="T4" y="T5"/>
                  </a:cxn>
                  <a:cxn ang="0">
                    <a:pos x="T6" y="T7"/>
                  </a:cxn>
                  <a:cxn ang="0">
                    <a:pos x="T8" y="T9"/>
                  </a:cxn>
                </a:cxnLst>
                <a:rect l="0" t="0" r="r" b="b"/>
                <a:pathLst>
                  <a:path w="588" h="142">
                    <a:moveTo>
                      <a:pt x="588" y="0"/>
                    </a:moveTo>
                    <a:lnTo>
                      <a:pt x="0" y="0"/>
                    </a:lnTo>
                    <a:lnTo>
                      <a:pt x="92" y="142"/>
                    </a:lnTo>
                    <a:lnTo>
                      <a:pt x="496" y="142"/>
                    </a:lnTo>
                    <a:lnTo>
                      <a:pt x="588" y="0"/>
                    </a:lnTo>
                    <a:close/>
                  </a:path>
                </a:pathLst>
              </a:custGeom>
              <a:solidFill>
                <a:schemeClr val="accent5">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7" name="Rectangle 56"/>
              <p:cNvSpPr/>
              <p:nvPr/>
            </p:nvSpPr>
            <p:spPr>
              <a:xfrm rot="5400000">
                <a:off x="16516194" y="-4347602"/>
                <a:ext cx="4654294" cy="199162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Picture 5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71348" y="3276600"/>
                <a:ext cx="10101043" cy="4661049"/>
              </a:xfrm>
              <a:prstGeom prst="rect">
                <a:avLst/>
              </a:prstGeom>
            </p:spPr>
          </p:pic>
        </p:grpSp>
        <p:grpSp>
          <p:nvGrpSpPr>
            <p:cNvPr id="59" name="Group 58"/>
            <p:cNvGrpSpPr/>
            <p:nvPr/>
          </p:nvGrpSpPr>
          <p:grpSpPr>
            <a:xfrm flipH="1">
              <a:off x="1374874" y="8679944"/>
              <a:ext cx="8083701" cy="1655068"/>
              <a:chOff x="8871348" y="3276600"/>
              <a:chExt cx="20762203" cy="4661049"/>
            </a:xfrm>
          </p:grpSpPr>
          <p:sp>
            <p:nvSpPr>
              <p:cNvPr id="60" name="Freeform 59"/>
              <p:cNvSpPr>
                <a:spLocks/>
              </p:cNvSpPr>
              <p:nvPr/>
            </p:nvSpPr>
            <p:spPr bwMode="auto">
              <a:xfrm rot="5400000" flipV="1">
                <a:off x="26890350" y="5194448"/>
                <a:ext cx="4654295" cy="832107"/>
              </a:xfrm>
              <a:custGeom>
                <a:avLst/>
                <a:gdLst>
                  <a:gd name="T0" fmla="*/ 588 w 588"/>
                  <a:gd name="T1" fmla="*/ 0 h 142"/>
                  <a:gd name="T2" fmla="*/ 0 w 588"/>
                  <a:gd name="T3" fmla="*/ 0 h 142"/>
                  <a:gd name="T4" fmla="*/ 92 w 588"/>
                  <a:gd name="T5" fmla="*/ 142 h 142"/>
                  <a:gd name="T6" fmla="*/ 496 w 588"/>
                  <a:gd name="T7" fmla="*/ 142 h 142"/>
                  <a:gd name="T8" fmla="*/ 588 w 588"/>
                  <a:gd name="T9" fmla="*/ 0 h 142"/>
                </a:gdLst>
                <a:ahLst/>
                <a:cxnLst>
                  <a:cxn ang="0">
                    <a:pos x="T0" y="T1"/>
                  </a:cxn>
                  <a:cxn ang="0">
                    <a:pos x="T2" y="T3"/>
                  </a:cxn>
                  <a:cxn ang="0">
                    <a:pos x="T4" y="T5"/>
                  </a:cxn>
                  <a:cxn ang="0">
                    <a:pos x="T6" y="T7"/>
                  </a:cxn>
                  <a:cxn ang="0">
                    <a:pos x="T8" y="T9"/>
                  </a:cxn>
                </a:cxnLst>
                <a:rect l="0" t="0" r="r" b="b"/>
                <a:pathLst>
                  <a:path w="588" h="142">
                    <a:moveTo>
                      <a:pt x="588" y="0"/>
                    </a:moveTo>
                    <a:lnTo>
                      <a:pt x="0" y="0"/>
                    </a:lnTo>
                    <a:lnTo>
                      <a:pt x="92" y="142"/>
                    </a:lnTo>
                    <a:lnTo>
                      <a:pt x="496" y="142"/>
                    </a:lnTo>
                    <a:lnTo>
                      <a:pt x="588" y="0"/>
                    </a:lnTo>
                    <a:close/>
                  </a:path>
                </a:pathLst>
              </a:custGeom>
              <a:solidFill>
                <a:schemeClr val="accent3">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61" name="Rectangle 60"/>
              <p:cNvSpPr/>
              <p:nvPr/>
            </p:nvSpPr>
            <p:spPr>
              <a:xfrm rot="5400000">
                <a:off x="16516194" y="-4347602"/>
                <a:ext cx="4654294" cy="199162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6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71348" y="3276600"/>
                <a:ext cx="10101043" cy="4661049"/>
              </a:xfrm>
              <a:prstGeom prst="rect">
                <a:avLst/>
              </a:prstGeom>
            </p:spPr>
          </p:pic>
        </p:grpSp>
        <p:sp>
          <p:nvSpPr>
            <p:cNvPr id="63" name="TextBox 62"/>
            <p:cNvSpPr txBox="1"/>
            <p:nvPr/>
          </p:nvSpPr>
          <p:spPr>
            <a:xfrm>
              <a:off x="2580728" y="5741222"/>
              <a:ext cx="5330586" cy="960227"/>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a:t>
              </a:r>
              <a:endParaRPr lang="en-US" sz="2400" dirty="0">
                <a:solidFill>
                  <a:schemeClr val="bg1"/>
                </a:solidFill>
                <a:latin typeface="Lato" pitchFamily="34" charset="0"/>
                <a:ea typeface="Lato" pitchFamily="34" charset="0"/>
                <a:cs typeface="Lato" pitchFamily="34" charset="0"/>
              </a:endParaRPr>
            </a:p>
          </p:txBody>
        </p:sp>
        <p:sp>
          <p:nvSpPr>
            <p:cNvPr id="64" name="TextBox 63"/>
            <p:cNvSpPr txBox="1"/>
            <p:nvPr/>
          </p:nvSpPr>
          <p:spPr>
            <a:xfrm>
              <a:off x="1894928" y="5741222"/>
              <a:ext cx="1055009" cy="954071"/>
            </a:xfrm>
            <a:prstGeom prst="rect">
              <a:avLst/>
            </a:prstGeom>
            <a:noFill/>
          </p:spPr>
          <p:txBody>
            <a:bodyPr wrap="square" lIns="182843" tIns="91422" rIns="182843" bIns="91422" rtlCol="0">
              <a:spAutoFit/>
            </a:bodyPr>
            <a:lstStyle/>
            <a:p>
              <a:r>
                <a:rPr lang="en-US" sz="5000" b="1" smtClean="0">
                  <a:solidFill>
                    <a:schemeClr val="bg1"/>
                  </a:solidFill>
                  <a:latin typeface="Lato" pitchFamily="34" charset="0"/>
                  <a:ea typeface="Lato" pitchFamily="34" charset="0"/>
                  <a:cs typeface="Lato" pitchFamily="34" charset="0"/>
                </a:rPr>
                <a:t>A</a:t>
              </a:r>
              <a:endParaRPr lang="id-ID" sz="5000" b="1" dirty="0">
                <a:solidFill>
                  <a:schemeClr val="bg1"/>
                </a:solidFill>
                <a:latin typeface="Lato" pitchFamily="34" charset="0"/>
                <a:ea typeface="Lato" pitchFamily="34" charset="0"/>
                <a:cs typeface="Lato" pitchFamily="34" charset="0"/>
              </a:endParaRPr>
            </a:p>
          </p:txBody>
        </p:sp>
        <p:grpSp>
          <p:nvGrpSpPr>
            <p:cNvPr id="65" name="Group 64"/>
            <p:cNvGrpSpPr/>
            <p:nvPr/>
          </p:nvGrpSpPr>
          <p:grpSpPr>
            <a:xfrm>
              <a:off x="1961396" y="7430326"/>
              <a:ext cx="5944435" cy="1005988"/>
              <a:chOff x="2560637" y="4114800"/>
              <a:chExt cx="6739461" cy="1005988"/>
            </a:xfrm>
          </p:grpSpPr>
          <p:sp>
            <p:nvSpPr>
              <p:cNvPr id="66" name="TextBox 65"/>
              <p:cNvSpPr txBox="1"/>
              <p:nvPr/>
            </p:nvSpPr>
            <p:spPr>
              <a:xfrm>
                <a:off x="3246437" y="4122494"/>
                <a:ext cx="6053661" cy="998294"/>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a:t>
                </a:r>
                <a:endParaRPr lang="en-US" sz="2400" dirty="0">
                  <a:solidFill>
                    <a:schemeClr val="bg1"/>
                  </a:solidFill>
                  <a:latin typeface="Lato" pitchFamily="34" charset="0"/>
                  <a:ea typeface="Lato" pitchFamily="34" charset="0"/>
                  <a:cs typeface="Lato" pitchFamily="34" charset="0"/>
                </a:endParaRPr>
              </a:p>
            </p:txBody>
          </p:sp>
          <p:sp>
            <p:nvSpPr>
              <p:cNvPr id="67" name="TextBox 66"/>
              <p:cNvSpPr txBox="1"/>
              <p:nvPr/>
            </p:nvSpPr>
            <p:spPr>
              <a:xfrm>
                <a:off x="2560637" y="4114800"/>
                <a:ext cx="1055009" cy="954071"/>
              </a:xfrm>
              <a:prstGeom prst="rect">
                <a:avLst/>
              </a:prstGeom>
              <a:noFill/>
            </p:spPr>
            <p:txBody>
              <a:bodyPr wrap="square" lIns="182843" tIns="91422" rIns="182843" bIns="91422" rtlCol="0">
                <a:spAutoFit/>
              </a:bodyPr>
              <a:lstStyle/>
              <a:p>
                <a:r>
                  <a:rPr lang="en-US" sz="5000" b="1" dirty="0">
                    <a:solidFill>
                      <a:schemeClr val="bg1"/>
                    </a:solidFill>
                    <a:latin typeface="Lato" pitchFamily="34" charset="0"/>
                    <a:ea typeface="Lato" pitchFamily="34" charset="0"/>
                    <a:cs typeface="Lato" pitchFamily="34" charset="0"/>
                  </a:rPr>
                  <a:t>C</a:t>
                </a:r>
                <a:endParaRPr lang="id-ID" sz="5000" b="1" dirty="0">
                  <a:solidFill>
                    <a:schemeClr val="bg1"/>
                  </a:solidFill>
                  <a:latin typeface="Lato" pitchFamily="34" charset="0"/>
                  <a:ea typeface="Lato" pitchFamily="34" charset="0"/>
                  <a:cs typeface="Lato" pitchFamily="34" charset="0"/>
                </a:endParaRPr>
              </a:p>
            </p:txBody>
          </p:sp>
        </p:grpSp>
        <p:grpSp>
          <p:nvGrpSpPr>
            <p:cNvPr id="68" name="Group 67"/>
            <p:cNvGrpSpPr/>
            <p:nvPr/>
          </p:nvGrpSpPr>
          <p:grpSpPr>
            <a:xfrm>
              <a:off x="1937267" y="9002434"/>
              <a:ext cx="5158683" cy="1005988"/>
              <a:chOff x="2560637" y="4114800"/>
              <a:chExt cx="5848620" cy="1005988"/>
            </a:xfrm>
          </p:grpSpPr>
          <p:sp>
            <p:nvSpPr>
              <p:cNvPr id="69" name="TextBox 68"/>
              <p:cNvSpPr txBox="1"/>
              <p:nvPr/>
            </p:nvSpPr>
            <p:spPr>
              <a:xfrm>
                <a:off x="3246437" y="4122494"/>
                <a:ext cx="5162820" cy="998294"/>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a:t>
                </a:r>
                <a:r>
                  <a:rPr lang="en-US" sz="2400" dirty="0" smtClean="0">
                    <a:solidFill>
                      <a:schemeClr val="bg1"/>
                    </a:solidFill>
                    <a:latin typeface="Lato" pitchFamily="34" charset="0"/>
                    <a:ea typeface="Lato" pitchFamily="34" charset="0"/>
                    <a:cs typeface="Lato" pitchFamily="34" charset="0"/>
                  </a:rPr>
                  <a:t>this methodologies </a:t>
                </a:r>
                <a:r>
                  <a:rPr lang="en-US" sz="2400" dirty="0">
                    <a:solidFill>
                      <a:schemeClr val="bg1"/>
                    </a:solidFill>
                    <a:latin typeface="Lato" pitchFamily="34" charset="0"/>
                    <a:ea typeface="Lato" pitchFamily="34" charset="0"/>
                    <a:cs typeface="Lato" pitchFamily="34" charset="0"/>
                  </a:rPr>
                  <a:t>.</a:t>
                </a:r>
              </a:p>
            </p:txBody>
          </p:sp>
          <p:sp>
            <p:nvSpPr>
              <p:cNvPr id="70" name="TextBox 69"/>
              <p:cNvSpPr txBox="1"/>
              <p:nvPr/>
            </p:nvSpPr>
            <p:spPr>
              <a:xfrm>
                <a:off x="2560637" y="4114800"/>
                <a:ext cx="1055009" cy="954071"/>
              </a:xfrm>
              <a:prstGeom prst="rect">
                <a:avLst/>
              </a:prstGeom>
              <a:noFill/>
            </p:spPr>
            <p:txBody>
              <a:bodyPr wrap="square" lIns="182843" tIns="91422" rIns="182843" bIns="91422" rtlCol="0">
                <a:spAutoFit/>
              </a:bodyPr>
              <a:lstStyle/>
              <a:p>
                <a:r>
                  <a:rPr lang="en-US" sz="5000" b="1" dirty="0">
                    <a:solidFill>
                      <a:schemeClr val="bg1"/>
                    </a:solidFill>
                    <a:latin typeface="Lato" pitchFamily="34" charset="0"/>
                    <a:ea typeface="Lato" pitchFamily="34" charset="0"/>
                    <a:cs typeface="Lato" pitchFamily="34" charset="0"/>
                  </a:rPr>
                  <a:t>E</a:t>
                </a:r>
                <a:endParaRPr lang="id-ID" sz="5000" b="1" dirty="0">
                  <a:solidFill>
                    <a:schemeClr val="bg1"/>
                  </a:solidFill>
                  <a:latin typeface="Lato" pitchFamily="34" charset="0"/>
                  <a:ea typeface="Lato" pitchFamily="34" charset="0"/>
                  <a:cs typeface="Lato" pitchFamily="34" charset="0"/>
                </a:endParaRPr>
              </a:p>
            </p:txBody>
          </p:sp>
        </p:grpSp>
        <p:sp>
          <p:nvSpPr>
            <p:cNvPr id="73" name="TextBox 72"/>
            <p:cNvSpPr txBox="1"/>
            <p:nvPr/>
          </p:nvSpPr>
          <p:spPr>
            <a:xfrm>
              <a:off x="17098293" y="4069358"/>
              <a:ext cx="5293188" cy="1237225"/>
            </a:xfrm>
            <a:prstGeom prst="rect">
              <a:avLst/>
            </a:prstGeom>
            <a:noFill/>
          </p:spPr>
          <p:txBody>
            <a:bodyPr wrap="square" lIns="219419" tIns="109710" rIns="219419" bIns="109710" rtlCol="0">
              <a:spAutoFit/>
            </a:bodyPr>
            <a:lstStyle/>
            <a:p>
              <a:r>
                <a:rPr lang="en-US" sz="2200" dirty="0">
                  <a:solidFill>
                    <a:schemeClr val="bg1">
                      <a:lumMod val="65000"/>
                    </a:schemeClr>
                  </a:solidFill>
                  <a:latin typeface="Lato" pitchFamily="34" charset="0"/>
                  <a:ea typeface="Lato" pitchFamily="34" charset="0"/>
                  <a:cs typeface="Lato" pitchFamily="34" charset="0"/>
                </a:rPr>
                <a:t>Lorem Ipsum has two main data statistical this </a:t>
              </a:r>
              <a:r>
                <a:rPr lang="en-US" sz="2200" dirty="0" smtClean="0">
                  <a:solidFill>
                    <a:schemeClr val="bg1">
                      <a:lumMod val="65000"/>
                    </a:schemeClr>
                  </a:solidFill>
                  <a:latin typeface="Lato" pitchFamily="34" charset="0"/>
                  <a:ea typeface="Lato" pitchFamily="34" charset="0"/>
                  <a:cs typeface="Lato" pitchFamily="34" charset="0"/>
                </a:rPr>
                <a:t>methodologies important.</a:t>
              </a:r>
              <a:endParaRPr lang="en-US" sz="2200" dirty="0">
                <a:solidFill>
                  <a:schemeClr val="bg1">
                    <a:lumMod val="65000"/>
                  </a:schemeClr>
                </a:solidFill>
                <a:latin typeface="Lato" pitchFamily="34" charset="0"/>
                <a:ea typeface="Lato" pitchFamily="34" charset="0"/>
                <a:cs typeface="Lato" pitchFamily="34" charset="0"/>
              </a:endParaRPr>
            </a:p>
          </p:txBody>
        </p:sp>
        <p:grpSp>
          <p:nvGrpSpPr>
            <p:cNvPr id="74" name="Group 73"/>
            <p:cNvGrpSpPr/>
            <p:nvPr/>
          </p:nvGrpSpPr>
          <p:grpSpPr>
            <a:xfrm>
              <a:off x="15990681" y="4173330"/>
              <a:ext cx="962828" cy="962828"/>
              <a:chOff x="2044216" y="4079472"/>
              <a:chExt cx="962828" cy="962828"/>
            </a:xfrm>
          </p:grpSpPr>
          <p:sp>
            <p:nvSpPr>
              <p:cNvPr id="75" name="Oval 74"/>
              <p:cNvSpPr/>
              <p:nvPr/>
            </p:nvSpPr>
            <p:spPr>
              <a:xfrm>
                <a:off x="2044216" y="4079472"/>
                <a:ext cx="962828" cy="96282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33"/>
              <p:cNvSpPr>
                <a:spLocks noChangeArrowheads="1"/>
              </p:cNvSpPr>
              <p:nvPr/>
            </p:nvSpPr>
            <p:spPr bwMode="auto">
              <a:xfrm>
                <a:off x="2262024" y="4267200"/>
                <a:ext cx="527213" cy="554671"/>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sp>
          <p:nvSpPr>
            <p:cNvPr id="77" name="TextBox 76"/>
            <p:cNvSpPr txBox="1"/>
            <p:nvPr/>
          </p:nvSpPr>
          <p:spPr>
            <a:xfrm>
              <a:off x="17079449" y="5658291"/>
              <a:ext cx="5293188" cy="1237225"/>
            </a:xfrm>
            <a:prstGeom prst="rect">
              <a:avLst/>
            </a:prstGeom>
            <a:noFill/>
          </p:spPr>
          <p:txBody>
            <a:bodyPr wrap="square" lIns="219419" tIns="109710" rIns="219419" bIns="109710" rtlCol="0">
              <a:spAutoFit/>
            </a:bodyPr>
            <a:lstStyle/>
            <a:p>
              <a:r>
                <a:rPr lang="en-US" sz="2200" dirty="0">
                  <a:solidFill>
                    <a:schemeClr val="bg1">
                      <a:lumMod val="65000"/>
                    </a:schemeClr>
                  </a:solidFill>
                  <a:latin typeface="Lato" pitchFamily="34" charset="0"/>
                  <a:ea typeface="Lato" pitchFamily="34" charset="0"/>
                  <a:cs typeface="Lato" pitchFamily="34" charset="0"/>
                </a:rPr>
                <a:t>Lorem Ipsum has two main data statistical this </a:t>
              </a:r>
              <a:r>
                <a:rPr lang="en-US" sz="2200" dirty="0" smtClean="0">
                  <a:solidFill>
                    <a:schemeClr val="bg1">
                      <a:lumMod val="65000"/>
                    </a:schemeClr>
                  </a:solidFill>
                  <a:latin typeface="Lato" pitchFamily="34" charset="0"/>
                  <a:ea typeface="Lato" pitchFamily="34" charset="0"/>
                  <a:cs typeface="Lato" pitchFamily="34" charset="0"/>
                </a:rPr>
                <a:t>methodologies important.</a:t>
              </a:r>
              <a:endParaRPr lang="en-US" sz="2200" dirty="0">
                <a:solidFill>
                  <a:schemeClr val="bg1">
                    <a:lumMod val="65000"/>
                  </a:schemeClr>
                </a:solidFill>
                <a:latin typeface="Lato" pitchFamily="34" charset="0"/>
                <a:ea typeface="Lato" pitchFamily="34" charset="0"/>
                <a:cs typeface="Lato" pitchFamily="34" charset="0"/>
              </a:endParaRPr>
            </a:p>
          </p:txBody>
        </p:sp>
        <p:grpSp>
          <p:nvGrpSpPr>
            <p:cNvPr id="78" name="Group 77"/>
            <p:cNvGrpSpPr/>
            <p:nvPr/>
          </p:nvGrpSpPr>
          <p:grpSpPr>
            <a:xfrm>
              <a:off x="15971837" y="5779972"/>
              <a:ext cx="962828" cy="962828"/>
              <a:chOff x="2044216" y="4079472"/>
              <a:chExt cx="962828" cy="962828"/>
            </a:xfrm>
          </p:grpSpPr>
          <p:sp>
            <p:nvSpPr>
              <p:cNvPr id="79" name="Oval 78"/>
              <p:cNvSpPr/>
              <p:nvPr/>
            </p:nvSpPr>
            <p:spPr>
              <a:xfrm>
                <a:off x="2044216" y="4079472"/>
                <a:ext cx="962828" cy="96282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reeform 33"/>
              <p:cNvSpPr>
                <a:spLocks noChangeArrowheads="1"/>
              </p:cNvSpPr>
              <p:nvPr/>
            </p:nvSpPr>
            <p:spPr bwMode="auto">
              <a:xfrm>
                <a:off x="2262024" y="4267200"/>
                <a:ext cx="527213" cy="554671"/>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sp>
          <p:nvSpPr>
            <p:cNvPr id="81" name="TextBox 80"/>
            <p:cNvSpPr txBox="1"/>
            <p:nvPr/>
          </p:nvSpPr>
          <p:spPr>
            <a:xfrm>
              <a:off x="17102773" y="7108604"/>
              <a:ext cx="5293188" cy="1237225"/>
            </a:xfrm>
            <a:prstGeom prst="rect">
              <a:avLst/>
            </a:prstGeom>
            <a:noFill/>
          </p:spPr>
          <p:txBody>
            <a:bodyPr wrap="square" lIns="219419" tIns="109710" rIns="219419" bIns="109710" rtlCol="0">
              <a:spAutoFit/>
            </a:bodyPr>
            <a:lstStyle/>
            <a:p>
              <a:r>
                <a:rPr lang="en-US" sz="2200" dirty="0">
                  <a:solidFill>
                    <a:schemeClr val="bg1">
                      <a:lumMod val="65000"/>
                    </a:schemeClr>
                  </a:solidFill>
                  <a:latin typeface="Lato" pitchFamily="34" charset="0"/>
                  <a:ea typeface="Lato" pitchFamily="34" charset="0"/>
                  <a:cs typeface="Lato" pitchFamily="34" charset="0"/>
                </a:rPr>
                <a:t>Lorem Ipsum has two main data statistical this </a:t>
              </a:r>
              <a:r>
                <a:rPr lang="en-US" sz="2200" dirty="0" smtClean="0">
                  <a:solidFill>
                    <a:schemeClr val="bg1">
                      <a:lumMod val="65000"/>
                    </a:schemeClr>
                  </a:solidFill>
                  <a:latin typeface="Lato" pitchFamily="34" charset="0"/>
                  <a:ea typeface="Lato" pitchFamily="34" charset="0"/>
                  <a:cs typeface="Lato" pitchFamily="34" charset="0"/>
                </a:rPr>
                <a:t>methodologies important.</a:t>
              </a:r>
              <a:endParaRPr lang="en-US" sz="2200" dirty="0">
                <a:solidFill>
                  <a:schemeClr val="bg1">
                    <a:lumMod val="65000"/>
                  </a:schemeClr>
                </a:solidFill>
                <a:latin typeface="Lato" pitchFamily="34" charset="0"/>
                <a:ea typeface="Lato" pitchFamily="34" charset="0"/>
                <a:cs typeface="Lato" pitchFamily="34" charset="0"/>
              </a:endParaRPr>
            </a:p>
          </p:txBody>
        </p:sp>
        <p:grpSp>
          <p:nvGrpSpPr>
            <p:cNvPr id="82" name="Group 81"/>
            <p:cNvGrpSpPr/>
            <p:nvPr/>
          </p:nvGrpSpPr>
          <p:grpSpPr>
            <a:xfrm>
              <a:off x="15995161" y="7230285"/>
              <a:ext cx="962828" cy="962828"/>
              <a:chOff x="2044216" y="4079472"/>
              <a:chExt cx="962828" cy="962828"/>
            </a:xfrm>
          </p:grpSpPr>
          <p:sp>
            <p:nvSpPr>
              <p:cNvPr id="83" name="Oval 82"/>
              <p:cNvSpPr/>
              <p:nvPr/>
            </p:nvSpPr>
            <p:spPr>
              <a:xfrm>
                <a:off x="2044216" y="4079472"/>
                <a:ext cx="962828" cy="96282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33"/>
              <p:cNvSpPr>
                <a:spLocks noChangeArrowheads="1"/>
              </p:cNvSpPr>
              <p:nvPr/>
            </p:nvSpPr>
            <p:spPr bwMode="auto">
              <a:xfrm>
                <a:off x="2262024" y="4267200"/>
                <a:ext cx="527213" cy="554671"/>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grpSp>
          <p:nvGrpSpPr>
            <p:cNvPr id="85" name="Group 84"/>
            <p:cNvGrpSpPr/>
            <p:nvPr/>
          </p:nvGrpSpPr>
          <p:grpSpPr>
            <a:xfrm flipH="1">
              <a:off x="1369467" y="10337411"/>
              <a:ext cx="8083701" cy="1655068"/>
              <a:chOff x="8871348" y="3276600"/>
              <a:chExt cx="20762203" cy="4661049"/>
            </a:xfrm>
          </p:grpSpPr>
          <p:sp>
            <p:nvSpPr>
              <p:cNvPr id="86" name="Freeform 85"/>
              <p:cNvSpPr>
                <a:spLocks/>
              </p:cNvSpPr>
              <p:nvPr/>
            </p:nvSpPr>
            <p:spPr bwMode="auto">
              <a:xfrm rot="5400000" flipV="1">
                <a:off x="26890350" y="5194448"/>
                <a:ext cx="4654295" cy="832107"/>
              </a:xfrm>
              <a:custGeom>
                <a:avLst/>
                <a:gdLst>
                  <a:gd name="T0" fmla="*/ 588 w 588"/>
                  <a:gd name="T1" fmla="*/ 0 h 142"/>
                  <a:gd name="T2" fmla="*/ 0 w 588"/>
                  <a:gd name="T3" fmla="*/ 0 h 142"/>
                  <a:gd name="T4" fmla="*/ 92 w 588"/>
                  <a:gd name="T5" fmla="*/ 142 h 142"/>
                  <a:gd name="T6" fmla="*/ 496 w 588"/>
                  <a:gd name="T7" fmla="*/ 142 h 142"/>
                  <a:gd name="T8" fmla="*/ 588 w 588"/>
                  <a:gd name="T9" fmla="*/ 0 h 142"/>
                </a:gdLst>
                <a:ahLst/>
                <a:cxnLst>
                  <a:cxn ang="0">
                    <a:pos x="T0" y="T1"/>
                  </a:cxn>
                  <a:cxn ang="0">
                    <a:pos x="T2" y="T3"/>
                  </a:cxn>
                  <a:cxn ang="0">
                    <a:pos x="T4" y="T5"/>
                  </a:cxn>
                  <a:cxn ang="0">
                    <a:pos x="T6" y="T7"/>
                  </a:cxn>
                  <a:cxn ang="0">
                    <a:pos x="T8" y="T9"/>
                  </a:cxn>
                </a:cxnLst>
                <a:rect l="0" t="0" r="r" b="b"/>
                <a:pathLst>
                  <a:path w="588" h="142">
                    <a:moveTo>
                      <a:pt x="588" y="0"/>
                    </a:moveTo>
                    <a:lnTo>
                      <a:pt x="0" y="0"/>
                    </a:lnTo>
                    <a:lnTo>
                      <a:pt x="92" y="142"/>
                    </a:lnTo>
                    <a:lnTo>
                      <a:pt x="496" y="142"/>
                    </a:lnTo>
                    <a:lnTo>
                      <a:pt x="588" y="0"/>
                    </a:lnTo>
                    <a:close/>
                  </a:path>
                </a:pathLst>
              </a:custGeom>
              <a:solidFill>
                <a:schemeClr val="accent6">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90" name="Rectangle 89"/>
              <p:cNvSpPr/>
              <p:nvPr/>
            </p:nvSpPr>
            <p:spPr>
              <a:xfrm rot="5400000">
                <a:off x="16516194" y="-4347602"/>
                <a:ext cx="4654294" cy="1991620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1" name="Picture 9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71348" y="3276600"/>
                <a:ext cx="10101043" cy="4661049"/>
              </a:xfrm>
              <a:prstGeom prst="rect">
                <a:avLst/>
              </a:prstGeom>
            </p:spPr>
          </p:pic>
        </p:grpSp>
        <p:grpSp>
          <p:nvGrpSpPr>
            <p:cNvPr id="92" name="Group 91"/>
            <p:cNvGrpSpPr/>
            <p:nvPr/>
          </p:nvGrpSpPr>
          <p:grpSpPr>
            <a:xfrm>
              <a:off x="1931860" y="10659901"/>
              <a:ext cx="5158683" cy="1005988"/>
              <a:chOff x="2560637" y="4114800"/>
              <a:chExt cx="5848620" cy="1005988"/>
            </a:xfrm>
          </p:grpSpPr>
          <p:sp>
            <p:nvSpPr>
              <p:cNvPr id="93" name="TextBox 92"/>
              <p:cNvSpPr txBox="1"/>
              <p:nvPr/>
            </p:nvSpPr>
            <p:spPr>
              <a:xfrm>
                <a:off x="3246437" y="4122494"/>
                <a:ext cx="5162820" cy="998294"/>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a:t>
                </a:r>
                <a:r>
                  <a:rPr lang="en-US" sz="2400" dirty="0" smtClean="0">
                    <a:solidFill>
                      <a:schemeClr val="bg1"/>
                    </a:solidFill>
                    <a:latin typeface="Lato" pitchFamily="34" charset="0"/>
                    <a:ea typeface="Lato" pitchFamily="34" charset="0"/>
                    <a:cs typeface="Lato" pitchFamily="34" charset="0"/>
                  </a:rPr>
                  <a:t>this methodologies </a:t>
                </a:r>
                <a:r>
                  <a:rPr lang="en-US" sz="2400" dirty="0">
                    <a:solidFill>
                      <a:schemeClr val="bg1"/>
                    </a:solidFill>
                    <a:latin typeface="Lato" pitchFamily="34" charset="0"/>
                    <a:ea typeface="Lato" pitchFamily="34" charset="0"/>
                    <a:cs typeface="Lato" pitchFamily="34" charset="0"/>
                  </a:rPr>
                  <a:t>.</a:t>
                </a:r>
              </a:p>
            </p:txBody>
          </p:sp>
          <p:sp>
            <p:nvSpPr>
              <p:cNvPr id="94" name="TextBox 93"/>
              <p:cNvSpPr txBox="1"/>
              <p:nvPr/>
            </p:nvSpPr>
            <p:spPr>
              <a:xfrm>
                <a:off x="2560637" y="4114800"/>
                <a:ext cx="1055009" cy="954071"/>
              </a:xfrm>
              <a:prstGeom prst="rect">
                <a:avLst/>
              </a:prstGeom>
              <a:noFill/>
            </p:spPr>
            <p:txBody>
              <a:bodyPr wrap="square" lIns="182843" tIns="91422" rIns="182843" bIns="91422" rtlCol="0">
                <a:spAutoFit/>
              </a:bodyPr>
              <a:lstStyle/>
              <a:p>
                <a:r>
                  <a:rPr lang="en-US" sz="5000" b="1" dirty="0" smtClean="0">
                    <a:solidFill>
                      <a:schemeClr val="bg1"/>
                    </a:solidFill>
                    <a:latin typeface="Lato" pitchFamily="34" charset="0"/>
                    <a:ea typeface="Lato" pitchFamily="34" charset="0"/>
                    <a:cs typeface="Lato" pitchFamily="34" charset="0"/>
                  </a:rPr>
                  <a:t>F</a:t>
                </a:r>
                <a:endParaRPr lang="id-ID" sz="5000" b="1" dirty="0">
                  <a:solidFill>
                    <a:schemeClr val="bg1"/>
                  </a:solidFill>
                  <a:latin typeface="Lato" pitchFamily="34" charset="0"/>
                  <a:ea typeface="Lato" pitchFamily="34" charset="0"/>
                  <a:cs typeface="Lato" pitchFamily="34" charset="0"/>
                </a:endParaRPr>
              </a:p>
            </p:txBody>
          </p:sp>
        </p:grpSp>
        <p:pic>
          <p:nvPicPr>
            <p:cNvPr id="95" name="Picture 9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85237" y="3459358"/>
              <a:ext cx="6187631" cy="9342242"/>
            </a:xfrm>
            <a:prstGeom prst="rect">
              <a:avLst/>
            </a:prstGeom>
          </p:spPr>
        </p:pic>
        <p:pic>
          <p:nvPicPr>
            <p:cNvPr id="96" name="Picture 9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7767191">
              <a:off x="14243060" y="8532774"/>
              <a:ext cx="2328672" cy="3849624"/>
            </a:xfrm>
            <a:prstGeom prst="rect">
              <a:avLst/>
            </a:prstGeom>
          </p:spPr>
        </p:pic>
      </p:grpSp>
    </p:spTree>
    <p:extLst>
      <p:ext uri="{BB962C8B-B14F-4D97-AF65-F5344CB8AC3E}">
        <p14:creationId xmlns:p14="http://schemas.microsoft.com/office/powerpoint/2010/main" val="151936196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Group 51"/>
          <p:cNvGrpSpPr/>
          <p:nvPr/>
        </p:nvGrpSpPr>
        <p:grpSpPr>
          <a:xfrm>
            <a:off x="8717103" y="304800"/>
            <a:ext cx="6873734" cy="1295400"/>
            <a:chOff x="12920366" y="4046312"/>
            <a:chExt cx="6873734" cy="1295400"/>
          </a:xfrm>
        </p:grpSpPr>
        <p:sp>
          <p:nvSpPr>
            <p:cNvPr id="53" name="Title 20"/>
            <p:cNvSpPr txBox="1">
              <a:spLocks/>
            </p:cNvSpPr>
            <p:nvPr/>
          </p:nvSpPr>
          <p:spPr bwMode="auto">
            <a:xfrm>
              <a:off x="12996566" y="4615347"/>
              <a:ext cx="6637448" cy="726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gn="ct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a:t>
              </a:r>
              <a:r>
                <a:rPr lang="pt-BR" sz="2400" dirty="0" err="1" smtClean="0">
                  <a:solidFill>
                    <a:schemeClr val="bg1">
                      <a:lumMod val="75000"/>
                    </a:schemeClr>
                  </a:solidFill>
                  <a:latin typeface="Lato" pitchFamily="34" charset="0"/>
                  <a:ea typeface="Lato" pitchFamily="34" charset="0"/>
                  <a:cs typeface="Lato" pitchFamily="34" charset="0"/>
                </a:rPr>
                <a:t>sit</a:t>
              </a:r>
              <a:r>
                <a:rPr lang="pt-BR" sz="2400" dirty="0" smtClean="0">
                  <a:solidFill>
                    <a:schemeClr val="bg1">
                      <a:lumMod val="75000"/>
                    </a:schemeClr>
                  </a:solidFill>
                  <a:latin typeface="Lato" pitchFamily="34" charset="0"/>
                  <a:ea typeface="Lato" pitchFamily="34" charset="0"/>
                  <a:cs typeface="Lato" pitchFamily="34" charset="0"/>
                </a:rPr>
                <a:t> </a:t>
              </a:r>
              <a:r>
                <a:rPr lang="pt-BR" sz="2400" dirty="0" err="1" smtClean="0">
                  <a:solidFill>
                    <a:schemeClr val="bg1">
                      <a:lumMod val="75000"/>
                    </a:schemeClr>
                  </a:solidFill>
                  <a:latin typeface="Lato" pitchFamily="34" charset="0"/>
                  <a:ea typeface="Lato" pitchFamily="34" charset="0"/>
                  <a:cs typeface="Lato" pitchFamily="34" charset="0"/>
                </a:rPr>
                <a:t>amet</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54" name="TextBox 53"/>
            <p:cNvSpPr txBox="1"/>
            <p:nvPr/>
          </p:nvSpPr>
          <p:spPr>
            <a:xfrm>
              <a:off x="12920366" y="4046312"/>
              <a:ext cx="6873734" cy="630942"/>
            </a:xfrm>
            <a:prstGeom prst="rect">
              <a:avLst/>
            </a:prstGeom>
            <a:noFill/>
          </p:spPr>
          <p:txBody>
            <a:bodyPr wrap="square" rtlCol="0">
              <a:spAutoFit/>
            </a:bodyPr>
            <a:lstStyle/>
            <a:p>
              <a:pPr algn="ctr"/>
              <a:r>
                <a:rPr lang="en-US" sz="3500" b="1" dirty="0" smtClean="0">
                  <a:solidFill>
                    <a:schemeClr val="accent3"/>
                  </a:solidFill>
                  <a:latin typeface="Lato Black" charset="0"/>
                  <a:ea typeface="Lato Black" charset="0"/>
                  <a:cs typeface="Lato Black" charset="0"/>
                </a:rPr>
                <a:t>PRESENT</a:t>
              </a:r>
              <a:r>
                <a:rPr lang="en-US" sz="3500" b="1" dirty="0" smtClean="0">
                  <a:solidFill>
                    <a:schemeClr val="accent6"/>
                  </a:solidFill>
                  <a:latin typeface="Lato Black" charset="0"/>
                  <a:ea typeface="Lato Black" charset="0"/>
                  <a:cs typeface="Lato Black" charset="0"/>
                </a:rPr>
                <a:t> </a:t>
              </a:r>
              <a:r>
                <a:rPr lang="en-US" sz="3500" b="1" dirty="0" smtClean="0">
                  <a:solidFill>
                    <a:schemeClr val="accent1"/>
                  </a:solidFill>
                  <a:latin typeface="Lato Black" charset="0"/>
                  <a:ea typeface="Lato Black" charset="0"/>
                  <a:cs typeface="Lato Black" charset="0"/>
                </a:rPr>
                <a:t>HERE</a:t>
              </a:r>
            </a:p>
          </p:txBody>
        </p:sp>
      </p:grpSp>
      <p:grpSp>
        <p:nvGrpSpPr>
          <p:cNvPr id="3" name="Group 2"/>
          <p:cNvGrpSpPr/>
          <p:nvPr/>
        </p:nvGrpSpPr>
        <p:grpSpPr>
          <a:xfrm>
            <a:off x="1189037" y="1524000"/>
            <a:ext cx="22174200" cy="12268200"/>
            <a:chOff x="1189037" y="1524000"/>
            <a:chExt cx="22174200" cy="1226820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24037" y="5896108"/>
              <a:ext cx="2148005" cy="7884595"/>
            </a:xfrm>
            <a:prstGeom prst="rect">
              <a:avLst/>
            </a:prstGeom>
          </p:spPr>
        </p:pic>
        <p:pic>
          <p:nvPicPr>
            <p:cNvPr id="42" name="Picture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18232" y="5896108"/>
              <a:ext cx="2148005" cy="7884595"/>
            </a:xfrm>
            <a:prstGeom prst="rect">
              <a:avLst/>
            </a:prstGeom>
          </p:spPr>
        </p:pic>
        <p:grpSp>
          <p:nvGrpSpPr>
            <p:cNvPr id="66" name="กลุ่ม 54"/>
            <p:cNvGrpSpPr/>
            <p:nvPr/>
          </p:nvGrpSpPr>
          <p:grpSpPr>
            <a:xfrm>
              <a:off x="1189037" y="1524000"/>
              <a:ext cx="22174200" cy="1922550"/>
              <a:chOff x="13533648" y="3240662"/>
              <a:chExt cx="14047462" cy="1453667"/>
            </a:xfrm>
          </p:grpSpPr>
          <p:sp>
            <p:nvSpPr>
              <p:cNvPr id="67" name="TextBox 66"/>
              <p:cNvSpPr txBox="1"/>
              <p:nvPr/>
            </p:nvSpPr>
            <p:spPr>
              <a:xfrm>
                <a:off x="13533648" y="3689031"/>
                <a:ext cx="14047462" cy="1005298"/>
              </a:xfrm>
              <a:prstGeom prst="rect">
                <a:avLst/>
              </a:prstGeom>
              <a:noFill/>
            </p:spPr>
            <p:txBody>
              <a:bodyPr wrap="square" lIns="219419" tIns="109710" rIns="219419" bIns="109710" rtlCol="0">
                <a:spAutoFit/>
              </a:bodyPr>
              <a:lstStyle/>
              <a:p>
                <a:r>
                  <a:rPr lang="pt-BR" sz="2400" dirty="0" err="1">
                    <a:solidFill>
                      <a:schemeClr val="bg1">
                        <a:lumMod val="65000"/>
                      </a:schemeClr>
                    </a:solidFill>
                    <a:latin typeface="Lato" pitchFamily="34" charset="0"/>
                    <a:ea typeface="Lato" pitchFamily="34" charset="0"/>
                    <a:cs typeface="Lato" pitchFamily="34" charset="0"/>
                  </a:rPr>
                  <a:t>Lorem</a:t>
                </a:r>
                <a:r>
                  <a:rPr lang="pt-BR" sz="2400" dirty="0">
                    <a:solidFill>
                      <a:schemeClr val="bg1">
                        <a:lumMod val="65000"/>
                      </a:schemeClr>
                    </a:solidFill>
                    <a:latin typeface="Lato" pitchFamily="34" charset="0"/>
                    <a:ea typeface="Lato" pitchFamily="34" charset="0"/>
                    <a:cs typeface="Lato" pitchFamily="34" charset="0"/>
                  </a:rPr>
                  <a:t> ipsum </a:t>
                </a:r>
                <a:r>
                  <a:rPr lang="pt-BR" sz="2400" dirty="0" err="1">
                    <a:solidFill>
                      <a:schemeClr val="bg1">
                        <a:lumMod val="65000"/>
                      </a:schemeClr>
                    </a:solidFill>
                    <a:latin typeface="Lato" pitchFamily="34" charset="0"/>
                    <a:ea typeface="Lato" pitchFamily="34" charset="0"/>
                    <a:cs typeface="Lato" pitchFamily="34" charset="0"/>
                  </a:rPr>
                  <a:t>dolor</a:t>
                </a:r>
                <a:r>
                  <a:rPr lang="pt-BR" sz="2400" dirty="0">
                    <a:solidFill>
                      <a:schemeClr val="bg1">
                        <a:lumMod val="65000"/>
                      </a:schemeClr>
                    </a:solidFill>
                    <a:latin typeface="Lato" pitchFamily="34" charset="0"/>
                    <a:ea typeface="Lato" pitchFamily="34" charset="0"/>
                    <a:cs typeface="Lato" pitchFamily="34" charset="0"/>
                  </a:rPr>
                  <a:t> </a:t>
                </a:r>
                <a:r>
                  <a:rPr lang="pt-BR" sz="2400" dirty="0" err="1">
                    <a:solidFill>
                      <a:schemeClr val="bg1">
                        <a:lumMod val="65000"/>
                      </a:schemeClr>
                    </a:solidFill>
                    <a:latin typeface="Lato" pitchFamily="34" charset="0"/>
                    <a:ea typeface="Lato" pitchFamily="34" charset="0"/>
                    <a:cs typeface="Lato" pitchFamily="34" charset="0"/>
                  </a:rPr>
                  <a:t>sit</a:t>
                </a:r>
                <a:r>
                  <a:rPr lang="pt-BR" sz="2400" dirty="0">
                    <a:solidFill>
                      <a:schemeClr val="bg1">
                        <a:lumMod val="65000"/>
                      </a:schemeClr>
                    </a:solidFill>
                    <a:latin typeface="Lato" pitchFamily="34" charset="0"/>
                    <a:ea typeface="Lato" pitchFamily="34" charset="0"/>
                    <a:cs typeface="Lato" pitchFamily="34" charset="0"/>
                  </a:rPr>
                  <a:t> </a:t>
                </a:r>
                <a:r>
                  <a:rPr lang="pt-BR" sz="2400" dirty="0" err="1">
                    <a:solidFill>
                      <a:schemeClr val="bg1">
                        <a:lumMod val="65000"/>
                      </a:schemeClr>
                    </a:solidFill>
                    <a:latin typeface="Lato" pitchFamily="34" charset="0"/>
                    <a:ea typeface="Lato" pitchFamily="34" charset="0"/>
                    <a:cs typeface="Lato" pitchFamily="34" charset="0"/>
                  </a:rPr>
                  <a:t>amet</a:t>
                </a:r>
                <a:r>
                  <a:rPr lang="pt-BR" sz="2400" dirty="0">
                    <a:solidFill>
                      <a:schemeClr val="bg1">
                        <a:lumMod val="65000"/>
                      </a:schemeClr>
                    </a:solidFill>
                    <a:latin typeface="Lato" pitchFamily="34" charset="0"/>
                    <a:ea typeface="Lato" pitchFamily="34" charset="0"/>
                    <a:cs typeface="Lato" pitchFamily="34" charset="0"/>
                  </a:rPr>
                  <a:t>, </a:t>
                </a:r>
                <a:r>
                  <a:rPr lang="pt-BR" sz="2400" dirty="0" err="1">
                    <a:solidFill>
                      <a:schemeClr val="bg1">
                        <a:lumMod val="65000"/>
                      </a:schemeClr>
                    </a:solidFill>
                    <a:latin typeface="Lato" pitchFamily="34" charset="0"/>
                    <a:ea typeface="Lato" pitchFamily="34" charset="0"/>
                    <a:cs typeface="Lato" pitchFamily="34" charset="0"/>
                  </a:rPr>
                  <a:t>consectetur</a:t>
                </a:r>
                <a:r>
                  <a:rPr lang="pt-BR" sz="2400" dirty="0">
                    <a:solidFill>
                      <a:schemeClr val="bg1">
                        <a:lumMod val="65000"/>
                      </a:schemeClr>
                    </a:solidFill>
                    <a:latin typeface="Lato" pitchFamily="34" charset="0"/>
                    <a:ea typeface="Lato" pitchFamily="34" charset="0"/>
                    <a:cs typeface="Lato" pitchFamily="34" charset="0"/>
                  </a:rPr>
                  <a:t> </a:t>
                </a:r>
                <a:r>
                  <a:rPr lang="pt-BR" sz="2400" dirty="0" err="1">
                    <a:solidFill>
                      <a:schemeClr val="bg1">
                        <a:lumMod val="65000"/>
                      </a:schemeClr>
                    </a:solidFill>
                    <a:latin typeface="Lato" pitchFamily="34" charset="0"/>
                    <a:ea typeface="Lato" pitchFamily="34" charset="0"/>
                    <a:cs typeface="Lato" pitchFamily="34" charset="0"/>
                  </a:rPr>
                  <a:t>adipiscing</a:t>
                </a:r>
                <a:r>
                  <a:rPr lang="pt-BR" sz="2400" dirty="0">
                    <a:solidFill>
                      <a:schemeClr val="bg1">
                        <a:lumMod val="65000"/>
                      </a:schemeClr>
                    </a:solidFill>
                    <a:latin typeface="Lato" pitchFamily="34" charset="0"/>
                    <a:ea typeface="Lato" pitchFamily="34" charset="0"/>
                    <a:cs typeface="Lato" pitchFamily="34" charset="0"/>
                  </a:rPr>
                  <a:t> </a:t>
                </a:r>
                <a:r>
                  <a:rPr lang="pt-BR" sz="2400" dirty="0" err="1">
                    <a:solidFill>
                      <a:schemeClr val="bg1">
                        <a:lumMod val="65000"/>
                      </a:schemeClr>
                    </a:solidFill>
                    <a:latin typeface="Lato" pitchFamily="34" charset="0"/>
                    <a:ea typeface="Lato" pitchFamily="34" charset="0"/>
                    <a:cs typeface="Lato" pitchFamily="34" charset="0"/>
                  </a:rPr>
                  <a:t>elit</a:t>
                </a:r>
                <a:r>
                  <a:rPr lang="pt-BR" sz="2400" dirty="0">
                    <a:solidFill>
                      <a:schemeClr val="bg1">
                        <a:lumMod val="65000"/>
                      </a:schemeClr>
                    </a:solidFill>
                    <a:latin typeface="Lato" pitchFamily="34" charset="0"/>
                    <a:ea typeface="Lato" pitchFamily="34" charset="0"/>
                    <a:cs typeface="Lato" pitchFamily="34" charset="0"/>
                  </a:rPr>
                  <a:t>. </a:t>
                </a:r>
                <a:r>
                  <a:rPr lang="pt-BR" sz="2400" dirty="0" err="1">
                    <a:solidFill>
                      <a:schemeClr val="bg1">
                        <a:lumMod val="65000"/>
                      </a:schemeClr>
                    </a:solidFill>
                    <a:latin typeface="Lato" pitchFamily="34" charset="0"/>
                    <a:ea typeface="Lato" pitchFamily="34" charset="0"/>
                    <a:cs typeface="Lato" pitchFamily="34" charset="0"/>
                  </a:rPr>
                  <a:t>Aliquam</a:t>
                </a:r>
                <a:r>
                  <a:rPr lang="pt-BR" sz="2400" dirty="0">
                    <a:solidFill>
                      <a:schemeClr val="bg1">
                        <a:lumMod val="65000"/>
                      </a:schemeClr>
                    </a:solidFill>
                    <a:latin typeface="Lato" pitchFamily="34" charset="0"/>
                    <a:ea typeface="Lato" pitchFamily="34" charset="0"/>
                    <a:cs typeface="Lato" pitchFamily="34" charset="0"/>
                  </a:rPr>
                  <a:t> </a:t>
                </a:r>
                <a:r>
                  <a:rPr lang="pt-BR" sz="2400" dirty="0" err="1">
                    <a:solidFill>
                      <a:schemeClr val="bg1">
                        <a:lumMod val="65000"/>
                      </a:schemeClr>
                    </a:solidFill>
                    <a:latin typeface="Lato" pitchFamily="34" charset="0"/>
                    <a:ea typeface="Lato" pitchFamily="34" charset="0"/>
                    <a:cs typeface="Lato" pitchFamily="34" charset="0"/>
                  </a:rPr>
                  <a:t>tincidunt</a:t>
                </a:r>
                <a:r>
                  <a:rPr lang="pt-BR" sz="2400" dirty="0">
                    <a:solidFill>
                      <a:schemeClr val="bg1">
                        <a:lumMod val="65000"/>
                      </a:schemeClr>
                    </a:solidFill>
                    <a:latin typeface="Lato" pitchFamily="34" charset="0"/>
                    <a:ea typeface="Lato" pitchFamily="34" charset="0"/>
                    <a:cs typeface="Lato" pitchFamily="34" charset="0"/>
                  </a:rPr>
                  <a:t> ante </a:t>
                </a:r>
                <a:r>
                  <a:rPr lang="pt-BR" sz="2400" dirty="0" err="1">
                    <a:solidFill>
                      <a:schemeClr val="bg1">
                        <a:lumMod val="65000"/>
                      </a:schemeClr>
                    </a:solidFill>
                    <a:latin typeface="Lato" pitchFamily="34" charset="0"/>
                    <a:ea typeface="Lato" pitchFamily="34" charset="0"/>
                    <a:cs typeface="Lato" pitchFamily="34" charset="0"/>
                  </a:rPr>
                  <a:t>nec</a:t>
                </a:r>
                <a:r>
                  <a:rPr lang="pt-BR" sz="2400" dirty="0">
                    <a:solidFill>
                      <a:schemeClr val="bg1">
                        <a:lumMod val="65000"/>
                      </a:schemeClr>
                    </a:solidFill>
                    <a:latin typeface="Lato" pitchFamily="34" charset="0"/>
                    <a:ea typeface="Lato" pitchFamily="34" charset="0"/>
                    <a:cs typeface="Lato" pitchFamily="34" charset="0"/>
                  </a:rPr>
                  <a:t> sem </a:t>
                </a:r>
                <a:r>
                  <a:rPr lang="pt-BR" sz="2400" dirty="0" err="1">
                    <a:solidFill>
                      <a:schemeClr val="bg1">
                        <a:lumMod val="65000"/>
                      </a:schemeClr>
                    </a:solidFill>
                    <a:latin typeface="Lato" pitchFamily="34" charset="0"/>
                    <a:ea typeface="Lato" pitchFamily="34" charset="0"/>
                    <a:cs typeface="Lato" pitchFamily="34" charset="0"/>
                  </a:rPr>
                  <a:t>congue</a:t>
                </a:r>
                <a:r>
                  <a:rPr lang="pt-BR" sz="2400" dirty="0">
                    <a:solidFill>
                      <a:schemeClr val="bg1">
                        <a:lumMod val="65000"/>
                      </a:schemeClr>
                    </a:solidFill>
                    <a:latin typeface="Lato" pitchFamily="34" charset="0"/>
                    <a:ea typeface="Lato" pitchFamily="34" charset="0"/>
                    <a:cs typeface="Lato" pitchFamily="34" charset="0"/>
                  </a:rPr>
                  <a:t> </a:t>
                </a:r>
                <a:r>
                  <a:rPr lang="pt-BR" sz="2400" dirty="0" err="1">
                    <a:solidFill>
                      <a:schemeClr val="bg1">
                        <a:lumMod val="65000"/>
                      </a:schemeClr>
                    </a:solidFill>
                    <a:latin typeface="Lato" pitchFamily="34" charset="0"/>
                    <a:ea typeface="Lato" pitchFamily="34" charset="0"/>
                    <a:cs typeface="Lato" pitchFamily="34" charset="0"/>
                  </a:rPr>
                  <a:t>conva</a:t>
                </a:r>
                <a:r>
                  <a:rPr lang="pt-BR" sz="2400" dirty="0">
                    <a:solidFill>
                      <a:schemeClr val="bg1">
                        <a:lumMod val="65000"/>
                      </a:schemeClr>
                    </a:solidFill>
                    <a:latin typeface="Lato" pitchFamily="34" charset="0"/>
                    <a:ea typeface="Lato" pitchFamily="34" charset="0"/>
                    <a:cs typeface="Lato" pitchFamily="34" charset="0"/>
                  </a:rPr>
                  <a:t> </a:t>
                </a:r>
                <a:r>
                  <a:rPr lang="pt-BR" sz="2400" dirty="0" err="1">
                    <a:solidFill>
                      <a:schemeClr val="bg1">
                        <a:lumMod val="65000"/>
                      </a:schemeClr>
                    </a:solidFill>
                    <a:latin typeface="Lato" pitchFamily="34" charset="0"/>
                    <a:ea typeface="Lato" pitchFamily="34" charset="0"/>
                    <a:cs typeface="Lato" pitchFamily="34" charset="0"/>
                  </a:rPr>
                  <a:t>ornare</a:t>
                </a:r>
                <a:r>
                  <a:rPr lang="pt-BR" sz="2400" dirty="0">
                    <a:solidFill>
                      <a:schemeClr val="bg1">
                        <a:lumMod val="65000"/>
                      </a:schemeClr>
                    </a:solidFill>
                    <a:latin typeface="Lato" pitchFamily="34" charset="0"/>
                    <a:ea typeface="Lato" pitchFamily="34" charset="0"/>
                    <a:cs typeface="Lato" pitchFamily="34" charset="0"/>
                  </a:rPr>
                  <a:t> ante </a:t>
                </a:r>
                <a:r>
                  <a:rPr lang="pt-BR" sz="2400" dirty="0" err="1">
                    <a:solidFill>
                      <a:schemeClr val="bg1">
                        <a:lumMod val="65000"/>
                      </a:schemeClr>
                    </a:solidFill>
                    <a:latin typeface="Lato" pitchFamily="34" charset="0"/>
                    <a:ea typeface="Lato" pitchFamily="34" charset="0"/>
                    <a:cs typeface="Lato" pitchFamily="34" charset="0"/>
                  </a:rPr>
                  <a:t>Lorem</a:t>
                </a:r>
                <a:r>
                  <a:rPr lang="pt-BR" sz="2400" dirty="0">
                    <a:solidFill>
                      <a:schemeClr val="bg1">
                        <a:lumMod val="65000"/>
                      </a:schemeClr>
                    </a:solidFill>
                    <a:latin typeface="Lato" pitchFamily="34" charset="0"/>
                    <a:ea typeface="Lato" pitchFamily="34" charset="0"/>
                    <a:cs typeface="Lato" pitchFamily="34" charset="0"/>
                  </a:rPr>
                  <a:t> ipsum </a:t>
                </a:r>
                <a:r>
                  <a:rPr lang="pt-BR" sz="2400" dirty="0" err="1">
                    <a:solidFill>
                      <a:schemeClr val="bg1">
                        <a:lumMod val="65000"/>
                      </a:schemeClr>
                    </a:solidFill>
                    <a:latin typeface="Lato" pitchFamily="34" charset="0"/>
                    <a:ea typeface="Lato" pitchFamily="34" charset="0"/>
                    <a:cs typeface="Lato" pitchFamily="34" charset="0"/>
                  </a:rPr>
                  <a:t>dolor</a:t>
                </a:r>
                <a:r>
                  <a:rPr lang="pt-BR" sz="2400" dirty="0">
                    <a:solidFill>
                      <a:schemeClr val="bg1">
                        <a:lumMod val="65000"/>
                      </a:schemeClr>
                    </a:solidFill>
                    <a:latin typeface="Lato" pitchFamily="34" charset="0"/>
                    <a:ea typeface="Lato" pitchFamily="34" charset="0"/>
                    <a:cs typeface="Lato" pitchFamily="34" charset="0"/>
                  </a:rPr>
                  <a:t> </a:t>
                </a:r>
                <a:r>
                  <a:rPr lang="pt-BR" sz="2400" dirty="0" err="1">
                    <a:solidFill>
                      <a:schemeClr val="bg1">
                        <a:lumMod val="65000"/>
                      </a:schemeClr>
                    </a:solidFill>
                    <a:latin typeface="Lato" pitchFamily="34" charset="0"/>
                    <a:ea typeface="Lato" pitchFamily="34" charset="0"/>
                    <a:cs typeface="Lato" pitchFamily="34" charset="0"/>
                  </a:rPr>
                  <a:t>sit</a:t>
                </a:r>
                <a:r>
                  <a:rPr lang="pt-BR" sz="2400" dirty="0">
                    <a:solidFill>
                      <a:schemeClr val="bg1">
                        <a:lumMod val="65000"/>
                      </a:schemeClr>
                    </a:solidFill>
                    <a:latin typeface="Lato" pitchFamily="34" charset="0"/>
                    <a:ea typeface="Lato" pitchFamily="34" charset="0"/>
                    <a:cs typeface="Lato" pitchFamily="34" charset="0"/>
                  </a:rPr>
                  <a:t> </a:t>
                </a:r>
                <a:r>
                  <a:rPr lang="pt-BR" sz="2400" dirty="0" err="1">
                    <a:solidFill>
                      <a:schemeClr val="bg1">
                        <a:lumMod val="65000"/>
                      </a:schemeClr>
                    </a:solidFill>
                    <a:latin typeface="Lato" pitchFamily="34" charset="0"/>
                    <a:ea typeface="Lato" pitchFamily="34" charset="0"/>
                    <a:cs typeface="Lato" pitchFamily="34" charset="0"/>
                  </a:rPr>
                  <a:t>amet</a:t>
                </a:r>
                <a:r>
                  <a:rPr lang="pt-BR" sz="2400" dirty="0">
                    <a:solidFill>
                      <a:schemeClr val="bg1">
                        <a:lumMod val="65000"/>
                      </a:schemeClr>
                    </a:solidFill>
                    <a:latin typeface="Lato" pitchFamily="34" charset="0"/>
                    <a:ea typeface="Lato" pitchFamily="34" charset="0"/>
                    <a:cs typeface="Lato" pitchFamily="34" charset="0"/>
                  </a:rPr>
                  <a:t>, </a:t>
                </a:r>
                <a:r>
                  <a:rPr lang="pt-BR" sz="2400" dirty="0" err="1">
                    <a:solidFill>
                      <a:schemeClr val="bg1">
                        <a:lumMod val="65000"/>
                      </a:schemeClr>
                    </a:solidFill>
                    <a:latin typeface="Lato" pitchFamily="34" charset="0"/>
                    <a:ea typeface="Lato" pitchFamily="34" charset="0"/>
                    <a:cs typeface="Lato" pitchFamily="34" charset="0"/>
                  </a:rPr>
                  <a:t>consectetur</a:t>
                </a:r>
                <a:r>
                  <a:rPr lang="pt-BR" sz="2400" dirty="0">
                    <a:solidFill>
                      <a:schemeClr val="bg1">
                        <a:lumMod val="65000"/>
                      </a:schemeClr>
                    </a:solidFill>
                    <a:latin typeface="Lato" pitchFamily="34" charset="0"/>
                    <a:ea typeface="Lato" pitchFamily="34" charset="0"/>
                    <a:cs typeface="Lato" pitchFamily="34" charset="0"/>
                  </a:rPr>
                  <a:t> </a:t>
                </a:r>
                <a:r>
                  <a:rPr lang="pt-BR" sz="2400" dirty="0" err="1">
                    <a:solidFill>
                      <a:schemeClr val="bg1">
                        <a:lumMod val="65000"/>
                      </a:schemeClr>
                    </a:solidFill>
                    <a:latin typeface="Lato" pitchFamily="34" charset="0"/>
                    <a:ea typeface="Lato" pitchFamily="34" charset="0"/>
                    <a:cs typeface="Lato" pitchFamily="34" charset="0"/>
                  </a:rPr>
                  <a:t>adipiscing</a:t>
                </a:r>
                <a:r>
                  <a:rPr lang="pt-BR" sz="2400" dirty="0">
                    <a:solidFill>
                      <a:schemeClr val="bg1">
                        <a:lumMod val="65000"/>
                      </a:schemeClr>
                    </a:solidFill>
                    <a:latin typeface="Lato" pitchFamily="34" charset="0"/>
                    <a:ea typeface="Lato" pitchFamily="34" charset="0"/>
                    <a:cs typeface="Lato" pitchFamily="34" charset="0"/>
                  </a:rPr>
                  <a:t> </a:t>
                </a:r>
                <a:r>
                  <a:rPr lang="pt-BR" sz="2400" dirty="0" err="1">
                    <a:solidFill>
                      <a:schemeClr val="bg1">
                        <a:lumMod val="65000"/>
                      </a:schemeClr>
                    </a:solidFill>
                    <a:latin typeface="Lato" pitchFamily="34" charset="0"/>
                    <a:ea typeface="Lato" pitchFamily="34" charset="0"/>
                    <a:cs typeface="Lato" pitchFamily="34" charset="0"/>
                  </a:rPr>
                  <a:t>elit</a:t>
                </a:r>
                <a:r>
                  <a:rPr lang="pt-BR" sz="2400" dirty="0">
                    <a:solidFill>
                      <a:schemeClr val="bg1">
                        <a:lumMod val="65000"/>
                      </a:schemeClr>
                    </a:solidFill>
                    <a:latin typeface="Lato" pitchFamily="34" charset="0"/>
                    <a:ea typeface="Lato" pitchFamily="34" charset="0"/>
                    <a:cs typeface="Lato" pitchFamily="34" charset="0"/>
                  </a:rPr>
                  <a:t>.</a:t>
                </a:r>
                <a:endParaRPr lang="en-US" sz="2400" dirty="0">
                  <a:solidFill>
                    <a:schemeClr val="bg1">
                      <a:lumMod val="65000"/>
                    </a:schemeClr>
                  </a:solidFill>
                  <a:latin typeface="Lato" pitchFamily="34" charset="0"/>
                  <a:ea typeface="Lato" pitchFamily="34" charset="0"/>
                  <a:cs typeface="Lato" pitchFamily="34" charset="0"/>
                </a:endParaRPr>
              </a:p>
            </p:txBody>
          </p:sp>
          <p:sp>
            <p:nvSpPr>
              <p:cNvPr id="68" name="TextBox 67"/>
              <p:cNvSpPr txBox="1"/>
              <p:nvPr/>
            </p:nvSpPr>
            <p:spPr>
              <a:xfrm>
                <a:off x="13566229" y="3240662"/>
                <a:ext cx="7850963" cy="558486"/>
              </a:xfrm>
              <a:prstGeom prst="rect">
                <a:avLst/>
              </a:prstGeom>
              <a:noFill/>
            </p:spPr>
            <p:txBody>
              <a:bodyPr wrap="square" lIns="182843" tIns="91422" rIns="182843" bIns="91422" rtlCol="0">
                <a:spAutoFit/>
              </a:bodyPr>
              <a:lstStyle/>
              <a:p>
                <a:pPr defTabSz="1828434" fontAlgn="auto">
                  <a:spcBef>
                    <a:spcPts val="0"/>
                  </a:spcBef>
                  <a:spcAft>
                    <a:spcPts val="0"/>
                  </a:spcAft>
                  <a:defRPr/>
                </a:pPr>
                <a:r>
                  <a:rPr lang="id-ID" sz="3600" b="1" dirty="0" err="1">
                    <a:solidFill>
                      <a:schemeClr val="accent3"/>
                    </a:solidFill>
                    <a:latin typeface="Lato" pitchFamily="34" charset="0"/>
                    <a:ea typeface="Lato" pitchFamily="34" charset="0"/>
                    <a:cs typeface="Lato" pitchFamily="34" charset="0"/>
                  </a:rPr>
                  <a:t>Information</a:t>
                </a:r>
                <a:r>
                  <a:rPr lang="id-ID" sz="3600" b="1" dirty="0">
                    <a:solidFill>
                      <a:schemeClr val="accent3"/>
                    </a:solidFill>
                    <a:latin typeface="Lato" pitchFamily="34" charset="0"/>
                    <a:ea typeface="Lato" pitchFamily="34" charset="0"/>
                    <a:cs typeface="Lato" pitchFamily="34" charset="0"/>
                  </a:rPr>
                  <a:t> Here</a:t>
                </a:r>
              </a:p>
            </p:txBody>
          </p:sp>
        </p:grpSp>
        <p:grpSp>
          <p:nvGrpSpPr>
            <p:cNvPr id="109" name="Group 108"/>
            <p:cNvGrpSpPr/>
            <p:nvPr/>
          </p:nvGrpSpPr>
          <p:grpSpPr>
            <a:xfrm>
              <a:off x="17724437" y="11188555"/>
              <a:ext cx="4030052" cy="2603645"/>
              <a:chOff x="6294437" y="4114800"/>
              <a:chExt cx="7593619" cy="4012255"/>
            </a:xfrm>
          </p:grpSpPr>
          <p:sp>
            <p:nvSpPr>
              <p:cNvPr id="110" name="Freeform 10"/>
              <p:cNvSpPr>
                <a:spLocks/>
              </p:cNvSpPr>
              <p:nvPr/>
            </p:nvSpPr>
            <p:spPr bwMode="auto">
              <a:xfrm flipV="1">
                <a:off x="6294437" y="4114800"/>
                <a:ext cx="7593619" cy="735655"/>
              </a:xfrm>
              <a:custGeom>
                <a:avLst/>
                <a:gdLst>
                  <a:gd name="T0" fmla="*/ 588 w 588"/>
                  <a:gd name="T1" fmla="*/ 0 h 142"/>
                  <a:gd name="T2" fmla="*/ 0 w 588"/>
                  <a:gd name="T3" fmla="*/ 0 h 142"/>
                  <a:gd name="T4" fmla="*/ 92 w 588"/>
                  <a:gd name="T5" fmla="*/ 142 h 142"/>
                  <a:gd name="T6" fmla="*/ 496 w 588"/>
                  <a:gd name="T7" fmla="*/ 142 h 142"/>
                  <a:gd name="T8" fmla="*/ 588 w 588"/>
                  <a:gd name="T9" fmla="*/ 0 h 142"/>
                </a:gdLst>
                <a:ahLst/>
                <a:cxnLst>
                  <a:cxn ang="0">
                    <a:pos x="T0" y="T1"/>
                  </a:cxn>
                  <a:cxn ang="0">
                    <a:pos x="T2" y="T3"/>
                  </a:cxn>
                  <a:cxn ang="0">
                    <a:pos x="T4" y="T5"/>
                  </a:cxn>
                  <a:cxn ang="0">
                    <a:pos x="T6" y="T7"/>
                  </a:cxn>
                  <a:cxn ang="0">
                    <a:pos x="T8" y="T9"/>
                  </a:cxn>
                </a:cxnLst>
                <a:rect l="0" t="0" r="r" b="b"/>
                <a:pathLst>
                  <a:path w="588" h="142">
                    <a:moveTo>
                      <a:pt x="588" y="0"/>
                    </a:moveTo>
                    <a:lnTo>
                      <a:pt x="0" y="0"/>
                    </a:lnTo>
                    <a:lnTo>
                      <a:pt x="92" y="142"/>
                    </a:lnTo>
                    <a:lnTo>
                      <a:pt x="496" y="142"/>
                    </a:lnTo>
                    <a:lnTo>
                      <a:pt x="588" y="0"/>
                    </a:lnTo>
                    <a:close/>
                  </a:path>
                </a:pathLst>
              </a:custGeom>
              <a:solidFill>
                <a:schemeClr val="accent2">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11" name="Rectangle 110"/>
              <p:cNvSpPr/>
              <p:nvPr/>
            </p:nvSpPr>
            <p:spPr>
              <a:xfrm>
                <a:off x="6294438" y="4850455"/>
                <a:ext cx="7593618" cy="3276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2" name="Group 111"/>
            <p:cNvGrpSpPr/>
            <p:nvPr/>
          </p:nvGrpSpPr>
          <p:grpSpPr>
            <a:xfrm>
              <a:off x="17737816" y="8729663"/>
              <a:ext cx="4030052" cy="2603645"/>
              <a:chOff x="6294437" y="4114800"/>
              <a:chExt cx="7593619" cy="4012255"/>
            </a:xfrm>
            <a:solidFill>
              <a:schemeClr val="accent3"/>
            </a:solidFill>
          </p:grpSpPr>
          <p:sp>
            <p:nvSpPr>
              <p:cNvPr id="113" name="Freeform 10"/>
              <p:cNvSpPr>
                <a:spLocks/>
              </p:cNvSpPr>
              <p:nvPr/>
            </p:nvSpPr>
            <p:spPr bwMode="auto">
              <a:xfrm flipV="1">
                <a:off x="6294437" y="4114800"/>
                <a:ext cx="7593619" cy="735655"/>
              </a:xfrm>
              <a:custGeom>
                <a:avLst/>
                <a:gdLst>
                  <a:gd name="T0" fmla="*/ 588 w 588"/>
                  <a:gd name="T1" fmla="*/ 0 h 142"/>
                  <a:gd name="T2" fmla="*/ 0 w 588"/>
                  <a:gd name="T3" fmla="*/ 0 h 142"/>
                  <a:gd name="T4" fmla="*/ 92 w 588"/>
                  <a:gd name="T5" fmla="*/ 142 h 142"/>
                  <a:gd name="T6" fmla="*/ 496 w 588"/>
                  <a:gd name="T7" fmla="*/ 142 h 142"/>
                  <a:gd name="T8" fmla="*/ 588 w 588"/>
                  <a:gd name="T9" fmla="*/ 0 h 142"/>
                </a:gdLst>
                <a:ahLst/>
                <a:cxnLst>
                  <a:cxn ang="0">
                    <a:pos x="T0" y="T1"/>
                  </a:cxn>
                  <a:cxn ang="0">
                    <a:pos x="T2" y="T3"/>
                  </a:cxn>
                  <a:cxn ang="0">
                    <a:pos x="T4" y="T5"/>
                  </a:cxn>
                  <a:cxn ang="0">
                    <a:pos x="T6" y="T7"/>
                  </a:cxn>
                  <a:cxn ang="0">
                    <a:pos x="T8" y="T9"/>
                  </a:cxn>
                </a:cxnLst>
                <a:rect l="0" t="0" r="r" b="b"/>
                <a:pathLst>
                  <a:path w="588" h="142">
                    <a:moveTo>
                      <a:pt x="588" y="0"/>
                    </a:moveTo>
                    <a:lnTo>
                      <a:pt x="0" y="0"/>
                    </a:lnTo>
                    <a:lnTo>
                      <a:pt x="92" y="142"/>
                    </a:lnTo>
                    <a:lnTo>
                      <a:pt x="496" y="142"/>
                    </a:lnTo>
                    <a:lnTo>
                      <a:pt x="588" y="0"/>
                    </a:lnTo>
                    <a:close/>
                  </a:path>
                </a:pathLst>
              </a:custGeom>
              <a:solidFill>
                <a:schemeClr val="accent3">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14" name="Rectangle 113"/>
              <p:cNvSpPr/>
              <p:nvPr/>
            </p:nvSpPr>
            <p:spPr>
              <a:xfrm>
                <a:off x="6294438" y="4850455"/>
                <a:ext cx="7593618" cy="3276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5" name="Group 114"/>
            <p:cNvGrpSpPr/>
            <p:nvPr/>
          </p:nvGrpSpPr>
          <p:grpSpPr>
            <a:xfrm>
              <a:off x="2332037" y="11125200"/>
              <a:ext cx="4030052" cy="2603645"/>
              <a:chOff x="6294437" y="4114800"/>
              <a:chExt cx="7593619" cy="4012255"/>
            </a:xfrm>
            <a:solidFill>
              <a:schemeClr val="accent5"/>
            </a:solidFill>
          </p:grpSpPr>
          <p:sp>
            <p:nvSpPr>
              <p:cNvPr id="116" name="Freeform 10"/>
              <p:cNvSpPr>
                <a:spLocks/>
              </p:cNvSpPr>
              <p:nvPr/>
            </p:nvSpPr>
            <p:spPr bwMode="auto">
              <a:xfrm flipV="1">
                <a:off x="6294437" y="4114800"/>
                <a:ext cx="7593619" cy="735655"/>
              </a:xfrm>
              <a:custGeom>
                <a:avLst/>
                <a:gdLst>
                  <a:gd name="T0" fmla="*/ 588 w 588"/>
                  <a:gd name="T1" fmla="*/ 0 h 142"/>
                  <a:gd name="T2" fmla="*/ 0 w 588"/>
                  <a:gd name="T3" fmla="*/ 0 h 142"/>
                  <a:gd name="T4" fmla="*/ 92 w 588"/>
                  <a:gd name="T5" fmla="*/ 142 h 142"/>
                  <a:gd name="T6" fmla="*/ 496 w 588"/>
                  <a:gd name="T7" fmla="*/ 142 h 142"/>
                  <a:gd name="T8" fmla="*/ 588 w 588"/>
                  <a:gd name="T9" fmla="*/ 0 h 142"/>
                </a:gdLst>
                <a:ahLst/>
                <a:cxnLst>
                  <a:cxn ang="0">
                    <a:pos x="T0" y="T1"/>
                  </a:cxn>
                  <a:cxn ang="0">
                    <a:pos x="T2" y="T3"/>
                  </a:cxn>
                  <a:cxn ang="0">
                    <a:pos x="T4" y="T5"/>
                  </a:cxn>
                  <a:cxn ang="0">
                    <a:pos x="T6" y="T7"/>
                  </a:cxn>
                  <a:cxn ang="0">
                    <a:pos x="T8" y="T9"/>
                  </a:cxn>
                </a:cxnLst>
                <a:rect l="0" t="0" r="r" b="b"/>
                <a:pathLst>
                  <a:path w="588" h="142">
                    <a:moveTo>
                      <a:pt x="588" y="0"/>
                    </a:moveTo>
                    <a:lnTo>
                      <a:pt x="0" y="0"/>
                    </a:lnTo>
                    <a:lnTo>
                      <a:pt x="92" y="142"/>
                    </a:lnTo>
                    <a:lnTo>
                      <a:pt x="496" y="142"/>
                    </a:lnTo>
                    <a:lnTo>
                      <a:pt x="588" y="0"/>
                    </a:lnTo>
                    <a:close/>
                  </a:path>
                </a:pathLst>
              </a:custGeom>
              <a:solidFill>
                <a:schemeClr val="accent5">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17" name="Rectangle 116"/>
              <p:cNvSpPr/>
              <p:nvPr/>
            </p:nvSpPr>
            <p:spPr>
              <a:xfrm>
                <a:off x="6294438" y="4850455"/>
                <a:ext cx="7593618" cy="3276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8" name="Group 117"/>
            <p:cNvGrpSpPr/>
            <p:nvPr/>
          </p:nvGrpSpPr>
          <p:grpSpPr>
            <a:xfrm>
              <a:off x="2386412" y="8763000"/>
              <a:ext cx="4030052" cy="2603645"/>
              <a:chOff x="6294437" y="4114800"/>
              <a:chExt cx="7593619" cy="4012255"/>
            </a:xfrm>
            <a:solidFill>
              <a:schemeClr val="accent6"/>
            </a:solidFill>
          </p:grpSpPr>
          <p:sp>
            <p:nvSpPr>
              <p:cNvPr id="119" name="Freeform 10"/>
              <p:cNvSpPr>
                <a:spLocks/>
              </p:cNvSpPr>
              <p:nvPr/>
            </p:nvSpPr>
            <p:spPr bwMode="auto">
              <a:xfrm flipV="1">
                <a:off x="6294437" y="4114800"/>
                <a:ext cx="7593619" cy="735655"/>
              </a:xfrm>
              <a:custGeom>
                <a:avLst/>
                <a:gdLst>
                  <a:gd name="T0" fmla="*/ 588 w 588"/>
                  <a:gd name="T1" fmla="*/ 0 h 142"/>
                  <a:gd name="T2" fmla="*/ 0 w 588"/>
                  <a:gd name="T3" fmla="*/ 0 h 142"/>
                  <a:gd name="T4" fmla="*/ 92 w 588"/>
                  <a:gd name="T5" fmla="*/ 142 h 142"/>
                  <a:gd name="T6" fmla="*/ 496 w 588"/>
                  <a:gd name="T7" fmla="*/ 142 h 142"/>
                  <a:gd name="T8" fmla="*/ 588 w 588"/>
                  <a:gd name="T9" fmla="*/ 0 h 142"/>
                </a:gdLst>
                <a:ahLst/>
                <a:cxnLst>
                  <a:cxn ang="0">
                    <a:pos x="T0" y="T1"/>
                  </a:cxn>
                  <a:cxn ang="0">
                    <a:pos x="T2" y="T3"/>
                  </a:cxn>
                  <a:cxn ang="0">
                    <a:pos x="T4" y="T5"/>
                  </a:cxn>
                  <a:cxn ang="0">
                    <a:pos x="T6" y="T7"/>
                  </a:cxn>
                  <a:cxn ang="0">
                    <a:pos x="T8" y="T9"/>
                  </a:cxn>
                </a:cxnLst>
                <a:rect l="0" t="0" r="r" b="b"/>
                <a:pathLst>
                  <a:path w="588" h="142">
                    <a:moveTo>
                      <a:pt x="588" y="0"/>
                    </a:moveTo>
                    <a:lnTo>
                      <a:pt x="0" y="0"/>
                    </a:lnTo>
                    <a:lnTo>
                      <a:pt x="92" y="142"/>
                    </a:lnTo>
                    <a:lnTo>
                      <a:pt x="496" y="142"/>
                    </a:lnTo>
                    <a:lnTo>
                      <a:pt x="588" y="0"/>
                    </a:lnTo>
                    <a:close/>
                  </a:path>
                </a:pathLst>
              </a:custGeom>
              <a:solidFill>
                <a:schemeClr val="accent6">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120" name="Rectangle 119"/>
              <p:cNvSpPr/>
              <p:nvPr/>
            </p:nvSpPr>
            <p:spPr>
              <a:xfrm>
                <a:off x="6294438" y="4850455"/>
                <a:ext cx="7593618" cy="3276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1" name="Group 120"/>
            <p:cNvGrpSpPr/>
            <p:nvPr/>
          </p:nvGrpSpPr>
          <p:grpSpPr>
            <a:xfrm>
              <a:off x="2388905" y="9743543"/>
              <a:ext cx="3810003" cy="1218621"/>
              <a:chOff x="2641527" y="2706506"/>
              <a:chExt cx="3810003" cy="1218621"/>
            </a:xfrm>
          </p:grpSpPr>
          <p:sp>
            <p:nvSpPr>
              <p:cNvPr id="122" name="TextBox 121"/>
              <p:cNvSpPr txBox="1"/>
              <p:nvPr/>
            </p:nvSpPr>
            <p:spPr>
              <a:xfrm>
                <a:off x="2641527" y="3278833"/>
                <a:ext cx="3810003" cy="646294"/>
              </a:xfrm>
              <a:prstGeom prst="rect">
                <a:avLst/>
              </a:prstGeom>
              <a:noFill/>
            </p:spPr>
            <p:txBody>
              <a:bodyPr wrap="square" lIns="182843" tIns="91422" rIns="182843" bIns="91422" rtlCol="0">
                <a:spAutoFit/>
              </a:bodyPr>
              <a:lstStyle/>
              <a:p>
                <a:pPr algn="ctr"/>
                <a:r>
                  <a:rPr lang="en-US" sz="3000" b="1" dirty="0" smtClean="0">
                    <a:solidFill>
                      <a:schemeClr val="bg1"/>
                    </a:solidFill>
                    <a:latin typeface="Lato Black" pitchFamily="34" charset="0"/>
                    <a:ea typeface="Lato Black" pitchFamily="34" charset="0"/>
                    <a:cs typeface="Lato Black" pitchFamily="34" charset="0"/>
                  </a:rPr>
                  <a:t>TARGETING</a:t>
                </a:r>
                <a:endParaRPr lang="id-ID" sz="3000" b="1" dirty="0">
                  <a:solidFill>
                    <a:schemeClr val="bg1"/>
                  </a:solidFill>
                  <a:latin typeface="Lato Black" pitchFamily="34" charset="0"/>
                  <a:ea typeface="Lato Black" pitchFamily="34" charset="0"/>
                  <a:cs typeface="Lato Black" pitchFamily="34" charset="0"/>
                </a:endParaRPr>
              </a:p>
            </p:txBody>
          </p:sp>
          <p:sp>
            <p:nvSpPr>
              <p:cNvPr id="123" name="TextBox 122"/>
              <p:cNvSpPr txBox="1"/>
              <p:nvPr/>
            </p:nvSpPr>
            <p:spPr>
              <a:xfrm>
                <a:off x="2961552" y="2706506"/>
                <a:ext cx="3337575" cy="707850"/>
              </a:xfrm>
              <a:prstGeom prst="rect">
                <a:avLst/>
              </a:prstGeom>
              <a:noFill/>
            </p:spPr>
            <p:txBody>
              <a:bodyPr wrap="square" lIns="182843" tIns="91422" rIns="182843" bIns="91422" rtlCol="0">
                <a:spAutoFit/>
              </a:bodyPr>
              <a:lstStyle/>
              <a:p>
                <a:pPr algn="ctr"/>
                <a:r>
                  <a:rPr lang="en-US" sz="3400" b="1" dirty="0" smtClean="0">
                    <a:solidFill>
                      <a:schemeClr val="bg1"/>
                    </a:solidFill>
                    <a:latin typeface="Lato Black" pitchFamily="34" charset="0"/>
                    <a:ea typeface="Lato Black" pitchFamily="34" charset="0"/>
                    <a:cs typeface="Lato Black" pitchFamily="34" charset="0"/>
                  </a:rPr>
                  <a:t>78%</a:t>
                </a:r>
                <a:endParaRPr lang="id-ID" sz="3400" b="1" dirty="0">
                  <a:solidFill>
                    <a:schemeClr val="bg1"/>
                  </a:solidFill>
                  <a:latin typeface="Lato Black" pitchFamily="34" charset="0"/>
                  <a:ea typeface="Lato Black" pitchFamily="34" charset="0"/>
                  <a:cs typeface="Lato Black" pitchFamily="34" charset="0"/>
                </a:endParaRPr>
              </a:p>
            </p:txBody>
          </p:sp>
        </p:grpSp>
        <p:grpSp>
          <p:nvGrpSpPr>
            <p:cNvPr id="124" name="Group 123"/>
            <p:cNvGrpSpPr/>
            <p:nvPr/>
          </p:nvGrpSpPr>
          <p:grpSpPr>
            <a:xfrm>
              <a:off x="2369954" y="12072836"/>
              <a:ext cx="3810003" cy="1218621"/>
              <a:chOff x="2641527" y="2706506"/>
              <a:chExt cx="3810003" cy="1218621"/>
            </a:xfrm>
          </p:grpSpPr>
          <p:sp>
            <p:nvSpPr>
              <p:cNvPr id="125" name="TextBox 124"/>
              <p:cNvSpPr txBox="1"/>
              <p:nvPr/>
            </p:nvSpPr>
            <p:spPr>
              <a:xfrm>
                <a:off x="2641527" y="3278833"/>
                <a:ext cx="3810003" cy="646294"/>
              </a:xfrm>
              <a:prstGeom prst="rect">
                <a:avLst/>
              </a:prstGeom>
              <a:noFill/>
            </p:spPr>
            <p:txBody>
              <a:bodyPr wrap="square" lIns="182843" tIns="91422" rIns="182843" bIns="91422" rtlCol="0">
                <a:spAutoFit/>
              </a:bodyPr>
              <a:lstStyle/>
              <a:p>
                <a:pPr algn="ctr"/>
                <a:r>
                  <a:rPr lang="en-US" sz="3000" b="1" dirty="0" smtClean="0">
                    <a:solidFill>
                      <a:schemeClr val="bg1"/>
                    </a:solidFill>
                    <a:latin typeface="Lato Black" pitchFamily="34" charset="0"/>
                    <a:ea typeface="Lato Black" pitchFamily="34" charset="0"/>
                    <a:cs typeface="Lato Black" pitchFamily="34" charset="0"/>
                  </a:rPr>
                  <a:t>ADVERTISE</a:t>
                </a:r>
                <a:endParaRPr lang="id-ID" sz="3000" b="1" dirty="0">
                  <a:solidFill>
                    <a:schemeClr val="bg1"/>
                  </a:solidFill>
                  <a:latin typeface="Lato Black" pitchFamily="34" charset="0"/>
                  <a:ea typeface="Lato Black" pitchFamily="34" charset="0"/>
                  <a:cs typeface="Lato Black" pitchFamily="34" charset="0"/>
                </a:endParaRPr>
              </a:p>
            </p:txBody>
          </p:sp>
          <p:sp>
            <p:nvSpPr>
              <p:cNvPr id="126" name="TextBox 125"/>
              <p:cNvSpPr txBox="1"/>
              <p:nvPr/>
            </p:nvSpPr>
            <p:spPr>
              <a:xfrm>
                <a:off x="2961552" y="2706506"/>
                <a:ext cx="3337575" cy="707850"/>
              </a:xfrm>
              <a:prstGeom prst="rect">
                <a:avLst/>
              </a:prstGeom>
              <a:noFill/>
            </p:spPr>
            <p:txBody>
              <a:bodyPr wrap="square" lIns="182843" tIns="91422" rIns="182843" bIns="91422" rtlCol="0">
                <a:spAutoFit/>
              </a:bodyPr>
              <a:lstStyle/>
              <a:p>
                <a:pPr algn="ctr"/>
                <a:r>
                  <a:rPr lang="en-US" sz="3400" b="1" dirty="0" smtClean="0">
                    <a:solidFill>
                      <a:schemeClr val="bg1"/>
                    </a:solidFill>
                    <a:latin typeface="Lato Black" pitchFamily="34" charset="0"/>
                    <a:ea typeface="Lato Black" pitchFamily="34" charset="0"/>
                    <a:cs typeface="Lato Black" pitchFamily="34" charset="0"/>
                  </a:rPr>
                  <a:t>54%</a:t>
                </a:r>
                <a:endParaRPr lang="id-ID" sz="3400" b="1" dirty="0">
                  <a:solidFill>
                    <a:schemeClr val="bg1"/>
                  </a:solidFill>
                  <a:latin typeface="Lato Black" pitchFamily="34" charset="0"/>
                  <a:ea typeface="Lato Black" pitchFamily="34" charset="0"/>
                  <a:cs typeface="Lato Black" pitchFamily="34" charset="0"/>
                </a:endParaRPr>
              </a:p>
            </p:txBody>
          </p:sp>
        </p:grpSp>
        <p:grpSp>
          <p:nvGrpSpPr>
            <p:cNvPr id="127" name="Group 126"/>
            <p:cNvGrpSpPr/>
            <p:nvPr/>
          </p:nvGrpSpPr>
          <p:grpSpPr>
            <a:xfrm>
              <a:off x="17881826" y="9597753"/>
              <a:ext cx="3810003" cy="1218621"/>
              <a:chOff x="2641527" y="2706506"/>
              <a:chExt cx="3810003" cy="1218621"/>
            </a:xfrm>
          </p:grpSpPr>
          <p:sp>
            <p:nvSpPr>
              <p:cNvPr id="128" name="TextBox 127"/>
              <p:cNvSpPr txBox="1"/>
              <p:nvPr/>
            </p:nvSpPr>
            <p:spPr>
              <a:xfrm>
                <a:off x="2641527" y="3278833"/>
                <a:ext cx="3810003" cy="646294"/>
              </a:xfrm>
              <a:prstGeom prst="rect">
                <a:avLst/>
              </a:prstGeom>
              <a:noFill/>
            </p:spPr>
            <p:txBody>
              <a:bodyPr wrap="square" lIns="182843" tIns="91422" rIns="182843" bIns="91422" rtlCol="0">
                <a:spAutoFit/>
              </a:bodyPr>
              <a:lstStyle/>
              <a:p>
                <a:pPr algn="ctr"/>
                <a:r>
                  <a:rPr lang="en-US" sz="3000" b="1" dirty="0" smtClean="0">
                    <a:solidFill>
                      <a:schemeClr val="bg1"/>
                    </a:solidFill>
                    <a:latin typeface="Lato Black" pitchFamily="34" charset="0"/>
                    <a:ea typeface="Lato Black" pitchFamily="34" charset="0"/>
                    <a:cs typeface="Lato Black" pitchFamily="34" charset="0"/>
                  </a:rPr>
                  <a:t>PROJECT</a:t>
                </a:r>
                <a:endParaRPr lang="id-ID" sz="3000" b="1" dirty="0">
                  <a:solidFill>
                    <a:schemeClr val="bg1"/>
                  </a:solidFill>
                  <a:latin typeface="Lato Black" pitchFamily="34" charset="0"/>
                  <a:ea typeface="Lato Black" pitchFamily="34" charset="0"/>
                  <a:cs typeface="Lato Black" pitchFamily="34" charset="0"/>
                </a:endParaRPr>
              </a:p>
            </p:txBody>
          </p:sp>
          <p:sp>
            <p:nvSpPr>
              <p:cNvPr id="129" name="TextBox 128"/>
              <p:cNvSpPr txBox="1"/>
              <p:nvPr/>
            </p:nvSpPr>
            <p:spPr>
              <a:xfrm>
                <a:off x="2961552" y="2706506"/>
                <a:ext cx="3337575" cy="707850"/>
              </a:xfrm>
              <a:prstGeom prst="rect">
                <a:avLst/>
              </a:prstGeom>
              <a:noFill/>
            </p:spPr>
            <p:txBody>
              <a:bodyPr wrap="square" lIns="182843" tIns="91422" rIns="182843" bIns="91422" rtlCol="0">
                <a:spAutoFit/>
              </a:bodyPr>
              <a:lstStyle/>
              <a:p>
                <a:pPr algn="ctr"/>
                <a:r>
                  <a:rPr lang="en-US" sz="3400" b="1" dirty="0" smtClean="0">
                    <a:solidFill>
                      <a:schemeClr val="bg1"/>
                    </a:solidFill>
                    <a:latin typeface="Lato Black" pitchFamily="34" charset="0"/>
                    <a:ea typeface="Lato Black" pitchFamily="34" charset="0"/>
                    <a:cs typeface="Lato Black" pitchFamily="34" charset="0"/>
                  </a:rPr>
                  <a:t>87%</a:t>
                </a:r>
                <a:endParaRPr lang="id-ID" sz="3400" b="1" dirty="0">
                  <a:solidFill>
                    <a:schemeClr val="bg1"/>
                  </a:solidFill>
                  <a:latin typeface="Lato Black" pitchFamily="34" charset="0"/>
                  <a:ea typeface="Lato Black" pitchFamily="34" charset="0"/>
                  <a:cs typeface="Lato Black" pitchFamily="34" charset="0"/>
                </a:endParaRPr>
              </a:p>
            </p:txBody>
          </p:sp>
        </p:grpSp>
        <p:grpSp>
          <p:nvGrpSpPr>
            <p:cNvPr id="130" name="Group 129"/>
            <p:cNvGrpSpPr/>
            <p:nvPr/>
          </p:nvGrpSpPr>
          <p:grpSpPr>
            <a:xfrm>
              <a:off x="17862875" y="11927046"/>
              <a:ext cx="3810003" cy="1218621"/>
              <a:chOff x="2641527" y="2706506"/>
              <a:chExt cx="3810003" cy="1218621"/>
            </a:xfrm>
          </p:grpSpPr>
          <p:sp>
            <p:nvSpPr>
              <p:cNvPr id="131" name="TextBox 130"/>
              <p:cNvSpPr txBox="1"/>
              <p:nvPr/>
            </p:nvSpPr>
            <p:spPr>
              <a:xfrm>
                <a:off x="2641527" y="3278833"/>
                <a:ext cx="3810003" cy="646294"/>
              </a:xfrm>
              <a:prstGeom prst="rect">
                <a:avLst/>
              </a:prstGeom>
              <a:noFill/>
            </p:spPr>
            <p:txBody>
              <a:bodyPr wrap="square" lIns="182843" tIns="91422" rIns="182843" bIns="91422" rtlCol="0">
                <a:spAutoFit/>
              </a:bodyPr>
              <a:lstStyle/>
              <a:p>
                <a:pPr algn="ctr"/>
                <a:r>
                  <a:rPr lang="en-US" sz="3000" b="1" dirty="0" smtClean="0">
                    <a:solidFill>
                      <a:schemeClr val="bg1"/>
                    </a:solidFill>
                    <a:latin typeface="Lato Black" pitchFamily="34" charset="0"/>
                    <a:ea typeface="Lato Black" pitchFamily="34" charset="0"/>
                    <a:cs typeface="Lato Black" pitchFamily="34" charset="0"/>
                  </a:rPr>
                  <a:t>MANAGEMENT</a:t>
                </a:r>
                <a:endParaRPr lang="id-ID" sz="3000" b="1" dirty="0">
                  <a:solidFill>
                    <a:schemeClr val="bg1"/>
                  </a:solidFill>
                  <a:latin typeface="Lato Black" pitchFamily="34" charset="0"/>
                  <a:ea typeface="Lato Black" pitchFamily="34" charset="0"/>
                  <a:cs typeface="Lato Black" pitchFamily="34" charset="0"/>
                </a:endParaRPr>
              </a:p>
            </p:txBody>
          </p:sp>
          <p:sp>
            <p:nvSpPr>
              <p:cNvPr id="132" name="TextBox 131"/>
              <p:cNvSpPr txBox="1"/>
              <p:nvPr/>
            </p:nvSpPr>
            <p:spPr>
              <a:xfrm>
                <a:off x="2961552" y="2706506"/>
                <a:ext cx="3337575" cy="707850"/>
              </a:xfrm>
              <a:prstGeom prst="rect">
                <a:avLst/>
              </a:prstGeom>
              <a:noFill/>
            </p:spPr>
            <p:txBody>
              <a:bodyPr wrap="square" lIns="182843" tIns="91422" rIns="182843" bIns="91422" rtlCol="0">
                <a:spAutoFit/>
              </a:bodyPr>
              <a:lstStyle/>
              <a:p>
                <a:pPr algn="ctr"/>
                <a:r>
                  <a:rPr lang="en-US" sz="3400" b="1" dirty="0" smtClean="0">
                    <a:solidFill>
                      <a:schemeClr val="bg1"/>
                    </a:solidFill>
                    <a:latin typeface="Lato Black" pitchFamily="34" charset="0"/>
                    <a:ea typeface="Lato Black" pitchFamily="34" charset="0"/>
                    <a:cs typeface="Lato Black" pitchFamily="34" charset="0"/>
                  </a:rPr>
                  <a:t>69%</a:t>
                </a:r>
                <a:endParaRPr lang="id-ID" sz="3400" b="1" dirty="0">
                  <a:solidFill>
                    <a:schemeClr val="bg1"/>
                  </a:solidFill>
                  <a:latin typeface="Lato Black" pitchFamily="34" charset="0"/>
                  <a:ea typeface="Lato Black" pitchFamily="34" charset="0"/>
                  <a:cs typeface="Lato Black" pitchFamily="34" charset="0"/>
                </a:endParaRPr>
              </a:p>
            </p:txBody>
          </p:sp>
        </p:grpSp>
        <p:grpSp>
          <p:nvGrpSpPr>
            <p:cNvPr id="133" name="กลุ่ม 130"/>
            <p:cNvGrpSpPr/>
            <p:nvPr/>
          </p:nvGrpSpPr>
          <p:grpSpPr>
            <a:xfrm>
              <a:off x="1959585" y="3762005"/>
              <a:ext cx="5715000" cy="1329558"/>
              <a:chOff x="13637980" y="4184592"/>
              <a:chExt cx="5715000" cy="1329558"/>
            </a:xfrm>
          </p:grpSpPr>
          <p:sp>
            <p:nvSpPr>
              <p:cNvPr id="134" name="Teardrop 16"/>
              <p:cNvSpPr/>
              <p:nvPr/>
            </p:nvSpPr>
            <p:spPr bwMode="auto">
              <a:xfrm rot="8100000">
                <a:off x="13637980" y="4251690"/>
                <a:ext cx="895064" cy="895297"/>
              </a:xfrm>
              <a:prstGeom prst="teardrop">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a:defRPr/>
                </a:pPr>
                <a:endParaRPr lang="en-US" dirty="0"/>
              </a:p>
            </p:txBody>
          </p:sp>
          <p:sp>
            <p:nvSpPr>
              <p:cNvPr id="135" name="TextBox 134"/>
              <p:cNvSpPr txBox="1"/>
              <p:nvPr/>
            </p:nvSpPr>
            <p:spPr>
              <a:xfrm>
                <a:off x="14785723" y="4184592"/>
                <a:ext cx="4567257" cy="1329558"/>
              </a:xfrm>
              <a:prstGeom prst="rect">
                <a:avLst/>
              </a:prstGeom>
              <a:noFill/>
            </p:spPr>
            <p:txBody>
              <a:bodyPr wrap="square" lIns="219419" tIns="109710" rIns="219419" bIns="109710" rtlCol="0">
                <a:spAutoFit/>
              </a:bodyPr>
              <a:lstStyle/>
              <a:p>
                <a:r>
                  <a:rPr lang="en-US" sz="2400" dirty="0">
                    <a:solidFill>
                      <a:schemeClr val="bg1">
                        <a:lumMod val="65000"/>
                      </a:schemeClr>
                    </a:solidFill>
                    <a:latin typeface="Lato" pitchFamily="34" charset="0"/>
                    <a:ea typeface="Lato" pitchFamily="34" charset="0"/>
                    <a:cs typeface="Lato" pitchFamily="34" charset="0"/>
                  </a:rPr>
                  <a:t>Lorem Ipsum has two main data statistical this </a:t>
                </a:r>
                <a:r>
                  <a:rPr lang="en-US" sz="2400" dirty="0" smtClean="0">
                    <a:solidFill>
                      <a:schemeClr val="bg1">
                        <a:lumMod val="65000"/>
                      </a:schemeClr>
                    </a:solidFill>
                    <a:latin typeface="Lato" pitchFamily="34" charset="0"/>
                    <a:ea typeface="Lato" pitchFamily="34" charset="0"/>
                    <a:cs typeface="Lato" pitchFamily="34" charset="0"/>
                  </a:rPr>
                  <a:t>methodologies</a:t>
                </a:r>
                <a:endParaRPr lang="en-US" sz="2400" dirty="0">
                  <a:solidFill>
                    <a:schemeClr val="bg1">
                      <a:lumMod val="65000"/>
                    </a:schemeClr>
                  </a:solidFill>
                  <a:latin typeface="Lato" pitchFamily="34" charset="0"/>
                  <a:ea typeface="Lato" pitchFamily="34" charset="0"/>
                  <a:cs typeface="Lato" pitchFamily="34" charset="0"/>
                </a:endParaRPr>
              </a:p>
            </p:txBody>
          </p:sp>
          <p:sp>
            <p:nvSpPr>
              <p:cNvPr id="136" name="Freeform 33"/>
              <p:cNvSpPr>
                <a:spLocks noChangeArrowheads="1"/>
              </p:cNvSpPr>
              <p:nvPr/>
            </p:nvSpPr>
            <p:spPr bwMode="auto">
              <a:xfrm>
                <a:off x="13842556" y="4463296"/>
                <a:ext cx="527213" cy="554671"/>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grpSp>
          <p:nvGrpSpPr>
            <p:cNvPr id="137" name="กลุ่ม 130"/>
            <p:cNvGrpSpPr/>
            <p:nvPr/>
          </p:nvGrpSpPr>
          <p:grpSpPr>
            <a:xfrm>
              <a:off x="1959585" y="5757042"/>
              <a:ext cx="5218816" cy="1329558"/>
              <a:chOff x="13637980" y="4184592"/>
              <a:chExt cx="5218816" cy="1329558"/>
            </a:xfrm>
          </p:grpSpPr>
          <p:sp>
            <p:nvSpPr>
              <p:cNvPr id="138" name="Teardrop 16"/>
              <p:cNvSpPr/>
              <p:nvPr/>
            </p:nvSpPr>
            <p:spPr bwMode="auto">
              <a:xfrm rot="8100000">
                <a:off x="13637980" y="4251690"/>
                <a:ext cx="895064" cy="895297"/>
              </a:xfrm>
              <a:prstGeom prst="teardrop">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a:defRPr/>
                </a:pPr>
                <a:endParaRPr lang="en-US" dirty="0"/>
              </a:p>
            </p:txBody>
          </p:sp>
          <p:sp>
            <p:nvSpPr>
              <p:cNvPr id="139" name="TextBox 138"/>
              <p:cNvSpPr txBox="1"/>
              <p:nvPr/>
            </p:nvSpPr>
            <p:spPr>
              <a:xfrm>
                <a:off x="14785724" y="4184592"/>
                <a:ext cx="4071072" cy="1329558"/>
              </a:xfrm>
              <a:prstGeom prst="rect">
                <a:avLst/>
              </a:prstGeom>
              <a:noFill/>
            </p:spPr>
            <p:txBody>
              <a:bodyPr wrap="square" lIns="219419" tIns="109710" rIns="219419" bIns="109710" rtlCol="0">
                <a:spAutoFit/>
              </a:bodyPr>
              <a:lstStyle/>
              <a:p>
                <a:r>
                  <a:rPr lang="en-US" sz="2400" dirty="0">
                    <a:solidFill>
                      <a:schemeClr val="bg1">
                        <a:lumMod val="65000"/>
                      </a:schemeClr>
                    </a:solidFill>
                    <a:latin typeface="Lato" pitchFamily="34" charset="0"/>
                    <a:ea typeface="Lato" pitchFamily="34" charset="0"/>
                    <a:cs typeface="Lato" pitchFamily="34" charset="0"/>
                  </a:rPr>
                  <a:t>Lorem Ipsum has two main data statistical this </a:t>
                </a:r>
                <a:r>
                  <a:rPr lang="en-US" sz="2400" dirty="0" smtClean="0">
                    <a:solidFill>
                      <a:schemeClr val="bg1">
                        <a:lumMod val="65000"/>
                      </a:schemeClr>
                    </a:solidFill>
                    <a:latin typeface="Lato" pitchFamily="34" charset="0"/>
                    <a:ea typeface="Lato" pitchFamily="34" charset="0"/>
                    <a:cs typeface="Lato" pitchFamily="34" charset="0"/>
                  </a:rPr>
                  <a:t>methodologies</a:t>
                </a:r>
                <a:endParaRPr lang="en-US" sz="2400" dirty="0">
                  <a:solidFill>
                    <a:schemeClr val="bg1">
                      <a:lumMod val="65000"/>
                    </a:schemeClr>
                  </a:solidFill>
                  <a:latin typeface="Lato" pitchFamily="34" charset="0"/>
                  <a:ea typeface="Lato" pitchFamily="34" charset="0"/>
                  <a:cs typeface="Lato" pitchFamily="34" charset="0"/>
                </a:endParaRPr>
              </a:p>
            </p:txBody>
          </p:sp>
          <p:sp>
            <p:nvSpPr>
              <p:cNvPr id="140" name="Freeform 33"/>
              <p:cNvSpPr>
                <a:spLocks noChangeArrowheads="1"/>
              </p:cNvSpPr>
              <p:nvPr/>
            </p:nvSpPr>
            <p:spPr bwMode="auto">
              <a:xfrm>
                <a:off x="13842556" y="4463296"/>
                <a:ext cx="527213" cy="554671"/>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grpSp>
          <p:nvGrpSpPr>
            <p:cNvPr id="141" name="กลุ่ม 130"/>
            <p:cNvGrpSpPr/>
            <p:nvPr/>
          </p:nvGrpSpPr>
          <p:grpSpPr>
            <a:xfrm>
              <a:off x="16700427" y="3685805"/>
              <a:ext cx="5391274" cy="1371600"/>
              <a:chOff x="13637980" y="4184592"/>
              <a:chExt cx="5391274" cy="1371600"/>
            </a:xfrm>
          </p:grpSpPr>
          <p:sp>
            <p:nvSpPr>
              <p:cNvPr id="142" name="Teardrop 16"/>
              <p:cNvSpPr/>
              <p:nvPr/>
            </p:nvSpPr>
            <p:spPr bwMode="auto">
              <a:xfrm rot="8100000">
                <a:off x="13637980" y="4251690"/>
                <a:ext cx="895064" cy="895297"/>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a:defRPr/>
                </a:pPr>
                <a:endParaRPr lang="en-US" dirty="0"/>
              </a:p>
            </p:txBody>
          </p:sp>
          <p:sp>
            <p:nvSpPr>
              <p:cNvPr id="143" name="TextBox 142"/>
              <p:cNvSpPr txBox="1"/>
              <p:nvPr/>
            </p:nvSpPr>
            <p:spPr>
              <a:xfrm>
                <a:off x="14785724" y="4184592"/>
                <a:ext cx="4243530" cy="1371600"/>
              </a:xfrm>
              <a:prstGeom prst="rect">
                <a:avLst/>
              </a:prstGeom>
              <a:noFill/>
            </p:spPr>
            <p:txBody>
              <a:bodyPr wrap="square" lIns="219419" tIns="109710" rIns="219419" bIns="109710" rtlCol="0">
                <a:spAutoFit/>
              </a:bodyPr>
              <a:lstStyle/>
              <a:p>
                <a:r>
                  <a:rPr lang="en-US" sz="2400" dirty="0">
                    <a:solidFill>
                      <a:schemeClr val="bg1">
                        <a:lumMod val="65000"/>
                      </a:schemeClr>
                    </a:solidFill>
                    <a:latin typeface="Lato" pitchFamily="34" charset="0"/>
                    <a:ea typeface="Lato" pitchFamily="34" charset="0"/>
                    <a:cs typeface="Lato" pitchFamily="34" charset="0"/>
                  </a:rPr>
                  <a:t>Lorem Ipsum has two main data statistical this </a:t>
                </a:r>
                <a:r>
                  <a:rPr lang="en-US" sz="2400" dirty="0" smtClean="0">
                    <a:solidFill>
                      <a:schemeClr val="bg1">
                        <a:lumMod val="65000"/>
                      </a:schemeClr>
                    </a:solidFill>
                    <a:latin typeface="Lato" pitchFamily="34" charset="0"/>
                    <a:ea typeface="Lato" pitchFamily="34" charset="0"/>
                    <a:cs typeface="Lato" pitchFamily="34" charset="0"/>
                  </a:rPr>
                  <a:t>methodologies</a:t>
                </a:r>
                <a:endParaRPr lang="en-US" sz="2400" dirty="0">
                  <a:solidFill>
                    <a:schemeClr val="bg1">
                      <a:lumMod val="65000"/>
                    </a:schemeClr>
                  </a:solidFill>
                  <a:latin typeface="Lato" pitchFamily="34" charset="0"/>
                  <a:ea typeface="Lato" pitchFamily="34" charset="0"/>
                  <a:cs typeface="Lato" pitchFamily="34" charset="0"/>
                </a:endParaRPr>
              </a:p>
            </p:txBody>
          </p:sp>
          <p:sp>
            <p:nvSpPr>
              <p:cNvPr id="144" name="Freeform 33"/>
              <p:cNvSpPr>
                <a:spLocks noChangeArrowheads="1"/>
              </p:cNvSpPr>
              <p:nvPr/>
            </p:nvSpPr>
            <p:spPr bwMode="auto">
              <a:xfrm>
                <a:off x="13842556" y="4463296"/>
                <a:ext cx="527213" cy="554671"/>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grpSp>
          <p:nvGrpSpPr>
            <p:cNvPr id="145" name="กลุ่ม 130"/>
            <p:cNvGrpSpPr/>
            <p:nvPr/>
          </p:nvGrpSpPr>
          <p:grpSpPr>
            <a:xfrm>
              <a:off x="16700427" y="5680842"/>
              <a:ext cx="5596010" cy="1329558"/>
              <a:chOff x="13637980" y="4184592"/>
              <a:chExt cx="5596010" cy="1329558"/>
            </a:xfrm>
          </p:grpSpPr>
          <p:sp>
            <p:nvSpPr>
              <p:cNvPr id="146" name="Teardrop 16"/>
              <p:cNvSpPr/>
              <p:nvPr/>
            </p:nvSpPr>
            <p:spPr bwMode="auto">
              <a:xfrm rot="8100000">
                <a:off x="13637980" y="4251690"/>
                <a:ext cx="895064" cy="895297"/>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a:defRPr/>
                </a:pPr>
                <a:endParaRPr lang="en-US" dirty="0"/>
              </a:p>
            </p:txBody>
          </p:sp>
          <p:sp>
            <p:nvSpPr>
              <p:cNvPr id="147" name="TextBox 146"/>
              <p:cNvSpPr txBox="1"/>
              <p:nvPr/>
            </p:nvSpPr>
            <p:spPr>
              <a:xfrm>
                <a:off x="14785723" y="4184592"/>
                <a:ext cx="4448267" cy="1329558"/>
              </a:xfrm>
              <a:prstGeom prst="rect">
                <a:avLst/>
              </a:prstGeom>
              <a:noFill/>
            </p:spPr>
            <p:txBody>
              <a:bodyPr wrap="square" lIns="219419" tIns="109710" rIns="219419" bIns="109710" rtlCol="0">
                <a:spAutoFit/>
              </a:bodyPr>
              <a:lstStyle/>
              <a:p>
                <a:r>
                  <a:rPr lang="en-US" sz="2400" dirty="0">
                    <a:solidFill>
                      <a:schemeClr val="bg1">
                        <a:lumMod val="65000"/>
                      </a:schemeClr>
                    </a:solidFill>
                    <a:latin typeface="Lato" pitchFamily="34" charset="0"/>
                    <a:ea typeface="Lato" pitchFamily="34" charset="0"/>
                    <a:cs typeface="Lato" pitchFamily="34" charset="0"/>
                  </a:rPr>
                  <a:t>Lorem Ipsum has two main data statistical this </a:t>
                </a:r>
                <a:r>
                  <a:rPr lang="en-US" sz="2400" dirty="0" smtClean="0">
                    <a:solidFill>
                      <a:schemeClr val="bg1">
                        <a:lumMod val="65000"/>
                      </a:schemeClr>
                    </a:solidFill>
                    <a:latin typeface="Lato" pitchFamily="34" charset="0"/>
                    <a:ea typeface="Lato" pitchFamily="34" charset="0"/>
                    <a:cs typeface="Lato" pitchFamily="34" charset="0"/>
                  </a:rPr>
                  <a:t>methodologies</a:t>
                </a:r>
                <a:endParaRPr lang="en-US" sz="2400" dirty="0">
                  <a:solidFill>
                    <a:schemeClr val="bg1">
                      <a:lumMod val="65000"/>
                    </a:schemeClr>
                  </a:solidFill>
                  <a:latin typeface="Lato" pitchFamily="34" charset="0"/>
                  <a:ea typeface="Lato" pitchFamily="34" charset="0"/>
                  <a:cs typeface="Lato" pitchFamily="34" charset="0"/>
                </a:endParaRPr>
              </a:p>
            </p:txBody>
          </p:sp>
          <p:sp>
            <p:nvSpPr>
              <p:cNvPr id="148" name="Freeform 33"/>
              <p:cNvSpPr>
                <a:spLocks noChangeArrowheads="1"/>
              </p:cNvSpPr>
              <p:nvPr/>
            </p:nvSpPr>
            <p:spPr bwMode="auto">
              <a:xfrm>
                <a:off x="13842556" y="4463296"/>
                <a:ext cx="527213" cy="554671"/>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918328" y="3657600"/>
              <a:ext cx="6443909" cy="3846579"/>
            </a:xfrm>
            <a:prstGeom prst="rect">
              <a:avLst/>
            </a:prstGeom>
          </p:spPr>
        </p:pic>
        <p:grpSp>
          <p:nvGrpSpPr>
            <p:cNvPr id="4" name="Group 3"/>
            <p:cNvGrpSpPr/>
            <p:nvPr/>
          </p:nvGrpSpPr>
          <p:grpSpPr>
            <a:xfrm>
              <a:off x="10804150" y="8077200"/>
              <a:ext cx="3034087" cy="5631210"/>
              <a:chOff x="10866437" y="7696200"/>
              <a:chExt cx="2715386" cy="6012210"/>
            </a:xfrm>
          </p:grpSpPr>
          <p:grpSp>
            <p:nvGrpSpPr>
              <p:cNvPr id="56" name="กลุ่ม 682"/>
              <p:cNvGrpSpPr/>
              <p:nvPr/>
            </p:nvGrpSpPr>
            <p:grpSpPr>
              <a:xfrm>
                <a:off x="10866437" y="11693873"/>
                <a:ext cx="2715386" cy="2014537"/>
                <a:chOff x="11018838" y="5026024"/>
                <a:chExt cx="565150" cy="534988"/>
              </a:xfrm>
            </p:grpSpPr>
            <p:sp>
              <p:nvSpPr>
                <p:cNvPr id="57" name="Rectangle 532"/>
                <p:cNvSpPr>
                  <a:spLocks noChangeArrowheads="1"/>
                </p:cNvSpPr>
                <p:nvPr/>
              </p:nvSpPr>
              <p:spPr bwMode="auto">
                <a:xfrm>
                  <a:off x="11018838" y="5099049"/>
                  <a:ext cx="565150" cy="461963"/>
                </a:xfrm>
                <a:prstGeom prst="rect">
                  <a:avLst/>
                </a:prstGeom>
                <a:solidFill>
                  <a:srgbClr val="E3C08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58" name="Freeform 533"/>
                <p:cNvSpPr>
                  <a:spLocks/>
                </p:cNvSpPr>
                <p:nvPr/>
              </p:nvSpPr>
              <p:spPr bwMode="auto">
                <a:xfrm>
                  <a:off x="11018838" y="5026024"/>
                  <a:ext cx="565150" cy="73025"/>
                </a:xfrm>
                <a:custGeom>
                  <a:avLst/>
                  <a:gdLst>
                    <a:gd name="T0" fmla="*/ 334 w 356"/>
                    <a:gd name="T1" fmla="*/ 0 h 46"/>
                    <a:gd name="T2" fmla="*/ 334 w 356"/>
                    <a:gd name="T3" fmla="*/ 0 h 46"/>
                    <a:gd name="T4" fmla="*/ 332 w 356"/>
                    <a:gd name="T5" fmla="*/ 0 h 46"/>
                    <a:gd name="T6" fmla="*/ 178 w 356"/>
                    <a:gd name="T7" fmla="*/ 0 h 46"/>
                    <a:gd name="T8" fmla="*/ 25 w 356"/>
                    <a:gd name="T9" fmla="*/ 0 h 46"/>
                    <a:gd name="T10" fmla="*/ 25 w 356"/>
                    <a:gd name="T11" fmla="*/ 0 h 46"/>
                    <a:gd name="T12" fmla="*/ 22 w 356"/>
                    <a:gd name="T13" fmla="*/ 0 h 46"/>
                    <a:gd name="T14" fmla="*/ 0 w 356"/>
                    <a:gd name="T15" fmla="*/ 46 h 46"/>
                    <a:gd name="T16" fmla="*/ 356 w 356"/>
                    <a:gd name="T17" fmla="*/ 46 h 46"/>
                    <a:gd name="T18" fmla="*/ 334 w 356"/>
                    <a:gd name="T19"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6" h="46">
                      <a:moveTo>
                        <a:pt x="334" y="0"/>
                      </a:moveTo>
                      <a:lnTo>
                        <a:pt x="334" y="0"/>
                      </a:lnTo>
                      <a:lnTo>
                        <a:pt x="332" y="0"/>
                      </a:lnTo>
                      <a:lnTo>
                        <a:pt x="178" y="0"/>
                      </a:lnTo>
                      <a:lnTo>
                        <a:pt x="25" y="0"/>
                      </a:lnTo>
                      <a:lnTo>
                        <a:pt x="25" y="0"/>
                      </a:lnTo>
                      <a:lnTo>
                        <a:pt x="22" y="0"/>
                      </a:lnTo>
                      <a:lnTo>
                        <a:pt x="0" y="46"/>
                      </a:lnTo>
                      <a:lnTo>
                        <a:pt x="356" y="46"/>
                      </a:lnTo>
                      <a:lnTo>
                        <a:pt x="334" y="0"/>
                      </a:lnTo>
                      <a:close/>
                    </a:path>
                  </a:pathLst>
                </a:custGeom>
                <a:solidFill>
                  <a:srgbClr val="C9A7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59" name="Rectangle 534"/>
                <p:cNvSpPr>
                  <a:spLocks noChangeArrowheads="1"/>
                </p:cNvSpPr>
                <p:nvPr/>
              </p:nvSpPr>
              <p:spPr bwMode="auto">
                <a:xfrm>
                  <a:off x="11263313" y="5099049"/>
                  <a:ext cx="76200" cy="192088"/>
                </a:xfrm>
                <a:prstGeom prst="rect">
                  <a:avLst/>
                </a:prstGeom>
                <a:solidFill>
                  <a:srgbClr val="F3F6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60" name="Freeform 535"/>
                <p:cNvSpPr>
                  <a:spLocks/>
                </p:cNvSpPr>
                <p:nvPr/>
              </p:nvSpPr>
              <p:spPr bwMode="auto">
                <a:xfrm>
                  <a:off x="11263313" y="5026024"/>
                  <a:ext cx="76200" cy="73025"/>
                </a:xfrm>
                <a:custGeom>
                  <a:avLst/>
                  <a:gdLst>
                    <a:gd name="T0" fmla="*/ 43 w 48"/>
                    <a:gd name="T1" fmla="*/ 0 h 46"/>
                    <a:gd name="T2" fmla="*/ 40 w 48"/>
                    <a:gd name="T3" fmla="*/ 0 h 46"/>
                    <a:gd name="T4" fmla="*/ 11 w 48"/>
                    <a:gd name="T5" fmla="*/ 0 h 46"/>
                    <a:gd name="T6" fmla="*/ 5 w 48"/>
                    <a:gd name="T7" fmla="*/ 0 h 46"/>
                    <a:gd name="T8" fmla="*/ 0 w 48"/>
                    <a:gd name="T9" fmla="*/ 46 h 46"/>
                    <a:gd name="T10" fmla="*/ 48 w 48"/>
                    <a:gd name="T11" fmla="*/ 46 h 46"/>
                    <a:gd name="T12" fmla="*/ 43 w 48"/>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48" h="46">
                      <a:moveTo>
                        <a:pt x="43" y="0"/>
                      </a:moveTo>
                      <a:lnTo>
                        <a:pt x="40" y="0"/>
                      </a:lnTo>
                      <a:lnTo>
                        <a:pt x="11" y="0"/>
                      </a:lnTo>
                      <a:lnTo>
                        <a:pt x="5" y="0"/>
                      </a:lnTo>
                      <a:lnTo>
                        <a:pt x="0" y="46"/>
                      </a:lnTo>
                      <a:lnTo>
                        <a:pt x="48" y="46"/>
                      </a:lnTo>
                      <a:lnTo>
                        <a:pt x="43" y="0"/>
                      </a:lnTo>
                      <a:close/>
                    </a:path>
                  </a:pathLst>
                </a:custGeom>
                <a:solidFill>
                  <a:srgbClr val="C7C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61" name="Rectangle 536"/>
                <p:cNvSpPr>
                  <a:spLocks noChangeArrowheads="1"/>
                </p:cNvSpPr>
                <p:nvPr/>
              </p:nvSpPr>
              <p:spPr bwMode="auto">
                <a:xfrm>
                  <a:off x="11422063" y="5508624"/>
                  <a:ext cx="127000" cy="25400"/>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62" name="Freeform 537"/>
                <p:cNvSpPr>
                  <a:spLocks/>
                </p:cNvSpPr>
                <p:nvPr/>
              </p:nvSpPr>
              <p:spPr bwMode="auto">
                <a:xfrm>
                  <a:off x="11434763" y="5402262"/>
                  <a:ext cx="42863" cy="103188"/>
                </a:xfrm>
                <a:custGeom>
                  <a:avLst/>
                  <a:gdLst>
                    <a:gd name="T0" fmla="*/ 27 w 27"/>
                    <a:gd name="T1" fmla="*/ 13 h 65"/>
                    <a:gd name="T2" fmla="*/ 13 w 27"/>
                    <a:gd name="T3" fmla="*/ 0 h 65"/>
                    <a:gd name="T4" fmla="*/ 0 w 27"/>
                    <a:gd name="T5" fmla="*/ 13 h 65"/>
                    <a:gd name="T6" fmla="*/ 5 w 27"/>
                    <a:gd name="T7" fmla="*/ 13 h 65"/>
                    <a:gd name="T8" fmla="*/ 5 w 27"/>
                    <a:gd name="T9" fmla="*/ 65 h 65"/>
                    <a:gd name="T10" fmla="*/ 24 w 27"/>
                    <a:gd name="T11" fmla="*/ 65 h 65"/>
                    <a:gd name="T12" fmla="*/ 24 w 27"/>
                    <a:gd name="T13" fmla="*/ 13 h 65"/>
                    <a:gd name="T14" fmla="*/ 27 w 27"/>
                    <a:gd name="T15" fmla="*/ 13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65">
                      <a:moveTo>
                        <a:pt x="27" y="13"/>
                      </a:moveTo>
                      <a:lnTo>
                        <a:pt x="13" y="0"/>
                      </a:lnTo>
                      <a:lnTo>
                        <a:pt x="0" y="13"/>
                      </a:lnTo>
                      <a:lnTo>
                        <a:pt x="5" y="13"/>
                      </a:lnTo>
                      <a:lnTo>
                        <a:pt x="5" y="65"/>
                      </a:lnTo>
                      <a:lnTo>
                        <a:pt x="24" y="65"/>
                      </a:lnTo>
                      <a:lnTo>
                        <a:pt x="24" y="13"/>
                      </a:lnTo>
                      <a:lnTo>
                        <a:pt x="27" y="13"/>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63" name="Freeform 538"/>
                <p:cNvSpPr>
                  <a:spLocks/>
                </p:cNvSpPr>
                <p:nvPr/>
              </p:nvSpPr>
              <p:spPr bwMode="auto">
                <a:xfrm>
                  <a:off x="11503025" y="5427662"/>
                  <a:ext cx="33338" cy="77788"/>
                </a:xfrm>
                <a:custGeom>
                  <a:avLst/>
                  <a:gdLst>
                    <a:gd name="T0" fmla="*/ 21 w 21"/>
                    <a:gd name="T1" fmla="*/ 8 h 49"/>
                    <a:gd name="T2" fmla="*/ 10 w 21"/>
                    <a:gd name="T3" fmla="*/ 0 h 49"/>
                    <a:gd name="T4" fmla="*/ 0 w 21"/>
                    <a:gd name="T5" fmla="*/ 8 h 49"/>
                    <a:gd name="T6" fmla="*/ 2 w 21"/>
                    <a:gd name="T7" fmla="*/ 8 h 49"/>
                    <a:gd name="T8" fmla="*/ 2 w 21"/>
                    <a:gd name="T9" fmla="*/ 49 h 49"/>
                    <a:gd name="T10" fmla="*/ 19 w 21"/>
                    <a:gd name="T11" fmla="*/ 49 h 49"/>
                    <a:gd name="T12" fmla="*/ 19 w 21"/>
                    <a:gd name="T13" fmla="*/ 8 h 49"/>
                    <a:gd name="T14" fmla="*/ 21 w 21"/>
                    <a:gd name="T15" fmla="*/ 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49">
                      <a:moveTo>
                        <a:pt x="21" y="8"/>
                      </a:moveTo>
                      <a:lnTo>
                        <a:pt x="10" y="0"/>
                      </a:lnTo>
                      <a:lnTo>
                        <a:pt x="0" y="8"/>
                      </a:lnTo>
                      <a:lnTo>
                        <a:pt x="2" y="8"/>
                      </a:lnTo>
                      <a:lnTo>
                        <a:pt x="2" y="49"/>
                      </a:lnTo>
                      <a:lnTo>
                        <a:pt x="19" y="49"/>
                      </a:lnTo>
                      <a:lnTo>
                        <a:pt x="19" y="8"/>
                      </a:lnTo>
                      <a:lnTo>
                        <a:pt x="21" y="8"/>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64" name="Rectangle 539"/>
                <p:cNvSpPr>
                  <a:spLocks noChangeArrowheads="1"/>
                </p:cNvSpPr>
                <p:nvPr/>
              </p:nvSpPr>
              <p:spPr bwMode="auto">
                <a:xfrm>
                  <a:off x="11041063" y="5137149"/>
                  <a:ext cx="88900"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65" name="Rectangle 540"/>
                <p:cNvSpPr>
                  <a:spLocks noChangeArrowheads="1"/>
                </p:cNvSpPr>
                <p:nvPr/>
              </p:nvSpPr>
              <p:spPr bwMode="auto">
                <a:xfrm>
                  <a:off x="11142663" y="5137149"/>
                  <a:ext cx="73025"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69" name="Rectangle 541"/>
                <p:cNvSpPr>
                  <a:spLocks noChangeArrowheads="1"/>
                </p:cNvSpPr>
                <p:nvPr/>
              </p:nvSpPr>
              <p:spPr bwMode="auto">
                <a:xfrm>
                  <a:off x="11041063" y="5170487"/>
                  <a:ext cx="46038"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70" name="Rectangle 542"/>
                <p:cNvSpPr>
                  <a:spLocks noChangeArrowheads="1"/>
                </p:cNvSpPr>
                <p:nvPr/>
              </p:nvSpPr>
              <p:spPr bwMode="auto">
                <a:xfrm>
                  <a:off x="11164888" y="5170487"/>
                  <a:ext cx="50800"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71" name="Rectangle 543"/>
                <p:cNvSpPr>
                  <a:spLocks noChangeArrowheads="1"/>
                </p:cNvSpPr>
                <p:nvPr/>
              </p:nvSpPr>
              <p:spPr bwMode="auto">
                <a:xfrm>
                  <a:off x="11101388" y="5170487"/>
                  <a:ext cx="50800"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grpSp>
            <p:nvGrpSpPr>
              <p:cNvPr id="72" name="กลุ่ม 708"/>
              <p:cNvGrpSpPr/>
              <p:nvPr/>
            </p:nvGrpSpPr>
            <p:grpSpPr>
              <a:xfrm>
                <a:off x="10866437" y="9720263"/>
                <a:ext cx="2707760" cy="2014537"/>
                <a:chOff x="11015663" y="4498974"/>
                <a:chExt cx="563563" cy="534988"/>
              </a:xfrm>
            </p:grpSpPr>
            <p:sp>
              <p:nvSpPr>
                <p:cNvPr id="73" name="Rectangle 556"/>
                <p:cNvSpPr>
                  <a:spLocks noChangeArrowheads="1"/>
                </p:cNvSpPr>
                <p:nvPr/>
              </p:nvSpPr>
              <p:spPr bwMode="auto">
                <a:xfrm>
                  <a:off x="11015663" y="4571999"/>
                  <a:ext cx="563563" cy="461963"/>
                </a:xfrm>
                <a:prstGeom prst="rect">
                  <a:avLst/>
                </a:prstGeom>
                <a:solidFill>
                  <a:srgbClr val="E3C08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74" name="Freeform 557"/>
                <p:cNvSpPr>
                  <a:spLocks/>
                </p:cNvSpPr>
                <p:nvPr/>
              </p:nvSpPr>
              <p:spPr bwMode="auto">
                <a:xfrm>
                  <a:off x="11015663" y="4498974"/>
                  <a:ext cx="563563" cy="73025"/>
                </a:xfrm>
                <a:custGeom>
                  <a:avLst/>
                  <a:gdLst>
                    <a:gd name="T0" fmla="*/ 331 w 355"/>
                    <a:gd name="T1" fmla="*/ 0 h 46"/>
                    <a:gd name="T2" fmla="*/ 331 w 355"/>
                    <a:gd name="T3" fmla="*/ 0 h 46"/>
                    <a:gd name="T4" fmla="*/ 331 w 355"/>
                    <a:gd name="T5" fmla="*/ 0 h 46"/>
                    <a:gd name="T6" fmla="*/ 177 w 355"/>
                    <a:gd name="T7" fmla="*/ 0 h 46"/>
                    <a:gd name="T8" fmla="*/ 21 w 355"/>
                    <a:gd name="T9" fmla="*/ 0 h 46"/>
                    <a:gd name="T10" fmla="*/ 21 w 355"/>
                    <a:gd name="T11" fmla="*/ 0 h 46"/>
                    <a:gd name="T12" fmla="*/ 21 w 355"/>
                    <a:gd name="T13" fmla="*/ 0 h 46"/>
                    <a:gd name="T14" fmla="*/ 0 w 355"/>
                    <a:gd name="T15" fmla="*/ 46 h 46"/>
                    <a:gd name="T16" fmla="*/ 355 w 355"/>
                    <a:gd name="T17" fmla="*/ 46 h 46"/>
                    <a:gd name="T18" fmla="*/ 331 w 355"/>
                    <a:gd name="T19"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5" h="46">
                      <a:moveTo>
                        <a:pt x="331" y="0"/>
                      </a:moveTo>
                      <a:lnTo>
                        <a:pt x="331" y="0"/>
                      </a:lnTo>
                      <a:lnTo>
                        <a:pt x="331" y="0"/>
                      </a:lnTo>
                      <a:lnTo>
                        <a:pt x="177" y="0"/>
                      </a:lnTo>
                      <a:lnTo>
                        <a:pt x="21" y="0"/>
                      </a:lnTo>
                      <a:lnTo>
                        <a:pt x="21" y="0"/>
                      </a:lnTo>
                      <a:lnTo>
                        <a:pt x="21" y="0"/>
                      </a:lnTo>
                      <a:lnTo>
                        <a:pt x="0" y="46"/>
                      </a:lnTo>
                      <a:lnTo>
                        <a:pt x="355" y="46"/>
                      </a:lnTo>
                      <a:lnTo>
                        <a:pt x="331" y="0"/>
                      </a:lnTo>
                      <a:close/>
                    </a:path>
                  </a:pathLst>
                </a:custGeom>
                <a:solidFill>
                  <a:srgbClr val="C9A7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75" name="Rectangle 558"/>
                <p:cNvSpPr>
                  <a:spLocks noChangeArrowheads="1"/>
                </p:cNvSpPr>
                <p:nvPr/>
              </p:nvSpPr>
              <p:spPr bwMode="auto">
                <a:xfrm>
                  <a:off x="11258550" y="4571999"/>
                  <a:ext cx="77788" cy="192088"/>
                </a:xfrm>
                <a:prstGeom prst="rect">
                  <a:avLst/>
                </a:prstGeom>
                <a:solidFill>
                  <a:srgbClr val="F3F6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76" name="Freeform 559"/>
                <p:cNvSpPr>
                  <a:spLocks/>
                </p:cNvSpPr>
                <p:nvPr/>
              </p:nvSpPr>
              <p:spPr bwMode="auto">
                <a:xfrm>
                  <a:off x="11258550" y="4498974"/>
                  <a:ext cx="77788" cy="73025"/>
                </a:xfrm>
                <a:custGeom>
                  <a:avLst/>
                  <a:gdLst>
                    <a:gd name="T0" fmla="*/ 43 w 49"/>
                    <a:gd name="T1" fmla="*/ 0 h 46"/>
                    <a:gd name="T2" fmla="*/ 38 w 49"/>
                    <a:gd name="T3" fmla="*/ 0 h 46"/>
                    <a:gd name="T4" fmla="*/ 8 w 49"/>
                    <a:gd name="T5" fmla="*/ 0 h 46"/>
                    <a:gd name="T6" fmla="*/ 6 w 49"/>
                    <a:gd name="T7" fmla="*/ 0 h 46"/>
                    <a:gd name="T8" fmla="*/ 0 w 49"/>
                    <a:gd name="T9" fmla="*/ 46 h 46"/>
                    <a:gd name="T10" fmla="*/ 49 w 49"/>
                    <a:gd name="T11" fmla="*/ 46 h 46"/>
                    <a:gd name="T12" fmla="*/ 43 w 49"/>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49" h="46">
                      <a:moveTo>
                        <a:pt x="43" y="0"/>
                      </a:moveTo>
                      <a:lnTo>
                        <a:pt x="38" y="0"/>
                      </a:lnTo>
                      <a:lnTo>
                        <a:pt x="8" y="0"/>
                      </a:lnTo>
                      <a:lnTo>
                        <a:pt x="6" y="0"/>
                      </a:lnTo>
                      <a:lnTo>
                        <a:pt x="0" y="46"/>
                      </a:lnTo>
                      <a:lnTo>
                        <a:pt x="49" y="46"/>
                      </a:lnTo>
                      <a:lnTo>
                        <a:pt x="43" y="0"/>
                      </a:lnTo>
                      <a:close/>
                    </a:path>
                  </a:pathLst>
                </a:custGeom>
                <a:solidFill>
                  <a:srgbClr val="C7C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77" name="Rectangle 560"/>
                <p:cNvSpPr>
                  <a:spLocks noChangeArrowheads="1"/>
                </p:cNvSpPr>
                <p:nvPr/>
              </p:nvSpPr>
              <p:spPr bwMode="auto">
                <a:xfrm>
                  <a:off x="11412538" y="4987924"/>
                  <a:ext cx="133350" cy="25400"/>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78" name="Freeform 561"/>
                <p:cNvSpPr>
                  <a:spLocks/>
                </p:cNvSpPr>
                <p:nvPr/>
              </p:nvSpPr>
              <p:spPr bwMode="auto">
                <a:xfrm>
                  <a:off x="11430000" y="4875212"/>
                  <a:ext cx="42863" cy="103188"/>
                </a:xfrm>
                <a:custGeom>
                  <a:avLst/>
                  <a:gdLst>
                    <a:gd name="T0" fmla="*/ 27 w 27"/>
                    <a:gd name="T1" fmla="*/ 14 h 65"/>
                    <a:gd name="T2" fmla="*/ 13 w 27"/>
                    <a:gd name="T3" fmla="*/ 0 h 65"/>
                    <a:gd name="T4" fmla="*/ 0 w 27"/>
                    <a:gd name="T5" fmla="*/ 14 h 65"/>
                    <a:gd name="T6" fmla="*/ 5 w 27"/>
                    <a:gd name="T7" fmla="*/ 14 h 65"/>
                    <a:gd name="T8" fmla="*/ 5 w 27"/>
                    <a:gd name="T9" fmla="*/ 65 h 65"/>
                    <a:gd name="T10" fmla="*/ 24 w 27"/>
                    <a:gd name="T11" fmla="*/ 65 h 65"/>
                    <a:gd name="T12" fmla="*/ 24 w 27"/>
                    <a:gd name="T13" fmla="*/ 14 h 65"/>
                    <a:gd name="T14" fmla="*/ 27 w 27"/>
                    <a:gd name="T15" fmla="*/ 14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65">
                      <a:moveTo>
                        <a:pt x="27" y="14"/>
                      </a:moveTo>
                      <a:lnTo>
                        <a:pt x="13" y="0"/>
                      </a:lnTo>
                      <a:lnTo>
                        <a:pt x="0" y="14"/>
                      </a:lnTo>
                      <a:lnTo>
                        <a:pt x="5" y="14"/>
                      </a:lnTo>
                      <a:lnTo>
                        <a:pt x="5" y="65"/>
                      </a:lnTo>
                      <a:lnTo>
                        <a:pt x="24" y="65"/>
                      </a:lnTo>
                      <a:lnTo>
                        <a:pt x="24" y="14"/>
                      </a:lnTo>
                      <a:lnTo>
                        <a:pt x="27" y="14"/>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79" name="Freeform 562"/>
                <p:cNvSpPr>
                  <a:spLocks/>
                </p:cNvSpPr>
                <p:nvPr/>
              </p:nvSpPr>
              <p:spPr bwMode="auto">
                <a:xfrm>
                  <a:off x="11498263" y="4902199"/>
                  <a:ext cx="34925" cy="76200"/>
                </a:xfrm>
                <a:custGeom>
                  <a:avLst/>
                  <a:gdLst>
                    <a:gd name="T0" fmla="*/ 22 w 22"/>
                    <a:gd name="T1" fmla="*/ 10 h 48"/>
                    <a:gd name="T2" fmla="*/ 11 w 22"/>
                    <a:gd name="T3" fmla="*/ 0 h 48"/>
                    <a:gd name="T4" fmla="*/ 0 w 22"/>
                    <a:gd name="T5" fmla="*/ 10 h 48"/>
                    <a:gd name="T6" fmla="*/ 3 w 22"/>
                    <a:gd name="T7" fmla="*/ 10 h 48"/>
                    <a:gd name="T8" fmla="*/ 3 w 22"/>
                    <a:gd name="T9" fmla="*/ 48 h 48"/>
                    <a:gd name="T10" fmla="*/ 16 w 22"/>
                    <a:gd name="T11" fmla="*/ 48 h 48"/>
                    <a:gd name="T12" fmla="*/ 16 w 22"/>
                    <a:gd name="T13" fmla="*/ 10 h 48"/>
                    <a:gd name="T14" fmla="*/ 22 w 22"/>
                    <a:gd name="T15" fmla="*/ 10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48">
                      <a:moveTo>
                        <a:pt x="22" y="10"/>
                      </a:moveTo>
                      <a:lnTo>
                        <a:pt x="11" y="0"/>
                      </a:lnTo>
                      <a:lnTo>
                        <a:pt x="0" y="10"/>
                      </a:lnTo>
                      <a:lnTo>
                        <a:pt x="3" y="10"/>
                      </a:lnTo>
                      <a:lnTo>
                        <a:pt x="3" y="48"/>
                      </a:lnTo>
                      <a:lnTo>
                        <a:pt x="16" y="48"/>
                      </a:lnTo>
                      <a:lnTo>
                        <a:pt x="16" y="10"/>
                      </a:lnTo>
                      <a:lnTo>
                        <a:pt x="22" y="10"/>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80" name="Rectangle 563"/>
                <p:cNvSpPr>
                  <a:spLocks noChangeArrowheads="1"/>
                </p:cNvSpPr>
                <p:nvPr/>
              </p:nvSpPr>
              <p:spPr bwMode="auto">
                <a:xfrm>
                  <a:off x="11031538" y="4611687"/>
                  <a:ext cx="95250" cy="15875"/>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81" name="Rectangle 564"/>
                <p:cNvSpPr>
                  <a:spLocks noChangeArrowheads="1"/>
                </p:cNvSpPr>
                <p:nvPr/>
              </p:nvSpPr>
              <p:spPr bwMode="auto">
                <a:xfrm>
                  <a:off x="11139488" y="4611687"/>
                  <a:ext cx="68263" cy="15875"/>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82" name="Rectangle 565"/>
                <p:cNvSpPr>
                  <a:spLocks noChangeArrowheads="1"/>
                </p:cNvSpPr>
                <p:nvPr/>
              </p:nvSpPr>
              <p:spPr bwMode="auto">
                <a:xfrm>
                  <a:off x="11031538" y="4645024"/>
                  <a:ext cx="52388"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83" name="Rectangle 566"/>
                <p:cNvSpPr>
                  <a:spLocks noChangeArrowheads="1"/>
                </p:cNvSpPr>
                <p:nvPr/>
              </p:nvSpPr>
              <p:spPr bwMode="auto">
                <a:xfrm>
                  <a:off x="11160125" y="4645024"/>
                  <a:ext cx="47625"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84" name="Rectangle 567"/>
                <p:cNvSpPr>
                  <a:spLocks noChangeArrowheads="1"/>
                </p:cNvSpPr>
                <p:nvPr/>
              </p:nvSpPr>
              <p:spPr bwMode="auto">
                <a:xfrm>
                  <a:off x="11096625" y="4645024"/>
                  <a:ext cx="50800"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grpSp>
            <p:nvGrpSpPr>
              <p:cNvPr id="85" name="กลุ่ม 708"/>
              <p:cNvGrpSpPr/>
              <p:nvPr/>
            </p:nvGrpSpPr>
            <p:grpSpPr>
              <a:xfrm>
                <a:off x="10874063" y="7696200"/>
                <a:ext cx="2707760" cy="2014537"/>
                <a:chOff x="11015663" y="4498974"/>
                <a:chExt cx="563563" cy="534988"/>
              </a:xfrm>
            </p:grpSpPr>
            <p:sp>
              <p:nvSpPr>
                <p:cNvPr id="86" name="Rectangle 556"/>
                <p:cNvSpPr>
                  <a:spLocks noChangeArrowheads="1"/>
                </p:cNvSpPr>
                <p:nvPr/>
              </p:nvSpPr>
              <p:spPr bwMode="auto">
                <a:xfrm>
                  <a:off x="11015663" y="4571999"/>
                  <a:ext cx="563563" cy="461963"/>
                </a:xfrm>
                <a:prstGeom prst="rect">
                  <a:avLst/>
                </a:prstGeom>
                <a:solidFill>
                  <a:srgbClr val="E3C08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87" name="Freeform 557"/>
                <p:cNvSpPr>
                  <a:spLocks/>
                </p:cNvSpPr>
                <p:nvPr/>
              </p:nvSpPr>
              <p:spPr bwMode="auto">
                <a:xfrm>
                  <a:off x="11015663" y="4498974"/>
                  <a:ext cx="563563" cy="73025"/>
                </a:xfrm>
                <a:custGeom>
                  <a:avLst/>
                  <a:gdLst>
                    <a:gd name="T0" fmla="*/ 331 w 355"/>
                    <a:gd name="T1" fmla="*/ 0 h 46"/>
                    <a:gd name="T2" fmla="*/ 331 w 355"/>
                    <a:gd name="T3" fmla="*/ 0 h 46"/>
                    <a:gd name="T4" fmla="*/ 331 w 355"/>
                    <a:gd name="T5" fmla="*/ 0 h 46"/>
                    <a:gd name="T6" fmla="*/ 177 w 355"/>
                    <a:gd name="T7" fmla="*/ 0 h 46"/>
                    <a:gd name="T8" fmla="*/ 21 w 355"/>
                    <a:gd name="T9" fmla="*/ 0 h 46"/>
                    <a:gd name="T10" fmla="*/ 21 w 355"/>
                    <a:gd name="T11" fmla="*/ 0 h 46"/>
                    <a:gd name="T12" fmla="*/ 21 w 355"/>
                    <a:gd name="T13" fmla="*/ 0 h 46"/>
                    <a:gd name="T14" fmla="*/ 0 w 355"/>
                    <a:gd name="T15" fmla="*/ 46 h 46"/>
                    <a:gd name="T16" fmla="*/ 355 w 355"/>
                    <a:gd name="T17" fmla="*/ 46 h 46"/>
                    <a:gd name="T18" fmla="*/ 331 w 355"/>
                    <a:gd name="T19"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5" h="46">
                      <a:moveTo>
                        <a:pt x="331" y="0"/>
                      </a:moveTo>
                      <a:lnTo>
                        <a:pt x="331" y="0"/>
                      </a:lnTo>
                      <a:lnTo>
                        <a:pt x="331" y="0"/>
                      </a:lnTo>
                      <a:lnTo>
                        <a:pt x="177" y="0"/>
                      </a:lnTo>
                      <a:lnTo>
                        <a:pt x="21" y="0"/>
                      </a:lnTo>
                      <a:lnTo>
                        <a:pt x="21" y="0"/>
                      </a:lnTo>
                      <a:lnTo>
                        <a:pt x="21" y="0"/>
                      </a:lnTo>
                      <a:lnTo>
                        <a:pt x="0" y="46"/>
                      </a:lnTo>
                      <a:lnTo>
                        <a:pt x="355" y="46"/>
                      </a:lnTo>
                      <a:lnTo>
                        <a:pt x="331" y="0"/>
                      </a:lnTo>
                      <a:close/>
                    </a:path>
                  </a:pathLst>
                </a:custGeom>
                <a:solidFill>
                  <a:srgbClr val="C9A7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88" name="Rectangle 558"/>
                <p:cNvSpPr>
                  <a:spLocks noChangeArrowheads="1"/>
                </p:cNvSpPr>
                <p:nvPr/>
              </p:nvSpPr>
              <p:spPr bwMode="auto">
                <a:xfrm>
                  <a:off x="11258550" y="4571999"/>
                  <a:ext cx="77788" cy="192088"/>
                </a:xfrm>
                <a:prstGeom prst="rect">
                  <a:avLst/>
                </a:prstGeom>
                <a:solidFill>
                  <a:srgbClr val="F3F6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89" name="Freeform 559"/>
                <p:cNvSpPr>
                  <a:spLocks/>
                </p:cNvSpPr>
                <p:nvPr/>
              </p:nvSpPr>
              <p:spPr bwMode="auto">
                <a:xfrm>
                  <a:off x="11258550" y="4498974"/>
                  <a:ext cx="77788" cy="73025"/>
                </a:xfrm>
                <a:custGeom>
                  <a:avLst/>
                  <a:gdLst>
                    <a:gd name="T0" fmla="*/ 43 w 49"/>
                    <a:gd name="T1" fmla="*/ 0 h 46"/>
                    <a:gd name="T2" fmla="*/ 38 w 49"/>
                    <a:gd name="T3" fmla="*/ 0 h 46"/>
                    <a:gd name="T4" fmla="*/ 8 w 49"/>
                    <a:gd name="T5" fmla="*/ 0 h 46"/>
                    <a:gd name="T6" fmla="*/ 6 w 49"/>
                    <a:gd name="T7" fmla="*/ 0 h 46"/>
                    <a:gd name="T8" fmla="*/ 0 w 49"/>
                    <a:gd name="T9" fmla="*/ 46 h 46"/>
                    <a:gd name="T10" fmla="*/ 49 w 49"/>
                    <a:gd name="T11" fmla="*/ 46 h 46"/>
                    <a:gd name="T12" fmla="*/ 43 w 49"/>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49" h="46">
                      <a:moveTo>
                        <a:pt x="43" y="0"/>
                      </a:moveTo>
                      <a:lnTo>
                        <a:pt x="38" y="0"/>
                      </a:lnTo>
                      <a:lnTo>
                        <a:pt x="8" y="0"/>
                      </a:lnTo>
                      <a:lnTo>
                        <a:pt x="6" y="0"/>
                      </a:lnTo>
                      <a:lnTo>
                        <a:pt x="0" y="46"/>
                      </a:lnTo>
                      <a:lnTo>
                        <a:pt x="49" y="46"/>
                      </a:lnTo>
                      <a:lnTo>
                        <a:pt x="43" y="0"/>
                      </a:lnTo>
                      <a:close/>
                    </a:path>
                  </a:pathLst>
                </a:custGeom>
                <a:solidFill>
                  <a:srgbClr val="C7C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90" name="Rectangle 560"/>
                <p:cNvSpPr>
                  <a:spLocks noChangeArrowheads="1"/>
                </p:cNvSpPr>
                <p:nvPr/>
              </p:nvSpPr>
              <p:spPr bwMode="auto">
                <a:xfrm>
                  <a:off x="11412538" y="4987924"/>
                  <a:ext cx="133350" cy="25400"/>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91" name="Freeform 561"/>
                <p:cNvSpPr>
                  <a:spLocks/>
                </p:cNvSpPr>
                <p:nvPr/>
              </p:nvSpPr>
              <p:spPr bwMode="auto">
                <a:xfrm>
                  <a:off x="11430000" y="4875212"/>
                  <a:ext cx="42863" cy="103188"/>
                </a:xfrm>
                <a:custGeom>
                  <a:avLst/>
                  <a:gdLst>
                    <a:gd name="T0" fmla="*/ 27 w 27"/>
                    <a:gd name="T1" fmla="*/ 14 h 65"/>
                    <a:gd name="T2" fmla="*/ 13 w 27"/>
                    <a:gd name="T3" fmla="*/ 0 h 65"/>
                    <a:gd name="T4" fmla="*/ 0 w 27"/>
                    <a:gd name="T5" fmla="*/ 14 h 65"/>
                    <a:gd name="T6" fmla="*/ 5 w 27"/>
                    <a:gd name="T7" fmla="*/ 14 h 65"/>
                    <a:gd name="T8" fmla="*/ 5 w 27"/>
                    <a:gd name="T9" fmla="*/ 65 h 65"/>
                    <a:gd name="T10" fmla="*/ 24 w 27"/>
                    <a:gd name="T11" fmla="*/ 65 h 65"/>
                    <a:gd name="T12" fmla="*/ 24 w 27"/>
                    <a:gd name="T13" fmla="*/ 14 h 65"/>
                    <a:gd name="T14" fmla="*/ 27 w 27"/>
                    <a:gd name="T15" fmla="*/ 14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65">
                      <a:moveTo>
                        <a:pt x="27" y="14"/>
                      </a:moveTo>
                      <a:lnTo>
                        <a:pt x="13" y="0"/>
                      </a:lnTo>
                      <a:lnTo>
                        <a:pt x="0" y="14"/>
                      </a:lnTo>
                      <a:lnTo>
                        <a:pt x="5" y="14"/>
                      </a:lnTo>
                      <a:lnTo>
                        <a:pt x="5" y="65"/>
                      </a:lnTo>
                      <a:lnTo>
                        <a:pt x="24" y="65"/>
                      </a:lnTo>
                      <a:lnTo>
                        <a:pt x="24" y="14"/>
                      </a:lnTo>
                      <a:lnTo>
                        <a:pt x="27" y="14"/>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92" name="Freeform 562"/>
                <p:cNvSpPr>
                  <a:spLocks/>
                </p:cNvSpPr>
                <p:nvPr/>
              </p:nvSpPr>
              <p:spPr bwMode="auto">
                <a:xfrm>
                  <a:off x="11498263" y="4902199"/>
                  <a:ext cx="34925" cy="76200"/>
                </a:xfrm>
                <a:custGeom>
                  <a:avLst/>
                  <a:gdLst>
                    <a:gd name="T0" fmla="*/ 22 w 22"/>
                    <a:gd name="T1" fmla="*/ 10 h 48"/>
                    <a:gd name="T2" fmla="*/ 11 w 22"/>
                    <a:gd name="T3" fmla="*/ 0 h 48"/>
                    <a:gd name="T4" fmla="*/ 0 w 22"/>
                    <a:gd name="T5" fmla="*/ 10 h 48"/>
                    <a:gd name="T6" fmla="*/ 3 w 22"/>
                    <a:gd name="T7" fmla="*/ 10 h 48"/>
                    <a:gd name="T8" fmla="*/ 3 w 22"/>
                    <a:gd name="T9" fmla="*/ 48 h 48"/>
                    <a:gd name="T10" fmla="*/ 16 w 22"/>
                    <a:gd name="T11" fmla="*/ 48 h 48"/>
                    <a:gd name="T12" fmla="*/ 16 w 22"/>
                    <a:gd name="T13" fmla="*/ 10 h 48"/>
                    <a:gd name="T14" fmla="*/ 22 w 22"/>
                    <a:gd name="T15" fmla="*/ 10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48">
                      <a:moveTo>
                        <a:pt x="22" y="10"/>
                      </a:moveTo>
                      <a:lnTo>
                        <a:pt x="11" y="0"/>
                      </a:lnTo>
                      <a:lnTo>
                        <a:pt x="0" y="10"/>
                      </a:lnTo>
                      <a:lnTo>
                        <a:pt x="3" y="10"/>
                      </a:lnTo>
                      <a:lnTo>
                        <a:pt x="3" y="48"/>
                      </a:lnTo>
                      <a:lnTo>
                        <a:pt x="16" y="48"/>
                      </a:lnTo>
                      <a:lnTo>
                        <a:pt x="16" y="10"/>
                      </a:lnTo>
                      <a:lnTo>
                        <a:pt x="22" y="10"/>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93" name="Rectangle 563"/>
                <p:cNvSpPr>
                  <a:spLocks noChangeArrowheads="1"/>
                </p:cNvSpPr>
                <p:nvPr/>
              </p:nvSpPr>
              <p:spPr bwMode="auto">
                <a:xfrm>
                  <a:off x="11031538" y="4611687"/>
                  <a:ext cx="95250" cy="15875"/>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94" name="Rectangle 564"/>
                <p:cNvSpPr>
                  <a:spLocks noChangeArrowheads="1"/>
                </p:cNvSpPr>
                <p:nvPr/>
              </p:nvSpPr>
              <p:spPr bwMode="auto">
                <a:xfrm>
                  <a:off x="11139488" y="4611687"/>
                  <a:ext cx="68263" cy="15875"/>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95" name="Rectangle 565"/>
                <p:cNvSpPr>
                  <a:spLocks noChangeArrowheads="1"/>
                </p:cNvSpPr>
                <p:nvPr/>
              </p:nvSpPr>
              <p:spPr bwMode="auto">
                <a:xfrm>
                  <a:off x="11031538" y="4645024"/>
                  <a:ext cx="52388"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96" name="Rectangle 566"/>
                <p:cNvSpPr>
                  <a:spLocks noChangeArrowheads="1"/>
                </p:cNvSpPr>
                <p:nvPr/>
              </p:nvSpPr>
              <p:spPr bwMode="auto">
                <a:xfrm>
                  <a:off x="11160125" y="4645024"/>
                  <a:ext cx="47625"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97" name="Rectangle 567"/>
                <p:cNvSpPr>
                  <a:spLocks noChangeArrowheads="1"/>
                </p:cNvSpPr>
                <p:nvPr/>
              </p:nvSpPr>
              <p:spPr bwMode="auto">
                <a:xfrm>
                  <a:off x="11096625" y="4645024"/>
                  <a:ext cx="50800"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grpSp>
      </p:grpSp>
    </p:spTree>
    <p:extLst>
      <p:ext uri="{BB962C8B-B14F-4D97-AF65-F5344CB8AC3E}">
        <p14:creationId xmlns:p14="http://schemas.microsoft.com/office/powerpoint/2010/main" val="120214931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 name="Group 86"/>
          <p:cNvGrpSpPr/>
          <p:nvPr/>
        </p:nvGrpSpPr>
        <p:grpSpPr>
          <a:xfrm>
            <a:off x="8717103" y="304800"/>
            <a:ext cx="6873734" cy="1295400"/>
            <a:chOff x="12920366" y="4046312"/>
            <a:chExt cx="6873734" cy="1295400"/>
          </a:xfrm>
        </p:grpSpPr>
        <p:sp>
          <p:nvSpPr>
            <p:cNvPr id="88" name="Title 20"/>
            <p:cNvSpPr txBox="1">
              <a:spLocks/>
            </p:cNvSpPr>
            <p:nvPr/>
          </p:nvSpPr>
          <p:spPr bwMode="auto">
            <a:xfrm>
              <a:off x="12996566" y="4615347"/>
              <a:ext cx="6637448" cy="726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gn="ct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a:t>
              </a:r>
              <a:r>
                <a:rPr lang="pt-BR" sz="2400" dirty="0" err="1" smtClean="0">
                  <a:solidFill>
                    <a:schemeClr val="bg1">
                      <a:lumMod val="75000"/>
                    </a:schemeClr>
                  </a:solidFill>
                  <a:latin typeface="Lato" pitchFamily="34" charset="0"/>
                  <a:ea typeface="Lato" pitchFamily="34" charset="0"/>
                  <a:cs typeface="Lato" pitchFamily="34" charset="0"/>
                </a:rPr>
                <a:t>sit</a:t>
              </a:r>
              <a:r>
                <a:rPr lang="pt-BR" sz="2400" dirty="0" smtClean="0">
                  <a:solidFill>
                    <a:schemeClr val="bg1">
                      <a:lumMod val="75000"/>
                    </a:schemeClr>
                  </a:solidFill>
                  <a:latin typeface="Lato" pitchFamily="34" charset="0"/>
                  <a:ea typeface="Lato" pitchFamily="34" charset="0"/>
                  <a:cs typeface="Lato" pitchFamily="34" charset="0"/>
                </a:rPr>
                <a:t> </a:t>
              </a:r>
              <a:r>
                <a:rPr lang="pt-BR" sz="2400" dirty="0" err="1" smtClean="0">
                  <a:solidFill>
                    <a:schemeClr val="bg1">
                      <a:lumMod val="75000"/>
                    </a:schemeClr>
                  </a:solidFill>
                  <a:latin typeface="Lato" pitchFamily="34" charset="0"/>
                  <a:ea typeface="Lato" pitchFamily="34" charset="0"/>
                  <a:cs typeface="Lato" pitchFamily="34" charset="0"/>
                </a:rPr>
                <a:t>amet</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89" name="TextBox 88"/>
            <p:cNvSpPr txBox="1"/>
            <p:nvPr/>
          </p:nvSpPr>
          <p:spPr>
            <a:xfrm>
              <a:off x="12920366" y="4046312"/>
              <a:ext cx="6873734" cy="630942"/>
            </a:xfrm>
            <a:prstGeom prst="rect">
              <a:avLst/>
            </a:prstGeom>
            <a:noFill/>
          </p:spPr>
          <p:txBody>
            <a:bodyPr wrap="square" rtlCol="0">
              <a:spAutoFit/>
            </a:bodyPr>
            <a:lstStyle/>
            <a:p>
              <a:pPr algn="ctr"/>
              <a:r>
                <a:rPr lang="en-US" sz="3500" b="1" dirty="0" smtClean="0">
                  <a:solidFill>
                    <a:schemeClr val="accent3"/>
                  </a:solidFill>
                  <a:latin typeface="Lato Black" charset="0"/>
                  <a:ea typeface="Lato Black" charset="0"/>
                  <a:cs typeface="Lato Black" charset="0"/>
                </a:rPr>
                <a:t>PRESENT</a:t>
              </a:r>
              <a:r>
                <a:rPr lang="en-US" sz="3500" b="1" dirty="0" smtClean="0">
                  <a:solidFill>
                    <a:schemeClr val="accent6"/>
                  </a:solidFill>
                  <a:latin typeface="Lato Black" charset="0"/>
                  <a:ea typeface="Lato Black" charset="0"/>
                  <a:cs typeface="Lato Black" charset="0"/>
                </a:rPr>
                <a:t> </a:t>
              </a:r>
              <a:r>
                <a:rPr lang="en-US" sz="3500" b="1" dirty="0" smtClean="0">
                  <a:solidFill>
                    <a:schemeClr val="accent1"/>
                  </a:solidFill>
                  <a:latin typeface="Lato Black" charset="0"/>
                  <a:ea typeface="Lato Black" charset="0"/>
                  <a:cs typeface="Lato Black" charset="0"/>
                </a:rPr>
                <a:t>HERE</a:t>
              </a:r>
            </a:p>
          </p:txBody>
        </p:sp>
      </p:grpSp>
      <p:grpSp>
        <p:nvGrpSpPr>
          <p:cNvPr id="190" name="กลุ่ม 54"/>
          <p:cNvGrpSpPr/>
          <p:nvPr/>
        </p:nvGrpSpPr>
        <p:grpSpPr>
          <a:xfrm>
            <a:off x="1189037" y="1524000"/>
            <a:ext cx="22174200" cy="1922550"/>
            <a:chOff x="13533648" y="3240662"/>
            <a:chExt cx="14047462" cy="1453667"/>
          </a:xfrm>
        </p:grpSpPr>
        <p:sp>
          <p:nvSpPr>
            <p:cNvPr id="191" name="TextBox 190"/>
            <p:cNvSpPr txBox="1"/>
            <p:nvPr/>
          </p:nvSpPr>
          <p:spPr>
            <a:xfrm>
              <a:off x="13533648" y="3689031"/>
              <a:ext cx="14047462" cy="1005298"/>
            </a:xfrm>
            <a:prstGeom prst="rect">
              <a:avLst/>
            </a:prstGeom>
            <a:noFill/>
          </p:spPr>
          <p:txBody>
            <a:bodyPr wrap="square" lIns="219419" tIns="109710" rIns="219419" bIns="109710" rtlCol="0">
              <a:spAutoFit/>
            </a:bodyPr>
            <a:lstStyle/>
            <a:p>
              <a:r>
                <a:rPr lang="pt-BR" sz="2400" dirty="0" err="1">
                  <a:solidFill>
                    <a:schemeClr val="bg1">
                      <a:lumMod val="65000"/>
                    </a:schemeClr>
                  </a:solidFill>
                  <a:latin typeface="Lato" pitchFamily="34" charset="0"/>
                  <a:ea typeface="Lato" pitchFamily="34" charset="0"/>
                  <a:cs typeface="Lato" pitchFamily="34" charset="0"/>
                </a:rPr>
                <a:t>Lorem</a:t>
              </a:r>
              <a:r>
                <a:rPr lang="pt-BR" sz="2400" dirty="0">
                  <a:solidFill>
                    <a:schemeClr val="bg1">
                      <a:lumMod val="65000"/>
                    </a:schemeClr>
                  </a:solidFill>
                  <a:latin typeface="Lato" pitchFamily="34" charset="0"/>
                  <a:ea typeface="Lato" pitchFamily="34" charset="0"/>
                  <a:cs typeface="Lato" pitchFamily="34" charset="0"/>
                </a:rPr>
                <a:t> ipsum </a:t>
              </a:r>
              <a:r>
                <a:rPr lang="pt-BR" sz="2400" dirty="0" err="1">
                  <a:solidFill>
                    <a:schemeClr val="bg1">
                      <a:lumMod val="65000"/>
                    </a:schemeClr>
                  </a:solidFill>
                  <a:latin typeface="Lato" pitchFamily="34" charset="0"/>
                  <a:ea typeface="Lato" pitchFamily="34" charset="0"/>
                  <a:cs typeface="Lato" pitchFamily="34" charset="0"/>
                </a:rPr>
                <a:t>dolor</a:t>
              </a:r>
              <a:r>
                <a:rPr lang="pt-BR" sz="2400" dirty="0">
                  <a:solidFill>
                    <a:schemeClr val="bg1">
                      <a:lumMod val="65000"/>
                    </a:schemeClr>
                  </a:solidFill>
                  <a:latin typeface="Lato" pitchFamily="34" charset="0"/>
                  <a:ea typeface="Lato" pitchFamily="34" charset="0"/>
                  <a:cs typeface="Lato" pitchFamily="34" charset="0"/>
                </a:rPr>
                <a:t> </a:t>
              </a:r>
              <a:r>
                <a:rPr lang="pt-BR" sz="2400" dirty="0" err="1">
                  <a:solidFill>
                    <a:schemeClr val="bg1">
                      <a:lumMod val="65000"/>
                    </a:schemeClr>
                  </a:solidFill>
                  <a:latin typeface="Lato" pitchFamily="34" charset="0"/>
                  <a:ea typeface="Lato" pitchFamily="34" charset="0"/>
                  <a:cs typeface="Lato" pitchFamily="34" charset="0"/>
                </a:rPr>
                <a:t>sit</a:t>
              </a:r>
              <a:r>
                <a:rPr lang="pt-BR" sz="2400" dirty="0">
                  <a:solidFill>
                    <a:schemeClr val="bg1">
                      <a:lumMod val="65000"/>
                    </a:schemeClr>
                  </a:solidFill>
                  <a:latin typeface="Lato" pitchFamily="34" charset="0"/>
                  <a:ea typeface="Lato" pitchFamily="34" charset="0"/>
                  <a:cs typeface="Lato" pitchFamily="34" charset="0"/>
                </a:rPr>
                <a:t> </a:t>
              </a:r>
              <a:r>
                <a:rPr lang="pt-BR" sz="2400" dirty="0" err="1">
                  <a:solidFill>
                    <a:schemeClr val="bg1">
                      <a:lumMod val="65000"/>
                    </a:schemeClr>
                  </a:solidFill>
                  <a:latin typeface="Lato" pitchFamily="34" charset="0"/>
                  <a:ea typeface="Lato" pitchFamily="34" charset="0"/>
                  <a:cs typeface="Lato" pitchFamily="34" charset="0"/>
                </a:rPr>
                <a:t>amet</a:t>
              </a:r>
              <a:r>
                <a:rPr lang="pt-BR" sz="2400" dirty="0">
                  <a:solidFill>
                    <a:schemeClr val="bg1">
                      <a:lumMod val="65000"/>
                    </a:schemeClr>
                  </a:solidFill>
                  <a:latin typeface="Lato" pitchFamily="34" charset="0"/>
                  <a:ea typeface="Lato" pitchFamily="34" charset="0"/>
                  <a:cs typeface="Lato" pitchFamily="34" charset="0"/>
                </a:rPr>
                <a:t>, </a:t>
              </a:r>
              <a:r>
                <a:rPr lang="pt-BR" sz="2400" dirty="0" err="1">
                  <a:solidFill>
                    <a:schemeClr val="bg1">
                      <a:lumMod val="65000"/>
                    </a:schemeClr>
                  </a:solidFill>
                  <a:latin typeface="Lato" pitchFamily="34" charset="0"/>
                  <a:ea typeface="Lato" pitchFamily="34" charset="0"/>
                  <a:cs typeface="Lato" pitchFamily="34" charset="0"/>
                </a:rPr>
                <a:t>consectetur</a:t>
              </a:r>
              <a:r>
                <a:rPr lang="pt-BR" sz="2400" dirty="0">
                  <a:solidFill>
                    <a:schemeClr val="bg1">
                      <a:lumMod val="65000"/>
                    </a:schemeClr>
                  </a:solidFill>
                  <a:latin typeface="Lato" pitchFamily="34" charset="0"/>
                  <a:ea typeface="Lato" pitchFamily="34" charset="0"/>
                  <a:cs typeface="Lato" pitchFamily="34" charset="0"/>
                </a:rPr>
                <a:t> </a:t>
              </a:r>
              <a:r>
                <a:rPr lang="pt-BR" sz="2400" dirty="0" err="1">
                  <a:solidFill>
                    <a:schemeClr val="bg1">
                      <a:lumMod val="65000"/>
                    </a:schemeClr>
                  </a:solidFill>
                  <a:latin typeface="Lato" pitchFamily="34" charset="0"/>
                  <a:ea typeface="Lato" pitchFamily="34" charset="0"/>
                  <a:cs typeface="Lato" pitchFamily="34" charset="0"/>
                </a:rPr>
                <a:t>adipiscing</a:t>
              </a:r>
              <a:r>
                <a:rPr lang="pt-BR" sz="2400" dirty="0">
                  <a:solidFill>
                    <a:schemeClr val="bg1">
                      <a:lumMod val="65000"/>
                    </a:schemeClr>
                  </a:solidFill>
                  <a:latin typeface="Lato" pitchFamily="34" charset="0"/>
                  <a:ea typeface="Lato" pitchFamily="34" charset="0"/>
                  <a:cs typeface="Lato" pitchFamily="34" charset="0"/>
                </a:rPr>
                <a:t> </a:t>
              </a:r>
              <a:r>
                <a:rPr lang="pt-BR" sz="2400" dirty="0" err="1">
                  <a:solidFill>
                    <a:schemeClr val="bg1">
                      <a:lumMod val="65000"/>
                    </a:schemeClr>
                  </a:solidFill>
                  <a:latin typeface="Lato" pitchFamily="34" charset="0"/>
                  <a:ea typeface="Lato" pitchFamily="34" charset="0"/>
                  <a:cs typeface="Lato" pitchFamily="34" charset="0"/>
                </a:rPr>
                <a:t>elit</a:t>
              </a:r>
              <a:r>
                <a:rPr lang="pt-BR" sz="2400" dirty="0">
                  <a:solidFill>
                    <a:schemeClr val="bg1">
                      <a:lumMod val="65000"/>
                    </a:schemeClr>
                  </a:solidFill>
                  <a:latin typeface="Lato" pitchFamily="34" charset="0"/>
                  <a:ea typeface="Lato" pitchFamily="34" charset="0"/>
                  <a:cs typeface="Lato" pitchFamily="34" charset="0"/>
                </a:rPr>
                <a:t>. </a:t>
              </a:r>
              <a:r>
                <a:rPr lang="pt-BR" sz="2400" dirty="0" err="1">
                  <a:solidFill>
                    <a:schemeClr val="bg1">
                      <a:lumMod val="65000"/>
                    </a:schemeClr>
                  </a:solidFill>
                  <a:latin typeface="Lato" pitchFamily="34" charset="0"/>
                  <a:ea typeface="Lato" pitchFamily="34" charset="0"/>
                  <a:cs typeface="Lato" pitchFamily="34" charset="0"/>
                </a:rPr>
                <a:t>Aliquam</a:t>
              </a:r>
              <a:r>
                <a:rPr lang="pt-BR" sz="2400" dirty="0">
                  <a:solidFill>
                    <a:schemeClr val="bg1">
                      <a:lumMod val="65000"/>
                    </a:schemeClr>
                  </a:solidFill>
                  <a:latin typeface="Lato" pitchFamily="34" charset="0"/>
                  <a:ea typeface="Lato" pitchFamily="34" charset="0"/>
                  <a:cs typeface="Lato" pitchFamily="34" charset="0"/>
                </a:rPr>
                <a:t> </a:t>
              </a:r>
              <a:r>
                <a:rPr lang="pt-BR" sz="2400" dirty="0" err="1">
                  <a:solidFill>
                    <a:schemeClr val="bg1">
                      <a:lumMod val="65000"/>
                    </a:schemeClr>
                  </a:solidFill>
                  <a:latin typeface="Lato" pitchFamily="34" charset="0"/>
                  <a:ea typeface="Lato" pitchFamily="34" charset="0"/>
                  <a:cs typeface="Lato" pitchFamily="34" charset="0"/>
                </a:rPr>
                <a:t>tincidunt</a:t>
              </a:r>
              <a:r>
                <a:rPr lang="pt-BR" sz="2400" dirty="0">
                  <a:solidFill>
                    <a:schemeClr val="bg1">
                      <a:lumMod val="65000"/>
                    </a:schemeClr>
                  </a:solidFill>
                  <a:latin typeface="Lato" pitchFamily="34" charset="0"/>
                  <a:ea typeface="Lato" pitchFamily="34" charset="0"/>
                  <a:cs typeface="Lato" pitchFamily="34" charset="0"/>
                </a:rPr>
                <a:t> ante </a:t>
              </a:r>
              <a:r>
                <a:rPr lang="pt-BR" sz="2400" dirty="0" err="1">
                  <a:solidFill>
                    <a:schemeClr val="bg1">
                      <a:lumMod val="65000"/>
                    </a:schemeClr>
                  </a:solidFill>
                  <a:latin typeface="Lato" pitchFamily="34" charset="0"/>
                  <a:ea typeface="Lato" pitchFamily="34" charset="0"/>
                  <a:cs typeface="Lato" pitchFamily="34" charset="0"/>
                </a:rPr>
                <a:t>nec</a:t>
              </a:r>
              <a:r>
                <a:rPr lang="pt-BR" sz="2400" dirty="0">
                  <a:solidFill>
                    <a:schemeClr val="bg1">
                      <a:lumMod val="65000"/>
                    </a:schemeClr>
                  </a:solidFill>
                  <a:latin typeface="Lato" pitchFamily="34" charset="0"/>
                  <a:ea typeface="Lato" pitchFamily="34" charset="0"/>
                  <a:cs typeface="Lato" pitchFamily="34" charset="0"/>
                </a:rPr>
                <a:t> sem </a:t>
              </a:r>
              <a:r>
                <a:rPr lang="pt-BR" sz="2400" dirty="0" err="1">
                  <a:solidFill>
                    <a:schemeClr val="bg1">
                      <a:lumMod val="65000"/>
                    </a:schemeClr>
                  </a:solidFill>
                  <a:latin typeface="Lato" pitchFamily="34" charset="0"/>
                  <a:ea typeface="Lato" pitchFamily="34" charset="0"/>
                  <a:cs typeface="Lato" pitchFamily="34" charset="0"/>
                </a:rPr>
                <a:t>congue</a:t>
              </a:r>
              <a:r>
                <a:rPr lang="pt-BR" sz="2400" dirty="0">
                  <a:solidFill>
                    <a:schemeClr val="bg1">
                      <a:lumMod val="65000"/>
                    </a:schemeClr>
                  </a:solidFill>
                  <a:latin typeface="Lato" pitchFamily="34" charset="0"/>
                  <a:ea typeface="Lato" pitchFamily="34" charset="0"/>
                  <a:cs typeface="Lato" pitchFamily="34" charset="0"/>
                </a:rPr>
                <a:t> </a:t>
              </a:r>
              <a:r>
                <a:rPr lang="pt-BR" sz="2400" dirty="0" err="1">
                  <a:solidFill>
                    <a:schemeClr val="bg1">
                      <a:lumMod val="65000"/>
                    </a:schemeClr>
                  </a:solidFill>
                  <a:latin typeface="Lato" pitchFamily="34" charset="0"/>
                  <a:ea typeface="Lato" pitchFamily="34" charset="0"/>
                  <a:cs typeface="Lato" pitchFamily="34" charset="0"/>
                </a:rPr>
                <a:t>conva</a:t>
              </a:r>
              <a:r>
                <a:rPr lang="pt-BR" sz="2400" dirty="0">
                  <a:solidFill>
                    <a:schemeClr val="bg1">
                      <a:lumMod val="65000"/>
                    </a:schemeClr>
                  </a:solidFill>
                  <a:latin typeface="Lato" pitchFamily="34" charset="0"/>
                  <a:ea typeface="Lato" pitchFamily="34" charset="0"/>
                  <a:cs typeface="Lato" pitchFamily="34" charset="0"/>
                </a:rPr>
                <a:t> </a:t>
              </a:r>
              <a:r>
                <a:rPr lang="pt-BR" sz="2400" dirty="0" err="1">
                  <a:solidFill>
                    <a:schemeClr val="bg1">
                      <a:lumMod val="65000"/>
                    </a:schemeClr>
                  </a:solidFill>
                  <a:latin typeface="Lato" pitchFamily="34" charset="0"/>
                  <a:ea typeface="Lato" pitchFamily="34" charset="0"/>
                  <a:cs typeface="Lato" pitchFamily="34" charset="0"/>
                </a:rPr>
                <a:t>ornare</a:t>
              </a:r>
              <a:r>
                <a:rPr lang="pt-BR" sz="2400" dirty="0">
                  <a:solidFill>
                    <a:schemeClr val="bg1">
                      <a:lumMod val="65000"/>
                    </a:schemeClr>
                  </a:solidFill>
                  <a:latin typeface="Lato" pitchFamily="34" charset="0"/>
                  <a:ea typeface="Lato" pitchFamily="34" charset="0"/>
                  <a:cs typeface="Lato" pitchFamily="34" charset="0"/>
                </a:rPr>
                <a:t> ante </a:t>
              </a:r>
              <a:r>
                <a:rPr lang="pt-BR" sz="2400" dirty="0" err="1">
                  <a:solidFill>
                    <a:schemeClr val="bg1">
                      <a:lumMod val="65000"/>
                    </a:schemeClr>
                  </a:solidFill>
                  <a:latin typeface="Lato" pitchFamily="34" charset="0"/>
                  <a:ea typeface="Lato" pitchFamily="34" charset="0"/>
                  <a:cs typeface="Lato" pitchFamily="34" charset="0"/>
                </a:rPr>
                <a:t>Lorem</a:t>
              </a:r>
              <a:r>
                <a:rPr lang="pt-BR" sz="2400" dirty="0">
                  <a:solidFill>
                    <a:schemeClr val="bg1">
                      <a:lumMod val="65000"/>
                    </a:schemeClr>
                  </a:solidFill>
                  <a:latin typeface="Lato" pitchFamily="34" charset="0"/>
                  <a:ea typeface="Lato" pitchFamily="34" charset="0"/>
                  <a:cs typeface="Lato" pitchFamily="34" charset="0"/>
                </a:rPr>
                <a:t> ipsum </a:t>
              </a:r>
              <a:r>
                <a:rPr lang="pt-BR" sz="2400" dirty="0" err="1">
                  <a:solidFill>
                    <a:schemeClr val="bg1">
                      <a:lumMod val="65000"/>
                    </a:schemeClr>
                  </a:solidFill>
                  <a:latin typeface="Lato" pitchFamily="34" charset="0"/>
                  <a:ea typeface="Lato" pitchFamily="34" charset="0"/>
                  <a:cs typeface="Lato" pitchFamily="34" charset="0"/>
                </a:rPr>
                <a:t>dolor</a:t>
              </a:r>
              <a:r>
                <a:rPr lang="pt-BR" sz="2400" dirty="0">
                  <a:solidFill>
                    <a:schemeClr val="bg1">
                      <a:lumMod val="65000"/>
                    </a:schemeClr>
                  </a:solidFill>
                  <a:latin typeface="Lato" pitchFamily="34" charset="0"/>
                  <a:ea typeface="Lato" pitchFamily="34" charset="0"/>
                  <a:cs typeface="Lato" pitchFamily="34" charset="0"/>
                </a:rPr>
                <a:t> </a:t>
              </a:r>
              <a:r>
                <a:rPr lang="pt-BR" sz="2400" dirty="0" err="1">
                  <a:solidFill>
                    <a:schemeClr val="bg1">
                      <a:lumMod val="65000"/>
                    </a:schemeClr>
                  </a:solidFill>
                  <a:latin typeface="Lato" pitchFamily="34" charset="0"/>
                  <a:ea typeface="Lato" pitchFamily="34" charset="0"/>
                  <a:cs typeface="Lato" pitchFamily="34" charset="0"/>
                </a:rPr>
                <a:t>sit</a:t>
              </a:r>
              <a:r>
                <a:rPr lang="pt-BR" sz="2400" dirty="0">
                  <a:solidFill>
                    <a:schemeClr val="bg1">
                      <a:lumMod val="65000"/>
                    </a:schemeClr>
                  </a:solidFill>
                  <a:latin typeface="Lato" pitchFamily="34" charset="0"/>
                  <a:ea typeface="Lato" pitchFamily="34" charset="0"/>
                  <a:cs typeface="Lato" pitchFamily="34" charset="0"/>
                </a:rPr>
                <a:t> </a:t>
              </a:r>
              <a:r>
                <a:rPr lang="pt-BR" sz="2400" dirty="0" err="1">
                  <a:solidFill>
                    <a:schemeClr val="bg1">
                      <a:lumMod val="65000"/>
                    </a:schemeClr>
                  </a:solidFill>
                  <a:latin typeface="Lato" pitchFamily="34" charset="0"/>
                  <a:ea typeface="Lato" pitchFamily="34" charset="0"/>
                  <a:cs typeface="Lato" pitchFamily="34" charset="0"/>
                </a:rPr>
                <a:t>amet</a:t>
              </a:r>
              <a:r>
                <a:rPr lang="pt-BR" sz="2400" dirty="0">
                  <a:solidFill>
                    <a:schemeClr val="bg1">
                      <a:lumMod val="65000"/>
                    </a:schemeClr>
                  </a:solidFill>
                  <a:latin typeface="Lato" pitchFamily="34" charset="0"/>
                  <a:ea typeface="Lato" pitchFamily="34" charset="0"/>
                  <a:cs typeface="Lato" pitchFamily="34" charset="0"/>
                </a:rPr>
                <a:t>, </a:t>
              </a:r>
              <a:r>
                <a:rPr lang="pt-BR" sz="2400" dirty="0" err="1">
                  <a:solidFill>
                    <a:schemeClr val="bg1">
                      <a:lumMod val="65000"/>
                    </a:schemeClr>
                  </a:solidFill>
                  <a:latin typeface="Lato" pitchFamily="34" charset="0"/>
                  <a:ea typeface="Lato" pitchFamily="34" charset="0"/>
                  <a:cs typeface="Lato" pitchFamily="34" charset="0"/>
                </a:rPr>
                <a:t>consectetur</a:t>
              </a:r>
              <a:r>
                <a:rPr lang="pt-BR" sz="2400" dirty="0">
                  <a:solidFill>
                    <a:schemeClr val="bg1">
                      <a:lumMod val="65000"/>
                    </a:schemeClr>
                  </a:solidFill>
                  <a:latin typeface="Lato" pitchFamily="34" charset="0"/>
                  <a:ea typeface="Lato" pitchFamily="34" charset="0"/>
                  <a:cs typeface="Lato" pitchFamily="34" charset="0"/>
                </a:rPr>
                <a:t> </a:t>
              </a:r>
              <a:r>
                <a:rPr lang="pt-BR" sz="2400" dirty="0" err="1">
                  <a:solidFill>
                    <a:schemeClr val="bg1">
                      <a:lumMod val="65000"/>
                    </a:schemeClr>
                  </a:solidFill>
                  <a:latin typeface="Lato" pitchFamily="34" charset="0"/>
                  <a:ea typeface="Lato" pitchFamily="34" charset="0"/>
                  <a:cs typeface="Lato" pitchFamily="34" charset="0"/>
                </a:rPr>
                <a:t>adipiscing</a:t>
              </a:r>
              <a:r>
                <a:rPr lang="pt-BR" sz="2400" dirty="0">
                  <a:solidFill>
                    <a:schemeClr val="bg1">
                      <a:lumMod val="65000"/>
                    </a:schemeClr>
                  </a:solidFill>
                  <a:latin typeface="Lato" pitchFamily="34" charset="0"/>
                  <a:ea typeface="Lato" pitchFamily="34" charset="0"/>
                  <a:cs typeface="Lato" pitchFamily="34" charset="0"/>
                </a:rPr>
                <a:t> </a:t>
              </a:r>
              <a:r>
                <a:rPr lang="pt-BR" sz="2400" dirty="0" err="1">
                  <a:solidFill>
                    <a:schemeClr val="bg1">
                      <a:lumMod val="65000"/>
                    </a:schemeClr>
                  </a:solidFill>
                  <a:latin typeface="Lato" pitchFamily="34" charset="0"/>
                  <a:ea typeface="Lato" pitchFamily="34" charset="0"/>
                  <a:cs typeface="Lato" pitchFamily="34" charset="0"/>
                </a:rPr>
                <a:t>elit</a:t>
              </a:r>
              <a:r>
                <a:rPr lang="pt-BR" sz="2400" dirty="0">
                  <a:solidFill>
                    <a:schemeClr val="bg1">
                      <a:lumMod val="65000"/>
                    </a:schemeClr>
                  </a:solidFill>
                  <a:latin typeface="Lato" pitchFamily="34" charset="0"/>
                  <a:ea typeface="Lato" pitchFamily="34" charset="0"/>
                  <a:cs typeface="Lato" pitchFamily="34" charset="0"/>
                </a:rPr>
                <a:t>.</a:t>
              </a:r>
              <a:endParaRPr lang="en-US" sz="2400" dirty="0">
                <a:solidFill>
                  <a:schemeClr val="bg1">
                    <a:lumMod val="65000"/>
                  </a:schemeClr>
                </a:solidFill>
                <a:latin typeface="Lato" pitchFamily="34" charset="0"/>
                <a:ea typeface="Lato" pitchFamily="34" charset="0"/>
                <a:cs typeface="Lato" pitchFamily="34" charset="0"/>
              </a:endParaRPr>
            </a:p>
          </p:txBody>
        </p:sp>
        <p:sp>
          <p:nvSpPr>
            <p:cNvPr id="192" name="TextBox 191"/>
            <p:cNvSpPr txBox="1"/>
            <p:nvPr/>
          </p:nvSpPr>
          <p:spPr>
            <a:xfrm>
              <a:off x="13566229" y="3240662"/>
              <a:ext cx="7850963" cy="558486"/>
            </a:xfrm>
            <a:prstGeom prst="rect">
              <a:avLst/>
            </a:prstGeom>
            <a:noFill/>
          </p:spPr>
          <p:txBody>
            <a:bodyPr wrap="square" lIns="182843" tIns="91422" rIns="182843" bIns="91422" rtlCol="0">
              <a:spAutoFit/>
            </a:bodyPr>
            <a:lstStyle/>
            <a:p>
              <a:pPr defTabSz="1828434" fontAlgn="auto">
                <a:spcBef>
                  <a:spcPts val="0"/>
                </a:spcBef>
                <a:spcAft>
                  <a:spcPts val="0"/>
                </a:spcAft>
                <a:defRPr/>
              </a:pPr>
              <a:r>
                <a:rPr lang="id-ID" sz="3600" b="1" dirty="0" err="1">
                  <a:solidFill>
                    <a:schemeClr val="accent3"/>
                  </a:solidFill>
                  <a:latin typeface="Lato" pitchFamily="34" charset="0"/>
                  <a:ea typeface="Lato" pitchFamily="34" charset="0"/>
                  <a:cs typeface="Lato" pitchFamily="34" charset="0"/>
                </a:rPr>
                <a:t>Information</a:t>
              </a:r>
              <a:r>
                <a:rPr lang="id-ID" sz="3600" b="1" dirty="0">
                  <a:solidFill>
                    <a:schemeClr val="accent3"/>
                  </a:solidFill>
                  <a:latin typeface="Lato" pitchFamily="34" charset="0"/>
                  <a:ea typeface="Lato" pitchFamily="34" charset="0"/>
                  <a:cs typeface="Lato" pitchFamily="34" charset="0"/>
                </a:rPr>
                <a:t> Here</a:t>
              </a:r>
            </a:p>
          </p:txBody>
        </p:sp>
      </p:grpSp>
      <p:grpSp>
        <p:nvGrpSpPr>
          <p:cNvPr id="4" name="Group 3"/>
          <p:cNvGrpSpPr/>
          <p:nvPr/>
        </p:nvGrpSpPr>
        <p:grpSpPr>
          <a:xfrm>
            <a:off x="548500" y="4038600"/>
            <a:ext cx="22738537" cy="9677400"/>
            <a:chOff x="548500" y="4038600"/>
            <a:chExt cx="22738537" cy="9677400"/>
          </a:xfrm>
        </p:grpSpPr>
        <p:pic>
          <p:nvPicPr>
            <p:cNvPr id="147" name="Picture 14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500" y="11125199"/>
              <a:ext cx="1868393" cy="1868393"/>
            </a:xfrm>
            <a:prstGeom prst="rect">
              <a:avLst/>
            </a:prstGeom>
          </p:spPr>
        </p:pic>
        <p:grpSp>
          <p:nvGrpSpPr>
            <p:cNvPr id="2" name="Group 1"/>
            <p:cNvGrpSpPr/>
            <p:nvPr/>
          </p:nvGrpSpPr>
          <p:grpSpPr>
            <a:xfrm>
              <a:off x="1112837" y="4189064"/>
              <a:ext cx="8841600" cy="9526936"/>
              <a:chOff x="15590837" y="5936491"/>
              <a:chExt cx="7241400" cy="7802700"/>
            </a:xfrm>
          </p:grpSpPr>
          <p:pic>
            <p:nvPicPr>
              <p:cNvPr id="146" name="Picture 1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590837" y="5936491"/>
                <a:ext cx="7241400" cy="4770023"/>
              </a:xfrm>
              <a:prstGeom prst="rect">
                <a:avLst/>
              </a:prstGeom>
            </p:spPr>
          </p:pic>
          <p:grpSp>
            <p:nvGrpSpPr>
              <p:cNvPr id="148" name="Group 147"/>
              <p:cNvGrpSpPr/>
              <p:nvPr/>
            </p:nvGrpSpPr>
            <p:grpSpPr>
              <a:xfrm>
                <a:off x="17043752" y="9386111"/>
                <a:ext cx="1837078" cy="4353080"/>
                <a:chOff x="3114250" y="9067057"/>
                <a:chExt cx="1965264" cy="4656825"/>
              </a:xfrm>
            </p:grpSpPr>
            <p:sp>
              <p:nvSpPr>
                <p:cNvPr id="170" name="Freeform 547"/>
                <p:cNvSpPr>
                  <a:spLocks/>
                </p:cNvSpPr>
                <p:nvPr/>
              </p:nvSpPr>
              <p:spPr bwMode="auto">
                <a:xfrm>
                  <a:off x="3114250" y="9067057"/>
                  <a:ext cx="1965264" cy="3370382"/>
                </a:xfrm>
                <a:custGeom>
                  <a:avLst/>
                  <a:gdLst>
                    <a:gd name="T0" fmla="*/ 50 w 69"/>
                    <a:gd name="T1" fmla="*/ 89 h 118"/>
                    <a:gd name="T2" fmla="*/ 69 w 69"/>
                    <a:gd name="T3" fmla="*/ 70 h 118"/>
                    <a:gd name="T4" fmla="*/ 69 w 69"/>
                    <a:gd name="T5" fmla="*/ 56 h 118"/>
                    <a:gd name="T6" fmla="*/ 69 w 69"/>
                    <a:gd name="T7" fmla="*/ 56 h 118"/>
                    <a:gd name="T8" fmla="*/ 69 w 69"/>
                    <a:gd name="T9" fmla="*/ 45 h 118"/>
                    <a:gd name="T10" fmla="*/ 68 w 69"/>
                    <a:gd name="T11" fmla="*/ 45 h 118"/>
                    <a:gd name="T12" fmla="*/ 66 w 69"/>
                    <a:gd name="T13" fmla="*/ 45 h 118"/>
                    <a:gd name="T14" fmla="*/ 57 w 69"/>
                    <a:gd name="T15" fmla="*/ 54 h 118"/>
                    <a:gd name="T16" fmla="*/ 57 w 69"/>
                    <a:gd name="T17" fmla="*/ 65 h 118"/>
                    <a:gd name="T18" fmla="*/ 54 w 69"/>
                    <a:gd name="T19" fmla="*/ 68 h 118"/>
                    <a:gd name="T20" fmla="*/ 54 w 69"/>
                    <a:gd name="T21" fmla="*/ 54 h 118"/>
                    <a:gd name="T22" fmla="*/ 54 w 69"/>
                    <a:gd name="T23" fmla="*/ 53 h 118"/>
                    <a:gd name="T24" fmla="*/ 54 w 69"/>
                    <a:gd name="T25" fmla="*/ 11 h 118"/>
                    <a:gd name="T26" fmla="*/ 48 w 69"/>
                    <a:gd name="T27" fmla="*/ 6 h 118"/>
                    <a:gd name="T28" fmla="*/ 43 w 69"/>
                    <a:gd name="T29" fmla="*/ 11 h 118"/>
                    <a:gd name="T30" fmla="*/ 43 w 69"/>
                    <a:gd name="T31" fmla="*/ 39 h 118"/>
                    <a:gd name="T32" fmla="*/ 40 w 69"/>
                    <a:gd name="T33" fmla="*/ 39 h 118"/>
                    <a:gd name="T34" fmla="*/ 40 w 69"/>
                    <a:gd name="T35" fmla="*/ 6 h 118"/>
                    <a:gd name="T36" fmla="*/ 34 w 69"/>
                    <a:gd name="T37" fmla="*/ 0 h 118"/>
                    <a:gd name="T38" fmla="*/ 28 w 69"/>
                    <a:gd name="T39" fmla="*/ 6 h 118"/>
                    <a:gd name="T40" fmla="*/ 28 w 69"/>
                    <a:gd name="T41" fmla="*/ 39 h 118"/>
                    <a:gd name="T42" fmla="*/ 26 w 69"/>
                    <a:gd name="T43" fmla="*/ 39 h 118"/>
                    <a:gd name="T44" fmla="*/ 26 w 69"/>
                    <a:gd name="T45" fmla="*/ 14 h 118"/>
                    <a:gd name="T46" fmla="*/ 20 w 69"/>
                    <a:gd name="T47" fmla="*/ 8 h 118"/>
                    <a:gd name="T48" fmla="*/ 14 w 69"/>
                    <a:gd name="T49" fmla="*/ 14 h 118"/>
                    <a:gd name="T50" fmla="*/ 14 w 69"/>
                    <a:gd name="T51" fmla="*/ 39 h 118"/>
                    <a:gd name="T52" fmla="*/ 11 w 69"/>
                    <a:gd name="T53" fmla="*/ 39 h 118"/>
                    <a:gd name="T54" fmla="*/ 11 w 69"/>
                    <a:gd name="T55" fmla="*/ 25 h 118"/>
                    <a:gd name="T56" fmla="*/ 6 w 69"/>
                    <a:gd name="T57" fmla="*/ 19 h 118"/>
                    <a:gd name="T58" fmla="*/ 0 w 69"/>
                    <a:gd name="T59" fmla="*/ 25 h 118"/>
                    <a:gd name="T60" fmla="*/ 0 w 69"/>
                    <a:gd name="T61" fmla="*/ 52 h 118"/>
                    <a:gd name="T62" fmla="*/ 0 w 69"/>
                    <a:gd name="T63" fmla="*/ 53 h 118"/>
                    <a:gd name="T64" fmla="*/ 0 w 69"/>
                    <a:gd name="T65" fmla="*/ 54 h 118"/>
                    <a:gd name="T66" fmla="*/ 0 w 69"/>
                    <a:gd name="T67" fmla="*/ 78 h 118"/>
                    <a:gd name="T68" fmla="*/ 6 w 69"/>
                    <a:gd name="T69" fmla="*/ 90 h 118"/>
                    <a:gd name="T70" fmla="*/ 6 w 69"/>
                    <a:gd name="T71" fmla="*/ 118 h 118"/>
                    <a:gd name="T72" fmla="*/ 43 w 69"/>
                    <a:gd name="T73" fmla="*/ 118 h 118"/>
                    <a:gd name="T74" fmla="*/ 43 w 69"/>
                    <a:gd name="T75" fmla="*/ 93 h 118"/>
                    <a:gd name="T76" fmla="*/ 50 w 69"/>
                    <a:gd name="T77" fmla="*/ 89 h 118"/>
                    <a:gd name="T78" fmla="*/ 50 w 69"/>
                    <a:gd name="T79" fmla="*/ 89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 h="118">
                      <a:moveTo>
                        <a:pt x="50" y="89"/>
                      </a:moveTo>
                      <a:cubicBezTo>
                        <a:pt x="69" y="70"/>
                        <a:pt x="69" y="70"/>
                        <a:pt x="69" y="70"/>
                      </a:cubicBezTo>
                      <a:cubicBezTo>
                        <a:pt x="69" y="56"/>
                        <a:pt x="69" y="56"/>
                        <a:pt x="69" y="56"/>
                      </a:cubicBezTo>
                      <a:cubicBezTo>
                        <a:pt x="69" y="56"/>
                        <a:pt x="69" y="56"/>
                        <a:pt x="69" y="56"/>
                      </a:cubicBezTo>
                      <a:cubicBezTo>
                        <a:pt x="69" y="45"/>
                        <a:pt x="69" y="45"/>
                        <a:pt x="69" y="45"/>
                      </a:cubicBezTo>
                      <a:cubicBezTo>
                        <a:pt x="68" y="45"/>
                        <a:pt x="68" y="45"/>
                        <a:pt x="68" y="45"/>
                      </a:cubicBezTo>
                      <a:cubicBezTo>
                        <a:pt x="66" y="45"/>
                        <a:pt x="66" y="45"/>
                        <a:pt x="66" y="45"/>
                      </a:cubicBezTo>
                      <a:cubicBezTo>
                        <a:pt x="61" y="45"/>
                        <a:pt x="57" y="49"/>
                        <a:pt x="57" y="54"/>
                      </a:cubicBezTo>
                      <a:cubicBezTo>
                        <a:pt x="57" y="65"/>
                        <a:pt x="57" y="65"/>
                        <a:pt x="57" y="65"/>
                      </a:cubicBezTo>
                      <a:cubicBezTo>
                        <a:pt x="54" y="68"/>
                        <a:pt x="54" y="68"/>
                        <a:pt x="54" y="68"/>
                      </a:cubicBezTo>
                      <a:cubicBezTo>
                        <a:pt x="54" y="54"/>
                        <a:pt x="54" y="54"/>
                        <a:pt x="54" y="54"/>
                      </a:cubicBezTo>
                      <a:cubicBezTo>
                        <a:pt x="54" y="53"/>
                        <a:pt x="54" y="53"/>
                        <a:pt x="54" y="53"/>
                      </a:cubicBezTo>
                      <a:cubicBezTo>
                        <a:pt x="54" y="11"/>
                        <a:pt x="54" y="11"/>
                        <a:pt x="54" y="11"/>
                      </a:cubicBezTo>
                      <a:cubicBezTo>
                        <a:pt x="54" y="8"/>
                        <a:pt x="52" y="6"/>
                        <a:pt x="48" y="6"/>
                      </a:cubicBezTo>
                      <a:cubicBezTo>
                        <a:pt x="45" y="6"/>
                        <a:pt x="43" y="8"/>
                        <a:pt x="43" y="11"/>
                      </a:cubicBezTo>
                      <a:cubicBezTo>
                        <a:pt x="43" y="39"/>
                        <a:pt x="43" y="39"/>
                        <a:pt x="43" y="39"/>
                      </a:cubicBezTo>
                      <a:cubicBezTo>
                        <a:pt x="42" y="39"/>
                        <a:pt x="41" y="39"/>
                        <a:pt x="40" y="39"/>
                      </a:cubicBezTo>
                      <a:cubicBezTo>
                        <a:pt x="40" y="6"/>
                        <a:pt x="40" y="6"/>
                        <a:pt x="40" y="6"/>
                      </a:cubicBezTo>
                      <a:cubicBezTo>
                        <a:pt x="40" y="3"/>
                        <a:pt x="37" y="0"/>
                        <a:pt x="34" y="0"/>
                      </a:cubicBezTo>
                      <a:cubicBezTo>
                        <a:pt x="31" y="0"/>
                        <a:pt x="28" y="3"/>
                        <a:pt x="28" y="6"/>
                      </a:cubicBezTo>
                      <a:cubicBezTo>
                        <a:pt x="28" y="39"/>
                        <a:pt x="28" y="39"/>
                        <a:pt x="28" y="39"/>
                      </a:cubicBezTo>
                      <a:cubicBezTo>
                        <a:pt x="26" y="39"/>
                        <a:pt x="26" y="39"/>
                        <a:pt x="26" y="39"/>
                      </a:cubicBezTo>
                      <a:cubicBezTo>
                        <a:pt x="26" y="14"/>
                        <a:pt x="26" y="14"/>
                        <a:pt x="26" y="14"/>
                      </a:cubicBezTo>
                      <a:cubicBezTo>
                        <a:pt x="26" y="10"/>
                        <a:pt x="23" y="8"/>
                        <a:pt x="20" y="8"/>
                      </a:cubicBezTo>
                      <a:cubicBezTo>
                        <a:pt x="17" y="8"/>
                        <a:pt x="14" y="10"/>
                        <a:pt x="14" y="14"/>
                      </a:cubicBezTo>
                      <a:cubicBezTo>
                        <a:pt x="14" y="39"/>
                        <a:pt x="14" y="39"/>
                        <a:pt x="14" y="39"/>
                      </a:cubicBezTo>
                      <a:cubicBezTo>
                        <a:pt x="13" y="39"/>
                        <a:pt x="12" y="39"/>
                        <a:pt x="11" y="39"/>
                      </a:cubicBezTo>
                      <a:cubicBezTo>
                        <a:pt x="11" y="25"/>
                        <a:pt x="11" y="25"/>
                        <a:pt x="11" y="25"/>
                      </a:cubicBezTo>
                      <a:cubicBezTo>
                        <a:pt x="11" y="22"/>
                        <a:pt x="9" y="19"/>
                        <a:pt x="6" y="19"/>
                      </a:cubicBezTo>
                      <a:cubicBezTo>
                        <a:pt x="2" y="19"/>
                        <a:pt x="0" y="22"/>
                        <a:pt x="0" y="25"/>
                      </a:cubicBezTo>
                      <a:cubicBezTo>
                        <a:pt x="0" y="52"/>
                        <a:pt x="0" y="52"/>
                        <a:pt x="0" y="52"/>
                      </a:cubicBezTo>
                      <a:cubicBezTo>
                        <a:pt x="0" y="52"/>
                        <a:pt x="0" y="53"/>
                        <a:pt x="0" y="53"/>
                      </a:cubicBezTo>
                      <a:cubicBezTo>
                        <a:pt x="0" y="53"/>
                        <a:pt x="0" y="53"/>
                        <a:pt x="0" y="54"/>
                      </a:cubicBezTo>
                      <a:cubicBezTo>
                        <a:pt x="0" y="78"/>
                        <a:pt x="0" y="78"/>
                        <a:pt x="0" y="78"/>
                      </a:cubicBezTo>
                      <a:cubicBezTo>
                        <a:pt x="0" y="83"/>
                        <a:pt x="2" y="87"/>
                        <a:pt x="6" y="90"/>
                      </a:cubicBezTo>
                      <a:cubicBezTo>
                        <a:pt x="6" y="118"/>
                        <a:pt x="6" y="118"/>
                        <a:pt x="6" y="118"/>
                      </a:cubicBezTo>
                      <a:cubicBezTo>
                        <a:pt x="43" y="118"/>
                        <a:pt x="43" y="118"/>
                        <a:pt x="43" y="118"/>
                      </a:cubicBezTo>
                      <a:cubicBezTo>
                        <a:pt x="43" y="93"/>
                        <a:pt x="43" y="93"/>
                        <a:pt x="43" y="93"/>
                      </a:cubicBezTo>
                      <a:cubicBezTo>
                        <a:pt x="45" y="92"/>
                        <a:pt x="48" y="91"/>
                        <a:pt x="50" y="89"/>
                      </a:cubicBezTo>
                      <a:cubicBezTo>
                        <a:pt x="50" y="89"/>
                        <a:pt x="50" y="89"/>
                        <a:pt x="50" y="89"/>
                      </a:cubicBezTo>
                    </a:path>
                  </a:pathLst>
                </a:custGeom>
                <a:solidFill>
                  <a:srgbClr val="F2C7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71" name="Rectangle 555"/>
                <p:cNvSpPr>
                  <a:spLocks noChangeArrowheads="1"/>
                </p:cNvSpPr>
                <p:nvPr/>
              </p:nvSpPr>
              <p:spPr bwMode="auto">
                <a:xfrm>
                  <a:off x="3171215" y="12209582"/>
                  <a:ext cx="1224730" cy="256340"/>
                </a:xfrm>
                <a:prstGeom prst="rect">
                  <a:avLst/>
                </a:prstGeom>
                <a:solidFill>
                  <a:srgbClr val="EEEF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72" name="Rectangle 556"/>
                <p:cNvSpPr>
                  <a:spLocks noChangeArrowheads="1"/>
                </p:cNvSpPr>
                <p:nvPr/>
              </p:nvSpPr>
              <p:spPr bwMode="auto">
                <a:xfrm>
                  <a:off x="3114250" y="12465921"/>
                  <a:ext cx="1395623" cy="1257961"/>
                </a:xfrm>
                <a:prstGeom prst="rect">
                  <a:avLst/>
                </a:prstGeom>
                <a:solidFill>
                  <a:srgbClr val="38383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73" name="Rectangle 557"/>
                <p:cNvSpPr>
                  <a:spLocks noChangeArrowheads="1"/>
                </p:cNvSpPr>
                <p:nvPr/>
              </p:nvSpPr>
              <p:spPr bwMode="auto">
                <a:xfrm>
                  <a:off x="3797821" y="12465921"/>
                  <a:ext cx="712053" cy="1257961"/>
                </a:xfrm>
                <a:prstGeom prst="rect">
                  <a:avLst/>
                </a:prstGeom>
                <a:solidFill>
                  <a:srgbClr val="2B2B2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74" name="Freeform 558"/>
                <p:cNvSpPr>
                  <a:spLocks/>
                </p:cNvSpPr>
                <p:nvPr/>
              </p:nvSpPr>
              <p:spPr bwMode="auto">
                <a:xfrm>
                  <a:off x="4054161" y="12579850"/>
                  <a:ext cx="313304" cy="313304"/>
                </a:xfrm>
                <a:custGeom>
                  <a:avLst/>
                  <a:gdLst>
                    <a:gd name="T0" fmla="*/ 1 w 11"/>
                    <a:gd name="T1" fmla="*/ 4 h 11"/>
                    <a:gd name="T2" fmla="*/ 3 w 11"/>
                    <a:gd name="T3" fmla="*/ 10 h 11"/>
                    <a:gd name="T4" fmla="*/ 9 w 11"/>
                    <a:gd name="T5" fmla="*/ 8 h 11"/>
                    <a:gd name="T6" fmla="*/ 8 w 11"/>
                    <a:gd name="T7" fmla="*/ 2 h 11"/>
                    <a:gd name="T8" fmla="*/ 1 w 11"/>
                    <a:gd name="T9" fmla="*/ 4 h 11"/>
                  </a:gdLst>
                  <a:ahLst/>
                  <a:cxnLst>
                    <a:cxn ang="0">
                      <a:pos x="T0" y="T1"/>
                    </a:cxn>
                    <a:cxn ang="0">
                      <a:pos x="T2" y="T3"/>
                    </a:cxn>
                    <a:cxn ang="0">
                      <a:pos x="T4" y="T5"/>
                    </a:cxn>
                    <a:cxn ang="0">
                      <a:pos x="T6" y="T7"/>
                    </a:cxn>
                    <a:cxn ang="0">
                      <a:pos x="T8" y="T9"/>
                    </a:cxn>
                  </a:cxnLst>
                  <a:rect l="0" t="0" r="r" b="b"/>
                  <a:pathLst>
                    <a:path w="11" h="11">
                      <a:moveTo>
                        <a:pt x="1" y="4"/>
                      </a:moveTo>
                      <a:cubicBezTo>
                        <a:pt x="0" y="6"/>
                        <a:pt x="1" y="9"/>
                        <a:pt x="3" y="10"/>
                      </a:cubicBezTo>
                      <a:cubicBezTo>
                        <a:pt x="5" y="11"/>
                        <a:pt x="8" y="10"/>
                        <a:pt x="9" y="8"/>
                      </a:cubicBezTo>
                      <a:cubicBezTo>
                        <a:pt x="11" y="6"/>
                        <a:pt x="10" y="3"/>
                        <a:pt x="8" y="2"/>
                      </a:cubicBezTo>
                      <a:cubicBezTo>
                        <a:pt x="5" y="0"/>
                        <a:pt x="2" y="1"/>
                        <a:pt x="1" y="4"/>
                      </a:cubicBezTo>
                      <a:close/>
                    </a:path>
                  </a:pathLst>
                </a:custGeom>
                <a:solidFill>
                  <a:srgbClr val="F8EE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75" name="Freeform 559"/>
                <p:cNvSpPr>
                  <a:spLocks/>
                </p:cNvSpPr>
                <p:nvPr/>
              </p:nvSpPr>
              <p:spPr bwMode="auto">
                <a:xfrm>
                  <a:off x="4225054" y="12693779"/>
                  <a:ext cx="56965" cy="56965"/>
                </a:xfrm>
                <a:custGeom>
                  <a:avLst/>
                  <a:gdLst>
                    <a:gd name="T0" fmla="*/ 0 w 2"/>
                    <a:gd name="T1" fmla="*/ 1 h 2"/>
                    <a:gd name="T2" fmla="*/ 1 w 2"/>
                    <a:gd name="T3" fmla="*/ 2 h 2"/>
                    <a:gd name="T4" fmla="*/ 2 w 2"/>
                    <a:gd name="T5" fmla="*/ 2 h 2"/>
                    <a:gd name="T6" fmla="*/ 1 w 2"/>
                    <a:gd name="T7" fmla="*/ 1 h 2"/>
                    <a:gd name="T8" fmla="*/ 0 w 2"/>
                    <a:gd name="T9" fmla="*/ 1 h 2"/>
                  </a:gdLst>
                  <a:ahLst/>
                  <a:cxnLst>
                    <a:cxn ang="0">
                      <a:pos x="T0" y="T1"/>
                    </a:cxn>
                    <a:cxn ang="0">
                      <a:pos x="T2" y="T3"/>
                    </a:cxn>
                    <a:cxn ang="0">
                      <a:pos x="T4" y="T5"/>
                    </a:cxn>
                    <a:cxn ang="0">
                      <a:pos x="T6" y="T7"/>
                    </a:cxn>
                    <a:cxn ang="0">
                      <a:pos x="T8" y="T9"/>
                    </a:cxn>
                  </a:cxnLst>
                  <a:rect l="0" t="0" r="r" b="b"/>
                  <a:pathLst>
                    <a:path w="2" h="2">
                      <a:moveTo>
                        <a:pt x="0" y="1"/>
                      </a:moveTo>
                      <a:cubicBezTo>
                        <a:pt x="0" y="1"/>
                        <a:pt x="0" y="2"/>
                        <a:pt x="1" y="2"/>
                      </a:cubicBezTo>
                      <a:cubicBezTo>
                        <a:pt x="1" y="2"/>
                        <a:pt x="2" y="2"/>
                        <a:pt x="2" y="2"/>
                      </a:cubicBezTo>
                      <a:cubicBezTo>
                        <a:pt x="2" y="1"/>
                        <a:pt x="2" y="1"/>
                        <a:pt x="1" y="1"/>
                      </a:cubicBezTo>
                      <a:cubicBezTo>
                        <a:pt x="1" y="0"/>
                        <a:pt x="0" y="1"/>
                        <a:pt x="0" y="1"/>
                      </a:cubicBezTo>
                      <a:close/>
                    </a:path>
                  </a:pathLst>
                </a:custGeom>
                <a:solidFill>
                  <a:srgbClr val="091F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76" name="Freeform 560"/>
                <p:cNvSpPr>
                  <a:spLocks/>
                </p:cNvSpPr>
                <p:nvPr/>
              </p:nvSpPr>
              <p:spPr bwMode="auto">
                <a:xfrm>
                  <a:off x="4168089" y="12665296"/>
                  <a:ext cx="56965" cy="56965"/>
                </a:xfrm>
                <a:custGeom>
                  <a:avLst/>
                  <a:gdLst>
                    <a:gd name="T0" fmla="*/ 0 w 2"/>
                    <a:gd name="T1" fmla="*/ 1 h 2"/>
                    <a:gd name="T2" fmla="*/ 0 w 2"/>
                    <a:gd name="T3" fmla="*/ 2 h 2"/>
                    <a:gd name="T4" fmla="*/ 2 w 2"/>
                    <a:gd name="T5" fmla="*/ 2 h 2"/>
                    <a:gd name="T6" fmla="*/ 1 w 2"/>
                    <a:gd name="T7" fmla="*/ 0 h 2"/>
                    <a:gd name="T8" fmla="*/ 0 w 2"/>
                    <a:gd name="T9" fmla="*/ 1 h 2"/>
                  </a:gdLst>
                  <a:ahLst/>
                  <a:cxnLst>
                    <a:cxn ang="0">
                      <a:pos x="T0" y="T1"/>
                    </a:cxn>
                    <a:cxn ang="0">
                      <a:pos x="T2" y="T3"/>
                    </a:cxn>
                    <a:cxn ang="0">
                      <a:pos x="T4" y="T5"/>
                    </a:cxn>
                    <a:cxn ang="0">
                      <a:pos x="T6" y="T7"/>
                    </a:cxn>
                    <a:cxn ang="0">
                      <a:pos x="T8" y="T9"/>
                    </a:cxn>
                  </a:cxnLst>
                  <a:rect l="0" t="0" r="r" b="b"/>
                  <a:pathLst>
                    <a:path w="2" h="2">
                      <a:moveTo>
                        <a:pt x="0" y="1"/>
                      </a:moveTo>
                      <a:cubicBezTo>
                        <a:pt x="0" y="1"/>
                        <a:pt x="0" y="2"/>
                        <a:pt x="0" y="2"/>
                      </a:cubicBezTo>
                      <a:cubicBezTo>
                        <a:pt x="1" y="2"/>
                        <a:pt x="1" y="2"/>
                        <a:pt x="2" y="2"/>
                      </a:cubicBezTo>
                      <a:cubicBezTo>
                        <a:pt x="2" y="1"/>
                        <a:pt x="2" y="1"/>
                        <a:pt x="1" y="0"/>
                      </a:cubicBezTo>
                      <a:cubicBezTo>
                        <a:pt x="1" y="0"/>
                        <a:pt x="0" y="0"/>
                        <a:pt x="0" y="1"/>
                      </a:cubicBezTo>
                      <a:close/>
                    </a:path>
                  </a:pathLst>
                </a:custGeom>
                <a:solidFill>
                  <a:srgbClr val="091F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77" name="Freeform 561"/>
                <p:cNvSpPr>
                  <a:spLocks/>
                </p:cNvSpPr>
                <p:nvPr/>
              </p:nvSpPr>
              <p:spPr bwMode="auto">
                <a:xfrm>
                  <a:off x="4196571" y="12779223"/>
                  <a:ext cx="56965" cy="56965"/>
                </a:xfrm>
                <a:custGeom>
                  <a:avLst/>
                  <a:gdLst>
                    <a:gd name="T0" fmla="*/ 0 w 2"/>
                    <a:gd name="T1" fmla="*/ 0 h 2"/>
                    <a:gd name="T2" fmla="*/ 0 w 2"/>
                    <a:gd name="T3" fmla="*/ 1 h 2"/>
                    <a:gd name="T4" fmla="*/ 2 w 2"/>
                    <a:gd name="T5" fmla="*/ 1 h 2"/>
                    <a:gd name="T6" fmla="*/ 1 w 2"/>
                    <a:gd name="T7" fmla="*/ 0 h 2"/>
                    <a:gd name="T8" fmla="*/ 0 w 2"/>
                    <a:gd name="T9" fmla="*/ 0 h 2"/>
                  </a:gdLst>
                  <a:ahLst/>
                  <a:cxnLst>
                    <a:cxn ang="0">
                      <a:pos x="T0" y="T1"/>
                    </a:cxn>
                    <a:cxn ang="0">
                      <a:pos x="T2" y="T3"/>
                    </a:cxn>
                    <a:cxn ang="0">
                      <a:pos x="T4" y="T5"/>
                    </a:cxn>
                    <a:cxn ang="0">
                      <a:pos x="T6" y="T7"/>
                    </a:cxn>
                    <a:cxn ang="0">
                      <a:pos x="T8" y="T9"/>
                    </a:cxn>
                  </a:cxnLst>
                  <a:rect l="0" t="0" r="r" b="b"/>
                  <a:pathLst>
                    <a:path w="2" h="2">
                      <a:moveTo>
                        <a:pt x="0" y="0"/>
                      </a:moveTo>
                      <a:cubicBezTo>
                        <a:pt x="0" y="1"/>
                        <a:pt x="0" y="1"/>
                        <a:pt x="0" y="1"/>
                      </a:cubicBezTo>
                      <a:cubicBezTo>
                        <a:pt x="1" y="2"/>
                        <a:pt x="1" y="1"/>
                        <a:pt x="2" y="1"/>
                      </a:cubicBezTo>
                      <a:cubicBezTo>
                        <a:pt x="2" y="1"/>
                        <a:pt x="2" y="0"/>
                        <a:pt x="1" y="0"/>
                      </a:cubicBezTo>
                      <a:cubicBezTo>
                        <a:pt x="1" y="0"/>
                        <a:pt x="0" y="0"/>
                        <a:pt x="0" y="0"/>
                      </a:cubicBezTo>
                      <a:close/>
                    </a:path>
                  </a:pathLst>
                </a:custGeom>
                <a:solidFill>
                  <a:srgbClr val="091F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78" name="Freeform 562"/>
                <p:cNvSpPr>
                  <a:spLocks/>
                </p:cNvSpPr>
                <p:nvPr/>
              </p:nvSpPr>
              <p:spPr bwMode="auto">
                <a:xfrm>
                  <a:off x="4139607" y="12722261"/>
                  <a:ext cx="56965" cy="56965"/>
                </a:xfrm>
                <a:custGeom>
                  <a:avLst/>
                  <a:gdLst>
                    <a:gd name="T0" fmla="*/ 0 w 2"/>
                    <a:gd name="T1" fmla="*/ 1 h 2"/>
                    <a:gd name="T2" fmla="*/ 0 w 2"/>
                    <a:gd name="T3" fmla="*/ 2 h 2"/>
                    <a:gd name="T4" fmla="*/ 1 w 2"/>
                    <a:gd name="T5" fmla="*/ 2 h 2"/>
                    <a:gd name="T6" fmla="*/ 1 w 2"/>
                    <a:gd name="T7" fmla="*/ 1 h 2"/>
                    <a:gd name="T8" fmla="*/ 0 w 2"/>
                    <a:gd name="T9" fmla="*/ 1 h 2"/>
                  </a:gdLst>
                  <a:ahLst/>
                  <a:cxnLst>
                    <a:cxn ang="0">
                      <a:pos x="T0" y="T1"/>
                    </a:cxn>
                    <a:cxn ang="0">
                      <a:pos x="T2" y="T3"/>
                    </a:cxn>
                    <a:cxn ang="0">
                      <a:pos x="T4" y="T5"/>
                    </a:cxn>
                    <a:cxn ang="0">
                      <a:pos x="T6" y="T7"/>
                    </a:cxn>
                    <a:cxn ang="0">
                      <a:pos x="T8" y="T9"/>
                    </a:cxn>
                  </a:cxnLst>
                  <a:rect l="0" t="0" r="r" b="b"/>
                  <a:pathLst>
                    <a:path w="2" h="2">
                      <a:moveTo>
                        <a:pt x="0" y="1"/>
                      </a:moveTo>
                      <a:cubicBezTo>
                        <a:pt x="0" y="1"/>
                        <a:pt x="0" y="2"/>
                        <a:pt x="0" y="2"/>
                      </a:cubicBezTo>
                      <a:cubicBezTo>
                        <a:pt x="1" y="2"/>
                        <a:pt x="1" y="2"/>
                        <a:pt x="1" y="2"/>
                      </a:cubicBezTo>
                      <a:cubicBezTo>
                        <a:pt x="2" y="1"/>
                        <a:pt x="2" y="1"/>
                        <a:pt x="1" y="1"/>
                      </a:cubicBezTo>
                      <a:cubicBezTo>
                        <a:pt x="1" y="0"/>
                        <a:pt x="0" y="0"/>
                        <a:pt x="0" y="1"/>
                      </a:cubicBezTo>
                      <a:close/>
                    </a:path>
                  </a:pathLst>
                </a:custGeom>
                <a:solidFill>
                  <a:srgbClr val="091F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grpSp>
            <p:nvGrpSpPr>
              <p:cNvPr id="179" name="Group 178"/>
              <p:cNvGrpSpPr/>
              <p:nvPr/>
            </p:nvGrpSpPr>
            <p:grpSpPr>
              <a:xfrm>
                <a:off x="20275805" y="9386111"/>
                <a:ext cx="1837078" cy="4353080"/>
                <a:chOff x="7073265" y="9067057"/>
                <a:chExt cx="1965264" cy="4656825"/>
              </a:xfrm>
            </p:grpSpPr>
            <p:sp>
              <p:nvSpPr>
                <p:cNvPr id="180" name="Freeform 563"/>
                <p:cNvSpPr>
                  <a:spLocks/>
                </p:cNvSpPr>
                <p:nvPr/>
              </p:nvSpPr>
              <p:spPr bwMode="auto">
                <a:xfrm>
                  <a:off x="7073265" y="9067057"/>
                  <a:ext cx="1965264" cy="3370382"/>
                </a:xfrm>
                <a:custGeom>
                  <a:avLst/>
                  <a:gdLst>
                    <a:gd name="T0" fmla="*/ 19 w 69"/>
                    <a:gd name="T1" fmla="*/ 89 h 118"/>
                    <a:gd name="T2" fmla="*/ 0 w 69"/>
                    <a:gd name="T3" fmla="*/ 70 h 118"/>
                    <a:gd name="T4" fmla="*/ 0 w 69"/>
                    <a:gd name="T5" fmla="*/ 56 h 118"/>
                    <a:gd name="T6" fmla="*/ 0 w 69"/>
                    <a:gd name="T7" fmla="*/ 56 h 118"/>
                    <a:gd name="T8" fmla="*/ 0 w 69"/>
                    <a:gd name="T9" fmla="*/ 45 h 118"/>
                    <a:gd name="T10" fmla="*/ 0 w 69"/>
                    <a:gd name="T11" fmla="*/ 45 h 118"/>
                    <a:gd name="T12" fmla="*/ 3 w 69"/>
                    <a:gd name="T13" fmla="*/ 45 h 118"/>
                    <a:gd name="T14" fmla="*/ 12 w 69"/>
                    <a:gd name="T15" fmla="*/ 54 h 118"/>
                    <a:gd name="T16" fmla="*/ 12 w 69"/>
                    <a:gd name="T17" fmla="*/ 65 h 118"/>
                    <a:gd name="T18" fmla="*/ 14 w 69"/>
                    <a:gd name="T19" fmla="*/ 68 h 118"/>
                    <a:gd name="T20" fmla="*/ 14 w 69"/>
                    <a:gd name="T21" fmla="*/ 54 h 118"/>
                    <a:gd name="T22" fmla="*/ 14 w 69"/>
                    <a:gd name="T23" fmla="*/ 53 h 118"/>
                    <a:gd name="T24" fmla="*/ 14 w 69"/>
                    <a:gd name="T25" fmla="*/ 11 h 118"/>
                    <a:gd name="T26" fmla="*/ 20 w 69"/>
                    <a:gd name="T27" fmla="*/ 6 h 118"/>
                    <a:gd name="T28" fmla="*/ 26 w 69"/>
                    <a:gd name="T29" fmla="*/ 11 h 118"/>
                    <a:gd name="T30" fmla="*/ 26 w 69"/>
                    <a:gd name="T31" fmla="*/ 39 h 118"/>
                    <a:gd name="T32" fmla="*/ 29 w 69"/>
                    <a:gd name="T33" fmla="*/ 39 h 118"/>
                    <a:gd name="T34" fmla="*/ 29 w 69"/>
                    <a:gd name="T35" fmla="*/ 6 h 118"/>
                    <a:gd name="T36" fmla="*/ 35 w 69"/>
                    <a:gd name="T37" fmla="*/ 0 h 118"/>
                    <a:gd name="T38" fmla="*/ 40 w 69"/>
                    <a:gd name="T39" fmla="*/ 6 h 118"/>
                    <a:gd name="T40" fmla="*/ 40 w 69"/>
                    <a:gd name="T41" fmla="*/ 39 h 118"/>
                    <a:gd name="T42" fmla="*/ 43 w 69"/>
                    <a:gd name="T43" fmla="*/ 39 h 118"/>
                    <a:gd name="T44" fmla="*/ 43 w 69"/>
                    <a:gd name="T45" fmla="*/ 14 h 118"/>
                    <a:gd name="T46" fmla="*/ 49 w 69"/>
                    <a:gd name="T47" fmla="*/ 8 h 118"/>
                    <a:gd name="T48" fmla="*/ 55 w 69"/>
                    <a:gd name="T49" fmla="*/ 14 h 118"/>
                    <a:gd name="T50" fmla="*/ 55 w 69"/>
                    <a:gd name="T51" fmla="*/ 39 h 118"/>
                    <a:gd name="T52" fmla="*/ 57 w 69"/>
                    <a:gd name="T53" fmla="*/ 39 h 118"/>
                    <a:gd name="T54" fmla="*/ 57 w 69"/>
                    <a:gd name="T55" fmla="*/ 25 h 118"/>
                    <a:gd name="T56" fmla="*/ 63 w 69"/>
                    <a:gd name="T57" fmla="*/ 19 h 118"/>
                    <a:gd name="T58" fmla="*/ 69 w 69"/>
                    <a:gd name="T59" fmla="*/ 25 h 118"/>
                    <a:gd name="T60" fmla="*/ 69 w 69"/>
                    <a:gd name="T61" fmla="*/ 52 h 118"/>
                    <a:gd name="T62" fmla="*/ 69 w 69"/>
                    <a:gd name="T63" fmla="*/ 53 h 118"/>
                    <a:gd name="T64" fmla="*/ 69 w 69"/>
                    <a:gd name="T65" fmla="*/ 54 h 118"/>
                    <a:gd name="T66" fmla="*/ 69 w 69"/>
                    <a:gd name="T67" fmla="*/ 78 h 118"/>
                    <a:gd name="T68" fmla="*/ 63 w 69"/>
                    <a:gd name="T69" fmla="*/ 90 h 118"/>
                    <a:gd name="T70" fmla="*/ 63 w 69"/>
                    <a:gd name="T71" fmla="*/ 118 h 118"/>
                    <a:gd name="T72" fmla="*/ 26 w 69"/>
                    <a:gd name="T73" fmla="*/ 118 h 118"/>
                    <a:gd name="T74" fmla="*/ 26 w 69"/>
                    <a:gd name="T75" fmla="*/ 93 h 118"/>
                    <a:gd name="T76" fmla="*/ 19 w 69"/>
                    <a:gd name="T77" fmla="*/ 89 h 118"/>
                    <a:gd name="T78" fmla="*/ 19 w 69"/>
                    <a:gd name="T79" fmla="*/ 89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 h="118">
                      <a:moveTo>
                        <a:pt x="19" y="89"/>
                      </a:moveTo>
                      <a:cubicBezTo>
                        <a:pt x="0" y="70"/>
                        <a:pt x="0" y="70"/>
                        <a:pt x="0" y="70"/>
                      </a:cubicBezTo>
                      <a:cubicBezTo>
                        <a:pt x="0" y="56"/>
                        <a:pt x="0" y="56"/>
                        <a:pt x="0" y="56"/>
                      </a:cubicBezTo>
                      <a:cubicBezTo>
                        <a:pt x="0" y="56"/>
                        <a:pt x="0" y="56"/>
                        <a:pt x="0" y="56"/>
                      </a:cubicBezTo>
                      <a:cubicBezTo>
                        <a:pt x="0" y="45"/>
                        <a:pt x="0" y="45"/>
                        <a:pt x="0" y="45"/>
                      </a:cubicBezTo>
                      <a:cubicBezTo>
                        <a:pt x="0" y="45"/>
                        <a:pt x="0" y="45"/>
                        <a:pt x="0" y="45"/>
                      </a:cubicBezTo>
                      <a:cubicBezTo>
                        <a:pt x="3" y="45"/>
                        <a:pt x="3" y="45"/>
                        <a:pt x="3" y="45"/>
                      </a:cubicBezTo>
                      <a:cubicBezTo>
                        <a:pt x="8" y="45"/>
                        <a:pt x="12" y="49"/>
                        <a:pt x="12" y="54"/>
                      </a:cubicBezTo>
                      <a:cubicBezTo>
                        <a:pt x="12" y="65"/>
                        <a:pt x="12" y="65"/>
                        <a:pt x="12" y="65"/>
                      </a:cubicBezTo>
                      <a:cubicBezTo>
                        <a:pt x="14" y="68"/>
                        <a:pt x="14" y="68"/>
                        <a:pt x="14" y="68"/>
                      </a:cubicBezTo>
                      <a:cubicBezTo>
                        <a:pt x="14" y="54"/>
                        <a:pt x="14" y="54"/>
                        <a:pt x="14" y="54"/>
                      </a:cubicBezTo>
                      <a:cubicBezTo>
                        <a:pt x="14" y="53"/>
                        <a:pt x="14" y="53"/>
                        <a:pt x="14" y="53"/>
                      </a:cubicBezTo>
                      <a:cubicBezTo>
                        <a:pt x="14" y="11"/>
                        <a:pt x="14" y="11"/>
                        <a:pt x="14" y="11"/>
                      </a:cubicBezTo>
                      <a:cubicBezTo>
                        <a:pt x="14" y="8"/>
                        <a:pt x="17" y="6"/>
                        <a:pt x="20" y="6"/>
                      </a:cubicBezTo>
                      <a:cubicBezTo>
                        <a:pt x="23" y="6"/>
                        <a:pt x="26" y="8"/>
                        <a:pt x="26" y="11"/>
                      </a:cubicBezTo>
                      <a:cubicBezTo>
                        <a:pt x="26" y="39"/>
                        <a:pt x="26" y="39"/>
                        <a:pt x="26" y="39"/>
                      </a:cubicBezTo>
                      <a:cubicBezTo>
                        <a:pt x="27" y="39"/>
                        <a:pt x="28" y="39"/>
                        <a:pt x="29" y="39"/>
                      </a:cubicBezTo>
                      <a:cubicBezTo>
                        <a:pt x="29" y="6"/>
                        <a:pt x="29" y="6"/>
                        <a:pt x="29" y="6"/>
                      </a:cubicBezTo>
                      <a:cubicBezTo>
                        <a:pt x="29" y="3"/>
                        <a:pt x="31" y="0"/>
                        <a:pt x="35" y="0"/>
                      </a:cubicBezTo>
                      <a:cubicBezTo>
                        <a:pt x="38" y="0"/>
                        <a:pt x="40" y="3"/>
                        <a:pt x="40" y="6"/>
                      </a:cubicBezTo>
                      <a:cubicBezTo>
                        <a:pt x="40" y="39"/>
                        <a:pt x="40" y="39"/>
                        <a:pt x="40" y="39"/>
                      </a:cubicBezTo>
                      <a:cubicBezTo>
                        <a:pt x="43" y="39"/>
                        <a:pt x="43" y="39"/>
                        <a:pt x="43" y="39"/>
                      </a:cubicBezTo>
                      <a:cubicBezTo>
                        <a:pt x="43" y="14"/>
                        <a:pt x="43" y="14"/>
                        <a:pt x="43" y="14"/>
                      </a:cubicBezTo>
                      <a:cubicBezTo>
                        <a:pt x="43" y="10"/>
                        <a:pt x="46" y="8"/>
                        <a:pt x="49" y="8"/>
                      </a:cubicBezTo>
                      <a:cubicBezTo>
                        <a:pt x="52" y="8"/>
                        <a:pt x="55" y="10"/>
                        <a:pt x="55" y="14"/>
                      </a:cubicBezTo>
                      <a:cubicBezTo>
                        <a:pt x="55" y="39"/>
                        <a:pt x="55" y="39"/>
                        <a:pt x="55" y="39"/>
                      </a:cubicBezTo>
                      <a:cubicBezTo>
                        <a:pt x="56" y="39"/>
                        <a:pt x="57" y="39"/>
                        <a:pt x="57" y="39"/>
                      </a:cubicBezTo>
                      <a:cubicBezTo>
                        <a:pt x="57" y="25"/>
                        <a:pt x="57" y="25"/>
                        <a:pt x="57" y="25"/>
                      </a:cubicBezTo>
                      <a:cubicBezTo>
                        <a:pt x="57" y="22"/>
                        <a:pt x="60" y="19"/>
                        <a:pt x="63" y="19"/>
                      </a:cubicBezTo>
                      <a:cubicBezTo>
                        <a:pt x="66" y="19"/>
                        <a:pt x="69" y="22"/>
                        <a:pt x="69" y="25"/>
                      </a:cubicBezTo>
                      <a:cubicBezTo>
                        <a:pt x="69" y="52"/>
                        <a:pt x="69" y="52"/>
                        <a:pt x="69" y="52"/>
                      </a:cubicBezTo>
                      <a:cubicBezTo>
                        <a:pt x="69" y="52"/>
                        <a:pt x="69" y="53"/>
                        <a:pt x="69" y="53"/>
                      </a:cubicBezTo>
                      <a:cubicBezTo>
                        <a:pt x="69" y="53"/>
                        <a:pt x="69" y="53"/>
                        <a:pt x="69" y="54"/>
                      </a:cubicBezTo>
                      <a:cubicBezTo>
                        <a:pt x="69" y="78"/>
                        <a:pt x="69" y="78"/>
                        <a:pt x="69" y="78"/>
                      </a:cubicBezTo>
                      <a:cubicBezTo>
                        <a:pt x="69" y="83"/>
                        <a:pt x="67" y="87"/>
                        <a:pt x="63" y="90"/>
                      </a:cubicBezTo>
                      <a:cubicBezTo>
                        <a:pt x="63" y="118"/>
                        <a:pt x="63" y="118"/>
                        <a:pt x="63" y="118"/>
                      </a:cubicBezTo>
                      <a:cubicBezTo>
                        <a:pt x="26" y="118"/>
                        <a:pt x="26" y="118"/>
                        <a:pt x="26" y="118"/>
                      </a:cubicBezTo>
                      <a:cubicBezTo>
                        <a:pt x="26" y="93"/>
                        <a:pt x="26" y="93"/>
                        <a:pt x="26" y="93"/>
                      </a:cubicBezTo>
                      <a:cubicBezTo>
                        <a:pt x="23" y="92"/>
                        <a:pt x="21" y="91"/>
                        <a:pt x="19" y="89"/>
                      </a:cubicBezTo>
                      <a:cubicBezTo>
                        <a:pt x="19" y="89"/>
                        <a:pt x="19" y="89"/>
                        <a:pt x="19" y="89"/>
                      </a:cubicBezTo>
                    </a:path>
                  </a:pathLst>
                </a:custGeom>
                <a:solidFill>
                  <a:srgbClr val="F2C7A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81" name="Rectangle 571"/>
                <p:cNvSpPr>
                  <a:spLocks noChangeArrowheads="1"/>
                </p:cNvSpPr>
                <p:nvPr/>
              </p:nvSpPr>
              <p:spPr bwMode="auto">
                <a:xfrm>
                  <a:off x="7756834" y="12209582"/>
                  <a:ext cx="1224730" cy="256340"/>
                </a:xfrm>
                <a:prstGeom prst="rect">
                  <a:avLst/>
                </a:prstGeom>
                <a:solidFill>
                  <a:srgbClr val="EEEF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82" name="Rectangle 572"/>
                <p:cNvSpPr>
                  <a:spLocks noChangeArrowheads="1"/>
                </p:cNvSpPr>
                <p:nvPr/>
              </p:nvSpPr>
              <p:spPr bwMode="auto">
                <a:xfrm>
                  <a:off x="7642906" y="12465921"/>
                  <a:ext cx="1395623" cy="1257961"/>
                </a:xfrm>
                <a:prstGeom prst="rect">
                  <a:avLst/>
                </a:prstGeom>
                <a:solidFill>
                  <a:srgbClr val="38383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83" name="Rectangle 573"/>
                <p:cNvSpPr>
                  <a:spLocks noChangeArrowheads="1"/>
                </p:cNvSpPr>
                <p:nvPr/>
              </p:nvSpPr>
              <p:spPr bwMode="auto">
                <a:xfrm>
                  <a:off x="7642906" y="12465921"/>
                  <a:ext cx="683571" cy="1257961"/>
                </a:xfrm>
                <a:prstGeom prst="rect">
                  <a:avLst/>
                </a:prstGeom>
                <a:solidFill>
                  <a:srgbClr val="2B2B2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84" name="Freeform 574"/>
                <p:cNvSpPr>
                  <a:spLocks/>
                </p:cNvSpPr>
                <p:nvPr/>
              </p:nvSpPr>
              <p:spPr bwMode="auto">
                <a:xfrm>
                  <a:off x="7785317" y="12579850"/>
                  <a:ext cx="313304" cy="313304"/>
                </a:xfrm>
                <a:custGeom>
                  <a:avLst/>
                  <a:gdLst>
                    <a:gd name="T0" fmla="*/ 10 w 11"/>
                    <a:gd name="T1" fmla="*/ 4 h 11"/>
                    <a:gd name="T2" fmla="*/ 8 w 11"/>
                    <a:gd name="T3" fmla="*/ 10 h 11"/>
                    <a:gd name="T4" fmla="*/ 1 w 11"/>
                    <a:gd name="T5" fmla="*/ 8 h 11"/>
                    <a:gd name="T6" fmla="*/ 3 w 11"/>
                    <a:gd name="T7" fmla="*/ 2 h 11"/>
                    <a:gd name="T8" fmla="*/ 10 w 11"/>
                    <a:gd name="T9" fmla="*/ 4 h 11"/>
                  </a:gdLst>
                  <a:ahLst/>
                  <a:cxnLst>
                    <a:cxn ang="0">
                      <a:pos x="T0" y="T1"/>
                    </a:cxn>
                    <a:cxn ang="0">
                      <a:pos x="T2" y="T3"/>
                    </a:cxn>
                    <a:cxn ang="0">
                      <a:pos x="T4" y="T5"/>
                    </a:cxn>
                    <a:cxn ang="0">
                      <a:pos x="T6" y="T7"/>
                    </a:cxn>
                    <a:cxn ang="0">
                      <a:pos x="T8" y="T9"/>
                    </a:cxn>
                  </a:cxnLst>
                  <a:rect l="0" t="0" r="r" b="b"/>
                  <a:pathLst>
                    <a:path w="11" h="11">
                      <a:moveTo>
                        <a:pt x="10" y="4"/>
                      </a:moveTo>
                      <a:cubicBezTo>
                        <a:pt x="11" y="6"/>
                        <a:pt x="10" y="9"/>
                        <a:pt x="8" y="10"/>
                      </a:cubicBezTo>
                      <a:cubicBezTo>
                        <a:pt x="5" y="11"/>
                        <a:pt x="3" y="10"/>
                        <a:pt x="1" y="8"/>
                      </a:cubicBezTo>
                      <a:cubicBezTo>
                        <a:pt x="0" y="6"/>
                        <a:pt x="1" y="3"/>
                        <a:pt x="3" y="2"/>
                      </a:cubicBezTo>
                      <a:cubicBezTo>
                        <a:pt x="5" y="0"/>
                        <a:pt x="8" y="1"/>
                        <a:pt x="10" y="4"/>
                      </a:cubicBezTo>
                      <a:close/>
                    </a:path>
                  </a:pathLst>
                </a:custGeom>
                <a:solidFill>
                  <a:srgbClr val="F8EEE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85" name="Freeform 575"/>
                <p:cNvSpPr>
                  <a:spLocks/>
                </p:cNvSpPr>
                <p:nvPr/>
              </p:nvSpPr>
              <p:spPr bwMode="auto">
                <a:xfrm>
                  <a:off x="7870763" y="12693779"/>
                  <a:ext cx="56965" cy="56965"/>
                </a:xfrm>
                <a:custGeom>
                  <a:avLst/>
                  <a:gdLst>
                    <a:gd name="T0" fmla="*/ 2 w 2"/>
                    <a:gd name="T1" fmla="*/ 1 h 2"/>
                    <a:gd name="T2" fmla="*/ 1 w 2"/>
                    <a:gd name="T3" fmla="*/ 2 h 2"/>
                    <a:gd name="T4" fmla="*/ 0 w 2"/>
                    <a:gd name="T5" fmla="*/ 2 h 2"/>
                    <a:gd name="T6" fmla="*/ 0 w 2"/>
                    <a:gd name="T7" fmla="*/ 1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cubicBezTo>
                        <a:pt x="2" y="1"/>
                        <a:pt x="2" y="2"/>
                        <a:pt x="1" y="2"/>
                      </a:cubicBezTo>
                      <a:cubicBezTo>
                        <a:pt x="1" y="2"/>
                        <a:pt x="0" y="2"/>
                        <a:pt x="0" y="2"/>
                      </a:cubicBezTo>
                      <a:cubicBezTo>
                        <a:pt x="0" y="1"/>
                        <a:pt x="0" y="1"/>
                        <a:pt x="0" y="1"/>
                      </a:cubicBezTo>
                      <a:cubicBezTo>
                        <a:pt x="1" y="0"/>
                        <a:pt x="1" y="1"/>
                        <a:pt x="2" y="1"/>
                      </a:cubicBezTo>
                      <a:close/>
                    </a:path>
                  </a:pathLst>
                </a:custGeom>
                <a:solidFill>
                  <a:srgbClr val="091F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86" name="Freeform 576"/>
                <p:cNvSpPr>
                  <a:spLocks/>
                </p:cNvSpPr>
                <p:nvPr/>
              </p:nvSpPr>
              <p:spPr bwMode="auto">
                <a:xfrm>
                  <a:off x="7927727" y="12665296"/>
                  <a:ext cx="56965" cy="56965"/>
                </a:xfrm>
                <a:custGeom>
                  <a:avLst/>
                  <a:gdLst>
                    <a:gd name="T0" fmla="*/ 2 w 2"/>
                    <a:gd name="T1" fmla="*/ 1 h 2"/>
                    <a:gd name="T2" fmla="*/ 1 w 2"/>
                    <a:gd name="T3" fmla="*/ 2 h 2"/>
                    <a:gd name="T4" fmla="*/ 0 w 2"/>
                    <a:gd name="T5" fmla="*/ 2 h 2"/>
                    <a:gd name="T6" fmla="*/ 1 w 2"/>
                    <a:gd name="T7" fmla="*/ 0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cubicBezTo>
                        <a:pt x="2" y="1"/>
                        <a:pt x="2" y="2"/>
                        <a:pt x="1" y="2"/>
                      </a:cubicBezTo>
                      <a:cubicBezTo>
                        <a:pt x="1" y="2"/>
                        <a:pt x="0" y="2"/>
                        <a:pt x="0" y="2"/>
                      </a:cubicBezTo>
                      <a:cubicBezTo>
                        <a:pt x="0" y="1"/>
                        <a:pt x="0" y="1"/>
                        <a:pt x="1" y="0"/>
                      </a:cubicBezTo>
                      <a:cubicBezTo>
                        <a:pt x="1" y="0"/>
                        <a:pt x="2" y="0"/>
                        <a:pt x="2" y="1"/>
                      </a:cubicBezTo>
                      <a:close/>
                    </a:path>
                  </a:pathLst>
                </a:custGeom>
                <a:solidFill>
                  <a:srgbClr val="091F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87" name="Freeform 577"/>
                <p:cNvSpPr>
                  <a:spLocks/>
                </p:cNvSpPr>
                <p:nvPr/>
              </p:nvSpPr>
              <p:spPr bwMode="auto">
                <a:xfrm>
                  <a:off x="7899246" y="12779223"/>
                  <a:ext cx="56965" cy="56965"/>
                </a:xfrm>
                <a:custGeom>
                  <a:avLst/>
                  <a:gdLst>
                    <a:gd name="T0" fmla="*/ 2 w 2"/>
                    <a:gd name="T1" fmla="*/ 0 h 2"/>
                    <a:gd name="T2" fmla="*/ 1 w 2"/>
                    <a:gd name="T3" fmla="*/ 1 h 2"/>
                    <a:gd name="T4" fmla="*/ 0 w 2"/>
                    <a:gd name="T5" fmla="*/ 1 h 2"/>
                    <a:gd name="T6" fmla="*/ 0 w 2"/>
                    <a:gd name="T7" fmla="*/ 0 h 2"/>
                    <a:gd name="T8" fmla="*/ 2 w 2"/>
                    <a:gd name="T9" fmla="*/ 0 h 2"/>
                  </a:gdLst>
                  <a:ahLst/>
                  <a:cxnLst>
                    <a:cxn ang="0">
                      <a:pos x="T0" y="T1"/>
                    </a:cxn>
                    <a:cxn ang="0">
                      <a:pos x="T2" y="T3"/>
                    </a:cxn>
                    <a:cxn ang="0">
                      <a:pos x="T4" y="T5"/>
                    </a:cxn>
                    <a:cxn ang="0">
                      <a:pos x="T6" y="T7"/>
                    </a:cxn>
                    <a:cxn ang="0">
                      <a:pos x="T8" y="T9"/>
                    </a:cxn>
                  </a:cxnLst>
                  <a:rect l="0" t="0" r="r" b="b"/>
                  <a:pathLst>
                    <a:path w="2" h="2">
                      <a:moveTo>
                        <a:pt x="2" y="0"/>
                      </a:moveTo>
                      <a:cubicBezTo>
                        <a:pt x="2" y="1"/>
                        <a:pt x="2" y="1"/>
                        <a:pt x="1" y="1"/>
                      </a:cubicBezTo>
                      <a:cubicBezTo>
                        <a:pt x="1" y="2"/>
                        <a:pt x="0" y="1"/>
                        <a:pt x="0" y="1"/>
                      </a:cubicBezTo>
                      <a:cubicBezTo>
                        <a:pt x="0" y="1"/>
                        <a:pt x="0" y="0"/>
                        <a:pt x="0" y="0"/>
                      </a:cubicBezTo>
                      <a:cubicBezTo>
                        <a:pt x="1" y="0"/>
                        <a:pt x="1" y="0"/>
                        <a:pt x="2" y="0"/>
                      </a:cubicBezTo>
                      <a:close/>
                    </a:path>
                  </a:pathLst>
                </a:custGeom>
                <a:solidFill>
                  <a:srgbClr val="091F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88" name="Freeform 578"/>
                <p:cNvSpPr>
                  <a:spLocks/>
                </p:cNvSpPr>
                <p:nvPr/>
              </p:nvSpPr>
              <p:spPr bwMode="auto">
                <a:xfrm>
                  <a:off x="7956209" y="12722261"/>
                  <a:ext cx="56965" cy="56965"/>
                </a:xfrm>
                <a:custGeom>
                  <a:avLst/>
                  <a:gdLst>
                    <a:gd name="T0" fmla="*/ 2 w 2"/>
                    <a:gd name="T1" fmla="*/ 1 h 2"/>
                    <a:gd name="T2" fmla="*/ 2 w 2"/>
                    <a:gd name="T3" fmla="*/ 2 h 2"/>
                    <a:gd name="T4" fmla="*/ 0 w 2"/>
                    <a:gd name="T5" fmla="*/ 2 h 2"/>
                    <a:gd name="T6" fmla="*/ 1 w 2"/>
                    <a:gd name="T7" fmla="*/ 1 h 2"/>
                    <a:gd name="T8" fmla="*/ 2 w 2"/>
                    <a:gd name="T9" fmla="*/ 1 h 2"/>
                  </a:gdLst>
                  <a:ahLst/>
                  <a:cxnLst>
                    <a:cxn ang="0">
                      <a:pos x="T0" y="T1"/>
                    </a:cxn>
                    <a:cxn ang="0">
                      <a:pos x="T2" y="T3"/>
                    </a:cxn>
                    <a:cxn ang="0">
                      <a:pos x="T4" y="T5"/>
                    </a:cxn>
                    <a:cxn ang="0">
                      <a:pos x="T6" y="T7"/>
                    </a:cxn>
                    <a:cxn ang="0">
                      <a:pos x="T8" y="T9"/>
                    </a:cxn>
                  </a:cxnLst>
                  <a:rect l="0" t="0" r="r" b="b"/>
                  <a:pathLst>
                    <a:path w="2" h="2">
                      <a:moveTo>
                        <a:pt x="2" y="1"/>
                      </a:moveTo>
                      <a:cubicBezTo>
                        <a:pt x="2" y="1"/>
                        <a:pt x="2" y="2"/>
                        <a:pt x="2" y="2"/>
                      </a:cubicBezTo>
                      <a:cubicBezTo>
                        <a:pt x="1" y="2"/>
                        <a:pt x="1" y="2"/>
                        <a:pt x="0" y="2"/>
                      </a:cubicBezTo>
                      <a:cubicBezTo>
                        <a:pt x="0" y="1"/>
                        <a:pt x="0" y="1"/>
                        <a:pt x="1" y="1"/>
                      </a:cubicBezTo>
                      <a:cubicBezTo>
                        <a:pt x="1" y="0"/>
                        <a:pt x="2" y="0"/>
                        <a:pt x="2" y="1"/>
                      </a:cubicBezTo>
                      <a:close/>
                    </a:path>
                  </a:pathLst>
                </a:custGeom>
                <a:solidFill>
                  <a:srgbClr val="091F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grpSp>
        <p:pic>
          <p:nvPicPr>
            <p:cNvPr id="189" name="Picture 18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71040" y="4989842"/>
              <a:ext cx="5085633" cy="3194413"/>
            </a:xfrm>
            <a:prstGeom prst="rect">
              <a:avLst/>
            </a:prstGeom>
          </p:spPr>
        </p:pic>
        <p:pic>
          <p:nvPicPr>
            <p:cNvPr id="3" name="Picture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563687" y="4038600"/>
              <a:ext cx="4538040" cy="4577161"/>
            </a:xfrm>
            <a:prstGeom prst="rect">
              <a:avLst/>
            </a:prstGeom>
          </p:spPr>
        </p:pic>
        <p:grpSp>
          <p:nvGrpSpPr>
            <p:cNvPr id="193" name="กลุ่ม 130"/>
            <p:cNvGrpSpPr/>
            <p:nvPr/>
          </p:nvGrpSpPr>
          <p:grpSpPr>
            <a:xfrm>
              <a:off x="10087737" y="9566693"/>
              <a:ext cx="6180550" cy="1329558"/>
              <a:chOff x="13637980" y="4184592"/>
              <a:chExt cx="6180550" cy="1329558"/>
            </a:xfrm>
          </p:grpSpPr>
          <p:sp>
            <p:nvSpPr>
              <p:cNvPr id="194" name="Teardrop 16"/>
              <p:cNvSpPr/>
              <p:nvPr/>
            </p:nvSpPr>
            <p:spPr bwMode="auto">
              <a:xfrm rot="8100000">
                <a:off x="13637980" y="4251690"/>
                <a:ext cx="895064" cy="895297"/>
              </a:xfrm>
              <a:prstGeom prst="teardrop">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a:defRPr/>
                </a:pPr>
                <a:endParaRPr lang="en-US" dirty="0"/>
              </a:p>
            </p:txBody>
          </p:sp>
          <p:sp>
            <p:nvSpPr>
              <p:cNvPr id="195" name="TextBox 194"/>
              <p:cNvSpPr txBox="1"/>
              <p:nvPr/>
            </p:nvSpPr>
            <p:spPr>
              <a:xfrm>
                <a:off x="14785723" y="4184592"/>
                <a:ext cx="5032807" cy="1329558"/>
              </a:xfrm>
              <a:prstGeom prst="rect">
                <a:avLst/>
              </a:prstGeom>
              <a:noFill/>
            </p:spPr>
            <p:txBody>
              <a:bodyPr wrap="square" lIns="219419" tIns="109710" rIns="219419" bIns="109710" rtlCol="0">
                <a:spAutoFit/>
              </a:bodyPr>
              <a:lstStyle/>
              <a:p>
                <a:r>
                  <a:rPr lang="en-US" sz="2400" dirty="0">
                    <a:solidFill>
                      <a:schemeClr val="bg1">
                        <a:lumMod val="65000"/>
                      </a:schemeClr>
                    </a:solidFill>
                    <a:latin typeface="Lato" pitchFamily="34" charset="0"/>
                    <a:ea typeface="Lato" pitchFamily="34" charset="0"/>
                    <a:cs typeface="Lato" pitchFamily="34" charset="0"/>
                  </a:rPr>
                  <a:t>Lorem Ipsum has two main data statistical this </a:t>
                </a:r>
                <a:r>
                  <a:rPr lang="en-US" sz="2400" dirty="0" smtClean="0">
                    <a:solidFill>
                      <a:schemeClr val="bg1">
                        <a:lumMod val="65000"/>
                      </a:schemeClr>
                    </a:solidFill>
                    <a:latin typeface="Lato" pitchFamily="34" charset="0"/>
                    <a:ea typeface="Lato" pitchFamily="34" charset="0"/>
                    <a:cs typeface="Lato" pitchFamily="34" charset="0"/>
                  </a:rPr>
                  <a:t>methodologies important analysis.</a:t>
                </a:r>
                <a:endParaRPr lang="en-US" sz="2400" dirty="0">
                  <a:solidFill>
                    <a:schemeClr val="bg1">
                      <a:lumMod val="65000"/>
                    </a:schemeClr>
                  </a:solidFill>
                  <a:latin typeface="Lato" pitchFamily="34" charset="0"/>
                  <a:ea typeface="Lato" pitchFamily="34" charset="0"/>
                  <a:cs typeface="Lato" pitchFamily="34" charset="0"/>
                </a:endParaRPr>
              </a:p>
            </p:txBody>
          </p:sp>
          <p:sp>
            <p:nvSpPr>
              <p:cNvPr id="196" name="Freeform 33"/>
              <p:cNvSpPr>
                <a:spLocks noChangeArrowheads="1"/>
              </p:cNvSpPr>
              <p:nvPr/>
            </p:nvSpPr>
            <p:spPr bwMode="auto">
              <a:xfrm>
                <a:off x="13842556" y="4463296"/>
                <a:ext cx="527213" cy="554671"/>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grpSp>
          <p:nvGrpSpPr>
            <p:cNvPr id="197" name="กลุ่ม 130"/>
            <p:cNvGrpSpPr/>
            <p:nvPr/>
          </p:nvGrpSpPr>
          <p:grpSpPr>
            <a:xfrm>
              <a:off x="10087737" y="11615454"/>
              <a:ext cx="6180550" cy="1329558"/>
              <a:chOff x="13637980" y="4184592"/>
              <a:chExt cx="6180550" cy="1329558"/>
            </a:xfrm>
          </p:grpSpPr>
          <p:sp>
            <p:nvSpPr>
              <p:cNvPr id="198" name="Teardrop 16"/>
              <p:cNvSpPr/>
              <p:nvPr/>
            </p:nvSpPr>
            <p:spPr bwMode="auto">
              <a:xfrm rot="8100000">
                <a:off x="13637980" y="4251690"/>
                <a:ext cx="895064" cy="895297"/>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a:defRPr/>
                </a:pPr>
                <a:endParaRPr lang="en-US" dirty="0"/>
              </a:p>
            </p:txBody>
          </p:sp>
          <p:sp>
            <p:nvSpPr>
              <p:cNvPr id="199" name="TextBox 198"/>
              <p:cNvSpPr txBox="1"/>
              <p:nvPr/>
            </p:nvSpPr>
            <p:spPr>
              <a:xfrm>
                <a:off x="14785723" y="4184592"/>
                <a:ext cx="5032807" cy="1329558"/>
              </a:xfrm>
              <a:prstGeom prst="rect">
                <a:avLst/>
              </a:prstGeom>
              <a:noFill/>
            </p:spPr>
            <p:txBody>
              <a:bodyPr wrap="square" lIns="219419" tIns="109710" rIns="219419" bIns="109710" rtlCol="0">
                <a:spAutoFit/>
              </a:bodyPr>
              <a:lstStyle/>
              <a:p>
                <a:r>
                  <a:rPr lang="en-US" sz="2400" dirty="0">
                    <a:solidFill>
                      <a:schemeClr val="bg1">
                        <a:lumMod val="65000"/>
                      </a:schemeClr>
                    </a:solidFill>
                    <a:latin typeface="Lato" pitchFamily="34" charset="0"/>
                    <a:ea typeface="Lato" pitchFamily="34" charset="0"/>
                    <a:cs typeface="Lato" pitchFamily="34" charset="0"/>
                  </a:rPr>
                  <a:t>Lorem Ipsum has two main data statistical this </a:t>
                </a:r>
                <a:r>
                  <a:rPr lang="en-US" sz="2400" dirty="0" smtClean="0">
                    <a:solidFill>
                      <a:schemeClr val="bg1">
                        <a:lumMod val="65000"/>
                      </a:schemeClr>
                    </a:solidFill>
                    <a:latin typeface="Lato" pitchFamily="34" charset="0"/>
                    <a:ea typeface="Lato" pitchFamily="34" charset="0"/>
                    <a:cs typeface="Lato" pitchFamily="34" charset="0"/>
                  </a:rPr>
                  <a:t>methodologies important analysis</a:t>
                </a:r>
                <a:endParaRPr lang="en-US" sz="2400" dirty="0">
                  <a:solidFill>
                    <a:schemeClr val="bg1">
                      <a:lumMod val="65000"/>
                    </a:schemeClr>
                  </a:solidFill>
                  <a:latin typeface="Lato" pitchFamily="34" charset="0"/>
                  <a:ea typeface="Lato" pitchFamily="34" charset="0"/>
                  <a:cs typeface="Lato" pitchFamily="34" charset="0"/>
                </a:endParaRPr>
              </a:p>
            </p:txBody>
          </p:sp>
          <p:sp>
            <p:nvSpPr>
              <p:cNvPr id="200" name="Freeform 33"/>
              <p:cNvSpPr>
                <a:spLocks noChangeArrowheads="1"/>
              </p:cNvSpPr>
              <p:nvPr/>
            </p:nvSpPr>
            <p:spPr bwMode="auto">
              <a:xfrm>
                <a:off x="13842556" y="4463296"/>
                <a:ext cx="527213" cy="554671"/>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grpSp>
          <p:nvGrpSpPr>
            <p:cNvPr id="201" name="กลุ่ม 130"/>
            <p:cNvGrpSpPr/>
            <p:nvPr/>
          </p:nvGrpSpPr>
          <p:grpSpPr>
            <a:xfrm>
              <a:off x="17106487" y="9561622"/>
              <a:ext cx="6180550" cy="1329558"/>
              <a:chOff x="13637980" y="4184592"/>
              <a:chExt cx="6180550" cy="1329558"/>
            </a:xfrm>
          </p:grpSpPr>
          <p:sp>
            <p:nvSpPr>
              <p:cNvPr id="202" name="Teardrop 16"/>
              <p:cNvSpPr/>
              <p:nvPr/>
            </p:nvSpPr>
            <p:spPr bwMode="auto">
              <a:xfrm rot="8100000">
                <a:off x="13637980" y="4251690"/>
                <a:ext cx="895064" cy="895297"/>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a:defRPr/>
                </a:pPr>
                <a:endParaRPr lang="en-US" dirty="0"/>
              </a:p>
            </p:txBody>
          </p:sp>
          <p:sp>
            <p:nvSpPr>
              <p:cNvPr id="203" name="TextBox 202"/>
              <p:cNvSpPr txBox="1"/>
              <p:nvPr/>
            </p:nvSpPr>
            <p:spPr>
              <a:xfrm>
                <a:off x="14785723" y="4184592"/>
                <a:ext cx="5032807" cy="1329558"/>
              </a:xfrm>
              <a:prstGeom prst="rect">
                <a:avLst/>
              </a:prstGeom>
              <a:noFill/>
            </p:spPr>
            <p:txBody>
              <a:bodyPr wrap="square" lIns="219419" tIns="109710" rIns="219419" bIns="109710" rtlCol="0">
                <a:spAutoFit/>
              </a:bodyPr>
              <a:lstStyle/>
              <a:p>
                <a:r>
                  <a:rPr lang="en-US" sz="2400" dirty="0">
                    <a:solidFill>
                      <a:schemeClr val="bg1">
                        <a:lumMod val="65000"/>
                      </a:schemeClr>
                    </a:solidFill>
                    <a:latin typeface="Lato" pitchFamily="34" charset="0"/>
                    <a:ea typeface="Lato" pitchFamily="34" charset="0"/>
                    <a:cs typeface="Lato" pitchFamily="34" charset="0"/>
                  </a:rPr>
                  <a:t>Lorem Ipsum has two main data statistical this </a:t>
                </a:r>
                <a:r>
                  <a:rPr lang="en-US" sz="2400" dirty="0" smtClean="0">
                    <a:solidFill>
                      <a:schemeClr val="bg1">
                        <a:lumMod val="65000"/>
                      </a:schemeClr>
                    </a:solidFill>
                    <a:latin typeface="Lato" pitchFamily="34" charset="0"/>
                    <a:ea typeface="Lato" pitchFamily="34" charset="0"/>
                    <a:cs typeface="Lato" pitchFamily="34" charset="0"/>
                  </a:rPr>
                  <a:t>methodologies important analysis.</a:t>
                </a:r>
                <a:endParaRPr lang="en-US" sz="2400" dirty="0">
                  <a:solidFill>
                    <a:schemeClr val="bg1">
                      <a:lumMod val="65000"/>
                    </a:schemeClr>
                  </a:solidFill>
                  <a:latin typeface="Lato" pitchFamily="34" charset="0"/>
                  <a:ea typeface="Lato" pitchFamily="34" charset="0"/>
                  <a:cs typeface="Lato" pitchFamily="34" charset="0"/>
                </a:endParaRPr>
              </a:p>
            </p:txBody>
          </p:sp>
          <p:sp>
            <p:nvSpPr>
              <p:cNvPr id="204" name="Freeform 33"/>
              <p:cNvSpPr>
                <a:spLocks noChangeArrowheads="1"/>
              </p:cNvSpPr>
              <p:nvPr/>
            </p:nvSpPr>
            <p:spPr bwMode="auto">
              <a:xfrm>
                <a:off x="13842556" y="4463296"/>
                <a:ext cx="527213" cy="554671"/>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grpSp>
          <p:nvGrpSpPr>
            <p:cNvPr id="205" name="กลุ่ม 130"/>
            <p:cNvGrpSpPr/>
            <p:nvPr/>
          </p:nvGrpSpPr>
          <p:grpSpPr>
            <a:xfrm>
              <a:off x="17106487" y="11610383"/>
              <a:ext cx="6180550" cy="1329558"/>
              <a:chOff x="13637980" y="4184592"/>
              <a:chExt cx="6180550" cy="1329558"/>
            </a:xfrm>
          </p:grpSpPr>
          <p:sp>
            <p:nvSpPr>
              <p:cNvPr id="206" name="Teardrop 16"/>
              <p:cNvSpPr/>
              <p:nvPr/>
            </p:nvSpPr>
            <p:spPr bwMode="auto">
              <a:xfrm rot="8100000">
                <a:off x="13637980" y="4251690"/>
                <a:ext cx="895064" cy="895297"/>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a:defRPr/>
                </a:pPr>
                <a:endParaRPr lang="en-US" dirty="0"/>
              </a:p>
            </p:txBody>
          </p:sp>
          <p:sp>
            <p:nvSpPr>
              <p:cNvPr id="207" name="TextBox 206"/>
              <p:cNvSpPr txBox="1"/>
              <p:nvPr/>
            </p:nvSpPr>
            <p:spPr>
              <a:xfrm>
                <a:off x="14785723" y="4184592"/>
                <a:ext cx="5032807" cy="1329558"/>
              </a:xfrm>
              <a:prstGeom prst="rect">
                <a:avLst/>
              </a:prstGeom>
              <a:noFill/>
            </p:spPr>
            <p:txBody>
              <a:bodyPr wrap="square" lIns="219419" tIns="109710" rIns="219419" bIns="109710" rtlCol="0">
                <a:spAutoFit/>
              </a:bodyPr>
              <a:lstStyle/>
              <a:p>
                <a:r>
                  <a:rPr lang="en-US" sz="2400" dirty="0">
                    <a:solidFill>
                      <a:schemeClr val="bg1">
                        <a:lumMod val="65000"/>
                      </a:schemeClr>
                    </a:solidFill>
                    <a:latin typeface="Lato" pitchFamily="34" charset="0"/>
                    <a:ea typeface="Lato" pitchFamily="34" charset="0"/>
                    <a:cs typeface="Lato" pitchFamily="34" charset="0"/>
                  </a:rPr>
                  <a:t>Lorem Ipsum has two main data statistical this </a:t>
                </a:r>
                <a:r>
                  <a:rPr lang="en-US" sz="2400" dirty="0" smtClean="0">
                    <a:solidFill>
                      <a:schemeClr val="bg1">
                        <a:lumMod val="65000"/>
                      </a:schemeClr>
                    </a:solidFill>
                    <a:latin typeface="Lato" pitchFamily="34" charset="0"/>
                    <a:ea typeface="Lato" pitchFamily="34" charset="0"/>
                    <a:cs typeface="Lato" pitchFamily="34" charset="0"/>
                  </a:rPr>
                  <a:t>methodologies important analysis</a:t>
                </a:r>
                <a:endParaRPr lang="en-US" sz="2400" dirty="0">
                  <a:solidFill>
                    <a:schemeClr val="bg1">
                      <a:lumMod val="65000"/>
                    </a:schemeClr>
                  </a:solidFill>
                  <a:latin typeface="Lato" pitchFamily="34" charset="0"/>
                  <a:ea typeface="Lato" pitchFamily="34" charset="0"/>
                  <a:cs typeface="Lato" pitchFamily="34" charset="0"/>
                </a:endParaRPr>
              </a:p>
            </p:txBody>
          </p:sp>
          <p:sp>
            <p:nvSpPr>
              <p:cNvPr id="208" name="Freeform 33"/>
              <p:cNvSpPr>
                <a:spLocks noChangeArrowheads="1"/>
              </p:cNvSpPr>
              <p:nvPr/>
            </p:nvSpPr>
            <p:spPr bwMode="auto">
              <a:xfrm>
                <a:off x="13842556" y="4463296"/>
                <a:ext cx="527213" cy="554671"/>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grpSp>
    </p:spTree>
    <p:extLst>
      <p:ext uri="{BB962C8B-B14F-4D97-AF65-F5344CB8AC3E}">
        <p14:creationId xmlns:p14="http://schemas.microsoft.com/office/powerpoint/2010/main" val="23717748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90"/>
                                        </p:tgtEl>
                                        <p:attrNameLst>
                                          <p:attrName>style.visibility</p:attrName>
                                        </p:attrNameLst>
                                      </p:cBhvr>
                                      <p:to>
                                        <p:strVal val="visible"/>
                                      </p:to>
                                    </p:set>
                                    <p:anim calcmode="lin" valueType="num">
                                      <p:cBhvr additive="base">
                                        <p:cTn id="7" dur="500" fill="hold"/>
                                        <p:tgtEl>
                                          <p:spTgt spid="190"/>
                                        </p:tgtEl>
                                        <p:attrNameLst>
                                          <p:attrName>ppt_x</p:attrName>
                                        </p:attrNameLst>
                                      </p:cBhvr>
                                      <p:tavLst>
                                        <p:tav tm="0">
                                          <p:val>
                                            <p:strVal val="0-#ppt_w/2"/>
                                          </p:val>
                                        </p:tav>
                                        <p:tav tm="100000">
                                          <p:val>
                                            <p:strVal val="#ppt_x"/>
                                          </p:val>
                                        </p:tav>
                                      </p:tavLst>
                                    </p:anim>
                                    <p:anim calcmode="lin" valueType="num">
                                      <p:cBhvr additive="base">
                                        <p:cTn id="8" dur="500" fill="hold"/>
                                        <p:tgtEl>
                                          <p:spTgt spid="19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Group 51"/>
          <p:cNvGrpSpPr/>
          <p:nvPr/>
        </p:nvGrpSpPr>
        <p:grpSpPr>
          <a:xfrm>
            <a:off x="8717103" y="304800"/>
            <a:ext cx="6873734" cy="1295400"/>
            <a:chOff x="12920366" y="4046312"/>
            <a:chExt cx="6873734" cy="1295400"/>
          </a:xfrm>
        </p:grpSpPr>
        <p:sp>
          <p:nvSpPr>
            <p:cNvPr id="53" name="Title 20"/>
            <p:cNvSpPr txBox="1">
              <a:spLocks/>
            </p:cNvSpPr>
            <p:nvPr/>
          </p:nvSpPr>
          <p:spPr bwMode="auto">
            <a:xfrm>
              <a:off x="12996566" y="4615347"/>
              <a:ext cx="6637448" cy="726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gn="ct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a:t>
              </a:r>
              <a:r>
                <a:rPr lang="pt-BR" sz="2400" dirty="0" err="1" smtClean="0">
                  <a:solidFill>
                    <a:schemeClr val="bg1">
                      <a:lumMod val="75000"/>
                    </a:schemeClr>
                  </a:solidFill>
                  <a:latin typeface="Lato" pitchFamily="34" charset="0"/>
                  <a:ea typeface="Lato" pitchFamily="34" charset="0"/>
                  <a:cs typeface="Lato" pitchFamily="34" charset="0"/>
                </a:rPr>
                <a:t>sit</a:t>
              </a:r>
              <a:r>
                <a:rPr lang="pt-BR" sz="2400" dirty="0" smtClean="0">
                  <a:solidFill>
                    <a:schemeClr val="bg1">
                      <a:lumMod val="75000"/>
                    </a:schemeClr>
                  </a:solidFill>
                  <a:latin typeface="Lato" pitchFamily="34" charset="0"/>
                  <a:ea typeface="Lato" pitchFamily="34" charset="0"/>
                  <a:cs typeface="Lato" pitchFamily="34" charset="0"/>
                </a:rPr>
                <a:t> </a:t>
              </a:r>
              <a:r>
                <a:rPr lang="pt-BR" sz="2400" dirty="0" err="1" smtClean="0">
                  <a:solidFill>
                    <a:schemeClr val="bg1">
                      <a:lumMod val="75000"/>
                    </a:schemeClr>
                  </a:solidFill>
                  <a:latin typeface="Lato" pitchFamily="34" charset="0"/>
                  <a:ea typeface="Lato" pitchFamily="34" charset="0"/>
                  <a:cs typeface="Lato" pitchFamily="34" charset="0"/>
                </a:rPr>
                <a:t>amet</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54" name="TextBox 53"/>
            <p:cNvSpPr txBox="1"/>
            <p:nvPr/>
          </p:nvSpPr>
          <p:spPr>
            <a:xfrm>
              <a:off x="12920366" y="4046312"/>
              <a:ext cx="6873734" cy="630942"/>
            </a:xfrm>
            <a:prstGeom prst="rect">
              <a:avLst/>
            </a:prstGeom>
            <a:noFill/>
          </p:spPr>
          <p:txBody>
            <a:bodyPr wrap="square" rtlCol="0">
              <a:spAutoFit/>
            </a:bodyPr>
            <a:lstStyle/>
            <a:p>
              <a:pPr algn="ctr"/>
              <a:r>
                <a:rPr lang="en-US" sz="3500" b="1" dirty="0" smtClean="0">
                  <a:solidFill>
                    <a:schemeClr val="accent3"/>
                  </a:solidFill>
                  <a:latin typeface="Lato Black" charset="0"/>
                  <a:ea typeface="Lato Black" charset="0"/>
                  <a:cs typeface="Lato Black" charset="0"/>
                </a:rPr>
                <a:t>PRESENT</a:t>
              </a:r>
              <a:r>
                <a:rPr lang="en-US" sz="3500" b="1" dirty="0" smtClean="0">
                  <a:solidFill>
                    <a:schemeClr val="accent6"/>
                  </a:solidFill>
                  <a:latin typeface="Lato Black" charset="0"/>
                  <a:ea typeface="Lato Black" charset="0"/>
                  <a:cs typeface="Lato Black" charset="0"/>
                </a:rPr>
                <a:t> </a:t>
              </a:r>
              <a:r>
                <a:rPr lang="en-US" sz="3500" b="1" dirty="0" smtClean="0">
                  <a:solidFill>
                    <a:schemeClr val="accent1"/>
                  </a:solidFill>
                  <a:latin typeface="Lato Black" charset="0"/>
                  <a:ea typeface="Lato Black" charset="0"/>
                  <a:cs typeface="Lato Black" charset="0"/>
                </a:rPr>
                <a:t>HERE</a:t>
              </a:r>
            </a:p>
          </p:txBody>
        </p:sp>
      </p:grpSp>
      <p:grpSp>
        <p:nvGrpSpPr>
          <p:cNvPr id="3" name="Group 2"/>
          <p:cNvGrpSpPr/>
          <p:nvPr/>
        </p:nvGrpSpPr>
        <p:grpSpPr>
          <a:xfrm>
            <a:off x="1265237" y="1977901"/>
            <a:ext cx="9519134" cy="10137899"/>
            <a:chOff x="1265237" y="1977901"/>
            <a:chExt cx="9519134" cy="10137899"/>
          </a:xfrm>
        </p:grpSpPr>
        <p:sp>
          <p:nvSpPr>
            <p:cNvPr id="167" name="TextBox 30"/>
            <p:cNvSpPr txBox="1">
              <a:spLocks noChangeArrowheads="1"/>
            </p:cNvSpPr>
            <p:nvPr/>
          </p:nvSpPr>
          <p:spPr bwMode="auto">
            <a:xfrm>
              <a:off x="1297066" y="2838187"/>
              <a:ext cx="9487305" cy="3453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algn="just" eaLnBrk="1" hangingPunct="1">
                <a:lnSpc>
                  <a:spcPct val="130000"/>
                </a:lnSpc>
              </a:pPr>
              <a:r>
                <a:rPr lang="pt-BR" sz="2400" dirty="0">
                  <a:solidFill>
                    <a:schemeClr val="bg1">
                      <a:lumMod val="65000"/>
                    </a:schemeClr>
                  </a:solidFill>
                  <a:latin typeface="Lato" pitchFamily="34" charset="0"/>
                  <a:ea typeface="Lato" pitchFamily="34" charset="0"/>
                  <a:cs typeface="Lato" pitchFamily="34" charset="0"/>
                </a:rPr>
                <a:t>Lorem ipsum dolor sit amet, consectetur adipiscing elit. Aliquam tincidunt ante nec sem congue </a:t>
              </a:r>
              <a:r>
                <a:rPr lang="pt-BR" sz="2400" dirty="0" smtClean="0">
                  <a:solidFill>
                    <a:schemeClr val="bg1">
                      <a:lumMod val="65000"/>
                    </a:schemeClr>
                  </a:solidFill>
                  <a:latin typeface="Lato" pitchFamily="34" charset="0"/>
                  <a:ea typeface="Lato" pitchFamily="34" charset="0"/>
                  <a:cs typeface="Lato" pitchFamily="34" charset="0"/>
                </a:rPr>
                <a:t>conva ornare ante </a:t>
              </a:r>
              <a:r>
                <a:rPr lang="pt-BR" sz="2400" dirty="0">
                  <a:solidFill>
                    <a:schemeClr val="bg1">
                      <a:lumMod val="65000"/>
                    </a:schemeClr>
                  </a:solidFill>
                  <a:latin typeface="Lato" pitchFamily="34" charset="0"/>
                  <a:ea typeface="Lato" pitchFamily="34" charset="0"/>
                  <a:cs typeface="Lato" pitchFamily="34" charset="0"/>
                </a:rPr>
                <a:t>Lorem ipsum dolor sit amet, consectetur adipiscing elit. Aliquam tincidunt ante nec sem congue convallis. Pellentesque vel mauris quis nisl ornare rutrum in id risus. Proin vehicula ut sem et tempus. Interdum et malesuada fames ac ante ipsum primis in faucibus.</a:t>
              </a:r>
              <a:endParaRPr lang="en-US" sz="2400" dirty="0">
                <a:solidFill>
                  <a:schemeClr val="bg1">
                    <a:lumMod val="65000"/>
                  </a:schemeClr>
                </a:solidFill>
                <a:latin typeface="Lato" pitchFamily="34" charset="0"/>
                <a:ea typeface="Lato" pitchFamily="34" charset="0"/>
                <a:cs typeface="Lato" pitchFamily="34" charset="0"/>
              </a:endParaRPr>
            </a:p>
            <a:p>
              <a:pPr algn="just" eaLnBrk="1" hangingPunct="1">
                <a:lnSpc>
                  <a:spcPct val="130000"/>
                </a:lnSpc>
              </a:pPr>
              <a:endParaRPr lang="en-US" sz="2400" dirty="0">
                <a:solidFill>
                  <a:schemeClr val="bg1">
                    <a:lumMod val="65000"/>
                  </a:schemeClr>
                </a:solidFill>
                <a:latin typeface="Lato" pitchFamily="34" charset="0"/>
                <a:ea typeface="Lato" pitchFamily="34" charset="0"/>
                <a:cs typeface="Lato" pitchFamily="34" charset="0"/>
              </a:endParaRPr>
            </a:p>
          </p:txBody>
        </p:sp>
        <p:sp>
          <p:nvSpPr>
            <p:cNvPr id="168" name="TextBox 167"/>
            <p:cNvSpPr txBox="1"/>
            <p:nvPr/>
          </p:nvSpPr>
          <p:spPr bwMode="auto">
            <a:xfrm>
              <a:off x="1296322" y="1977901"/>
              <a:ext cx="4148893" cy="707886"/>
            </a:xfrm>
            <a:prstGeom prst="rect">
              <a:avLst/>
            </a:prstGeom>
            <a:noFill/>
          </p:spPr>
          <p:txBody>
            <a:bodyPr wrap="none">
              <a:spAutoFit/>
            </a:bodyPr>
            <a:lstStyle/>
            <a:p>
              <a:pPr defTabSz="1828434" fontAlgn="auto">
                <a:spcBef>
                  <a:spcPts val="0"/>
                </a:spcBef>
                <a:spcAft>
                  <a:spcPts val="0"/>
                </a:spcAft>
                <a:defRPr/>
              </a:pPr>
              <a:r>
                <a:rPr lang="id-ID" sz="4000" b="1" dirty="0" err="1" smtClean="0">
                  <a:solidFill>
                    <a:schemeClr val="accent3"/>
                  </a:solidFill>
                  <a:latin typeface="Lato" pitchFamily="34" charset="0"/>
                  <a:ea typeface="Lato" pitchFamily="34" charset="0"/>
                  <a:cs typeface="Lato" pitchFamily="34" charset="0"/>
                </a:rPr>
                <a:t>Information</a:t>
              </a:r>
              <a:r>
                <a:rPr lang="id-ID" sz="4000" b="1" dirty="0" smtClean="0">
                  <a:solidFill>
                    <a:schemeClr val="accent3"/>
                  </a:solidFill>
                  <a:latin typeface="Lato" pitchFamily="34" charset="0"/>
                  <a:ea typeface="Lato" pitchFamily="34" charset="0"/>
                  <a:cs typeface="Lato" pitchFamily="34" charset="0"/>
                </a:rPr>
                <a:t> Here</a:t>
              </a:r>
              <a:endParaRPr lang="id-ID" sz="4000" b="1" dirty="0">
                <a:solidFill>
                  <a:schemeClr val="accent3"/>
                </a:solidFill>
                <a:latin typeface="Lato" pitchFamily="34" charset="0"/>
                <a:ea typeface="Lato" pitchFamily="34" charset="0"/>
                <a:cs typeface="Lato" pitchFamily="34" charset="0"/>
              </a:endParaRPr>
            </a:p>
          </p:txBody>
        </p:sp>
        <p:grpSp>
          <p:nvGrpSpPr>
            <p:cNvPr id="169" name="กลุ่ม 130"/>
            <p:cNvGrpSpPr/>
            <p:nvPr/>
          </p:nvGrpSpPr>
          <p:grpSpPr>
            <a:xfrm>
              <a:off x="1265237" y="6705600"/>
              <a:ext cx="7204758" cy="1329558"/>
              <a:chOff x="13637980" y="4184592"/>
              <a:chExt cx="7204758" cy="1329558"/>
            </a:xfrm>
          </p:grpSpPr>
          <p:sp>
            <p:nvSpPr>
              <p:cNvPr id="170" name="Teardrop 16"/>
              <p:cNvSpPr/>
              <p:nvPr/>
            </p:nvSpPr>
            <p:spPr bwMode="auto">
              <a:xfrm rot="8100000">
                <a:off x="13637980" y="4251690"/>
                <a:ext cx="895064" cy="895297"/>
              </a:xfrm>
              <a:prstGeom prst="teardrop">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a:defRPr/>
                </a:pPr>
                <a:endParaRPr lang="en-US" dirty="0"/>
              </a:p>
            </p:txBody>
          </p:sp>
          <p:sp>
            <p:nvSpPr>
              <p:cNvPr id="171" name="TextBox 170"/>
              <p:cNvSpPr txBox="1"/>
              <p:nvPr/>
            </p:nvSpPr>
            <p:spPr>
              <a:xfrm>
                <a:off x="14785723" y="4184592"/>
                <a:ext cx="6057015" cy="1329558"/>
              </a:xfrm>
              <a:prstGeom prst="rect">
                <a:avLst/>
              </a:prstGeom>
              <a:noFill/>
            </p:spPr>
            <p:txBody>
              <a:bodyPr wrap="square" lIns="219419" tIns="109710" rIns="219419" bIns="109710" rtlCol="0">
                <a:spAutoFit/>
              </a:bodyPr>
              <a:lstStyle/>
              <a:p>
                <a:r>
                  <a:rPr lang="en-US" sz="2400" dirty="0">
                    <a:solidFill>
                      <a:schemeClr val="bg1">
                        <a:lumMod val="65000"/>
                      </a:schemeClr>
                    </a:solidFill>
                    <a:latin typeface="Lato" pitchFamily="34" charset="0"/>
                    <a:ea typeface="Lato" pitchFamily="34" charset="0"/>
                    <a:cs typeface="Lato" pitchFamily="34" charset="0"/>
                  </a:rPr>
                  <a:t>Lorem Ipsum has two main data statistical this </a:t>
                </a:r>
                <a:r>
                  <a:rPr lang="en-US" sz="2400" dirty="0" smtClean="0">
                    <a:solidFill>
                      <a:schemeClr val="bg1">
                        <a:lumMod val="65000"/>
                      </a:schemeClr>
                    </a:solidFill>
                    <a:latin typeface="Lato" pitchFamily="34" charset="0"/>
                    <a:ea typeface="Lato" pitchFamily="34" charset="0"/>
                    <a:cs typeface="Lato" pitchFamily="34" charset="0"/>
                  </a:rPr>
                  <a:t>methodologies important analysis </a:t>
                </a:r>
                <a:r>
                  <a:rPr lang="en-US" sz="2400" dirty="0">
                    <a:solidFill>
                      <a:schemeClr val="bg1">
                        <a:lumMod val="65000"/>
                      </a:schemeClr>
                    </a:solidFill>
                    <a:latin typeface="Lato" pitchFamily="34" charset="0"/>
                    <a:ea typeface="Lato" pitchFamily="34" charset="0"/>
                    <a:cs typeface="Lato" pitchFamily="34" charset="0"/>
                  </a:rPr>
                  <a:t>which </a:t>
                </a:r>
                <a:r>
                  <a:rPr lang="en-US" sz="2400" dirty="0" smtClean="0">
                    <a:solidFill>
                      <a:schemeClr val="bg1">
                        <a:lumMod val="65000"/>
                      </a:schemeClr>
                    </a:solidFill>
                    <a:latin typeface="Lato" pitchFamily="34" charset="0"/>
                    <a:ea typeface="Lato" pitchFamily="34" charset="0"/>
                    <a:cs typeface="Lato" pitchFamily="34" charset="0"/>
                  </a:rPr>
                  <a:t>summarizes.</a:t>
                </a:r>
                <a:endParaRPr lang="en-US" sz="2400" dirty="0">
                  <a:solidFill>
                    <a:schemeClr val="bg1">
                      <a:lumMod val="65000"/>
                    </a:schemeClr>
                  </a:solidFill>
                  <a:latin typeface="Lato" pitchFamily="34" charset="0"/>
                  <a:ea typeface="Lato" pitchFamily="34" charset="0"/>
                  <a:cs typeface="Lato" pitchFamily="34" charset="0"/>
                </a:endParaRPr>
              </a:p>
            </p:txBody>
          </p:sp>
          <p:sp>
            <p:nvSpPr>
              <p:cNvPr id="172" name="Freeform 33"/>
              <p:cNvSpPr>
                <a:spLocks noChangeArrowheads="1"/>
              </p:cNvSpPr>
              <p:nvPr/>
            </p:nvSpPr>
            <p:spPr bwMode="auto">
              <a:xfrm>
                <a:off x="13842556" y="4463296"/>
                <a:ext cx="527213" cy="554671"/>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grpSp>
          <p:nvGrpSpPr>
            <p:cNvPr id="173" name="กลุ่ม 130"/>
            <p:cNvGrpSpPr/>
            <p:nvPr/>
          </p:nvGrpSpPr>
          <p:grpSpPr>
            <a:xfrm>
              <a:off x="1265237" y="8754361"/>
              <a:ext cx="7204758" cy="1329558"/>
              <a:chOff x="13637980" y="4184592"/>
              <a:chExt cx="7204758" cy="1329558"/>
            </a:xfrm>
          </p:grpSpPr>
          <p:sp>
            <p:nvSpPr>
              <p:cNvPr id="174" name="Teardrop 16"/>
              <p:cNvSpPr/>
              <p:nvPr/>
            </p:nvSpPr>
            <p:spPr bwMode="auto">
              <a:xfrm rot="8100000">
                <a:off x="13637980" y="4251690"/>
                <a:ext cx="895064" cy="895297"/>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a:defRPr/>
                </a:pPr>
                <a:endParaRPr lang="en-US" dirty="0"/>
              </a:p>
            </p:txBody>
          </p:sp>
          <p:sp>
            <p:nvSpPr>
              <p:cNvPr id="175" name="TextBox 174"/>
              <p:cNvSpPr txBox="1"/>
              <p:nvPr/>
            </p:nvSpPr>
            <p:spPr>
              <a:xfrm>
                <a:off x="14785723" y="4184592"/>
                <a:ext cx="6057015" cy="1329558"/>
              </a:xfrm>
              <a:prstGeom prst="rect">
                <a:avLst/>
              </a:prstGeom>
              <a:noFill/>
            </p:spPr>
            <p:txBody>
              <a:bodyPr wrap="square" lIns="219419" tIns="109710" rIns="219419" bIns="109710" rtlCol="0">
                <a:spAutoFit/>
              </a:bodyPr>
              <a:lstStyle/>
              <a:p>
                <a:r>
                  <a:rPr lang="en-US" sz="2400" dirty="0">
                    <a:solidFill>
                      <a:schemeClr val="bg1">
                        <a:lumMod val="65000"/>
                      </a:schemeClr>
                    </a:solidFill>
                    <a:latin typeface="Lato" pitchFamily="34" charset="0"/>
                    <a:ea typeface="Lato" pitchFamily="34" charset="0"/>
                    <a:cs typeface="Lato" pitchFamily="34" charset="0"/>
                  </a:rPr>
                  <a:t>Lorem Ipsum has two main data statistical this </a:t>
                </a:r>
                <a:r>
                  <a:rPr lang="en-US" sz="2400" dirty="0" smtClean="0">
                    <a:solidFill>
                      <a:schemeClr val="bg1">
                        <a:lumMod val="65000"/>
                      </a:schemeClr>
                    </a:solidFill>
                    <a:latin typeface="Lato" pitchFamily="34" charset="0"/>
                    <a:ea typeface="Lato" pitchFamily="34" charset="0"/>
                    <a:cs typeface="Lato" pitchFamily="34" charset="0"/>
                  </a:rPr>
                  <a:t>methodologies important analysis </a:t>
                </a:r>
                <a:r>
                  <a:rPr lang="en-US" sz="2400" dirty="0">
                    <a:solidFill>
                      <a:schemeClr val="bg1">
                        <a:lumMod val="65000"/>
                      </a:schemeClr>
                    </a:solidFill>
                    <a:latin typeface="Lato" pitchFamily="34" charset="0"/>
                    <a:ea typeface="Lato" pitchFamily="34" charset="0"/>
                    <a:cs typeface="Lato" pitchFamily="34" charset="0"/>
                  </a:rPr>
                  <a:t>which </a:t>
                </a:r>
                <a:r>
                  <a:rPr lang="en-US" sz="2400" dirty="0" smtClean="0">
                    <a:solidFill>
                      <a:schemeClr val="bg1">
                        <a:lumMod val="65000"/>
                      </a:schemeClr>
                    </a:solidFill>
                    <a:latin typeface="Lato" pitchFamily="34" charset="0"/>
                    <a:ea typeface="Lato" pitchFamily="34" charset="0"/>
                    <a:cs typeface="Lato" pitchFamily="34" charset="0"/>
                  </a:rPr>
                  <a:t>summarizes.</a:t>
                </a:r>
                <a:endParaRPr lang="en-US" sz="2400" dirty="0">
                  <a:solidFill>
                    <a:schemeClr val="bg1">
                      <a:lumMod val="65000"/>
                    </a:schemeClr>
                  </a:solidFill>
                  <a:latin typeface="Lato" pitchFamily="34" charset="0"/>
                  <a:ea typeface="Lato" pitchFamily="34" charset="0"/>
                  <a:cs typeface="Lato" pitchFamily="34" charset="0"/>
                </a:endParaRPr>
              </a:p>
            </p:txBody>
          </p:sp>
          <p:sp>
            <p:nvSpPr>
              <p:cNvPr id="176" name="Freeform 33"/>
              <p:cNvSpPr>
                <a:spLocks noChangeArrowheads="1"/>
              </p:cNvSpPr>
              <p:nvPr/>
            </p:nvSpPr>
            <p:spPr bwMode="auto">
              <a:xfrm>
                <a:off x="13842556" y="4463296"/>
                <a:ext cx="527213" cy="554671"/>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grpSp>
          <p:nvGrpSpPr>
            <p:cNvPr id="177" name="กลุ่ม 130"/>
            <p:cNvGrpSpPr/>
            <p:nvPr/>
          </p:nvGrpSpPr>
          <p:grpSpPr>
            <a:xfrm>
              <a:off x="1265237" y="10786242"/>
              <a:ext cx="7204758" cy="1329558"/>
              <a:chOff x="13637980" y="4184592"/>
              <a:chExt cx="7204758" cy="1329558"/>
            </a:xfrm>
          </p:grpSpPr>
          <p:sp>
            <p:nvSpPr>
              <p:cNvPr id="178" name="Teardrop 16"/>
              <p:cNvSpPr/>
              <p:nvPr/>
            </p:nvSpPr>
            <p:spPr bwMode="auto">
              <a:xfrm rot="8100000">
                <a:off x="13637980" y="4251690"/>
                <a:ext cx="895064" cy="895297"/>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a:defRPr/>
                </a:pPr>
                <a:endParaRPr lang="en-US" dirty="0"/>
              </a:p>
            </p:txBody>
          </p:sp>
          <p:sp>
            <p:nvSpPr>
              <p:cNvPr id="179" name="TextBox 178"/>
              <p:cNvSpPr txBox="1"/>
              <p:nvPr/>
            </p:nvSpPr>
            <p:spPr>
              <a:xfrm>
                <a:off x="14785723" y="4184592"/>
                <a:ext cx="6057015" cy="1329558"/>
              </a:xfrm>
              <a:prstGeom prst="rect">
                <a:avLst/>
              </a:prstGeom>
              <a:noFill/>
            </p:spPr>
            <p:txBody>
              <a:bodyPr wrap="square" lIns="219419" tIns="109710" rIns="219419" bIns="109710" rtlCol="0">
                <a:spAutoFit/>
              </a:bodyPr>
              <a:lstStyle/>
              <a:p>
                <a:r>
                  <a:rPr lang="en-US" sz="2400" dirty="0">
                    <a:solidFill>
                      <a:schemeClr val="bg1">
                        <a:lumMod val="65000"/>
                      </a:schemeClr>
                    </a:solidFill>
                    <a:latin typeface="Lato" pitchFamily="34" charset="0"/>
                    <a:ea typeface="Lato" pitchFamily="34" charset="0"/>
                    <a:cs typeface="Lato" pitchFamily="34" charset="0"/>
                  </a:rPr>
                  <a:t>Lorem Ipsum has two main data statistical this </a:t>
                </a:r>
                <a:r>
                  <a:rPr lang="en-US" sz="2400" dirty="0" smtClean="0">
                    <a:solidFill>
                      <a:schemeClr val="bg1">
                        <a:lumMod val="65000"/>
                      </a:schemeClr>
                    </a:solidFill>
                    <a:latin typeface="Lato" pitchFamily="34" charset="0"/>
                    <a:ea typeface="Lato" pitchFamily="34" charset="0"/>
                    <a:cs typeface="Lato" pitchFamily="34" charset="0"/>
                  </a:rPr>
                  <a:t>methodologies important analysis </a:t>
                </a:r>
                <a:r>
                  <a:rPr lang="en-US" sz="2400" dirty="0">
                    <a:solidFill>
                      <a:schemeClr val="bg1">
                        <a:lumMod val="65000"/>
                      </a:schemeClr>
                    </a:solidFill>
                    <a:latin typeface="Lato" pitchFamily="34" charset="0"/>
                    <a:ea typeface="Lato" pitchFamily="34" charset="0"/>
                    <a:cs typeface="Lato" pitchFamily="34" charset="0"/>
                  </a:rPr>
                  <a:t>which </a:t>
                </a:r>
                <a:r>
                  <a:rPr lang="en-US" sz="2400" dirty="0" smtClean="0">
                    <a:solidFill>
                      <a:schemeClr val="bg1">
                        <a:lumMod val="65000"/>
                      </a:schemeClr>
                    </a:solidFill>
                    <a:latin typeface="Lato" pitchFamily="34" charset="0"/>
                    <a:ea typeface="Lato" pitchFamily="34" charset="0"/>
                    <a:cs typeface="Lato" pitchFamily="34" charset="0"/>
                  </a:rPr>
                  <a:t>summarizes.</a:t>
                </a:r>
                <a:endParaRPr lang="en-US" sz="2400" dirty="0">
                  <a:solidFill>
                    <a:schemeClr val="bg1">
                      <a:lumMod val="65000"/>
                    </a:schemeClr>
                  </a:solidFill>
                  <a:latin typeface="Lato" pitchFamily="34" charset="0"/>
                  <a:ea typeface="Lato" pitchFamily="34" charset="0"/>
                  <a:cs typeface="Lato" pitchFamily="34" charset="0"/>
                </a:endParaRPr>
              </a:p>
            </p:txBody>
          </p:sp>
          <p:sp>
            <p:nvSpPr>
              <p:cNvPr id="180" name="Freeform 33"/>
              <p:cNvSpPr>
                <a:spLocks noChangeArrowheads="1"/>
              </p:cNvSpPr>
              <p:nvPr/>
            </p:nvSpPr>
            <p:spPr bwMode="auto">
              <a:xfrm>
                <a:off x="13842556" y="4463296"/>
                <a:ext cx="527213" cy="554671"/>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grpSp>
      <p:grpSp>
        <p:nvGrpSpPr>
          <p:cNvPr id="2" name="Group 1"/>
          <p:cNvGrpSpPr/>
          <p:nvPr/>
        </p:nvGrpSpPr>
        <p:grpSpPr>
          <a:xfrm>
            <a:off x="9499349" y="-46535"/>
            <a:ext cx="14824326" cy="12194781"/>
            <a:chOff x="9499349" y="-46535"/>
            <a:chExt cx="14824326" cy="12194781"/>
          </a:xfrm>
        </p:grpSpPr>
        <p:grpSp>
          <p:nvGrpSpPr>
            <p:cNvPr id="98" name="Group 97"/>
            <p:cNvGrpSpPr/>
            <p:nvPr/>
          </p:nvGrpSpPr>
          <p:grpSpPr>
            <a:xfrm>
              <a:off x="11033391" y="4038600"/>
              <a:ext cx="3989870" cy="5014216"/>
              <a:chOff x="10501270" y="5901915"/>
              <a:chExt cx="2909024" cy="5772304"/>
            </a:xfrm>
          </p:grpSpPr>
          <p:grpSp>
            <p:nvGrpSpPr>
              <p:cNvPr id="99" name="กลุ่ม 682"/>
              <p:cNvGrpSpPr/>
              <p:nvPr/>
            </p:nvGrpSpPr>
            <p:grpSpPr>
              <a:xfrm>
                <a:off x="10501270" y="8404862"/>
                <a:ext cx="2909024" cy="3269357"/>
                <a:chOff x="11018838" y="5026024"/>
                <a:chExt cx="565150" cy="534988"/>
              </a:xfrm>
            </p:grpSpPr>
            <p:sp>
              <p:nvSpPr>
                <p:cNvPr id="153" name="Rectangle 532"/>
                <p:cNvSpPr>
                  <a:spLocks noChangeArrowheads="1"/>
                </p:cNvSpPr>
                <p:nvPr/>
              </p:nvSpPr>
              <p:spPr bwMode="auto">
                <a:xfrm>
                  <a:off x="11018838" y="5099049"/>
                  <a:ext cx="565150" cy="461963"/>
                </a:xfrm>
                <a:prstGeom prst="rect">
                  <a:avLst/>
                </a:prstGeom>
                <a:solidFill>
                  <a:srgbClr val="E3C08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54" name="Freeform 533"/>
                <p:cNvSpPr>
                  <a:spLocks/>
                </p:cNvSpPr>
                <p:nvPr/>
              </p:nvSpPr>
              <p:spPr bwMode="auto">
                <a:xfrm>
                  <a:off x="11018838" y="5026024"/>
                  <a:ext cx="565150" cy="73025"/>
                </a:xfrm>
                <a:custGeom>
                  <a:avLst/>
                  <a:gdLst>
                    <a:gd name="T0" fmla="*/ 334 w 356"/>
                    <a:gd name="T1" fmla="*/ 0 h 46"/>
                    <a:gd name="T2" fmla="*/ 334 w 356"/>
                    <a:gd name="T3" fmla="*/ 0 h 46"/>
                    <a:gd name="T4" fmla="*/ 332 w 356"/>
                    <a:gd name="T5" fmla="*/ 0 h 46"/>
                    <a:gd name="T6" fmla="*/ 178 w 356"/>
                    <a:gd name="T7" fmla="*/ 0 h 46"/>
                    <a:gd name="T8" fmla="*/ 25 w 356"/>
                    <a:gd name="T9" fmla="*/ 0 h 46"/>
                    <a:gd name="T10" fmla="*/ 25 w 356"/>
                    <a:gd name="T11" fmla="*/ 0 h 46"/>
                    <a:gd name="T12" fmla="*/ 22 w 356"/>
                    <a:gd name="T13" fmla="*/ 0 h 46"/>
                    <a:gd name="T14" fmla="*/ 0 w 356"/>
                    <a:gd name="T15" fmla="*/ 46 h 46"/>
                    <a:gd name="T16" fmla="*/ 356 w 356"/>
                    <a:gd name="T17" fmla="*/ 46 h 46"/>
                    <a:gd name="T18" fmla="*/ 334 w 356"/>
                    <a:gd name="T19"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6" h="46">
                      <a:moveTo>
                        <a:pt x="334" y="0"/>
                      </a:moveTo>
                      <a:lnTo>
                        <a:pt x="334" y="0"/>
                      </a:lnTo>
                      <a:lnTo>
                        <a:pt x="332" y="0"/>
                      </a:lnTo>
                      <a:lnTo>
                        <a:pt x="178" y="0"/>
                      </a:lnTo>
                      <a:lnTo>
                        <a:pt x="25" y="0"/>
                      </a:lnTo>
                      <a:lnTo>
                        <a:pt x="25" y="0"/>
                      </a:lnTo>
                      <a:lnTo>
                        <a:pt x="22" y="0"/>
                      </a:lnTo>
                      <a:lnTo>
                        <a:pt x="0" y="46"/>
                      </a:lnTo>
                      <a:lnTo>
                        <a:pt x="356" y="46"/>
                      </a:lnTo>
                      <a:lnTo>
                        <a:pt x="334" y="0"/>
                      </a:lnTo>
                      <a:close/>
                    </a:path>
                  </a:pathLst>
                </a:custGeom>
                <a:solidFill>
                  <a:srgbClr val="C9A7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55" name="Rectangle 534"/>
                <p:cNvSpPr>
                  <a:spLocks noChangeArrowheads="1"/>
                </p:cNvSpPr>
                <p:nvPr/>
              </p:nvSpPr>
              <p:spPr bwMode="auto">
                <a:xfrm>
                  <a:off x="11263313" y="5099049"/>
                  <a:ext cx="76200" cy="192088"/>
                </a:xfrm>
                <a:prstGeom prst="rect">
                  <a:avLst/>
                </a:prstGeom>
                <a:solidFill>
                  <a:srgbClr val="F3F6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56" name="Freeform 535"/>
                <p:cNvSpPr>
                  <a:spLocks/>
                </p:cNvSpPr>
                <p:nvPr/>
              </p:nvSpPr>
              <p:spPr bwMode="auto">
                <a:xfrm>
                  <a:off x="11263313" y="5026024"/>
                  <a:ext cx="76200" cy="73025"/>
                </a:xfrm>
                <a:custGeom>
                  <a:avLst/>
                  <a:gdLst>
                    <a:gd name="T0" fmla="*/ 43 w 48"/>
                    <a:gd name="T1" fmla="*/ 0 h 46"/>
                    <a:gd name="T2" fmla="*/ 40 w 48"/>
                    <a:gd name="T3" fmla="*/ 0 h 46"/>
                    <a:gd name="T4" fmla="*/ 11 w 48"/>
                    <a:gd name="T5" fmla="*/ 0 h 46"/>
                    <a:gd name="T6" fmla="*/ 5 w 48"/>
                    <a:gd name="T7" fmla="*/ 0 h 46"/>
                    <a:gd name="T8" fmla="*/ 0 w 48"/>
                    <a:gd name="T9" fmla="*/ 46 h 46"/>
                    <a:gd name="T10" fmla="*/ 48 w 48"/>
                    <a:gd name="T11" fmla="*/ 46 h 46"/>
                    <a:gd name="T12" fmla="*/ 43 w 48"/>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48" h="46">
                      <a:moveTo>
                        <a:pt x="43" y="0"/>
                      </a:moveTo>
                      <a:lnTo>
                        <a:pt x="40" y="0"/>
                      </a:lnTo>
                      <a:lnTo>
                        <a:pt x="11" y="0"/>
                      </a:lnTo>
                      <a:lnTo>
                        <a:pt x="5" y="0"/>
                      </a:lnTo>
                      <a:lnTo>
                        <a:pt x="0" y="46"/>
                      </a:lnTo>
                      <a:lnTo>
                        <a:pt x="48" y="46"/>
                      </a:lnTo>
                      <a:lnTo>
                        <a:pt x="43" y="0"/>
                      </a:lnTo>
                      <a:close/>
                    </a:path>
                  </a:pathLst>
                </a:custGeom>
                <a:solidFill>
                  <a:srgbClr val="C7C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57" name="Rectangle 536"/>
                <p:cNvSpPr>
                  <a:spLocks noChangeArrowheads="1"/>
                </p:cNvSpPr>
                <p:nvPr/>
              </p:nvSpPr>
              <p:spPr bwMode="auto">
                <a:xfrm>
                  <a:off x="11422063" y="5508624"/>
                  <a:ext cx="127000" cy="25400"/>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58" name="Freeform 537"/>
                <p:cNvSpPr>
                  <a:spLocks/>
                </p:cNvSpPr>
                <p:nvPr/>
              </p:nvSpPr>
              <p:spPr bwMode="auto">
                <a:xfrm>
                  <a:off x="11434763" y="5402262"/>
                  <a:ext cx="42863" cy="103188"/>
                </a:xfrm>
                <a:custGeom>
                  <a:avLst/>
                  <a:gdLst>
                    <a:gd name="T0" fmla="*/ 27 w 27"/>
                    <a:gd name="T1" fmla="*/ 13 h 65"/>
                    <a:gd name="T2" fmla="*/ 13 w 27"/>
                    <a:gd name="T3" fmla="*/ 0 h 65"/>
                    <a:gd name="T4" fmla="*/ 0 w 27"/>
                    <a:gd name="T5" fmla="*/ 13 h 65"/>
                    <a:gd name="T6" fmla="*/ 5 w 27"/>
                    <a:gd name="T7" fmla="*/ 13 h 65"/>
                    <a:gd name="T8" fmla="*/ 5 w 27"/>
                    <a:gd name="T9" fmla="*/ 65 h 65"/>
                    <a:gd name="T10" fmla="*/ 24 w 27"/>
                    <a:gd name="T11" fmla="*/ 65 h 65"/>
                    <a:gd name="T12" fmla="*/ 24 w 27"/>
                    <a:gd name="T13" fmla="*/ 13 h 65"/>
                    <a:gd name="T14" fmla="*/ 27 w 27"/>
                    <a:gd name="T15" fmla="*/ 13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65">
                      <a:moveTo>
                        <a:pt x="27" y="13"/>
                      </a:moveTo>
                      <a:lnTo>
                        <a:pt x="13" y="0"/>
                      </a:lnTo>
                      <a:lnTo>
                        <a:pt x="0" y="13"/>
                      </a:lnTo>
                      <a:lnTo>
                        <a:pt x="5" y="13"/>
                      </a:lnTo>
                      <a:lnTo>
                        <a:pt x="5" y="65"/>
                      </a:lnTo>
                      <a:lnTo>
                        <a:pt x="24" y="65"/>
                      </a:lnTo>
                      <a:lnTo>
                        <a:pt x="24" y="13"/>
                      </a:lnTo>
                      <a:lnTo>
                        <a:pt x="27" y="13"/>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59" name="Freeform 538"/>
                <p:cNvSpPr>
                  <a:spLocks/>
                </p:cNvSpPr>
                <p:nvPr/>
              </p:nvSpPr>
              <p:spPr bwMode="auto">
                <a:xfrm>
                  <a:off x="11503025" y="5427662"/>
                  <a:ext cx="33338" cy="77788"/>
                </a:xfrm>
                <a:custGeom>
                  <a:avLst/>
                  <a:gdLst>
                    <a:gd name="T0" fmla="*/ 21 w 21"/>
                    <a:gd name="T1" fmla="*/ 8 h 49"/>
                    <a:gd name="T2" fmla="*/ 10 w 21"/>
                    <a:gd name="T3" fmla="*/ 0 h 49"/>
                    <a:gd name="T4" fmla="*/ 0 w 21"/>
                    <a:gd name="T5" fmla="*/ 8 h 49"/>
                    <a:gd name="T6" fmla="*/ 2 w 21"/>
                    <a:gd name="T7" fmla="*/ 8 h 49"/>
                    <a:gd name="T8" fmla="*/ 2 w 21"/>
                    <a:gd name="T9" fmla="*/ 49 h 49"/>
                    <a:gd name="T10" fmla="*/ 19 w 21"/>
                    <a:gd name="T11" fmla="*/ 49 h 49"/>
                    <a:gd name="T12" fmla="*/ 19 w 21"/>
                    <a:gd name="T13" fmla="*/ 8 h 49"/>
                    <a:gd name="T14" fmla="*/ 21 w 21"/>
                    <a:gd name="T15" fmla="*/ 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49">
                      <a:moveTo>
                        <a:pt x="21" y="8"/>
                      </a:moveTo>
                      <a:lnTo>
                        <a:pt x="10" y="0"/>
                      </a:lnTo>
                      <a:lnTo>
                        <a:pt x="0" y="8"/>
                      </a:lnTo>
                      <a:lnTo>
                        <a:pt x="2" y="8"/>
                      </a:lnTo>
                      <a:lnTo>
                        <a:pt x="2" y="49"/>
                      </a:lnTo>
                      <a:lnTo>
                        <a:pt x="19" y="49"/>
                      </a:lnTo>
                      <a:lnTo>
                        <a:pt x="19" y="8"/>
                      </a:lnTo>
                      <a:lnTo>
                        <a:pt x="21" y="8"/>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60" name="Rectangle 539"/>
                <p:cNvSpPr>
                  <a:spLocks noChangeArrowheads="1"/>
                </p:cNvSpPr>
                <p:nvPr/>
              </p:nvSpPr>
              <p:spPr bwMode="auto">
                <a:xfrm>
                  <a:off x="11041063" y="5137149"/>
                  <a:ext cx="88900"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61" name="Rectangle 540"/>
                <p:cNvSpPr>
                  <a:spLocks noChangeArrowheads="1"/>
                </p:cNvSpPr>
                <p:nvPr/>
              </p:nvSpPr>
              <p:spPr bwMode="auto">
                <a:xfrm>
                  <a:off x="11142663" y="5137149"/>
                  <a:ext cx="73025"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62" name="Rectangle 541"/>
                <p:cNvSpPr>
                  <a:spLocks noChangeArrowheads="1"/>
                </p:cNvSpPr>
                <p:nvPr/>
              </p:nvSpPr>
              <p:spPr bwMode="auto">
                <a:xfrm>
                  <a:off x="11041063" y="5170487"/>
                  <a:ext cx="46038"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63" name="Rectangle 542"/>
                <p:cNvSpPr>
                  <a:spLocks noChangeArrowheads="1"/>
                </p:cNvSpPr>
                <p:nvPr/>
              </p:nvSpPr>
              <p:spPr bwMode="auto">
                <a:xfrm>
                  <a:off x="11164888" y="5170487"/>
                  <a:ext cx="50800"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64" name="Rectangle 543"/>
                <p:cNvSpPr>
                  <a:spLocks noChangeArrowheads="1"/>
                </p:cNvSpPr>
                <p:nvPr/>
              </p:nvSpPr>
              <p:spPr bwMode="auto">
                <a:xfrm>
                  <a:off x="11101388" y="5170487"/>
                  <a:ext cx="50800"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grpSp>
            <p:nvGrpSpPr>
              <p:cNvPr id="100" name="กลุ่ม 708"/>
              <p:cNvGrpSpPr/>
              <p:nvPr/>
            </p:nvGrpSpPr>
            <p:grpSpPr>
              <a:xfrm>
                <a:off x="10918235" y="5901915"/>
                <a:ext cx="2492059" cy="2808632"/>
                <a:chOff x="11015663" y="4498974"/>
                <a:chExt cx="563563" cy="534988"/>
              </a:xfrm>
            </p:grpSpPr>
            <p:sp>
              <p:nvSpPr>
                <p:cNvPr id="101" name="Rectangle 556"/>
                <p:cNvSpPr>
                  <a:spLocks noChangeArrowheads="1"/>
                </p:cNvSpPr>
                <p:nvPr/>
              </p:nvSpPr>
              <p:spPr bwMode="auto">
                <a:xfrm>
                  <a:off x="11015663" y="4571999"/>
                  <a:ext cx="563563" cy="461963"/>
                </a:xfrm>
                <a:prstGeom prst="rect">
                  <a:avLst/>
                </a:prstGeom>
                <a:solidFill>
                  <a:srgbClr val="E3C08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02" name="Freeform 557"/>
                <p:cNvSpPr>
                  <a:spLocks/>
                </p:cNvSpPr>
                <p:nvPr/>
              </p:nvSpPr>
              <p:spPr bwMode="auto">
                <a:xfrm>
                  <a:off x="11015663" y="4498974"/>
                  <a:ext cx="563563" cy="73025"/>
                </a:xfrm>
                <a:custGeom>
                  <a:avLst/>
                  <a:gdLst>
                    <a:gd name="T0" fmla="*/ 331 w 355"/>
                    <a:gd name="T1" fmla="*/ 0 h 46"/>
                    <a:gd name="T2" fmla="*/ 331 w 355"/>
                    <a:gd name="T3" fmla="*/ 0 h 46"/>
                    <a:gd name="T4" fmla="*/ 331 w 355"/>
                    <a:gd name="T5" fmla="*/ 0 h 46"/>
                    <a:gd name="T6" fmla="*/ 177 w 355"/>
                    <a:gd name="T7" fmla="*/ 0 h 46"/>
                    <a:gd name="T8" fmla="*/ 21 w 355"/>
                    <a:gd name="T9" fmla="*/ 0 h 46"/>
                    <a:gd name="T10" fmla="*/ 21 w 355"/>
                    <a:gd name="T11" fmla="*/ 0 h 46"/>
                    <a:gd name="T12" fmla="*/ 21 w 355"/>
                    <a:gd name="T13" fmla="*/ 0 h 46"/>
                    <a:gd name="T14" fmla="*/ 0 w 355"/>
                    <a:gd name="T15" fmla="*/ 46 h 46"/>
                    <a:gd name="T16" fmla="*/ 355 w 355"/>
                    <a:gd name="T17" fmla="*/ 46 h 46"/>
                    <a:gd name="T18" fmla="*/ 331 w 355"/>
                    <a:gd name="T19"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5" h="46">
                      <a:moveTo>
                        <a:pt x="331" y="0"/>
                      </a:moveTo>
                      <a:lnTo>
                        <a:pt x="331" y="0"/>
                      </a:lnTo>
                      <a:lnTo>
                        <a:pt x="331" y="0"/>
                      </a:lnTo>
                      <a:lnTo>
                        <a:pt x="177" y="0"/>
                      </a:lnTo>
                      <a:lnTo>
                        <a:pt x="21" y="0"/>
                      </a:lnTo>
                      <a:lnTo>
                        <a:pt x="21" y="0"/>
                      </a:lnTo>
                      <a:lnTo>
                        <a:pt x="21" y="0"/>
                      </a:lnTo>
                      <a:lnTo>
                        <a:pt x="0" y="46"/>
                      </a:lnTo>
                      <a:lnTo>
                        <a:pt x="355" y="46"/>
                      </a:lnTo>
                      <a:lnTo>
                        <a:pt x="331" y="0"/>
                      </a:lnTo>
                      <a:close/>
                    </a:path>
                  </a:pathLst>
                </a:custGeom>
                <a:solidFill>
                  <a:srgbClr val="C9A7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03" name="Rectangle 558"/>
                <p:cNvSpPr>
                  <a:spLocks noChangeArrowheads="1"/>
                </p:cNvSpPr>
                <p:nvPr/>
              </p:nvSpPr>
              <p:spPr bwMode="auto">
                <a:xfrm>
                  <a:off x="11258550" y="4571999"/>
                  <a:ext cx="77788" cy="192088"/>
                </a:xfrm>
                <a:prstGeom prst="rect">
                  <a:avLst/>
                </a:prstGeom>
                <a:solidFill>
                  <a:srgbClr val="F3F6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04" name="Freeform 559"/>
                <p:cNvSpPr>
                  <a:spLocks/>
                </p:cNvSpPr>
                <p:nvPr/>
              </p:nvSpPr>
              <p:spPr bwMode="auto">
                <a:xfrm>
                  <a:off x="11258550" y="4498974"/>
                  <a:ext cx="77788" cy="73025"/>
                </a:xfrm>
                <a:custGeom>
                  <a:avLst/>
                  <a:gdLst>
                    <a:gd name="T0" fmla="*/ 43 w 49"/>
                    <a:gd name="T1" fmla="*/ 0 h 46"/>
                    <a:gd name="T2" fmla="*/ 38 w 49"/>
                    <a:gd name="T3" fmla="*/ 0 h 46"/>
                    <a:gd name="T4" fmla="*/ 8 w 49"/>
                    <a:gd name="T5" fmla="*/ 0 h 46"/>
                    <a:gd name="T6" fmla="*/ 6 w 49"/>
                    <a:gd name="T7" fmla="*/ 0 h 46"/>
                    <a:gd name="T8" fmla="*/ 0 w 49"/>
                    <a:gd name="T9" fmla="*/ 46 h 46"/>
                    <a:gd name="T10" fmla="*/ 49 w 49"/>
                    <a:gd name="T11" fmla="*/ 46 h 46"/>
                    <a:gd name="T12" fmla="*/ 43 w 49"/>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49" h="46">
                      <a:moveTo>
                        <a:pt x="43" y="0"/>
                      </a:moveTo>
                      <a:lnTo>
                        <a:pt x="38" y="0"/>
                      </a:lnTo>
                      <a:lnTo>
                        <a:pt x="8" y="0"/>
                      </a:lnTo>
                      <a:lnTo>
                        <a:pt x="6" y="0"/>
                      </a:lnTo>
                      <a:lnTo>
                        <a:pt x="0" y="46"/>
                      </a:lnTo>
                      <a:lnTo>
                        <a:pt x="49" y="46"/>
                      </a:lnTo>
                      <a:lnTo>
                        <a:pt x="43" y="0"/>
                      </a:lnTo>
                      <a:close/>
                    </a:path>
                  </a:pathLst>
                </a:custGeom>
                <a:solidFill>
                  <a:srgbClr val="C7C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05" name="Rectangle 560"/>
                <p:cNvSpPr>
                  <a:spLocks noChangeArrowheads="1"/>
                </p:cNvSpPr>
                <p:nvPr/>
              </p:nvSpPr>
              <p:spPr bwMode="auto">
                <a:xfrm>
                  <a:off x="11412538" y="4987924"/>
                  <a:ext cx="133350" cy="25400"/>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06" name="Freeform 561"/>
                <p:cNvSpPr>
                  <a:spLocks/>
                </p:cNvSpPr>
                <p:nvPr/>
              </p:nvSpPr>
              <p:spPr bwMode="auto">
                <a:xfrm>
                  <a:off x="11430000" y="4875212"/>
                  <a:ext cx="42863" cy="103188"/>
                </a:xfrm>
                <a:custGeom>
                  <a:avLst/>
                  <a:gdLst>
                    <a:gd name="T0" fmla="*/ 27 w 27"/>
                    <a:gd name="T1" fmla="*/ 14 h 65"/>
                    <a:gd name="T2" fmla="*/ 13 w 27"/>
                    <a:gd name="T3" fmla="*/ 0 h 65"/>
                    <a:gd name="T4" fmla="*/ 0 w 27"/>
                    <a:gd name="T5" fmla="*/ 14 h 65"/>
                    <a:gd name="T6" fmla="*/ 5 w 27"/>
                    <a:gd name="T7" fmla="*/ 14 h 65"/>
                    <a:gd name="T8" fmla="*/ 5 w 27"/>
                    <a:gd name="T9" fmla="*/ 65 h 65"/>
                    <a:gd name="T10" fmla="*/ 24 w 27"/>
                    <a:gd name="T11" fmla="*/ 65 h 65"/>
                    <a:gd name="T12" fmla="*/ 24 w 27"/>
                    <a:gd name="T13" fmla="*/ 14 h 65"/>
                    <a:gd name="T14" fmla="*/ 27 w 27"/>
                    <a:gd name="T15" fmla="*/ 14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65">
                      <a:moveTo>
                        <a:pt x="27" y="14"/>
                      </a:moveTo>
                      <a:lnTo>
                        <a:pt x="13" y="0"/>
                      </a:lnTo>
                      <a:lnTo>
                        <a:pt x="0" y="14"/>
                      </a:lnTo>
                      <a:lnTo>
                        <a:pt x="5" y="14"/>
                      </a:lnTo>
                      <a:lnTo>
                        <a:pt x="5" y="65"/>
                      </a:lnTo>
                      <a:lnTo>
                        <a:pt x="24" y="65"/>
                      </a:lnTo>
                      <a:lnTo>
                        <a:pt x="24" y="14"/>
                      </a:lnTo>
                      <a:lnTo>
                        <a:pt x="27" y="14"/>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07" name="Freeform 562"/>
                <p:cNvSpPr>
                  <a:spLocks/>
                </p:cNvSpPr>
                <p:nvPr/>
              </p:nvSpPr>
              <p:spPr bwMode="auto">
                <a:xfrm>
                  <a:off x="11498263" y="4902199"/>
                  <a:ext cx="34925" cy="76200"/>
                </a:xfrm>
                <a:custGeom>
                  <a:avLst/>
                  <a:gdLst>
                    <a:gd name="T0" fmla="*/ 22 w 22"/>
                    <a:gd name="T1" fmla="*/ 10 h 48"/>
                    <a:gd name="T2" fmla="*/ 11 w 22"/>
                    <a:gd name="T3" fmla="*/ 0 h 48"/>
                    <a:gd name="T4" fmla="*/ 0 w 22"/>
                    <a:gd name="T5" fmla="*/ 10 h 48"/>
                    <a:gd name="T6" fmla="*/ 3 w 22"/>
                    <a:gd name="T7" fmla="*/ 10 h 48"/>
                    <a:gd name="T8" fmla="*/ 3 w 22"/>
                    <a:gd name="T9" fmla="*/ 48 h 48"/>
                    <a:gd name="T10" fmla="*/ 16 w 22"/>
                    <a:gd name="T11" fmla="*/ 48 h 48"/>
                    <a:gd name="T12" fmla="*/ 16 w 22"/>
                    <a:gd name="T13" fmla="*/ 10 h 48"/>
                    <a:gd name="T14" fmla="*/ 22 w 22"/>
                    <a:gd name="T15" fmla="*/ 10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48">
                      <a:moveTo>
                        <a:pt x="22" y="10"/>
                      </a:moveTo>
                      <a:lnTo>
                        <a:pt x="11" y="0"/>
                      </a:lnTo>
                      <a:lnTo>
                        <a:pt x="0" y="10"/>
                      </a:lnTo>
                      <a:lnTo>
                        <a:pt x="3" y="10"/>
                      </a:lnTo>
                      <a:lnTo>
                        <a:pt x="3" y="48"/>
                      </a:lnTo>
                      <a:lnTo>
                        <a:pt x="16" y="48"/>
                      </a:lnTo>
                      <a:lnTo>
                        <a:pt x="16" y="10"/>
                      </a:lnTo>
                      <a:lnTo>
                        <a:pt x="22" y="10"/>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08" name="Rectangle 563"/>
                <p:cNvSpPr>
                  <a:spLocks noChangeArrowheads="1"/>
                </p:cNvSpPr>
                <p:nvPr/>
              </p:nvSpPr>
              <p:spPr bwMode="auto">
                <a:xfrm>
                  <a:off x="11031538" y="4611687"/>
                  <a:ext cx="95250" cy="15875"/>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49" name="Rectangle 564"/>
                <p:cNvSpPr>
                  <a:spLocks noChangeArrowheads="1"/>
                </p:cNvSpPr>
                <p:nvPr/>
              </p:nvSpPr>
              <p:spPr bwMode="auto">
                <a:xfrm>
                  <a:off x="11139488" y="4611687"/>
                  <a:ext cx="68263" cy="15875"/>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50" name="Rectangle 565"/>
                <p:cNvSpPr>
                  <a:spLocks noChangeArrowheads="1"/>
                </p:cNvSpPr>
                <p:nvPr/>
              </p:nvSpPr>
              <p:spPr bwMode="auto">
                <a:xfrm>
                  <a:off x="11031538" y="4645024"/>
                  <a:ext cx="52388"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51" name="Rectangle 566"/>
                <p:cNvSpPr>
                  <a:spLocks noChangeArrowheads="1"/>
                </p:cNvSpPr>
                <p:nvPr/>
              </p:nvSpPr>
              <p:spPr bwMode="auto">
                <a:xfrm>
                  <a:off x="11160125" y="4645024"/>
                  <a:ext cx="47625"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52" name="Rectangle 567"/>
                <p:cNvSpPr>
                  <a:spLocks noChangeArrowheads="1"/>
                </p:cNvSpPr>
                <p:nvPr/>
              </p:nvSpPr>
              <p:spPr bwMode="auto">
                <a:xfrm>
                  <a:off x="11096625" y="4645024"/>
                  <a:ext cx="50800"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grpSp>
        <p:pic>
          <p:nvPicPr>
            <p:cNvPr id="165" name="Picture 16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28237" y="7239000"/>
              <a:ext cx="6000179" cy="3672523"/>
            </a:xfrm>
            <a:prstGeom prst="rect">
              <a:avLst/>
            </a:prstGeom>
          </p:spPr>
        </p:pic>
        <p:pic>
          <p:nvPicPr>
            <p:cNvPr id="166" name="Picture 16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6200000">
              <a:off x="14892212" y="2716783"/>
              <a:ext cx="4038600" cy="14824326"/>
            </a:xfrm>
            <a:prstGeom prst="rect">
              <a:avLst/>
            </a:prstGeom>
          </p:spPr>
        </p:pic>
        <p:pic>
          <p:nvPicPr>
            <p:cNvPr id="181" name="Picture 18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339002" y="3368748"/>
              <a:ext cx="1557965" cy="1557965"/>
            </a:xfrm>
            <a:prstGeom prst="rect">
              <a:avLst/>
            </a:prstGeom>
          </p:spPr>
        </p:pic>
        <p:pic>
          <p:nvPicPr>
            <p:cNvPr id="182" name="Picture 18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524088" y="5410200"/>
              <a:ext cx="3721718" cy="2337704"/>
            </a:xfrm>
            <a:prstGeom prst="rect">
              <a:avLst/>
            </a:prstGeom>
          </p:spPr>
        </p:pic>
        <p:pic>
          <p:nvPicPr>
            <p:cNvPr id="183" name="Picture 18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10800000">
              <a:off x="19204906" y="-46535"/>
              <a:ext cx="2710531" cy="6849273"/>
            </a:xfrm>
            <a:prstGeom prst="rect">
              <a:avLst/>
            </a:prstGeom>
          </p:spPr>
        </p:pic>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731802" y="3981056"/>
              <a:ext cx="1416852" cy="1322395"/>
            </a:xfrm>
            <a:prstGeom prst="rect">
              <a:avLst/>
            </a:prstGeom>
          </p:spPr>
        </p:pic>
        <p:pic>
          <p:nvPicPr>
            <p:cNvPr id="184" name="Picture 18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3391450">
              <a:off x="18349210" y="2758414"/>
              <a:ext cx="1055080" cy="984741"/>
            </a:xfrm>
            <a:prstGeom prst="rect">
              <a:avLst/>
            </a:prstGeom>
          </p:spPr>
        </p:pic>
        <p:pic>
          <p:nvPicPr>
            <p:cNvPr id="185" name="Picture 18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8633180">
              <a:off x="17259375" y="1879908"/>
              <a:ext cx="1055080" cy="984741"/>
            </a:xfrm>
            <a:prstGeom prst="rect">
              <a:avLst/>
            </a:prstGeom>
          </p:spPr>
        </p:pic>
      </p:grpSp>
    </p:spTree>
    <p:extLst>
      <p:ext uri="{BB962C8B-B14F-4D97-AF65-F5344CB8AC3E}">
        <p14:creationId xmlns:p14="http://schemas.microsoft.com/office/powerpoint/2010/main" val="203826076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 name="Group 86"/>
          <p:cNvGrpSpPr/>
          <p:nvPr/>
        </p:nvGrpSpPr>
        <p:grpSpPr>
          <a:xfrm>
            <a:off x="8717103" y="304800"/>
            <a:ext cx="6873734" cy="1295400"/>
            <a:chOff x="12920366" y="4046312"/>
            <a:chExt cx="6873734" cy="1295400"/>
          </a:xfrm>
        </p:grpSpPr>
        <p:sp>
          <p:nvSpPr>
            <p:cNvPr id="88" name="Title 20"/>
            <p:cNvSpPr txBox="1">
              <a:spLocks/>
            </p:cNvSpPr>
            <p:nvPr/>
          </p:nvSpPr>
          <p:spPr bwMode="auto">
            <a:xfrm>
              <a:off x="12996566" y="4615347"/>
              <a:ext cx="6637448" cy="726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gn="ct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a:t>
              </a:r>
              <a:r>
                <a:rPr lang="pt-BR" sz="2400" dirty="0" err="1" smtClean="0">
                  <a:solidFill>
                    <a:schemeClr val="bg1">
                      <a:lumMod val="75000"/>
                    </a:schemeClr>
                  </a:solidFill>
                  <a:latin typeface="Lato" pitchFamily="34" charset="0"/>
                  <a:ea typeface="Lato" pitchFamily="34" charset="0"/>
                  <a:cs typeface="Lato" pitchFamily="34" charset="0"/>
                </a:rPr>
                <a:t>sit</a:t>
              </a:r>
              <a:r>
                <a:rPr lang="pt-BR" sz="2400" dirty="0" smtClean="0">
                  <a:solidFill>
                    <a:schemeClr val="bg1">
                      <a:lumMod val="75000"/>
                    </a:schemeClr>
                  </a:solidFill>
                  <a:latin typeface="Lato" pitchFamily="34" charset="0"/>
                  <a:ea typeface="Lato" pitchFamily="34" charset="0"/>
                  <a:cs typeface="Lato" pitchFamily="34" charset="0"/>
                </a:rPr>
                <a:t> </a:t>
              </a:r>
              <a:r>
                <a:rPr lang="pt-BR" sz="2400" dirty="0" err="1" smtClean="0">
                  <a:solidFill>
                    <a:schemeClr val="bg1">
                      <a:lumMod val="75000"/>
                    </a:schemeClr>
                  </a:solidFill>
                  <a:latin typeface="Lato" pitchFamily="34" charset="0"/>
                  <a:ea typeface="Lato" pitchFamily="34" charset="0"/>
                  <a:cs typeface="Lato" pitchFamily="34" charset="0"/>
                </a:rPr>
                <a:t>amet</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89" name="TextBox 88"/>
            <p:cNvSpPr txBox="1"/>
            <p:nvPr/>
          </p:nvSpPr>
          <p:spPr>
            <a:xfrm>
              <a:off x="12920366" y="4046312"/>
              <a:ext cx="6873734" cy="630942"/>
            </a:xfrm>
            <a:prstGeom prst="rect">
              <a:avLst/>
            </a:prstGeom>
            <a:noFill/>
          </p:spPr>
          <p:txBody>
            <a:bodyPr wrap="square" rtlCol="0">
              <a:spAutoFit/>
            </a:bodyPr>
            <a:lstStyle/>
            <a:p>
              <a:pPr algn="ctr"/>
              <a:r>
                <a:rPr lang="en-US" sz="3500" b="1" dirty="0" smtClean="0">
                  <a:solidFill>
                    <a:schemeClr val="accent3"/>
                  </a:solidFill>
                  <a:latin typeface="Lato Black" charset="0"/>
                  <a:ea typeface="Lato Black" charset="0"/>
                  <a:cs typeface="Lato Black" charset="0"/>
                </a:rPr>
                <a:t>PRESENT</a:t>
              </a:r>
              <a:r>
                <a:rPr lang="en-US" sz="3500" b="1" dirty="0" smtClean="0">
                  <a:solidFill>
                    <a:schemeClr val="accent6"/>
                  </a:solidFill>
                  <a:latin typeface="Lato Black" charset="0"/>
                  <a:ea typeface="Lato Black" charset="0"/>
                  <a:cs typeface="Lato Black" charset="0"/>
                </a:rPr>
                <a:t> </a:t>
              </a:r>
              <a:r>
                <a:rPr lang="en-US" sz="3500" b="1" dirty="0" smtClean="0">
                  <a:solidFill>
                    <a:schemeClr val="accent1"/>
                  </a:solidFill>
                  <a:latin typeface="Lato Black" charset="0"/>
                  <a:ea typeface="Lato Black" charset="0"/>
                  <a:cs typeface="Lato Black" charset="0"/>
                </a:rPr>
                <a:t>HERE</a:t>
              </a:r>
            </a:p>
          </p:txBody>
        </p:sp>
      </p:grpSp>
      <p:grpSp>
        <p:nvGrpSpPr>
          <p:cNvPr id="3" name="Group 2"/>
          <p:cNvGrpSpPr/>
          <p:nvPr/>
        </p:nvGrpSpPr>
        <p:grpSpPr>
          <a:xfrm>
            <a:off x="2865437" y="4815926"/>
            <a:ext cx="19733486" cy="7833274"/>
            <a:chOff x="2865437" y="4815926"/>
            <a:chExt cx="19733486" cy="7833274"/>
          </a:xfrm>
        </p:grpSpPr>
        <p:sp>
          <p:nvSpPr>
            <p:cNvPr id="25" name="Freeform 6"/>
            <p:cNvSpPr>
              <a:spLocks/>
            </p:cNvSpPr>
            <p:nvPr/>
          </p:nvSpPr>
          <p:spPr bwMode="auto">
            <a:xfrm>
              <a:off x="9975133" y="5430782"/>
              <a:ext cx="10989837" cy="1941340"/>
            </a:xfrm>
            <a:custGeom>
              <a:avLst/>
              <a:gdLst>
                <a:gd name="T0" fmla="*/ 290 w 300"/>
                <a:gd name="T1" fmla="*/ 0 h 64"/>
                <a:gd name="T2" fmla="*/ 0 w 300"/>
                <a:gd name="T3" fmla="*/ 0 h 64"/>
                <a:gd name="T4" fmla="*/ 0 w 300"/>
                <a:gd name="T5" fmla="*/ 64 h 64"/>
                <a:gd name="T6" fmla="*/ 290 w 300"/>
                <a:gd name="T7" fmla="*/ 64 h 64"/>
                <a:gd name="T8" fmla="*/ 300 w 300"/>
                <a:gd name="T9" fmla="*/ 54 h 64"/>
                <a:gd name="T10" fmla="*/ 300 w 300"/>
                <a:gd name="T11" fmla="*/ 10 h 64"/>
                <a:gd name="T12" fmla="*/ 290 w 300"/>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300" h="64">
                  <a:moveTo>
                    <a:pt x="290" y="0"/>
                  </a:moveTo>
                  <a:cubicBezTo>
                    <a:pt x="0" y="0"/>
                    <a:pt x="0" y="0"/>
                    <a:pt x="0" y="0"/>
                  </a:cubicBezTo>
                  <a:cubicBezTo>
                    <a:pt x="0" y="64"/>
                    <a:pt x="0" y="64"/>
                    <a:pt x="0" y="64"/>
                  </a:cubicBezTo>
                  <a:cubicBezTo>
                    <a:pt x="290" y="64"/>
                    <a:pt x="290" y="64"/>
                    <a:pt x="290" y="64"/>
                  </a:cubicBezTo>
                  <a:cubicBezTo>
                    <a:pt x="296" y="64"/>
                    <a:pt x="300" y="59"/>
                    <a:pt x="300" y="54"/>
                  </a:cubicBezTo>
                  <a:cubicBezTo>
                    <a:pt x="300" y="10"/>
                    <a:pt x="300" y="10"/>
                    <a:pt x="300" y="10"/>
                  </a:cubicBezTo>
                  <a:cubicBezTo>
                    <a:pt x="300" y="5"/>
                    <a:pt x="296" y="0"/>
                    <a:pt x="290"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th-TH"/>
            </a:p>
          </p:txBody>
        </p:sp>
        <p:pic>
          <p:nvPicPr>
            <p:cNvPr id="26" name="Pictur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75133" y="5410200"/>
              <a:ext cx="3570840" cy="1939255"/>
            </a:xfrm>
            <a:prstGeom prst="rect">
              <a:avLst/>
            </a:prstGeom>
          </p:spPr>
        </p:pic>
        <p:sp>
          <p:nvSpPr>
            <p:cNvPr id="27" name="Freeform 6"/>
            <p:cNvSpPr>
              <a:spLocks/>
            </p:cNvSpPr>
            <p:nvPr/>
          </p:nvSpPr>
          <p:spPr bwMode="auto">
            <a:xfrm>
              <a:off x="9975133" y="7333996"/>
              <a:ext cx="11014752" cy="1941340"/>
            </a:xfrm>
            <a:custGeom>
              <a:avLst/>
              <a:gdLst>
                <a:gd name="T0" fmla="*/ 290 w 300"/>
                <a:gd name="T1" fmla="*/ 0 h 64"/>
                <a:gd name="T2" fmla="*/ 0 w 300"/>
                <a:gd name="T3" fmla="*/ 0 h 64"/>
                <a:gd name="T4" fmla="*/ 0 w 300"/>
                <a:gd name="T5" fmla="*/ 64 h 64"/>
                <a:gd name="T6" fmla="*/ 290 w 300"/>
                <a:gd name="T7" fmla="*/ 64 h 64"/>
                <a:gd name="T8" fmla="*/ 300 w 300"/>
                <a:gd name="T9" fmla="*/ 54 h 64"/>
                <a:gd name="T10" fmla="*/ 300 w 300"/>
                <a:gd name="T11" fmla="*/ 10 h 64"/>
                <a:gd name="T12" fmla="*/ 290 w 300"/>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300" h="64">
                  <a:moveTo>
                    <a:pt x="290" y="0"/>
                  </a:moveTo>
                  <a:cubicBezTo>
                    <a:pt x="0" y="0"/>
                    <a:pt x="0" y="0"/>
                    <a:pt x="0" y="0"/>
                  </a:cubicBezTo>
                  <a:cubicBezTo>
                    <a:pt x="0" y="64"/>
                    <a:pt x="0" y="64"/>
                    <a:pt x="0" y="64"/>
                  </a:cubicBezTo>
                  <a:cubicBezTo>
                    <a:pt x="290" y="64"/>
                    <a:pt x="290" y="64"/>
                    <a:pt x="290" y="64"/>
                  </a:cubicBezTo>
                  <a:cubicBezTo>
                    <a:pt x="296" y="64"/>
                    <a:pt x="300" y="59"/>
                    <a:pt x="300" y="54"/>
                  </a:cubicBezTo>
                  <a:cubicBezTo>
                    <a:pt x="300" y="10"/>
                    <a:pt x="300" y="10"/>
                    <a:pt x="300" y="10"/>
                  </a:cubicBezTo>
                  <a:cubicBezTo>
                    <a:pt x="300" y="5"/>
                    <a:pt x="296" y="0"/>
                    <a:pt x="290"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th-TH"/>
            </a:p>
          </p:txBody>
        </p:sp>
        <p:pic>
          <p:nvPicPr>
            <p:cNvPr id="28" name="Picture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53244" y="7313414"/>
              <a:ext cx="3172313" cy="1939255"/>
            </a:xfrm>
            <a:prstGeom prst="rect">
              <a:avLst/>
            </a:prstGeom>
          </p:spPr>
        </p:pic>
        <p:sp>
          <p:nvSpPr>
            <p:cNvPr id="47" name="Freeform 6"/>
            <p:cNvSpPr>
              <a:spLocks/>
            </p:cNvSpPr>
            <p:nvPr/>
          </p:nvSpPr>
          <p:spPr bwMode="auto">
            <a:xfrm>
              <a:off x="11874120" y="9256349"/>
              <a:ext cx="9107417" cy="1941340"/>
            </a:xfrm>
            <a:custGeom>
              <a:avLst/>
              <a:gdLst>
                <a:gd name="T0" fmla="*/ 290 w 300"/>
                <a:gd name="T1" fmla="*/ 0 h 64"/>
                <a:gd name="T2" fmla="*/ 0 w 300"/>
                <a:gd name="T3" fmla="*/ 0 h 64"/>
                <a:gd name="T4" fmla="*/ 0 w 300"/>
                <a:gd name="T5" fmla="*/ 64 h 64"/>
                <a:gd name="T6" fmla="*/ 290 w 300"/>
                <a:gd name="T7" fmla="*/ 64 h 64"/>
                <a:gd name="T8" fmla="*/ 300 w 300"/>
                <a:gd name="T9" fmla="*/ 54 h 64"/>
                <a:gd name="T10" fmla="*/ 300 w 300"/>
                <a:gd name="T11" fmla="*/ 10 h 64"/>
                <a:gd name="T12" fmla="*/ 290 w 300"/>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300" h="64">
                  <a:moveTo>
                    <a:pt x="290" y="0"/>
                  </a:moveTo>
                  <a:cubicBezTo>
                    <a:pt x="0" y="0"/>
                    <a:pt x="0" y="0"/>
                    <a:pt x="0" y="0"/>
                  </a:cubicBezTo>
                  <a:cubicBezTo>
                    <a:pt x="0" y="64"/>
                    <a:pt x="0" y="64"/>
                    <a:pt x="0" y="64"/>
                  </a:cubicBezTo>
                  <a:cubicBezTo>
                    <a:pt x="290" y="64"/>
                    <a:pt x="290" y="64"/>
                    <a:pt x="290" y="64"/>
                  </a:cubicBezTo>
                  <a:cubicBezTo>
                    <a:pt x="296" y="64"/>
                    <a:pt x="300" y="59"/>
                    <a:pt x="300" y="54"/>
                  </a:cubicBezTo>
                  <a:cubicBezTo>
                    <a:pt x="300" y="10"/>
                    <a:pt x="300" y="10"/>
                    <a:pt x="300" y="10"/>
                  </a:cubicBezTo>
                  <a:cubicBezTo>
                    <a:pt x="300" y="5"/>
                    <a:pt x="296" y="0"/>
                    <a:pt x="290"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th-TH"/>
            </a:p>
          </p:txBody>
        </p:sp>
        <p:pic>
          <p:nvPicPr>
            <p:cNvPr id="48" name="Picture 4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863276" y="9237498"/>
              <a:ext cx="2367717" cy="1939255"/>
            </a:xfrm>
            <a:prstGeom prst="rect">
              <a:avLst/>
            </a:prstGeom>
          </p:spPr>
        </p:pic>
        <p:sp>
          <p:nvSpPr>
            <p:cNvPr id="49" name="TextBox 48"/>
            <p:cNvSpPr txBox="1"/>
            <p:nvPr/>
          </p:nvSpPr>
          <p:spPr>
            <a:xfrm>
              <a:off x="14463650" y="6064333"/>
              <a:ext cx="5791689" cy="960227"/>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 important.</a:t>
              </a:r>
              <a:endParaRPr lang="en-US" sz="2400" dirty="0">
                <a:solidFill>
                  <a:schemeClr val="bg1"/>
                </a:solidFill>
                <a:latin typeface="Lato" pitchFamily="34" charset="0"/>
                <a:ea typeface="Lato" pitchFamily="34" charset="0"/>
                <a:cs typeface="Lato" pitchFamily="34" charset="0"/>
              </a:endParaRPr>
            </a:p>
          </p:txBody>
        </p:sp>
        <p:sp>
          <p:nvSpPr>
            <p:cNvPr id="50" name="TextBox 49"/>
            <p:cNvSpPr txBox="1"/>
            <p:nvPr/>
          </p:nvSpPr>
          <p:spPr>
            <a:xfrm>
              <a:off x="14463650" y="5518729"/>
              <a:ext cx="4191586" cy="776292"/>
            </a:xfrm>
            <a:prstGeom prst="rect">
              <a:avLst/>
            </a:prstGeom>
            <a:noFill/>
          </p:spPr>
          <p:txBody>
            <a:bodyPr wrap="square" lIns="182843" tIns="91422" rIns="182843" bIns="91422" rtlCol="0">
              <a:spAutoFit/>
            </a:bodyPr>
            <a:lstStyle/>
            <a:p>
              <a:r>
                <a:rPr lang="en-US" sz="3200" b="1" dirty="0" smtClean="0">
                  <a:solidFill>
                    <a:schemeClr val="bg1"/>
                  </a:solidFill>
                  <a:latin typeface="Lato" pitchFamily="34" charset="0"/>
                  <a:ea typeface="Lato" pitchFamily="34" charset="0"/>
                  <a:cs typeface="Lato" pitchFamily="34" charset="0"/>
                </a:rPr>
                <a:t>Information</a:t>
              </a:r>
              <a:endParaRPr lang="id-ID" sz="3200" b="1" dirty="0">
                <a:solidFill>
                  <a:schemeClr val="bg1"/>
                </a:solidFill>
                <a:latin typeface="Lato" pitchFamily="34" charset="0"/>
                <a:ea typeface="Lato" pitchFamily="34" charset="0"/>
                <a:cs typeface="Lato" pitchFamily="34" charset="0"/>
              </a:endParaRPr>
            </a:p>
          </p:txBody>
        </p:sp>
        <p:sp>
          <p:nvSpPr>
            <p:cNvPr id="51" name="TextBox 50"/>
            <p:cNvSpPr txBox="1"/>
            <p:nvPr/>
          </p:nvSpPr>
          <p:spPr>
            <a:xfrm>
              <a:off x="14437509" y="7974092"/>
              <a:ext cx="5856814" cy="960227"/>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 important.</a:t>
              </a:r>
              <a:endParaRPr lang="en-US" sz="2400" dirty="0">
                <a:solidFill>
                  <a:schemeClr val="bg1"/>
                </a:solidFill>
                <a:latin typeface="Lato" pitchFamily="34" charset="0"/>
                <a:ea typeface="Lato" pitchFamily="34" charset="0"/>
                <a:cs typeface="Lato" pitchFamily="34" charset="0"/>
              </a:endParaRPr>
            </a:p>
          </p:txBody>
        </p:sp>
        <p:sp>
          <p:nvSpPr>
            <p:cNvPr id="52" name="TextBox 51"/>
            <p:cNvSpPr txBox="1"/>
            <p:nvPr/>
          </p:nvSpPr>
          <p:spPr>
            <a:xfrm>
              <a:off x="14437509" y="7428488"/>
              <a:ext cx="4191586" cy="811581"/>
            </a:xfrm>
            <a:prstGeom prst="rect">
              <a:avLst/>
            </a:prstGeom>
            <a:noFill/>
          </p:spPr>
          <p:txBody>
            <a:bodyPr wrap="square" lIns="182843" tIns="91422" rIns="182843" bIns="91422" rtlCol="0">
              <a:spAutoFit/>
            </a:bodyPr>
            <a:lstStyle/>
            <a:p>
              <a:r>
                <a:rPr lang="en-US" sz="3400" b="1" dirty="0">
                  <a:solidFill>
                    <a:schemeClr val="bg1"/>
                  </a:solidFill>
                  <a:latin typeface="Lato" pitchFamily="34" charset="0"/>
                  <a:ea typeface="Lato" pitchFamily="34" charset="0"/>
                  <a:cs typeface="Lato" pitchFamily="34" charset="0"/>
                </a:rPr>
                <a:t>Information</a:t>
              </a:r>
              <a:endParaRPr lang="id-ID" sz="3400" b="1" dirty="0">
                <a:solidFill>
                  <a:schemeClr val="bg1"/>
                </a:solidFill>
                <a:latin typeface="Lato" pitchFamily="34" charset="0"/>
                <a:ea typeface="Lato" pitchFamily="34" charset="0"/>
                <a:cs typeface="Lato" pitchFamily="34" charset="0"/>
              </a:endParaRPr>
            </a:p>
          </p:txBody>
        </p:sp>
        <p:sp>
          <p:nvSpPr>
            <p:cNvPr id="53" name="TextBox 52"/>
            <p:cNvSpPr txBox="1"/>
            <p:nvPr/>
          </p:nvSpPr>
          <p:spPr>
            <a:xfrm>
              <a:off x="14361309" y="9893093"/>
              <a:ext cx="5933014" cy="960227"/>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 important.</a:t>
              </a:r>
              <a:endParaRPr lang="en-US" sz="2400" dirty="0">
                <a:solidFill>
                  <a:schemeClr val="bg1"/>
                </a:solidFill>
                <a:latin typeface="Lato" pitchFamily="34" charset="0"/>
                <a:ea typeface="Lato" pitchFamily="34" charset="0"/>
                <a:cs typeface="Lato" pitchFamily="34" charset="0"/>
              </a:endParaRPr>
            </a:p>
          </p:txBody>
        </p:sp>
        <p:sp>
          <p:nvSpPr>
            <p:cNvPr id="54" name="TextBox 53"/>
            <p:cNvSpPr txBox="1"/>
            <p:nvPr/>
          </p:nvSpPr>
          <p:spPr>
            <a:xfrm>
              <a:off x="14361309" y="9347489"/>
              <a:ext cx="4191586" cy="811581"/>
            </a:xfrm>
            <a:prstGeom prst="rect">
              <a:avLst/>
            </a:prstGeom>
            <a:noFill/>
          </p:spPr>
          <p:txBody>
            <a:bodyPr wrap="square" lIns="182843" tIns="91422" rIns="182843" bIns="91422" rtlCol="0">
              <a:spAutoFit/>
            </a:bodyPr>
            <a:lstStyle/>
            <a:p>
              <a:r>
                <a:rPr lang="en-US" sz="3400" b="1" dirty="0">
                  <a:solidFill>
                    <a:schemeClr val="bg1"/>
                  </a:solidFill>
                  <a:latin typeface="Lato" pitchFamily="34" charset="0"/>
                  <a:ea typeface="Lato" pitchFamily="34" charset="0"/>
                  <a:cs typeface="Lato" pitchFamily="34" charset="0"/>
                </a:rPr>
                <a:t>Information</a:t>
              </a:r>
              <a:endParaRPr lang="id-ID" sz="3400" b="1" dirty="0">
                <a:solidFill>
                  <a:schemeClr val="bg1"/>
                </a:solidFill>
                <a:latin typeface="Lato" pitchFamily="34" charset="0"/>
                <a:ea typeface="Lato" pitchFamily="34" charset="0"/>
                <a:cs typeface="Lato" pitchFamily="34" charset="0"/>
              </a:endParaRPr>
            </a:p>
          </p:txBody>
        </p:sp>
        <p:pic>
          <p:nvPicPr>
            <p:cNvPr id="55" name="Picture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270287" y="5327558"/>
              <a:ext cx="2309359" cy="2309359"/>
            </a:xfrm>
            <a:prstGeom prst="rect">
              <a:avLst/>
            </a:prstGeom>
          </p:spPr>
        </p:pic>
        <p:sp>
          <p:nvSpPr>
            <p:cNvPr id="56" name="Rectangle 139"/>
            <p:cNvSpPr/>
            <p:nvPr/>
          </p:nvSpPr>
          <p:spPr>
            <a:xfrm>
              <a:off x="20816520" y="5651990"/>
              <a:ext cx="1278870" cy="12792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p>
          </p:txBody>
        </p:sp>
        <p:grpSp>
          <p:nvGrpSpPr>
            <p:cNvPr id="57" name="กลุ่ม 63"/>
            <p:cNvGrpSpPr/>
            <p:nvPr/>
          </p:nvGrpSpPr>
          <p:grpSpPr>
            <a:xfrm>
              <a:off x="21171653" y="5962506"/>
              <a:ext cx="628184" cy="629747"/>
              <a:chOff x="17129509" y="11525195"/>
              <a:chExt cx="638175" cy="639763"/>
            </a:xfrm>
            <a:solidFill>
              <a:schemeClr val="bg1"/>
            </a:solidFill>
          </p:grpSpPr>
          <p:sp>
            <p:nvSpPr>
              <p:cNvPr id="58" name="Freeform 209"/>
              <p:cNvSpPr>
                <a:spLocks noEditPoints="1"/>
              </p:cNvSpPr>
              <p:nvPr/>
            </p:nvSpPr>
            <p:spPr bwMode="auto">
              <a:xfrm>
                <a:off x="17129509" y="11525195"/>
                <a:ext cx="638175" cy="639763"/>
              </a:xfrm>
              <a:custGeom>
                <a:avLst/>
                <a:gdLst>
                  <a:gd name="T0" fmla="*/ 59 w 67"/>
                  <a:gd name="T1" fmla="*/ 5 h 67"/>
                  <a:gd name="T2" fmla="*/ 52 w 67"/>
                  <a:gd name="T3" fmla="*/ 5 h 67"/>
                  <a:gd name="T4" fmla="*/ 52 w 67"/>
                  <a:gd name="T5" fmla="*/ 2 h 67"/>
                  <a:gd name="T6" fmla="*/ 50 w 67"/>
                  <a:gd name="T7" fmla="*/ 0 h 67"/>
                  <a:gd name="T8" fmla="*/ 49 w 67"/>
                  <a:gd name="T9" fmla="*/ 2 h 67"/>
                  <a:gd name="T10" fmla="*/ 49 w 67"/>
                  <a:gd name="T11" fmla="*/ 5 h 67"/>
                  <a:gd name="T12" fmla="*/ 18 w 67"/>
                  <a:gd name="T13" fmla="*/ 5 h 67"/>
                  <a:gd name="T14" fmla="*/ 18 w 67"/>
                  <a:gd name="T15" fmla="*/ 2 h 67"/>
                  <a:gd name="T16" fmla="*/ 16 w 67"/>
                  <a:gd name="T17" fmla="*/ 0 h 67"/>
                  <a:gd name="T18" fmla="*/ 14 w 67"/>
                  <a:gd name="T19" fmla="*/ 2 h 67"/>
                  <a:gd name="T20" fmla="*/ 14 w 67"/>
                  <a:gd name="T21" fmla="*/ 5 h 67"/>
                  <a:gd name="T22" fmla="*/ 8 w 67"/>
                  <a:gd name="T23" fmla="*/ 5 h 67"/>
                  <a:gd name="T24" fmla="*/ 0 w 67"/>
                  <a:gd name="T25" fmla="*/ 13 h 67"/>
                  <a:gd name="T26" fmla="*/ 0 w 67"/>
                  <a:gd name="T27" fmla="*/ 59 h 67"/>
                  <a:gd name="T28" fmla="*/ 8 w 67"/>
                  <a:gd name="T29" fmla="*/ 67 h 67"/>
                  <a:gd name="T30" fmla="*/ 59 w 67"/>
                  <a:gd name="T31" fmla="*/ 67 h 67"/>
                  <a:gd name="T32" fmla="*/ 67 w 67"/>
                  <a:gd name="T33" fmla="*/ 59 h 67"/>
                  <a:gd name="T34" fmla="*/ 67 w 67"/>
                  <a:gd name="T35" fmla="*/ 13 h 67"/>
                  <a:gd name="T36" fmla="*/ 59 w 67"/>
                  <a:gd name="T37" fmla="*/ 5 h 67"/>
                  <a:gd name="T38" fmla="*/ 63 w 67"/>
                  <a:gd name="T39" fmla="*/ 59 h 67"/>
                  <a:gd name="T40" fmla="*/ 59 w 67"/>
                  <a:gd name="T41" fmla="*/ 63 h 67"/>
                  <a:gd name="T42" fmla="*/ 8 w 67"/>
                  <a:gd name="T43" fmla="*/ 63 h 67"/>
                  <a:gd name="T44" fmla="*/ 3 w 67"/>
                  <a:gd name="T45" fmla="*/ 59 h 67"/>
                  <a:gd name="T46" fmla="*/ 3 w 67"/>
                  <a:gd name="T47" fmla="*/ 21 h 67"/>
                  <a:gd name="T48" fmla="*/ 63 w 67"/>
                  <a:gd name="T49" fmla="*/ 21 h 67"/>
                  <a:gd name="T50" fmla="*/ 63 w 67"/>
                  <a:gd name="T51" fmla="*/ 59 h 67"/>
                  <a:gd name="T52" fmla="*/ 63 w 67"/>
                  <a:gd name="T53" fmla="*/ 17 h 67"/>
                  <a:gd name="T54" fmla="*/ 3 w 67"/>
                  <a:gd name="T55" fmla="*/ 17 h 67"/>
                  <a:gd name="T56" fmla="*/ 3 w 67"/>
                  <a:gd name="T57" fmla="*/ 13 h 67"/>
                  <a:gd name="T58" fmla="*/ 8 w 67"/>
                  <a:gd name="T59" fmla="*/ 8 h 67"/>
                  <a:gd name="T60" fmla="*/ 14 w 67"/>
                  <a:gd name="T61" fmla="*/ 8 h 67"/>
                  <a:gd name="T62" fmla="*/ 14 w 67"/>
                  <a:gd name="T63" fmla="*/ 12 h 67"/>
                  <a:gd name="T64" fmla="*/ 16 w 67"/>
                  <a:gd name="T65" fmla="*/ 14 h 67"/>
                  <a:gd name="T66" fmla="*/ 18 w 67"/>
                  <a:gd name="T67" fmla="*/ 12 h 67"/>
                  <a:gd name="T68" fmla="*/ 18 w 67"/>
                  <a:gd name="T69" fmla="*/ 8 h 67"/>
                  <a:gd name="T70" fmla="*/ 49 w 67"/>
                  <a:gd name="T71" fmla="*/ 8 h 67"/>
                  <a:gd name="T72" fmla="*/ 49 w 67"/>
                  <a:gd name="T73" fmla="*/ 12 h 67"/>
                  <a:gd name="T74" fmla="*/ 50 w 67"/>
                  <a:gd name="T75" fmla="*/ 14 h 67"/>
                  <a:gd name="T76" fmla="*/ 52 w 67"/>
                  <a:gd name="T77" fmla="*/ 12 h 67"/>
                  <a:gd name="T78" fmla="*/ 52 w 67"/>
                  <a:gd name="T79" fmla="*/ 8 h 67"/>
                  <a:gd name="T80" fmla="*/ 59 w 67"/>
                  <a:gd name="T81" fmla="*/ 8 h 67"/>
                  <a:gd name="T82" fmla="*/ 63 w 67"/>
                  <a:gd name="T83" fmla="*/ 13 h 67"/>
                  <a:gd name="T84" fmla="*/ 63 w 67"/>
                  <a:gd name="T85" fmla="*/ 1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7" h="67">
                    <a:moveTo>
                      <a:pt x="59" y="5"/>
                    </a:moveTo>
                    <a:cubicBezTo>
                      <a:pt x="52" y="5"/>
                      <a:pt x="52" y="5"/>
                      <a:pt x="52" y="5"/>
                    </a:cubicBezTo>
                    <a:cubicBezTo>
                      <a:pt x="52" y="2"/>
                      <a:pt x="52" y="2"/>
                      <a:pt x="52" y="2"/>
                    </a:cubicBezTo>
                    <a:cubicBezTo>
                      <a:pt x="52" y="1"/>
                      <a:pt x="51" y="0"/>
                      <a:pt x="50" y="0"/>
                    </a:cubicBezTo>
                    <a:cubicBezTo>
                      <a:pt x="49" y="0"/>
                      <a:pt x="49" y="1"/>
                      <a:pt x="49" y="2"/>
                    </a:cubicBezTo>
                    <a:cubicBezTo>
                      <a:pt x="49" y="5"/>
                      <a:pt x="49" y="5"/>
                      <a:pt x="49" y="5"/>
                    </a:cubicBezTo>
                    <a:cubicBezTo>
                      <a:pt x="18" y="5"/>
                      <a:pt x="18" y="5"/>
                      <a:pt x="18" y="5"/>
                    </a:cubicBezTo>
                    <a:cubicBezTo>
                      <a:pt x="18" y="2"/>
                      <a:pt x="18" y="2"/>
                      <a:pt x="18" y="2"/>
                    </a:cubicBezTo>
                    <a:cubicBezTo>
                      <a:pt x="18" y="1"/>
                      <a:pt x="17" y="0"/>
                      <a:pt x="16" y="0"/>
                    </a:cubicBezTo>
                    <a:cubicBezTo>
                      <a:pt x="15" y="0"/>
                      <a:pt x="14" y="1"/>
                      <a:pt x="14" y="2"/>
                    </a:cubicBezTo>
                    <a:cubicBezTo>
                      <a:pt x="14" y="5"/>
                      <a:pt x="14" y="5"/>
                      <a:pt x="14" y="5"/>
                    </a:cubicBezTo>
                    <a:cubicBezTo>
                      <a:pt x="8" y="5"/>
                      <a:pt x="8" y="5"/>
                      <a:pt x="8" y="5"/>
                    </a:cubicBezTo>
                    <a:cubicBezTo>
                      <a:pt x="3" y="5"/>
                      <a:pt x="0" y="8"/>
                      <a:pt x="0" y="13"/>
                    </a:cubicBezTo>
                    <a:cubicBezTo>
                      <a:pt x="0" y="59"/>
                      <a:pt x="0" y="59"/>
                      <a:pt x="0" y="59"/>
                    </a:cubicBezTo>
                    <a:cubicBezTo>
                      <a:pt x="0" y="63"/>
                      <a:pt x="3" y="67"/>
                      <a:pt x="8" y="67"/>
                    </a:cubicBezTo>
                    <a:cubicBezTo>
                      <a:pt x="59" y="67"/>
                      <a:pt x="59" y="67"/>
                      <a:pt x="59" y="67"/>
                    </a:cubicBezTo>
                    <a:cubicBezTo>
                      <a:pt x="63" y="67"/>
                      <a:pt x="67" y="63"/>
                      <a:pt x="67" y="59"/>
                    </a:cubicBezTo>
                    <a:cubicBezTo>
                      <a:pt x="67" y="13"/>
                      <a:pt x="67" y="13"/>
                      <a:pt x="67" y="13"/>
                    </a:cubicBezTo>
                    <a:cubicBezTo>
                      <a:pt x="67" y="8"/>
                      <a:pt x="63" y="5"/>
                      <a:pt x="59" y="5"/>
                    </a:cubicBezTo>
                    <a:close/>
                    <a:moveTo>
                      <a:pt x="63" y="59"/>
                    </a:moveTo>
                    <a:cubicBezTo>
                      <a:pt x="63" y="61"/>
                      <a:pt x="61" y="63"/>
                      <a:pt x="59" y="63"/>
                    </a:cubicBezTo>
                    <a:cubicBezTo>
                      <a:pt x="8" y="63"/>
                      <a:pt x="8" y="63"/>
                      <a:pt x="8" y="63"/>
                    </a:cubicBezTo>
                    <a:cubicBezTo>
                      <a:pt x="5" y="63"/>
                      <a:pt x="3" y="61"/>
                      <a:pt x="3" y="59"/>
                    </a:cubicBezTo>
                    <a:cubicBezTo>
                      <a:pt x="3" y="21"/>
                      <a:pt x="3" y="21"/>
                      <a:pt x="3" y="21"/>
                    </a:cubicBezTo>
                    <a:cubicBezTo>
                      <a:pt x="63" y="21"/>
                      <a:pt x="63" y="21"/>
                      <a:pt x="63" y="21"/>
                    </a:cubicBezTo>
                    <a:lnTo>
                      <a:pt x="63" y="59"/>
                    </a:lnTo>
                    <a:close/>
                    <a:moveTo>
                      <a:pt x="63" y="17"/>
                    </a:moveTo>
                    <a:cubicBezTo>
                      <a:pt x="3" y="17"/>
                      <a:pt x="3" y="17"/>
                      <a:pt x="3" y="17"/>
                    </a:cubicBezTo>
                    <a:cubicBezTo>
                      <a:pt x="3" y="13"/>
                      <a:pt x="3" y="13"/>
                      <a:pt x="3" y="13"/>
                    </a:cubicBezTo>
                    <a:cubicBezTo>
                      <a:pt x="3" y="10"/>
                      <a:pt x="5" y="8"/>
                      <a:pt x="8" y="8"/>
                    </a:cubicBezTo>
                    <a:cubicBezTo>
                      <a:pt x="14" y="8"/>
                      <a:pt x="14" y="8"/>
                      <a:pt x="14" y="8"/>
                    </a:cubicBezTo>
                    <a:cubicBezTo>
                      <a:pt x="14" y="12"/>
                      <a:pt x="14" y="12"/>
                      <a:pt x="14" y="12"/>
                    </a:cubicBezTo>
                    <a:cubicBezTo>
                      <a:pt x="14" y="13"/>
                      <a:pt x="15" y="14"/>
                      <a:pt x="16" y="14"/>
                    </a:cubicBezTo>
                    <a:cubicBezTo>
                      <a:pt x="17" y="14"/>
                      <a:pt x="18" y="13"/>
                      <a:pt x="18" y="12"/>
                    </a:cubicBezTo>
                    <a:cubicBezTo>
                      <a:pt x="18" y="8"/>
                      <a:pt x="18" y="8"/>
                      <a:pt x="18" y="8"/>
                    </a:cubicBezTo>
                    <a:cubicBezTo>
                      <a:pt x="49" y="8"/>
                      <a:pt x="49" y="8"/>
                      <a:pt x="49" y="8"/>
                    </a:cubicBezTo>
                    <a:cubicBezTo>
                      <a:pt x="49" y="12"/>
                      <a:pt x="49" y="12"/>
                      <a:pt x="49" y="12"/>
                    </a:cubicBezTo>
                    <a:cubicBezTo>
                      <a:pt x="49" y="13"/>
                      <a:pt x="49" y="14"/>
                      <a:pt x="50" y="14"/>
                    </a:cubicBezTo>
                    <a:cubicBezTo>
                      <a:pt x="51" y="14"/>
                      <a:pt x="52" y="13"/>
                      <a:pt x="52" y="12"/>
                    </a:cubicBezTo>
                    <a:cubicBezTo>
                      <a:pt x="52" y="8"/>
                      <a:pt x="52" y="8"/>
                      <a:pt x="52" y="8"/>
                    </a:cubicBezTo>
                    <a:cubicBezTo>
                      <a:pt x="59" y="8"/>
                      <a:pt x="59" y="8"/>
                      <a:pt x="59" y="8"/>
                    </a:cubicBezTo>
                    <a:cubicBezTo>
                      <a:pt x="61" y="8"/>
                      <a:pt x="63" y="10"/>
                      <a:pt x="63" y="13"/>
                    </a:cubicBezTo>
                    <a:lnTo>
                      <a:pt x="6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59" name="Freeform 210"/>
              <p:cNvSpPr>
                <a:spLocks noEditPoints="1"/>
              </p:cNvSpPr>
              <p:nvPr/>
            </p:nvSpPr>
            <p:spPr bwMode="auto">
              <a:xfrm>
                <a:off x="17253334" y="11936358"/>
                <a:ext cx="104775" cy="104775"/>
              </a:xfrm>
              <a:custGeom>
                <a:avLst/>
                <a:gdLst>
                  <a:gd name="T0" fmla="*/ 1 w 11"/>
                  <a:gd name="T1" fmla="*/ 11 h 11"/>
                  <a:gd name="T2" fmla="*/ 10 w 11"/>
                  <a:gd name="T3" fmla="*/ 11 h 11"/>
                  <a:gd name="T4" fmla="*/ 11 w 11"/>
                  <a:gd name="T5" fmla="*/ 10 h 11"/>
                  <a:gd name="T6" fmla="*/ 11 w 11"/>
                  <a:gd name="T7" fmla="*/ 1 h 11"/>
                  <a:gd name="T8" fmla="*/ 10 w 11"/>
                  <a:gd name="T9" fmla="*/ 0 h 11"/>
                  <a:gd name="T10" fmla="*/ 1 w 11"/>
                  <a:gd name="T11" fmla="*/ 0 h 11"/>
                  <a:gd name="T12" fmla="*/ 0 w 11"/>
                  <a:gd name="T13" fmla="*/ 1 h 11"/>
                  <a:gd name="T14" fmla="*/ 0 w 11"/>
                  <a:gd name="T15" fmla="*/ 10 h 11"/>
                  <a:gd name="T16" fmla="*/ 1 w 11"/>
                  <a:gd name="T17" fmla="*/ 11 h 11"/>
                  <a:gd name="T18" fmla="*/ 3 w 11"/>
                  <a:gd name="T19" fmla="*/ 3 h 11"/>
                  <a:gd name="T20" fmla="*/ 8 w 11"/>
                  <a:gd name="T21" fmla="*/ 3 h 11"/>
                  <a:gd name="T22" fmla="*/ 8 w 11"/>
                  <a:gd name="T23" fmla="*/ 9 h 11"/>
                  <a:gd name="T24" fmla="*/ 3 w 11"/>
                  <a:gd name="T25" fmla="*/ 9 h 11"/>
                  <a:gd name="T26" fmla="*/ 3 w 11"/>
                  <a:gd name="T2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1" y="11"/>
                    </a:moveTo>
                    <a:cubicBezTo>
                      <a:pt x="10" y="11"/>
                      <a:pt x="10" y="11"/>
                      <a:pt x="10" y="11"/>
                    </a:cubicBezTo>
                    <a:cubicBezTo>
                      <a:pt x="10" y="11"/>
                      <a:pt x="11" y="10"/>
                      <a:pt x="11" y="10"/>
                    </a:cubicBezTo>
                    <a:cubicBezTo>
                      <a:pt x="11" y="1"/>
                      <a:pt x="11" y="1"/>
                      <a:pt x="11" y="1"/>
                    </a:cubicBezTo>
                    <a:cubicBezTo>
                      <a:pt x="11" y="1"/>
                      <a:pt x="10" y="0"/>
                      <a:pt x="10" y="0"/>
                    </a:cubicBezTo>
                    <a:cubicBezTo>
                      <a:pt x="1" y="0"/>
                      <a:pt x="1" y="0"/>
                      <a:pt x="1" y="0"/>
                    </a:cubicBezTo>
                    <a:cubicBezTo>
                      <a:pt x="1" y="0"/>
                      <a:pt x="0" y="1"/>
                      <a:pt x="0" y="1"/>
                    </a:cubicBezTo>
                    <a:cubicBezTo>
                      <a:pt x="0" y="10"/>
                      <a:pt x="0" y="10"/>
                      <a:pt x="0" y="10"/>
                    </a:cubicBezTo>
                    <a:cubicBezTo>
                      <a:pt x="0" y="10"/>
                      <a:pt x="1" y="11"/>
                      <a:pt x="1" y="11"/>
                    </a:cubicBezTo>
                    <a:close/>
                    <a:moveTo>
                      <a:pt x="3" y="3"/>
                    </a:moveTo>
                    <a:cubicBezTo>
                      <a:pt x="8" y="3"/>
                      <a:pt x="8" y="3"/>
                      <a:pt x="8" y="3"/>
                    </a:cubicBezTo>
                    <a:cubicBezTo>
                      <a:pt x="8" y="9"/>
                      <a:pt x="8" y="9"/>
                      <a:pt x="8" y="9"/>
                    </a:cubicBezTo>
                    <a:cubicBezTo>
                      <a:pt x="3" y="9"/>
                      <a:pt x="3" y="9"/>
                      <a:pt x="3" y="9"/>
                    </a:cubicBez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60" name="Freeform 211"/>
              <p:cNvSpPr>
                <a:spLocks noEditPoints="1"/>
              </p:cNvSpPr>
              <p:nvPr/>
            </p:nvSpPr>
            <p:spPr bwMode="auto">
              <a:xfrm>
                <a:off x="17396209" y="11936358"/>
                <a:ext cx="95250" cy="104775"/>
              </a:xfrm>
              <a:custGeom>
                <a:avLst/>
                <a:gdLst>
                  <a:gd name="T0" fmla="*/ 1 w 10"/>
                  <a:gd name="T1" fmla="*/ 11 h 11"/>
                  <a:gd name="T2" fmla="*/ 9 w 10"/>
                  <a:gd name="T3" fmla="*/ 11 h 11"/>
                  <a:gd name="T4" fmla="*/ 10 w 10"/>
                  <a:gd name="T5" fmla="*/ 10 h 11"/>
                  <a:gd name="T6" fmla="*/ 10 w 10"/>
                  <a:gd name="T7" fmla="*/ 1 h 11"/>
                  <a:gd name="T8" fmla="*/ 9 w 10"/>
                  <a:gd name="T9" fmla="*/ 0 h 11"/>
                  <a:gd name="T10" fmla="*/ 1 w 10"/>
                  <a:gd name="T11" fmla="*/ 0 h 11"/>
                  <a:gd name="T12" fmla="*/ 0 w 10"/>
                  <a:gd name="T13" fmla="*/ 1 h 11"/>
                  <a:gd name="T14" fmla="*/ 0 w 10"/>
                  <a:gd name="T15" fmla="*/ 10 h 11"/>
                  <a:gd name="T16" fmla="*/ 1 w 10"/>
                  <a:gd name="T17" fmla="*/ 11 h 11"/>
                  <a:gd name="T18" fmla="*/ 2 w 10"/>
                  <a:gd name="T19" fmla="*/ 3 h 11"/>
                  <a:gd name="T20" fmla="*/ 8 w 10"/>
                  <a:gd name="T21" fmla="*/ 3 h 11"/>
                  <a:gd name="T22" fmla="*/ 8 w 10"/>
                  <a:gd name="T23" fmla="*/ 9 h 11"/>
                  <a:gd name="T24" fmla="*/ 2 w 10"/>
                  <a:gd name="T25" fmla="*/ 9 h 11"/>
                  <a:gd name="T26" fmla="*/ 2 w 10"/>
                  <a:gd name="T2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1">
                    <a:moveTo>
                      <a:pt x="1" y="11"/>
                    </a:moveTo>
                    <a:cubicBezTo>
                      <a:pt x="9" y="11"/>
                      <a:pt x="9" y="11"/>
                      <a:pt x="9" y="11"/>
                    </a:cubicBezTo>
                    <a:cubicBezTo>
                      <a:pt x="10" y="11"/>
                      <a:pt x="10" y="10"/>
                      <a:pt x="10" y="10"/>
                    </a:cubicBezTo>
                    <a:cubicBezTo>
                      <a:pt x="10" y="1"/>
                      <a:pt x="10" y="1"/>
                      <a:pt x="10" y="1"/>
                    </a:cubicBezTo>
                    <a:cubicBezTo>
                      <a:pt x="10" y="1"/>
                      <a:pt x="10" y="0"/>
                      <a:pt x="9" y="0"/>
                    </a:cubicBezTo>
                    <a:cubicBezTo>
                      <a:pt x="1" y="0"/>
                      <a:pt x="1" y="0"/>
                      <a:pt x="1" y="0"/>
                    </a:cubicBezTo>
                    <a:cubicBezTo>
                      <a:pt x="0" y="0"/>
                      <a:pt x="0" y="1"/>
                      <a:pt x="0" y="1"/>
                    </a:cubicBezTo>
                    <a:cubicBezTo>
                      <a:pt x="0" y="10"/>
                      <a:pt x="0" y="10"/>
                      <a:pt x="0" y="10"/>
                    </a:cubicBezTo>
                    <a:cubicBezTo>
                      <a:pt x="0" y="10"/>
                      <a:pt x="0" y="11"/>
                      <a:pt x="1" y="11"/>
                    </a:cubicBezTo>
                    <a:close/>
                    <a:moveTo>
                      <a:pt x="2" y="3"/>
                    </a:moveTo>
                    <a:cubicBezTo>
                      <a:pt x="8" y="3"/>
                      <a:pt x="8" y="3"/>
                      <a:pt x="8" y="3"/>
                    </a:cubicBezTo>
                    <a:cubicBezTo>
                      <a:pt x="8" y="9"/>
                      <a:pt x="8" y="9"/>
                      <a:pt x="8" y="9"/>
                    </a:cubicBezTo>
                    <a:cubicBezTo>
                      <a:pt x="2" y="9"/>
                      <a:pt x="2" y="9"/>
                      <a:pt x="2" y="9"/>
                    </a:cubicBez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61" name="Freeform 212"/>
              <p:cNvSpPr>
                <a:spLocks noEditPoints="1"/>
              </p:cNvSpPr>
              <p:nvPr/>
            </p:nvSpPr>
            <p:spPr bwMode="auto">
              <a:xfrm>
                <a:off x="17529559" y="11936358"/>
                <a:ext cx="104775" cy="104775"/>
              </a:xfrm>
              <a:custGeom>
                <a:avLst/>
                <a:gdLst>
                  <a:gd name="T0" fmla="*/ 2 w 11"/>
                  <a:gd name="T1" fmla="*/ 11 h 11"/>
                  <a:gd name="T2" fmla="*/ 10 w 11"/>
                  <a:gd name="T3" fmla="*/ 11 h 11"/>
                  <a:gd name="T4" fmla="*/ 11 w 11"/>
                  <a:gd name="T5" fmla="*/ 10 h 11"/>
                  <a:gd name="T6" fmla="*/ 11 w 11"/>
                  <a:gd name="T7" fmla="*/ 1 h 11"/>
                  <a:gd name="T8" fmla="*/ 10 w 11"/>
                  <a:gd name="T9" fmla="*/ 0 h 11"/>
                  <a:gd name="T10" fmla="*/ 2 w 11"/>
                  <a:gd name="T11" fmla="*/ 0 h 11"/>
                  <a:gd name="T12" fmla="*/ 0 w 11"/>
                  <a:gd name="T13" fmla="*/ 1 h 11"/>
                  <a:gd name="T14" fmla="*/ 0 w 11"/>
                  <a:gd name="T15" fmla="*/ 10 h 11"/>
                  <a:gd name="T16" fmla="*/ 2 w 11"/>
                  <a:gd name="T17" fmla="*/ 11 h 11"/>
                  <a:gd name="T18" fmla="*/ 3 w 11"/>
                  <a:gd name="T19" fmla="*/ 3 h 11"/>
                  <a:gd name="T20" fmla="*/ 9 w 11"/>
                  <a:gd name="T21" fmla="*/ 3 h 11"/>
                  <a:gd name="T22" fmla="*/ 9 w 11"/>
                  <a:gd name="T23" fmla="*/ 9 h 11"/>
                  <a:gd name="T24" fmla="*/ 3 w 11"/>
                  <a:gd name="T25" fmla="*/ 9 h 11"/>
                  <a:gd name="T26" fmla="*/ 3 w 11"/>
                  <a:gd name="T2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2" y="11"/>
                    </a:moveTo>
                    <a:cubicBezTo>
                      <a:pt x="10" y="11"/>
                      <a:pt x="10" y="11"/>
                      <a:pt x="10" y="11"/>
                    </a:cubicBezTo>
                    <a:cubicBezTo>
                      <a:pt x="10" y="11"/>
                      <a:pt x="11" y="10"/>
                      <a:pt x="11" y="10"/>
                    </a:cubicBezTo>
                    <a:cubicBezTo>
                      <a:pt x="11" y="1"/>
                      <a:pt x="11" y="1"/>
                      <a:pt x="11" y="1"/>
                    </a:cubicBezTo>
                    <a:cubicBezTo>
                      <a:pt x="11" y="1"/>
                      <a:pt x="10" y="0"/>
                      <a:pt x="10" y="0"/>
                    </a:cubicBezTo>
                    <a:cubicBezTo>
                      <a:pt x="2" y="0"/>
                      <a:pt x="2" y="0"/>
                      <a:pt x="2" y="0"/>
                    </a:cubicBezTo>
                    <a:cubicBezTo>
                      <a:pt x="1" y="0"/>
                      <a:pt x="0" y="1"/>
                      <a:pt x="0" y="1"/>
                    </a:cubicBezTo>
                    <a:cubicBezTo>
                      <a:pt x="0" y="10"/>
                      <a:pt x="0" y="10"/>
                      <a:pt x="0" y="10"/>
                    </a:cubicBezTo>
                    <a:cubicBezTo>
                      <a:pt x="0" y="10"/>
                      <a:pt x="1" y="11"/>
                      <a:pt x="2" y="11"/>
                    </a:cubicBezTo>
                    <a:close/>
                    <a:moveTo>
                      <a:pt x="3" y="3"/>
                    </a:moveTo>
                    <a:cubicBezTo>
                      <a:pt x="9" y="3"/>
                      <a:pt x="9" y="3"/>
                      <a:pt x="9" y="3"/>
                    </a:cubicBezTo>
                    <a:cubicBezTo>
                      <a:pt x="9" y="9"/>
                      <a:pt x="9" y="9"/>
                      <a:pt x="9" y="9"/>
                    </a:cubicBezTo>
                    <a:cubicBezTo>
                      <a:pt x="3" y="9"/>
                      <a:pt x="3" y="9"/>
                      <a:pt x="3" y="9"/>
                    </a:cubicBez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62" name="Freeform 213"/>
              <p:cNvSpPr>
                <a:spLocks noEditPoints="1"/>
              </p:cNvSpPr>
              <p:nvPr/>
            </p:nvSpPr>
            <p:spPr bwMode="auto">
              <a:xfrm>
                <a:off x="17253334" y="11803008"/>
                <a:ext cx="104775" cy="95250"/>
              </a:xfrm>
              <a:custGeom>
                <a:avLst/>
                <a:gdLst>
                  <a:gd name="T0" fmla="*/ 1 w 11"/>
                  <a:gd name="T1" fmla="*/ 10 h 10"/>
                  <a:gd name="T2" fmla="*/ 10 w 11"/>
                  <a:gd name="T3" fmla="*/ 10 h 10"/>
                  <a:gd name="T4" fmla="*/ 11 w 11"/>
                  <a:gd name="T5" fmla="*/ 9 h 10"/>
                  <a:gd name="T6" fmla="*/ 11 w 11"/>
                  <a:gd name="T7" fmla="*/ 1 h 10"/>
                  <a:gd name="T8" fmla="*/ 10 w 11"/>
                  <a:gd name="T9" fmla="*/ 0 h 10"/>
                  <a:gd name="T10" fmla="*/ 1 w 11"/>
                  <a:gd name="T11" fmla="*/ 0 h 10"/>
                  <a:gd name="T12" fmla="*/ 0 w 11"/>
                  <a:gd name="T13" fmla="*/ 1 h 10"/>
                  <a:gd name="T14" fmla="*/ 0 w 11"/>
                  <a:gd name="T15" fmla="*/ 9 h 10"/>
                  <a:gd name="T16" fmla="*/ 1 w 11"/>
                  <a:gd name="T17" fmla="*/ 10 h 10"/>
                  <a:gd name="T18" fmla="*/ 3 w 11"/>
                  <a:gd name="T19" fmla="*/ 2 h 10"/>
                  <a:gd name="T20" fmla="*/ 8 w 11"/>
                  <a:gd name="T21" fmla="*/ 2 h 10"/>
                  <a:gd name="T22" fmla="*/ 8 w 11"/>
                  <a:gd name="T23" fmla="*/ 8 h 10"/>
                  <a:gd name="T24" fmla="*/ 3 w 11"/>
                  <a:gd name="T25" fmla="*/ 8 h 10"/>
                  <a:gd name="T26" fmla="*/ 3 w 11"/>
                  <a:gd name="T27"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0">
                    <a:moveTo>
                      <a:pt x="1" y="10"/>
                    </a:moveTo>
                    <a:cubicBezTo>
                      <a:pt x="10" y="10"/>
                      <a:pt x="10" y="10"/>
                      <a:pt x="10" y="10"/>
                    </a:cubicBezTo>
                    <a:cubicBezTo>
                      <a:pt x="10" y="10"/>
                      <a:pt x="11" y="10"/>
                      <a:pt x="11" y="9"/>
                    </a:cubicBezTo>
                    <a:cubicBezTo>
                      <a:pt x="11" y="1"/>
                      <a:pt x="11" y="1"/>
                      <a:pt x="11" y="1"/>
                    </a:cubicBezTo>
                    <a:cubicBezTo>
                      <a:pt x="11" y="0"/>
                      <a:pt x="10" y="0"/>
                      <a:pt x="10" y="0"/>
                    </a:cubicBezTo>
                    <a:cubicBezTo>
                      <a:pt x="1" y="0"/>
                      <a:pt x="1" y="0"/>
                      <a:pt x="1" y="0"/>
                    </a:cubicBezTo>
                    <a:cubicBezTo>
                      <a:pt x="1" y="0"/>
                      <a:pt x="0" y="0"/>
                      <a:pt x="0" y="1"/>
                    </a:cubicBezTo>
                    <a:cubicBezTo>
                      <a:pt x="0" y="9"/>
                      <a:pt x="0" y="9"/>
                      <a:pt x="0" y="9"/>
                    </a:cubicBezTo>
                    <a:cubicBezTo>
                      <a:pt x="0" y="10"/>
                      <a:pt x="1" y="10"/>
                      <a:pt x="1" y="10"/>
                    </a:cubicBezTo>
                    <a:close/>
                    <a:moveTo>
                      <a:pt x="3" y="2"/>
                    </a:moveTo>
                    <a:cubicBezTo>
                      <a:pt x="8" y="2"/>
                      <a:pt x="8" y="2"/>
                      <a:pt x="8" y="2"/>
                    </a:cubicBezTo>
                    <a:cubicBezTo>
                      <a:pt x="8" y="8"/>
                      <a:pt x="8" y="8"/>
                      <a:pt x="8" y="8"/>
                    </a:cubicBezTo>
                    <a:cubicBezTo>
                      <a:pt x="3" y="8"/>
                      <a:pt x="3" y="8"/>
                      <a:pt x="3" y="8"/>
                    </a:cubicBez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63" name="Freeform 214"/>
              <p:cNvSpPr>
                <a:spLocks noEditPoints="1"/>
              </p:cNvSpPr>
              <p:nvPr/>
            </p:nvSpPr>
            <p:spPr bwMode="auto">
              <a:xfrm>
                <a:off x="17396209" y="11803008"/>
                <a:ext cx="95250" cy="95250"/>
              </a:xfrm>
              <a:custGeom>
                <a:avLst/>
                <a:gdLst>
                  <a:gd name="T0" fmla="*/ 1 w 10"/>
                  <a:gd name="T1" fmla="*/ 10 h 10"/>
                  <a:gd name="T2" fmla="*/ 9 w 10"/>
                  <a:gd name="T3" fmla="*/ 10 h 10"/>
                  <a:gd name="T4" fmla="*/ 10 w 10"/>
                  <a:gd name="T5" fmla="*/ 9 h 10"/>
                  <a:gd name="T6" fmla="*/ 10 w 10"/>
                  <a:gd name="T7" fmla="*/ 1 h 10"/>
                  <a:gd name="T8" fmla="*/ 9 w 10"/>
                  <a:gd name="T9" fmla="*/ 0 h 10"/>
                  <a:gd name="T10" fmla="*/ 1 w 10"/>
                  <a:gd name="T11" fmla="*/ 0 h 10"/>
                  <a:gd name="T12" fmla="*/ 0 w 10"/>
                  <a:gd name="T13" fmla="*/ 1 h 10"/>
                  <a:gd name="T14" fmla="*/ 0 w 10"/>
                  <a:gd name="T15" fmla="*/ 9 h 10"/>
                  <a:gd name="T16" fmla="*/ 1 w 10"/>
                  <a:gd name="T17" fmla="*/ 10 h 10"/>
                  <a:gd name="T18" fmla="*/ 2 w 10"/>
                  <a:gd name="T19" fmla="*/ 2 h 10"/>
                  <a:gd name="T20" fmla="*/ 8 w 10"/>
                  <a:gd name="T21" fmla="*/ 2 h 10"/>
                  <a:gd name="T22" fmla="*/ 8 w 10"/>
                  <a:gd name="T23" fmla="*/ 8 h 10"/>
                  <a:gd name="T24" fmla="*/ 2 w 10"/>
                  <a:gd name="T25" fmla="*/ 8 h 10"/>
                  <a:gd name="T26" fmla="*/ 2 w 10"/>
                  <a:gd name="T27"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0">
                    <a:moveTo>
                      <a:pt x="1" y="10"/>
                    </a:moveTo>
                    <a:cubicBezTo>
                      <a:pt x="9" y="10"/>
                      <a:pt x="9" y="10"/>
                      <a:pt x="9" y="10"/>
                    </a:cubicBezTo>
                    <a:cubicBezTo>
                      <a:pt x="10" y="10"/>
                      <a:pt x="10" y="10"/>
                      <a:pt x="10" y="9"/>
                    </a:cubicBezTo>
                    <a:cubicBezTo>
                      <a:pt x="10" y="1"/>
                      <a:pt x="10" y="1"/>
                      <a:pt x="10" y="1"/>
                    </a:cubicBezTo>
                    <a:cubicBezTo>
                      <a:pt x="10" y="0"/>
                      <a:pt x="10" y="0"/>
                      <a:pt x="9" y="0"/>
                    </a:cubicBezTo>
                    <a:cubicBezTo>
                      <a:pt x="1" y="0"/>
                      <a:pt x="1" y="0"/>
                      <a:pt x="1" y="0"/>
                    </a:cubicBezTo>
                    <a:cubicBezTo>
                      <a:pt x="0" y="0"/>
                      <a:pt x="0" y="0"/>
                      <a:pt x="0" y="1"/>
                    </a:cubicBezTo>
                    <a:cubicBezTo>
                      <a:pt x="0" y="9"/>
                      <a:pt x="0" y="9"/>
                      <a:pt x="0" y="9"/>
                    </a:cubicBezTo>
                    <a:cubicBezTo>
                      <a:pt x="0" y="10"/>
                      <a:pt x="0" y="10"/>
                      <a:pt x="1" y="10"/>
                    </a:cubicBezTo>
                    <a:close/>
                    <a:moveTo>
                      <a:pt x="2" y="2"/>
                    </a:moveTo>
                    <a:cubicBezTo>
                      <a:pt x="8" y="2"/>
                      <a:pt x="8" y="2"/>
                      <a:pt x="8" y="2"/>
                    </a:cubicBezTo>
                    <a:cubicBezTo>
                      <a:pt x="8" y="8"/>
                      <a:pt x="8" y="8"/>
                      <a:pt x="8" y="8"/>
                    </a:cubicBezTo>
                    <a:cubicBezTo>
                      <a:pt x="2" y="8"/>
                      <a:pt x="2" y="8"/>
                      <a:pt x="2" y="8"/>
                    </a:cubicBez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64" name="Freeform 215"/>
              <p:cNvSpPr>
                <a:spLocks noEditPoints="1"/>
              </p:cNvSpPr>
              <p:nvPr/>
            </p:nvSpPr>
            <p:spPr bwMode="auto">
              <a:xfrm>
                <a:off x="17529559" y="11803008"/>
                <a:ext cx="104775" cy="95250"/>
              </a:xfrm>
              <a:custGeom>
                <a:avLst/>
                <a:gdLst>
                  <a:gd name="T0" fmla="*/ 2 w 11"/>
                  <a:gd name="T1" fmla="*/ 10 h 10"/>
                  <a:gd name="T2" fmla="*/ 10 w 11"/>
                  <a:gd name="T3" fmla="*/ 10 h 10"/>
                  <a:gd name="T4" fmla="*/ 11 w 11"/>
                  <a:gd name="T5" fmla="*/ 9 h 10"/>
                  <a:gd name="T6" fmla="*/ 11 w 11"/>
                  <a:gd name="T7" fmla="*/ 1 h 10"/>
                  <a:gd name="T8" fmla="*/ 10 w 11"/>
                  <a:gd name="T9" fmla="*/ 0 h 10"/>
                  <a:gd name="T10" fmla="*/ 2 w 11"/>
                  <a:gd name="T11" fmla="*/ 0 h 10"/>
                  <a:gd name="T12" fmla="*/ 0 w 11"/>
                  <a:gd name="T13" fmla="*/ 1 h 10"/>
                  <a:gd name="T14" fmla="*/ 0 w 11"/>
                  <a:gd name="T15" fmla="*/ 9 h 10"/>
                  <a:gd name="T16" fmla="*/ 2 w 11"/>
                  <a:gd name="T17" fmla="*/ 10 h 10"/>
                  <a:gd name="T18" fmla="*/ 3 w 11"/>
                  <a:gd name="T19" fmla="*/ 2 h 10"/>
                  <a:gd name="T20" fmla="*/ 9 w 11"/>
                  <a:gd name="T21" fmla="*/ 2 h 10"/>
                  <a:gd name="T22" fmla="*/ 9 w 11"/>
                  <a:gd name="T23" fmla="*/ 8 h 10"/>
                  <a:gd name="T24" fmla="*/ 3 w 11"/>
                  <a:gd name="T25" fmla="*/ 8 h 10"/>
                  <a:gd name="T26" fmla="*/ 3 w 11"/>
                  <a:gd name="T27"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0">
                    <a:moveTo>
                      <a:pt x="2" y="10"/>
                    </a:moveTo>
                    <a:cubicBezTo>
                      <a:pt x="10" y="10"/>
                      <a:pt x="10" y="10"/>
                      <a:pt x="10" y="10"/>
                    </a:cubicBezTo>
                    <a:cubicBezTo>
                      <a:pt x="10" y="10"/>
                      <a:pt x="11" y="10"/>
                      <a:pt x="11" y="9"/>
                    </a:cubicBezTo>
                    <a:cubicBezTo>
                      <a:pt x="11" y="1"/>
                      <a:pt x="11" y="1"/>
                      <a:pt x="11" y="1"/>
                    </a:cubicBezTo>
                    <a:cubicBezTo>
                      <a:pt x="11" y="0"/>
                      <a:pt x="10" y="0"/>
                      <a:pt x="10" y="0"/>
                    </a:cubicBezTo>
                    <a:cubicBezTo>
                      <a:pt x="2" y="0"/>
                      <a:pt x="2" y="0"/>
                      <a:pt x="2" y="0"/>
                    </a:cubicBezTo>
                    <a:cubicBezTo>
                      <a:pt x="1" y="0"/>
                      <a:pt x="0" y="0"/>
                      <a:pt x="0" y="1"/>
                    </a:cubicBezTo>
                    <a:cubicBezTo>
                      <a:pt x="0" y="9"/>
                      <a:pt x="0" y="9"/>
                      <a:pt x="0" y="9"/>
                    </a:cubicBezTo>
                    <a:cubicBezTo>
                      <a:pt x="0" y="10"/>
                      <a:pt x="1" y="10"/>
                      <a:pt x="2" y="10"/>
                    </a:cubicBezTo>
                    <a:close/>
                    <a:moveTo>
                      <a:pt x="3" y="2"/>
                    </a:moveTo>
                    <a:cubicBezTo>
                      <a:pt x="9" y="2"/>
                      <a:pt x="9" y="2"/>
                      <a:pt x="9" y="2"/>
                    </a:cubicBezTo>
                    <a:cubicBezTo>
                      <a:pt x="9" y="8"/>
                      <a:pt x="9" y="8"/>
                      <a:pt x="9" y="8"/>
                    </a:cubicBezTo>
                    <a:cubicBezTo>
                      <a:pt x="3" y="8"/>
                      <a:pt x="3" y="8"/>
                      <a:pt x="3" y="8"/>
                    </a:cubicBez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pic>
          <p:nvPicPr>
            <p:cNvPr id="65" name="Picture 6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270287" y="9213758"/>
              <a:ext cx="2309359" cy="2309359"/>
            </a:xfrm>
            <a:prstGeom prst="rect">
              <a:avLst/>
            </a:prstGeom>
          </p:spPr>
        </p:pic>
        <p:sp>
          <p:nvSpPr>
            <p:cNvPr id="66" name="Rectangle 139"/>
            <p:cNvSpPr/>
            <p:nvPr/>
          </p:nvSpPr>
          <p:spPr>
            <a:xfrm>
              <a:off x="20816520" y="9538190"/>
              <a:ext cx="1278870" cy="12792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p>
          </p:txBody>
        </p:sp>
        <p:sp>
          <p:nvSpPr>
            <p:cNvPr id="67" name="Freeform 191"/>
            <p:cNvSpPr>
              <a:spLocks noEditPoints="1"/>
            </p:cNvSpPr>
            <p:nvPr/>
          </p:nvSpPr>
          <p:spPr bwMode="auto">
            <a:xfrm>
              <a:off x="21197314" y="9923326"/>
              <a:ext cx="534425" cy="581304"/>
            </a:xfrm>
            <a:custGeom>
              <a:avLst/>
              <a:gdLst>
                <a:gd name="T0" fmla="*/ 34 w 57"/>
                <a:gd name="T1" fmla="*/ 0 h 62"/>
                <a:gd name="T2" fmla="*/ 32 w 57"/>
                <a:gd name="T3" fmla="*/ 10 h 62"/>
                <a:gd name="T4" fmla="*/ 30 w 57"/>
                <a:gd name="T5" fmla="*/ 25 h 62"/>
                <a:gd name="T6" fmla="*/ 28 w 57"/>
                <a:gd name="T7" fmla="*/ 25 h 62"/>
                <a:gd name="T8" fmla="*/ 24 w 57"/>
                <a:gd name="T9" fmla="*/ 25 h 62"/>
                <a:gd name="T10" fmla="*/ 24 w 57"/>
                <a:gd name="T11" fmla="*/ 2 h 62"/>
                <a:gd name="T12" fmla="*/ 1 w 57"/>
                <a:gd name="T13" fmla="*/ 0 h 62"/>
                <a:gd name="T14" fmla="*/ 0 w 57"/>
                <a:gd name="T15" fmla="*/ 10 h 62"/>
                <a:gd name="T16" fmla="*/ 0 w 57"/>
                <a:gd name="T17" fmla="*/ 28 h 62"/>
                <a:gd name="T18" fmla="*/ 8 w 57"/>
                <a:gd name="T19" fmla="*/ 60 h 62"/>
                <a:gd name="T20" fmla="*/ 27 w 57"/>
                <a:gd name="T21" fmla="*/ 62 h 62"/>
                <a:gd name="T22" fmla="*/ 30 w 57"/>
                <a:gd name="T23" fmla="*/ 62 h 62"/>
                <a:gd name="T24" fmla="*/ 48 w 57"/>
                <a:gd name="T25" fmla="*/ 60 h 62"/>
                <a:gd name="T26" fmla="*/ 56 w 57"/>
                <a:gd name="T27" fmla="*/ 28 h 62"/>
                <a:gd name="T28" fmla="*/ 57 w 57"/>
                <a:gd name="T29" fmla="*/ 10 h 62"/>
                <a:gd name="T30" fmla="*/ 55 w 57"/>
                <a:gd name="T31" fmla="*/ 0 h 62"/>
                <a:gd name="T32" fmla="*/ 21 w 57"/>
                <a:gd name="T33" fmla="*/ 4 h 62"/>
                <a:gd name="T34" fmla="*/ 3 w 57"/>
                <a:gd name="T35" fmla="*/ 9 h 62"/>
                <a:gd name="T36" fmla="*/ 10 w 57"/>
                <a:gd name="T37" fmla="*/ 48 h 62"/>
                <a:gd name="T38" fmla="*/ 3 w 57"/>
                <a:gd name="T39" fmla="*/ 12 h 62"/>
                <a:gd name="T40" fmla="*/ 10 w 57"/>
                <a:gd name="T41" fmla="*/ 48 h 62"/>
                <a:gd name="T42" fmla="*/ 12 w 57"/>
                <a:gd name="T43" fmla="*/ 59 h 62"/>
                <a:gd name="T44" fmla="*/ 25 w 57"/>
                <a:gd name="T45" fmla="*/ 54 h 62"/>
                <a:gd name="T46" fmla="*/ 25 w 57"/>
                <a:gd name="T47" fmla="*/ 43 h 62"/>
                <a:gd name="T48" fmla="*/ 13 w 57"/>
                <a:gd name="T49" fmla="*/ 50 h 62"/>
                <a:gd name="T50" fmla="*/ 21 w 57"/>
                <a:gd name="T51" fmla="*/ 12 h 62"/>
                <a:gd name="T52" fmla="*/ 22 w 57"/>
                <a:gd name="T53" fmla="*/ 29 h 62"/>
                <a:gd name="T54" fmla="*/ 25 w 57"/>
                <a:gd name="T55" fmla="*/ 36 h 62"/>
                <a:gd name="T56" fmla="*/ 31 w 57"/>
                <a:gd name="T57" fmla="*/ 29 h 62"/>
                <a:gd name="T58" fmla="*/ 36 w 57"/>
                <a:gd name="T59" fmla="*/ 27 h 62"/>
                <a:gd name="T60" fmla="*/ 43 w 57"/>
                <a:gd name="T61" fmla="*/ 12 h 62"/>
                <a:gd name="T62" fmla="*/ 31 w 57"/>
                <a:gd name="T63" fmla="*/ 50 h 62"/>
                <a:gd name="T64" fmla="*/ 25 w 57"/>
                <a:gd name="T65" fmla="*/ 43 h 62"/>
                <a:gd name="T66" fmla="*/ 31 w 57"/>
                <a:gd name="T67" fmla="*/ 59 h 62"/>
                <a:gd name="T68" fmla="*/ 45 w 57"/>
                <a:gd name="T69" fmla="*/ 54 h 62"/>
                <a:gd name="T70" fmla="*/ 53 w 57"/>
                <a:gd name="T71" fmla="*/ 27 h 62"/>
                <a:gd name="T72" fmla="*/ 46 w 57"/>
                <a:gd name="T73" fmla="*/ 12 h 62"/>
                <a:gd name="T74" fmla="*/ 53 w 57"/>
                <a:gd name="T75" fmla="*/ 27 h 62"/>
                <a:gd name="T76" fmla="*/ 36 w 57"/>
                <a:gd name="T77" fmla="*/ 9 h 62"/>
                <a:gd name="T78" fmla="*/ 53 w 57"/>
                <a:gd name="T79"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7" h="62">
                  <a:moveTo>
                    <a:pt x="55" y="0"/>
                  </a:moveTo>
                  <a:cubicBezTo>
                    <a:pt x="34" y="0"/>
                    <a:pt x="34" y="0"/>
                    <a:pt x="34" y="0"/>
                  </a:cubicBezTo>
                  <a:cubicBezTo>
                    <a:pt x="33" y="0"/>
                    <a:pt x="32" y="1"/>
                    <a:pt x="32" y="2"/>
                  </a:cubicBezTo>
                  <a:cubicBezTo>
                    <a:pt x="32" y="10"/>
                    <a:pt x="32" y="10"/>
                    <a:pt x="32" y="10"/>
                  </a:cubicBezTo>
                  <a:cubicBezTo>
                    <a:pt x="32" y="25"/>
                    <a:pt x="32" y="25"/>
                    <a:pt x="32" y="25"/>
                  </a:cubicBezTo>
                  <a:cubicBezTo>
                    <a:pt x="30" y="25"/>
                    <a:pt x="30" y="25"/>
                    <a:pt x="30" y="25"/>
                  </a:cubicBezTo>
                  <a:cubicBezTo>
                    <a:pt x="28" y="25"/>
                    <a:pt x="28" y="25"/>
                    <a:pt x="28" y="25"/>
                  </a:cubicBezTo>
                  <a:cubicBezTo>
                    <a:pt x="28" y="25"/>
                    <a:pt x="28" y="25"/>
                    <a:pt x="28" y="25"/>
                  </a:cubicBezTo>
                  <a:cubicBezTo>
                    <a:pt x="27" y="25"/>
                    <a:pt x="27" y="25"/>
                    <a:pt x="27" y="25"/>
                  </a:cubicBezTo>
                  <a:cubicBezTo>
                    <a:pt x="24" y="25"/>
                    <a:pt x="24" y="25"/>
                    <a:pt x="24" y="25"/>
                  </a:cubicBezTo>
                  <a:cubicBezTo>
                    <a:pt x="24" y="10"/>
                    <a:pt x="24" y="10"/>
                    <a:pt x="24" y="10"/>
                  </a:cubicBezTo>
                  <a:cubicBezTo>
                    <a:pt x="24" y="2"/>
                    <a:pt x="24" y="2"/>
                    <a:pt x="24" y="2"/>
                  </a:cubicBezTo>
                  <a:cubicBezTo>
                    <a:pt x="24" y="1"/>
                    <a:pt x="23" y="0"/>
                    <a:pt x="22" y="0"/>
                  </a:cubicBezTo>
                  <a:cubicBezTo>
                    <a:pt x="1" y="0"/>
                    <a:pt x="1" y="0"/>
                    <a:pt x="1" y="0"/>
                  </a:cubicBezTo>
                  <a:cubicBezTo>
                    <a:pt x="1" y="0"/>
                    <a:pt x="0" y="1"/>
                    <a:pt x="0" y="2"/>
                  </a:cubicBezTo>
                  <a:cubicBezTo>
                    <a:pt x="0" y="10"/>
                    <a:pt x="0" y="10"/>
                    <a:pt x="0" y="10"/>
                  </a:cubicBezTo>
                  <a:cubicBezTo>
                    <a:pt x="0" y="27"/>
                    <a:pt x="0" y="27"/>
                    <a:pt x="0" y="27"/>
                  </a:cubicBezTo>
                  <a:cubicBezTo>
                    <a:pt x="0" y="27"/>
                    <a:pt x="0" y="27"/>
                    <a:pt x="0" y="28"/>
                  </a:cubicBezTo>
                  <a:cubicBezTo>
                    <a:pt x="8" y="52"/>
                    <a:pt x="8" y="52"/>
                    <a:pt x="8" y="52"/>
                  </a:cubicBezTo>
                  <a:cubicBezTo>
                    <a:pt x="8" y="60"/>
                    <a:pt x="8" y="60"/>
                    <a:pt x="8" y="60"/>
                  </a:cubicBezTo>
                  <a:cubicBezTo>
                    <a:pt x="8" y="61"/>
                    <a:pt x="9" y="62"/>
                    <a:pt x="10" y="62"/>
                  </a:cubicBezTo>
                  <a:cubicBezTo>
                    <a:pt x="27" y="62"/>
                    <a:pt x="27" y="62"/>
                    <a:pt x="27" y="62"/>
                  </a:cubicBezTo>
                  <a:cubicBezTo>
                    <a:pt x="27" y="62"/>
                    <a:pt x="28" y="62"/>
                    <a:pt x="28" y="61"/>
                  </a:cubicBezTo>
                  <a:cubicBezTo>
                    <a:pt x="28" y="62"/>
                    <a:pt x="29" y="62"/>
                    <a:pt x="30" y="62"/>
                  </a:cubicBezTo>
                  <a:cubicBezTo>
                    <a:pt x="46" y="62"/>
                    <a:pt x="46" y="62"/>
                    <a:pt x="46" y="62"/>
                  </a:cubicBezTo>
                  <a:cubicBezTo>
                    <a:pt x="47" y="62"/>
                    <a:pt x="48" y="61"/>
                    <a:pt x="48" y="60"/>
                  </a:cubicBezTo>
                  <a:cubicBezTo>
                    <a:pt x="48" y="52"/>
                    <a:pt x="48" y="52"/>
                    <a:pt x="48" y="52"/>
                  </a:cubicBezTo>
                  <a:cubicBezTo>
                    <a:pt x="56" y="28"/>
                    <a:pt x="56" y="28"/>
                    <a:pt x="56" y="28"/>
                  </a:cubicBezTo>
                  <a:cubicBezTo>
                    <a:pt x="56" y="27"/>
                    <a:pt x="57" y="27"/>
                    <a:pt x="57" y="27"/>
                  </a:cubicBezTo>
                  <a:cubicBezTo>
                    <a:pt x="57" y="10"/>
                    <a:pt x="57" y="10"/>
                    <a:pt x="57" y="10"/>
                  </a:cubicBezTo>
                  <a:cubicBezTo>
                    <a:pt x="57" y="2"/>
                    <a:pt x="57" y="2"/>
                    <a:pt x="57" y="2"/>
                  </a:cubicBezTo>
                  <a:cubicBezTo>
                    <a:pt x="57" y="1"/>
                    <a:pt x="56" y="0"/>
                    <a:pt x="55" y="0"/>
                  </a:cubicBezTo>
                  <a:close/>
                  <a:moveTo>
                    <a:pt x="3" y="4"/>
                  </a:moveTo>
                  <a:cubicBezTo>
                    <a:pt x="21" y="4"/>
                    <a:pt x="21" y="4"/>
                    <a:pt x="21" y="4"/>
                  </a:cubicBezTo>
                  <a:cubicBezTo>
                    <a:pt x="21" y="9"/>
                    <a:pt x="21" y="9"/>
                    <a:pt x="21" y="9"/>
                  </a:cubicBezTo>
                  <a:cubicBezTo>
                    <a:pt x="3" y="9"/>
                    <a:pt x="3" y="9"/>
                    <a:pt x="3" y="9"/>
                  </a:cubicBezTo>
                  <a:lnTo>
                    <a:pt x="3" y="4"/>
                  </a:lnTo>
                  <a:close/>
                  <a:moveTo>
                    <a:pt x="10" y="48"/>
                  </a:moveTo>
                  <a:cubicBezTo>
                    <a:pt x="3" y="27"/>
                    <a:pt x="3" y="27"/>
                    <a:pt x="3" y="27"/>
                  </a:cubicBezTo>
                  <a:cubicBezTo>
                    <a:pt x="3" y="12"/>
                    <a:pt x="3" y="12"/>
                    <a:pt x="3" y="12"/>
                  </a:cubicBezTo>
                  <a:cubicBezTo>
                    <a:pt x="10" y="12"/>
                    <a:pt x="10" y="12"/>
                    <a:pt x="10" y="12"/>
                  </a:cubicBezTo>
                  <a:lnTo>
                    <a:pt x="10" y="48"/>
                  </a:lnTo>
                  <a:close/>
                  <a:moveTo>
                    <a:pt x="25" y="59"/>
                  </a:moveTo>
                  <a:cubicBezTo>
                    <a:pt x="12" y="59"/>
                    <a:pt x="12" y="59"/>
                    <a:pt x="12" y="59"/>
                  </a:cubicBezTo>
                  <a:cubicBezTo>
                    <a:pt x="12" y="54"/>
                    <a:pt x="12" y="54"/>
                    <a:pt x="12" y="54"/>
                  </a:cubicBezTo>
                  <a:cubicBezTo>
                    <a:pt x="25" y="54"/>
                    <a:pt x="25" y="54"/>
                    <a:pt x="25" y="54"/>
                  </a:cubicBezTo>
                  <a:lnTo>
                    <a:pt x="25" y="59"/>
                  </a:lnTo>
                  <a:close/>
                  <a:moveTo>
                    <a:pt x="25" y="43"/>
                  </a:moveTo>
                  <a:cubicBezTo>
                    <a:pt x="25" y="50"/>
                    <a:pt x="25" y="50"/>
                    <a:pt x="25" y="50"/>
                  </a:cubicBezTo>
                  <a:cubicBezTo>
                    <a:pt x="13" y="50"/>
                    <a:pt x="13" y="50"/>
                    <a:pt x="13" y="50"/>
                  </a:cubicBezTo>
                  <a:cubicBezTo>
                    <a:pt x="13" y="12"/>
                    <a:pt x="13" y="12"/>
                    <a:pt x="13" y="12"/>
                  </a:cubicBezTo>
                  <a:cubicBezTo>
                    <a:pt x="21" y="12"/>
                    <a:pt x="21" y="12"/>
                    <a:pt x="21" y="12"/>
                  </a:cubicBezTo>
                  <a:cubicBezTo>
                    <a:pt x="21" y="27"/>
                    <a:pt x="21" y="27"/>
                    <a:pt x="21" y="27"/>
                  </a:cubicBezTo>
                  <a:cubicBezTo>
                    <a:pt x="21" y="28"/>
                    <a:pt x="21" y="29"/>
                    <a:pt x="22" y="29"/>
                  </a:cubicBezTo>
                  <a:cubicBezTo>
                    <a:pt x="25" y="29"/>
                    <a:pt x="25" y="29"/>
                    <a:pt x="25" y="29"/>
                  </a:cubicBezTo>
                  <a:cubicBezTo>
                    <a:pt x="25" y="36"/>
                    <a:pt x="25" y="36"/>
                    <a:pt x="25" y="36"/>
                  </a:cubicBezTo>
                  <a:cubicBezTo>
                    <a:pt x="31" y="36"/>
                    <a:pt x="31" y="36"/>
                    <a:pt x="31" y="36"/>
                  </a:cubicBezTo>
                  <a:cubicBezTo>
                    <a:pt x="31" y="29"/>
                    <a:pt x="31" y="29"/>
                    <a:pt x="31" y="29"/>
                  </a:cubicBezTo>
                  <a:cubicBezTo>
                    <a:pt x="34" y="29"/>
                    <a:pt x="34" y="29"/>
                    <a:pt x="34" y="29"/>
                  </a:cubicBezTo>
                  <a:cubicBezTo>
                    <a:pt x="35" y="29"/>
                    <a:pt x="36" y="28"/>
                    <a:pt x="36" y="27"/>
                  </a:cubicBezTo>
                  <a:cubicBezTo>
                    <a:pt x="36" y="12"/>
                    <a:pt x="36" y="12"/>
                    <a:pt x="36" y="12"/>
                  </a:cubicBezTo>
                  <a:cubicBezTo>
                    <a:pt x="43" y="12"/>
                    <a:pt x="43" y="12"/>
                    <a:pt x="43" y="12"/>
                  </a:cubicBezTo>
                  <a:cubicBezTo>
                    <a:pt x="43" y="50"/>
                    <a:pt x="43" y="50"/>
                    <a:pt x="43" y="50"/>
                  </a:cubicBezTo>
                  <a:cubicBezTo>
                    <a:pt x="31" y="50"/>
                    <a:pt x="31" y="50"/>
                    <a:pt x="31" y="50"/>
                  </a:cubicBezTo>
                  <a:cubicBezTo>
                    <a:pt x="31" y="43"/>
                    <a:pt x="31" y="43"/>
                    <a:pt x="31" y="43"/>
                  </a:cubicBezTo>
                  <a:lnTo>
                    <a:pt x="25" y="43"/>
                  </a:lnTo>
                  <a:close/>
                  <a:moveTo>
                    <a:pt x="45" y="59"/>
                  </a:moveTo>
                  <a:cubicBezTo>
                    <a:pt x="31" y="59"/>
                    <a:pt x="31" y="59"/>
                    <a:pt x="31" y="59"/>
                  </a:cubicBezTo>
                  <a:cubicBezTo>
                    <a:pt x="31" y="54"/>
                    <a:pt x="31" y="54"/>
                    <a:pt x="31" y="54"/>
                  </a:cubicBezTo>
                  <a:cubicBezTo>
                    <a:pt x="45" y="54"/>
                    <a:pt x="45" y="54"/>
                    <a:pt x="45" y="54"/>
                  </a:cubicBezTo>
                  <a:lnTo>
                    <a:pt x="45" y="59"/>
                  </a:lnTo>
                  <a:close/>
                  <a:moveTo>
                    <a:pt x="53" y="27"/>
                  </a:moveTo>
                  <a:cubicBezTo>
                    <a:pt x="46" y="48"/>
                    <a:pt x="46" y="48"/>
                    <a:pt x="46" y="48"/>
                  </a:cubicBezTo>
                  <a:cubicBezTo>
                    <a:pt x="46" y="12"/>
                    <a:pt x="46" y="12"/>
                    <a:pt x="46" y="12"/>
                  </a:cubicBezTo>
                  <a:cubicBezTo>
                    <a:pt x="53" y="12"/>
                    <a:pt x="53" y="12"/>
                    <a:pt x="53" y="12"/>
                  </a:cubicBezTo>
                  <a:lnTo>
                    <a:pt x="53" y="27"/>
                  </a:lnTo>
                  <a:close/>
                  <a:moveTo>
                    <a:pt x="53" y="9"/>
                  </a:moveTo>
                  <a:cubicBezTo>
                    <a:pt x="36" y="9"/>
                    <a:pt x="36" y="9"/>
                    <a:pt x="36" y="9"/>
                  </a:cubicBezTo>
                  <a:cubicBezTo>
                    <a:pt x="36" y="4"/>
                    <a:pt x="36" y="4"/>
                    <a:pt x="36" y="4"/>
                  </a:cubicBezTo>
                  <a:cubicBezTo>
                    <a:pt x="53" y="4"/>
                    <a:pt x="53" y="4"/>
                    <a:pt x="53" y="4"/>
                  </a:cubicBezTo>
                  <a:lnTo>
                    <a:pt x="53"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h-TH"/>
            </a:p>
          </p:txBody>
        </p:sp>
        <p:pic>
          <p:nvPicPr>
            <p:cNvPr id="68" name="Picture 6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289564" y="7261344"/>
              <a:ext cx="2309359" cy="2309359"/>
            </a:xfrm>
            <a:prstGeom prst="rect">
              <a:avLst/>
            </a:prstGeom>
          </p:spPr>
        </p:pic>
        <p:sp>
          <p:nvSpPr>
            <p:cNvPr id="69" name="Rectangle 139"/>
            <p:cNvSpPr/>
            <p:nvPr/>
          </p:nvSpPr>
          <p:spPr>
            <a:xfrm>
              <a:off x="20835797" y="7585776"/>
              <a:ext cx="1278870" cy="12792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p>
          </p:txBody>
        </p:sp>
        <p:grpSp>
          <p:nvGrpSpPr>
            <p:cNvPr id="70" name="กลุ่ม 79"/>
            <p:cNvGrpSpPr/>
            <p:nvPr/>
          </p:nvGrpSpPr>
          <p:grpSpPr>
            <a:xfrm>
              <a:off x="21254899" y="7896440"/>
              <a:ext cx="440667" cy="657875"/>
              <a:chOff x="9260948" y="10553700"/>
              <a:chExt cx="447675" cy="668338"/>
            </a:xfrm>
            <a:solidFill>
              <a:schemeClr val="bg1"/>
            </a:solidFill>
          </p:grpSpPr>
          <p:sp>
            <p:nvSpPr>
              <p:cNvPr id="71" name="Freeform 220"/>
              <p:cNvSpPr>
                <a:spLocks noEditPoints="1"/>
              </p:cNvSpPr>
              <p:nvPr/>
            </p:nvSpPr>
            <p:spPr bwMode="auto">
              <a:xfrm>
                <a:off x="9260948" y="10553700"/>
                <a:ext cx="447675" cy="668338"/>
              </a:xfrm>
              <a:custGeom>
                <a:avLst/>
                <a:gdLst>
                  <a:gd name="T0" fmla="*/ 43 w 47"/>
                  <a:gd name="T1" fmla="*/ 12 h 70"/>
                  <a:gd name="T2" fmla="*/ 47 w 47"/>
                  <a:gd name="T3" fmla="*/ 10 h 70"/>
                  <a:gd name="T4" fmla="*/ 45 w 47"/>
                  <a:gd name="T5" fmla="*/ 0 h 70"/>
                  <a:gd name="T6" fmla="*/ 0 w 47"/>
                  <a:gd name="T7" fmla="*/ 2 h 70"/>
                  <a:gd name="T8" fmla="*/ 1 w 47"/>
                  <a:gd name="T9" fmla="*/ 12 h 70"/>
                  <a:gd name="T10" fmla="*/ 4 w 47"/>
                  <a:gd name="T11" fmla="*/ 14 h 70"/>
                  <a:gd name="T12" fmla="*/ 17 w 47"/>
                  <a:gd name="T13" fmla="*/ 36 h 70"/>
                  <a:gd name="T14" fmla="*/ 4 w 47"/>
                  <a:gd name="T15" fmla="*/ 59 h 70"/>
                  <a:gd name="T16" fmla="*/ 0 w 47"/>
                  <a:gd name="T17" fmla="*/ 60 h 70"/>
                  <a:gd name="T18" fmla="*/ 1 w 47"/>
                  <a:gd name="T19" fmla="*/ 70 h 70"/>
                  <a:gd name="T20" fmla="*/ 47 w 47"/>
                  <a:gd name="T21" fmla="*/ 69 h 70"/>
                  <a:gd name="T22" fmla="*/ 45 w 47"/>
                  <a:gd name="T23" fmla="*/ 59 h 70"/>
                  <a:gd name="T24" fmla="*/ 43 w 47"/>
                  <a:gd name="T25" fmla="*/ 56 h 70"/>
                  <a:gd name="T26" fmla="*/ 30 w 47"/>
                  <a:gd name="T27" fmla="*/ 35 h 70"/>
                  <a:gd name="T28" fmla="*/ 3 w 47"/>
                  <a:gd name="T29" fmla="*/ 8 h 70"/>
                  <a:gd name="T30" fmla="*/ 43 w 47"/>
                  <a:gd name="T31" fmla="*/ 3 h 70"/>
                  <a:gd name="T32" fmla="*/ 3 w 47"/>
                  <a:gd name="T33" fmla="*/ 8 h 70"/>
                  <a:gd name="T34" fmla="*/ 43 w 47"/>
                  <a:gd name="T35" fmla="*/ 62 h 70"/>
                  <a:gd name="T36" fmla="*/ 3 w 47"/>
                  <a:gd name="T37" fmla="*/ 67 h 70"/>
                  <a:gd name="T38" fmla="*/ 6 w 47"/>
                  <a:gd name="T39" fmla="*/ 62 h 70"/>
                  <a:gd name="T40" fmla="*/ 41 w 47"/>
                  <a:gd name="T41" fmla="*/ 62 h 70"/>
                  <a:gd name="T42" fmla="*/ 39 w 47"/>
                  <a:gd name="T43" fmla="*/ 56 h 70"/>
                  <a:gd name="T44" fmla="*/ 7 w 47"/>
                  <a:gd name="T45" fmla="*/ 59 h 70"/>
                  <a:gd name="T46" fmla="*/ 8 w 47"/>
                  <a:gd name="T47" fmla="*/ 51 h 70"/>
                  <a:gd name="T48" fmla="*/ 39 w 47"/>
                  <a:gd name="T49" fmla="*/ 56 h 70"/>
                  <a:gd name="T50" fmla="*/ 37 w 47"/>
                  <a:gd name="T51" fmla="*/ 48 h 70"/>
                  <a:gd name="T52" fmla="*/ 19 w 47"/>
                  <a:gd name="T53" fmla="*/ 39 h 70"/>
                  <a:gd name="T54" fmla="*/ 20 w 47"/>
                  <a:gd name="T55" fmla="*/ 33 h 70"/>
                  <a:gd name="T56" fmla="*/ 7 w 47"/>
                  <a:gd name="T57" fmla="*/ 14 h 70"/>
                  <a:gd name="T58" fmla="*/ 9 w 47"/>
                  <a:gd name="T59" fmla="*/ 12 h 70"/>
                  <a:gd name="T60" fmla="*/ 38 w 47"/>
                  <a:gd name="T61" fmla="*/ 12 h 70"/>
                  <a:gd name="T62" fmla="*/ 39 w 47"/>
                  <a:gd name="T63" fmla="*/ 14 h 70"/>
                  <a:gd name="T64" fmla="*/ 27 w 47"/>
                  <a:gd name="T65" fmla="*/ 33 h 70"/>
                  <a:gd name="T66" fmla="*/ 28 w 47"/>
                  <a:gd name="T67" fmla="*/ 3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7" h="70">
                    <a:moveTo>
                      <a:pt x="43" y="14"/>
                    </a:moveTo>
                    <a:cubicBezTo>
                      <a:pt x="43" y="12"/>
                      <a:pt x="43" y="12"/>
                      <a:pt x="43" y="12"/>
                    </a:cubicBezTo>
                    <a:cubicBezTo>
                      <a:pt x="45" y="12"/>
                      <a:pt x="45" y="12"/>
                      <a:pt x="45" y="12"/>
                    </a:cubicBezTo>
                    <a:cubicBezTo>
                      <a:pt x="46" y="12"/>
                      <a:pt x="47" y="11"/>
                      <a:pt x="47" y="10"/>
                    </a:cubicBezTo>
                    <a:cubicBezTo>
                      <a:pt x="47" y="2"/>
                      <a:pt x="47" y="2"/>
                      <a:pt x="47" y="2"/>
                    </a:cubicBezTo>
                    <a:cubicBezTo>
                      <a:pt x="47" y="1"/>
                      <a:pt x="46" y="0"/>
                      <a:pt x="45" y="0"/>
                    </a:cubicBezTo>
                    <a:cubicBezTo>
                      <a:pt x="1" y="0"/>
                      <a:pt x="1" y="0"/>
                      <a:pt x="1" y="0"/>
                    </a:cubicBezTo>
                    <a:cubicBezTo>
                      <a:pt x="1" y="0"/>
                      <a:pt x="0" y="1"/>
                      <a:pt x="0" y="2"/>
                    </a:cubicBezTo>
                    <a:cubicBezTo>
                      <a:pt x="0" y="10"/>
                      <a:pt x="0" y="10"/>
                      <a:pt x="0" y="10"/>
                    </a:cubicBezTo>
                    <a:cubicBezTo>
                      <a:pt x="0" y="11"/>
                      <a:pt x="1" y="12"/>
                      <a:pt x="1" y="12"/>
                    </a:cubicBezTo>
                    <a:cubicBezTo>
                      <a:pt x="4" y="12"/>
                      <a:pt x="4" y="12"/>
                      <a:pt x="4" y="12"/>
                    </a:cubicBezTo>
                    <a:cubicBezTo>
                      <a:pt x="4" y="14"/>
                      <a:pt x="4" y="14"/>
                      <a:pt x="4" y="14"/>
                    </a:cubicBezTo>
                    <a:cubicBezTo>
                      <a:pt x="4" y="23"/>
                      <a:pt x="9" y="31"/>
                      <a:pt x="17" y="35"/>
                    </a:cubicBezTo>
                    <a:cubicBezTo>
                      <a:pt x="17" y="36"/>
                      <a:pt x="17" y="36"/>
                      <a:pt x="17" y="36"/>
                    </a:cubicBezTo>
                    <a:cubicBezTo>
                      <a:pt x="9" y="40"/>
                      <a:pt x="4" y="48"/>
                      <a:pt x="4" y="56"/>
                    </a:cubicBezTo>
                    <a:cubicBezTo>
                      <a:pt x="4" y="59"/>
                      <a:pt x="4" y="59"/>
                      <a:pt x="4" y="59"/>
                    </a:cubicBezTo>
                    <a:cubicBezTo>
                      <a:pt x="1" y="59"/>
                      <a:pt x="1" y="59"/>
                      <a:pt x="1" y="59"/>
                    </a:cubicBezTo>
                    <a:cubicBezTo>
                      <a:pt x="1" y="59"/>
                      <a:pt x="0" y="59"/>
                      <a:pt x="0" y="60"/>
                    </a:cubicBezTo>
                    <a:cubicBezTo>
                      <a:pt x="0" y="69"/>
                      <a:pt x="0" y="69"/>
                      <a:pt x="0" y="69"/>
                    </a:cubicBezTo>
                    <a:cubicBezTo>
                      <a:pt x="0" y="70"/>
                      <a:pt x="1" y="70"/>
                      <a:pt x="1" y="70"/>
                    </a:cubicBezTo>
                    <a:cubicBezTo>
                      <a:pt x="45" y="70"/>
                      <a:pt x="45" y="70"/>
                      <a:pt x="45" y="70"/>
                    </a:cubicBezTo>
                    <a:cubicBezTo>
                      <a:pt x="46" y="70"/>
                      <a:pt x="47" y="70"/>
                      <a:pt x="47" y="69"/>
                    </a:cubicBezTo>
                    <a:cubicBezTo>
                      <a:pt x="47" y="60"/>
                      <a:pt x="47" y="60"/>
                      <a:pt x="47" y="60"/>
                    </a:cubicBezTo>
                    <a:cubicBezTo>
                      <a:pt x="47" y="59"/>
                      <a:pt x="46" y="59"/>
                      <a:pt x="45" y="59"/>
                    </a:cubicBezTo>
                    <a:cubicBezTo>
                      <a:pt x="43" y="59"/>
                      <a:pt x="43" y="59"/>
                      <a:pt x="43" y="59"/>
                    </a:cubicBezTo>
                    <a:cubicBezTo>
                      <a:pt x="43" y="56"/>
                      <a:pt x="43" y="56"/>
                      <a:pt x="43" y="56"/>
                    </a:cubicBezTo>
                    <a:cubicBezTo>
                      <a:pt x="43" y="48"/>
                      <a:pt x="38" y="40"/>
                      <a:pt x="30" y="36"/>
                    </a:cubicBezTo>
                    <a:cubicBezTo>
                      <a:pt x="30" y="35"/>
                      <a:pt x="30" y="35"/>
                      <a:pt x="30" y="35"/>
                    </a:cubicBezTo>
                    <a:cubicBezTo>
                      <a:pt x="38" y="31"/>
                      <a:pt x="43" y="23"/>
                      <a:pt x="43" y="14"/>
                    </a:cubicBezTo>
                    <a:close/>
                    <a:moveTo>
                      <a:pt x="3" y="8"/>
                    </a:moveTo>
                    <a:cubicBezTo>
                      <a:pt x="3" y="3"/>
                      <a:pt x="3" y="3"/>
                      <a:pt x="3" y="3"/>
                    </a:cubicBezTo>
                    <a:cubicBezTo>
                      <a:pt x="43" y="3"/>
                      <a:pt x="43" y="3"/>
                      <a:pt x="43" y="3"/>
                    </a:cubicBezTo>
                    <a:cubicBezTo>
                      <a:pt x="43" y="8"/>
                      <a:pt x="43" y="8"/>
                      <a:pt x="43" y="8"/>
                    </a:cubicBezTo>
                    <a:lnTo>
                      <a:pt x="3" y="8"/>
                    </a:lnTo>
                    <a:close/>
                    <a:moveTo>
                      <a:pt x="41" y="62"/>
                    </a:moveTo>
                    <a:cubicBezTo>
                      <a:pt x="43" y="62"/>
                      <a:pt x="43" y="62"/>
                      <a:pt x="43" y="62"/>
                    </a:cubicBezTo>
                    <a:cubicBezTo>
                      <a:pt x="43" y="67"/>
                      <a:pt x="43" y="67"/>
                      <a:pt x="43" y="67"/>
                    </a:cubicBezTo>
                    <a:cubicBezTo>
                      <a:pt x="3" y="67"/>
                      <a:pt x="3" y="67"/>
                      <a:pt x="3" y="67"/>
                    </a:cubicBezTo>
                    <a:cubicBezTo>
                      <a:pt x="3" y="62"/>
                      <a:pt x="3" y="62"/>
                      <a:pt x="3" y="62"/>
                    </a:cubicBezTo>
                    <a:cubicBezTo>
                      <a:pt x="6" y="62"/>
                      <a:pt x="6" y="62"/>
                      <a:pt x="6" y="62"/>
                    </a:cubicBezTo>
                    <a:cubicBezTo>
                      <a:pt x="6" y="62"/>
                      <a:pt x="6" y="62"/>
                      <a:pt x="6" y="62"/>
                    </a:cubicBezTo>
                    <a:cubicBezTo>
                      <a:pt x="41" y="62"/>
                      <a:pt x="41" y="62"/>
                      <a:pt x="41" y="62"/>
                    </a:cubicBezTo>
                    <a:cubicBezTo>
                      <a:pt x="41" y="62"/>
                      <a:pt x="41" y="62"/>
                      <a:pt x="41" y="62"/>
                    </a:cubicBezTo>
                    <a:close/>
                    <a:moveTo>
                      <a:pt x="39" y="56"/>
                    </a:moveTo>
                    <a:cubicBezTo>
                      <a:pt x="39" y="59"/>
                      <a:pt x="39" y="59"/>
                      <a:pt x="39" y="59"/>
                    </a:cubicBezTo>
                    <a:cubicBezTo>
                      <a:pt x="7" y="59"/>
                      <a:pt x="7" y="59"/>
                      <a:pt x="7" y="59"/>
                    </a:cubicBezTo>
                    <a:cubicBezTo>
                      <a:pt x="7" y="56"/>
                      <a:pt x="7" y="56"/>
                      <a:pt x="7" y="56"/>
                    </a:cubicBezTo>
                    <a:cubicBezTo>
                      <a:pt x="7" y="55"/>
                      <a:pt x="8" y="53"/>
                      <a:pt x="8" y="51"/>
                    </a:cubicBezTo>
                    <a:cubicBezTo>
                      <a:pt x="39" y="51"/>
                      <a:pt x="39" y="51"/>
                      <a:pt x="39" y="51"/>
                    </a:cubicBezTo>
                    <a:cubicBezTo>
                      <a:pt x="39" y="53"/>
                      <a:pt x="39" y="55"/>
                      <a:pt x="39" y="56"/>
                    </a:cubicBezTo>
                    <a:close/>
                    <a:moveTo>
                      <a:pt x="28" y="39"/>
                    </a:moveTo>
                    <a:cubicBezTo>
                      <a:pt x="32" y="40"/>
                      <a:pt x="35" y="44"/>
                      <a:pt x="37" y="48"/>
                    </a:cubicBezTo>
                    <a:cubicBezTo>
                      <a:pt x="9" y="48"/>
                      <a:pt x="9" y="48"/>
                      <a:pt x="9" y="48"/>
                    </a:cubicBezTo>
                    <a:cubicBezTo>
                      <a:pt x="11" y="44"/>
                      <a:pt x="15" y="40"/>
                      <a:pt x="19" y="39"/>
                    </a:cubicBezTo>
                    <a:cubicBezTo>
                      <a:pt x="20" y="38"/>
                      <a:pt x="20" y="38"/>
                      <a:pt x="20" y="37"/>
                    </a:cubicBezTo>
                    <a:cubicBezTo>
                      <a:pt x="20" y="33"/>
                      <a:pt x="20" y="33"/>
                      <a:pt x="20" y="33"/>
                    </a:cubicBezTo>
                    <a:cubicBezTo>
                      <a:pt x="20" y="33"/>
                      <a:pt x="20" y="32"/>
                      <a:pt x="19" y="32"/>
                    </a:cubicBezTo>
                    <a:cubicBezTo>
                      <a:pt x="12" y="29"/>
                      <a:pt x="7" y="22"/>
                      <a:pt x="7" y="14"/>
                    </a:cubicBezTo>
                    <a:cubicBezTo>
                      <a:pt x="7" y="12"/>
                      <a:pt x="7" y="12"/>
                      <a:pt x="7" y="12"/>
                    </a:cubicBezTo>
                    <a:cubicBezTo>
                      <a:pt x="9" y="12"/>
                      <a:pt x="9" y="12"/>
                      <a:pt x="9" y="12"/>
                    </a:cubicBezTo>
                    <a:cubicBezTo>
                      <a:pt x="38" y="12"/>
                      <a:pt x="38" y="12"/>
                      <a:pt x="38" y="12"/>
                    </a:cubicBezTo>
                    <a:cubicBezTo>
                      <a:pt x="38" y="12"/>
                      <a:pt x="38" y="12"/>
                      <a:pt x="38" y="12"/>
                    </a:cubicBezTo>
                    <a:cubicBezTo>
                      <a:pt x="39" y="12"/>
                      <a:pt x="39" y="12"/>
                      <a:pt x="39" y="12"/>
                    </a:cubicBezTo>
                    <a:cubicBezTo>
                      <a:pt x="39" y="14"/>
                      <a:pt x="39" y="14"/>
                      <a:pt x="39" y="14"/>
                    </a:cubicBezTo>
                    <a:cubicBezTo>
                      <a:pt x="39" y="22"/>
                      <a:pt x="35" y="29"/>
                      <a:pt x="28" y="32"/>
                    </a:cubicBezTo>
                    <a:cubicBezTo>
                      <a:pt x="27" y="32"/>
                      <a:pt x="27" y="33"/>
                      <a:pt x="27" y="33"/>
                    </a:cubicBezTo>
                    <a:cubicBezTo>
                      <a:pt x="27" y="37"/>
                      <a:pt x="27" y="37"/>
                      <a:pt x="27" y="37"/>
                    </a:cubicBezTo>
                    <a:cubicBezTo>
                      <a:pt x="27" y="38"/>
                      <a:pt x="27" y="38"/>
                      <a:pt x="28"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72" name="Oval 221"/>
              <p:cNvSpPr>
                <a:spLocks noChangeArrowheads="1"/>
              </p:cNvSpPr>
              <p:nvPr/>
            </p:nvSpPr>
            <p:spPr bwMode="auto">
              <a:xfrm>
                <a:off x="9508598" y="10726737"/>
                <a:ext cx="66675" cy="666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73" name="Oval 222"/>
              <p:cNvSpPr>
                <a:spLocks noChangeArrowheads="1"/>
              </p:cNvSpPr>
              <p:nvPr/>
            </p:nvSpPr>
            <p:spPr bwMode="auto">
              <a:xfrm>
                <a:off x="9480023" y="10793412"/>
                <a:ext cx="38100" cy="381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74" name="Oval 223"/>
              <p:cNvSpPr>
                <a:spLocks noChangeArrowheads="1"/>
              </p:cNvSpPr>
              <p:nvPr/>
            </p:nvSpPr>
            <p:spPr bwMode="auto">
              <a:xfrm>
                <a:off x="9499073" y="10936287"/>
                <a:ext cx="28575" cy="381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sp>
          <p:nvSpPr>
            <p:cNvPr id="75" name="TextBox 31"/>
            <p:cNvSpPr txBox="1">
              <a:spLocks noChangeArrowheads="1"/>
            </p:cNvSpPr>
            <p:nvPr/>
          </p:nvSpPr>
          <p:spPr bwMode="auto">
            <a:xfrm>
              <a:off x="12412513" y="5753941"/>
              <a:ext cx="210119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eaLnBrk="1" hangingPunct="1"/>
              <a:r>
                <a:rPr lang="en-US" sz="6000" b="1" dirty="0" smtClean="0">
                  <a:solidFill>
                    <a:schemeClr val="bg1"/>
                  </a:solidFill>
                  <a:latin typeface="Lato Black" pitchFamily="34" charset="0"/>
                  <a:ea typeface="Lato Black" pitchFamily="34" charset="0"/>
                  <a:cs typeface="Lato Black" pitchFamily="34" charset="0"/>
                </a:rPr>
                <a:t>79</a:t>
              </a:r>
              <a:r>
                <a:rPr lang="id-ID" sz="6000" b="1" dirty="0" smtClean="0">
                  <a:solidFill>
                    <a:schemeClr val="bg1"/>
                  </a:solidFill>
                  <a:latin typeface="Lato Black" pitchFamily="34" charset="0"/>
                  <a:ea typeface="Lato Black" pitchFamily="34" charset="0"/>
                  <a:cs typeface="Lato Black" pitchFamily="34" charset="0"/>
                </a:rPr>
                <a:t>%</a:t>
              </a:r>
              <a:endParaRPr lang="id-ID" sz="6000" b="1" dirty="0">
                <a:solidFill>
                  <a:schemeClr val="bg1"/>
                </a:solidFill>
                <a:latin typeface="Lato Black" pitchFamily="34" charset="0"/>
                <a:ea typeface="Lato Black" pitchFamily="34" charset="0"/>
                <a:cs typeface="Lato Black" pitchFamily="34" charset="0"/>
              </a:endParaRPr>
            </a:p>
          </p:txBody>
        </p:sp>
        <p:sp>
          <p:nvSpPr>
            <p:cNvPr id="76" name="TextBox 31"/>
            <p:cNvSpPr txBox="1">
              <a:spLocks noChangeArrowheads="1"/>
            </p:cNvSpPr>
            <p:nvPr/>
          </p:nvSpPr>
          <p:spPr bwMode="auto">
            <a:xfrm>
              <a:off x="12412513" y="7727032"/>
              <a:ext cx="210119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eaLnBrk="1" hangingPunct="1"/>
              <a:r>
                <a:rPr lang="en-US" sz="6000" b="1" dirty="0" smtClean="0">
                  <a:solidFill>
                    <a:schemeClr val="bg1"/>
                  </a:solidFill>
                  <a:latin typeface="Lato Black" pitchFamily="34" charset="0"/>
                  <a:ea typeface="Lato Black" pitchFamily="34" charset="0"/>
                  <a:cs typeface="Lato Black" pitchFamily="34" charset="0"/>
                </a:rPr>
                <a:t>62</a:t>
              </a:r>
              <a:r>
                <a:rPr lang="id-ID" sz="6000" b="1" dirty="0" smtClean="0">
                  <a:solidFill>
                    <a:schemeClr val="bg1"/>
                  </a:solidFill>
                  <a:latin typeface="Lato Black" pitchFamily="34" charset="0"/>
                  <a:ea typeface="Lato Black" pitchFamily="34" charset="0"/>
                  <a:cs typeface="Lato Black" pitchFamily="34" charset="0"/>
                </a:rPr>
                <a:t>%</a:t>
              </a:r>
              <a:endParaRPr lang="id-ID" sz="6000" b="1" dirty="0">
                <a:solidFill>
                  <a:schemeClr val="bg1"/>
                </a:solidFill>
                <a:latin typeface="Lato Black" pitchFamily="34" charset="0"/>
                <a:ea typeface="Lato Black" pitchFamily="34" charset="0"/>
                <a:cs typeface="Lato Black" pitchFamily="34" charset="0"/>
              </a:endParaRPr>
            </a:p>
          </p:txBody>
        </p:sp>
        <p:sp>
          <p:nvSpPr>
            <p:cNvPr id="77" name="TextBox 31"/>
            <p:cNvSpPr txBox="1">
              <a:spLocks noChangeArrowheads="1"/>
            </p:cNvSpPr>
            <p:nvPr/>
          </p:nvSpPr>
          <p:spPr bwMode="auto">
            <a:xfrm>
              <a:off x="12396509" y="9708232"/>
              <a:ext cx="210119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eaLnBrk="1" hangingPunct="1"/>
              <a:r>
                <a:rPr lang="en-US" sz="6000" b="1" dirty="0" smtClean="0">
                  <a:solidFill>
                    <a:schemeClr val="bg1"/>
                  </a:solidFill>
                  <a:latin typeface="Lato Black" pitchFamily="34" charset="0"/>
                  <a:ea typeface="Lato Black" pitchFamily="34" charset="0"/>
                  <a:cs typeface="Lato Black" pitchFamily="34" charset="0"/>
                </a:rPr>
                <a:t>87</a:t>
              </a:r>
              <a:r>
                <a:rPr lang="id-ID" sz="6000" b="1" dirty="0" smtClean="0">
                  <a:solidFill>
                    <a:schemeClr val="bg1"/>
                  </a:solidFill>
                  <a:latin typeface="Lato Black" pitchFamily="34" charset="0"/>
                  <a:ea typeface="Lato Black" pitchFamily="34" charset="0"/>
                  <a:cs typeface="Lato Black" pitchFamily="34" charset="0"/>
                </a:rPr>
                <a:t>%</a:t>
              </a:r>
              <a:endParaRPr lang="id-ID" sz="6000" b="1" dirty="0">
                <a:solidFill>
                  <a:schemeClr val="bg1"/>
                </a:solidFill>
                <a:latin typeface="Lato Black" pitchFamily="34" charset="0"/>
                <a:ea typeface="Lato Black" pitchFamily="34" charset="0"/>
                <a:cs typeface="Lato Black" pitchFamily="34" charset="0"/>
              </a:endParaRPr>
            </a:p>
          </p:txBody>
        </p:sp>
        <p:pic>
          <p:nvPicPr>
            <p:cNvPr id="90" name="Picture 8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65437" y="4815926"/>
              <a:ext cx="9314310" cy="7833274"/>
            </a:xfrm>
            <a:prstGeom prst="rect">
              <a:avLst/>
            </a:prstGeom>
          </p:spPr>
        </p:pic>
      </p:grpSp>
      <p:grpSp>
        <p:nvGrpSpPr>
          <p:cNvPr id="2" name="Group 1"/>
          <p:cNvGrpSpPr/>
          <p:nvPr/>
        </p:nvGrpSpPr>
        <p:grpSpPr>
          <a:xfrm>
            <a:off x="1859731" y="1720941"/>
            <a:ext cx="20055706" cy="2774859"/>
            <a:chOff x="1859731" y="1720941"/>
            <a:chExt cx="20055706" cy="2774859"/>
          </a:xfrm>
        </p:grpSpPr>
        <p:sp>
          <p:nvSpPr>
            <p:cNvPr id="91" name="TextBox 30"/>
            <p:cNvSpPr txBox="1">
              <a:spLocks noChangeArrowheads="1"/>
            </p:cNvSpPr>
            <p:nvPr/>
          </p:nvSpPr>
          <p:spPr bwMode="auto">
            <a:xfrm>
              <a:off x="1860475" y="2482941"/>
              <a:ext cx="20054962" cy="2012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algn="just" eaLnBrk="1" hangingPunct="1">
                <a:lnSpc>
                  <a:spcPct val="130000"/>
                </a:lnSpc>
              </a:pPr>
              <a:r>
                <a:rPr lang="pt-BR" sz="2400" dirty="0">
                  <a:solidFill>
                    <a:schemeClr val="bg1">
                      <a:lumMod val="65000"/>
                    </a:schemeClr>
                  </a:solidFill>
                  <a:latin typeface="Lato" pitchFamily="34" charset="0"/>
                  <a:ea typeface="Lato" pitchFamily="34" charset="0"/>
                  <a:cs typeface="Lato" pitchFamily="34" charset="0"/>
                </a:rPr>
                <a:t>Lorem ipsum dolor sit amet, consectetur adipiscing elit. Aliquam tincidunt ante nec sem congue </a:t>
              </a:r>
              <a:r>
                <a:rPr lang="pt-BR" sz="2400" dirty="0" smtClean="0">
                  <a:solidFill>
                    <a:schemeClr val="bg1">
                      <a:lumMod val="65000"/>
                    </a:schemeClr>
                  </a:solidFill>
                  <a:latin typeface="Lato" pitchFamily="34" charset="0"/>
                  <a:ea typeface="Lato" pitchFamily="34" charset="0"/>
                  <a:cs typeface="Lato" pitchFamily="34" charset="0"/>
                </a:rPr>
                <a:t>conva ornare ante </a:t>
              </a:r>
              <a:r>
                <a:rPr lang="pt-BR" sz="2400" dirty="0">
                  <a:solidFill>
                    <a:schemeClr val="bg1">
                      <a:lumMod val="65000"/>
                    </a:schemeClr>
                  </a:solidFill>
                  <a:latin typeface="Lato" pitchFamily="34" charset="0"/>
                  <a:ea typeface="Lato" pitchFamily="34" charset="0"/>
                  <a:cs typeface="Lato" pitchFamily="34" charset="0"/>
                </a:rPr>
                <a:t>Lorem ipsum dolor sit amet, consectetur adipiscing elit. Aliquam tincidunt ante nec sem congue convallis. Pellentesque vel mauris quis nisl ornare rutrum in id risus. Proin vehicula ut sem et tempus. Interdum et malesuada fames ac ante ipsum primis in faucibus.</a:t>
              </a:r>
              <a:endParaRPr lang="en-US" sz="2400" dirty="0">
                <a:solidFill>
                  <a:schemeClr val="bg1">
                    <a:lumMod val="65000"/>
                  </a:schemeClr>
                </a:solidFill>
                <a:latin typeface="Lato" pitchFamily="34" charset="0"/>
                <a:ea typeface="Lato" pitchFamily="34" charset="0"/>
                <a:cs typeface="Lato" pitchFamily="34" charset="0"/>
              </a:endParaRPr>
            </a:p>
            <a:p>
              <a:pPr algn="just" eaLnBrk="1" hangingPunct="1">
                <a:lnSpc>
                  <a:spcPct val="130000"/>
                </a:lnSpc>
              </a:pPr>
              <a:endParaRPr lang="en-US" sz="2400" dirty="0">
                <a:solidFill>
                  <a:schemeClr val="bg1">
                    <a:lumMod val="65000"/>
                  </a:schemeClr>
                </a:solidFill>
                <a:latin typeface="Lato" pitchFamily="34" charset="0"/>
                <a:ea typeface="Lato" pitchFamily="34" charset="0"/>
                <a:cs typeface="Lato" pitchFamily="34" charset="0"/>
              </a:endParaRPr>
            </a:p>
          </p:txBody>
        </p:sp>
        <p:sp>
          <p:nvSpPr>
            <p:cNvPr id="92" name="TextBox 91"/>
            <p:cNvSpPr txBox="1"/>
            <p:nvPr/>
          </p:nvSpPr>
          <p:spPr bwMode="auto">
            <a:xfrm>
              <a:off x="1859731" y="1720941"/>
              <a:ext cx="4148893" cy="707886"/>
            </a:xfrm>
            <a:prstGeom prst="rect">
              <a:avLst/>
            </a:prstGeom>
            <a:noFill/>
          </p:spPr>
          <p:txBody>
            <a:bodyPr wrap="none">
              <a:spAutoFit/>
            </a:bodyPr>
            <a:lstStyle/>
            <a:p>
              <a:pPr defTabSz="1828434" fontAlgn="auto">
                <a:spcBef>
                  <a:spcPts val="0"/>
                </a:spcBef>
                <a:spcAft>
                  <a:spcPts val="0"/>
                </a:spcAft>
                <a:defRPr/>
              </a:pPr>
              <a:r>
                <a:rPr lang="id-ID" sz="4000" b="1" dirty="0" err="1" smtClean="0">
                  <a:solidFill>
                    <a:schemeClr val="accent3"/>
                  </a:solidFill>
                  <a:latin typeface="Lato" pitchFamily="34" charset="0"/>
                  <a:ea typeface="Lato" pitchFamily="34" charset="0"/>
                  <a:cs typeface="Lato" pitchFamily="34" charset="0"/>
                </a:rPr>
                <a:t>Information</a:t>
              </a:r>
              <a:r>
                <a:rPr lang="id-ID" sz="4000" b="1" dirty="0" smtClean="0">
                  <a:solidFill>
                    <a:schemeClr val="accent3"/>
                  </a:solidFill>
                  <a:latin typeface="Lato" pitchFamily="34" charset="0"/>
                  <a:ea typeface="Lato" pitchFamily="34" charset="0"/>
                  <a:cs typeface="Lato" pitchFamily="34" charset="0"/>
                </a:rPr>
                <a:t> Here</a:t>
              </a:r>
              <a:endParaRPr lang="id-ID" sz="4000" b="1" dirty="0">
                <a:solidFill>
                  <a:schemeClr val="accent3"/>
                </a:solidFill>
                <a:latin typeface="Lato" pitchFamily="34" charset="0"/>
                <a:ea typeface="Lato" pitchFamily="34" charset="0"/>
                <a:cs typeface="Lato" pitchFamily="34" charset="0"/>
              </a:endParaRPr>
            </a:p>
          </p:txBody>
        </p:sp>
      </p:grpSp>
    </p:spTree>
    <p:extLst>
      <p:ext uri="{BB962C8B-B14F-4D97-AF65-F5344CB8AC3E}">
        <p14:creationId xmlns:p14="http://schemas.microsoft.com/office/powerpoint/2010/main" val="132844645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 name="Group 86"/>
          <p:cNvGrpSpPr/>
          <p:nvPr/>
        </p:nvGrpSpPr>
        <p:grpSpPr>
          <a:xfrm>
            <a:off x="8717103" y="304800"/>
            <a:ext cx="6873734" cy="1295400"/>
            <a:chOff x="12920366" y="4046312"/>
            <a:chExt cx="6873734" cy="1295400"/>
          </a:xfrm>
        </p:grpSpPr>
        <p:sp>
          <p:nvSpPr>
            <p:cNvPr id="88" name="Title 20"/>
            <p:cNvSpPr txBox="1">
              <a:spLocks/>
            </p:cNvSpPr>
            <p:nvPr/>
          </p:nvSpPr>
          <p:spPr bwMode="auto">
            <a:xfrm>
              <a:off x="12996566" y="4615347"/>
              <a:ext cx="6637448" cy="726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gn="ct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a:t>
              </a:r>
              <a:r>
                <a:rPr lang="pt-BR" sz="2400" dirty="0" err="1" smtClean="0">
                  <a:solidFill>
                    <a:schemeClr val="bg1">
                      <a:lumMod val="75000"/>
                    </a:schemeClr>
                  </a:solidFill>
                  <a:latin typeface="Lato" pitchFamily="34" charset="0"/>
                  <a:ea typeface="Lato" pitchFamily="34" charset="0"/>
                  <a:cs typeface="Lato" pitchFamily="34" charset="0"/>
                </a:rPr>
                <a:t>sit</a:t>
              </a:r>
              <a:r>
                <a:rPr lang="pt-BR" sz="2400" dirty="0" smtClean="0">
                  <a:solidFill>
                    <a:schemeClr val="bg1">
                      <a:lumMod val="75000"/>
                    </a:schemeClr>
                  </a:solidFill>
                  <a:latin typeface="Lato" pitchFamily="34" charset="0"/>
                  <a:ea typeface="Lato" pitchFamily="34" charset="0"/>
                  <a:cs typeface="Lato" pitchFamily="34" charset="0"/>
                </a:rPr>
                <a:t> </a:t>
              </a:r>
              <a:r>
                <a:rPr lang="pt-BR" sz="2400" dirty="0" err="1" smtClean="0">
                  <a:solidFill>
                    <a:schemeClr val="bg1">
                      <a:lumMod val="75000"/>
                    </a:schemeClr>
                  </a:solidFill>
                  <a:latin typeface="Lato" pitchFamily="34" charset="0"/>
                  <a:ea typeface="Lato" pitchFamily="34" charset="0"/>
                  <a:cs typeface="Lato" pitchFamily="34" charset="0"/>
                </a:rPr>
                <a:t>amet</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89" name="TextBox 88"/>
            <p:cNvSpPr txBox="1"/>
            <p:nvPr/>
          </p:nvSpPr>
          <p:spPr>
            <a:xfrm>
              <a:off x="12920366" y="4046312"/>
              <a:ext cx="6873734" cy="630942"/>
            </a:xfrm>
            <a:prstGeom prst="rect">
              <a:avLst/>
            </a:prstGeom>
            <a:noFill/>
          </p:spPr>
          <p:txBody>
            <a:bodyPr wrap="square" rtlCol="0">
              <a:spAutoFit/>
            </a:bodyPr>
            <a:lstStyle/>
            <a:p>
              <a:pPr algn="ctr"/>
              <a:r>
                <a:rPr lang="en-US" sz="3500" b="1" dirty="0" smtClean="0">
                  <a:solidFill>
                    <a:schemeClr val="accent3"/>
                  </a:solidFill>
                  <a:latin typeface="Lato Black" charset="0"/>
                  <a:ea typeface="Lato Black" charset="0"/>
                  <a:cs typeface="Lato Black" charset="0"/>
                </a:rPr>
                <a:t>PRESENT</a:t>
              </a:r>
              <a:r>
                <a:rPr lang="en-US" sz="3500" b="1" dirty="0" smtClean="0">
                  <a:solidFill>
                    <a:schemeClr val="accent6"/>
                  </a:solidFill>
                  <a:latin typeface="Lato Black" charset="0"/>
                  <a:ea typeface="Lato Black" charset="0"/>
                  <a:cs typeface="Lato Black" charset="0"/>
                </a:rPr>
                <a:t> </a:t>
              </a:r>
              <a:r>
                <a:rPr lang="en-US" sz="3500" b="1" dirty="0" smtClean="0">
                  <a:solidFill>
                    <a:schemeClr val="accent1"/>
                  </a:solidFill>
                  <a:latin typeface="Lato Black" charset="0"/>
                  <a:ea typeface="Lato Black" charset="0"/>
                  <a:cs typeface="Lato Black" charset="0"/>
                </a:rPr>
                <a:t>HERE</a:t>
              </a:r>
            </a:p>
          </p:txBody>
        </p:sp>
      </p:grpSp>
      <p:grpSp>
        <p:nvGrpSpPr>
          <p:cNvPr id="2" name="Group 1"/>
          <p:cNvGrpSpPr/>
          <p:nvPr/>
        </p:nvGrpSpPr>
        <p:grpSpPr>
          <a:xfrm>
            <a:off x="731837" y="2743200"/>
            <a:ext cx="21945600" cy="9525000"/>
            <a:chOff x="731837" y="2743200"/>
            <a:chExt cx="21945600" cy="9525000"/>
          </a:xfrm>
        </p:grpSpPr>
        <p:pic>
          <p:nvPicPr>
            <p:cNvPr id="145" name="Picture 14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1837" y="3199148"/>
              <a:ext cx="11395926" cy="9069052"/>
            </a:xfrm>
            <a:prstGeom prst="rect">
              <a:avLst/>
            </a:prstGeom>
          </p:spPr>
        </p:pic>
        <p:sp>
          <p:nvSpPr>
            <p:cNvPr id="29" name="TextBox 30"/>
            <p:cNvSpPr txBox="1">
              <a:spLocks noChangeArrowheads="1"/>
            </p:cNvSpPr>
            <p:nvPr/>
          </p:nvSpPr>
          <p:spPr bwMode="auto">
            <a:xfrm>
              <a:off x="13042889" y="3581400"/>
              <a:ext cx="9569370" cy="3453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algn="just" eaLnBrk="1" hangingPunct="1">
                <a:lnSpc>
                  <a:spcPct val="130000"/>
                </a:lnSpc>
              </a:pPr>
              <a:r>
                <a:rPr lang="pt-BR" sz="2400" dirty="0">
                  <a:solidFill>
                    <a:schemeClr val="bg1">
                      <a:lumMod val="65000"/>
                    </a:schemeClr>
                  </a:solidFill>
                  <a:latin typeface="Lato" pitchFamily="34" charset="0"/>
                  <a:ea typeface="Lato" pitchFamily="34" charset="0"/>
                  <a:cs typeface="Lato" pitchFamily="34" charset="0"/>
                </a:rPr>
                <a:t>Lorem ipsum dolor sit amet, consectetur adipiscing elit. Aliquam tincidunt ante nec sem congue </a:t>
              </a:r>
              <a:r>
                <a:rPr lang="pt-BR" sz="2400" dirty="0" smtClean="0">
                  <a:solidFill>
                    <a:schemeClr val="bg1">
                      <a:lumMod val="65000"/>
                    </a:schemeClr>
                  </a:solidFill>
                  <a:latin typeface="Lato" pitchFamily="34" charset="0"/>
                  <a:ea typeface="Lato" pitchFamily="34" charset="0"/>
                  <a:cs typeface="Lato" pitchFamily="34" charset="0"/>
                </a:rPr>
                <a:t>conva ornare ante </a:t>
              </a:r>
              <a:r>
                <a:rPr lang="pt-BR" sz="2400" dirty="0">
                  <a:solidFill>
                    <a:schemeClr val="bg1">
                      <a:lumMod val="65000"/>
                    </a:schemeClr>
                  </a:solidFill>
                  <a:latin typeface="Lato" pitchFamily="34" charset="0"/>
                  <a:ea typeface="Lato" pitchFamily="34" charset="0"/>
                  <a:cs typeface="Lato" pitchFamily="34" charset="0"/>
                </a:rPr>
                <a:t>Lorem ipsum dolor sit amet, consectetur adipiscing elit. Aliquam tincidunt ante nec sem congue convallis. Pellentesque vel mauris quis nisl ornare rutrum in id risus. Proin vehicula ut sem et tempus. Interdum et malesuada fames ac ante ipsum primis in faucibus.</a:t>
              </a:r>
              <a:endParaRPr lang="en-US" sz="2400" dirty="0">
                <a:solidFill>
                  <a:schemeClr val="bg1">
                    <a:lumMod val="65000"/>
                  </a:schemeClr>
                </a:solidFill>
                <a:latin typeface="Lato" pitchFamily="34" charset="0"/>
                <a:ea typeface="Lato" pitchFamily="34" charset="0"/>
                <a:cs typeface="Lato" pitchFamily="34" charset="0"/>
              </a:endParaRPr>
            </a:p>
            <a:p>
              <a:pPr algn="just" eaLnBrk="1" hangingPunct="1">
                <a:lnSpc>
                  <a:spcPct val="130000"/>
                </a:lnSpc>
              </a:pPr>
              <a:endParaRPr lang="en-US" sz="2400" dirty="0">
                <a:solidFill>
                  <a:schemeClr val="bg1">
                    <a:lumMod val="65000"/>
                  </a:schemeClr>
                </a:solidFill>
                <a:latin typeface="Lato" pitchFamily="34" charset="0"/>
                <a:ea typeface="Lato" pitchFamily="34" charset="0"/>
                <a:cs typeface="Lato" pitchFamily="34" charset="0"/>
              </a:endParaRPr>
            </a:p>
          </p:txBody>
        </p:sp>
        <p:sp>
          <p:nvSpPr>
            <p:cNvPr id="30" name="TextBox 29"/>
            <p:cNvSpPr txBox="1"/>
            <p:nvPr/>
          </p:nvSpPr>
          <p:spPr>
            <a:xfrm>
              <a:off x="14338289" y="7350528"/>
              <a:ext cx="8311344" cy="898671"/>
            </a:xfrm>
            <a:prstGeom prst="rect">
              <a:avLst/>
            </a:prstGeom>
            <a:noFill/>
          </p:spPr>
          <p:txBody>
            <a:bodyPr wrap="square" lIns="219419" tIns="109710" rIns="219419" bIns="109710" rtlCol="0">
              <a:spAutoFit/>
            </a:bodyPr>
            <a:lstStyle/>
            <a:p>
              <a:r>
                <a:rPr lang="en-US" sz="2200" dirty="0">
                  <a:solidFill>
                    <a:schemeClr val="bg1">
                      <a:lumMod val="65000"/>
                    </a:schemeClr>
                  </a:solidFill>
                  <a:latin typeface="Lato" pitchFamily="34" charset="0"/>
                  <a:ea typeface="Lato" pitchFamily="34" charset="0"/>
                  <a:cs typeface="Lato" pitchFamily="34" charset="0"/>
                </a:rPr>
                <a:t>Lorem Ipsum has two main data statistical this </a:t>
              </a:r>
              <a:r>
                <a:rPr lang="en-US" sz="2200" dirty="0" smtClean="0">
                  <a:solidFill>
                    <a:schemeClr val="bg1">
                      <a:lumMod val="65000"/>
                    </a:schemeClr>
                  </a:solidFill>
                  <a:latin typeface="Lato" pitchFamily="34" charset="0"/>
                  <a:ea typeface="Lato" pitchFamily="34" charset="0"/>
                  <a:cs typeface="Lato" pitchFamily="34" charset="0"/>
                </a:rPr>
                <a:t>methodologies important.</a:t>
              </a:r>
              <a:endParaRPr lang="en-US" sz="2200" dirty="0">
                <a:solidFill>
                  <a:schemeClr val="bg1">
                    <a:lumMod val="65000"/>
                  </a:schemeClr>
                </a:solidFill>
                <a:latin typeface="Lato" pitchFamily="34" charset="0"/>
                <a:ea typeface="Lato" pitchFamily="34" charset="0"/>
                <a:cs typeface="Lato" pitchFamily="34" charset="0"/>
              </a:endParaRPr>
            </a:p>
          </p:txBody>
        </p:sp>
        <p:grpSp>
          <p:nvGrpSpPr>
            <p:cNvPr id="31" name="Group 30"/>
            <p:cNvGrpSpPr/>
            <p:nvPr/>
          </p:nvGrpSpPr>
          <p:grpSpPr>
            <a:xfrm>
              <a:off x="13429433" y="7580863"/>
              <a:ext cx="578778" cy="578778"/>
              <a:chOff x="2044216" y="4079472"/>
              <a:chExt cx="962828" cy="962828"/>
            </a:xfrm>
          </p:grpSpPr>
          <p:sp>
            <p:nvSpPr>
              <p:cNvPr id="32" name="Oval 31"/>
              <p:cNvSpPr/>
              <p:nvPr/>
            </p:nvSpPr>
            <p:spPr>
              <a:xfrm>
                <a:off x="2044216" y="4079472"/>
                <a:ext cx="962828" cy="96282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3"/>
              <p:cNvSpPr>
                <a:spLocks noChangeArrowheads="1"/>
              </p:cNvSpPr>
              <p:nvPr/>
            </p:nvSpPr>
            <p:spPr bwMode="auto">
              <a:xfrm>
                <a:off x="2262024" y="4267200"/>
                <a:ext cx="527213" cy="554671"/>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sp>
          <p:nvSpPr>
            <p:cNvPr id="34" name="TextBox 33"/>
            <p:cNvSpPr txBox="1"/>
            <p:nvPr/>
          </p:nvSpPr>
          <p:spPr>
            <a:xfrm>
              <a:off x="14361613" y="8534400"/>
              <a:ext cx="8311344" cy="898671"/>
            </a:xfrm>
            <a:prstGeom prst="rect">
              <a:avLst/>
            </a:prstGeom>
            <a:noFill/>
          </p:spPr>
          <p:txBody>
            <a:bodyPr wrap="square" lIns="219419" tIns="109710" rIns="219419" bIns="109710" rtlCol="0">
              <a:spAutoFit/>
            </a:bodyPr>
            <a:lstStyle/>
            <a:p>
              <a:r>
                <a:rPr lang="en-US" sz="2200" dirty="0">
                  <a:solidFill>
                    <a:schemeClr val="bg1">
                      <a:lumMod val="65000"/>
                    </a:schemeClr>
                  </a:solidFill>
                  <a:latin typeface="Lato" pitchFamily="34" charset="0"/>
                  <a:ea typeface="Lato" pitchFamily="34" charset="0"/>
                  <a:cs typeface="Lato" pitchFamily="34" charset="0"/>
                </a:rPr>
                <a:t>Lorem Ipsum has two main data statistical this </a:t>
              </a:r>
              <a:r>
                <a:rPr lang="en-US" sz="2200" dirty="0" smtClean="0">
                  <a:solidFill>
                    <a:schemeClr val="bg1">
                      <a:lumMod val="65000"/>
                    </a:schemeClr>
                  </a:solidFill>
                  <a:latin typeface="Lato" pitchFamily="34" charset="0"/>
                  <a:ea typeface="Lato" pitchFamily="34" charset="0"/>
                  <a:cs typeface="Lato" pitchFamily="34" charset="0"/>
                </a:rPr>
                <a:t>methodologies important.</a:t>
              </a:r>
              <a:endParaRPr lang="en-US" sz="2200" dirty="0">
                <a:solidFill>
                  <a:schemeClr val="bg1">
                    <a:lumMod val="65000"/>
                  </a:schemeClr>
                </a:solidFill>
                <a:latin typeface="Lato" pitchFamily="34" charset="0"/>
                <a:ea typeface="Lato" pitchFamily="34" charset="0"/>
                <a:cs typeface="Lato" pitchFamily="34" charset="0"/>
              </a:endParaRPr>
            </a:p>
          </p:txBody>
        </p:sp>
        <p:grpSp>
          <p:nvGrpSpPr>
            <p:cNvPr id="35" name="Group 34"/>
            <p:cNvGrpSpPr/>
            <p:nvPr/>
          </p:nvGrpSpPr>
          <p:grpSpPr>
            <a:xfrm>
              <a:off x="13452757" y="8764735"/>
              <a:ext cx="578778" cy="578778"/>
              <a:chOff x="2044216" y="4079472"/>
              <a:chExt cx="962828" cy="962828"/>
            </a:xfrm>
          </p:grpSpPr>
          <p:sp>
            <p:nvSpPr>
              <p:cNvPr id="36" name="Oval 35"/>
              <p:cNvSpPr/>
              <p:nvPr/>
            </p:nvSpPr>
            <p:spPr>
              <a:xfrm>
                <a:off x="2044216" y="4079472"/>
                <a:ext cx="962828" cy="96282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33"/>
              <p:cNvSpPr>
                <a:spLocks noChangeArrowheads="1"/>
              </p:cNvSpPr>
              <p:nvPr/>
            </p:nvSpPr>
            <p:spPr bwMode="auto">
              <a:xfrm>
                <a:off x="2262024" y="4267200"/>
                <a:ext cx="527213" cy="554671"/>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sp>
          <p:nvSpPr>
            <p:cNvPr id="38" name="TextBox 37"/>
            <p:cNvSpPr txBox="1"/>
            <p:nvPr/>
          </p:nvSpPr>
          <p:spPr>
            <a:xfrm>
              <a:off x="14342769" y="9829800"/>
              <a:ext cx="8311344" cy="898671"/>
            </a:xfrm>
            <a:prstGeom prst="rect">
              <a:avLst/>
            </a:prstGeom>
            <a:noFill/>
          </p:spPr>
          <p:txBody>
            <a:bodyPr wrap="square" lIns="219419" tIns="109710" rIns="219419" bIns="109710" rtlCol="0">
              <a:spAutoFit/>
            </a:bodyPr>
            <a:lstStyle/>
            <a:p>
              <a:r>
                <a:rPr lang="en-US" sz="2200" dirty="0">
                  <a:solidFill>
                    <a:schemeClr val="bg1">
                      <a:lumMod val="65000"/>
                    </a:schemeClr>
                  </a:solidFill>
                  <a:latin typeface="Lato" pitchFamily="34" charset="0"/>
                  <a:ea typeface="Lato" pitchFamily="34" charset="0"/>
                  <a:cs typeface="Lato" pitchFamily="34" charset="0"/>
                </a:rPr>
                <a:t>Lorem Ipsum has two main data statistical this </a:t>
              </a:r>
              <a:r>
                <a:rPr lang="en-US" sz="2200" dirty="0" smtClean="0">
                  <a:solidFill>
                    <a:schemeClr val="bg1">
                      <a:lumMod val="65000"/>
                    </a:schemeClr>
                  </a:solidFill>
                  <a:latin typeface="Lato" pitchFamily="34" charset="0"/>
                  <a:ea typeface="Lato" pitchFamily="34" charset="0"/>
                  <a:cs typeface="Lato" pitchFamily="34" charset="0"/>
                </a:rPr>
                <a:t>methodologies important.</a:t>
              </a:r>
              <a:endParaRPr lang="en-US" sz="2200" dirty="0">
                <a:solidFill>
                  <a:schemeClr val="bg1">
                    <a:lumMod val="65000"/>
                  </a:schemeClr>
                </a:solidFill>
                <a:latin typeface="Lato" pitchFamily="34" charset="0"/>
                <a:ea typeface="Lato" pitchFamily="34" charset="0"/>
                <a:cs typeface="Lato" pitchFamily="34" charset="0"/>
              </a:endParaRPr>
            </a:p>
          </p:txBody>
        </p:sp>
        <p:grpSp>
          <p:nvGrpSpPr>
            <p:cNvPr id="39" name="Group 38"/>
            <p:cNvGrpSpPr/>
            <p:nvPr/>
          </p:nvGrpSpPr>
          <p:grpSpPr>
            <a:xfrm>
              <a:off x="13433913" y="10060135"/>
              <a:ext cx="578778" cy="578778"/>
              <a:chOff x="2044216" y="4079472"/>
              <a:chExt cx="962828" cy="962828"/>
            </a:xfrm>
          </p:grpSpPr>
          <p:sp>
            <p:nvSpPr>
              <p:cNvPr id="40" name="Oval 39"/>
              <p:cNvSpPr/>
              <p:nvPr/>
            </p:nvSpPr>
            <p:spPr>
              <a:xfrm>
                <a:off x="2044216" y="4079472"/>
                <a:ext cx="962828" cy="96282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33"/>
              <p:cNvSpPr>
                <a:spLocks noChangeArrowheads="1"/>
              </p:cNvSpPr>
              <p:nvPr/>
            </p:nvSpPr>
            <p:spPr bwMode="auto">
              <a:xfrm>
                <a:off x="2262024" y="4267200"/>
                <a:ext cx="527213" cy="554671"/>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sp>
          <p:nvSpPr>
            <p:cNvPr id="42" name="TextBox 41"/>
            <p:cNvSpPr txBox="1"/>
            <p:nvPr/>
          </p:nvSpPr>
          <p:spPr>
            <a:xfrm>
              <a:off x="14366093" y="11049000"/>
              <a:ext cx="8311344" cy="898671"/>
            </a:xfrm>
            <a:prstGeom prst="rect">
              <a:avLst/>
            </a:prstGeom>
            <a:noFill/>
          </p:spPr>
          <p:txBody>
            <a:bodyPr wrap="square" lIns="219419" tIns="109710" rIns="219419" bIns="109710" rtlCol="0">
              <a:spAutoFit/>
            </a:bodyPr>
            <a:lstStyle/>
            <a:p>
              <a:r>
                <a:rPr lang="en-US" sz="2200" dirty="0">
                  <a:solidFill>
                    <a:schemeClr val="bg1">
                      <a:lumMod val="65000"/>
                    </a:schemeClr>
                  </a:solidFill>
                  <a:latin typeface="Lato" pitchFamily="34" charset="0"/>
                  <a:ea typeface="Lato" pitchFamily="34" charset="0"/>
                  <a:cs typeface="Lato" pitchFamily="34" charset="0"/>
                </a:rPr>
                <a:t>Lorem Ipsum has two main data statistical this </a:t>
              </a:r>
              <a:r>
                <a:rPr lang="en-US" sz="2200" dirty="0" smtClean="0">
                  <a:solidFill>
                    <a:schemeClr val="bg1">
                      <a:lumMod val="65000"/>
                    </a:schemeClr>
                  </a:solidFill>
                  <a:latin typeface="Lato" pitchFamily="34" charset="0"/>
                  <a:ea typeface="Lato" pitchFamily="34" charset="0"/>
                  <a:cs typeface="Lato" pitchFamily="34" charset="0"/>
                </a:rPr>
                <a:t>methodologies important.</a:t>
              </a:r>
              <a:endParaRPr lang="en-US" sz="2200" dirty="0">
                <a:solidFill>
                  <a:schemeClr val="bg1">
                    <a:lumMod val="65000"/>
                  </a:schemeClr>
                </a:solidFill>
                <a:latin typeface="Lato" pitchFamily="34" charset="0"/>
                <a:ea typeface="Lato" pitchFamily="34" charset="0"/>
                <a:cs typeface="Lato" pitchFamily="34" charset="0"/>
              </a:endParaRPr>
            </a:p>
          </p:txBody>
        </p:sp>
        <p:grpSp>
          <p:nvGrpSpPr>
            <p:cNvPr id="43" name="Group 42"/>
            <p:cNvGrpSpPr/>
            <p:nvPr/>
          </p:nvGrpSpPr>
          <p:grpSpPr>
            <a:xfrm>
              <a:off x="13457237" y="11279335"/>
              <a:ext cx="578778" cy="578778"/>
              <a:chOff x="2044216" y="4079472"/>
              <a:chExt cx="962828" cy="962828"/>
            </a:xfrm>
          </p:grpSpPr>
          <p:sp>
            <p:nvSpPr>
              <p:cNvPr id="44" name="Oval 43"/>
              <p:cNvSpPr/>
              <p:nvPr/>
            </p:nvSpPr>
            <p:spPr>
              <a:xfrm>
                <a:off x="2044216" y="4079472"/>
                <a:ext cx="962828" cy="96282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44"/>
              <p:cNvSpPr>
                <a:spLocks noChangeArrowheads="1"/>
              </p:cNvSpPr>
              <p:nvPr/>
            </p:nvSpPr>
            <p:spPr bwMode="auto">
              <a:xfrm>
                <a:off x="2262024" y="4267200"/>
                <a:ext cx="527213" cy="554671"/>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sp>
          <p:nvSpPr>
            <p:cNvPr id="46" name="TextBox 45"/>
            <p:cNvSpPr txBox="1"/>
            <p:nvPr/>
          </p:nvSpPr>
          <p:spPr bwMode="auto">
            <a:xfrm>
              <a:off x="13042144" y="2743200"/>
              <a:ext cx="4148893" cy="707886"/>
            </a:xfrm>
            <a:prstGeom prst="rect">
              <a:avLst/>
            </a:prstGeom>
            <a:noFill/>
          </p:spPr>
          <p:txBody>
            <a:bodyPr wrap="none">
              <a:spAutoFit/>
            </a:bodyPr>
            <a:lstStyle/>
            <a:p>
              <a:pPr defTabSz="1828434" fontAlgn="auto">
                <a:spcBef>
                  <a:spcPts val="0"/>
                </a:spcBef>
                <a:spcAft>
                  <a:spcPts val="0"/>
                </a:spcAft>
                <a:defRPr/>
              </a:pPr>
              <a:r>
                <a:rPr lang="id-ID" sz="4000" b="1" dirty="0" err="1" smtClean="0">
                  <a:solidFill>
                    <a:schemeClr val="accent3"/>
                  </a:solidFill>
                  <a:latin typeface="Lato" pitchFamily="34" charset="0"/>
                  <a:ea typeface="Lato" pitchFamily="34" charset="0"/>
                  <a:cs typeface="Lato" pitchFamily="34" charset="0"/>
                </a:rPr>
                <a:t>Information</a:t>
              </a:r>
              <a:r>
                <a:rPr lang="id-ID" sz="4000" b="1" dirty="0" smtClean="0">
                  <a:solidFill>
                    <a:schemeClr val="accent3"/>
                  </a:solidFill>
                  <a:latin typeface="Lato" pitchFamily="34" charset="0"/>
                  <a:ea typeface="Lato" pitchFamily="34" charset="0"/>
                  <a:cs typeface="Lato" pitchFamily="34" charset="0"/>
                </a:rPr>
                <a:t> Here</a:t>
              </a:r>
              <a:endParaRPr lang="id-ID" sz="4000" b="1" dirty="0">
                <a:solidFill>
                  <a:schemeClr val="accent3"/>
                </a:solidFill>
                <a:latin typeface="Lato" pitchFamily="34" charset="0"/>
                <a:ea typeface="Lato" pitchFamily="34" charset="0"/>
                <a:cs typeface="Lato" pitchFamily="34" charset="0"/>
              </a:endParaRPr>
            </a:p>
          </p:txBody>
        </p:sp>
      </p:grpSp>
    </p:spTree>
    <p:extLst>
      <p:ext uri="{BB962C8B-B14F-4D97-AF65-F5344CB8AC3E}">
        <p14:creationId xmlns:p14="http://schemas.microsoft.com/office/powerpoint/2010/main" val="164440476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890858" y="1981200"/>
            <a:ext cx="20710379" cy="11125200"/>
            <a:chOff x="1890858" y="1981200"/>
            <a:chExt cx="20710379" cy="11125200"/>
          </a:xfrm>
        </p:grpSpPr>
        <p:grpSp>
          <p:nvGrpSpPr>
            <p:cNvPr id="55" name="Group 54"/>
            <p:cNvGrpSpPr/>
            <p:nvPr/>
          </p:nvGrpSpPr>
          <p:grpSpPr>
            <a:xfrm flipH="1">
              <a:off x="2043258" y="4620203"/>
              <a:ext cx="8122572" cy="1667117"/>
              <a:chOff x="8871348" y="3276600"/>
              <a:chExt cx="20762203" cy="4694984"/>
            </a:xfrm>
          </p:grpSpPr>
          <p:sp>
            <p:nvSpPr>
              <p:cNvPr id="56" name="Freeform 10"/>
              <p:cNvSpPr>
                <a:spLocks/>
              </p:cNvSpPr>
              <p:nvPr/>
            </p:nvSpPr>
            <p:spPr bwMode="auto">
              <a:xfrm rot="5400000" flipV="1">
                <a:off x="26890350" y="5194448"/>
                <a:ext cx="4654295" cy="832107"/>
              </a:xfrm>
              <a:custGeom>
                <a:avLst/>
                <a:gdLst>
                  <a:gd name="T0" fmla="*/ 588 w 588"/>
                  <a:gd name="T1" fmla="*/ 0 h 142"/>
                  <a:gd name="T2" fmla="*/ 0 w 588"/>
                  <a:gd name="T3" fmla="*/ 0 h 142"/>
                  <a:gd name="T4" fmla="*/ 92 w 588"/>
                  <a:gd name="T5" fmla="*/ 142 h 142"/>
                  <a:gd name="T6" fmla="*/ 496 w 588"/>
                  <a:gd name="T7" fmla="*/ 142 h 142"/>
                  <a:gd name="T8" fmla="*/ 588 w 588"/>
                  <a:gd name="T9" fmla="*/ 0 h 142"/>
                </a:gdLst>
                <a:ahLst/>
                <a:cxnLst>
                  <a:cxn ang="0">
                    <a:pos x="T0" y="T1"/>
                  </a:cxn>
                  <a:cxn ang="0">
                    <a:pos x="T2" y="T3"/>
                  </a:cxn>
                  <a:cxn ang="0">
                    <a:pos x="T4" y="T5"/>
                  </a:cxn>
                  <a:cxn ang="0">
                    <a:pos x="T6" y="T7"/>
                  </a:cxn>
                  <a:cxn ang="0">
                    <a:pos x="T8" y="T9"/>
                  </a:cxn>
                </a:cxnLst>
                <a:rect l="0" t="0" r="r" b="b"/>
                <a:pathLst>
                  <a:path w="588" h="142">
                    <a:moveTo>
                      <a:pt x="588" y="0"/>
                    </a:moveTo>
                    <a:lnTo>
                      <a:pt x="0" y="0"/>
                    </a:lnTo>
                    <a:lnTo>
                      <a:pt x="92" y="142"/>
                    </a:lnTo>
                    <a:lnTo>
                      <a:pt x="496" y="142"/>
                    </a:lnTo>
                    <a:lnTo>
                      <a:pt x="588" y="0"/>
                    </a:lnTo>
                    <a:close/>
                  </a:path>
                </a:pathLst>
              </a:custGeom>
              <a:solidFill>
                <a:schemeClr val="accent4">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7" name="Rectangle 56"/>
              <p:cNvSpPr/>
              <p:nvPr/>
            </p:nvSpPr>
            <p:spPr>
              <a:xfrm rot="5400000">
                <a:off x="16516194" y="-4347602"/>
                <a:ext cx="4654294" cy="199162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Picture 5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71348" y="3276600"/>
                <a:ext cx="10101043" cy="4694984"/>
              </a:xfrm>
              <a:prstGeom prst="rect">
                <a:avLst/>
              </a:prstGeom>
            </p:spPr>
          </p:pic>
        </p:grpSp>
        <p:grpSp>
          <p:nvGrpSpPr>
            <p:cNvPr id="59" name="Group 58"/>
            <p:cNvGrpSpPr/>
            <p:nvPr/>
          </p:nvGrpSpPr>
          <p:grpSpPr>
            <a:xfrm>
              <a:off x="13993164" y="4591557"/>
              <a:ext cx="8554491" cy="1655068"/>
              <a:chOff x="8871348" y="3276600"/>
              <a:chExt cx="20762203" cy="4661049"/>
            </a:xfrm>
          </p:grpSpPr>
          <p:sp>
            <p:nvSpPr>
              <p:cNvPr id="60" name="Freeform 10"/>
              <p:cNvSpPr>
                <a:spLocks/>
              </p:cNvSpPr>
              <p:nvPr/>
            </p:nvSpPr>
            <p:spPr bwMode="auto">
              <a:xfrm rot="5400000" flipV="1">
                <a:off x="26890350" y="5194448"/>
                <a:ext cx="4654295" cy="832107"/>
              </a:xfrm>
              <a:custGeom>
                <a:avLst/>
                <a:gdLst>
                  <a:gd name="T0" fmla="*/ 588 w 588"/>
                  <a:gd name="T1" fmla="*/ 0 h 142"/>
                  <a:gd name="T2" fmla="*/ 0 w 588"/>
                  <a:gd name="T3" fmla="*/ 0 h 142"/>
                  <a:gd name="T4" fmla="*/ 92 w 588"/>
                  <a:gd name="T5" fmla="*/ 142 h 142"/>
                  <a:gd name="T6" fmla="*/ 496 w 588"/>
                  <a:gd name="T7" fmla="*/ 142 h 142"/>
                  <a:gd name="T8" fmla="*/ 588 w 588"/>
                  <a:gd name="T9" fmla="*/ 0 h 142"/>
                </a:gdLst>
                <a:ahLst/>
                <a:cxnLst>
                  <a:cxn ang="0">
                    <a:pos x="T0" y="T1"/>
                  </a:cxn>
                  <a:cxn ang="0">
                    <a:pos x="T2" y="T3"/>
                  </a:cxn>
                  <a:cxn ang="0">
                    <a:pos x="T4" y="T5"/>
                  </a:cxn>
                  <a:cxn ang="0">
                    <a:pos x="T6" y="T7"/>
                  </a:cxn>
                  <a:cxn ang="0">
                    <a:pos x="T8" y="T9"/>
                  </a:cxn>
                </a:cxnLst>
                <a:rect l="0" t="0" r="r" b="b"/>
                <a:pathLst>
                  <a:path w="588" h="142">
                    <a:moveTo>
                      <a:pt x="588" y="0"/>
                    </a:moveTo>
                    <a:lnTo>
                      <a:pt x="0" y="0"/>
                    </a:lnTo>
                    <a:lnTo>
                      <a:pt x="92" y="142"/>
                    </a:lnTo>
                    <a:lnTo>
                      <a:pt x="496" y="142"/>
                    </a:lnTo>
                    <a:lnTo>
                      <a:pt x="588" y="0"/>
                    </a:lnTo>
                    <a:close/>
                  </a:path>
                </a:pathLst>
              </a:custGeom>
              <a:solidFill>
                <a:schemeClr val="accent6">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61" name="Rectangle 60"/>
              <p:cNvSpPr/>
              <p:nvPr/>
            </p:nvSpPr>
            <p:spPr>
              <a:xfrm rot="5400000">
                <a:off x="16516194" y="-4347602"/>
                <a:ext cx="4654294" cy="1991620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6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71348" y="3276600"/>
                <a:ext cx="10101043" cy="4661049"/>
              </a:xfrm>
              <a:prstGeom prst="rect">
                <a:avLst/>
              </a:prstGeom>
            </p:spPr>
          </p:pic>
        </p:grpSp>
        <p:grpSp>
          <p:nvGrpSpPr>
            <p:cNvPr id="63" name="Group 62"/>
            <p:cNvGrpSpPr/>
            <p:nvPr/>
          </p:nvGrpSpPr>
          <p:grpSpPr>
            <a:xfrm flipH="1">
              <a:off x="2103437" y="6267957"/>
              <a:ext cx="8407300" cy="1655068"/>
              <a:chOff x="8871348" y="3276600"/>
              <a:chExt cx="20762203" cy="4661049"/>
            </a:xfrm>
          </p:grpSpPr>
          <p:sp>
            <p:nvSpPr>
              <p:cNvPr id="64" name="Freeform 63"/>
              <p:cNvSpPr>
                <a:spLocks/>
              </p:cNvSpPr>
              <p:nvPr/>
            </p:nvSpPr>
            <p:spPr bwMode="auto">
              <a:xfrm rot="5400000" flipV="1">
                <a:off x="26890350" y="5194448"/>
                <a:ext cx="4654295" cy="832107"/>
              </a:xfrm>
              <a:custGeom>
                <a:avLst/>
                <a:gdLst>
                  <a:gd name="T0" fmla="*/ 588 w 588"/>
                  <a:gd name="T1" fmla="*/ 0 h 142"/>
                  <a:gd name="T2" fmla="*/ 0 w 588"/>
                  <a:gd name="T3" fmla="*/ 0 h 142"/>
                  <a:gd name="T4" fmla="*/ 92 w 588"/>
                  <a:gd name="T5" fmla="*/ 142 h 142"/>
                  <a:gd name="T6" fmla="*/ 496 w 588"/>
                  <a:gd name="T7" fmla="*/ 142 h 142"/>
                  <a:gd name="T8" fmla="*/ 588 w 588"/>
                  <a:gd name="T9" fmla="*/ 0 h 142"/>
                </a:gdLst>
                <a:ahLst/>
                <a:cxnLst>
                  <a:cxn ang="0">
                    <a:pos x="T0" y="T1"/>
                  </a:cxn>
                  <a:cxn ang="0">
                    <a:pos x="T2" y="T3"/>
                  </a:cxn>
                  <a:cxn ang="0">
                    <a:pos x="T4" y="T5"/>
                  </a:cxn>
                  <a:cxn ang="0">
                    <a:pos x="T6" y="T7"/>
                  </a:cxn>
                  <a:cxn ang="0">
                    <a:pos x="T8" y="T9"/>
                  </a:cxn>
                </a:cxnLst>
                <a:rect l="0" t="0" r="r" b="b"/>
                <a:pathLst>
                  <a:path w="588" h="142">
                    <a:moveTo>
                      <a:pt x="588" y="0"/>
                    </a:moveTo>
                    <a:lnTo>
                      <a:pt x="0" y="0"/>
                    </a:lnTo>
                    <a:lnTo>
                      <a:pt x="92" y="142"/>
                    </a:lnTo>
                    <a:lnTo>
                      <a:pt x="496" y="142"/>
                    </a:lnTo>
                    <a:lnTo>
                      <a:pt x="588" y="0"/>
                    </a:lnTo>
                    <a:close/>
                  </a:path>
                </a:pathLst>
              </a:custGeom>
              <a:solidFill>
                <a:schemeClr val="accent5">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65" name="Rectangle 64"/>
              <p:cNvSpPr/>
              <p:nvPr/>
            </p:nvSpPr>
            <p:spPr>
              <a:xfrm rot="5400000">
                <a:off x="16516194" y="-4347602"/>
                <a:ext cx="4654294" cy="199162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6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71348" y="3276600"/>
                <a:ext cx="10101043" cy="4661049"/>
              </a:xfrm>
              <a:prstGeom prst="rect">
                <a:avLst/>
              </a:prstGeom>
            </p:spPr>
          </p:pic>
        </p:grpSp>
        <p:grpSp>
          <p:nvGrpSpPr>
            <p:cNvPr id="70" name="Group 69"/>
            <p:cNvGrpSpPr/>
            <p:nvPr/>
          </p:nvGrpSpPr>
          <p:grpSpPr>
            <a:xfrm>
              <a:off x="13998887" y="6224835"/>
              <a:ext cx="8548768" cy="1667117"/>
              <a:chOff x="8885237" y="3276600"/>
              <a:chExt cx="20748314" cy="4694984"/>
            </a:xfrm>
          </p:grpSpPr>
          <p:sp>
            <p:nvSpPr>
              <p:cNvPr id="71" name="Freeform 10"/>
              <p:cNvSpPr>
                <a:spLocks/>
              </p:cNvSpPr>
              <p:nvPr/>
            </p:nvSpPr>
            <p:spPr bwMode="auto">
              <a:xfrm rot="5400000" flipV="1">
                <a:off x="26890350" y="5194448"/>
                <a:ext cx="4654295" cy="832107"/>
              </a:xfrm>
              <a:custGeom>
                <a:avLst/>
                <a:gdLst>
                  <a:gd name="T0" fmla="*/ 588 w 588"/>
                  <a:gd name="T1" fmla="*/ 0 h 142"/>
                  <a:gd name="T2" fmla="*/ 0 w 588"/>
                  <a:gd name="T3" fmla="*/ 0 h 142"/>
                  <a:gd name="T4" fmla="*/ 92 w 588"/>
                  <a:gd name="T5" fmla="*/ 142 h 142"/>
                  <a:gd name="T6" fmla="*/ 496 w 588"/>
                  <a:gd name="T7" fmla="*/ 142 h 142"/>
                  <a:gd name="T8" fmla="*/ 588 w 588"/>
                  <a:gd name="T9" fmla="*/ 0 h 142"/>
                </a:gdLst>
                <a:ahLst/>
                <a:cxnLst>
                  <a:cxn ang="0">
                    <a:pos x="T0" y="T1"/>
                  </a:cxn>
                  <a:cxn ang="0">
                    <a:pos x="T2" y="T3"/>
                  </a:cxn>
                  <a:cxn ang="0">
                    <a:pos x="T4" y="T5"/>
                  </a:cxn>
                  <a:cxn ang="0">
                    <a:pos x="T6" y="T7"/>
                  </a:cxn>
                  <a:cxn ang="0">
                    <a:pos x="T8" y="T9"/>
                  </a:cxn>
                </a:cxnLst>
                <a:rect l="0" t="0" r="r" b="b"/>
                <a:pathLst>
                  <a:path w="588" h="142">
                    <a:moveTo>
                      <a:pt x="588" y="0"/>
                    </a:moveTo>
                    <a:lnTo>
                      <a:pt x="0" y="0"/>
                    </a:lnTo>
                    <a:lnTo>
                      <a:pt x="92" y="142"/>
                    </a:lnTo>
                    <a:lnTo>
                      <a:pt x="496" y="142"/>
                    </a:lnTo>
                    <a:lnTo>
                      <a:pt x="588" y="0"/>
                    </a:lnTo>
                    <a:close/>
                  </a:path>
                </a:pathLst>
              </a:custGeom>
              <a:solidFill>
                <a:schemeClr val="accent2">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72" name="Rectangle 71"/>
              <p:cNvSpPr/>
              <p:nvPr/>
            </p:nvSpPr>
            <p:spPr>
              <a:xfrm rot="5400000">
                <a:off x="16516194" y="-4347602"/>
                <a:ext cx="4654294" cy="199162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16520" y="3276600"/>
                <a:ext cx="8950775" cy="4694984"/>
              </a:xfrm>
              <a:prstGeom prst="rect">
                <a:avLst/>
              </a:prstGeom>
            </p:spPr>
          </p:pic>
        </p:grpSp>
        <p:grpSp>
          <p:nvGrpSpPr>
            <p:cNvPr id="74" name="Group 73"/>
            <p:cNvGrpSpPr/>
            <p:nvPr/>
          </p:nvGrpSpPr>
          <p:grpSpPr>
            <a:xfrm flipH="1">
              <a:off x="2076695" y="7889947"/>
              <a:ext cx="8083701" cy="1655068"/>
              <a:chOff x="8871348" y="3276600"/>
              <a:chExt cx="20762203" cy="4661049"/>
            </a:xfrm>
          </p:grpSpPr>
          <p:sp>
            <p:nvSpPr>
              <p:cNvPr id="75" name="Freeform 74"/>
              <p:cNvSpPr>
                <a:spLocks/>
              </p:cNvSpPr>
              <p:nvPr/>
            </p:nvSpPr>
            <p:spPr bwMode="auto">
              <a:xfrm rot="5400000" flipV="1">
                <a:off x="26890350" y="5194448"/>
                <a:ext cx="4654295" cy="832107"/>
              </a:xfrm>
              <a:custGeom>
                <a:avLst/>
                <a:gdLst>
                  <a:gd name="T0" fmla="*/ 588 w 588"/>
                  <a:gd name="T1" fmla="*/ 0 h 142"/>
                  <a:gd name="T2" fmla="*/ 0 w 588"/>
                  <a:gd name="T3" fmla="*/ 0 h 142"/>
                  <a:gd name="T4" fmla="*/ 92 w 588"/>
                  <a:gd name="T5" fmla="*/ 142 h 142"/>
                  <a:gd name="T6" fmla="*/ 496 w 588"/>
                  <a:gd name="T7" fmla="*/ 142 h 142"/>
                  <a:gd name="T8" fmla="*/ 588 w 588"/>
                  <a:gd name="T9" fmla="*/ 0 h 142"/>
                </a:gdLst>
                <a:ahLst/>
                <a:cxnLst>
                  <a:cxn ang="0">
                    <a:pos x="T0" y="T1"/>
                  </a:cxn>
                  <a:cxn ang="0">
                    <a:pos x="T2" y="T3"/>
                  </a:cxn>
                  <a:cxn ang="0">
                    <a:pos x="T4" y="T5"/>
                  </a:cxn>
                  <a:cxn ang="0">
                    <a:pos x="T6" y="T7"/>
                  </a:cxn>
                  <a:cxn ang="0">
                    <a:pos x="T8" y="T9"/>
                  </a:cxn>
                </a:cxnLst>
                <a:rect l="0" t="0" r="r" b="b"/>
                <a:pathLst>
                  <a:path w="588" h="142">
                    <a:moveTo>
                      <a:pt x="588" y="0"/>
                    </a:moveTo>
                    <a:lnTo>
                      <a:pt x="0" y="0"/>
                    </a:lnTo>
                    <a:lnTo>
                      <a:pt x="92" y="142"/>
                    </a:lnTo>
                    <a:lnTo>
                      <a:pt x="496" y="142"/>
                    </a:lnTo>
                    <a:lnTo>
                      <a:pt x="588" y="0"/>
                    </a:lnTo>
                    <a:close/>
                  </a:path>
                </a:pathLst>
              </a:custGeom>
              <a:solidFill>
                <a:schemeClr val="accent3">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76" name="Rectangle 75"/>
              <p:cNvSpPr/>
              <p:nvPr/>
            </p:nvSpPr>
            <p:spPr>
              <a:xfrm rot="5400000">
                <a:off x="16516194" y="-4347602"/>
                <a:ext cx="4654294" cy="199162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7" name="Picture 7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71348" y="3276600"/>
                <a:ext cx="10101043" cy="4661049"/>
              </a:xfrm>
              <a:prstGeom prst="rect">
                <a:avLst/>
              </a:prstGeom>
            </p:spPr>
          </p:pic>
        </p:grpSp>
        <p:grpSp>
          <p:nvGrpSpPr>
            <p:cNvPr id="78" name="Group 77"/>
            <p:cNvGrpSpPr/>
            <p:nvPr/>
          </p:nvGrpSpPr>
          <p:grpSpPr>
            <a:xfrm>
              <a:off x="13998887" y="7846825"/>
              <a:ext cx="8548768" cy="1667117"/>
              <a:chOff x="8885237" y="3276600"/>
              <a:chExt cx="20748314" cy="4694984"/>
            </a:xfrm>
          </p:grpSpPr>
          <p:sp>
            <p:nvSpPr>
              <p:cNvPr id="79" name="Freeform 10"/>
              <p:cNvSpPr>
                <a:spLocks/>
              </p:cNvSpPr>
              <p:nvPr/>
            </p:nvSpPr>
            <p:spPr bwMode="auto">
              <a:xfrm rot="5400000" flipV="1">
                <a:off x="26890350" y="5194448"/>
                <a:ext cx="4654295" cy="832107"/>
              </a:xfrm>
              <a:custGeom>
                <a:avLst/>
                <a:gdLst>
                  <a:gd name="T0" fmla="*/ 588 w 588"/>
                  <a:gd name="T1" fmla="*/ 0 h 142"/>
                  <a:gd name="T2" fmla="*/ 0 w 588"/>
                  <a:gd name="T3" fmla="*/ 0 h 142"/>
                  <a:gd name="T4" fmla="*/ 92 w 588"/>
                  <a:gd name="T5" fmla="*/ 142 h 142"/>
                  <a:gd name="T6" fmla="*/ 496 w 588"/>
                  <a:gd name="T7" fmla="*/ 142 h 142"/>
                  <a:gd name="T8" fmla="*/ 588 w 588"/>
                  <a:gd name="T9" fmla="*/ 0 h 142"/>
                </a:gdLst>
                <a:ahLst/>
                <a:cxnLst>
                  <a:cxn ang="0">
                    <a:pos x="T0" y="T1"/>
                  </a:cxn>
                  <a:cxn ang="0">
                    <a:pos x="T2" y="T3"/>
                  </a:cxn>
                  <a:cxn ang="0">
                    <a:pos x="T4" y="T5"/>
                  </a:cxn>
                  <a:cxn ang="0">
                    <a:pos x="T6" y="T7"/>
                  </a:cxn>
                  <a:cxn ang="0">
                    <a:pos x="T8" y="T9"/>
                  </a:cxn>
                </a:cxnLst>
                <a:rect l="0" t="0" r="r" b="b"/>
                <a:pathLst>
                  <a:path w="588" h="142">
                    <a:moveTo>
                      <a:pt x="588" y="0"/>
                    </a:moveTo>
                    <a:lnTo>
                      <a:pt x="0" y="0"/>
                    </a:lnTo>
                    <a:lnTo>
                      <a:pt x="92" y="142"/>
                    </a:lnTo>
                    <a:lnTo>
                      <a:pt x="496" y="142"/>
                    </a:lnTo>
                    <a:lnTo>
                      <a:pt x="588" y="0"/>
                    </a:ln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80" name="Rectangle 79"/>
              <p:cNvSpPr/>
              <p:nvPr/>
            </p:nvSpPr>
            <p:spPr>
              <a:xfrm rot="5400000">
                <a:off x="16516194" y="-4347602"/>
                <a:ext cx="4654294" cy="199162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 name="Picture 8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16520" y="3276600"/>
                <a:ext cx="8950775" cy="4694984"/>
              </a:xfrm>
              <a:prstGeom prst="rect">
                <a:avLst/>
              </a:prstGeom>
            </p:spPr>
          </p:pic>
        </p:grpSp>
        <p:sp>
          <p:nvSpPr>
            <p:cNvPr id="82" name="TextBox 81"/>
            <p:cNvSpPr txBox="1"/>
            <p:nvPr/>
          </p:nvSpPr>
          <p:spPr>
            <a:xfrm>
              <a:off x="15080055" y="4951225"/>
              <a:ext cx="6053661" cy="998294"/>
            </a:xfrm>
            <a:prstGeom prst="rect">
              <a:avLst/>
            </a:prstGeom>
            <a:noFill/>
          </p:spPr>
          <p:txBody>
            <a:bodyPr wrap="square" lIns="219419" tIns="109710" rIns="219419" bIns="109710" rtlCol="0">
              <a:spAutoFit/>
            </a:bodyPr>
            <a:lstStyle/>
            <a:p>
              <a:pPr algn="r"/>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 important</a:t>
              </a:r>
              <a:endParaRPr lang="en-US" sz="2400" dirty="0">
                <a:solidFill>
                  <a:schemeClr val="bg1"/>
                </a:solidFill>
                <a:latin typeface="Lato" pitchFamily="34" charset="0"/>
                <a:ea typeface="Lato" pitchFamily="34" charset="0"/>
                <a:cs typeface="Lato" pitchFamily="34" charset="0"/>
              </a:endParaRPr>
            </a:p>
          </p:txBody>
        </p:sp>
        <p:sp>
          <p:nvSpPr>
            <p:cNvPr id="83" name="TextBox 82"/>
            <p:cNvSpPr txBox="1"/>
            <p:nvPr/>
          </p:nvSpPr>
          <p:spPr>
            <a:xfrm>
              <a:off x="21187846" y="4875025"/>
              <a:ext cx="1055009" cy="954071"/>
            </a:xfrm>
            <a:prstGeom prst="rect">
              <a:avLst/>
            </a:prstGeom>
            <a:noFill/>
          </p:spPr>
          <p:txBody>
            <a:bodyPr wrap="square" lIns="182843" tIns="91422" rIns="182843" bIns="91422" rtlCol="0">
              <a:spAutoFit/>
            </a:bodyPr>
            <a:lstStyle/>
            <a:p>
              <a:r>
                <a:rPr lang="en-US" sz="5000" b="1" dirty="0">
                  <a:solidFill>
                    <a:schemeClr val="bg1"/>
                  </a:solidFill>
                  <a:latin typeface="Lato" pitchFamily="34" charset="0"/>
                  <a:ea typeface="Lato" pitchFamily="34" charset="0"/>
                  <a:cs typeface="Lato" pitchFamily="34" charset="0"/>
                </a:rPr>
                <a:t>B</a:t>
              </a:r>
              <a:endParaRPr lang="id-ID" sz="5000" b="1" dirty="0">
                <a:solidFill>
                  <a:schemeClr val="bg1"/>
                </a:solidFill>
                <a:latin typeface="Lato" pitchFamily="34" charset="0"/>
                <a:ea typeface="Lato" pitchFamily="34" charset="0"/>
                <a:cs typeface="Lato" pitchFamily="34" charset="0"/>
              </a:endParaRPr>
            </a:p>
          </p:txBody>
        </p:sp>
        <p:sp>
          <p:nvSpPr>
            <p:cNvPr id="84" name="TextBox 83"/>
            <p:cNvSpPr txBox="1"/>
            <p:nvPr/>
          </p:nvSpPr>
          <p:spPr>
            <a:xfrm>
              <a:off x="3282549" y="4951225"/>
              <a:ext cx="6043514" cy="960227"/>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 important</a:t>
              </a:r>
              <a:endParaRPr lang="en-US" sz="2400" dirty="0">
                <a:solidFill>
                  <a:schemeClr val="bg1"/>
                </a:solidFill>
                <a:latin typeface="Lato" pitchFamily="34" charset="0"/>
                <a:ea typeface="Lato" pitchFamily="34" charset="0"/>
                <a:cs typeface="Lato" pitchFamily="34" charset="0"/>
              </a:endParaRPr>
            </a:p>
          </p:txBody>
        </p:sp>
        <p:sp>
          <p:nvSpPr>
            <p:cNvPr id="85" name="TextBox 84"/>
            <p:cNvSpPr txBox="1"/>
            <p:nvPr/>
          </p:nvSpPr>
          <p:spPr>
            <a:xfrm>
              <a:off x="2596749" y="4951225"/>
              <a:ext cx="1055009" cy="954071"/>
            </a:xfrm>
            <a:prstGeom prst="rect">
              <a:avLst/>
            </a:prstGeom>
            <a:noFill/>
          </p:spPr>
          <p:txBody>
            <a:bodyPr wrap="square" lIns="182843" tIns="91422" rIns="182843" bIns="91422" rtlCol="0">
              <a:spAutoFit/>
            </a:bodyPr>
            <a:lstStyle/>
            <a:p>
              <a:r>
                <a:rPr lang="en-US" sz="5000" b="1" smtClean="0">
                  <a:solidFill>
                    <a:schemeClr val="bg1"/>
                  </a:solidFill>
                  <a:latin typeface="Lato" pitchFamily="34" charset="0"/>
                  <a:ea typeface="Lato" pitchFamily="34" charset="0"/>
                  <a:cs typeface="Lato" pitchFamily="34" charset="0"/>
                </a:rPr>
                <a:t>A</a:t>
              </a:r>
              <a:endParaRPr lang="id-ID" sz="5000" b="1" dirty="0">
                <a:solidFill>
                  <a:schemeClr val="bg1"/>
                </a:solidFill>
                <a:latin typeface="Lato" pitchFamily="34" charset="0"/>
                <a:ea typeface="Lato" pitchFamily="34" charset="0"/>
                <a:cs typeface="Lato" pitchFamily="34" charset="0"/>
              </a:endParaRPr>
            </a:p>
          </p:txBody>
        </p:sp>
        <p:grpSp>
          <p:nvGrpSpPr>
            <p:cNvPr id="86" name="Group 85"/>
            <p:cNvGrpSpPr/>
            <p:nvPr/>
          </p:nvGrpSpPr>
          <p:grpSpPr>
            <a:xfrm>
              <a:off x="2663217" y="6640329"/>
              <a:ext cx="6739461" cy="1005988"/>
              <a:chOff x="2560637" y="4114800"/>
              <a:chExt cx="6739461" cy="1005988"/>
            </a:xfrm>
          </p:grpSpPr>
          <p:sp>
            <p:nvSpPr>
              <p:cNvPr id="87" name="TextBox 86"/>
              <p:cNvSpPr txBox="1"/>
              <p:nvPr/>
            </p:nvSpPr>
            <p:spPr>
              <a:xfrm>
                <a:off x="3246437" y="4122494"/>
                <a:ext cx="6053661" cy="998294"/>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 important</a:t>
                </a:r>
                <a:endParaRPr lang="en-US" sz="2400" dirty="0">
                  <a:solidFill>
                    <a:schemeClr val="bg1"/>
                  </a:solidFill>
                  <a:latin typeface="Lato" pitchFamily="34" charset="0"/>
                  <a:ea typeface="Lato" pitchFamily="34" charset="0"/>
                  <a:cs typeface="Lato" pitchFamily="34" charset="0"/>
                </a:endParaRPr>
              </a:p>
            </p:txBody>
          </p:sp>
          <p:sp>
            <p:nvSpPr>
              <p:cNvPr id="88" name="TextBox 87"/>
              <p:cNvSpPr txBox="1"/>
              <p:nvPr/>
            </p:nvSpPr>
            <p:spPr>
              <a:xfrm>
                <a:off x="2560637" y="4114800"/>
                <a:ext cx="1055009" cy="954071"/>
              </a:xfrm>
              <a:prstGeom prst="rect">
                <a:avLst/>
              </a:prstGeom>
              <a:noFill/>
            </p:spPr>
            <p:txBody>
              <a:bodyPr wrap="square" lIns="182843" tIns="91422" rIns="182843" bIns="91422" rtlCol="0">
                <a:spAutoFit/>
              </a:bodyPr>
              <a:lstStyle/>
              <a:p>
                <a:r>
                  <a:rPr lang="en-US" sz="5000" b="1" dirty="0">
                    <a:solidFill>
                      <a:schemeClr val="bg1"/>
                    </a:solidFill>
                    <a:latin typeface="Lato" pitchFamily="34" charset="0"/>
                    <a:ea typeface="Lato" pitchFamily="34" charset="0"/>
                    <a:cs typeface="Lato" pitchFamily="34" charset="0"/>
                  </a:rPr>
                  <a:t>C</a:t>
                </a:r>
                <a:endParaRPr lang="id-ID" sz="5000" b="1" dirty="0">
                  <a:solidFill>
                    <a:schemeClr val="bg1"/>
                  </a:solidFill>
                  <a:latin typeface="Lato" pitchFamily="34" charset="0"/>
                  <a:ea typeface="Lato" pitchFamily="34" charset="0"/>
                  <a:cs typeface="Lato" pitchFamily="34" charset="0"/>
                </a:endParaRPr>
              </a:p>
            </p:txBody>
          </p:sp>
        </p:grpSp>
        <p:sp>
          <p:nvSpPr>
            <p:cNvPr id="89" name="TextBox 88"/>
            <p:cNvSpPr txBox="1"/>
            <p:nvPr/>
          </p:nvSpPr>
          <p:spPr>
            <a:xfrm>
              <a:off x="15080055" y="6551425"/>
              <a:ext cx="6053661" cy="998294"/>
            </a:xfrm>
            <a:prstGeom prst="rect">
              <a:avLst/>
            </a:prstGeom>
            <a:noFill/>
          </p:spPr>
          <p:txBody>
            <a:bodyPr wrap="square" lIns="219419" tIns="109710" rIns="219419" bIns="109710" rtlCol="0">
              <a:spAutoFit/>
            </a:bodyPr>
            <a:lstStyle/>
            <a:p>
              <a:pPr algn="r"/>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 important</a:t>
              </a:r>
              <a:endParaRPr lang="en-US" sz="2400" dirty="0">
                <a:solidFill>
                  <a:schemeClr val="bg1"/>
                </a:solidFill>
                <a:latin typeface="Lato" pitchFamily="34" charset="0"/>
                <a:ea typeface="Lato" pitchFamily="34" charset="0"/>
                <a:cs typeface="Lato" pitchFamily="34" charset="0"/>
              </a:endParaRPr>
            </a:p>
          </p:txBody>
        </p:sp>
        <p:sp>
          <p:nvSpPr>
            <p:cNvPr id="90" name="TextBox 89"/>
            <p:cNvSpPr txBox="1"/>
            <p:nvPr/>
          </p:nvSpPr>
          <p:spPr>
            <a:xfrm>
              <a:off x="21187846" y="6475225"/>
              <a:ext cx="1055009" cy="954071"/>
            </a:xfrm>
            <a:prstGeom prst="rect">
              <a:avLst/>
            </a:prstGeom>
            <a:noFill/>
          </p:spPr>
          <p:txBody>
            <a:bodyPr wrap="square" lIns="182843" tIns="91422" rIns="182843" bIns="91422" rtlCol="0">
              <a:spAutoFit/>
            </a:bodyPr>
            <a:lstStyle/>
            <a:p>
              <a:r>
                <a:rPr lang="en-US" sz="5000" b="1" dirty="0">
                  <a:solidFill>
                    <a:schemeClr val="bg1"/>
                  </a:solidFill>
                  <a:latin typeface="Lato" pitchFamily="34" charset="0"/>
                  <a:ea typeface="Lato" pitchFamily="34" charset="0"/>
                  <a:cs typeface="Lato" pitchFamily="34" charset="0"/>
                </a:rPr>
                <a:t>D</a:t>
              </a:r>
              <a:endParaRPr lang="id-ID" sz="5000" b="1" dirty="0">
                <a:solidFill>
                  <a:schemeClr val="bg1"/>
                </a:solidFill>
                <a:latin typeface="Lato" pitchFamily="34" charset="0"/>
                <a:ea typeface="Lato" pitchFamily="34" charset="0"/>
                <a:cs typeface="Lato" pitchFamily="34" charset="0"/>
              </a:endParaRPr>
            </a:p>
          </p:txBody>
        </p:sp>
        <p:sp>
          <p:nvSpPr>
            <p:cNvPr id="91" name="TextBox 90"/>
            <p:cNvSpPr txBox="1"/>
            <p:nvPr/>
          </p:nvSpPr>
          <p:spPr>
            <a:xfrm>
              <a:off x="15003855" y="8220131"/>
              <a:ext cx="6053661" cy="998294"/>
            </a:xfrm>
            <a:prstGeom prst="rect">
              <a:avLst/>
            </a:prstGeom>
            <a:noFill/>
          </p:spPr>
          <p:txBody>
            <a:bodyPr wrap="square" lIns="219419" tIns="109710" rIns="219419" bIns="109710" rtlCol="0">
              <a:spAutoFit/>
            </a:bodyPr>
            <a:lstStyle/>
            <a:p>
              <a:pPr algn="r"/>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 important</a:t>
              </a:r>
              <a:endParaRPr lang="en-US" sz="2400" dirty="0">
                <a:solidFill>
                  <a:schemeClr val="bg1"/>
                </a:solidFill>
                <a:latin typeface="Lato" pitchFamily="34" charset="0"/>
                <a:ea typeface="Lato" pitchFamily="34" charset="0"/>
                <a:cs typeface="Lato" pitchFamily="34" charset="0"/>
              </a:endParaRPr>
            </a:p>
          </p:txBody>
        </p:sp>
        <p:sp>
          <p:nvSpPr>
            <p:cNvPr id="92" name="TextBox 91"/>
            <p:cNvSpPr txBox="1"/>
            <p:nvPr/>
          </p:nvSpPr>
          <p:spPr>
            <a:xfrm>
              <a:off x="21111646" y="8143931"/>
              <a:ext cx="1055009" cy="954071"/>
            </a:xfrm>
            <a:prstGeom prst="rect">
              <a:avLst/>
            </a:prstGeom>
            <a:noFill/>
          </p:spPr>
          <p:txBody>
            <a:bodyPr wrap="square" lIns="182843" tIns="91422" rIns="182843" bIns="91422" rtlCol="0">
              <a:spAutoFit/>
            </a:bodyPr>
            <a:lstStyle/>
            <a:p>
              <a:r>
                <a:rPr lang="en-US" sz="5000" b="1" dirty="0">
                  <a:solidFill>
                    <a:schemeClr val="bg1"/>
                  </a:solidFill>
                  <a:latin typeface="Lato" pitchFamily="34" charset="0"/>
                  <a:ea typeface="Lato" pitchFamily="34" charset="0"/>
                  <a:cs typeface="Lato" pitchFamily="34" charset="0"/>
                </a:rPr>
                <a:t>F</a:t>
              </a:r>
              <a:endParaRPr lang="id-ID" sz="5000" b="1" dirty="0">
                <a:solidFill>
                  <a:schemeClr val="bg1"/>
                </a:solidFill>
                <a:latin typeface="Lato" pitchFamily="34" charset="0"/>
                <a:ea typeface="Lato" pitchFamily="34" charset="0"/>
                <a:cs typeface="Lato" pitchFamily="34" charset="0"/>
              </a:endParaRPr>
            </a:p>
          </p:txBody>
        </p:sp>
        <p:grpSp>
          <p:nvGrpSpPr>
            <p:cNvPr id="93" name="Group 92"/>
            <p:cNvGrpSpPr/>
            <p:nvPr/>
          </p:nvGrpSpPr>
          <p:grpSpPr>
            <a:xfrm>
              <a:off x="2639088" y="8212437"/>
              <a:ext cx="6739461" cy="1005988"/>
              <a:chOff x="2560637" y="4114800"/>
              <a:chExt cx="6739461" cy="1005988"/>
            </a:xfrm>
          </p:grpSpPr>
          <p:sp>
            <p:nvSpPr>
              <p:cNvPr id="94" name="TextBox 93"/>
              <p:cNvSpPr txBox="1"/>
              <p:nvPr/>
            </p:nvSpPr>
            <p:spPr>
              <a:xfrm>
                <a:off x="3246437" y="4122494"/>
                <a:ext cx="6053661" cy="998294"/>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 important</a:t>
                </a:r>
                <a:endParaRPr lang="en-US" sz="2400" dirty="0">
                  <a:solidFill>
                    <a:schemeClr val="bg1"/>
                  </a:solidFill>
                  <a:latin typeface="Lato" pitchFamily="34" charset="0"/>
                  <a:ea typeface="Lato" pitchFamily="34" charset="0"/>
                  <a:cs typeface="Lato" pitchFamily="34" charset="0"/>
                </a:endParaRPr>
              </a:p>
            </p:txBody>
          </p:sp>
          <p:sp>
            <p:nvSpPr>
              <p:cNvPr id="95" name="TextBox 94"/>
              <p:cNvSpPr txBox="1"/>
              <p:nvPr/>
            </p:nvSpPr>
            <p:spPr>
              <a:xfrm>
                <a:off x="2560637" y="4114800"/>
                <a:ext cx="1055009" cy="954071"/>
              </a:xfrm>
              <a:prstGeom prst="rect">
                <a:avLst/>
              </a:prstGeom>
              <a:noFill/>
            </p:spPr>
            <p:txBody>
              <a:bodyPr wrap="square" lIns="182843" tIns="91422" rIns="182843" bIns="91422" rtlCol="0">
                <a:spAutoFit/>
              </a:bodyPr>
              <a:lstStyle/>
              <a:p>
                <a:r>
                  <a:rPr lang="en-US" sz="5000" b="1" dirty="0">
                    <a:solidFill>
                      <a:schemeClr val="bg1"/>
                    </a:solidFill>
                    <a:latin typeface="Lato" pitchFamily="34" charset="0"/>
                    <a:ea typeface="Lato" pitchFamily="34" charset="0"/>
                    <a:cs typeface="Lato" pitchFamily="34" charset="0"/>
                  </a:rPr>
                  <a:t>E</a:t>
                </a:r>
                <a:endParaRPr lang="id-ID" sz="5000" b="1" dirty="0">
                  <a:solidFill>
                    <a:schemeClr val="bg1"/>
                  </a:solidFill>
                  <a:latin typeface="Lato" pitchFamily="34" charset="0"/>
                  <a:ea typeface="Lato" pitchFamily="34" charset="0"/>
                  <a:cs typeface="Lato" pitchFamily="34" charset="0"/>
                </a:endParaRPr>
              </a:p>
            </p:txBody>
          </p:sp>
        </p:grpSp>
        <p:sp>
          <p:nvSpPr>
            <p:cNvPr id="98" name="TextBox 97"/>
            <p:cNvSpPr txBox="1"/>
            <p:nvPr/>
          </p:nvSpPr>
          <p:spPr bwMode="auto">
            <a:xfrm>
              <a:off x="1890858" y="10513825"/>
              <a:ext cx="3350597" cy="707886"/>
            </a:xfrm>
            <a:prstGeom prst="rect">
              <a:avLst/>
            </a:prstGeom>
            <a:noFill/>
          </p:spPr>
          <p:txBody>
            <a:bodyPr wrap="none">
              <a:spAutoFit/>
            </a:bodyPr>
            <a:lstStyle/>
            <a:p>
              <a:pPr defTabSz="1828434" fontAlgn="auto">
                <a:spcBef>
                  <a:spcPts val="0"/>
                </a:spcBef>
                <a:spcAft>
                  <a:spcPts val="0"/>
                </a:spcAft>
                <a:defRPr/>
              </a:pPr>
              <a:r>
                <a:rPr lang="id-ID" sz="4000" b="1" dirty="0" smtClean="0">
                  <a:solidFill>
                    <a:schemeClr val="accent6"/>
                  </a:solidFill>
                  <a:latin typeface="Lato" pitchFamily="34" charset="0"/>
                  <a:ea typeface="Lato" pitchFamily="34" charset="0"/>
                  <a:cs typeface="Lato" pitchFamily="34" charset="0"/>
                </a:rPr>
                <a:t>Data Analysis</a:t>
              </a:r>
              <a:endParaRPr lang="id-ID" sz="4000" b="1" dirty="0">
                <a:solidFill>
                  <a:schemeClr val="accent6"/>
                </a:solidFill>
                <a:latin typeface="Lato" pitchFamily="34" charset="0"/>
                <a:ea typeface="Lato" pitchFamily="34" charset="0"/>
                <a:cs typeface="Lato" pitchFamily="34" charset="0"/>
              </a:endParaRPr>
            </a:p>
          </p:txBody>
        </p:sp>
        <p:sp>
          <p:nvSpPr>
            <p:cNvPr id="99" name="TextBox 31"/>
            <p:cNvSpPr txBox="1">
              <a:spLocks noChangeArrowheads="1"/>
            </p:cNvSpPr>
            <p:nvPr/>
          </p:nvSpPr>
          <p:spPr bwMode="auto">
            <a:xfrm>
              <a:off x="1910514" y="10987171"/>
              <a:ext cx="3284459" cy="1815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eaLnBrk="1" hangingPunct="1"/>
              <a:r>
                <a:rPr lang="en-US" sz="11200" b="1" dirty="0" smtClean="0">
                  <a:solidFill>
                    <a:schemeClr val="accent4"/>
                  </a:solidFill>
                  <a:latin typeface="Lato Black" pitchFamily="34" charset="0"/>
                  <a:ea typeface="Lato Black" pitchFamily="34" charset="0"/>
                  <a:cs typeface="Lato Black" pitchFamily="34" charset="0"/>
                </a:rPr>
                <a:t>78</a:t>
              </a:r>
              <a:r>
                <a:rPr lang="id-ID" sz="11200" b="1" dirty="0" smtClean="0">
                  <a:solidFill>
                    <a:schemeClr val="accent4"/>
                  </a:solidFill>
                  <a:latin typeface="Lato Black" pitchFamily="34" charset="0"/>
                  <a:ea typeface="Lato Black" pitchFamily="34" charset="0"/>
                  <a:cs typeface="Lato Black" pitchFamily="34" charset="0"/>
                </a:rPr>
                <a:t>%</a:t>
              </a:r>
              <a:endParaRPr lang="id-ID" sz="11200" b="1" dirty="0">
                <a:solidFill>
                  <a:schemeClr val="accent4"/>
                </a:solidFill>
                <a:latin typeface="Lato Black" pitchFamily="34" charset="0"/>
                <a:ea typeface="Lato Black" pitchFamily="34" charset="0"/>
                <a:cs typeface="Lato Black" pitchFamily="34" charset="0"/>
              </a:endParaRPr>
            </a:p>
          </p:txBody>
        </p:sp>
        <p:sp>
          <p:nvSpPr>
            <p:cNvPr id="100" name="TextBox 30"/>
            <p:cNvSpPr txBox="1">
              <a:spLocks noChangeArrowheads="1"/>
            </p:cNvSpPr>
            <p:nvPr/>
          </p:nvSpPr>
          <p:spPr bwMode="auto">
            <a:xfrm>
              <a:off x="4807649" y="11112009"/>
              <a:ext cx="17793588" cy="1994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algn="just" eaLnBrk="1" hangingPunct="1">
                <a:lnSpc>
                  <a:spcPct val="130000"/>
                </a:lnSpc>
              </a:pPr>
              <a:r>
                <a:rPr lang="pt-BR" sz="2400" dirty="0">
                  <a:solidFill>
                    <a:schemeClr val="bg1">
                      <a:lumMod val="75000"/>
                    </a:schemeClr>
                  </a:solidFill>
                  <a:latin typeface="Lato" pitchFamily="34" charset="0"/>
                  <a:ea typeface="Lato" pitchFamily="34" charset="0"/>
                  <a:cs typeface="Lato" pitchFamily="34" charset="0"/>
                </a:rPr>
                <a:t>Lorem ipsum dolor sit amet, consectetur adipiscing elit. Aliquam tincidunt ante nec sem congue </a:t>
              </a:r>
              <a:r>
                <a:rPr lang="pt-BR" sz="2400" dirty="0" smtClean="0">
                  <a:solidFill>
                    <a:schemeClr val="bg1">
                      <a:lumMod val="75000"/>
                    </a:schemeClr>
                  </a:solidFill>
                  <a:latin typeface="Lato" pitchFamily="34" charset="0"/>
                  <a:ea typeface="Lato" pitchFamily="34" charset="0"/>
                  <a:cs typeface="Lato" pitchFamily="34" charset="0"/>
                </a:rPr>
                <a:t>conva ornare ante </a:t>
              </a:r>
              <a:r>
                <a:rPr lang="pt-BR" sz="2400" dirty="0">
                  <a:solidFill>
                    <a:schemeClr val="bg1">
                      <a:lumMod val="75000"/>
                    </a:schemeClr>
                  </a:solidFill>
                  <a:latin typeface="Lato" pitchFamily="34" charset="0"/>
                  <a:ea typeface="Lato" pitchFamily="34" charset="0"/>
                  <a:cs typeface="Lato" pitchFamily="34" charset="0"/>
                </a:rPr>
                <a:t>Lorem ipsum dolor sit amet, consectetur adipiscing elit. Aliquam tincidunt ante nec sem congue convallis. Pellentesque vel mauris quis nisl ornare rutrum in id risus. Proin vehicula ut sem et tempus. Interdum et malesuada fames ac ante ipsum primis in faucibus.</a:t>
              </a:r>
              <a:endParaRPr lang="en-US" sz="2400" dirty="0">
                <a:solidFill>
                  <a:schemeClr val="bg1">
                    <a:lumMod val="75000"/>
                  </a:schemeClr>
                </a:solidFill>
                <a:latin typeface="Lato" pitchFamily="34" charset="0"/>
                <a:ea typeface="Lato" pitchFamily="34" charset="0"/>
                <a:cs typeface="Lato" pitchFamily="34" charset="0"/>
              </a:endParaRPr>
            </a:p>
            <a:p>
              <a:pPr algn="just" eaLnBrk="1" hangingPunct="1">
                <a:lnSpc>
                  <a:spcPct val="130000"/>
                </a:lnSpc>
              </a:pPr>
              <a:endParaRPr lang="en-US" sz="2400" dirty="0">
                <a:solidFill>
                  <a:schemeClr val="bg1">
                    <a:lumMod val="75000"/>
                  </a:schemeClr>
                </a:solidFill>
                <a:latin typeface="Lato" pitchFamily="34" charset="0"/>
                <a:ea typeface="Lato" pitchFamily="34" charset="0"/>
                <a:cs typeface="Lato" pitchFamily="34" charset="0"/>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390277" y="2112955"/>
              <a:ext cx="2590960" cy="8267339"/>
            </a:xfrm>
            <a:prstGeom prst="rect">
              <a:avLst/>
            </a:prstGeom>
          </p:spPr>
        </p:pic>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171521" y="1981200"/>
              <a:ext cx="2727542" cy="8583735"/>
            </a:xfrm>
            <a:prstGeom prst="rect">
              <a:avLst/>
            </a:prstGeom>
          </p:spPr>
        </p:pic>
      </p:grpSp>
      <p:grpSp>
        <p:nvGrpSpPr>
          <p:cNvPr id="50" name="Group 49"/>
          <p:cNvGrpSpPr/>
          <p:nvPr/>
        </p:nvGrpSpPr>
        <p:grpSpPr>
          <a:xfrm>
            <a:off x="8717103" y="304800"/>
            <a:ext cx="6873734" cy="1295400"/>
            <a:chOff x="12920366" y="4046312"/>
            <a:chExt cx="6873734" cy="1295400"/>
          </a:xfrm>
        </p:grpSpPr>
        <p:sp>
          <p:nvSpPr>
            <p:cNvPr id="51" name="Title 20"/>
            <p:cNvSpPr txBox="1">
              <a:spLocks/>
            </p:cNvSpPr>
            <p:nvPr/>
          </p:nvSpPr>
          <p:spPr bwMode="auto">
            <a:xfrm>
              <a:off x="12996566" y="4615347"/>
              <a:ext cx="6637448" cy="726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gn="ct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a:t>
              </a:r>
              <a:r>
                <a:rPr lang="pt-BR" sz="2400" dirty="0" err="1" smtClean="0">
                  <a:solidFill>
                    <a:schemeClr val="bg1">
                      <a:lumMod val="75000"/>
                    </a:schemeClr>
                  </a:solidFill>
                  <a:latin typeface="Lato" pitchFamily="34" charset="0"/>
                  <a:ea typeface="Lato" pitchFamily="34" charset="0"/>
                  <a:cs typeface="Lato" pitchFamily="34" charset="0"/>
                </a:rPr>
                <a:t>sit</a:t>
              </a:r>
              <a:r>
                <a:rPr lang="pt-BR" sz="2400" dirty="0" smtClean="0">
                  <a:solidFill>
                    <a:schemeClr val="bg1">
                      <a:lumMod val="75000"/>
                    </a:schemeClr>
                  </a:solidFill>
                  <a:latin typeface="Lato" pitchFamily="34" charset="0"/>
                  <a:ea typeface="Lato" pitchFamily="34" charset="0"/>
                  <a:cs typeface="Lato" pitchFamily="34" charset="0"/>
                </a:rPr>
                <a:t> </a:t>
              </a:r>
              <a:r>
                <a:rPr lang="pt-BR" sz="2400" dirty="0" err="1" smtClean="0">
                  <a:solidFill>
                    <a:schemeClr val="bg1">
                      <a:lumMod val="75000"/>
                    </a:schemeClr>
                  </a:solidFill>
                  <a:latin typeface="Lato" pitchFamily="34" charset="0"/>
                  <a:ea typeface="Lato" pitchFamily="34" charset="0"/>
                  <a:cs typeface="Lato" pitchFamily="34" charset="0"/>
                </a:rPr>
                <a:t>amet</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52" name="TextBox 51"/>
            <p:cNvSpPr txBox="1"/>
            <p:nvPr/>
          </p:nvSpPr>
          <p:spPr>
            <a:xfrm>
              <a:off x="12920366" y="4046312"/>
              <a:ext cx="6873734" cy="630942"/>
            </a:xfrm>
            <a:prstGeom prst="rect">
              <a:avLst/>
            </a:prstGeom>
            <a:noFill/>
          </p:spPr>
          <p:txBody>
            <a:bodyPr wrap="square" rtlCol="0">
              <a:spAutoFit/>
            </a:bodyPr>
            <a:lstStyle/>
            <a:p>
              <a:pPr algn="ctr"/>
              <a:r>
                <a:rPr lang="en-US" sz="3500" b="1" dirty="0" smtClean="0">
                  <a:solidFill>
                    <a:schemeClr val="accent3"/>
                  </a:solidFill>
                  <a:latin typeface="Lato Black" charset="0"/>
                  <a:ea typeface="Lato Black" charset="0"/>
                  <a:cs typeface="Lato Black" charset="0"/>
                </a:rPr>
                <a:t>PRESENT</a:t>
              </a:r>
              <a:r>
                <a:rPr lang="en-US" sz="3500" b="1" dirty="0" smtClean="0">
                  <a:solidFill>
                    <a:schemeClr val="accent6"/>
                  </a:solidFill>
                  <a:latin typeface="Lato Black" charset="0"/>
                  <a:ea typeface="Lato Black" charset="0"/>
                  <a:cs typeface="Lato Black" charset="0"/>
                </a:rPr>
                <a:t> </a:t>
              </a:r>
              <a:r>
                <a:rPr lang="en-US" sz="3500" b="1" dirty="0" smtClean="0">
                  <a:solidFill>
                    <a:schemeClr val="accent1"/>
                  </a:solidFill>
                  <a:latin typeface="Lato Black" charset="0"/>
                  <a:ea typeface="Lato Black" charset="0"/>
                  <a:cs typeface="Lato Black" charset="0"/>
                </a:rPr>
                <a:t>HERE</a:t>
              </a:r>
            </a:p>
          </p:txBody>
        </p:sp>
      </p:grpSp>
    </p:spTree>
    <p:extLst>
      <p:ext uri="{BB962C8B-B14F-4D97-AF65-F5344CB8AC3E}">
        <p14:creationId xmlns:p14="http://schemas.microsoft.com/office/powerpoint/2010/main" val="1804571588"/>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p:cNvGrpSpPr/>
          <p:nvPr/>
        </p:nvGrpSpPr>
        <p:grpSpPr>
          <a:xfrm>
            <a:off x="8717103" y="304800"/>
            <a:ext cx="6873734" cy="1295400"/>
            <a:chOff x="12920366" y="4046312"/>
            <a:chExt cx="6873734" cy="1295400"/>
          </a:xfrm>
        </p:grpSpPr>
        <p:sp>
          <p:nvSpPr>
            <p:cNvPr id="51" name="Title 20"/>
            <p:cNvSpPr txBox="1">
              <a:spLocks/>
            </p:cNvSpPr>
            <p:nvPr/>
          </p:nvSpPr>
          <p:spPr bwMode="auto">
            <a:xfrm>
              <a:off x="12996566" y="4615347"/>
              <a:ext cx="6637448" cy="726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gn="ct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a:t>
              </a:r>
              <a:r>
                <a:rPr lang="pt-BR" sz="2400" dirty="0" err="1" smtClean="0">
                  <a:solidFill>
                    <a:schemeClr val="bg1">
                      <a:lumMod val="75000"/>
                    </a:schemeClr>
                  </a:solidFill>
                  <a:latin typeface="Lato" pitchFamily="34" charset="0"/>
                  <a:ea typeface="Lato" pitchFamily="34" charset="0"/>
                  <a:cs typeface="Lato" pitchFamily="34" charset="0"/>
                </a:rPr>
                <a:t>sit</a:t>
              </a:r>
              <a:r>
                <a:rPr lang="pt-BR" sz="2400" dirty="0" smtClean="0">
                  <a:solidFill>
                    <a:schemeClr val="bg1">
                      <a:lumMod val="75000"/>
                    </a:schemeClr>
                  </a:solidFill>
                  <a:latin typeface="Lato" pitchFamily="34" charset="0"/>
                  <a:ea typeface="Lato" pitchFamily="34" charset="0"/>
                  <a:cs typeface="Lato" pitchFamily="34" charset="0"/>
                </a:rPr>
                <a:t> </a:t>
              </a:r>
              <a:r>
                <a:rPr lang="pt-BR" sz="2400" dirty="0" err="1" smtClean="0">
                  <a:solidFill>
                    <a:schemeClr val="bg1">
                      <a:lumMod val="75000"/>
                    </a:schemeClr>
                  </a:solidFill>
                  <a:latin typeface="Lato" pitchFamily="34" charset="0"/>
                  <a:ea typeface="Lato" pitchFamily="34" charset="0"/>
                  <a:cs typeface="Lato" pitchFamily="34" charset="0"/>
                </a:rPr>
                <a:t>amet</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52" name="TextBox 51"/>
            <p:cNvSpPr txBox="1"/>
            <p:nvPr/>
          </p:nvSpPr>
          <p:spPr>
            <a:xfrm>
              <a:off x="12920366" y="4046312"/>
              <a:ext cx="6873734" cy="630942"/>
            </a:xfrm>
            <a:prstGeom prst="rect">
              <a:avLst/>
            </a:prstGeom>
            <a:noFill/>
          </p:spPr>
          <p:txBody>
            <a:bodyPr wrap="square" rtlCol="0">
              <a:spAutoFit/>
            </a:bodyPr>
            <a:lstStyle/>
            <a:p>
              <a:pPr algn="ctr"/>
              <a:r>
                <a:rPr lang="en-US" sz="3500" b="1" dirty="0" smtClean="0">
                  <a:solidFill>
                    <a:schemeClr val="accent3"/>
                  </a:solidFill>
                  <a:latin typeface="Lato Black" charset="0"/>
                  <a:ea typeface="Lato Black" charset="0"/>
                  <a:cs typeface="Lato Black" charset="0"/>
                </a:rPr>
                <a:t>PRESENT</a:t>
              </a:r>
              <a:r>
                <a:rPr lang="en-US" sz="3500" b="1" dirty="0" smtClean="0">
                  <a:solidFill>
                    <a:schemeClr val="accent6"/>
                  </a:solidFill>
                  <a:latin typeface="Lato Black" charset="0"/>
                  <a:ea typeface="Lato Black" charset="0"/>
                  <a:cs typeface="Lato Black" charset="0"/>
                </a:rPr>
                <a:t> </a:t>
              </a:r>
              <a:r>
                <a:rPr lang="en-US" sz="3500" b="1" dirty="0" smtClean="0">
                  <a:solidFill>
                    <a:schemeClr val="accent1"/>
                  </a:solidFill>
                  <a:latin typeface="Lato Black" charset="0"/>
                  <a:ea typeface="Lato Black" charset="0"/>
                  <a:cs typeface="Lato Black" charset="0"/>
                </a:rPr>
                <a:t>HERE</a:t>
              </a:r>
            </a:p>
          </p:txBody>
        </p:sp>
      </p:grpSp>
      <p:grpSp>
        <p:nvGrpSpPr>
          <p:cNvPr id="2" name="Group 1"/>
          <p:cNvGrpSpPr/>
          <p:nvPr/>
        </p:nvGrpSpPr>
        <p:grpSpPr>
          <a:xfrm>
            <a:off x="1417637" y="1522678"/>
            <a:ext cx="21458836" cy="11556723"/>
            <a:chOff x="1417637" y="1522678"/>
            <a:chExt cx="21458836" cy="11556723"/>
          </a:xfrm>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74837" y="5507969"/>
              <a:ext cx="7727285" cy="7522231"/>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28605" y="7162800"/>
              <a:ext cx="11144032" cy="5916601"/>
            </a:xfrm>
            <a:prstGeom prst="rect">
              <a:avLst/>
            </a:prstGeom>
          </p:spPr>
        </p:pic>
        <p:sp>
          <p:nvSpPr>
            <p:cNvPr id="53" name="TextBox 30"/>
            <p:cNvSpPr txBox="1">
              <a:spLocks noChangeArrowheads="1"/>
            </p:cNvSpPr>
            <p:nvPr/>
          </p:nvSpPr>
          <p:spPr bwMode="auto">
            <a:xfrm>
              <a:off x="1418381" y="2360878"/>
              <a:ext cx="10743455" cy="2973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algn="just" eaLnBrk="1" hangingPunct="1">
                <a:lnSpc>
                  <a:spcPct val="130000"/>
                </a:lnSpc>
              </a:pPr>
              <a:r>
                <a:rPr lang="pt-BR" sz="2400" dirty="0">
                  <a:solidFill>
                    <a:schemeClr val="bg1">
                      <a:lumMod val="65000"/>
                    </a:schemeClr>
                  </a:solidFill>
                  <a:latin typeface="Lato" pitchFamily="34" charset="0"/>
                  <a:ea typeface="Lato" pitchFamily="34" charset="0"/>
                  <a:cs typeface="Lato" pitchFamily="34" charset="0"/>
                </a:rPr>
                <a:t>Lorem ipsum dolor sit amet, consectetur adipiscing elit. Aliquam tincidunt ante nec sem congue </a:t>
              </a:r>
              <a:r>
                <a:rPr lang="pt-BR" sz="2400" dirty="0" smtClean="0">
                  <a:solidFill>
                    <a:schemeClr val="bg1">
                      <a:lumMod val="65000"/>
                    </a:schemeClr>
                  </a:solidFill>
                  <a:latin typeface="Lato" pitchFamily="34" charset="0"/>
                  <a:ea typeface="Lato" pitchFamily="34" charset="0"/>
                  <a:cs typeface="Lato" pitchFamily="34" charset="0"/>
                </a:rPr>
                <a:t>conva ornare ante </a:t>
              </a:r>
              <a:r>
                <a:rPr lang="pt-BR" sz="2400" dirty="0">
                  <a:solidFill>
                    <a:schemeClr val="bg1">
                      <a:lumMod val="65000"/>
                    </a:schemeClr>
                  </a:solidFill>
                  <a:latin typeface="Lato" pitchFamily="34" charset="0"/>
                  <a:ea typeface="Lato" pitchFamily="34" charset="0"/>
                  <a:cs typeface="Lato" pitchFamily="34" charset="0"/>
                </a:rPr>
                <a:t>Lorem ipsum dolor sit amet, consectetur adipiscing elit. Aliquam tincidunt ante nec sem congue convallis. Pellentesque vel mauris quis nisl ornare rutrum in id risus. Proin vehicula ut sem et tempus. Interdum et malesuada fames ac ante ipsum primis in faucibus.</a:t>
              </a:r>
              <a:endParaRPr lang="en-US" sz="2400" dirty="0">
                <a:solidFill>
                  <a:schemeClr val="bg1">
                    <a:lumMod val="65000"/>
                  </a:schemeClr>
                </a:solidFill>
                <a:latin typeface="Lato" pitchFamily="34" charset="0"/>
                <a:ea typeface="Lato" pitchFamily="34" charset="0"/>
                <a:cs typeface="Lato" pitchFamily="34" charset="0"/>
              </a:endParaRPr>
            </a:p>
            <a:p>
              <a:pPr algn="just" eaLnBrk="1" hangingPunct="1">
                <a:lnSpc>
                  <a:spcPct val="130000"/>
                </a:lnSpc>
              </a:pPr>
              <a:endParaRPr lang="en-US" sz="2400" dirty="0">
                <a:solidFill>
                  <a:schemeClr val="bg1">
                    <a:lumMod val="65000"/>
                  </a:schemeClr>
                </a:solidFill>
                <a:latin typeface="Lato" pitchFamily="34" charset="0"/>
                <a:ea typeface="Lato" pitchFamily="34" charset="0"/>
                <a:cs typeface="Lato" pitchFamily="34" charset="0"/>
              </a:endParaRPr>
            </a:p>
          </p:txBody>
        </p:sp>
        <p:sp>
          <p:nvSpPr>
            <p:cNvPr id="54" name="TextBox 53"/>
            <p:cNvSpPr txBox="1"/>
            <p:nvPr/>
          </p:nvSpPr>
          <p:spPr bwMode="auto">
            <a:xfrm>
              <a:off x="1417637" y="1522678"/>
              <a:ext cx="4148893" cy="707886"/>
            </a:xfrm>
            <a:prstGeom prst="rect">
              <a:avLst/>
            </a:prstGeom>
            <a:noFill/>
          </p:spPr>
          <p:txBody>
            <a:bodyPr wrap="none">
              <a:spAutoFit/>
            </a:bodyPr>
            <a:lstStyle/>
            <a:p>
              <a:pPr defTabSz="1828434" fontAlgn="auto">
                <a:spcBef>
                  <a:spcPts val="0"/>
                </a:spcBef>
                <a:spcAft>
                  <a:spcPts val="0"/>
                </a:spcAft>
                <a:defRPr/>
              </a:pPr>
              <a:r>
                <a:rPr lang="id-ID" sz="4000" b="1" dirty="0" err="1" smtClean="0">
                  <a:solidFill>
                    <a:schemeClr val="accent3"/>
                  </a:solidFill>
                  <a:latin typeface="Lato" pitchFamily="34" charset="0"/>
                  <a:ea typeface="Lato" pitchFamily="34" charset="0"/>
                  <a:cs typeface="Lato" pitchFamily="34" charset="0"/>
                </a:rPr>
                <a:t>Information</a:t>
              </a:r>
              <a:r>
                <a:rPr lang="id-ID" sz="4000" b="1" dirty="0" smtClean="0">
                  <a:solidFill>
                    <a:schemeClr val="accent3"/>
                  </a:solidFill>
                  <a:latin typeface="Lato" pitchFamily="34" charset="0"/>
                  <a:ea typeface="Lato" pitchFamily="34" charset="0"/>
                  <a:cs typeface="Lato" pitchFamily="34" charset="0"/>
                </a:rPr>
                <a:t> Here</a:t>
              </a:r>
              <a:endParaRPr lang="id-ID" sz="4000" b="1" dirty="0">
                <a:solidFill>
                  <a:schemeClr val="accent3"/>
                </a:solidFill>
                <a:latin typeface="Lato" pitchFamily="34" charset="0"/>
                <a:ea typeface="Lato" pitchFamily="34" charset="0"/>
                <a:cs typeface="Lato" pitchFamily="34" charset="0"/>
              </a:endParaRPr>
            </a:p>
          </p:txBody>
        </p:sp>
        <p:sp>
          <p:nvSpPr>
            <p:cNvPr id="66" name="TextBox 65"/>
            <p:cNvSpPr txBox="1"/>
            <p:nvPr/>
          </p:nvSpPr>
          <p:spPr>
            <a:xfrm>
              <a:off x="14537325" y="2184657"/>
              <a:ext cx="8311344" cy="898671"/>
            </a:xfrm>
            <a:prstGeom prst="rect">
              <a:avLst/>
            </a:prstGeom>
            <a:noFill/>
          </p:spPr>
          <p:txBody>
            <a:bodyPr wrap="square" lIns="219419" tIns="109710" rIns="219419" bIns="109710" rtlCol="0">
              <a:spAutoFit/>
            </a:bodyPr>
            <a:lstStyle/>
            <a:p>
              <a:r>
                <a:rPr lang="en-US" sz="2200" dirty="0">
                  <a:solidFill>
                    <a:schemeClr val="bg1">
                      <a:lumMod val="65000"/>
                    </a:schemeClr>
                  </a:solidFill>
                  <a:latin typeface="Lato" pitchFamily="34" charset="0"/>
                  <a:ea typeface="Lato" pitchFamily="34" charset="0"/>
                  <a:cs typeface="Lato" pitchFamily="34" charset="0"/>
                </a:rPr>
                <a:t>Lorem Ipsum has two main data statistical this </a:t>
              </a:r>
              <a:r>
                <a:rPr lang="en-US" sz="2200" dirty="0" smtClean="0">
                  <a:solidFill>
                    <a:schemeClr val="bg1">
                      <a:lumMod val="65000"/>
                    </a:schemeClr>
                  </a:solidFill>
                  <a:latin typeface="Lato" pitchFamily="34" charset="0"/>
                  <a:ea typeface="Lato" pitchFamily="34" charset="0"/>
                  <a:cs typeface="Lato" pitchFamily="34" charset="0"/>
                </a:rPr>
                <a:t>methodologies important.</a:t>
              </a:r>
              <a:endParaRPr lang="en-US" sz="2200" dirty="0">
                <a:solidFill>
                  <a:schemeClr val="bg1">
                    <a:lumMod val="65000"/>
                  </a:schemeClr>
                </a:solidFill>
                <a:latin typeface="Lato" pitchFamily="34" charset="0"/>
                <a:ea typeface="Lato" pitchFamily="34" charset="0"/>
                <a:cs typeface="Lato" pitchFamily="34" charset="0"/>
              </a:endParaRPr>
            </a:p>
          </p:txBody>
        </p:sp>
        <p:grpSp>
          <p:nvGrpSpPr>
            <p:cNvPr id="67" name="Group 66"/>
            <p:cNvGrpSpPr/>
            <p:nvPr/>
          </p:nvGrpSpPr>
          <p:grpSpPr>
            <a:xfrm>
              <a:off x="13628469" y="2414992"/>
              <a:ext cx="578778" cy="578778"/>
              <a:chOff x="2044216" y="4079472"/>
              <a:chExt cx="962828" cy="962828"/>
            </a:xfrm>
          </p:grpSpPr>
          <p:sp>
            <p:nvSpPr>
              <p:cNvPr id="68" name="Oval 67"/>
              <p:cNvSpPr/>
              <p:nvPr/>
            </p:nvSpPr>
            <p:spPr>
              <a:xfrm>
                <a:off x="2044216" y="4079472"/>
                <a:ext cx="962828" cy="96282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33"/>
              <p:cNvSpPr>
                <a:spLocks noChangeArrowheads="1"/>
              </p:cNvSpPr>
              <p:nvPr/>
            </p:nvSpPr>
            <p:spPr bwMode="auto">
              <a:xfrm>
                <a:off x="2262024" y="4267200"/>
                <a:ext cx="527213" cy="554671"/>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sp>
          <p:nvSpPr>
            <p:cNvPr id="97" name="TextBox 96"/>
            <p:cNvSpPr txBox="1"/>
            <p:nvPr/>
          </p:nvSpPr>
          <p:spPr>
            <a:xfrm>
              <a:off x="14560649" y="3368529"/>
              <a:ext cx="8311344" cy="898671"/>
            </a:xfrm>
            <a:prstGeom prst="rect">
              <a:avLst/>
            </a:prstGeom>
            <a:noFill/>
          </p:spPr>
          <p:txBody>
            <a:bodyPr wrap="square" lIns="219419" tIns="109710" rIns="219419" bIns="109710" rtlCol="0">
              <a:spAutoFit/>
            </a:bodyPr>
            <a:lstStyle/>
            <a:p>
              <a:r>
                <a:rPr lang="en-US" sz="2200" dirty="0">
                  <a:solidFill>
                    <a:schemeClr val="bg1">
                      <a:lumMod val="65000"/>
                    </a:schemeClr>
                  </a:solidFill>
                  <a:latin typeface="Lato" pitchFamily="34" charset="0"/>
                  <a:ea typeface="Lato" pitchFamily="34" charset="0"/>
                  <a:cs typeface="Lato" pitchFamily="34" charset="0"/>
                </a:rPr>
                <a:t>Lorem Ipsum has two main data statistical this </a:t>
              </a:r>
              <a:r>
                <a:rPr lang="en-US" sz="2200" dirty="0" smtClean="0">
                  <a:solidFill>
                    <a:schemeClr val="bg1">
                      <a:lumMod val="65000"/>
                    </a:schemeClr>
                  </a:solidFill>
                  <a:latin typeface="Lato" pitchFamily="34" charset="0"/>
                  <a:ea typeface="Lato" pitchFamily="34" charset="0"/>
                  <a:cs typeface="Lato" pitchFamily="34" charset="0"/>
                </a:rPr>
                <a:t>methodologies important.</a:t>
              </a:r>
              <a:endParaRPr lang="en-US" sz="2200" dirty="0">
                <a:solidFill>
                  <a:schemeClr val="bg1">
                    <a:lumMod val="65000"/>
                  </a:schemeClr>
                </a:solidFill>
                <a:latin typeface="Lato" pitchFamily="34" charset="0"/>
                <a:ea typeface="Lato" pitchFamily="34" charset="0"/>
                <a:cs typeface="Lato" pitchFamily="34" charset="0"/>
              </a:endParaRPr>
            </a:p>
          </p:txBody>
        </p:sp>
        <p:grpSp>
          <p:nvGrpSpPr>
            <p:cNvPr id="101" name="Group 100"/>
            <p:cNvGrpSpPr/>
            <p:nvPr/>
          </p:nvGrpSpPr>
          <p:grpSpPr>
            <a:xfrm>
              <a:off x="13651793" y="3598864"/>
              <a:ext cx="578778" cy="578778"/>
              <a:chOff x="2044216" y="4079472"/>
              <a:chExt cx="962828" cy="962828"/>
            </a:xfrm>
          </p:grpSpPr>
          <p:sp>
            <p:nvSpPr>
              <p:cNvPr id="102" name="Oval 101"/>
              <p:cNvSpPr/>
              <p:nvPr/>
            </p:nvSpPr>
            <p:spPr>
              <a:xfrm>
                <a:off x="2044216" y="4079472"/>
                <a:ext cx="962828" cy="96282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Freeform 33"/>
              <p:cNvSpPr>
                <a:spLocks noChangeArrowheads="1"/>
              </p:cNvSpPr>
              <p:nvPr/>
            </p:nvSpPr>
            <p:spPr bwMode="auto">
              <a:xfrm>
                <a:off x="2262024" y="4267200"/>
                <a:ext cx="527213" cy="554671"/>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sp>
          <p:nvSpPr>
            <p:cNvPr id="104" name="TextBox 103"/>
            <p:cNvSpPr txBox="1"/>
            <p:nvPr/>
          </p:nvSpPr>
          <p:spPr>
            <a:xfrm>
              <a:off x="14541805" y="4663929"/>
              <a:ext cx="8311344" cy="898671"/>
            </a:xfrm>
            <a:prstGeom prst="rect">
              <a:avLst/>
            </a:prstGeom>
            <a:noFill/>
          </p:spPr>
          <p:txBody>
            <a:bodyPr wrap="square" lIns="219419" tIns="109710" rIns="219419" bIns="109710" rtlCol="0">
              <a:spAutoFit/>
            </a:bodyPr>
            <a:lstStyle/>
            <a:p>
              <a:r>
                <a:rPr lang="en-US" sz="2200" dirty="0">
                  <a:solidFill>
                    <a:schemeClr val="bg1">
                      <a:lumMod val="65000"/>
                    </a:schemeClr>
                  </a:solidFill>
                  <a:latin typeface="Lato" pitchFamily="34" charset="0"/>
                  <a:ea typeface="Lato" pitchFamily="34" charset="0"/>
                  <a:cs typeface="Lato" pitchFamily="34" charset="0"/>
                </a:rPr>
                <a:t>Lorem Ipsum has two main data statistical this </a:t>
              </a:r>
              <a:r>
                <a:rPr lang="en-US" sz="2200" dirty="0" smtClean="0">
                  <a:solidFill>
                    <a:schemeClr val="bg1">
                      <a:lumMod val="65000"/>
                    </a:schemeClr>
                  </a:solidFill>
                  <a:latin typeface="Lato" pitchFamily="34" charset="0"/>
                  <a:ea typeface="Lato" pitchFamily="34" charset="0"/>
                  <a:cs typeface="Lato" pitchFamily="34" charset="0"/>
                </a:rPr>
                <a:t>methodologies important.</a:t>
              </a:r>
              <a:endParaRPr lang="en-US" sz="2200" dirty="0">
                <a:solidFill>
                  <a:schemeClr val="bg1">
                    <a:lumMod val="65000"/>
                  </a:schemeClr>
                </a:solidFill>
                <a:latin typeface="Lato" pitchFamily="34" charset="0"/>
                <a:ea typeface="Lato" pitchFamily="34" charset="0"/>
                <a:cs typeface="Lato" pitchFamily="34" charset="0"/>
              </a:endParaRPr>
            </a:p>
          </p:txBody>
        </p:sp>
        <p:grpSp>
          <p:nvGrpSpPr>
            <p:cNvPr id="105" name="Group 104"/>
            <p:cNvGrpSpPr/>
            <p:nvPr/>
          </p:nvGrpSpPr>
          <p:grpSpPr>
            <a:xfrm>
              <a:off x="13632949" y="4894264"/>
              <a:ext cx="578778" cy="578778"/>
              <a:chOff x="2044216" y="4079472"/>
              <a:chExt cx="962828" cy="962828"/>
            </a:xfrm>
          </p:grpSpPr>
          <p:sp>
            <p:nvSpPr>
              <p:cNvPr id="106" name="Oval 105"/>
              <p:cNvSpPr/>
              <p:nvPr/>
            </p:nvSpPr>
            <p:spPr>
              <a:xfrm>
                <a:off x="2044216" y="4079472"/>
                <a:ext cx="962828" cy="96282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reeform 33"/>
              <p:cNvSpPr>
                <a:spLocks noChangeArrowheads="1"/>
              </p:cNvSpPr>
              <p:nvPr/>
            </p:nvSpPr>
            <p:spPr bwMode="auto">
              <a:xfrm>
                <a:off x="2262024" y="4267200"/>
                <a:ext cx="527213" cy="554671"/>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sp>
          <p:nvSpPr>
            <p:cNvPr id="108" name="TextBox 107"/>
            <p:cNvSpPr txBox="1"/>
            <p:nvPr/>
          </p:nvSpPr>
          <p:spPr>
            <a:xfrm>
              <a:off x="14565129" y="5883129"/>
              <a:ext cx="8311344" cy="898671"/>
            </a:xfrm>
            <a:prstGeom prst="rect">
              <a:avLst/>
            </a:prstGeom>
            <a:noFill/>
          </p:spPr>
          <p:txBody>
            <a:bodyPr wrap="square" lIns="219419" tIns="109710" rIns="219419" bIns="109710" rtlCol="0">
              <a:spAutoFit/>
            </a:bodyPr>
            <a:lstStyle/>
            <a:p>
              <a:r>
                <a:rPr lang="en-US" sz="2200" dirty="0">
                  <a:solidFill>
                    <a:schemeClr val="bg1">
                      <a:lumMod val="65000"/>
                    </a:schemeClr>
                  </a:solidFill>
                  <a:latin typeface="Lato" pitchFamily="34" charset="0"/>
                  <a:ea typeface="Lato" pitchFamily="34" charset="0"/>
                  <a:cs typeface="Lato" pitchFamily="34" charset="0"/>
                </a:rPr>
                <a:t>Lorem Ipsum has two main data statistical this </a:t>
              </a:r>
              <a:r>
                <a:rPr lang="en-US" sz="2200" dirty="0" smtClean="0">
                  <a:solidFill>
                    <a:schemeClr val="bg1">
                      <a:lumMod val="65000"/>
                    </a:schemeClr>
                  </a:solidFill>
                  <a:latin typeface="Lato" pitchFamily="34" charset="0"/>
                  <a:ea typeface="Lato" pitchFamily="34" charset="0"/>
                  <a:cs typeface="Lato" pitchFamily="34" charset="0"/>
                </a:rPr>
                <a:t>methodologies important.</a:t>
              </a:r>
              <a:endParaRPr lang="en-US" sz="2200" dirty="0">
                <a:solidFill>
                  <a:schemeClr val="bg1">
                    <a:lumMod val="65000"/>
                  </a:schemeClr>
                </a:solidFill>
                <a:latin typeface="Lato" pitchFamily="34" charset="0"/>
                <a:ea typeface="Lato" pitchFamily="34" charset="0"/>
                <a:cs typeface="Lato" pitchFamily="34" charset="0"/>
              </a:endParaRPr>
            </a:p>
          </p:txBody>
        </p:sp>
        <p:grpSp>
          <p:nvGrpSpPr>
            <p:cNvPr id="109" name="Group 108"/>
            <p:cNvGrpSpPr/>
            <p:nvPr/>
          </p:nvGrpSpPr>
          <p:grpSpPr>
            <a:xfrm>
              <a:off x="13656273" y="6113464"/>
              <a:ext cx="578778" cy="578778"/>
              <a:chOff x="2044216" y="4079472"/>
              <a:chExt cx="962828" cy="962828"/>
            </a:xfrm>
          </p:grpSpPr>
          <p:sp>
            <p:nvSpPr>
              <p:cNvPr id="110" name="Oval 109"/>
              <p:cNvSpPr/>
              <p:nvPr/>
            </p:nvSpPr>
            <p:spPr>
              <a:xfrm>
                <a:off x="2044216" y="4079472"/>
                <a:ext cx="962828" cy="96282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Freeform 110"/>
              <p:cNvSpPr>
                <a:spLocks noChangeArrowheads="1"/>
              </p:cNvSpPr>
              <p:nvPr/>
            </p:nvSpPr>
            <p:spPr bwMode="auto">
              <a:xfrm>
                <a:off x="2262024" y="4267200"/>
                <a:ext cx="527213" cy="554671"/>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grpSp>
    </p:spTree>
    <p:extLst>
      <p:ext uri="{BB962C8B-B14F-4D97-AF65-F5344CB8AC3E}">
        <p14:creationId xmlns:p14="http://schemas.microsoft.com/office/powerpoint/2010/main" val="47136380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p:cNvGrpSpPr/>
          <p:nvPr/>
        </p:nvGrpSpPr>
        <p:grpSpPr>
          <a:xfrm>
            <a:off x="8717103" y="304800"/>
            <a:ext cx="6873734" cy="1295400"/>
            <a:chOff x="12920366" y="4046312"/>
            <a:chExt cx="6873734" cy="1295400"/>
          </a:xfrm>
        </p:grpSpPr>
        <p:sp>
          <p:nvSpPr>
            <p:cNvPr id="51" name="Title 20"/>
            <p:cNvSpPr txBox="1">
              <a:spLocks/>
            </p:cNvSpPr>
            <p:nvPr/>
          </p:nvSpPr>
          <p:spPr bwMode="auto">
            <a:xfrm>
              <a:off x="12996566" y="4615347"/>
              <a:ext cx="6637448" cy="726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gn="ct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a:t>
              </a:r>
              <a:r>
                <a:rPr lang="pt-BR" sz="2400" dirty="0" err="1" smtClean="0">
                  <a:solidFill>
                    <a:schemeClr val="bg1">
                      <a:lumMod val="75000"/>
                    </a:schemeClr>
                  </a:solidFill>
                  <a:latin typeface="Lato" pitchFamily="34" charset="0"/>
                  <a:ea typeface="Lato" pitchFamily="34" charset="0"/>
                  <a:cs typeface="Lato" pitchFamily="34" charset="0"/>
                </a:rPr>
                <a:t>sit</a:t>
              </a:r>
              <a:r>
                <a:rPr lang="pt-BR" sz="2400" dirty="0" smtClean="0">
                  <a:solidFill>
                    <a:schemeClr val="bg1">
                      <a:lumMod val="75000"/>
                    </a:schemeClr>
                  </a:solidFill>
                  <a:latin typeface="Lato" pitchFamily="34" charset="0"/>
                  <a:ea typeface="Lato" pitchFamily="34" charset="0"/>
                  <a:cs typeface="Lato" pitchFamily="34" charset="0"/>
                </a:rPr>
                <a:t> </a:t>
              </a:r>
              <a:r>
                <a:rPr lang="pt-BR" sz="2400" dirty="0" err="1" smtClean="0">
                  <a:solidFill>
                    <a:schemeClr val="bg1">
                      <a:lumMod val="75000"/>
                    </a:schemeClr>
                  </a:solidFill>
                  <a:latin typeface="Lato" pitchFamily="34" charset="0"/>
                  <a:ea typeface="Lato" pitchFamily="34" charset="0"/>
                  <a:cs typeface="Lato" pitchFamily="34" charset="0"/>
                </a:rPr>
                <a:t>amet</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52" name="TextBox 51"/>
            <p:cNvSpPr txBox="1"/>
            <p:nvPr/>
          </p:nvSpPr>
          <p:spPr>
            <a:xfrm>
              <a:off x="12920366" y="4046312"/>
              <a:ext cx="6873734" cy="630942"/>
            </a:xfrm>
            <a:prstGeom prst="rect">
              <a:avLst/>
            </a:prstGeom>
            <a:noFill/>
          </p:spPr>
          <p:txBody>
            <a:bodyPr wrap="square" rtlCol="0">
              <a:spAutoFit/>
            </a:bodyPr>
            <a:lstStyle/>
            <a:p>
              <a:pPr algn="ctr"/>
              <a:r>
                <a:rPr lang="en-US" sz="3500" b="1" dirty="0" smtClean="0">
                  <a:solidFill>
                    <a:schemeClr val="accent3"/>
                  </a:solidFill>
                  <a:latin typeface="Lato Black" charset="0"/>
                  <a:ea typeface="Lato Black" charset="0"/>
                  <a:cs typeface="Lato Black" charset="0"/>
                </a:rPr>
                <a:t>PRESENT</a:t>
              </a:r>
              <a:r>
                <a:rPr lang="en-US" sz="3500" b="1" dirty="0" smtClean="0">
                  <a:solidFill>
                    <a:schemeClr val="accent6"/>
                  </a:solidFill>
                  <a:latin typeface="Lato Black" charset="0"/>
                  <a:ea typeface="Lato Black" charset="0"/>
                  <a:cs typeface="Lato Black" charset="0"/>
                </a:rPr>
                <a:t> </a:t>
              </a:r>
              <a:r>
                <a:rPr lang="en-US" sz="3500" b="1" dirty="0" smtClean="0">
                  <a:solidFill>
                    <a:schemeClr val="accent1"/>
                  </a:solidFill>
                  <a:latin typeface="Lato Black" charset="0"/>
                  <a:ea typeface="Lato Black" charset="0"/>
                  <a:cs typeface="Lato Black" charset="0"/>
                </a:rPr>
                <a:t>HERE</a:t>
              </a:r>
            </a:p>
          </p:txBody>
        </p:sp>
      </p:grpSp>
      <p:grpSp>
        <p:nvGrpSpPr>
          <p:cNvPr id="2" name="Group 1"/>
          <p:cNvGrpSpPr/>
          <p:nvPr/>
        </p:nvGrpSpPr>
        <p:grpSpPr>
          <a:xfrm>
            <a:off x="1417637" y="1522678"/>
            <a:ext cx="21640800" cy="2776181"/>
            <a:chOff x="1417637" y="1522678"/>
            <a:chExt cx="21640800" cy="2776181"/>
          </a:xfrm>
        </p:grpSpPr>
        <p:sp>
          <p:nvSpPr>
            <p:cNvPr id="53" name="TextBox 30"/>
            <p:cNvSpPr txBox="1">
              <a:spLocks noChangeArrowheads="1"/>
            </p:cNvSpPr>
            <p:nvPr/>
          </p:nvSpPr>
          <p:spPr bwMode="auto">
            <a:xfrm>
              <a:off x="1418381" y="2286000"/>
              <a:ext cx="21640056" cy="2012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algn="just" eaLnBrk="1" hangingPunct="1">
                <a:lnSpc>
                  <a:spcPct val="130000"/>
                </a:lnSpc>
              </a:pPr>
              <a:r>
                <a:rPr lang="pt-BR" sz="2400" dirty="0">
                  <a:solidFill>
                    <a:schemeClr val="bg1">
                      <a:lumMod val="65000"/>
                    </a:schemeClr>
                  </a:solidFill>
                  <a:latin typeface="Lato" pitchFamily="34" charset="0"/>
                  <a:ea typeface="Lato" pitchFamily="34" charset="0"/>
                  <a:cs typeface="Lato" pitchFamily="34" charset="0"/>
                </a:rPr>
                <a:t>Lorem ipsum dolor sit amet, consectetur adipiscing elit. Aliquam tincidunt ante nec sem congue </a:t>
              </a:r>
              <a:r>
                <a:rPr lang="pt-BR" sz="2400" dirty="0" smtClean="0">
                  <a:solidFill>
                    <a:schemeClr val="bg1">
                      <a:lumMod val="65000"/>
                    </a:schemeClr>
                  </a:solidFill>
                  <a:latin typeface="Lato" pitchFamily="34" charset="0"/>
                  <a:ea typeface="Lato" pitchFamily="34" charset="0"/>
                  <a:cs typeface="Lato" pitchFamily="34" charset="0"/>
                </a:rPr>
                <a:t>conva ornare ante </a:t>
              </a:r>
              <a:r>
                <a:rPr lang="pt-BR" sz="2400" dirty="0">
                  <a:solidFill>
                    <a:schemeClr val="bg1">
                      <a:lumMod val="65000"/>
                    </a:schemeClr>
                  </a:solidFill>
                  <a:latin typeface="Lato" pitchFamily="34" charset="0"/>
                  <a:ea typeface="Lato" pitchFamily="34" charset="0"/>
                  <a:cs typeface="Lato" pitchFamily="34" charset="0"/>
                </a:rPr>
                <a:t>Lorem ipsum dolor sit amet, consectetur adipiscing elit. Aliquam tincidunt ante nec sem congue convallis. Pellentesque vel mauris quis nisl ornare rutrum in id risus. Proin vehicula ut sem et tempus. Interdum et malesuada fames ac ante ipsum primis in faucibus.</a:t>
              </a:r>
              <a:endParaRPr lang="en-US" sz="2400" dirty="0">
                <a:solidFill>
                  <a:schemeClr val="bg1">
                    <a:lumMod val="65000"/>
                  </a:schemeClr>
                </a:solidFill>
                <a:latin typeface="Lato" pitchFamily="34" charset="0"/>
                <a:ea typeface="Lato" pitchFamily="34" charset="0"/>
                <a:cs typeface="Lato" pitchFamily="34" charset="0"/>
              </a:endParaRPr>
            </a:p>
            <a:p>
              <a:pPr algn="just" eaLnBrk="1" hangingPunct="1">
                <a:lnSpc>
                  <a:spcPct val="130000"/>
                </a:lnSpc>
              </a:pPr>
              <a:endParaRPr lang="en-US" sz="2400" dirty="0">
                <a:solidFill>
                  <a:schemeClr val="bg1">
                    <a:lumMod val="65000"/>
                  </a:schemeClr>
                </a:solidFill>
                <a:latin typeface="Lato" pitchFamily="34" charset="0"/>
                <a:ea typeface="Lato" pitchFamily="34" charset="0"/>
                <a:cs typeface="Lato" pitchFamily="34" charset="0"/>
              </a:endParaRPr>
            </a:p>
          </p:txBody>
        </p:sp>
        <p:sp>
          <p:nvSpPr>
            <p:cNvPr id="54" name="TextBox 53"/>
            <p:cNvSpPr txBox="1"/>
            <p:nvPr/>
          </p:nvSpPr>
          <p:spPr bwMode="auto">
            <a:xfrm>
              <a:off x="1417637" y="1522678"/>
              <a:ext cx="4148893" cy="707886"/>
            </a:xfrm>
            <a:prstGeom prst="rect">
              <a:avLst/>
            </a:prstGeom>
            <a:noFill/>
          </p:spPr>
          <p:txBody>
            <a:bodyPr wrap="none">
              <a:spAutoFit/>
            </a:bodyPr>
            <a:lstStyle/>
            <a:p>
              <a:pPr defTabSz="1828434" fontAlgn="auto">
                <a:spcBef>
                  <a:spcPts val="0"/>
                </a:spcBef>
                <a:spcAft>
                  <a:spcPts val="0"/>
                </a:spcAft>
                <a:defRPr/>
              </a:pPr>
              <a:r>
                <a:rPr lang="id-ID" sz="4000" b="1" dirty="0" err="1" smtClean="0">
                  <a:solidFill>
                    <a:schemeClr val="accent3"/>
                  </a:solidFill>
                  <a:latin typeface="Lato" pitchFamily="34" charset="0"/>
                  <a:ea typeface="Lato" pitchFamily="34" charset="0"/>
                  <a:cs typeface="Lato" pitchFamily="34" charset="0"/>
                </a:rPr>
                <a:t>Information</a:t>
              </a:r>
              <a:r>
                <a:rPr lang="id-ID" sz="4000" b="1" dirty="0" smtClean="0">
                  <a:solidFill>
                    <a:schemeClr val="accent3"/>
                  </a:solidFill>
                  <a:latin typeface="Lato" pitchFamily="34" charset="0"/>
                  <a:ea typeface="Lato" pitchFamily="34" charset="0"/>
                  <a:cs typeface="Lato" pitchFamily="34" charset="0"/>
                </a:rPr>
                <a:t> Here</a:t>
              </a:r>
              <a:endParaRPr lang="id-ID" sz="4000" b="1" dirty="0">
                <a:solidFill>
                  <a:schemeClr val="accent3"/>
                </a:solidFill>
                <a:latin typeface="Lato" pitchFamily="34" charset="0"/>
                <a:ea typeface="Lato" pitchFamily="34" charset="0"/>
                <a:cs typeface="Lato" pitchFamily="34" charset="0"/>
              </a:endParaRPr>
            </a:p>
          </p:txBody>
        </p:sp>
      </p:grpSp>
      <p:grpSp>
        <p:nvGrpSpPr>
          <p:cNvPr id="3" name="Group 2"/>
          <p:cNvGrpSpPr/>
          <p:nvPr/>
        </p:nvGrpSpPr>
        <p:grpSpPr>
          <a:xfrm>
            <a:off x="2072780" y="3708400"/>
            <a:ext cx="20071257" cy="8788400"/>
            <a:chOff x="2072780" y="3708400"/>
            <a:chExt cx="20071257" cy="8788400"/>
          </a:xfrm>
        </p:grpSpPr>
        <p:sp>
          <p:nvSpPr>
            <p:cNvPr id="26" name="Freeform 6"/>
            <p:cNvSpPr>
              <a:spLocks/>
            </p:cNvSpPr>
            <p:nvPr/>
          </p:nvSpPr>
          <p:spPr bwMode="auto">
            <a:xfrm flipH="1">
              <a:off x="7532432" y="5305350"/>
              <a:ext cx="8774331" cy="1941340"/>
            </a:xfrm>
            <a:custGeom>
              <a:avLst/>
              <a:gdLst>
                <a:gd name="T0" fmla="*/ 290 w 300"/>
                <a:gd name="T1" fmla="*/ 0 h 64"/>
                <a:gd name="T2" fmla="*/ 0 w 300"/>
                <a:gd name="T3" fmla="*/ 0 h 64"/>
                <a:gd name="T4" fmla="*/ 0 w 300"/>
                <a:gd name="T5" fmla="*/ 64 h 64"/>
                <a:gd name="T6" fmla="*/ 290 w 300"/>
                <a:gd name="T7" fmla="*/ 64 h 64"/>
                <a:gd name="T8" fmla="*/ 300 w 300"/>
                <a:gd name="T9" fmla="*/ 54 h 64"/>
                <a:gd name="T10" fmla="*/ 300 w 300"/>
                <a:gd name="T11" fmla="*/ 10 h 64"/>
                <a:gd name="T12" fmla="*/ 290 w 300"/>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300" h="64">
                  <a:moveTo>
                    <a:pt x="290" y="0"/>
                  </a:moveTo>
                  <a:cubicBezTo>
                    <a:pt x="0" y="0"/>
                    <a:pt x="0" y="0"/>
                    <a:pt x="0" y="0"/>
                  </a:cubicBezTo>
                  <a:cubicBezTo>
                    <a:pt x="0" y="64"/>
                    <a:pt x="0" y="64"/>
                    <a:pt x="0" y="64"/>
                  </a:cubicBezTo>
                  <a:cubicBezTo>
                    <a:pt x="290" y="64"/>
                    <a:pt x="290" y="64"/>
                    <a:pt x="290" y="64"/>
                  </a:cubicBezTo>
                  <a:cubicBezTo>
                    <a:pt x="296" y="64"/>
                    <a:pt x="300" y="59"/>
                    <a:pt x="300" y="54"/>
                  </a:cubicBezTo>
                  <a:cubicBezTo>
                    <a:pt x="300" y="10"/>
                    <a:pt x="300" y="10"/>
                    <a:pt x="300" y="10"/>
                  </a:cubicBezTo>
                  <a:cubicBezTo>
                    <a:pt x="300" y="5"/>
                    <a:pt x="296" y="0"/>
                    <a:pt x="290"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th-TH"/>
            </a:p>
          </p:txBody>
        </p:sp>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2913969" y="5322259"/>
              <a:ext cx="2896460" cy="1964139"/>
            </a:xfrm>
            <a:prstGeom prst="rect">
              <a:avLst/>
            </a:prstGeom>
          </p:spPr>
        </p:pic>
        <p:sp>
          <p:nvSpPr>
            <p:cNvPr id="28" name="Freeform 27"/>
            <p:cNvSpPr>
              <a:spLocks/>
            </p:cNvSpPr>
            <p:nvPr/>
          </p:nvSpPr>
          <p:spPr bwMode="auto">
            <a:xfrm flipH="1">
              <a:off x="7532433" y="7725599"/>
              <a:ext cx="8852329" cy="1941340"/>
            </a:xfrm>
            <a:custGeom>
              <a:avLst/>
              <a:gdLst>
                <a:gd name="T0" fmla="*/ 290 w 300"/>
                <a:gd name="T1" fmla="*/ 0 h 64"/>
                <a:gd name="T2" fmla="*/ 0 w 300"/>
                <a:gd name="T3" fmla="*/ 0 h 64"/>
                <a:gd name="T4" fmla="*/ 0 w 300"/>
                <a:gd name="T5" fmla="*/ 64 h 64"/>
                <a:gd name="T6" fmla="*/ 290 w 300"/>
                <a:gd name="T7" fmla="*/ 64 h 64"/>
                <a:gd name="T8" fmla="*/ 300 w 300"/>
                <a:gd name="T9" fmla="*/ 54 h 64"/>
                <a:gd name="T10" fmla="*/ 300 w 300"/>
                <a:gd name="T11" fmla="*/ 10 h 64"/>
                <a:gd name="T12" fmla="*/ 290 w 300"/>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300" h="64">
                  <a:moveTo>
                    <a:pt x="290" y="0"/>
                  </a:moveTo>
                  <a:cubicBezTo>
                    <a:pt x="0" y="0"/>
                    <a:pt x="0" y="0"/>
                    <a:pt x="0" y="0"/>
                  </a:cubicBezTo>
                  <a:cubicBezTo>
                    <a:pt x="0" y="64"/>
                    <a:pt x="0" y="64"/>
                    <a:pt x="0" y="64"/>
                  </a:cubicBezTo>
                  <a:cubicBezTo>
                    <a:pt x="290" y="64"/>
                    <a:pt x="290" y="64"/>
                    <a:pt x="290" y="64"/>
                  </a:cubicBezTo>
                  <a:cubicBezTo>
                    <a:pt x="296" y="64"/>
                    <a:pt x="300" y="59"/>
                    <a:pt x="300" y="54"/>
                  </a:cubicBezTo>
                  <a:cubicBezTo>
                    <a:pt x="300" y="10"/>
                    <a:pt x="300" y="10"/>
                    <a:pt x="300" y="10"/>
                  </a:cubicBezTo>
                  <a:cubicBezTo>
                    <a:pt x="300" y="5"/>
                    <a:pt x="296" y="0"/>
                    <a:pt x="290"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th-TH"/>
            </a:p>
          </p:txBody>
        </p:sp>
        <p:pic>
          <p:nvPicPr>
            <p:cNvPr id="29" name="Picture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2688755" y="7742509"/>
              <a:ext cx="3118351" cy="1964139"/>
            </a:xfrm>
            <a:prstGeom prst="rect">
              <a:avLst/>
            </a:prstGeom>
          </p:spPr>
        </p:pic>
        <p:sp>
          <p:nvSpPr>
            <p:cNvPr id="30" name="Freeform 6"/>
            <p:cNvSpPr>
              <a:spLocks/>
            </p:cNvSpPr>
            <p:nvPr/>
          </p:nvSpPr>
          <p:spPr bwMode="auto">
            <a:xfrm flipH="1">
              <a:off x="7527697" y="10053109"/>
              <a:ext cx="8856431" cy="1941340"/>
            </a:xfrm>
            <a:custGeom>
              <a:avLst/>
              <a:gdLst>
                <a:gd name="T0" fmla="*/ 290 w 300"/>
                <a:gd name="T1" fmla="*/ 0 h 64"/>
                <a:gd name="T2" fmla="*/ 0 w 300"/>
                <a:gd name="T3" fmla="*/ 0 h 64"/>
                <a:gd name="T4" fmla="*/ 0 w 300"/>
                <a:gd name="T5" fmla="*/ 64 h 64"/>
                <a:gd name="T6" fmla="*/ 290 w 300"/>
                <a:gd name="T7" fmla="*/ 64 h 64"/>
                <a:gd name="T8" fmla="*/ 300 w 300"/>
                <a:gd name="T9" fmla="*/ 54 h 64"/>
                <a:gd name="T10" fmla="*/ 300 w 300"/>
                <a:gd name="T11" fmla="*/ 10 h 64"/>
                <a:gd name="T12" fmla="*/ 290 w 300"/>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300" h="64">
                  <a:moveTo>
                    <a:pt x="290" y="0"/>
                  </a:moveTo>
                  <a:cubicBezTo>
                    <a:pt x="0" y="0"/>
                    <a:pt x="0" y="0"/>
                    <a:pt x="0" y="0"/>
                  </a:cubicBezTo>
                  <a:cubicBezTo>
                    <a:pt x="0" y="64"/>
                    <a:pt x="0" y="64"/>
                    <a:pt x="0" y="64"/>
                  </a:cubicBezTo>
                  <a:cubicBezTo>
                    <a:pt x="290" y="64"/>
                    <a:pt x="290" y="64"/>
                    <a:pt x="290" y="64"/>
                  </a:cubicBezTo>
                  <a:cubicBezTo>
                    <a:pt x="296" y="64"/>
                    <a:pt x="300" y="59"/>
                    <a:pt x="300" y="54"/>
                  </a:cubicBezTo>
                  <a:cubicBezTo>
                    <a:pt x="300" y="10"/>
                    <a:pt x="300" y="10"/>
                    <a:pt x="300" y="10"/>
                  </a:cubicBezTo>
                  <a:cubicBezTo>
                    <a:pt x="300" y="5"/>
                    <a:pt x="296" y="0"/>
                    <a:pt x="290"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th-TH"/>
            </a:p>
          </p:txBody>
        </p:sp>
        <p:pic>
          <p:nvPicPr>
            <p:cNvPr id="31" name="Picture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13322550" y="10070019"/>
              <a:ext cx="2484556" cy="1964139"/>
            </a:xfrm>
            <a:prstGeom prst="rect">
              <a:avLst/>
            </a:prstGeom>
          </p:spPr>
        </p:pic>
        <p:sp>
          <p:nvSpPr>
            <p:cNvPr id="32" name="TextBox 31"/>
            <p:cNvSpPr txBox="1"/>
            <p:nvPr/>
          </p:nvSpPr>
          <p:spPr>
            <a:xfrm>
              <a:off x="8718733" y="5618663"/>
              <a:ext cx="5798838" cy="1329558"/>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 important Data analysis</a:t>
              </a:r>
              <a:endParaRPr lang="en-US" sz="2400" dirty="0">
                <a:solidFill>
                  <a:schemeClr val="bg1"/>
                </a:solidFill>
                <a:latin typeface="Lato" pitchFamily="34" charset="0"/>
                <a:ea typeface="Lato" pitchFamily="34" charset="0"/>
                <a:cs typeface="Lato" pitchFamily="34" charset="0"/>
              </a:endParaRPr>
            </a:p>
          </p:txBody>
        </p:sp>
        <p:sp>
          <p:nvSpPr>
            <p:cNvPr id="33" name="TextBox 32"/>
            <p:cNvSpPr txBox="1"/>
            <p:nvPr/>
          </p:nvSpPr>
          <p:spPr>
            <a:xfrm>
              <a:off x="8691028" y="7997438"/>
              <a:ext cx="5798838" cy="1329558"/>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 important Data analysis</a:t>
              </a:r>
              <a:endParaRPr lang="en-US" sz="2400" dirty="0">
                <a:solidFill>
                  <a:schemeClr val="bg1"/>
                </a:solidFill>
                <a:latin typeface="Lato" pitchFamily="34" charset="0"/>
                <a:ea typeface="Lato" pitchFamily="34" charset="0"/>
                <a:cs typeface="Lato" pitchFamily="34" charset="0"/>
              </a:endParaRPr>
            </a:p>
          </p:txBody>
        </p:sp>
        <p:sp>
          <p:nvSpPr>
            <p:cNvPr id="34" name="TextBox 33"/>
            <p:cNvSpPr txBox="1"/>
            <p:nvPr/>
          </p:nvSpPr>
          <p:spPr>
            <a:xfrm>
              <a:off x="8756695" y="10365662"/>
              <a:ext cx="5798838" cy="1329558"/>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 important Data analysis</a:t>
              </a:r>
              <a:endParaRPr lang="en-US" sz="2400" dirty="0">
                <a:solidFill>
                  <a:schemeClr val="bg1"/>
                </a:solidFill>
                <a:latin typeface="Lato" pitchFamily="34" charset="0"/>
                <a:ea typeface="Lato" pitchFamily="34" charset="0"/>
                <a:cs typeface="Lato" pitchFamily="34" charset="0"/>
              </a:endParaRPr>
            </a:p>
          </p:txBody>
        </p:sp>
        <p:sp>
          <p:nvSpPr>
            <p:cNvPr id="35" name="Oval 14"/>
            <p:cNvSpPr>
              <a:spLocks noChangeArrowheads="1"/>
            </p:cNvSpPr>
            <p:nvPr/>
          </p:nvSpPr>
          <p:spPr bwMode="auto">
            <a:xfrm>
              <a:off x="6534821" y="5549019"/>
              <a:ext cx="1541964" cy="1541965"/>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th-TH"/>
            </a:p>
          </p:txBody>
        </p:sp>
        <p:sp>
          <p:nvSpPr>
            <p:cNvPr id="36" name="Oval 35"/>
            <p:cNvSpPr>
              <a:spLocks noChangeArrowheads="1"/>
            </p:cNvSpPr>
            <p:nvPr/>
          </p:nvSpPr>
          <p:spPr bwMode="auto">
            <a:xfrm>
              <a:off x="6551963" y="7882899"/>
              <a:ext cx="1541964" cy="1541965"/>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th-TH"/>
            </a:p>
          </p:txBody>
        </p:sp>
        <p:sp>
          <p:nvSpPr>
            <p:cNvPr id="37" name="Oval 14"/>
            <p:cNvSpPr>
              <a:spLocks noChangeArrowheads="1"/>
            </p:cNvSpPr>
            <p:nvPr/>
          </p:nvSpPr>
          <p:spPr bwMode="auto">
            <a:xfrm>
              <a:off x="6504832" y="10226591"/>
              <a:ext cx="1541964" cy="1541965"/>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th-TH"/>
            </a:p>
          </p:txBody>
        </p:sp>
        <p:grpSp>
          <p:nvGrpSpPr>
            <p:cNvPr id="38" name="Group 37"/>
            <p:cNvGrpSpPr/>
            <p:nvPr/>
          </p:nvGrpSpPr>
          <p:grpSpPr>
            <a:xfrm>
              <a:off x="6118472" y="10014904"/>
              <a:ext cx="2309359" cy="2309359"/>
              <a:chOff x="-251721" y="12002175"/>
              <a:chExt cx="2309359" cy="2309359"/>
            </a:xfrm>
          </p:grpSpPr>
          <p:pic>
            <p:nvPicPr>
              <p:cNvPr id="39" name="Picture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1721" y="12002175"/>
                <a:ext cx="2309359" cy="2309359"/>
              </a:xfrm>
              <a:prstGeom prst="rect">
                <a:avLst/>
              </a:prstGeom>
            </p:spPr>
          </p:pic>
          <p:sp>
            <p:nvSpPr>
              <p:cNvPr id="40" name="Rectangle 139"/>
              <p:cNvSpPr/>
              <p:nvPr/>
            </p:nvSpPr>
            <p:spPr>
              <a:xfrm>
                <a:off x="294512" y="12344400"/>
                <a:ext cx="1278870" cy="12792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p>
            </p:txBody>
          </p:sp>
        </p:grpSp>
        <p:grpSp>
          <p:nvGrpSpPr>
            <p:cNvPr id="41" name="Group 40"/>
            <p:cNvGrpSpPr/>
            <p:nvPr/>
          </p:nvGrpSpPr>
          <p:grpSpPr>
            <a:xfrm>
              <a:off x="6139473" y="7648796"/>
              <a:ext cx="2309359" cy="2309359"/>
              <a:chOff x="-251721" y="12002175"/>
              <a:chExt cx="2309359" cy="2309359"/>
            </a:xfrm>
          </p:grpSpPr>
          <p:pic>
            <p:nvPicPr>
              <p:cNvPr id="42" name="Picture 4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1721" y="12002175"/>
                <a:ext cx="2309359" cy="2309359"/>
              </a:xfrm>
              <a:prstGeom prst="rect">
                <a:avLst/>
              </a:prstGeom>
            </p:spPr>
          </p:pic>
          <p:sp>
            <p:nvSpPr>
              <p:cNvPr id="43" name="Rectangle 139"/>
              <p:cNvSpPr/>
              <p:nvPr/>
            </p:nvSpPr>
            <p:spPr>
              <a:xfrm>
                <a:off x="294512" y="12344400"/>
                <a:ext cx="1278870" cy="12792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p>
            </p:txBody>
          </p:sp>
        </p:grpSp>
        <p:grpSp>
          <p:nvGrpSpPr>
            <p:cNvPr id="44" name="Group 43"/>
            <p:cNvGrpSpPr/>
            <p:nvPr/>
          </p:nvGrpSpPr>
          <p:grpSpPr>
            <a:xfrm>
              <a:off x="6104876" y="5323703"/>
              <a:ext cx="2309359" cy="2309359"/>
              <a:chOff x="-251721" y="12002175"/>
              <a:chExt cx="2309359" cy="2309359"/>
            </a:xfrm>
          </p:grpSpPr>
          <p:pic>
            <p:nvPicPr>
              <p:cNvPr id="45" name="Picture 4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1721" y="12002175"/>
                <a:ext cx="2309359" cy="2309359"/>
              </a:xfrm>
              <a:prstGeom prst="rect">
                <a:avLst/>
              </a:prstGeom>
            </p:spPr>
          </p:pic>
          <p:sp>
            <p:nvSpPr>
              <p:cNvPr id="46" name="Rectangle 139"/>
              <p:cNvSpPr/>
              <p:nvPr/>
            </p:nvSpPr>
            <p:spPr>
              <a:xfrm>
                <a:off x="294512" y="12344400"/>
                <a:ext cx="1278870" cy="12792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p>
            </p:txBody>
          </p:sp>
        </p:grpSp>
        <p:sp>
          <p:nvSpPr>
            <p:cNvPr id="47" name="TextBox 46"/>
            <p:cNvSpPr txBox="1"/>
            <p:nvPr/>
          </p:nvSpPr>
          <p:spPr bwMode="auto">
            <a:xfrm>
              <a:off x="6693217" y="5819160"/>
              <a:ext cx="1186767" cy="830997"/>
            </a:xfrm>
            <a:prstGeom prst="rect">
              <a:avLst/>
            </a:prstGeom>
            <a:noFill/>
          </p:spPr>
          <p:txBody>
            <a:bodyPr wrap="square">
              <a:spAutoFit/>
            </a:bodyPr>
            <a:lstStyle/>
            <a:p>
              <a:pPr algn="ctr" defTabSz="1828434" fontAlgn="auto">
                <a:spcBef>
                  <a:spcPts val="0"/>
                </a:spcBef>
                <a:spcAft>
                  <a:spcPts val="0"/>
                </a:spcAft>
                <a:defRPr/>
              </a:pPr>
              <a:r>
                <a:rPr lang="en-US" sz="4800" b="1" dirty="0" smtClean="0">
                  <a:solidFill>
                    <a:schemeClr val="bg1"/>
                  </a:solidFill>
                  <a:latin typeface="Lato" pitchFamily="34" charset="0"/>
                  <a:ea typeface="Lato" pitchFamily="34" charset="0"/>
                  <a:cs typeface="Lato" pitchFamily="34" charset="0"/>
                </a:rPr>
                <a:t>1</a:t>
              </a:r>
              <a:endParaRPr lang="id-ID" sz="4800" b="1" dirty="0">
                <a:solidFill>
                  <a:schemeClr val="bg1"/>
                </a:solidFill>
                <a:latin typeface="Lato" pitchFamily="34" charset="0"/>
                <a:ea typeface="Lato" pitchFamily="34" charset="0"/>
                <a:cs typeface="Lato" pitchFamily="34" charset="0"/>
              </a:endParaRPr>
            </a:p>
          </p:txBody>
        </p:sp>
        <p:sp>
          <p:nvSpPr>
            <p:cNvPr id="48" name="TextBox 47"/>
            <p:cNvSpPr txBox="1"/>
            <p:nvPr/>
          </p:nvSpPr>
          <p:spPr bwMode="auto">
            <a:xfrm>
              <a:off x="6711289" y="8176290"/>
              <a:ext cx="1186767" cy="830997"/>
            </a:xfrm>
            <a:prstGeom prst="rect">
              <a:avLst/>
            </a:prstGeom>
            <a:noFill/>
          </p:spPr>
          <p:txBody>
            <a:bodyPr wrap="square">
              <a:spAutoFit/>
            </a:bodyPr>
            <a:lstStyle/>
            <a:p>
              <a:pPr algn="ctr" defTabSz="1828434" fontAlgn="auto">
                <a:spcBef>
                  <a:spcPts val="0"/>
                </a:spcBef>
                <a:spcAft>
                  <a:spcPts val="0"/>
                </a:spcAft>
                <a:defRPr/>
              </a:pPr>
              <a:r>
                <a:rPr lang="en-US" sz="4800" b="1" dirty="0" smtClean="0">
                  <a:solidFill>
                    <a:schemeClr val="bg1"/>
                  </a:solidFill>
                  <a:latin typeface="Lato" pitchFamily="34" charset="0"/>
                  <a:ea typeface="Lato" pitchFamily="34" charset="0"/>
                  <a:cs typeface="Lato" pitchFamily="34" charset="0"/>
                </a:rPr>
                <a:t>2</a:t>
              </a:r>
              <a:endParaRPr lang="id-ID" sz="4800" b="1" dirty="0">
                <a:solidFill>
                  <a:schemeClr val="bg1"/>
                </a:solidFill>
                <a:latin typeface="Lato" pitchFamily="34" charset="0"/>
                <a:ea typeface="Lato" pitchFamily="34" charset="0"/>
                <a:cs typeface="Lato" pitchFamily="34" charset="0"/>
              </a:endParaRPr>
            </a:p>
          </p:txBody>
        </p:sp>
        <p:sp>
          <p:nvSpPr>
            <p:cNvPr id="49" name="TextBox 48"/>
            <p:cNvSpPr txBox="1"/>
            <p:nvPr/>
          </p:nvSpPr>
          <p:spPr bwMode="auto">
            <a:xfrm>
              <a:off x="6709828" y="10495463"/>
              <a:ext cx="1186767" cy="830997"/>
            </a:xfrm>
            <a:prstGeom prst="rect">
              <a:avLst/>
            </a:prstGeom>
            <a:noFill/>
          </p:spPr>
          <p:txBody>
            <a:bodyPr wrap="square">
              <a:spAutoFit/>
            </a:bodyPr>
            <a:lstStyle/>
            <a:p>
              <a:pPr algn="ctr" defTabSz="1828434" fontAlgn="auto">
                <a:spcBef>
                  <a:spcPts val="0"/>
                </a:spcBef>
                <a:spcAft>
                  <a:spcPts val="0"/>
                </a:spcAft>
                <a:defRPr/>
              </a:pPr>
              <a:r>
                <a:rPr lang="en-US" sz="4800" b="1" dirty="0" smtClean="0">
                  <a:solidFill>
                    <a:schemeClr val="bg1"/>
                  </a:solidFill>
                  <a:latin typeface="Lato" pitchFamily="34" charset="0"/>
                  <a:ea typeface="Lato" pitchFamily="34" charset="0"/>
                  <a:cs typeface="Lato" pitchFamily="34" charset="0"/>
                </a:rPr>
                <a:t>3</a:t>
              </a:r>
              <a:endParaRPr lang="id-ID" sz="4800" b="1" dirty="0">
                <a:solidFill>
                  <a:schemeClr val="bg1"/>
                </a:solidFill>
                <a:latin typeface="Lato" pitchFamily="34" charset="0"/>
                <a:ea typeface="Lato" pitchFamily="34" charset="0"/>
                <a:cs typeface="Lato" pitchFamily="34" charset="0"/>
              </a:endParaRPr>
            </a:p>
          </p:txBody>
        </p:sp>
        <p:sp>
          <p:nvSpPr>
            <p:cNvPr id="55" name="TextBox 54"/>
            <p:cNvSpPr txBox="1"/>
            <p:nvPr/>
          </p:nvSpPr>
          <p:spPr>
            <a:xfrm>
              <a:off x="2832569" y="5930657"/>
              <a:ext cx="3679604" cy="960227"/>
            </a:xfrm>
            <a:prstGeom prst="rect">
              <a:avLst/>
            </a:prstGeom>
            <a:noFill/>
          </p:spPr>
          <p:txBody>
            <a:bodyPr wrap="square" lIns="219419" tIns="109710" rIns="219419" bIns="109710" rtlCol="0">
              <a:spAutoFit/>
            </a:bodyPr>
            <a:lstStyle/>
            <a:p>
              <a:r>
                <a:rPr lang="en-US" sz="2400" dirty="0">
                  <a:solidFill>
                    <a:schemeClr val="bg1">
                      <a:lumMod val="75000"/>
                    </a:schemeClr>
                  </a:solidFill>
                  <a:latin typeface="Lato" pitchFamily="34" charset="0"/>
                  <a:ea typeface="Lato" pitchFamily="34" charset="0"/>
                  <a:cs typeface="Lato" pitchFamily="34" charset="0"/>
                </a:rPr>
                <a:t>Lorem Ipsum has two main data </a:t>
              </a:r>
              <a:r>
                <a:rPr lang="en-US" sz="2400" dirty="0" smtClean="0">
                  <a:solidFill>
                    <a:schemeClr val="bg1">
                      <a:lumMod val="75000"/>
                    </a:schemeClr>
                  </a:solidFill>
                  <a:latin typeface="Lato" pitchFamily="34" charset="0"/>
                  <a:ea typeface="Lato" pitchFamily="34" charset="0"/>
                  <a:cs typeface="Lato" pitchFamily="34" charset="0"/>
                </a:rPr>
                <a:t>statistical.</a:t>
              </a:r>
              <a:endParaRPr lang="en-US" sz="2400" dirty="0">
                <a:solidFill>
                  <a:schemeClr val="bg1">
                    <a:lumMod val="75000"/>
                  </a:schemeClr>
                </a:solidFill>
                <a:latin typeface="Lato" pitchFamily="34" charset="0"/>
                <a:ea typeface="Lato" pitchFamily="34" charset="0"/>
                <a:cs typeface="Lato" pitchFamily="34" charset="0"/>
              </a:endParaRPr>
            </a:p>
          </p:txBody>
        </p:sp>
        <p:grpSp>
          <p:nvGrpSpPr>
            <p:cNvPr id="56" name="กลุ่ม 35"/>
            <p:cNvGrpSpPr/>
            <p:nvPr/>
          </p:nvGrpSpPr>
          <p:grpSpPr>
            <a:xfrm>
              <a:off x="2072780" y="5950896"/>
              <a:ext cx="759788" cy="759788"/>
              <a:chOff x="1095022" y="-1242008"/>
              <a:chExt cx="1371600" cy="1371600"/>
            </a:xfrm>
          </p:grpSpPr>
          <p:sp>
            <p:nvSpPr>
              <p:cNvPr id="57" name="วงรี 36"/>
              <p:cNvSpPr/>
              <p:nvPr/>
            </p:nvSpPr>
            <p:spPr>
              <a:xfrm>
                <a:off x="1095022" y="-1242008"/>
                <a:ext cx="1371600" cy="13716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dirty="0"/>
              </a:p>
            </p:txBody>
          </p:sp>
          <p:sp>
            <p:nvSpPr>
              <p:cNvPr id="58" name="Freeform 33"/>
              <p:cNvSpPr>
                <a:spLocks noChangeArrowheads="1"/>
              </p:cNvSpPr>
              <p:nvPr/>
            </p:nvSpPr>
            <p:spPr bwMode="auto">
              <a:xfrm>
                <a:off x="1374421" y="-998190"/>
                <a:ext cx="779815" cy="820429"/>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sp>
          <p:nvSpPr>
            <p:cNvPr id="59" name="TextBox 58"/>
            <p:cNvSpPr txBox="1"/>
            <p:nvPr/>
          </p:nvSpPr>
          <p:spPr>
            <a:xfrm>
              <a:off x="2832613" y="7957652"/>
              <a:ext cx="3679604" cy="960227"/>
            </a:xfrm>
            <a:prstGeom prst="rect">
              <a:avLst/>
            </a:prstGeom>
            <a:noFill/>
          </p:spPr>
          <p:txBody>
            <a:bodyPr wrap="square" lIns="219419" tIns="109710" rIns="219419" bIns="109710" rtlCol="0">
              <a:spAutoFit/>
            </a:bodyPr>
            <a:lstStyle/>
            <a:p>
              <a:r>
                <a:rPr lang="en-US" sz="2400" dirty="0">
                  <a:solidFill>
                    <a:schemeClr val="bg1">
                      <a:lumMod val="75000"/>
                    </a:schemeClr>
                  </a:solidFill>
                  <a:latin typeface="Lato" pitchFamily="34" charset="0"/>
                  <a:ea typeface="Lato" pitchFamily="34" charset="0"/>
                  <a:cs typeface="Lato" pitchFamily="34" charset="0"/>
                </a:rPr>
                <a:t>Lorem Ipsum has two main data </a:t>
              </a:r>
              <a:r>
                <a:rPr lang="en-US" sz="2400" dirty="0" smtClean="0">
                  <a:solidFill>
                    <a:schemeClr val="bg1">
                      <a:lumMod val="75000"/>
                    </a:schemeClr>
                  </a:solidFill>
                  <a:latin typeface="Lato" pitchFamily="34" charset="0"/>
                  <a:ea typeface="Lato" pitchFamily="34" charset="0"/>
                  <a:cs typeface="Lato" pitchFamily="34" charset="0"/>
                </a:rPr>
                <a:t>statistical.</a:t>
              </a:r>
              <a:endParaRPr lang="en-US" sz="2400" dirty="0">
                <a:solidFill>
                  <a:schemeClr val="bg1">
                    <a:lumMod val="75000"/>
                  </a:schemeClr>
                </a:solidFill>
                <a:latin typeface="Lato" pitchFamily="34" charset="0"/>
                <a:ea typeface="Lato" pitchFamily="34" charset="0"/>
                <a:cs typeface="Lato" pitchFamily="34" charset="0"/>
              </a:endParaRPr>
            </a:p>
          </p:txBody>
        </p:sp>
        <p:grpSp>
          <p:nvGrpSpPr>
            <p:cNvPr id="60" name="กลุ่ม 35"/>
            <p:cNvGrpSpPr/>
            <p:nvPr/>
          </p:nvGrpSpPr>
          <p:grpSpPr>
            <a:xfrm>
              <a:off x="2072824" y="7977891"/>
              <a:ext cx="759788" cy="759788"/>
              <a:chOff x="1095022" y="-1242008"/>
              <a:chExt cx="1371600" cy="1371600"/>
            </a:xfrm>
          </p:grpSpPr>
          <p:sp>
            <p:nvSpPr>
              <p:cNvPr id="61" name="วงรี 36"/>
              <p:cNvSpPr/>
              <p:nvPr/>
            </p:nvSpPr>
            <p:spPr>
              <a:xfrm>
                <a:off x="1095022" y="-1242008"/>
                <a:ext cx="1371600" cy="13716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dirty="0"/>
              </a:p>
            </p:txBody>
          </p:sp>
          <p:sp>
            <p:nvSpPr>
              <p:cNvPr id="62" name="Freeform 33"/>
              <p:cNvSpPr>
                <a:spLocks noChangeArrowheads="1"/>
              </p:cNvSpPr>
              <p:nvPr/>
            </p:nvSpPr>
            <p:spPr bwMode="auto">
              <a:xfrm>
                <a:off x="1374421" y="-998190"/>
                <a:ext cx="779815" cy="820429"/>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sp>
          <p:nvSpPr>
            <p:cNvPr id="63" name="TextBox 62"/>
            <p:cNvSpPr txBox="1"/>
            <p:nvPr/>
          </p:nvSpPr>
          <p:spPr>
            <a:xfrm>
              <a:off x="2871114" y="10426668"/>
              <a:ext cx="3679604" cy="960227"/>
            </a:xfrm>
            <a:prstGeom prst="rect">
              <a:avLst/>
            </a:prstGeom>
            <a:noFill/>
          </p:spPr>
          <p:txBody>
            <a:bodyPr wrap="square" lIns="219419" tIns="109710" rIns="219419" bIns="109710" rtlCol="0">
              <a:spAutoFit/>
            </a:bodyPr>
            <a:lstStyle/>
            <a:p>
              <a:r>
                <a:rPr lang="en-US" sz="2400" dirty="0">
                  <a:solidFill>
                    <a:schemeClr val="bg1">
                      <a:lumMod val="75000"/>
                    </a:schemeClr>
                  </a:solidFill>
                  <a:latin typeface="Lato" pitchFamily="34" charset="0"/>
                  <a:ea typeface="Lato" pitchFamily="34" charset="0"/>
                  <a:cs typeface="Lato" pitchFamily="34" charset="0"/>
                </a:rPr>
                <a:t>Lorem Ipsum has two main data </a:t>
              </a:r>
              <a:r>
                <a:rPr lang="en-US" sz="2400" dirty="0" smtClean="0">
                  <a:solidFill>
                    <a:schemeClr val="bg1">
                      <a:lumMod val="75000"/>
                    </a:schemeClr>
                  </a:solidFill>
                  <a:latin typeface="Lato" pitchFamily="34" charset="0"/>
                  <a:ea typeface="Lato" pitchFamily="34" charset="0"/>
                  <a:cs typeface="Lato" pitchFamily="34" charset="0"/>
                </a:rPr>
                <a:t>statistical.</a:t>
              </a:r>
              <a:endParaRPr lang="en-US" sz="2400" dirty="0">
                <a:solidFill>
                  <a:schemeClr val="bg1">
                    <a:lumMod val="75000"/>
                  </a:schemeClr>
                </a:solidFill>
                <a:latin typeface="Lato" pitchFamily="34" charset="0"/>
                <a:ea typeface="Lato" pitchFamily="34" charset="0"/>
                <a:cs typeface="Lato" pitchFamily="34" charset="0"/>
              </a:endParaRPr>
            </a:p>
          </p:txBody>
        </p:sp>
        <p:grpSp>
          <p:nvGrpSpPr>
            <p:cNvPr id="64" name="กลุ่ม 35"/>
            <p:cNvGrpSpPr/>
            <p:nvPr/>
          </p:nvGrpSpPr>
          <p:grpSpPr>
            <a:xfrm>
              <a:off x="2111325" y="10449715"/>
              <a:ext cx="759788" cy="759788"/>
              <a:chOff x="1095022" y="-1236938"/>
              <a:chExt cx="1371600" cy="1371600"/>
            </a:xfrm>
          </p:grpSpPr>
          <p:sp>
            <p:nvSpPr>
              <p:cNvPr id="65" name="วงรี 36"/>
              <p:cNvSpPr/>
              <p:nvPr/>
            </p:nvSpPr>
            <p:spPr>
              <a:xfrm>
                <a:off x="1095022" y="-1236938"/>
                <a:ext cx="1371600" cy="13716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dirty="0"/>
              </a:p>
            </p:txBody>
          </p:sp>
          <p:sp>
            <p:nvSpPr>
              <p:cNvPr id="69" name="Freeform 33"/>
              <p:cNvSpPr>
                <a:spLocks noChangeArrowheads="1"/>
              </p:cNvSpPr>
              <p:nvPr/>
            </p:nvSpPr>
            <p:spPr bwMode="auto">
              <a:xfrm>
                <a:off x="1374421" y="-998190"/>
                <a:ext cx="779815" cy="820429"/>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sp>
          <p:nvSpPr>
            <p:cNvPr id="70" name="TextBox 69"/>
            <p:cNvSpPr txBox="1"/>
            <p:nvPr/>
          </p:nvSpPr>
          <p:spPr>
            <a:xfrm>
              <a:off x="2971335" y="5114921"/>
              <a:ext cx="2931281" cy="861774"/>
            </a:xfrm>
            <a:prstGeom prst="rect">
              <a:avLst/>
            </a:prstGeom>
            <a:noFill/>
          </p:spPr>
          <p:txBody>
            <a:bodyPr wrap="square" rtlCol="0">
              <a:spAutoFit/>
            </a:bodyPr>
            <a:lstStyle/>
            <a:p>
              <a:r>
                <a:rPr lang="en-US" sz="5000" b="1" dirty="0" smtClean="0">
                  <a:solidFill>
                    <a:schemeClr val="accent3"/>
                  </a:solidFill>
                  <a:latin typeface="Lato Black" charset="0"/>
                  <a:ea typeface="Lato Black" charset="0"/>
                  <a:cs typeface="Lato Black" charset="0"/>
                </a:rPr>
                <a:t>25%</a:t>
              </a:r>
            </a:p>
          </p:txBody>
        </p:sp>
        <p:sp>
          <p:nvSpPr>
            <p:cNvPr id="71" name="TextBox 70"/>
            <p:cNvSpPr txBox="1"/>
            <p:nvPr/>
          </p:nvSpPr>
          <p:spPr>
            <a:xfrm>
              <a:off x="2979108" y="7145961"/>
              <a:ext cx="2931281" cy="861774"/>
            </a:xfrm>
            <a:prstGeom prst="rect">
              <a:avLst/>
            </a:prstGeom>
            <a:noFill/>
          </p:spPr>
          <p:txBody>
            <a:bodyPr wrap="square" rtlCol="0">
              <a:spAutoFit/>
            </a:bodyPr>
            <a:lstStyle/>
            <a:p>
              <a:r>
                <a:rPr lang="en-US" sz="5000" b="1" dirty="0" smtClean="0">
                  <a:solidFill>
                    <a:schemeClr val="accent1"/>
                  </a:solidFill>
                  <a:latin typeface="Lato Black" charset="0"/>
                  <a:ea typeface="Lato Black" charset="0"/>
                  <a:cs typeface="Lato Black" charset="0"/>
                </a:rPr>
                <a:t>25%</a:t>
              </a:r>
            </a:p>
          </p:txBody>
        </p:sp>
        <p:sp>
          <p:nvSpPr>
            <p:cNvPr id="72" name="TextBox 71"/>
            <p:cNvSpPr txBox="1"/>
            <p:nvPr/>
          </p:nvSpPr>
          <p:spPr>
            <a:xfrm>
              <a:off x="3036057" y="9710495"/>
              <a:ext cx="2931281" cy="861774"/>
            </a:xfrm>
            <a:prstGeom prst="rect">
              <a:avLst/>
            </a:prstGeom>
            <a:noFill/>
          </p:spPr>
          <p:txBody>
            <a:bodyPr wrap="square" rtlCol="0">
              <a:spAutoFit/>
            </a:bodyPr>
            <a:lstStyle/>
            <a:p>
              <a:r>
                <a:rPr lang="en-US" sz="5000" b="1" dirty="0" smtClean="0">
                  <a:solidFill>
                    <a:schemeClr val="accent2"/>
                  </a:solidFill>
                  <a:latin typeface="Lato Black" charset="0"/>
                  <a:ea typeface="Lato Black" charset="0"/>
                  <a:cs typeface="Lato Black" charset="0"/>
                </a:rPr>
                <a:t>25%</a:t>
              </a:r>
            </a:p>
          </p:txBody>
        </p:sp>
        <p:pic>
          <p:nvPicPr>
            <p:cNvPr id="73" name="Picture 7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281576" y="3708400"/>
              <a:ext cx="6862461" cy="8788400"/>
            </a:xfrm>
            <a:prstGeom prst="rect">
              <a:avLst/>
            </a:prstGeom>
          </p:spPr>
        </p:pic>
      </p:grpSp>
    </p:spTree>
    <p:extLst>
      <p:ext uri="{BB962C8B-B14F-4D97-AF65-F5344CB8AC3E}">
        <p14:creationId xmlns:p14="http://schemas.microsoft.com/office/powerpoint/2010/main" val="108553250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0-#ppt_w/2"/>
                                          </p:val>
                                        </p:tav>
                                        <p:tav tm="100000">
                                          <p:val>
                                            <p:strVal val="#ppt_x"/>
                                          </p:val>
                                        </p:tav>
                                      </p:tavLst>
                                    </p:anim>
                                    <p:anim calcmode="lin" valueType="num">
                                      <p:cBhvr additive="base">
                                        <p:cTn id="13"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p:cNvGrpSpPr/>
          <p:nvPr/>
        </p:nvGrpSpPr>
        <p:grpSpPr>
          <a:xfrm>
            <a:off x="8717103" y="304800"/>
            <a:ext cx="6873734" cy="1295400"/>
            <a:chOff x="12920366" y="4046312"/>
            <a:chExt cx="6873734" cy="1295400"/>
          </a:xfrm>
        </p:grpSpPr>
        <p:sp>
          <p:nvSpPr>
            <p:cNvPr id="51" name="Title 20"/>
            <p:cNvSpPr txBox="1">
              <a:spLocks/>
            </p:cNvSpPr>
            <p:nvPr/>
          </p:nvSpPr>
          <p:spPr bwMode="auto">
            <a:xfrm>
              <a:off x="12996566" y="4615347"/>
              <a:ext cx="6637448" cy="726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gn="ct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a:t>
              </a:r>
              <a:r>
                <a:rPr lang="pt-BR" sz="2400" dirty="0" err="1" smtClean="0">
                  <a:solidFill>
                    <a:schemeClr val="bg1">
                      <a:lumMod val="75000"/>
                    </a:schemeClr>
                  </a:solidFill>
                  <a:latin typeface="Lato" pitchFamily="34" charset="0"/>
                  <a:ea typeface="Lato" pitchFamily="34" charset="0"/>
                  <a:cs typeface="Lato" pitchFamily="34" charset="0"/>
                </a:rPr>
                <a:t>sit</a:t>
              </a:r>
              <a:r>
                <a:rPr lang="pt-BR" sz="2400" dirty="0" smtClean="0">
                  <a:solidFill>
                    <a:schemeClr val="bg1">
                      <a:lumMod val="75000"/>
                    </a:schemeClr>
                  </a:solidFill>
                  <a:latin typeface="Lato" pitchFamily="34" charset="0"/>
                  <a:ea typeface="Lato" pitchFamily="34" charset="0"/>
                  <a:cs typeface="Lato" pitchFamily="34" charset="0"/>
                </a:rPr>
                <a:t> </a:t>
              </a:r>
              <a:r>
                <a:rPr lang="pt-BR" sz="2400" dirty="0" err="1" smtClean="0">
                  <a:solidFill>
                    <a:schemeClr val="bg1">
                      <a:lumMod val="75000"/>
                    </a:schemeClr>
                  </a:solidFill>
                  <a:latin typeface="Lato" pitchFamily="34" charset="0"/>
                  <a:ea typeface="Lato" pitchFamily="34" charset="0"/>
                  <a:cs typeface="Lato" pitchFamily="34" charset="0"/>
                </a:rPr>
                <a:t>amet</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52" name="TextBox 51"/>
            <p:cNvSpPr txBox="1"/>
            <p:nvPr/>
          </p:nvSpPr>
          <p:spPr>
            <a:xfrm>
              <a:off x="12920366" y="4046312"/>
              <a:ext cx="6873734" cy="630942"/>
            </a:xfrm>
            <a:prstGeom prst="rect">
              <a:avLst/>
            </a:prstGeom>
            <a:noFill/>
          </p:spPr>
          <p:txBody>
            <a:bodyPr wrap="square" rtlCol="0">
              <a:spAutoFit/>
            </a:bodyPr>
            <a:lstStyle/>
            <a:p>
              <a:pPr algn="ctr"/>
              <a:r>
                <a:rPr lang="en-US" sz="3500" b="1" dirty="0" smtClean="0">
                  <a:solidFill>
                    <a:schemeClr val="accent3"/>
                  </a:solidFill>
                  <a:latin typeface="Lato Black" charset="0"/>
                  <a:ea typeface="Lato Black" charset="0"/>
                  <a:cs typeface="Lato Black" charset="0"/>
                </a:rPr>
                <a:t>PRESENT</a:t>
              </a:r>
              <a:r>
                <a:rPr lang="en-US" sz="3500" b="1" dirty="0" smtClean="0">
                  <a:solidFill>
                    <a:schemeClr val="accent6"/>
                  </a:solidFill>
                  <a:latin typeface="Lato Black" charset="0"/>
                  <a:ea typeface="Lato Black" charset="0"/>
                  <a:cs typeface="Lato Black" charset="0"/>
                </a:rPr>
                <a:t> </a:t>
              </a:r>
              <a:r>
                <a:rPr lang="en-US" sz="3500" b="1" dirty="0" smtClean="0">
                  <a:solidFill>
                    <a:schemeClr val="accent1"/>
                  </a:solidFill>
                  <a:latin typeface="Lato Black" charset="0"/>
                  <a:ea typeface="Lato Black" charset="0"/>
                  <a:cs typeface="Lato Black" charset="0"/>
                </a:rPr>
                <a:t>HERE</a:t>
              </a:r>
            </a:p>
          </p:txBody>
        </p:sp>
      </p:grpSp>
      <p:grpSp>
        <p:nvGrpSpPr>
          <p:cNvPr id="4" name="Group 3"/>
          <p:cNvGrpSpPr/>
          <p:nvPr/>
        </p:nvGrpSpPr>
        <p:grpSpPr>
          <a:xfrm>
            <a:off x="1370777" y="1917882"/>
            <a:ext cx="21535260" cy="11825495"/>
            <a:chOff x="1370777" y="1917882"/>
            <a:chExt cx="21535260" cy="11825495"/>
          </a:xfrm>
        </p:grpSpPr>
        <p:sp>
          <p:nvSpPr>
            <p:cNvPr id="53" name="TextBox 30"/>
            <p:cNvSpPr txBox="1">
              <a:spLocks noChangeArrowheads="1"/>
            </p:cNvSpPr>
            <p:nvPr/>
          </p:nvSpPr>
          <p:spPr bwMode="auto">
            <a:xfrm>
              <a:off x="1418381" y="2681204"/>
              <a:ext cx="14012370"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algn="just" eaLnBrk="1" hangingPunct="1">
                <a:lnSpc>
                  <a:spcPct val="130000"/>
                </a:lnSpc>
              </a:pPr>
              <a:r>
                <a:rPr lang="pt-BR" sz="2400" dirty="0">
                  <a:solidFill>
                    <a:schemeClr val="bg1">
                      <a:lumMod val="65000"/>
                    </a:schemeClr>
                  </a:solidFill>
                  <a:latin typeface="Lato" pitchFamily="34" charset="0"/>
                  <a:ea typeface="Lato" pitchFamily="34" charset="0"/>
                  <a:cs typeface="Lato" pitchFamily="34" charset="0"/>
                </a:rPr>
                <a:t>Lorem ipsum dolor sit amet, consectetur adipiscing elit. Aliquam tincidunt ante nec sem congue </a:t>
              </a:r>
              <a:r>
                <a:rPr lang="pt-BR" sz="2400" dirty="0" smtClean="0">
                  <a:solidFill>
                    <a:schemeClr val="bg1">
                      <a:lumMod val="65000"/>
                    </a:schemeClr>
                  </a:solidFill>
                  <a:latin typeface="Lato" pitchFamily="34" charset="0"/>
                  <a:ea typeface="Lato" pitchFamily="34" charset="0"/>
                  <a:cs typeface="Lato" pitchFamily="34" charset="0"/>
                </a:rPr>
                <a:t>conva ornare ante </a:t>
              </a:r>
              <a:r>
                <a:rPr lang="pt-BR" sz="2400" dirty="0">
                  <a:solidFill>
                    <a:schemeClr val="bg1">
                      <a:lumMod val="65000"/>
                    </a:schemeClr>
                  </a:solidFill>
                  <a:latin typeface="Lato" pitchFamily="34" charset="0"/>
                  <a:ea typeface="Lato" pitchFamily="34" charset="0"/>
                  <a:cs typeface="Lato" pitchFamily="34" charset="0"/>
                </a:rPr>
                <a:t>Lorem ipsum dolor sit amet, consectetur adipiscing elit. Aliquam tincidunt ante nec sem congue convallis. </a:t>
              </a:r>
              <a:endParaRPr lang="en-US" sz="2400" dirty="0">
                <a:solidFill>
                  <a:schemeClr val="bg1">
                    <a:lumMod val="65000"/>
                  </a:schemeClr>
                </a:solidFill>
                <a:latin typeface="Lato" pitchFamily="34" charset="0"/>
                <a:ea typeface="Lato" pitchFamily="34" charset="0"/>
                <a:cs typeface="Lato" pitchFamily="34" charset="0"/>
              </a:endParaRPr>
            </a:p>
          </p:txBody>
        </p:sp>
        <p:sp>
          <p:nvSpPr>
            <p:cNvPr id="54" name="TextBox 53"/>
            <p:cNvSpPr txBox="1"/>
            <p:nvPr/>
          </p:nvSpPr>
          <p:spPr bwMode="auto">
            <a:xfrm>
              <a:off x="1417637" y="1917882"/>
              <a:ext cx="4148893" cy="707886"/>
            </a:xfrm>
            <a:prstGeom prst="rect">
              <a:avLst/>
            </a:prstGeom>
            <a:noFill/>
          </p:spPr>
          <p:txBody>
            <a:bodyPr wrap="none">
              <a:spAutoFit/>
            </a:bodyPr>
            <a:lstStyle/>
            <a:p>
              <a:pPr defTabSz="1828434" fontAlgn="auto">
                <a:spcBef>
                  <a:spcPts val="0"/>
                </a:spcBef>
                <a:spcAft>
                  <a:spcPts val="0"/>
                </a:spcAft>
                <a:defRPr/>
              </a:pPr>
              <a:r>
                <a:rPr lang="id-ID" sz="4000" b="1" dirty="0" err="1" smtClean="0">
                  <a:solidFill>
                    <a:schemeClr val="accent3"/>
                  </a:solidFill>
                  <a:latin typeface="Lato" pitchFamily="34" charset="0"/>
                  <a:ea typeface="Lato" pitchFamily="34" charset="0"/>
                  <a:cs typeface="Lato" pitchFamily="34" charset="0"/>
                </a:rPr>
                <a:t>Information</a:t>
              </a:r>
              <a:r>
                <a:rPr lang="id-ID" sz="4000" b="1" dirty="0" smtClean="0">
                  <a:solidFill>
                    <a:schemeClr val="accent3"/>
                  </a:solidFill>
                  <a:latin typeface="Lato" pitchFamily="34" charset="0"/>
                  <a:ea typeface="Lato" pitchFamily="34" charset="0"/>
                  <a:cs typeface="Lato" pitchFamily="34" charset="0"/>
                </a:rPr>
                <a:t> Here</a:t>
              </a:r>
              <a:endParaRPr lang="id-ID" sz="4000" b="1" dirty="0">
                <a:solidFill>
                  <a:schemeClr val="accent3"/>
                </a:solidFill>
                <a:latin typeface="Lato" pitchFamily="34" charset="0"/>
                <a:ea typeface="Lato" pitchFamily="34" charset="0"/>
                <a:cs typeface="Lato" pitchFamily="34" charset="0"/>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667037" y="2520899"/>
              <a:ext cx="7239000" cy="11195102"/>
            </a:xfrm>
            <a:prstGeom prst="rect">
              <a:avLst/>
            </a:prstGeom>
          </p:spPr>
        </p:pic>
        <p:grpSp>
          <p:nvGrpSpPr>
            <p:cNvPr id="3" name="Group 2"/>
            <p:cNvGrpSpPr/>
            <p:nvPr/>
          </p:nvGrpSpPr>
          <p:grpSpPr>
            <a:xfrm>
              <a:off x="9234971" y="4688854"/>
              <a:ext cx="6006875" cy="9054523"/>
              <a:chOff x="6267027" y="4347046"/>
              <a:chExt cx="3672085" cy="5535154"/>
            </a:xfrm>
          </p:grpSpPr>
          <p:grpSp>
            <p:nvGrpSpPr>
              <p:cNvPr id="66" name="กลุ่ม 377"/>
              <p:cNvGrpSpPr/>
              <p:nvPr/>
            </p:nvGrpSpPr>
            <p:grpSpPr>
              <a:xfrm>
                <a:off x="6309003" y="5748353"/>
                <a:ext cx="3630109" cy="1399271"/>
                <a:chOff x="785813" y="9285287"/>
                <a:chExt cx="1441450" cy="555625"/>
              </a:xfrm>
            </p:grpSpPr>
            <p:sp>
              <p:nvSpPr>
                <p:cNvPr id="67" name="Rectangle 681"/>
                <p:cNvSpPr>
                  <a:spLocks noChangeArrowheads="1"/>
                </p:cNvSpPr>
                <p:nvPr/>
              </p:nvSpPr>
              <p:spPr bwMode="auto">
                <a:xfrm>
                  <a:off x="785813" y="9285287"/>
                  <a:ext cx="1441450" cy="555625"/>
                </a:xfrm>
                <a:prstGeom prst="rect">
                  <a:avLst/>
                </a:prstGeom>
                <a:solidFill>
                  <a:srgbClr val="FBB04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68" name="Rectangle 682"/>
                <p:cNvSpPr>
                  <a:spLocks noChangeArrowheads="1"/>
                </p:cNvSpPr>
                <p:nvPr/>
              </p:nvSpPr>
              <p:spPr bwMode="auto">
                <a:xfrm>
                  <a:off x="863601" y="9340850"/>
                  <a:ext cx="30163" cy="457200"/>
                </a:xfrm>
                <a:prstGeom prst="rect">
                  <a:avLst/>
                </a:prstGeom>
                <a:solidFill>
                  <a:srgbClr val="DD92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74" name="Rectangle 683"/>
                <p:cNvSpPr>
                  <a:spLocks noChangeArrowheads="1"/>
                </p:cNvSpPr>
                <p:nvPr/>
              </p:nvSpPr>
              <p:spPr bwMode="auto">
                <a:xfrm>
                  <a:off x="936626" y="9340850"/>
                  <a:ext cx="28575" cy="457200"/>
                </a:xfrm>
                <a:prstGeom prst="rect">
                  <a:avLst/>
                </a:prstGeom>
                <a:solidFill>
                  <a:srgbClr val="DD92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75" name="Rectangle 684"/>
                <p:cNvSpPr>
                  <a:spLocks noChangeArrowheads="1"/>
                </p:cNvSpPr>
                <p:nvPr/>
              </p:nvSpPr>
              <p:spPr bwMode="auto">
                <a:xfrm>
                  <a:off x="1008063" y="9340850"/>
                  <a:ext cx="34925" cy="457200"/>
                </a:xfrm>
                <a:prstGeom prst="rect">
                  <a:avLst/>
                </a:prstGeom>
                <a:solidFill>
                  <a:srgbClr val="DD92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76" name="Rectangle 685"/>
                <p:cNvSpPr>
                  <a:spLocks noChangeArrowheads="1"/>
                </p:cNvSpPr>
                <p:nvPr/>
              </p:nvSpPr>
              <p:spPr bwMode="auto">
                <a:xfrm>
                  <a:off x="1085851" y="9340850"/>
                  <a:ext cx="30163" cy="457200"/>
                </a:xfrm>
                <a:prstGeom prst="rect">
                  <a:avLst/>
                </a:prstGeom>
                <a:solidFill>
                  <a:srgbClr val="DD92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77" name="Rectangle 686"/>
                <p:cNvSpPr>
                  <a:spLocks noChangeArrowheads="1"/>
                </p:cNvSpPr>
                <p:nvPr/>
              </p:nvSpPr>
              <p:spPr bwMode="auto">
                <a:xfrm>
                  <a:off x="1158876" y="9340850"/>
                  <a:ext cx="33338" cy="457200"/>
                </a:xfrm>
                <a:prstGeom prst="rect">
                  <a:avLst/>
                </a:prstGeom>
                <a:solidFill>
                  <a:srgbClr val="DD92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78" name="Rectangle 687"/>
                <p:cNvSpPr>
                  <a:spLocks noChangeArrowheads="1"/>
                </p:cNvSpPr>
                <p:nvPr/>
              </p:nvSpPr>
              <p:spPr bwMode="auto">
                <a:xfrm>
                  <a:off x="1235076" y="9340850"/>
                  <a:ext cx="30163" cy="457200"/>
                </a:xfrm>
                <a:prstGeom prst="rect">
                  <a:avLst/>
                </a:prstGeom>
                <a:solidFill>
                  <a:srgbClr val="DD92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79" name="Rectangle 688"/>
                <p:cNvSpPr>
                  <a:spLocks noChangeArrowheads="1"/>
                </p:cNvSpPr>
                <p:nvPr/>
              </p:nvSpPr>
              <p:spPr bwMode="auto">
                <a:xfrm>
                  <a:off x="1308101" y="9340850"/>
                  <a:ext cx="30163" cy="457200"/>
                </a:xfrm>
                <a:prstGeom prst="rect">
                  <a:avLst/>
                </a:prstGeom>
                <a:solidFill>
                  <a:srgbClr val="DD92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80" name="Rectangle 689"/>
                <p:cNvSpPr>
                  <a:spLocks noChangeArrowheads="1"/>
                </p:cNvSpPr>
                <p:nvPr/>
              </p:nvSpPr>
              <p:spPr bwMode="auto">
                <a:xfrm>
                  <a:off x="1381126" y="9340850"/>
                  <a:ext cx="33338" cy="457200"/>
                </a:xfrm>
                <a:prstGeom prst="rect">
                  <a:avLst/>
                </a:prstGeom>
                <a:solidFill>
                  <a:srgbClr val="DD92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81" name="Rectangle 690"/>
                <p:cNvSpPr>
                  <a:spLocks noChangeArrowheads="1"/>
                </p:cNvSpPr>
                <p:nvPr/>
              </p:nvSpPr>
              <p:spPr bwMode="auto">
                <a:xfrm>
                  <a:off x="1457326" y="9340850"/>
                  <a:ext cx="30163" cy="457200"/>
                </a:xfrm>
                <a:prstGeom prst="rect">
                  <a:avLst/>
                </a:prstGeom>
                <a:solidFill>
                  <a:srgbClr val="DD92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82" name="Rectangle 691"/>
                <p:cNvSpPr>
                  <a:spLocks noChangeArrowheads="1"/>
                </p:cNvSpPr>
                <p:nvPr/>
              </p:nvSpPr>
              <p:spPr bwMode="auto">
                <a:xfrm>
                  <a:off x="1530351" y="9340850"/>
                  <a:ext cx="30163" cy="457200"/>
                </a:xfrm>
                <a:prstGeom prst="rect">
                  <a:avLst/>
                </a:prstGeom>
                <a:solidFill>
                  <a:srgbClr val="DD92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83" name="Rectangle 692"/>
                <p:cNvSpPr>
                  <a:spLocks noChangeArrowheads="1"/>
                </p:cNvSpPr>
                <p:nvPr/>
              </p:nvSpPr>
              <p:spPr bwMode="auto">
                <a:xfrm>
                  <a:off x="1603376" y="9340850"/>
                  <a:ext cx="33338" cy="457200"/>
                </a:xfrm>
                <a:prstGeom prst="rect">
                  <a:avLst/>
                </a:prstGeom>
                <a:solidFill>
                  <a:srgbClr val="DD92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84" name="Rectangle 693"/>
                <p:cNvSpPr>
                  <a:spLocks noChangeArrowheads="1"/>
                </p:cNvSpPr>
                <p:nvPr/>
              </p:nvSpPr>
              <p:spPr bwMode="auto">
                <a:xfrm>
                  <a:off x="1679576" y="9340850"/>
                  <a:ext cx="30163" cy="457200"/>
                </a:xfrm>
                <a:prstGeom prst="rect">
                  <a:avLst/>
                </a:prstGeom>
                <a:solidFill>
                  <a:srgbClr val="DD92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85" name="Rectangle 694"/>
                <p:cNvSpPr>
                  <a:spLocks noChangeArrowheads="1"/>
                </p:cNvSpPr>
                <p:nvPr/>
              </p:nvSpPr>
              <p:spPr bwMode="auto">
                <a:xfrm>
                  <a:off x="1752601" y="9340850"/>
                  <a:ext cx="30163" cy="457200"/>
                </a:xfrm>
                <a:prstGeom prst="rect">
                  <a:avLst/>
                </a:prstGeom>
                <a:solidFill>
                  <a:srgbClr val="DD92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86" name="Rectangle 695"/>
                <p:cNvSpPr>
                  <a:spLocks noChangeArrowheads="1"/>
                </p:cNvSpPr>
                <p:nvPr/>
              </p:nvSpPr>
              <p:spPr bwMode="auto">
                <a:xfrm>
                  <a:off x="1825626" y="9340850"/>
                  <a:ext cx="33338" cy="457200"/>
                </a:xfrm>
                <a:prstGeom prst="rect">
                  <a:avLst/>
                </a:prstGeom>
                <a:solidFill>
                  <a:srgbClr val="DD92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87" name="Rectangle 696"/>
                <p:cNvSpPr>
                  <a:spLocks noChangeArrowheads="1"/>
                </p:cNvSpPr>
                <p:nvPr/>
              </p:nvSpPr>
              <p:spPr bwMode="auto">
                <a:xfrm>
                  <a:off x="1901826" y="9340850"/>
                  <a:ext cx="30163" cy="457200"/>
                </a:xfrm>
                <a:prstGeom prst="rect">
                  <a:avLst/>
                </a:prstGeom>
                <a:solidFill>
                  <a:srgbClr val="DD92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88" name="Rectangle 697"/>
                <p:cNvSpPr>
                  <a:spLocks noChangeArrowheads="1"/>
                </p:cNvSpPr>
                <p:nvPr/>
              </p:nvSpPr>
              <p:spPr bwMode="auto">
                <a:xfrm>
                  <a:off x="1974851" y="9340850"/>
                  <a:ext cx="30163" cy="457200"/>
                </a:xfrm>
                <a:prstGeom prst="rect">
                  <a:avLst/>
                </a:prstGeom>
                <a:solidFill>
                  <a:srgbClr val="DD92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89" name="Rectangle 698"/>
                <p:cNvSpPr>
                  <a:spLocks noChangeArrowheads="1"/>
                </p:cNvSpPr>
                <p:nvPr/>
              </p:nvSpPr>
              <p:spPr bwMode="auto">
                <a:xfrm>
                  <a:off x="2047876" y="9340850"/>
                  <a:ext cx="33338" cy="457200"/>
                </a:xfrm>
                <a:prstGeom prst="rect">
                  <a:avLst/>
                </a:prstGeom>
                <a:solidFill>
                  <a:srgbClr val="DD92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90" name="Rectangle 699"/>
                <p:cNvSpPr>
                  <a:spLocks noChangeArrowheads="1"/>
                </p:cNvSpPr>
                <p:nvPr/>
              </p:nvSpPr>
              <p:spPr bwMode="auto">
                <a:xfrm>
                  <a:off x="2124076" y="9340850"/>
                  <a:ext cx="30163" cy="457200"/>
                </a:xfrm>
                <a:prstGeom prst="rect">
                  <a:avLst/>
                </a:prstGeom>
                <a:solidFill>
                  <a:srgbClr val="DD922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91" name="Rectangle 700"/>
                <p:cNvSpPr>
                  <a:spLocks noChangeArrowheads="1"/>
                </p:cNvSpPr>
                <p:nvPr/>
              </p:nvSpPr>
              <p:spPr bwMode="auto">
                <a:xfrm>
                  <a:off x="850901" y="9340850"/>
                  <a:ext cx="33338" cy="454025"/>
                </a:xfrm>
                <a:prstGeom prst="rect">
                  <a:avLst/>
                </a:prstGeom>
                <a:solidFill>
                  <a:srgbClr val="F8BB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92" name="Rectangle 701"/>
                <p:cNvSpPr>
                  <a:spLocks noChangeArrowheads="1"/>
                </p:cNvSpPr>
                <p:nvPr/>
              </p:nvSpPr>
              <p:spPr bwMode="auto">
                <a:xfrm>
                  <a:off x="927101" y="9340850"/>
                  <a:ext cx="30163" cy="454025"/>
                </a:xfrm>
                <a:prstGeom prst="rect">
                  <a:avLst/>
                </a:prstGeom>
                <a:solidFill>
                  <a:srgbClr val="F8BB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93" name="Rectangle 702"/>
                <p:cNvSpPr>
                  <a:spLocks noChangeArrowheads="1"/>
                </p:cNvSpPr>
                <p:nvPr/>
              </p:nvSpPr>
              <p:spPr bwMode="auto">
                <a:xfrm>
                  <a:off x="1000126" y="9340850"/>
                  <a:ext cx="30163" cy="454025"/>
                </a:xfrm>
                <a:prstGeom prst="rect">
                  <a:avLst/>
                </a:prstGeom>
                <a:solidFill>
                  <a:srgbClr val="F8BB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94" name="Rectangle 703"/>
                <p:cNvSpPr>
                  <a:spLocks noChangeArrowheads="1"/>
                </p:cNvSpPr>
                <p:nvPr/>
              </p:nvSpPr>
              <p:spPr bwMode="auto">
                <a:xfrm>
                  <a:off x="1073151" y="9340850"/>
                  <a:ext cx="33338" cy="454025"/>
                </a:xfrm>
                <a:prstGeom prst="rect">
                  <a:avLst/>
                </a:prstGeom>
                <a:solidFill>
                  <a:srgbClr val="F8BB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95" name="Rectangle 704"/>
                <p:cNvSpPr>
                  <a:spLocks noChangeArrowheads="1"/>
                </p:cNvSpPr>
                <p:nvPr/>
              </p:nvSpPr>
              <p:spPr bwMode="auto">
                <a:xfrm>
                  <a:off x="1149351" y="9340850"/>
                  <a:ext cx="30163" cy="454025"/>
                </a:xfrm>
                <a:prstGeom prst="rect">
                  <a:avLst/>
                </a:prstGeom>
                <a:solidFill>
                  <a:srgbClr val="F8BB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96" name="Rectangle 705"/>
                <p:cNvSpPr>
                  <a:spLocks noChangeArrowheads="1"/>
                </p:cNvSpPr>
                <p:nvPr/>
              </p:nvSpPr>
              <p:spPr bwMode="auto">
                <a:xfrm>
                  <a:off x="1222376" y="9340850"/>
                  <a:ext cx="30163" cy="454025"/>
                </a:xfrm>
                <a:prstGeom prst="rect">
                  <a:avLst/>
                </a:prstGeom>
                <a:solidFill>
                  <a:srgbClr val="F8BB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97" name="Rectangle 706"/>
                <p:cNvSpPr>
                  <a:spLocks noChangeArrowheads="1"/>
                </p:cNvSpPr>
                <p:nvPr/>
              </p:nvSpPr>
              <p:spPr bwMode="auto">
                <a:xfrm>
                  <a:off x="1295401" y="9340850"/>
                  <a:ext cx="33338" cy="454025"/>
                </a:xfrm>
                <a:prstGeom prst="rect">
                  <a:avLst/>
                </a:prstGeom>
                <a:solidFill>
                  <a:srgbClr val="F8BB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98" name="Rectangle 707"/>
                <p:cNvSpPr>
                  <a:spLocks noChangeArrowheads="1"/>
                </p:cNvSpPr>
                <p:nvPr/>
              </p:nvSpPr>
              <p:spPr bwMode="auto">
                <a:xfrm>
                  <a:off x="1371601" y="9340850"/>
                  <a:ext cx="30163" cy="454025"/>
                </a:xfrm>
                <a:prstGeom prst="rect">
                  <a:avLst/>
                </a:prstGeom>
                <a:solidFill>
                  <a:srgbClr val="F8BB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99" name="Rectangle 708"/>
                <p:cNvSpPr>
                  <a:spLocks noChangeArrowheads="1"/>
                </p:cNvSpPr>
                <p:nvPr/>
              </p:nvSpPr>
              <p:spPr bwMode="auto">
                <a:xfrm>
                  <a:off x="1444626" y="9340850"/>
                  <a:ext cx="30163" cy="454025"/>
                </a:xfrm>
                <a:prstGeom prst="rect">
                  <a:avLst/>
                </a:prstGeom>
                <a:solidFill>
                  <a:srgbClr val="F8BB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00" name="Rectangle 709"/>
                <p:cNvSpPr>
                  <a:spLocks noChangeArrowheads="1"/>
                </p:cNvSpPr>
                <p:nvPr/>
              </p:nvSpPr>
              <p:spPr bwMode="auto">
                <a:xfrm>
                  <a:off x="1517651" y="9340850"/>
                  <a:ext cx="33338" cy="454025"/>
                </a:xfrm>
                <a:prstGeom prst="rect">
                  <a:avLst/>
                </a:prstGeom>
                <a:solidFill>
                  <a:srgbClr val="F8BB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01" name="Rectangle 710"/>
                <p:cNvSpPr>
                  <a:spLocks noChangeArrowheads="1"/>
                </p:cNvSpPr>
                <p:nvPr/>
              </p:nvSpPr>
              <p:spPr bwMode="auto">
                <a:xfrm>
                  <a:off x="1593851" y="9340850"/>
                  <a:ext cx="30163" cy="454025"/>
                </a:xfrm>
                <a:prstGeom prst="rect">
                  <a:avLst/>
                </a:prstGeom>
                <a:solidFill>
                  <a:srgbClr val="F8BB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02" name="Rectangle 711"/>
                <p:cNvSpPr>
                  <a:spLocks noChangeArrowheads="1"/>
                </p:cNvSpPr>
                <p:nvPr/>
              </p:nvSpPr>
              <p:spPr bwMode="auto">
                <a:xfrm>
                  <a:off x="1666876" y="9340850"/>
                  <a:ext cx="30163" cy="454025"/>
                </a:xfrm>
                <a:prstGeom prst="rect">
                  <a:avLst/>
                </a:prstGeom>
                <a:solidFill>
                  <a:srgbClr val="F8BB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03" name="Rectangle 712"/>
                <p:cNvSpPr>
                  <a:spLocks noChangeArrowheads="1"/>
                </p:cNvSpPr>
                <p:nvPr/>
              </p:nvSpPr>
              <p:spPr bwMode="auto">
                <a:xfrm>
                  <a:off x="1739901" y="9340850"/>
                  <a:ext cx="33338" cy="454025"/>
                </a:xfrm>
                <a:prstGeom prst="rect">
                  <a:avLst/>
                </a:prstGeom>
                <a:solidFill>
                  <a:srgbClr val="F8BB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04" name="Rectangle 713"/>
                <p:cNvSpPr>
                  <a:spLocks noChangeArrowheads="1"/>
                </p:cNvSpPr>
                <p:nvPr/>
              </p:nvSpPr>
              <p:spPr bwMode="auto">
                <a:xfrm>
                  <a:off x="1816101" y="9340850"/>
                  <a:ext cx="30163" cy="454025"/>
                </a:xfrm>
                <a:prstGeom prst="rect">
                  <a:avLst/>
                </a:prstGeom>
                <a:solidFill>
                  <a:srgbClr val="F8BB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05" name="Rectangle 714"/>
                <p:cNvSpPr>
                  <a:spLocks noChangeArrowheads="1"/>
                </p:cNvSpPr>
                <p:nvPr/>
              </p:nvSpPr>
              <p:spPr bwMode="auto">
                <a:xfrm>
                  <a:off x="1889126" y="9340850"/>
                  <a:ext cx="34925" cy="454025"/>
                </a:xfrm>
                <a:prstGeom prst="rect">
                  <a:avLst/>
                </a:prstGeom>
                <a:solidFill>
                  <a:srgbClr val="F8BB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06" name="Rectangle 715"/>
                <p:cNvSpPr>
                  <a:spLocks noChangeArrowheads="1"/>
                </p:cNvSpPr>
                <p:nvPr/>
              </p:nvSpPr>
              <p:spPr bwMode="auto">
                <a:xfrm>
                  <a:off x="1966913" y="9340850"/>
                  <a:ext cx="28575" cy="454025"/>
                </a:xfrm>
                <a:prstGeom prst="rect">
                  <a:avLst/>
                </a:prstGeom>
                <a:solidFill>
                  <a:srgbClr val="F8BB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07" name="Rectangle 716"/>
                <p:cNvSpPr>
                  <a:spLocks noChangeArrowheads="1"/>
                </p:cNvSpPr>
                <p:nvPr/>
              </p:nvSpPr>
              <p:spPr bwMode="auto">
                <a:xfrm>
                  <a:off x="2038351" y="9340850"/>
                  <a:ext cx="30163" cy="454025"/>
                </a:xfrm>
                <a:prstGeom prst="rect">
                  <a:avLst/>
                </a:prstGeom>
                <a:solidFill>
                  <a:srgbClr val="F8BB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08" name="Rectangle 717"/>
                <p:cNvSpPr>
                  <a:spLocks noChangeArrowheads="1"/>
                </p:cNvSpPr>
                <p:nvPr/>
              </p:nvSpPr>
              <p:spPr bwMode="auto">
                <a:xfrm>
                  <a:off x="2111376" y="9340850"/>
                  <a:ext cx="34925" cy="454025"/>
                </a:xfrm>
                <a:prstGeom prst="rect">
                  <a:avLst/>
                </a:prstGeom>
                <a:solidFill>
                  <a:srgbClr val="F8BB6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grpSp>
            <p:nvGrpSpPr>
              <p:cNvPr id="109" name="กลุ่ม 453"/>
              <p:cNvGrpSpPr/>
              <p:nvPr/>
            </p:nvGrpSpPr>
            <p:grpSpPr>
              <a:xfrm>
                <a:off x="6295014" y="8490925"/>
                <a:ext cx="3626113" cy="1391275"/>
                <a:chOff x="2214564" y="8722179"/>
                <a:chExt cx="1439863" cy="552450"/>
              </a:xfrm>
            </p:grpSpPr>
            <p:sp>
              <p:nvSpPr>
                <p:cNvPr id="110" name="Rectangle 755"/>
                <p:cNvSpPr>
                  <a:spLocks noChangeArrowheads="1"/>
                </p:cNvSpPr>
                <p:nvPr/>
              </p:nvSpPr>
              <p:spPr bwMode="auto">
                <a:xfrm>
                  <a:off x="2214564" y="8722179"/>
                  <a:ext cx="1439863" cy="552450"/>
                </a:xfrm>
                <a:prstGeom prst="rect">
                  <a:avLst/>
                </a:prstGeom>
                <a:solidFill>
                  <a:srgbClr val="ED75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11" name="Rectangle 756"/>
                <p:cNvSpPr>
                  <a:spLocks noChangeArrowheads="1"/>
                </p:cNvSpPr>
                <p:nvPr/>
              </p:nvSpPr>
              <p:spPr bwMode="auto">
                <a:xfrm>
                  <a:off x="2290764" y="8777742"/>
                  <a:ext cx="30163" cy="454025"/>
                </a:xfrm>
                <a:prstGeom prst="rect">
                  <a:avLst/>
                </a:prstGeom>
                <a:solidFill>
                  <a:srgbClr val="CB5A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12" name="Rectangle 757"/>
                <p:cNvSpPr>
                  <a:spLocks noChangeArrowheads="1"/>
                </p:cNvSpPr>
                <p:nvPr/>
              </p:nvSpPr>
              <p:spPr bwMode="auto">
                <a:xfrm>
                  <a:off x="2363789" y="8777742"/>
                  <a:ext cx="30163" cy="454025"/>
                </a:xfrm>
                <a:prstGeom prst="rect">
                  <a:avLst/>
                </a:prstGeom>
                <a:solidFill>
                  <a:srgbClr val="CB5A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13" name="Rectangle 758"/>
                <p:cNvSpPr>
                  <a:spLocks noChangeArrowheads="1"/>
                </p:cNvSpPr>
                <p:nvPr/>
              </p:nvSpPr>
              <p:spPr bwMode="auto">
                <a:xfrm>
                  <a:off x="2436814" y="8777742"/>
                  <a:ext cx="33338" cy="454025"/>
                </a:xfrm>
                <a:prstGeom prst="rect">
                  <a:avLst/>
                </a:prstGeom>
                <a:solidFill>
                  <a:srgbClr val="CB5A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14" name="Rectangle 759"/>
                <p:cNvSpPr>
                  <a:spLocks noChangeArrowheads="1"/>
                </p:cNvSpPr>
                <p:nvPr/>
              </p:nvSpPr>
              <p:spPr bwMode="auto">
                <a:xfrm>
                  <a:off x="2513014" y="8777742"/>
                  <a:ext cx="30163" cy="454025"/>
                </a:xfrm>
                <a:prstGeom prst="rect">
                  <a:avLst/>
                </a:prstGeom>
                <a:solidFill>
                  <a:srgbClr val="CB5A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15" name="Rectangle 760"/>
                <p:cNvSpPr>
                  <a:spLocks noChangeArrowheads="1"/>
                </p:cNvSpPr>
                <p:nvPr/>
              </p:nvSpPr>
              <p:spPr bwMode="auto">
                <a:xfrm>
                  <a:off x="2586039" y="8777742"/>
                  <a:ext cx="34925" cy="454025"/>
                </a:xfrm>
                <a:prstGeom prst="rect">
                  <a:avLst/>
                </a:prstGeom>
                <a:solidFill>
                  <a:srgbClr val="CB5A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16" name="Rectangle 761"/>
                <p:cNvSpPr>
                  <a:spLocks noChangeArrowheads="1"/>
                </p:cNvSpPr>
                <p:nvPr/>
              </p:nvSpPr>
              <p:spPr bwMode="auto">
                <a:xfrm>
                  <a:off x="2662239" y="8777742"/>
                  <a:ext cx="30163" cy="454025"/>
                </a:xfrm>
                <a:prstGeom prst="rect">
                  <a:avLst/>
                </a:prstGeom>
                <a:solidFill>
                  <a:srgbClr val="CB5A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17" name="Rectangle 762"/>
                <p:cNvSpPr>
                  <a:spLocks noChangeArrowheads="1"/>
                </p:cNvSpPr>
                <p:nvPr/>
              </p:nvSpPr>
              <p:spPr bwMode="auto">
                <a:xfrm>
                  <a:off x="2735264" y="8777742"/>
                  <a:ext cx="30163" cy="454025"/>
                </a:xfrm>
                <a:prstGeom prst="rect">
                  <a:avLst/>
                </a:prstGeom>
                <a:solidFill>
                  <a:srgbClr val="CB5A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18" name="Rectangle 763"/>
                <p:cNvSpPr>
                  <a:spLocks noChangeArrowheads="1"/>
                </p:cNvSpPr>
                <p:nvPr/>
              </p:nvSpPr>
              <p:spPr bwMode="auto">
                <a:xfrm>
                  <a:off x="2808289" y="8777742"/>
                  <a:ext cx="34925" cy="454025"/>
                </a:xfrm>
                <a:prstGeom prst="rect">
                  <a:avLst/>
                </a:prstGeom>
                <a:solidFill>
                  <a:srgbClr val="CB5A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19" name="Rectangle 764"/>
                <p:cNvSpPr>
                  <a:spLocks noChangeArrowheads="1"/>
                </p:cNvSpPr>
                <p:nvPr/>
              </p:nvSpPr>
              <p:spPr bwMode="auto">
                <a:xfrm>
                  <a:off x="2886076" y="8777742"/>
                  <a:ext cx="28575" cy="454025"/>
                </a:xfrm>
                <a:prstGeom prst="rect">
                  <a:avLst/>
                </a:prstGeom>
                <a:solidFill>
                  <a:srgbClr val="CB5A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20" name="Rectangle 765"/>
                <p:cNvSpPr>
                  <a:spLocks noChangeArrowheads="1"/>
                </p:cNvSpPr>
                <p:nvPr/>
              </p:nvSpPr>
              <p:spPr bwMode="auto">
                <a:xfrm>
                  <a:off x="2957514" y="8777742"/>
                  <a:ext cx="30163" cy="454025"/>
                </a:xfrm>
                <a:prstGeom prst="rect">
                  <a:avLst/>
                </a:prstGeom>
                <a:solidFill>
                  <a:srgbClr val="CB5A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21" name="Rectangle 766"/>
                <p:cNvSpPr>
                  <a:spLocks noChangeArrowheads="1"/>
                </p:cNvSpPr>
                <p:nvPr/>
              </p:nvSpPr>
              <p:spPr bwMode="auto">
                <a:xfrm>
                  <a:off x="3030539" y="8777742"/>
                  <a:ext cx="34925" cy="454025"/>
                </a:xfrm>
                <a:prstGeom prst="rect">
                  <a:avLst/>
                </a:prstGeom>
                <a:solidFill>
                  <a:srgbClr val="CB5A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22" name="Rectangle 767"/>
                <p:cNvSpPr>
                  <a:spLocks noChangeArrowheads="1"/>
                </p:cNvSpPr>
                <p:nvPr/>
              </p:nvSpPr>
              <p:spPr bwMode="auto">
                <a:xfrm>
                  <a:off x="3108326" y="8777742"/>
                  <a:ext cx="28575" cy="454025"/>
                </a:xfrm>
                <a:prstGeom prst="rect">
                  <a:avLst/>
                </a:prstGeom>
                <a:solidFill>
                  <a:srgbClr val="CB5A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23" name="Rectangle 768"/>
                <p:cNvSpPr>
                  <a:spLocks noChangeArrowheads="1"/>
                </p:cNvSpPr>
                <p:nvPr/>
              </p:nvSpPr>
              <p:spPr bwMode="auto">
                <a:xfrm>
                  <a:off x="3179764" y="8777742"/>
                  <a:ext cx="30163" cy="454025"/>
                </a:xfrm>
                <a:prstGeom prst="rect">
                  <a:avLst/>
                </a:prstGeom>
                <a:solidFill>
                  <a:srgbClr val="CB5A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24" name="Rectangle 769"/>
                <p:cNvSpPr>
                  <a:spLocks noChangeArrowheads="1"/>
                </p:cNvSpPr>
                <p:nvPr/>
              </p:nvSpPr>
              <p:spPr bwMode="auto">
                <a:xfrm>
                  <a:off x="3252789" y="8777742"/>
                  <a:ext cx="34925" cy="454025"/>
                </a:xfrm>
                <a:prstGeom prst="rect">
                  <a:avLst/>
                </a:prstGeom>
                <a:solidFill>
                  <a:srgbClr val="CB5A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25" name="Rectangle 770"/>
                <p:cNvSpPr>
                  <a:spLocks noChangeArrowheads="1"/>
                </p:cNvSpPr>
                <p:nvPr/>
              </p:nvSpPr>
              <p:spPr bwMode="auto">
                <a:xfrm>
                  <a:off x="3330576" y="8777742"/>
                  <a:ext cx="28575" cy="454025"/>
                </a:xfrm>
                <a:prstGeom prst="rect">
                  <a:avLst/>
                </a:prstGeom>
                <a:solidFill>
                  <a:srgbClr val="CB5A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26" name="Rectangle 771"/>
                <p:cNvSpPr>
                  <a:spLocks noChangeArrowheads="1"/>
                </p:cNvSpPr>
                <p:nvPr/>
              </p:nvSpPr>
              <p:spPr bwMode="auto">
                <a:xfrm>
                  <a:off x="3402014" y="8777742"/>
                  <a:ext cx="30163" cy="454025"/>
                </a:xfrm>
                <a:prstGeom prst="rect">
                  <a:avLst/>
                </a:prstGeom>
                <a:solidFill>
                  <a:srgbClr val="CB5A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27" name="Rectangle 772"/>
                <p:cNvSpPr>
                  <a:spLocks noChangeArrowheads="1"/>
                </p:cNvSpPr>
                <p:nvPr/>
              </p:nvSpPr>
              <p:spPr bwMode="auto">
                <a:xfrm>
                  <a:off x="3475039" y="8777742"/>
                  <a:ext cx="34925" cy="454025"/>
                </a:xfrm>
                <a:prstGeom prst="rect">
                  <a:avLst/>
                </a:prstGeom>
                <a:solidFill>
                  <a:srgbClr val="CB5A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28" name="Rectangle 773"/>
                <p:cNvSpPr>
                  <a:spLocks noChangeArrowheads="1"/>
                </p:cNvSpPr>
                <p:nvPr/>
              </p:nvSpPr>
              <p:spPr bwMode="auto">
                <a:xfrm>
                  <a:off x="3552826" y="8777742"/>
                  <a:ext cx="30163" cy="454025"/>
                </a:xfrm>
                <a:prstGeom prst="rect">
                  <a:avLst/>
                </a:prstGeom>
                <a:solidFill>
                  <a:srgbClr val="CB5A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29" name="Rectangle 774"/>
                <p:cNvSpPr>
                  <a:spLocks noChangeArrowheads="1"/>
                </p:cNvSpPr>
                <p:nvPr/>
              </p:nvSpPr>
              <p:spPr bwMode="auto">
                <a:xfrm>
                  <a:off x="2278064" y="8774567"/>
                  <a:ext cx="34925" cy="457200"/>
                </a:xfrm>
                <a:prstGeom prst="rect">
                  <a:avLst/>
                </a:prstGeom>
                <a:solidFill>
                  <a:srgbClr val="F5854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30" name="Rectangle 775"/>
                <p:cNvSpPr>
                  <a:spLocks noChangeArrowheads="1"/>
                </p:cNvSpPr>
                <p:nvPr/>
              </p:nvSpPr>
              <p:spPr bwMode="auto">
                <a:xfrm>
                  <a:off x="2355851" y="8774567"/>
                  <a:ext cx="28575" cy="457200"/>
                </a:xfrm>
                <a:prstGeom prst="rect">
                  <a:avLst/>
                </a:prstGeom>
                <a:solidFill>
                  <a:srgbClr val="F5854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31" name="Rectangle 776"/>
                <p:cNvSpPr>
                  <a:spLocks noChangeArrowheads="1"/>
                </p:cNvSpPr>
                <p:nvPr/>
              </p:nvSpPr>
              <p:spPr bwMode="auto">
                <a:xfrm>
                  <a:off x="2427289" y="8774567"/>
                  <a:ext cx="30163" cy="457200"/>
                </a:xfrm>
                <a:prstGeom prst="rect">
                  <a:avLst/>
                </a:prstGeom>
                <a:solidFill>
                  <a:srgbClr val="F5854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32" name="Rectangle 777"/>
                <p:cNvSpPr>
                  <a:spLocks noChangeArrowheads="1"/>
                </p:cNvSpPr>
                <p:nvPr/>
              </p:nvSpPr>
              <p:spPr bwMode="auto">
                <a:xfrm>
                  <a:off x="2500314" y="8774567"/>
                  <a:ext cx="34925" cy="457200"/>
                </a:xfrm>
                <a:prstGeom prst="rect">
                  <a:avLst/>
                </a:prstGeom>
                <a:solidFill>
                  <a:srgbClr val="F5854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33" name="Rectangle 778"/>
                <p:cNvSpPr>
                  <a:spLocks noChangeArrowheads="1"/>
                </p:cNvSpPr>
                <p:nvPr/>
              </p:nvSpPr>
              <p:spPr bwMode="auto">
                <a:xfrm>
                  <a:off x="2578101" y="8774567"/>
                  <a:ext cx="28575" cy="457200"/>
                </a:xfrm>
                <a:prstGeom prst="rect">
                  <a:avLst/>
                </a:prstGeom>
                <a:solidFill>
                  <a:srgbClr val="F5854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34" name="Rectangle 779"/>
                <p:cNvSpPr>
                  <a:spLocks noChangeArrowheads="1"/>
                </p:cNvSpPr>
                <p:nvPr/>
              </p:nvSpPr>
              <p:spPr bwMode="auto">
                <a:xfrm>
                  <a:off x="2649539" y="8774567"/>
                  <a:ext cx="30163" cy="457200"/>
                </a:xfrm>
                <a:prstGeom prst="rect">
                  <a:avLst/>
                </a:prstGeom>
                <a:solidFill>
                  <a:srgbClr val="F5854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35" name="Rectangle 780"/>
                <p:cNvSpPr>
                  <a:spLocks noChangeArrowheads="1"/>
                </p:cNvSpPr>
                <p:nvPr/>
              </p:nvSpPr>
              <p:spPr bwMode="auto">
                <a:xfrm>
                  <a:off x="2722564" y="8774567"/>
                  <a:ext cx="34925" cy="457200"/>
                </a:xfrm>
                <a:prstGeom prst="rect">
                  <a:avLst/>
                </a:prstGeom>
                <a:solidFill>
                  <a:srgbClr val="F5854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36" name="Rectangle 781"/>
                <p:cNvSpPr>
                  <a:spLocks noChangeArrowheads="1"/>
                </p:cNvSpPr>
                <p:nvPr/>
              </p:nvSpPr>
              <p:spPr bwMode="auto">
                <a:xfrm>
                  <a:off x="2800351" y="8774567"/>
                  <a:ext cx="30163" cy="457200"/>
                </a:xfrm>
                <a:prstGeom prst="rect">
                  <a:avLst/>
                </a:prstGeom>
                <a:solidFill>
                  <a:srgbClr val="F5854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37" name="Rectangle 782"/>
                <p:cNvSpPr>
                  <a:spLocks noChangeArrowheads="1"/>
                </p:cNvSpPr>
                <p:nvPr/>
              </p:nvSpPr>
              <p:spPr bwMode="auto">
                <a:xfrm>
                  <a:off x="2871789" y="8774567"/>
                  <a:ext cx="30163" cy="457200"/>
                </a:xfrm>
                <a:prstGeom prst="rect">
                  <a:avLst/>
                </a:prstGeom>
                <a:solidFill>
                  <a:srgbClr val="F5854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38" name="Rectangle 783"/>
                <p:cNvSpPr>
                  <a:spLocks noChangeArrowheads="1"/>
                </p:cNvSpPr>
                <p:nvPr/>
              </p:nvSpPr>
              <p:spPr bwMode="auto">
                <a:xfrm>
                  <a:off x="2944814" y="8774567"/>
                  <a:ext cx="34925" cy="457200"/>
                </a:xfrm>
                <a:prstGeom prst="rect">
                  <a:avLst/>
                </a:prstGeom>
                <a:solidFill>
                  <a:srgbClr val="F5854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39" name="Rectangle 784"/>
                <p:cNvSpPr>
                  <a:spLocks noChangeArrowheads="1"/>
                </p:cNvSpPr>
                <p:nvPr/>
              </p:nvSpPr>
              <p:spPr bwMode="auto">
                <a:xfrm>
                  <a:off x="3022601" y="8774567"/>
                  <a:ext cx="30163" cy="457200"/>
                </a:xfrm>
                <a:prstGeom prst="rect">
                  <a:avLst/>
                </a:prstGeom>
                <a:solidFill>
                  <a:srgbClr val="F5854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40" name="Rectangle 785"/>
                <p:cNvSpPr>
                  <a:spLocks noChangeArrowheads="1"/>
                </p:cNvSpPr>
                <p:nvPr/>
              </p:nvSpPr>
              <p:spPr bwMode="auto">
                <a:xfrm>
                  <a:off x="3094039" y="8774567"/>
                  <a:ext cx="30163" cy="457200"/>
                </a:xfrm>
                <a:prstGeom prst="rect">
                  <a:avLst/>
                </a:prstGeom>
                <a:solidFill>
                  <a:srgbClr val="F5854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41" name="Rectangle 786"/>
                <p:cNvSpPr>
                  <a:spLocks noChangeArrowheads="1"/>
                </p:cNvSpPr>
                <p:nvPr/>
              </p:nvSpPr>
              <p:spPr bwMode="auto">
                <a:xfrm>
                  <a:off x="3167064" y="8774567"/>
                  <a:ext cx="34925" cy="457200"/>
                </a:xfrm>
                <a:prstGeom prst="rect">
                  <a:avLst/>
                </a:prstGeom>
                <a:solidFill>
                  <a:srgbClr val="F5854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42" name="Rectangle 787"/>
                <p:cNvSpPr>
                  <a:spLocks noChangeArrowheads="1"/>
                </p:cNvSpPr>
                <p:nvPr/>
              </p:nvSpPr>
              <p:spPr bwMode="auto">
                <a:xfrm>
                  <a:off x="3244851" y="8774567"/>
                  <a:ext cx="30163" cy="457200"/>
                </a:xfrm>
                <a:prstGeom prst="rect">
                  <a:avLst/>
                </a:prstGeom>
                <a:solidFill>
                  <a:srgbClr val="F5854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43" name="Rectangle 788"/>
                <p:cNvSpPr>
                  <a:spLocks noChangeArrowheads="1"/>
                </p:cNvSpPr>
                <p:nvPr/>
              </p:nvSpPr>
              <p:spPr bwMode="auto">
                <a:xfrm>
                  <a:off x="3317876" y="8774567"/>
                  <a:ext cx="33338" cy="457200"/>
                </a:xfrm>
                <a:prstGeom prst="rect">
                  <a:avLst/>
                </a:prstGeom>
                <a:solidFill>
                  <a:srgbClr val="F5854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44" name="Rectangle 789"/>
                <p:cNvSpPr>
                  <a:spLocks noChangeArrowheads="1"/>
                </p:cNvSpPr>
                <p:nvPr/>
              </p:nvSpPr>
              <p:spPr bwMode="auto">
                <a:xfrm>
                  <a:off x="3394076" y="8774567"/>
                  <a:ext cx="30163" cy="457200"/>
                </a:xfrm>
                <a:prstGeom prst="rect">
                  <a:avLst/>
                </a:prstGeom>
                <a:solidFill>
                  <a:srgbClr val="F5854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45" name="Rectangle 790"/>
                <p:cNvSpPr>
                  <a:spLocks noChangeArrowheads="1"/>
                </p:cNvSpPr>
                <p:nvPr/>
              </p:nvSpPr>
              <p:spPr bwMode="auto">
                <a:xfrm>
                  <a:off x="3467101" y="8774567"/>
                  <a:ext cx="30163" cy="457200"/>
                </a:xfrm>
                <a:prstGeom prst="rect">
                  <a:avLst/>
                </a:prstGeom>
                <a:solidFill>
                  <a:srgbClr val="F5854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46" name="Rectangle 791"/>
                <p:cNvSpPr>
                  <a:spLocks noChangeArrowheads="1"/>
                </p:cNvSpPr>
                <p:nvPr/>
              </p:nvSpPr>
              <p:spPr bwMode="auto">
                <a:xfrm>
                  <a:off x="3540126" y="8774567"/>
                  <a:ext cx="33338" cy="457200"/>
                </a:xfrm>
                <a:prstGeom prst="rect">
                  <a:avLst/>
                </a:prstGeom>
                <a:solidFill>
                  <a:srgbClr val="F5854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grpSp>
            <p:nvGrpSpPr>
              <p:cNvPr id="147" name="กลุ่ม 491"/>
              <p:cNvGrpSpPr/>
              <p:nvPr/>
            </p:nvGrpSpPr>
            <p:grpSpPr>
              <a:xfrm>
                <a:off x="6293012" y="7099650"/>
                <a:ext cx="3618116" cy="1391275"/>
                <a:chOff x="2257426" y="9297987"/>
                <a:chExt cx="1436688" cy="552450"/>
              </a:xfrm>
            </p:grpSpPr>
            <p:sp>
              <p:nvSpPr>
                <p:cNvPr id="148" name="Rectangle 792"/>
                <p:cNvSpPr>
                  <a:spLocks noChangeArrowheads="1"/>
                </p:cNvSpPr>
                <p:nvPr/>
              </p:nvSpPr>
              <p:spPr bwMode="auto">
                <a:xfrm>
                  <a:off x="2257426" y="9297987"/>
                  <a:ext cx="1436688" cy="552450"/>
                </a:xfrm>
                <a:prstGeom prst="rect">
                  <a:avLst/>
                </a:prstGeom>
                <a:solidFill>
                  <a:srgbClr val="30A0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49" name="Rectangle 793"/>
                <p:cNvSpPr>
                  <a:spLocks noChangeArrowheads="1"/>
                </p:cNvSpPr>
                <p:nvPr/>
              </p:nvSpPr>
              <p:spPr bwMode="auto">
                <a:xfrm>
                  <a:off x="2328863" y="9353550"/>
                  <a:ext cx="34925" cy="454025"/>
                </a:xfrm>
                <a:prstGeom prst="rect">
                  <a:avLst/>
                </a:prstGeom>
                <a:solidFill>
                  <a:srgbClr val="168A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50" name="Rectangle 794"/>
                <p:cNvSpPr>
                  <a:spLocks noChangeArrowheads="1"/>
                </p:cNvSpPr>
                <p:nvPr/>
              </p:nvSpPr>
              <p:spPr bwMode="auto">
                <a:xfrm>
                  <a:off x="2406651" y="9353550"/>
                  <a:ext cx="30163" cy="454025"/>
                </a:xfrm>
                <a:prstGeom prst="rect">
                  <a:avLst/>
                </a:prstGeom>
                <a:solidFill>
                  <a:srgbClr val="168A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51" name="Rectangle 795"/>
                <p:cNvSpPr>
                  <a:spLocks noChangeArrowheads="1"/>
                </p:cNvSpPr>
                <p:nvPr/>
              </p:nvSpPr>
              <p:spPr bwMode="auto">
                <a:xfrm>
                  <a:off x="2479676" y="9353550"/>
                  <a:ext cx="30163" cy="454025"/>
                </a:xfrm>
                <a:prstGeom prst="rect">
                  <a:avLst/>
                </a:prstGeom>
                <a:solidFill>
                  <a:srgbClr val="168A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52" name="Rectangle 796"/>
                <p:cNvSpPr>
                  <a:spLocks noChangeArrowheads="1"/>
                </p:cNvSpPr>
                <p:nvPr/>
              </p:nvSpPr>
              <p:spPr bwMode="auto">
                <a:xfrm>
                  <a:off x="2552701" y="9353550"/>
                  <a:ext cx="33338" cy="454025"/>
                </a:xfrm>
                <a:prstGeom prst="rect">
                  <a:avLst/>
                </a:prstGeom>
                <a:solidFill>
                  <a:srgbClr val="168A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53" name="Rectangle 797"/>
                <p:cNvSpPr>
                  <a:spLocks noChangeArrowheads="1"/>
                </p:cNvSpPr>
                <p:nvPr/>
              </p:nvSpPr>
              <p:spPr bwMode="auto">
                <a:xfrm>
                  <a:off x="2628901" y="9353550"/>
                  <a:ext cx="30163" cy="454025"/>
                </a:xfrm>
                <a:prstGeom prst="rect">
                  <a:avLst/>
                </a:prstGeom>
                <a:solidFill>
                  <a:srgbClr val="168A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54" name="Rectangle 798"/>
                <p:cNvSpPr>
                  <a:spLocks noChangeArrowheads="1"/>
                </p:cNvSpPr>
                <p:nvPr/>
              </p:nvSpPr>
              <p:spPr bwMode="auto">
                <a:xfrm>
                  <a:off x="2701926" y="9353550"/>
                  <a:ext cx="30163" cy="454025"/>
                </a:xfrm>
                <a:prstGeom prst="rect">
                  <a:avLst/>
                </a:prstGeom>
                <a:solidFill>
                  <a:srgbClr val="168A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55" name="Rectangle 799"/>
                <p:cNvSpPr>
                  <a:spLocks noChangeArrowheads="1"/>
                </p:cNvSpPr>
                <p:nvPr/>
              </p:nvSpPr>
              <p:spPr bwMode="auto">
                <a:xfrm>
                  <a:off x="2774951" y="9353550"/>
                  <a:ext cx="33338" cy="454025"/>
                </a:xfrm>
                <a:prstGeom prst="rect">
                  <a:avLst/>
                </a:prstGeom>
                <a:solidFill>
                  <a:srgbClr val="168A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56" name="Rectangle 800"/>
                <p:cNvSpPr>
                  <a:spLocks noChangeArrowheads="1"/>
                </p:cNvSpPr>
                <p:nvPr/>
              </p:nvSpPr>
              <p:spPr bwMode="auto">
                <a:xfrm>
                  <a:off x="2851151" y="9353550"/>
                  <a:ext cx="30163" cy="454025"/>
                </a:xfrm>
                <a:prstGeom prst="rect">
                  <a:avLst/>
                </a:prstGeom>
                <a:solidFill>
                  <a:srgbClr val="168A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57" name="Rectangle 801"/>
                <p:cNvSpPr>
                  <a:spLocks noChangeArrowheads="1"/>
                </p:cNvSpPr>
                <p:nvPr/>
              </p:nvSpPr>
              <p:spPr bwMode="auto">
                <a:xfrm>
                  <a:off x="2924176" y="9353550"/>
                  <a:ext cx="30163" cy="454025"/>
                </a:xfrm>
                <a:prstGeom prst="rect">
                  <a:avLst/>
                </a:prstGeom>
                <a:solidFill>
                  <a:srgbClr val="168A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58" name="Rectangle 802"/>
                <p:cNvSpPr>
                  <a:spLocks noChangeArrowheads="1"/>
                </p:cNvSpPr>
                <p:nvPr/>
              </p:nvSpPr>
              <p:spPr bwMode="auto">
                <a:xfrm>
                  <a:off x="2997201" y="9353550"/>
                  <a:ext cx="33338" cy="454025"/>
                </a:xfrm>
                <a:prstGeom prst="rect">
                  <a:avLst/>
                </a:prstGeom>
                <a:solidFill>
                  <a:srgbClr val="168A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59" name="Rectangle 803"/>
                <p:cNvSpPr>
                  <a:spLocks noChangeArrowheads="1"/>
                </p:cNvSpPr>
                <p:nvPr/>
              </p:nvSpPr>
              <p:spPr bwMode="auto">
                <a:xfrm>
                  <a:off x="3073401" y="9353550"/>
                  <a:ext cx="30163" cy="454025"/>
                </a:xfrm>
                <a:prstGeom prst="rect">
                  <a:avLst/>
                </a:prstGeom>
                <a:solidFill>
                  <a:srgbClr val="168A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60" name="Rectangle 804"/>
                <p:cNvSpPr>
                  <a:spLocks noChangeArrowheads="1"/>
                </p:cNvSpPr>
                <p:nvPr/>
              </p:nvSpPr>
              <p:spPr bwMode="auto">
                <a:xfrm>
                  <a:off x="3146426" y="9353550"/>
                  <a:ext cx="33338" cy="454025"/>
                </a:xfrm>
                <a:prstGeom prst="rect">
                  <a:avLst/>
                </a:prstGeom>
                <a:solidFill>
                  <a:srgbClr val="168A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61" name="Rectangle 805"/>
                <p:cNvSpPr>
                  <a:spLocks noChangeArrowheads="1"/>
                </p:cNvSpPr>
                <p:nvPr/>
              </p:nvSpPr>
              <p:spPr bwMode="auto">
                <a:xfrm>
                  <a:off x="3222626" y="9353550"/>
                  <a:ext cx="30163" cy="454025"/>
                </a:xfrm>
                <a:prstGeom prst="rect">
                  <a:avLst/>
                </a:prstGeom>
                <a:solidFill>
                  <a:srgbClr val="168A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62" name="Rectangle 806"/>
                <p:cNvSpPr>
                  <a:spLocks noChangeArrowheads="1"/>
                </p:cNvSpPr>
                <p:nvPr/>
              </p:nvSpPr>
              <p:spPr bwMode="auto">
                <a:xfrm>
                  <a:off x="3295651" y="9353550"/>
                  <a:ext cx="30163" cy="454025"/>
                </a:xfrm>
                <a:prstGeom prst="rect">
                  <a:avLst/>
                </a:prstGeom>
                <a:solidFill>
                  <a:srgbClr val="168A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63" name="Rectangle 807"/>
                <p:cNvSpPr>
                  <a:spLocks noChangeArrowheads="1"/>
                </p:cNvSpPr>
                <p:nvPr/>
              </p:nvSpPr>
              <p:spPr bwMode="auto">
                <a:xfrm>
                  <a:off x="3368676" y="9353550"/>
                  <a:ext cx="33338" cy="454025"/>
                </a:xfrm>
                <a:prstGeom prst="rect">
                  <a:avLst/>
                </a:prstGeom>
                <a:solidFill>
                  <a:srgbClr val="168A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64" name="Rectangle 808"/>
                <p:cNvSpPr>
                  <a:spLocks noChangeArrowheads="1"/>
                </p:cNvSpPr>
                <p:nvPr/>
              </p:nvSpPr>
              <p:spPr bwMode="auto">
                <a:xfrm>
                  <a:off x="3444876" y="9353550"/>
                  <a:ext cx="30163" cy="454025"/>
                </a:xfrm>
                <a:prstGeom prst="rect">
                  <a:avLst/>
                </a:prstGeom>
                <a:solidFill>
                  <a:srgbClr val="168A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65" name="Rectangle 810"/>
                <p:cNvSpPr>
                  <a:spLocks noChangeArrowheads="1"/>
                </p:cNvSpPr>
                <p:nvPr/>
              </p:nvSpPr>
              <p:spPr bwMode="auto">
                <a:xfrm>
                  <a:off x="3517901" y="9353550"/>
                  <a:ext cx="30163" cy="454025"/>
                </a:xfrm>
                <a:prstGeom prst="rect">
                  <a:avLst/>
                </a:prstGeom>
                <a:solidFill>
                  <a:srgbClr val="168A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66" name="Rectangle 811"/>
                <p:cNvSpPr>
                  <a:spLocks noChangeArrowheads="1"/>
                </p:cNvSpPr>
                <p:nvPr/>
              </p:nvSpPr>
              <p:spPr bwMode="auto">
                <a:xfrm>
                  <a:off x="3590926" y="9353550"/>
                  <a:ext cx="34925" cy="454025"/>
                </a:xfrm>
                <a:prstGeom prst="rect">
                  <a:avLst/>
                </a:prstGeom>
                <a:solidFill>
                  <a:srgbClr val="168A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67" name="Rectangle 812"/>
                <p:cNvSpPr>
                  <a:spLocks noChangeArrowheads="1"/>
                </p:cNvSpPr>
                <p:nvPr/>
              </p:nvSpPr>
              <p:spPr bwMode="auto">
                <a:xfrm>
                  <a:off x="2320926" y="9348787"/>
                  <a:ext cx="30163" cy="458788"/>
                </a:xfrm>
                <a:prstGeom prst="rect">
                  <a:avLst/>
                </a:prstGeom>
                <a:solidFill>
                  <a:srgbClr val="41BC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68" name="Rectangle 813"/>
                <p:cNvSpPr>
                  <a:spLocks noChangeArrowheads="1"/>
                </p:cNvSpPr>
                <p:nvPr/>
              </p:nvSpPr>
              <p:spPr bwMode="auto">
                <a:xfrm>
                  <a:off x="2393951" y="9348787"/>
                  <a:ext cx="30163" cy="458788"/>
                </a:xfrm>
                <a:prstGeom prst="rect">
                  <a:avLst/>
                </a:prstGeom>
                <a:solidFill>
                  <a:srgbClr val="41BC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69" name="Rectangle 814"/>
                <p:cNvSpPr>
                  <a:spLocks noChangeArrowheads="1"/>
                </p:cNvSpPr>
                <p:nvPr/>
              </p:nvSpPr>
              <p:spPr bwMode="auto">
                <a:xfrm>
                  <a:off x="2466976" y="9348787"/>
                  <a:ext cx="33338" cy="458788"/>
                </a:xfrm>
                <a:prstGeom prst="rect">
                  <a:avLst/>
                </a:prstGeom>
                <a:solidFill>
                  <a:srgbClr val="41BC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70" name="Rectangle 815"/>
                <p:cNvSpPr>
                  <a:spLocks noChangeArrowheads="1"/>
                </p:cNvSpPr>
                <p:nvPr/>
              </p:nvSpPr>
              <p:spPr bwMode="auto">
                <a:xfrm>
                  <a:off x="2543176" y="9348787"/>
                  <a:ext cx="30163" cy="458788"/>
                </a:xfrm>
                <a:prstGeom prst="rect">
                  <a:avLst/>
                </a:prstGeom>
                <a:solidFill>
                  <a:srgbClr val="41BC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71" name="Rectangle 816"/>
                <p:cNvSpPr>
                  <a:spLocks noChangeArrowheads="1"/>
                </p:cNvSpPr>
                <p:nvPr/>
              </p:nvSpPr>
              <p:spPr bwMode="auto">
                <a:xfrm>
                  <a:off x="2616201" y="9348787"/>
                  <a:ext cx="30163" cy="458788"/>
                </a:xfrm>
                <a:prstGeom prst="rect">
                  <a:avLst/>
                </a:prstGeom>
                <a:solidFill>
                  <a:srgbClr val="41BC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72" name="Rectangle 817"/>
                <p:cNvSpPr>
                  <a:spLocks noChangeArrowheads="1"/>
                </p:cNvSpPr>
                <p:nvPr/>
              </p:nvSpPr>
              <p:spPr bwMode="auto">
                <a:xfrm>
                  <a:off x="2689226" y="9348787"/>
                  <a:ext cx="33338" cy="458788"/>
                </a:xfrm>
                <a:prstGeom prst="rect">
                  <a:avLst/>
                </a:prstGeom>
                <a:solidFill>
                  <a:srgbClr val="41BC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73" name="Rectangle 818"/>
                <p:cNvSpPr>
                  <a:spLocks noChangeArrowheads="1"/>
                </p:cNvSpPr>
                <p:nvPr/>
              </p:nvSpPr>
              <p:spPr bwMode="auto">
                <a:xfrm>
                  <a:off x="2765426" y="9348787"/>
                  <a:ext cx="30163" cy="458788"/>
                </a:xfrm>
                <a:prstGeom prst="rect">
                  <a:avLst/>
                </a:prstGeom>
                <a:solidFill>
                  <a:srgbClr val="41BC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74" name="Rectangle 819"/>
                <p:cNvSpPr>
                  <a:spLocks noChangeArrowheads="1"/>
                </p:cNvSpPr>
                <p:nvPr/>
              </p:nvSpPr>
              <p:spPr bwMode="auto">
                <a:xfrm>
                  <a:off x="2838451" y="9348787"/>
                  <a:ext cx="34925" cy="458788"/>
                </a:xfrm>
                <a:prstGeom prst="rect">
                  <a:avLst/>
                </a:prstGeom>
                <a:solidFill>
                  <a:srgbClr val="41BC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75" name="Rectangle 820"/>
                <p:cNvSpPr>
                  <a:spLocks noChangeArrowheads="1"/>
                </p:cNvSpPr>
                <p:nvPr/>
              </p:nvSpPr>
              <p:spPr bwMode="auto">
                <a:xfrm>
                  <a:off x="2914651" y="9348787"/>
                  <a:ext cx="30163" cy="458788"/>
                </a:xfrm>
                <a:prstGeom prst="rect">
                  <a:avLst/>
                </a:prstGeom>
                <a:solidFill>
                  <a:srgbClr val="41BC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76" name="Rectangle 821"/>
                <p:cNvSpPr>
                  <a:spLocks noChangeArrowheads="1"/>
                </p:cNvSpPr>
                <p:nvPr/>
              </p:nvSpPr>
              <p:spPr bwMode="auto">
                <a:xfrm>
                  <a:off x="2987676" y="9348787"/>
                  <a:ext cx="30163" cy="458788"/>
                </a:xfrm>
                <a:prstGeom prst="rect">
                  <a:avLst/>
                </a:prstGeom>
                <a:solidFill>
                  <a:srgbClr val="41BC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77" name="Rectangle 822"/>
                <p:cNvSpPr>
                  <a:spLocks noChangeArrowheads="1"/>
                </p:cNvSpPr>
                <p:nvPr/>
              </p:nvSpPr>
              <p:spPr bwMode="auto">
                <a:xfrm>
                  <a:off x="3060701" y="9348787"/>
                  <a:ext cx="34925" cy="458788"/>
                </a:xfrm>
                <a:prstGeom prst="rect">
                  <a:avLst/>
                </a:prstGeom>
                <a:solidFill>
                  <a:srgbClr val="41BC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78" name="Rectangle 823"/>
                <p:cNvSpPr>
                  <a:spLocks noChangeArrowheads="1"/>
                </p:cNvSpPr>
                <p:nvPr/>
              </p:nvSpPr>
              <p:spPr bwMode="auto">
                <a:xfrm>
                  <a:off x="3136901" y="9348787"/>
                  <a:ext cx="30163" cy="458788"/>
                </a:xfrm>
                <a:prstGeom prst="rect">
                  <a:avLst/>
                </a:prstGeom>
                <a:solidFill>
                  <a:srgbClr val="41BC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79" name="Rectangle 824"/>
                <p:cNvSpPr>
                  <a:spLocks noChangeArrowheads="1"/>
                </p:cNvSpPr>
                <p:nvPr/>
              </p:nvSpPr>
              <p:spPr bwMode="auto">
                <a:xfrm>
                  <a:off x="3209926" y="9348787"/>
                  <a:ext cx="30163" cy="458788"/>
                </a:xfrm>
                <a:prstGeom prst="rect">
                  <a:avLst/>
                </a:prstGeom>
                <a:solidFill>
                  <a:srgbClr val="41BC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80" name="Rectangle 825"/>
                <p:cNvSpPr>
                  <a:spLocks noChangeArrowheads="1"/>
                </p:cNvSpPr>
                <p:nvPr/>
              </p:nvSpPr>
              <p:spPr bwMode="auto">
                <a:xfrm>
                  <a:off x="3282951" y="9348787"/>
                  <a:ext cx="34925" cy="458788"/>
                </a:xfrm>
                <a:prstGeom prst="rect">
                  <a:avLst/>
                </a:prstGeom>
                <a:solidFill>
                  <a:srgbClr val="41BC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81" name="Rectangle 826"/>
                <p:cNvSpPr>
                  <a:spLocks noChangeArrowheads="1"/>
                </p:cNvSpPr>
                <p:nvPr/>
              </p:nvSpPr>
              <p:spPr bwMode="auto">
                <a:xfrm>
                  <a:off x="3360739" y="9348787"/>
                  <a:ext cx="28575" cy="458788"/>
                </a:xfrm>
                <a:prstGeom prst="rect">
                  <a:avLst/>
                </a:prstGeom>
                <a:solidFill>
                  <a:srgbClr val="41BC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82" name="Rectangle 827"/>
                <p:cNvSpPr>
                  <a:spLocks noChangeArrowheads="1"/>
                </p:cNvSpPr>
                <p:nvPr/>
              </p:nvSpPr>
              <p:spPr bwMode="auto">
                <a:xfrm>
                  <a:off x="3432176" y="9348787"/>
                  <a:ext cx="30163" cy="458788"/>
                </a:xfrm>
                <a:prstGeom prst="rect">
                  <a:avLst/>
                </a:prstGeom>
                <a:solidFill>
                  <a:srgbClr val="41BC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83" name="Rectangle 828"/>
                <p:cNvSpPr>
                  <a:spLocks noChangeArrowheads="1"/>
                </p:cNvSpPr>
                <p:nvPr/>
              </p:nvSpPr>
              <p:spPr bwMode="auto">
                <a:xfrm>
                  <a:off x="3505201" y="9348787"/>
                  <a:ext cx="34925" cy="458788"/>
                </a:xfrm>
                <a:prstGeom prst="rect">
                  <a:avLst/>
                </a:prstGeom>
                <a:solidFill>
                  <a:srgbClr val="41BC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84" name="Rectangle 829"/>
                <p:cNvSpPr>
                  <a:spLocks noChangeArrowheads="1"/>
                </p:cNvSpPr>
                <p:nvPr/>
              </p:nvSpPr>
              <p:spPr bwMode="auto">
                <a:xfrm>
                  <a:off x="3582989" y="9348787"/>
                  <a:ext cx="28575" cy="458788"/>
                </a:xfrm>
                <a:prstGeom prst="rect">
                  <a:avLst/>
                </a:prstGeom>
                <a:solidFill>
                  <a:srgbClr val="41BC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grpSp>
            <p:nvGrpSpPr>
              <p:cNvPr id="185" name="กลุ่ม 415"/>
              <p:cNvGrpSpPr/>
              <p:nvPr/>
            </p:nvGrpSpPr>
            <p:grpSpPr>
              <a:xfrm>
                <a:off x="6267027" y="4347046"/>
                <a:ext cx="3618116" cy="1391275"/>
                <a:chOff x="692151" y="8698908"/>
                <a:chExt cx="1436688" cy="552450"/>
              </a:xfrm>
            </p:grpSpPr>
            <p:sp>
              <p:nvSpPr>
                <p:cNvPr id="186" name="Rectangle 718"/>
                <p:cNvSpPr>
                  <a:spLocks noChangeArrowheads="1"/>
                </p:cNvSpPr>
                <p:nvPr/>
              </p:nvSpPr>
              <p:spPr bwMode="auto">
                <a:xfrm>
                  <a:off x="692151" y="8698908"/>
                  <a:ext cx="1436688" cy="552450"/>
                </a:xfrm>
                <a:prstGeom prst="rect">
                  <a:avLst/>
                </a:prstGeom>
                <a:solidFill>
                  <a:srgbClr val="99CB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87" name="Rectangle 719"/>
                <p:cNvSpPr>
                  <a:spLocks noChangeArrowheads="1"/>
                </p:cNvSpPr>
                <p:nvPr/>
              </p:nvSpPr>
              <p:spPr bwMode="auto">
                <a:xfrm>
                  <a:off x="763589" y="8754471"/>
                  <a:ext cx="34925" cy="454025"/>
                </a:xfrm>
                <a:prstGeom prst="rect">
                  <a:avLst/>
                </a:prstGeom>
                <a:solidFill>
                  <a:srgbClr val="7CA8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88" name="Rectangle 720"/>
                <p:cNvSpPr>
                  <a:spLocks noChangeArrowheads="1"/>
                </p:cNvSpPr>
                <p:nvPr/>
              </p:nvSpPr>
              <p:spPr bwMode="auto">
                <a:xfrm>
                  <a:off x="841376" y="8754471"/>
                  <a:ext cx="30163" cy="454025"/>
                </a:xfrm>
                <a:prstGeom prst="rect">
                  <a:avLst/>
                </a:prstGeom>
                <a:solidFill>
                  <a:srgbClr val="7CA8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89" name="Rectangle 721"/>
                <p:cNvSpPr>
                  <a:spLocks noChangeArrowheads="1"/>
                </p:cNvSpPr>
                <p:nvPr/>
              </p:nvSpPr>
              <p:spPr bwMode="auto">
                <a:xfrm>
                  <a:off x="914401" y="8754471"/>
                  <a:ext cx="30163" cy="454025"/>
                </a:xfrm>
                <a:prstGeom prst="rect">
                  <a:avLst/>
                </a:prstGeom>
                <a:solidFill>
                  <a:srgbClr val="7CA8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90" name="Rectangle 722"/>
                <p:cNvSpPr>
                  <a:spLocks noChangeArrowheads="1"/>
                </p:cNvSpPr>
                <p:nvPr/>
              </p:nvSpPr>
              <p:spPr bwMode="auto">
                <a:xfrm>
                  <a:off x="985839" y="8754471"/>
                  <a:ext cx="34925" cy="454025"/>
                </a:xfrm>
                <a:prstGeom prst="rect">
                  <a:avLst/>
                </a:prstGeom>
                <a:solidFill>
                  <a:srgbClr val="7CA8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91" name="Rectangle 723"/>
                <p:cNvSpPr>
                  <a:spLocks noChangeArrowheads="1"/>
                </p:cNvSpPr>
                <p:nvPr/>
              </p:nvSpPr>
              <p:spPr bwMode="auto">
                <a:xfrm>
                  <a:off x="1063626" y="8754471"/>
                  <a:ext cx="30163" cy="454025"/>
                </a:xfrm>
                <a:prstGeom prst="rect">
                  <a:avLst/>
                </a:prstGeom>
                <a:solidFill>
                  <a:srgbClr val="7CA8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92" name="Rectangle 724"/>
                <p:cNvSpPr>
                  <a:spLocks noChangeArrowheads="1"/>
                </p:cNvSpPr>
                <p:nvPr/>
              </p:nvSpPr>
              <p:spPr bwMode="auto">
                <a:xfrm>
                  <a:off x="1136651" y="8754471"/>
                  <a:ext cx="30163" cy="454025"/>
                </a:xfrm>
                <a:prstGeom prst="rect">
                  <a:avLst/>
                </a:prstGeom>
                <a:solidFill>
                  <a:srgbClr val="7CA8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93" name="Rectangle 725"/>
                <p:cNvSpPr>
                  <a:spLocks noChangeArrowheads="1"/>
                </p:cNvSpPr>
                <p:nvPr/>
              </p:nvSpPr>
              <p:spPr bwMode="auto">
                <a:xfrm>
                  <a:off x="1209676" y="8754471"/>
                  <a:ext cx="33338" cy="454025"/>
                </a:xfrm>
                <a:prstGeom prst="rect">
                  <a:avLst/>
                </a:prstGeom>
                <a:solidFill>
                  <a:srgbClr val="7CA8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94" name="Rectangle 726"/>
                <p:cNvSpPr>
                  <a:spLocks noChangeArrowheads="1"/>
                </p:cNvSpPr>
                <p:nvPr/>
              </p:nvSpPr>
              <p:spPr bwMode="auto">
                <a:xfrm>
                  <a:off x="1285876" y="8754471"/>
                  <a:ext cx="30163" cy="454025"/>
                </a:xfrm>
                <a:prstGeom prst="rect">
                  <a:avLst/>
                </a:prstGeom>
                <a:solidFill>
                  <a:srgbClr val="7CA8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95" name="Rectangle 727"/>
                <p:cNvSpPr>
                  <a:spLocks noChangeArrowheads="1"/>
                </p:cNvSpPr>
                <p:nvPr/>
              </p:nvSpPr>
              <p:spPr bwMode="auto">
                <a:xfrm>
                  <a:off x="1358901" y="8754471"/>
                  <a:ext cx="30163" cy="454025"/>
                </a:xfrm>
                <a:prstGeom prst="rect">
                  <a:avLst/>
                </a:prstGeom>
                <a:solidFill>
                  <a:srgbClr val="7CA8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96" name="Rectangle 728"/>
                <p:cNvSpPr>
                  <a:spLocks noChangeArrowheads="1"/>
                </p:cNvSpPr>
                <p:nvPr/>
              </p:nvSpPr>
              <p:spPr bwMode="auto">
                <a:xfrm>
                  <a:off x="1431926" y="8754471"/>
                  <a:ext cx="33338" cy="454025"/>
                </a:xfrm>
                <a:prstGeom prst="rect">
                  <a:avLst/>
                </a:prstGeom>
                <a:solidFill>
                  <a:srgbClr val="7CA8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97" name="Rectangle 729"/>
                <p:cNvSpPr>
                  <a:spLocks noChangeArrowheads="1"/>
                </p:cNvSpPr>
                <p:nvPr/>
              </p:nvSpPr>
              <p:spPr bwMode="auto">
                <a:xfrm>
                  <a:off x="1508126" y="8754471"/>
                  <a:ext cx="30163" cy="454025"/>
                </a:xfrm>
                <a:prstGeom prst="rect">
                  <a:avLst/>
                </a:prstGeom>
                <a:solidFill>
                  <a:srgbClr val="7CA8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98" name="Rectangle 730"/>
                <p:cNvSpPr>
                  <a:spLocks noChangeArrowheads="1"/>
                </p:cNvSpPr>
                <p:nvPr/>
              </p:nvSpPr>
              <p:spPr bwMode="auto">
                <a:xfrm>
                  <a:off x="1581151" y="8754471"/>
                  <a:ext cx="33338" cy="454025"/>
                </a:xfrm>
                <a:prstGeom prst="rect">
                  <a:avLst/>
                </a:prstGeom>
                <a:solidFill>
                  <a:srgbClr val="7CA8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99" name="Rectangle 731"/>
                <p:cNvSpPr>
                  <a:spLocks noChangeArrowheads="1"/>
                </p:cNvSpPr>
                <p:nvPr/>
              </p:nvSpPr>
              <p:spPr bwMode="auto">
                <a:xfrm>
                  <a:off x="1657351" y="8754471"/>
                  <a:ext cx="30163" cy="454025"/>
                </a:xfrm>
                <a:prstGeom prst="rect">
                  <a:avLst/>
                </a:prstGeom>
                <a:solidFill>
                  <a:srgbClr val="7CA8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00" name="Rectangle 732"/>
                <p:cNvSpPr>
                  <a:spLocks noChangeArrowheads="1"/>
                </p:cNvSpPr>
                <p:nvPr/>
              </p:nvSpPr>
              <p:spPr bwMode="auto">
                <a:xfrm>
                  <a:off x="1730376" y="8754471"/>
                  <a:ext cx="30163" cy="454025"/>
                </a:xfrm>
                <a:prstGeom prst="rect">
                  <a:avLst/>
                </a:prstGeom>
                <a:solidFill>
                  <a:srgbClr val="7CA8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01" name="Rectangle 733"/>
                <p:cNvSpPr>
                  <a:spLocks noChangeArrowheads="1"/>
                </p:cNvSpPr>
                <p:nvPr/>
              </p:nvSpPr>
              <p:spPr bwMode="auto">
                <a:xfrm>
                  <a:off x="1803401" y="8754471"/>
                  <a:ext cx="33338" cy="454025"/>
                </a:xfrm>
                <a:prstGeom prst="rect">
                  <a:avLst/>
                </a:prstGeom>
                <a:solidFill>
                  <a:srgbClr val="7CA8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02" name="Rectangle 734"/>
                <p:cNvSpPr>
                  <a:spLocks noChangeArrowheads="1"/>
                </p:cNvSpPr>
                <p:nvPr/>
              </p:nvSpPr>
              <p:spPr bwMode="auto">
                <a:xfrm>
                  <a:off x="1879601" y="8754471"/>
                  <a:ext cx="30163" cy="454025"/>
                </a:xfrm>
                <a:prstGeom prst="rect">
                  <a:avLst/>
                </a:prstGeom>
                <a:solidFill>
                  <a:srgbClr val="7CA8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03" name="Rectangle 735"/>
                <p:cNvSpPr>
                  <a:spLocks noChangeArrowheads="1"/>
                </p:cNvSpPr>
                <p:nvPr/>
              </p:nvSpPr>
              <p:spPr bwMode="auto">
                <a:xfrm>
                  <a:off x="1952626" y="8754471"/>
                  <a:ext cx="30163" cy="454025"/>
                </a:xfrm>
                <a:prstGeom prst="rect">
                  <a:avLst/>
                </a:prstGeom>
                <a:solidFill>
                  <a:srgbClr val="7CA8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04" name="Rectangle 736"/>
                <p:cNvSpPr>
                  <a:spLocks noChangeArrowheads="1"/>
                </p:cNvSpPr>
                <p:nvPr/>
              </p:nvSpPr>
              <p:spPr bwMode="auto">
                <a:xfrm>
                  <a:off x="2025651" y="8754471"/>
                  <a:ext cx="33338" cy="454025"/>
                </a:xfrm>
                <a:prstGeom prst="rect">
                  <a:avLst/>
                </a:prstGeom>
                <a:solidFill>
                  <a:srgbClr val="7CA8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05" name="Rectangle 737"/>
                <p:cNvSpPr>
                  <a:spLocks noChangeArrowheads="1"/>
                </p:cNvSpPr>
                <p:nvPr/>
              </p:nvSpPr>
              <p:spPr bwMode="auto">
                <a:xfrm>
                  <a:off x="755651" y="8751296"/>
                  <a:ext cx="30163" cy="457200"/>
                </a:xfrm>
                <a:prstGeom prst="rect">
                  <a:avLst/>
                </a:prstGeom>
                <a:solidFill>
                  <a:srgbClr val="B8D87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06" name="Rectangle 738"/>
                <p:cNvSpPr>
                  <a:spLocks noChangeArrowheads="1"/>
                </p:cNvSpPr>
                <p:nvPr/>
              </p:nvSpPr>
              <p:spPr bwMode="auto">
                <a:xfrm>
                  <a:off x="828676" y="8751296"/>
                  <a:ext cx="30163" cy="457200"/>
                </a:xfrm>
                <a:prstGeom prst="rect">
                  <a:avLst/>
                </a:prstGeom>
                <a:solidFill>
                  <a:srgbClr val="B8D87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07" name="Rectangle 739"/>
                <p:cNvSpPr>
                  <a:spLocks noChangeArrowheads="1"/>
                </p:cNvSpPr>
                <p:nvPr/>
              </p:nvSpPr>
              <p:spPr bwMode="auto">
                <a:xfrm>
                  <a:off x="901701" y="8751296"/>
                  <a:ext cx="33338" cy="457200"/>
                </a:xfrm>
                <a:prstGeom prst="rect">
                  <a:avLst/>
                </a:prstGeom>
                <a:solidFill>
                  <a:srgbClr val="B8D87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08" name="Rectangle 740"/>
                <p:cNvSpPr>
                  <a:spLocks noChangeArrowheads="1"/>
                </p:cNvSpPr>
                <p:nvPr/>
              </p:nvSpPr>
              <p:spPr bwMode="auto">
                <a:xfrm>
                  <a:off x="977901" y="8751296"/>
                  <a:ext cx="30163" cy="457200"/>
                </a:xfrm>
                <a:prstGeom prst="rect">
                  <a:avLst/>
                </a:prstGeom>
                <a:solidFill>
                  <a:srgbClr val="B8D87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09" name="Rectangle 741"/>
                <p:cNvSpPr>
                  <a:spLocks noChangeArrowheads="1"/>
                </p:cNvSpPr>
                <p:nvPr/>
              </p:nvSpPr>
              <p:spPr bwMode="auto">
                <a:xfrm>
                  <a:off x="1050926" y="8751296"/>
                  <a:ext cx="30163" cy="457200"/>
                </a:xfrm>
                <a:prstGeom prst="rect">
                  <a:avLst/>
                </a:prstGeom>
                <a:solidFill>
                  <a:srgbClr val="B8D87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10" name="Rectangle 742"/>
                <p:cNvSpPr>
                  <a:spLocks noChangeArrowheads="1"/>
                </p:cNvSpPr>
                <p:nvPr/>
              </p:nvSpPr>
              <p:spPr bwMode="auto">
                <a:xfrm>
                  <a:off x="1123951" y="8751296"/>
                  <a:ext cx="33338" cy="457200"/>
                </a:xfrm>
                <a:prstGeom prst="rect">
                  <a:avLst/>
                </a:prstGeom>
                <a:solidFill>
                  <a:srgbClr val="B8D87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11" name="Rectangle 743"/>
                <p:cNvSpPr>
                  <a:spLocks noChangeArrowheads="1"/>
                </p:cNvSpPr>
                <p:nvPr/>
              </p:nvSpPr>
              <p:spPr bwMode="auto">
                <a:xfrm>
                  <a:off x="1200151" y="8751296"/>
                  <a:ext cx="30163" cy="457200"/>
                </a:xfrm>
                <a:prstGeom prst="rect">
                  <a:avLst/>
                </a:prstGeom>
                <a:solidFill>
                  <a:srgbClr val="B8D87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12" name="Rectangle 744"/>
                <p:cNvSpPr>
                  <a:spLocks noChangeArrowheads="1"/>
                </p:cNvSpPr>
                <p:nvPr/>
              </p:nvSpPr>
              <p:spPr bwMode="auto">
                <a:xfrm>
                  <a:off x="1273176" y="8751296"/>
                  <a:ext cx="33338" cy="457200"/>
                </a:xfrm>
                <a:prstGeom prst="rect">
                  <a:avLst/>
                </a:prstGeom>
                <a:solidFill>
                  <a:srgbClr val="B8D87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13" name="Rectangle 745"/>
                <p:cNvSpPr>
                  <a:spLocks noChangeArrowheads="1"/>
                </p:cNvSpPr>
                <p:nvPr/>
              </p:nvSpPr>
              <p:spPr bwMode="auto">
                <a:xfrm>
                  <a:off x="1349376" y="8751296"/>
                  <a:ext cx="30163" cy="457200"/>
                </a:xfrm>
                <a:prstGeom prst="rect">
                  <a:avLst/>
                </a:prstGeom>
                <a:solidFill>
                  <a:srgbClr val="B8D87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14" name="Rectangle 746"/>
                <p:cNvSpPr>
                  <a:spLocks noChangeArrowheads="1"/>
                </p:cNvSpPr>
                <p:nvPr/>
              </p:nvSpPr>
              <p:spPr bwMode="auto">
                <a:xfrm>
                  <a:off x="1422401" y="8751296"/>
                  <a:ext cx="30163" cy="457200"/>
                </a:xfrm>
                <a:prstGeom prst="rect">
                  <a:avLst/>
                </a:prstGeom>
                <a:solidFill>
                  <a:srgbClr val="B8D87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15" name="Rectangle 747"/>
                <p:cNvSpPr>
                  <a:spLocks noChangeArrowheads="1"/>
                </p:cNvSpPr>
                <p:nvPr/>
              </p:nvSpPr>
              <p:spPr bwMode="auto">
                <a:xfrm>
                  <a:off x="1495426" y="8751296"/>
                  <a:ext cx="33338" cy="457200"/>
                </a:xfrm>
                <a:prstGeom prst="rect">
                  <a:avLst/>
                </a:prstGeom>
                <a:solidFill>
                  <a:srgbClr val="B8D87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16" name="Rectangle 748"/>
                <p:cNvSpPr>
                  <a:spLocks noChangeArrowheads="1"/>
                </p:cNvSpPr>
                <p:nvPr/>
              </p:nvSpPr>
              <p:spPr bwMode="auto">
                <a:xfrm>
                  <a:off x="1571626" y="8751296"/>
                  <a:ext cx="30163" cy="457200"/>
                </a:xfrm>
                <a:prstGeom prst="rect">
                  <a:avLst/>
                </a:prstGeom>
                <a:solidFill>
                  <a:srgbClr val="B8D87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17" name="Rectangle 749"/>
                <p:cNvSpPr>
                  <a:spLocks noChangeArrowheads="1"/>
                </p:cNvSpPr>
                <p:nvPr/>
              </p:nvSpPr>
              <p:spPr bwMode="auto">
                <a:xfrm>
                  <a:off x="1644651" y="8751296"/>
                  <a:ext cx="30163" cy="457200"/>
                </a:xfrm>
                <a:prstGeom prst="rect">
                  <a:avLst/>
                </a:prstGeom>
                <a:solidFill>
                  <a:srgbClr val="B8D87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18" name="Rectangle 750"/>
                <p:cNvSpPr>
                  <a:spLocks noChangeArrowheads="1"/>
                </p:cNvSpPr>
                <p:nvPr/>
              </p:nvSpPr>
              <p:spPr bwMode="auto">
                <a:xfrm>
                  <a:off x="1717676" y="8751296"/>
                  <a:ext cx="34925" cy="457200"/>
                </a:xfrm>
                <a:prstGeom prst="rect">
                  <a:avLst/>
                </a:prstGeom>
                <a:solidFill>
                  <a:srgbClr val="B8D87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19" name="Rectangle 751"/>
                <p:cNvSpPr>
                  <a:spLocks noChangeArrowheads="1"/>
                </p:cNvSpPr>
                <p:nvPr/>
              </p:nvSpPr>
              <p:spPr bwMode="auto">
                <a:xfrm>
                  <a:off x="1793876" y="8751296"/>
                  <a:ext cx="30163" cy="457200"/>
                </a:xfrm>
                <a:prstGeom prst="rect">
                  <a:avLst/>
                </a:prstGeom>
                <a:solidFill>
                  <a:srgbClr val="B8D87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20" name="Rectangle 752"/>
                <p:cNvSpPr>
                  <a:spLocks noChangeArrowheads="1"/>
                </p:cNvSpPr>
                <p:nvPr/>
              </p:nvSpPr>
              <p:spPr bwMode="auto">
                <a:xfrm>
                  <a:off x="1866901" y="8751296"/>
                  <a:ext cx="30163" cy="457200"/>
                </a:xfrm>
                <a:prstGeom prst="rect">
                  <a:avLst/>
                </a:prstGeom>
                <a:solidFill>
                  <a:srgbClr val="B8D87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21" name="Rectangle 753"/>
                <p:cNvSpPr>
                  <a:spLocks noChangeArrowheads="1"/>
                </p:cNvSpPr>
                <p:nvPr/>
              </p:nvSpPr>
              <p:spPr bwMode="auto">
                <a:xfrm>
                  <a:off x="1939926" y="8751296"/>
                  <a:ext cx="34925" cy="457200"/>
                </a:xfrm>
                <a:prstGeom prst="rect">
                  <a:avLst/>
                </a:prstGeom>
                <a:solidFill>
                  <a:srgbClr val="B8D87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22" name="Rectangle 754"/>
                <p:cNvSpPr>
                  <a:spLocks noChangeArrowheads="1"/>
                </p:cNvSpPr>
                <p:nvPr/>
              </p:nvSpPr>
              <p:spPr bwMode="auto">
                <a:xfrm>
                  <a:off x="2017714" y="8751296"/>
                  <a:ext cx="28575" cy="457200"/>
                </a:xfrm>
                <a:prstGeom prst="rect">
                  <a:avLst/>
                </a:prstGeom>
                <a:solidFill>
                  <a:srgbClr val="B8D87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grpSp>
        <p:grpSp>
          <p:nvGrpSpPr>
            <p:cNvPr id="223" name="กลุ่ม 130"/>
            <p:cNvGrpSpPr/>
            <p:nvPr/>
          </p:nvGrpSpPr>
          <p:grpSpPr>
            <a:xfrm>
              <a:off x="1379848" y="5170717"/>
              <a:ext cx="7204758" cy="1329558"/>
              <a:chOff x="13637980" y="4184592"/>
              <a:chExt cx="7204758" cy="1329558"/>
            </a:xfrm>
          </p:grpSpPr>
          <p:sp>
            <p:nvSpPr>
              <p:cNvPr id="224" name="Teardrop 16"/>
              <p:cNvSpPr/>
              <p:nvPr/>
            </p:nvSpPr>
            <p:spPr bwMode="auto">
              <a:xfrm rot="8100000">
                <a:off x="13637980" y="4251690"/>
                <a:ext cx="895064" cy="895297"/>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a:defRPr/>
                </a:pPr>
                <a:endParaRPr lang="en-US" dirty="0"/>
              </a:p>
            </p:txBody>
          </p:sp>
          <p:sp>
            <p:nvSpPr>
              <p:cNvPr id="225" name="TextBox 224"/>
              <p:cNvSpPr txBox="1"/>
              <p:nvPr/>
            </p:nvSpPr>
            <p:spPr>
              <a:xfrm>
                <a:off x="14785723" y="4184592"/>
                <a:ext cx="6057015" cy="1329558"/>
              </a:xfrm>
              <a:prstGeom prst="rect">
                <a:avLst/>
              </a:prstGeom>
              <a:noFill/>
            </p:spPr>
            <p:txBody>
              <a:bodyPr wrap="square" lIns="219419" tIns="109710" rIns="219419" bIns="109710" rtlCol="0">
                <a:spAutoFit/>
              </a:bodyPr>
              <a:lstStyle/>
              <a:p>
                <a:r>
                  <a:rPr lang="en-US" sz="2400" dirty="0">
                    <a:solidFill>
                      <a:schemeClr val="bg1">
                        <a:lumMod val="65000"/>
                      </a:schemeClr>
                    </a:solidFill>
                    <a:latin typeface="Lato" pitchFamily="34" charset="0"/>
                    <a:ea typeface="Lato" pitchFamily="34" charset="0"/>
                    <a:cs typeface="Lato" pitchFamily="34" charset="0"/>
                  </a:rPr>
                  <a:t>Lorem Ipsum has two main data statistical this </a:t>
                </a:r>
                <a:r>
                  <a:rPr lang="en-US" sz="2400" dirty="0" smtClean="0">
                    <a:solidFill>
                      <a:schemeClr val="bg1">
                        <a:lumMod val="65000"/>
                      </a:schemeClr>
                    </a:solidFill>
                    <a:latin typeface="Lato" pitchFamily="34" charset="0"/>
                    <a:ea typeface="Lato" pitchFamily="34" charset="0"/>
                    <a:cs typeface="Lato" pitchFamily="34" charset="0"/>
                  </a:rPr>
                  <a:t>methodologies important analysis summarizes.</a:t>
                </a:r>
                <a:endParaRPr lang="en-US" sz="2400" dirty="0">
                  <a:solidFill>
                    <a:schemeClr val="bg1">
                      <a:lumMod val="65000"/>
                    </a:schemeClr>
                  </a:solidFill>
                  <a:latin typeface="Lato" pitchFamily="34" charset="0"/>
                  <a:ea typeface="Lato" pitchFamily="34" charset="0"/>
                  <a:cs typeface="Lato" pitchFamily="34" charset="0"/>
                </a:endParaRPr>
              </a:p>
            </p:txBody>
          </p:sp>
          <p:sp>
            <p:nvSpPr>
              <p:cNvPr id="226" name="Freeform 33"/>
              <p:cNvSpPr>
                <a:spLocks noChangeArrowheads="1"/>
              </p:cNvSpPr>
              <p:nvPr/>
            </p:nvSpPr>
            <p:spPr bwMode="auto">
              <a:xfrm>
                <a:off x="13842556" y="4463296"/>
                <a:ext cx="527213" cy="554671"/>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grpSp>
          <p:nvGrpSpPr>
            <p:cNvPr id="227" name="กลุ่ม 130"/>
            <p:cNvGrpSpPr/>
            <p:nvPr/>
          </p:nvGrpSpPr>
          <p:grpSpPr>
            <a:xfrm>
              <a:off x="1379848" y="7082449"/>
              <a:ext cx="7204758" cy="1329558"/>
              <a:chOff x="13637980" y="4184592"/>
              <a:chExt cx="7204758" cy="1329558"/>
            </a:xfrm>
          </p:grpSpPr>
          <p:sp>
            <p:nvSpPr>
              <p:cNvPr id="228" name="Teardrop 16"/>
              <p:cNvSpPr/>
              <p:nvPr/>
            </p:nvSpPr>
            <p:spPr bwMode="auto">
              <a:xfrm rot="8100000">
                <a:off x="13637980" y="4251690"/>
                <a:ext cx="895064" cy="895297"/>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a:defRPr/>
                </a:pPr>
                <a:endParaRPr lang="en-US" dirty="0"/>
              </a:p>
            </p:txBody>
          </p:sp>
          <p:sp>
            <p:nvSpPr>
              <p:cNvPr id="229" name="TextBox 228"/>
              <p:cNvSpPr txBox="1"/>
              <p:nvPr/>
            </p:nvSpPr>
            <p:spPr>
              <a:xfrm>
                <a:off x="14785723" y="4184592"/>
                <a:ext cx="6057015" cy="1329558"/>
              </a:xfrm>
              <a:prstGeom prst="rect">
                <a:avLst/>
              </a:prstGeom>
              <a:noFill/>
            </p:spPr>
            <p:txBody>
              <a:bodyPr wrap="square" lIns="219419" tIns="109710" rIns="219419" bIns="109710" rtlCol="0">
                <a:spAutoFit/>
              </a:bodyPr>
              <a:lstStyle/>
              <a:p>
                <a:r>
                  <a:rPr lang="en-US" sz="2400" dirty="0">
                    <a:solidFill>
                      <a:schemeClr val="bg1">
                        <a:lumMod val="65000"/>
                      </a:schemeClr>
                    </a:solidFill>
                    <a:latin typeface="Lato" pitchFamily="34" charset="0"/>
                    <a:ea typeface="Lato" pitchFamily="34" charset="0"/>
                    <a:cs typeface="Lato" pitchFamily="34" charset="0"/>
                  </a:rPr>
                  <a:t>Lorem Ipsum has two main data statistical this </a:t>
                </a:r>
                <a:r>
                  <a:rPr lang="en-US" sz="2400" dirty="0" smtClean="0">
                    <a:solidFill>
                      <a:schemeClr val="bg1">
                        <a:lumMod val="65000"/>
                      </a:schemeClr>
                    </a:solidFill>
                    <a:latin typeface="Lato" pitchFamily="34" charset="0"/>
                    <a:ea typeface="Lato" pitchFamily="34" charset="0"/>
                    <a:cs typeface="Lato" pitchFamily="34" charset="0"/>
                  </a:rPr>
                  <a:t>methodologies important analysis summarizes.</a:t>
                </a:r>
                <a:endParaRPr lang="en-US" sz="2400" dirty="0">
                  <a:solidFill>
                    <a:schemeClr val="bg1">
                      <a:lumMod val="65000"/>
                    </a:schemeClr>
                  </a:solidFill>
                  <a:latin typeface="Lato" pitchFamily="34" charset="0"/>
                  <a:ea typeface="Lato" pitchFamily="34" charset="0"/>
                  <a:cs typeface="Lato" pitchFamily="34" charset="0"/>
                </a:endParaRPr>
              </a:p>
            </p:txBody>
          </p:sp>
          <p:sp>
            <p:nvSpPr>
              <p:cNvPr id="230" name="Freeform 33"/>
              <p:cNvSpPr>
                <a:spLocks noChangeArrowheads="1"/>
              </p:cNvSpPr>
              <p:nvPr/>
            </p:nvSpPr>
            <p:spPr bwMode="auto">
              <a:xfrm>
                <a:off x="13842556" y="4463296"/>
                <a:ext cx="527213" cy="554671"/>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grpSp>
          <p:nvGrpSpPr>
            <p:cNvPr id="231" name="กลุ่ม 130"/>
            <p:cNvGrpSpPr/>
            <p:nvPr/>
          </p:nvGrpSpPr>
          <p:grpSpPr>
            <a:xfrm>
              <a:off x="1379848" y="9034831"/>
              <a:ext cx="7204758" cy="1329558"/>
              <a:chOff x="13637980" y="4184592"/>
              <a:chExt cx="7204758" cy="1329558"/>
            </a:xfrm>
          </p:grpSpPr>
          <p:sp>
            <p:nvSpPr>
              <p:cNvPr id="232" name="Teardrop 16"/>
              <p:cNvSpPr/>
              <p:nvPr/>
            </p:nvSpPr>
            <p:spPr bwMode="auto">
              <a:xfrm rot="8100000">
                <a:off x="13637980" y="4251690"/>
                <a:ext cx="895064" cy="895297"/>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a:defRPr/>
                </a:pPr>
                <a:endParaRPr lang="en-US" dirty="0"/>
              </a:p>
            </p:txBody>
          </p:sp>
          <p:sp>
            <p:nvSpPr>
              <p:cNvPr id="233" name="TextBox 232"/>
              <p:cNvSpPr txBox="1"/>
              <p:nvPr/>
            </p:nvSpPr>
            <p:spPr>
              <a:xfrm>
                <a:off x="14785723" y="4184592"/>
                <a:ext cx="6057015" cy="1329558"/>
              </a:xfrm>
              <a:prstGeom prst="rect">
                <a:avLst/>
              </a:prstGeom>
              <a:noFill/>
            </p:spPr>
            <p:txBody>
              <a:bodyPr wrap="square" lIns="219419" tIns="109710" rIns="219419" bIns="109710" rtlCol="0">
                <a:spAutoFit/>
              </a:bodyPr>
              <a:lstStyle/>
              <a:p>
                <a:r>
                  <a:rPr lang="en-US" sz="2400" dirty="0">
                    <a:solidFill>
                      <a:schemeClr val="bg1">
                        <a:lumMod val="65000"/>
                      </a:schemeClr>
                    </a:solidFill>
                    <a:latin typeface="Lato" pitchFamily="34" charset="0"/>
                    <a:ea typeface="Lato" pitchFamily="34" charset="0"/>
                    <a:cs typeface="Lato" pitchFamily="34" charset="0"/>
                  </a:rPr>
                  <a:t>Lorem Ipsum has two main data statistical this </a:t>
                </a:r>
                <a:r>
                  <a:rPr lang="en-US" sz="2400" dirty="0" smtClean="0">
                    <a:solidFill>
                      <a:schemeClr val="bg1">
                        <a:lumMod val="65000"/>
                      </a:schemeClr>
                    </a:solidFill>
                    <a:latin typeface="Lato" pitchFamily="34" charset="0"/>
                    <a:ea typeface="Lato" pitchFamily="34" charset="0"/>
                    <a:cs typeface="Lato" pitchFamily="34" charset="0"/>
                  </a:rPr>
                  <a:t>methodologies important analysis summarizes.</a:t>
                </a:r>
                <a:endParaRPr lang="en-US" sz="2400" dirty="0">
                  <a:solidFill>
                    <a:schemeClr val="bg1">
                      <a:lumMod val="65000"/>
                    </a:schemeClr>
                  </a:solidFill>
                  <a:latin typeface="Lato" pitchFamily="34" charset="0"/>
                  <a:ea typeface="Lato" pitchFamily="34" charset="0"/>
                  <a:cs typeface="Lato" pitchFamily="34" charset="0"/>
                </a:endParaRPr>
              </a:p>
            </p:txBody>
          </p:sp>
          <p:sp>
            <p:nvSpPr>
              <p:cNvPr id="234" name="Freeform 33"/>
              <p:cNvSpPr>
                <a:spLocks noChangeArrowheads="1"/>
              </p:cNvSpPr>
              <p:nvPr/>
            </p:nvSpPr>
            <p:spPr bwMode="auto">
              <a:xfrm>
                <a:off x="13842556" y="4463296"/>
                <a:ext cx="527213" cy="554671"/>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grpSp>
          <p:nvGrpSpPr>
            <p:cNvPr id="235" name="กลุ่ม 130"/>
            <p:cNvGrpSpPr/>
            <p:nvPr/>
          </p:nvGrpSpPr>
          <p:grpSpPr>
            <a:xfrm>
              <a:off x="1370777" y="10786242"/>
              <a:ext cx="7204758" cy="1329558"/>
              <a:chOff x="13637980" y="4184592"/>
              <a:chExt cx="7204758" cy="1329558"/>
            </a:xfrm>
          </p:grpSpPr>
          <p:sp>
            <p:nvSpPr>
              <p:cNvPr id="236" name="Teardrop 16"/>
              <p:cNvSpPr/>
              <p:nvPr/>
            </p:nvSpPr>
            <p:spPr bwMode="auto">
              <a:xfrm rot="8100000">
                <a:off x="13637980" y="4251690"/>
                <a:ext cx="895064" cy="895297"/>
              </a:xfrm>
              <a:prstGeom prst="teardrop">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a:defRPr/>
                </a:pPr>
                <a:endParaRPr lang="en-US" dirty="0"/>
              </a:p>
            </p:txBody>
          </p:sp>
          <p:sp>
            <p:nvSpPr>
              <p:cNvPr id="237" name="TextBox 236"/>
              <p:cNvSpPr txBox="1"/>
              <p:nvPr/>
            </p:nvSpPr>
            <p:spPr>
              <a:xfrm>
                <a:off x="14785723" y="4184592"/>
                <a:ext cx="6057015" cy="1329558"/>
              </a:xfrm>
              <a:prstGeom prst="rect">
                <a:avLst/>
              </a:prstGeom>
              <a:noFill/>
            </p:spPr>
            <p:txBody>
              <a:bodyPr wrap="square" lIns="219419" tIns="109710" rIns="219419" bIns="109710" rtlCol="0">
                <a:spAutoFit/>
              </a:bodyPr>
              <a:lstStyle/>
              <a:p>
                <a:r>
                  <a:rPr lang="en-US" sz="2400" dirty="0">
                    <a:solidFill>
                      <a:schemeClr val="bg1">
                        <a:lumMod val="65000"/>
                      </a:schemeClr>
                    </a:solidFill>
                    <a:latin typeface="Lato" pitchFamily="34" charset="0"/>
                    <a:ea typeface="Lato" pitchFamily="34" charset="0"/>
                    <a:cs typeface="Lato" pitchFamily="34" charset="0"/>
                  </a:rPr>
                  <a:t>Lorem Ipsum has two main data statistical this </a:t>
                </a:r>
                <a:r>
                  <a:rPr lang="en-US" sz="2400" dirty="0" smtClean="0">
                    <a:solidFill>
                      <a:schemeClr val="bg1">
                        <a:lumMod val="65000"/>
                      </a:schemeClr>
                    </a:solidFill>
                    <a:latin typeface="Lato" pitchFamily="34" charset="0"/>
                    <a:ea typeface="Lato" pitchFamily="34" charset="0"/>
                    <a:cs typeface="Lato" pitchFamily="34" charset="0"/>
                  </a:rPr>
                  <a:t>methodologies important analysis summarizes.</a:t>
                </a:r>
                <a:endParaRPr lang="en-US" sz="2400" dirty="0">
                  <a:solidFill>
                    <a:schemeClr val="bg1">
                      <a:lumMod val="65000"/>
                    </a:schemeClr>
                  </a:solidFill>
                  <a:latin typeface="Lato" pitchFamily="34" charset="0"/>
                  <a:ea typeface="Lato" pitchFamily="34" charset="0"/>
                  <a:cs typeface="Lato" pitchFamily="34" charset="0"/>
                </a:endParaRPr>
              </a:p>
            </p:txBody>
          </p:sp>
          <p:sp>
            <p:nvSpPr>
              <p:cNvPr id="238" name="Freeform 33"/>
              <p:cNvSpPr>
                <a:spLocks noChangeArrowheads="1"/>
              </p:cNvSpPr>
              <p:nvPr/>
            </p:nvSpPr>
            <p:spPr bwMode="auto">
              <a:xfrm>
                <a:off x="13842556" y="4463296"/>
                <a:ext cx="527213" cy="554671"/>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grpSp>
    </p:spTree>
    <p:extLst>
      <p:ext uri="{BB962C8B-B14F-4D97-AF65-F5344CB8AC3E}">
        <p14:creationId xmlns:p14="http://schemas.microsoft.com/office/powerpoint/2010/main" val="112250694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8717103" y="304800"/>
            <a:ext cx="6873734" cy="1295400"/>
            <a:chOff x="12920366" y="4046312"/>
            <a:chExt cx="6873734" cy="1295400"/>
          </a:xfrm>
        </p:grpSpPr>
        <p:sp>
          <p:nvSpPr>
            <p:cNvPr id="11" name="Title 20"/>
            <p:cNvSpPr txBox="1">
              <a:spLocks/>
            </p:cNvSpPr>
            <p:nvPr/>
          </p:nvSpPr>
          <p:spPr bwMode="auto">
            <a:xfrm>
              <a:off x="12996566" y="4615347"/>
              <a:ext cx="6637448" cy="726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gn="ct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a:t>
              </a:r>
              <a:r>
                <a:rPr lang="pt-BR" sz="2400" dirty="0" err="1" smtClean="0">
                  <a:solidFill>
                    <a:schemeClr val="bg1">
                      <a:lumMod val="75000"/>
                    </a:schemeClr>
                  </a:solidFill>
                  <a:latin typeface="Lato" pitchFamily="34" charset="0"/>
                  <a:ea typeface="Lato" pitchFamily="34" charset="0"/>
                  <a:cs typeface="Lato" pitchFamily="34" charset="0"/>
                </a:rPr>
                <a:t>sit</a:t>
              </a:r>
              <a:r>
                <a:rPr lang="pt-BR" sz="2400" dirty="0" smtClean="0">
                  <a:solidFill>
                    <a:schemeClr val="bg1">
                      <a:lumMod val="75000"/>
                    </a:schemeClr>
                  </a:solidFill>
                  <a:latin typeface="Lato" pitchFamily="34" charset="0"/>
                  <a:ea typeface="Lato" pitchFamily="34" charset="0"/>
                  <a:cs typeface="Lato" pitchFamily="34" charset="0"/>
                </a:rPr>
                <a:t> </a:t>
              </a:r>
              <a:r>
                <a:rPr lang="pt-BR" sz="2400" dirty="0" err="1" smtClean="0">
                  <a:solidFill>
                    <a:schemeClr val="bg1">
                      <a:lumMod val="75000"/>
                    </a:schemeClr>
                  </a:solidFill>
                  <a:latin typeface="Lato" pitchFamily="34" charset="0"/>
                  <a:ea typeface="Lato" pitchFamily="34" charset="0"/>
                  <a:cs typeface="Lato" pitchFamily="34" charset="0"/>
                </a:rPr>
                <a:t>amet</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12" name="TextBox 11"/>
            <p:cNvSpPr txBox="1"/>
            <p:nvPr/>
          </p:nvSpPr>
          <p:spPr>
            <a:xfrm>
              <a:off x="12920366" y="4046312"/>
              <a:ext cx="6873734" cy="630942"/>
            </a:xfrm>
            <a:prstGeom prst="rect">
              <a:avLst/>
            </a:prstGeom>
            <a:noFill/>
          </p:spPr>
          <p:txBody>
            <a:bodyPr wrap="square" rtlCol="0">
              <a:spAutoFit/>
            </a:bodyPr>
            <a:lstStyle/>
            <a:p>
              <a:pPr algn="ctr"/>
              <a:r>
                <a:rPr lang="en-US" sz="3500" b="1" dirty="0" smtClean="0">
                  <a:solidFill>
                    <a:schemeClr val="accent3"/>
                  </a:solidFill>
                  <a:latin typeface="Lato Black" charset="0"/>
                  <a:ea typeface="Lato Black" charset="0"/>
                  <a:cs typeface="Lato Black" charset="0"/>
                </a:rPr>
                <a:t>PRESENT</a:t>
              </a:r>
              <a:r>
                <a:rPr lang="en-US" sz="3500" b="1" dirty="0" smtClean="0">
                  <a:solidFill>
                    <a:schemeClr val="accent6"/>
                  </a:solidFill>
                  <a:latin typeface="Lato Black" charset="0"/>
                  <a:ea typeface="Lato Black" charset="0"/>
                  <a:cs typeface="Lato Black" charset="0"/>
                </a:rPr>
                <a:t> </a:t>
              </a:r>
              <a:r>
                <a:rPr lang="en-US" sz="3500" b="1" dirty="0" smtClean="0">
                  <a:solidFill>
                    <a:schemeClr val="accent1"/>
                  </a:solidFill>
                  <a:latin typeface="Lato Black" charset="0"/>
                  <a:ea typeface="Lato Black" charset="0"/>
                  <a:cs typeface="Lato Black" charset="0"/>
                </a:rPr>
                <a:t>HERE</a:t>
              </a:r>
            </a:p>
          </p:txBody>
        </p:sp>
      </p:grpSp>
      <p:grpSp>
        <p:nvGrpSpPr>
          <p:cNvPr id="24" name="Group 23"/>
          <p:cNvGrpSpPr/>
          <p:nvPr/>
        </p:nvGrpSpPr>
        <p:grpSpPr>
          <a:xfrm>
            <a:off x="2332037" y="10058400"/>
            <a:ext cx="19583400" cy="2971800"/>
            <a:chOff x="2332037" y="10058400"/>
            <a:chExt cx="19583400" cy="2971800"/>
          </a:xfrm>
        </p:grpSpPr>
        <p:sp>
          <p:nvSpPr>
            <p:cNvPr id="13" name="TextBox 30"/>
            <p:cNvSpPr txBox="1">
              <a:spLocks noChangeArrowheads="1"/>
            </p:cNvSpPr>
            <p:nvPr/>
          </p:nvSpPr>
          <p:spPr bwMode="auto">
            <a:xfrm>
              <a:off x="2408981" y="11017341"/>
              <a:ext cx="19506456" cy="2012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algn="just" eaLnBrk="1" hangingPunct="1">
                <a:lnSpc>
                  <a:spcPct val="130000"/>
                </a:lnSpc>
              </a:pPr>
              <a:r>
                <a:rPr lang="pt-BR" sz="2400" dirty="0">
                  <a:solidFill>
                    <a:schemeClr val="bg1">
                      <a:lumMod val="65000"/>
                    </a:schemeClr>
                  </a:solidFill>
                  <a:latin typeface="Lato" pitchFamily="34" charset="0"/>
                  <a:ea typeface="Lato" pitchFamily="34" charset="0"/>
                  <a:cs typeface="Lato" pitchFamily="34" charset="0"/>
                </a:rPr>
                <a:t>Lorem ipsum dolor sit amet, consectetur adipiscing elit. Aliquam tincidunt ante nec sem congue </a:t>
              </a:r>
              <a:r>
                <a:rPr lang="pt-BR" sz="2400" dirty="0" smtClean="0">
                  <a:solidFill>
                    <a:schemeClr val="bg1">
                      <a:lumMod val="65000"/>
                    </a:schemeClr>
                  </a:solidFill>
                  <a:latin typeface="Lato" pitchFamily="34" charset="0"/>
                  <a:ea typeface="Lato" pitchFamily="34" charset="0"/>
                  <a:cs typeface="Lato" pitchFamily="34" charset="0"/>
                </a:rPr>
                <a:t>conva ornare ante </a:t>
              </a:r>
              <a:r>
                <a:rPr lang="pt-BR" sz="2400" dirty="0">
                  <a:solidFill>
                    <a:schemeClr val="bg1">
                      <a:lumMod val="65000"/>
                    </a:schemeClr>
                  </a:solidFill>
                  <a:latin typeface="Lato" pitchFamily="34" charset="0"/>
                  <a:ea typeface="Lato" pitchFamily="34" charset="0"/>
                  <a:cs typeface="Lato" pitchFamily="34" charset="0"/>
                </a:rPr>
                <a:t>Lorem ipsum dolor sit amet, consectetur adipiscing elit. Aliquam tincidunt ante nec sem congue convallis. Pellentesque vel mauris quis nisl ornare rutrum in id risus. Proin vehicula ut sem et tempus. Interdum et malesuada fames ac ante ipsum primis in faucibus.</a:t>
              </a:r>
              <a:endParaRPr lang="en-US" sz="2400" dirty="0">
                <a:solidFill>
                  <a:schemeClr val="bg1">
                    <a:lumMod val="65000"/>
                  </a:schemeClr>
                </a:solidFill>
                <a:latin typeface="Lato" pitchFamily="34" charset="0"/>
                <a:ea typeface="Lato" pitchFamily="34" charset="0"/>
                <a:cs typeface="Lato" pitchFamily="34" charset="0"/>
              </a:endParaRPr>
            </a:p>
            <a:p>
              <a:pPr algn="just" eaLnBrk="1" hangingPunct="1">
                <a:lnSpc>
                  <a:spcPct val="130000"/>
                </a:lnSpc>
              </a:pPr>
              <a:endParaRPr lang="en-US" sz="2400" dirty="0">
                <a:solidFill>
                  <a:schemeClr val="bg1">
                    <a:lumMod val="65000"/>
                  </a:schemeClr>
                </a:solidFill>
                <a:latin typeface="Lato" pitchFamily="34" charset="0"/>
                <a:ea typeface="Lato" pitchFamily="34" charset="0"/>
                <a:cs typeface="Lato" pitchFamily="34" charset="0"/>
              </a:endParaRPr>
            </a:p>
          </p:txBody>
        </p:sp>
        <p:sp>
          <p:nvSpPr>
            <p:cNvPr id="14" name="TextBox 13"/>
            <p:cNvSpPr txBox="1"/>
            <p:nvPr/>
          </p:nvSpPr>
          <p:spPr bwMode="auto">
            <a:xfrm>
              <a:off x="2332037" y="10058400"/>
              <a:ext cx="4148893" cy="707886"/>
            </a:xfrm>
            <a:prstGeom prst="rect">
              <a:avLst/>
            </a:prstGeom>
            <a:noFill/>
          </p:spPr>
          <p:txBody>
            <a:bodyPr wrap="none">
              <a:spAutoFit/>
            </a:bodyPr>
            <a:lstStyle/>
            <a:p>
              <a:pPr defTabSz="1828434" fontAlgn="auto">
                <a:spcBef>
                  <a:spcPts val="0"/>
                </a:spcBef>
                <a:spcAft>
                  <a:spcPts val="0"/>
                </a:spcAft>
                <a:defRPr/>
              </a:pPr>
              <a:r>
                <a:rPr lang="id-ID" sz="4000" b="1" dirty="0" err="1" smtClean="0">
                  <a:solidFill>
                    <a:schemeClr val="accent3"/>
                  </a:solidFill>
                  <a:latin typeface="Lato" pitchFamily="34" charset="0"/>
                  <a:ea typeface="Lato" pitchFamily="34" charset="0"/>
                  <a:cs typeface="Lato" pitchFamily="34" charset="0"/>
                </a:rPr>
                <a:t>Information</a:t>
              </a:r>
              <a:r>
                <a:rPr lang="id-ID" sz="4000" b="1" dirty="0" smtClean="0">
                  <a:solidFill>
                    <a:schemeClr val="accent3"/>
                  </a:solidFill>
                  <a:latin typeface="Lato" pitchFamily="34" charset="0"/>
                  <a:ea typeface="Lato" pitchFamily="34" charset="0"/>
                  <a:cs typeface="Lato" pitchFamily="34" charset="0"/>
                </a:rPr>
                <a:t> Here</a:t>
              </a:r>
              <a:endParaRPr lang="id-ID" sz="4000" b="1" dirty="0">
                <a:solidFill>
                  <a:schemeClr val="accent3"/>
                </a:solidFill>
                <a:latin typeface="Lato" pitchFamily="34" charset="0"/>
                <a:ea typeface="Lato" pitchFamily="34" charset="0"/>
                <a:cs typeface="Lato" pitchFamily="34" charset="0"/>
              </a:endParaRPr>
            </a:p>
          </p:txBody>
        </p:sp>
      </p:grpSp>
      <p:grpSp>
        <p:nvGrpSpPr>
          <p:cNvPr id="15" name="Group 14"/>
          <p:cNvGrpSpPr/>
          <p:nvPr/>
        </p:nvGrpSpPr>
        <p:grpSpPr>
          <a:xfrm>
            <a:off x="9273885" y="2550235"/>
            <a:ext cx="3929251" cy="726365"/>
            <a:chOff x="6747517" y="12083044"/>
            <a:chExt cx="4575092" cy="845756"/>
          </a:xfrm>
        </p:grpSpPr>
        <p:sp>
          <p:nvSpPr>
            <p:cNvPr id="16" name="Rectangle 15"/>
            <p:cNvSpPr/>
            <p:nvPr/>
          </p:nvSpPr>
          <p:spPr>
            <a:xfrm>
              <a:off x="6747517" y="12268200"/>
              <a:ext cx="533400"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20"/>
            <p:cNvSpPr txBox="1">
              <a:spLocks/>
            </p:cNvSpPr>
            <p:nvPr/>
          </p:nvSpPr>
          <p:spPr bwMode="auto">
            <a:xfrm>
              <a:off x="7239462" y="12083044"/>
              <a:ext cx="4083147" cy="845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err="1" smtClean="0">
                  <a:solidFill>
                    <a:schemeClr val="bg1">
                      <a:lumMod val="75000"/>
                    </a:schemeClr>
                  </a:solidFill>
                  <a:latin typeface="Lato" pitchFamily="34" charset="0"/>
                  <a:ea typeface="Lato" pitchFamily="34" charset="0"/>
                  <a:cs typeface="Lato" pitchFamily="34" charset="0"/>
                </a:rPr>
                <a:t>dolor</a:t>
              </a:r>
              <a:r>
                <a:rPr lang="pt-BR" sz="2400" dirty="0" smtClean="0">
                  <a:solidFill>
                    <a:schemeClr val="bg1">
                      <a:lumMod val="75000"/>
                    </a:schemeClr>
                  </a:solidFill>
                  <a:latin typeface="Lato" pitchFamily="34" charset="0"/>
                  <a:ea typeface="Lato" pitchFamily="34" charset="0"/>
                  <a:cs typeface="Lato" pitchFamily="34" charset="0"/>
                </a:rPr>
                <a:t> </a:t>
              </a:r>
              <a:r>
                <a:rPr lang="pt-BR" sz="2400" dirty="0" err="1" smtClean="0">
                  <a:solidFill>
                    <a:schemeClr val="bg1">
                      <a:lumMod val="75000"/>
                    </a:schemeClr>
                  </a:solidFill>
                  <a:latin typeface="Lato" pitchFamily="34" charset="0"/>
                  <a:ea typeface="Lato" pitchFamily="34" charset="0"/>
                  <a:cs typeface="Lato" pitchFamily="34" charset="0"/>
                </a:rPr>
                <a:t>sit</a:t>
              </a:r>
              <a:endParaRPr lang="en-US" sz="2400" dirty="0">
                <a:solidFill>
                  <a:schemeClr val="bg1">
                    <a:lumMod val="75000"/>
                  </a:schemeClr>
                </a:solidFill>
                <a:latin typeface="Lato" pitchFamily="34" charset="0"/>
                <a:ea typeface="Lato" pitchFamily="34" charset="0"/>
                <a:cs typeface="Lato" pitchFamily="34" charset="0"/>
              </a:endParaRPr>
            </a:p>
          </p:txBody>
        </p:sp>
      </p:grpSp>
      <p:grpSp>
        <p:nvGrpSpPr>
          <p:cNvPr id="18" name="Group 17"/>
          <p:cNvGrpSpPr/>
          <p:nvPr/>
        </p:nvGrpSpPr>
        <p:grpSpPr>
          <a:xfrm>
            <a:off x="16208085" y="2469558"/>
            <a:ext cx="4077445" cy="726365"/>
            <a:chOff x="6747517" y="12098416"/>
            <a:chExt cx="4747644" cy="845756"/>
          </a:xfrm>
        </p:grpSpPr>
        <p:sp>
          <p:nvSpPr>
            <p:cNvPr id="19" name="Rectangle 18"/>
            <p:cNvSpPr/>
            <p:nvPr/>
          </p:nvSpPr>
          <p:spPr>
            <a:xfrm>
              <a:off x="6747517" y="12268200"/>
              <a:ext cx="533400"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itle 20"/>
            <p:cNvSpPr txBox="1">
              <a:spLocks/>
            </p:cNvSpPr>
            <p:nvPr/>
          </p:nvSpPr>
          <p:spPr bwMode="auto">
            <a:xfrm>
              <a:off x="7239462" y="12098416"/>
              <a:ext cx="4255699" cy="845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err="1" smtClean="0">
                  <a:solidFill>
                    <a:schemeClr val="bg1">
                      <a:lumMod val="75000"/>
                    </a:schemeClr>
                  </a:solidFill>
                  <a:latin typeface="Lato" pitchFamily="34" charset="0"/>
                  <a:ea typeface="Lato" pitchFamily="34" charset="0"/>
                  <a:cs typeface="Lato" pitchFamily="34" charset="0"/>
                </a:rPr>
                <a:t>dolor</a:t>
              </a:r>
              <a:r>
                <a:rPr lang="pt-BR" sz="2400" dirty="0" smtClean="0">
                  <a:solidFill>
                    <a:schemeClr val="bg1">
                      <a:lumMod val="75000"/>
                    </a:schemeClr>
                  </a:solidFill>
                  <a:latin typeface="Lato" pitchFamily="34" charset="0"/>
                  <a:ea typeface="Lato" pitchFamily="34" charset="0"/>
                  <a:cs typeface="Lato" pitchFamily="34" charset="0"/>
                </a:rPr>
                <a:t> </a:t>
              </a:r>
              <a:r>
                <a:rPr lang="pt-BR" sz="2400" dirty="0" err="1" smtClean="0">
                  <a:solidFill>
                    <a:schemeClr val="bg1">
                      <a:lumMod val="75000"/>
                    </a:schemeClr>
                  </a:solidFill>
                  <a:latin typeface="Lato" pitchFamily="34" charset="0"/>
                  <a:ea typeface="Lato" pitchFamily="34" charset="0"/>
                  <a:cs typeface="Lato" pitchFamily="34" charset="0"/>
                </a:rPr>
                <a:t>sit</a:t>
              </a:r>
              <a:endParaRPr lang="en-US" sz="2400" dirty="0">
                <a:solidFill>
                  <a:schemeClr val="bg1">
                    <a:lumMod val="75000"/>
                  </a:schemeClr>
                </a:solidFill>
                <a:latin typeface="Lato" pitchFamily="34" charset="0"/>
                <a:ea typeface="Lato" pitchFamily="34" charset="0"/>
                <a:cs typeface="Lato" pitchFamily="34" charset="0"/>
              </a:endParaRPr>
            </a:p>
          </p:txBody>
        </p:sp>
      </p:grpSp>
      <p:grpSp>
        <p:nvGrpSpPr>
          <p:cNvPr id="21" name="Group 20"/>
          <p:cNvGrpSpPr/>
          <p:nvPr/>
        </p:nvGrpSpPr>
        <p:grpSpPr>
          <a:xfrm>
            <a:off x="2408237" y="2523831"/>
            <a:ext cx="4080341" cy="726365"/>
            <a:chOff x="6747517" y="12021353"/>
            <a:chExt cx="4751016" cy="845756"/>
          </a:xfrm>
        </p:grpSpPr>
        <p:sp>
          <p:nvSpPr>
            <p:cNvPr id="22" name="Rectangle 21"/>
            <p:cNvSpPr/>
            <p:nvPr/>
          </p:nvSpPr>
          <p:spPr>
            <a:xfrm>
              <a:off x="6747517" y="12268200"/>
              <a:ext cx="533400" cy="533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20"/>
            <p:cNvSpPr txBox="1">
              <a:spLocks/>
            </p:cNvSpPr>
            <p:nvPr/>
          </p:nvSpPr>
          <p:spPr bwMode="auto">
            <a:xfrm>
              <a:off x="7239462" y="12021353"/>
              <a:ext cx="4259071" cy="845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err="1" smtClean="0">
                  <a:solidFill>
                    <a:schemeClr val="bg1">
                      <a:lumMod val="75000"/>
                    </a:schemeClr>
                  </a:solidFill>
                  <a:latin typeface="Lato" pitchFamily="34" charset="0"/>
                  <a:ea typeface="Lato" pitchFamily="34" charset="0"/>
                  <a:cs typeface="Lato" pitchFamily="34" charset="0"/>
                </a:rPr>
                <a:t>dolor</a:t>
              </a:r>
              <a:r>
                <a:rPr lang="pt-BR" sz="2400" dirty="0" smtClean="0">
                  <a:solidFill>
                    <a:schemeClr val="bg1">
                      <a:lumMod val="75000"/>
                    </a:schemeClr>
                  </a:solidFill>
                  <a:latin typeface="Lato" pitchFamily="34" charset="0"/>
                  <a:ea typeface="Lato" pitchFamily="34" charset="0"/>
                  <a:cs typeface="Lato" pitchFamily="34" charset="0"/>
                </a:rPr>
                <a:t> </a:t>
              </a:r>
              <a:r>
                <a:rPr lang="pt-BR" sz="2400" dirty="0" err="1" smtClean="0">
                  <a:solidFill>
                    <a:schemeClr val="bg1">
                      <a:lumMod val="75000"/>
                    </a:schemeClr>
                  </a:solidFill>
                  <a:latin typeface="Lato" pitchFamily="34" charset="0"/>
                  <a:ea typeface="Lato" pitchFamily="34" charset="0"/>
                  <a:cs typeface="Lato" pitchFamily="34" charset="0"/>
                </a:rPr>
                <a:t>sit</a:t>
              </a:r>
              <a:endParaRPr lang="en-US" sz="2400" dirty="0">
                <a:solidFill>
                  <a:schemeClr val="bg1">
                    <a:lumMod val="75000"/>
                  </a:schemeClr>
                </a:solidFill>
                <a:latin typeface="Lato" pitchFamily="34" charset="0"/>
                <a:ea typeface="Lato" pitchFamily="34" charset="0"/>
                <a:cs typeface="Lato" pitchFamily="34" charset="0"/>
              </a:endParaRPr>
            </a:p>
          </p:txBody>
        </p:sp>
      </p:grpSp>
      <p:sp>
        <p:nvSpPr>
          <p:cNvPr id="2" name="Picture Placeholder 1"/>
          <p:cNvSpPr>
            <a:spLocks noGrp="1"/>
          </p:cNvSpPr>
          <p:nvPr>
            <p:ph type="pic" sz="quarter" idx="10"/>
          </p:nvPr>
        </p:nvSpPr>
        <p:spPr/>
      </p:sp>
      <p:sp>
        <p:nvSpPr>
          <p:cNvPr id="3" name="Picture Placeholder 2"/>
          <p:cNvSpPr>
            <a:spLocks noGrp="1"/>
          </p:cNvSpPr>
          <p:nvPr>
            <p:ph type="pic" sz="quarter" idx="11"/>
          </p:nvPr>
        </p:nvSpPr>
        <p:spPr/>
      </p:sp>
      <p:sp>
        <p:nvSpPr>
          <p:cNvPr id="4" name="Picture Placeholder 3"/>
          <p:cNvSpPr>
            <a:spLocks noGrp="1"/>
          </p:cNvSpPr>
          <p:nvPr>
            <p:ph type="pic" sz="quarter" idx="12"/>
          </p:nvPr>
        </p:nvSpPr>
        <p:spPr/>
      </p:sp>
    </p:spTree>
    <p:extLst>
      <p:ext uri="{BB962C8B-B14F-4D97-AF65-F5344CB8AC3E}">
        <p14:creationId xmlns:p14="http://schemas.microsoft.com/office/powerpoint/2010/main" val="98448794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p:cNvGrpSpPr/>
          <p:nvPr/>
        </p:nvGrpSpPr>
        <p:grpSpPr>
          <a:xfrm>
            <a:off x="8717103" y="304800"/>
            <a:ext cx="6873734" cy="1295400"/>
            <a:chOff x="12920366" y="4046312"/>
            <a:chExt cx="6873734" cy="1295400"/>
          </a:xfrm>
        </p:grpSpPr>
        <p:sp>
          <p:nvSpPr>
            <p:cNvPr id="51" name="Title 20"/>
            <p:cNvSpPr txBox="1">
              <a:spLocks/>
            </p:cNvSpPr>
            <p:nvPr/>
          </p:nvSpPr>
          <p:spPr bwMode="auto">
            <a:xfrm>
              <a:off x="12996566" y="4615347"/>
              <a:ext cx="6637448" cy="726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gn="ct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a:t>
              </a:r>
              <a:r>
                <a:rPr lang="pt-BR" sz="2400" dirty="0" err="1" smtClean="0">
                  <a:solidFill>
                    <a:schemeClr val="bg1">
                      <a:lumMod val="75000"/>
                    </a:schemeClr>
                  </a:solidFill>
                  <a:latin typeface="Lato" pitchFamily="34" charset="0"/>
                  <a:ea typeface="Lato" pitchFamily="34" charset="0"/>
                  <a:cs typeface="Lato" pitchFamily="34" charset="0"/>
                </a:rPr>
                <a:t>sit</a:t>
              </a:r>
              <a:r>
                <a:rPr lang="pt-BR" sz="2400" dirty="0" smtClean="0">
                  <a:solidFill>
                    <a:schemeClr val="bg1">
                      <a:lumMod val="75000"/>
                    </a:schemeClr>
                  </a:solidFill>
                  <a:latin typeface="Lato" pitchFamily="34" charset="0"/>
                  <a:ea typeface="Lato" pitchFamily="34" charset="0"/>
                  <a:cs typeface="Lato" pitchFamily="34" charset="0"/>
                </a:rPr>
                <a:t> </a:t>
              </a:r>
              <a:r>
                <a:rPr lang="pt-BR" sz="2400" dirty="0" err="1" smtClean="0">
                  <a:solidFill>
                    <a:schemeClr val="bg1">
                      <a:lumMod val="75000"/>
                    </a:schemeClr>
                  </a:solidFill>
                  <a:latin typeface="Lato" pitchFamily="34" charset="0"/>
                  <a:ea typeface="Lato" pitchFamily="34" charset="0"/>
                  <a:cs typeface="Lato" pitchFamily="34" charset="0"/>
                </a:rPr>
                <a:t>amet</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52" name="TextBox 51"/>
            <p:cNvSpPr txBox="1"/>
            <p:nvPr/>
          </p:nvSpPr>
          <p:spPr>
            <a:xfrm>
              <a:off x="12920366" y="4046312"/>
              <a:ext cx="6873734" cy="630942"/>
            </a:xfrm>
            <a:prstGeom prst="rect">
              <a:avLst/>
            </a:prstGeom>
            <a:noFill/>
          </p:spPr>
          <p:txBody>
            <a:bodyPr wrap="square" rtlCol="0">
              <a:spAutoFit/>
            </a:bodyPr>
            <a:lstStyle/>
            <a:p>
              <a:pPr algn="ctr"/>
              <a:r>
                <a:rPr lang="en-US" sz="3500" b="1" dirty="0" smtClean="0">
                  <a:solidFill>
                    <a:schemeClr val="accent3"/>
                  </a:solidFill>
                  <a:latin typeface="Lato Black" charset="0"/>
                  <a:ea typeface="Lato Black" charset="0"/>
                  <a:cs typeface="Lato Black" charset="0"/>
                </a:rPr>
                <a:t>PRESENT</a:t>
              </a:r>
              <a:r>
                <a:rPr lang="en-US" sz="3500" b="1" dirty="0" smtClean="0">
                  <a:solidFill>
                    <a:schemeClr val="accent6"/>
                  </a:solidFill>
                  <a:latin typeface="Lato Black" charset="0"/>
                  <a:ea typeface="Lato Black" charset="0"/>
                  <a:cs typeface="Lato Black" charset="0"/>
                </a:rPr>
                <a:t> </a:t>
              </a:r>
              <a:r>
                <a:rPr lang="en-US" sz="3500" b="1" dirty="0" smtClean="0">
                  <a:solidFill>
                    <a:schemeClr val="accent1"/>
                  </a:solidFill>
                  <a:latin typeface="Lato Black" charset="0"/>
                  <a:ea typeface="Lato Black" charset="0"/>
                  <a:cs typeface="Lato Black" charset="0"/>
                </a:rPr>
                <a:t>HERE</a:t>
              </a:r>
            </a:p>
          </p:txBody>
        </p:sp>
      </p:grpSp>
      <p:grpSp>
        <p:nvGrpSpPr>
          <p:cNvPr id="2" name="Group 1"/>
          <p:cNvGrpSpPr/>
          <p:nvPr/>
        </p:nvGrpSpPr>
        <p:grpSpPr>
          <a:xfrm>
            <a:off x="1951037" y="3657600"/>
            <a:ext cx="20104682" cy="8880553"/>
            <a:chOff x="1951037" y="3657600"/>
            <a:chExt cx="20104682" cy="8880553"/>
          </a:xfrm>
        </p:grpSpPr>
        <p:grpSp>
          <p:nvGrpSpPr>
            <p:cNvPr id="43" name="Group 42"/>
            <p:cNvGrpSpPr/>
            <p:nvPr/>
          </p:nvGrpSpPr>
          <p:grpSpPr>
            <a:xfrm flipH="1">
              <a:off x="2121166" y="4775036"/>
              <a:ext cx="7590153" cy="1667117"/>
              <a:chOff x="8871348" y="3276600"/>
              <a:chExt cx="20762203" cy="4694984"/>
            </a:xfrm>
          </p:grpSpPr>
          <p:sp>
            <p:nvSpPr>
              <p:cNvPr id="44" name="Freeform 10"/>
              <p:cNvSpPr>
                <a:spLocks/>
              </p:cNvSpPr>
              <p:nvPr/>
            </p:nvSpPr>
            <p:spPr bwMode="auto">
              <a:xfrm rot="5400000" flipV="1">
                <a:off x="26890350" y="5194448"/>
                <a:ext cx="4654295" cy="832107"/>
              </a:xfrm>
              <a:custGeom>
                <a:avLst/>
                <a:gdLst>
                  <a:gd name="T0" fmla="*/ 588 w 588"/>
                  <a:gd name="T1" fmla="*/ 0 h 142"/>
                  <a:gd name="T2" fmla="*/ 0 w 588"/>
                  <a:gd name="T3" fmla="*/ 0 h 142"/>
                  <a:gd name="T4" fmla="*/ 92 w 588"/>
                  <a:gd name="T5" fmla="*/ 142 h 142"/>
                  <a:gd name="T6" fmla="*/ 496 w 588"/>
                  <a:gd name="T7" fmla="*/ 142 h 142"/>
                  <a:gd name="T8" fmla="*/ 588 w 588"/>
                  <a:gd name="T9" fmla="*/ 0 h 142"/>
                </a:gdLst>
                <a:ahLst/>
                <a:cxnLst>
                  <a:cxn ang="0">
                    <a:pos x="T0" y="T1"/>
                  </a:cxn>
                  <a:cxn ang="0">
                    <a:pos x="T2" y="T3"/>
                  </a:cxn>
                  <a:cxn ang="0">
                    <a:pos x="T4" y="T5"/>
                  </a:cxn>
                  <a:cxn ang="0">
                    <a:pos x="T6" y="T7"/>
                  </a:cxn>
                  <a:cxn ang="0">
                    <a:pos x="T8" y="T9"/>
                  </a:cxn>
                </a:cxnLst>
                <a:rect l="0" t="0" r="r" b="b"/>
                <a:pathLst>
                  <a:path w="588" h="142">
                    <a:moveTo>
                      <a:pt x="588" y="0"/>
                    </a:moveTo>
                    <a:lnTo>
                      <a:pt x="0" y="0"/>
                    </a:lnTo>
                    <a:lnTo>
                      <a:pt x="92" y="142"/>
                    </a:lnTo>
                    <a:lnTo>
                      <a:pt x="496" y="142"/>
                    </a:lnTo>
                    <a:lnTo>
                      <a:pt x="588" y="0"/>
                    </a:lnTo>
                    <a:close/>
                  </a:path>
                </a:pathLst>
              </a:custGeom>
              <a:solidFill>
                <a:schemeClr val="accent4">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5" name="Rectangle 44"/>
              <p:cNvSpPr/>
              <p:nvPr/>
            </p:nvSpPr>
            <p:spPr>
              <a:xfrm rot="5400000">
                <a:off x="16516194" y="-4347602"/>
                <a:ext cx="4654294" cy="1991620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71348" y="3276600"/>
                <a:ext cx="10101043" cy="4694984"/>
              </a:xfrm>
              <a:prstGeom prst="rect">
                <a:avLst/>
              </a:prstGeom>
            </p:spPr>
          </p:pic>
        </p:grpSp>
        <p:grpSp>
          <p:nvGrpSpPr>
            <p:cNvPr id="47" name="Group 46"/>
            <p:cNvGrpSpPr/>
            <p:nvPr/>
          </p:nvGrpSpPr>
          <p:grpSpPr>
            <a:xfrm>
              <a:off x="13368919" y="5984701"/>
              <a:ext cx="8554491" cy="1655068"/>
              <a:chOff x="8871348" y="3276600"/>
              <a:chExt cx="20762203" cy="4661049"/>
            </a:xfrm>
          </p:grpSpPr>
          <p:sp>
            <p:nvSpPr>
              <p:cNvPr id="48" name="Freeform 10"/>
              <p:cNvSpPr>
                <a:spLocks/>
              </p:cNvSpPr>
              <p:nvPr/>
            </p:nvSpPr>
            <p:spPr bwMode="auto">
              <a:xfrm rot="5400000" flipV="1">
                <a:off x="26890350" y="5194448"/>
                <a:ext cx="4654295" cy="832107"/>
              </a:xfrm>
              <a:custGeom>
                <a:avLst/>
                <a:gdLst>
                  <a:gd name="T0" fmla="*/ 588 w 588"/>
                  <a:gd name="T1" fmla="*/ 0 h 142"/>
                  <a:gd name="T2" fmla="*/ 0 w 588"/>
                  <a:gd name="T3" fmla="*/ 0 h 142"/>
                  <a:gd name="T4" fmla="*/ 92 w 588"/>
                  <a:gd name="T5" fmla="*/ 142 h 142"/>
                  <a:gd name="T6" fmla="*/ 496 w 588"/>
                  <a:gd name="T7" fmla="*/ 142 h 142"/>
                  <a:gd name="T8" fmla="*/ 588 w 588"/>
                  <a:gd name="T9" fmla="*/ 0 h 142"/>
                </a:gdLst>
                <a:ahLst/>
                <a:cxnLst>
                  <a:cxn ang="0">
                    <a:pos x="T0" y="T1"/>
                  </a:cxn>
                  <a:cxn ang="0">
                    <a:pos x="T2" y="T3"/>
                  </a:cxn>
                  <a:cxn ang="0">
                    <a:pos x="T4" y="T5"/>
                  </a:cxn>
                  <a:cxn ang="0">
                    <a:pos x="T6" y="T7"/>
                  </a:cxn>
                  <a:cxn ang="0">
                    <a:pos x="T8" y="T9"/>
                  </a:cxn>
                </a:cxnLst>
                <a:rect l="0" t="0" r="r" b="b"/>
                <a:pathLst>
                  <a:path w="588" h="142">
                    <a:moveTo>
                      <a:pt x="588" y="0"/>
                    </a:moveTo>
                    <a:lnTo>
                      <a:pt x="0" y="0"/>
                    </a:lnTo>
                    <a:lnTo>
                      <a:pt x="92" y="142"/>
                    </a:lnTo>
                    <a:lnTo>
                      <a:pt x="496" y="142"/>
                    </a:lnTo>
                    <a:lnTo>
                      <a:pt x="588" y="0"/>
                    </a:lnTo>
                    <a:close/>
                  </a:path>
                </a:pathLst>
              </a:custGeom>
              <a:solidFill>
                <a:schemeClr val="accent6">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49" name="Rectangle 48"/>
              <p:cNvSpPr/>
              <p:nvPr/>
            </p:nvSpPr>
            <p:spPr>
              <a:xfrm rot="5400000">
                <a:off x="16516194" y="-4347602"/>
                <a:ext cx="4654294" cy="1991620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71348" y="3276600"/>
                <a:ext cx="10101043" cy="4661049"/>
              </a:xfrm>
              <a:prstGeom prst="rect">
                <a:avLst/>
              </a:prstGeom>
            </p:spPr>
          </p:pic>
        </p:grpSp>
        <p:grpSp>
          <p:nvGrpSpPr>
            <p:cNvPr id="54" name="Group 53"/>
            <p:cNvGrpSpPr/>
            <p:nvPr/>
          </p:nvGrpSpPr>
          <p:grpSpPr>
            <a:xfrm flipH="1">
              <a:off x="1980656" y="7073085"/>
              <a:ext cx="9507996" cy="1655068"/>
              <a:chOff x="8871348" y="3276600"/>
              <a:chExt cx="20762203" cy="4661049"/>
            </a:xfrm>
          </p:grpSpPr>
          <p:sp>
            <p:nvSpPr>
              <p:cNvPr id="55" name="Freeform 54"/>
              <p:cNvSpPr>
                <a:spLocks/>
              </p:cNvSpPr>
              <p:nvPr/>
            </p:nvSpPr>
            <p:spPr bwMode="auto">
              <a:xfrm rot="5400000" flipV="1">
                <a:off x="26890350" y="5194448"/>
                <a:ext cx="4654295" cy="832107"/>
              </a:xfrm>
              <a:custGeom>
                <a:avLst/>
                <a:gdLst>
                  <a:gd name="T0" fmla="*/ 588 w 588"/>
                  <a:gd name="T1" fmla="*/ 0 h 142"/>
                  <a:gd name="T2" fmla="*/ 0 w 588"/>
                  <a:gd name="T3" fmla="*/ 0 h 142"/>
                  <a:gd name="T4" fmla="*/ 92 w 588"/>
                  <a:gd name="T5" fmla="*/ 142 h 142"/>
                  <a:gd name="T6" fmla="*/ 496 w 588"/>
                  <a:gd name="T7" fmla="*/ 142 h 142"/>
                  <a:gd name="T8" fmla="*/ 588 w 588"/>
                  <a:gd name="T9" fmla="*/ 0 h 142"/>
                </a:gdLst>
                <a:ahLst/>
                <a:cxnLst>
                  <a:cxn ang="0">
                    <a:pos x="T0" y="T1"/>
                  </a:cxn>
                  <a:cxn ang="0">
                    <a:pos x="T2" y="T3"/>
                  </a:cxn>
                  <a:cxn ang="0">
                    <a:pos x="T4" y="T5"/>
                  </a:cxn>
                  <a:cxn ang="0">
                    <a:pos x="T6" y="T7"/>
                  </a:cxn>
                  <a:cxn ang="0">
                    <a:pos x="T8" y="T9"/>
                  </a:cxn>
                </a:cxnLst>
                <a:rect l="0" t="0" r="r" b="b"/>
                <a:pathLst>
                  <a:path w="588" h="142">
                    <a:moveTo>
                      <a:pt x="588" y="0"/>
                    </a:moveTo>
                    <a:lnTo>
                      <a:pt x="0" y="0"/>
                    </a:lnTo>
                    <a:lnTo>
                      <a:pt x="92" y="142"/>
                    </a:lnTo>
                    <a:lnTo>
                      <a:pt x="496" y="142"/>
                    </a:lnTo>
                    <a:lnTo>
                      <a:pt x="588" y="0"/>
                    </a:lnTo>
                    <a:close/>
                  </a:path>
                </a:pathLst>
              </a:custGeom>
              <a:solidFill>
                <a:schemeClr val="accent5">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56" name="Rectangle 55"/>
              <p:cNvSpPr/>
              <p:nvPr/>
            </p:nvSpPr>
            <p:spPr>
              <a:xfrm rot="5400000">
                <a:off x="16516194" y="-4347602"/>
                <a:ext cx="4654294" cy="199162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5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71348" y="3276600"/>
                <a:ext cx="10101043" cy="4661049"/>
              </a:xfrm>
              <a:prstGeom prst="rect">
                <a:avLst/>
              </a:prstGeom>
            </p:spPr>
          </p:pic>
        </p:grpSp>
        <p:grpSp>
          <p:nvGrpSpPr>
            <p:cNvPr id="58" name="Group 57"/>
            <p:cNvGrpSpPr/>
            <p:nvPr/>
          </p:nvGrpSpPr>
          <p:grpSpPr>
            <a:xfrm>
              <a:off x="13292719" y="8194753"/>
              <a:ext cx="8548768" cy="1667117"/>
              <a:chOff x="8885237" y="3276600"/>
              <a:chExt cx="20748314" cy="4694984"/>
            </a:xfrm>
          </p:grpSpPr>
          <p:sp>
            <p:nvSpPr>
              <p:cNvPr id="59" name="Freeform 10"/>
              <p:cNvSpPr>
                <a:spLocks/>
              </p:cNvSpPr>
              <p:nvPr/>
            </p:nvSpPr>
            <p:spPr bwMode="auto">
              <a:xfrm rot="5400000" flipV="1">
                <a:off x="26890350" y="5194448"/>
                <a:ext cx="4654295" cy="832107"/>
              </a:xfrm>
              <a:custGeom>
                <a:avLst/>
                <a:gdLst>
                  <a:gd name="T0" fmla="*/ 588 w 588"/>
                  <a:gd name="T1" fmla="*/ 0 h 142"/>
                  <a:gd name="T2" fmla="*/ 0 w 588"/>
                  <a:gd name="T3" fmla="*/ 0 h 142"/>
                  <a:gd name="T4" fmla="*/ 92 w 588"/>
                  <a:gd name="T5" fmla="*/ 142 h 142"/>
                  <a:gd name="T6" fmla="*/ 496 w 588"/>
                  <a:gd name="T7" fmla="*/ 142 h 142"/>
                  <a:gd name="T8" fmla="*/ 588 w 588"/>
                  <a:gd name="T9" fmla="*/ 0 h 142"/>
                </a:gdLst>
                <a:ahLst/>
                <a:cxnLst>
                  <a:cxn ang="0">
                    <a:pos x="T0" y="T1"/>
                  </a:cxn>
                  <a:cxn ang="0">
                    <a:pos x="T2" y="T3"/>
                  </a:cxn>
                  <a:cxn ang="0">
                    <a:pos x="T4" y="T5"/>
                  </a:cxn>
                  <a:cxn ang="0">
                    <a:pos x="T6" y="T7"/>
                  </a:cxn>
                  <a:cxn ang="0">
                    <a:pos x="T8" y="T9"/>
                  </a:cxn>
                </a:cxnLst>
                <a:rect l="0" t="0" r="r" b="b"/>
                <a:pathLst>
                  <a:path w="588" h="142">
                    <a:moveTo>
                      <a:pt x="588" y="0"/>
                    </a:moveTo>
                    <a:lnTo>
                      <a:pt x="0" y="0"/>
                    </a:lnTo>
                    <a:lnTo>
                      <a:pt x="92" y="142"/>
                    </a:lnTo>
                    <a:lnTo>
                      <a:pt x="496" y="142"/>
                    </a:lnTo>
                    <a:lnTo>
                      <a:pt x="588" y="0"/>
                    </a:lnTo>
                    <a:close/>
                  </a:path>
                </a:pathLst>
              </a:custGeom>
              <a:solidFill>
                <a:schemeClr val="accent2">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60" name="Rectangle 59"/>
              <p:cNvSpPr/>
              <p:nvPr/>
            </p:nvSpPr>
            <p:spPr>
              <a:xfrm rot="5400000">
                <a:off x="16516194" y="-4347602"/>
                <a:ext cx="4654294" cy="199162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16520" y="3276600"/>
                <a:ext cx="8950775" cy="4694984"/>
              </a:xfrm>
              <a:prstGeom prst="rect">
                <a:avLst/>
              </a:prstGeom>
            </p:spPr>
          </p:pic>
        </p:grpSp>
        <p:grpSp>
          <p:nvGrpSpPr>
            <p:cNvPr id="62" name="Group 61"/>
            <p:cNvGrpSpPr/>
            <p:nvPr/>
          </p:nvGrpSpPr>
          <p:grpSpPr>
            <a:xfrm flipH="1">
              <a:off x="1951037" y="9300842"/>
              <a:ext cx="8083701" cy="1655068"/>
              <a:chOff x="8871348" y="3276600"/>
              <a:chExt cx="20762203" cy="4661049"/>
            </a:xfrm>
          </p:grpSpPr>
          <p:sp>
            <p:nvSpPr>
              <p:cNvPr id="63" name="Freeform 62"/>
              <p:cNvSpPr>
                <a:spLocks/>
              </p:cNvSpPr>
              <p:nvPr/>
            </p:nvSpPr>
            <p:spPr bwMode="auto">
              <a:xfrm rot="5400000" flipV="1">
                <a:off x="26890350" y="5194448"/>
                <a:ext cx="4654295" cy="832107"/>
              </a:xfrm>
              <a:custGeom>
                <a:avLst/>
                <a:gdLst>
                  <a:gd name="T0" fmla="*/ 588 w 588"/>
                  <a:gd name="T1" fmla="*/ 0 h 142"/>
                  <a:gd name="T2" fmla="*/ 0 w 588"/>
                  <a:gd name="T3" fmla="*/ 0 h 142"/>
                  <a:gd name="T4" fmla="*/ 92 w 588"/>
                  <a:gd name="T5" fmla="*/ 142 h 142"/>
                  <a:gd name="T6" fmla="*/ 496 w 588"/>
                  <a:gd name="T7" fmla="*/ 142 h 142"/>
                  <a:gd name="T8" fmla="*/ 588 w 588"/>
                  <a:gd name="T9" fmla="*/ 0 h 142"/>
                </a:gdLst>
                <a:ahLst/>
                <a:cxnLst>
                  <a:cxn ang="0">
                    <a:pos x="T0" y="T1"/>
                  </a:cxn>
                  <a:cxn ang="0">
                    <a:pos x="T2" y="T3"/>
                  </a:cxn>
                  <a:cxn ang="0">
                    <a:pos x="T4" y="T5"/>
                  </a:cxn>
                  <a:cxn ang="0">
                    <a:pos x="T6" y="T7"/>
                  </a:cxn>
                  <a:cxn ang="0">
                    <a:pos x="T8" y="T9"/>
                  </a:cxn>
                </a:cxnLst>
                <a:rect l="0" t="0" r="r" b="b"/>
                <a:pathLst>
                  <a:path w="588" h="142">
                    <a:moveTo>
                      <a:pt x="588" y="0"/>
                    </a:moveTo>
                    <a:lnTo>
                      <a:pt x="0" y="0"/>
                    </a:lnTo>
                    <a:lnTo>
                      <a:pt x="92" y="142"/>
                    </a:lnTo>
                    <a:lnTo>
                      <a:pt x="496" y="142"/>
                    </a:lnTo>
                    <a:lnTo>
                      <a:pt x="588" y="0"/>
                    </a:lnTo>
                    <a:close/>
                  </a:path>
                </a:pathLst>
              </a:custGeom>
              <a:solidFill>
                <a:schemeClr val="accent3">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64" name="Rectangle 63"/>
              <p:cNvSpPr/>
              <p:nvPr/>
            </p:nvSpPr>
            <p:spPr>
              <a:xfrm rot="5400000">
                <a:off x="16516194" y="-4347602"/>
                <a:ext cx="4654294" cy="199162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6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71348" y="3276600"/>
                <a:ext cx="10101043" cy="4661049"/>
              </a:xfrm>
              <a:prstGeom prst="rect">
                <a:avLst/>
              </a:prstGeom>
            </p:spPr>
          </p:pic>
        </p:grpSp>
        <p:grpSp>
          <p:nvGrpSpPr>
            <p:cNvPr id="66" name="Group 65"/>
            <p:cNvGrpSpPr/>
            <p:nvPr/>
          </p:nvGrpSpPr>
          <p:grpSpPr>
            <a:xfrm>
              <a:off x="13887951" y="10480753"/>
              <a:ext cx="8167768" cy="1667117"/>
              <a:chOff x="8885237" y="3276600"/>
              <a:chExt cx="20748314" cy="4694984"/>
            </a:xfrm>
          </p:grpSpPr>
          <p:sp>
            <p:nvSpPr>
              <p:cNvPr id="67" name="Freeform 10"/>
              <p:cNvSpPr>
                <a:spLocks/>
              </p:cNvSpPr>
              <p:nvPr/>
            </p:nvSpPr>
            <p:spPr bwMode="auto">
              <a:xfrm rot="5400000" flipV="1">
                <a:off x="26890350" y="5194448"/>
                <a:ext cx="4654295" cy="832107"/>
              </a:xfrm>
              <a:custGeom>
                <a:avLst/>
                <a:gdLst>
                  <a:gd name="T0" fmla="*/ 588 w 588"/>
                  <a:gd name="T1" fmla="*/ 0 h 142"/>
                  <a:gd name="T2" fmla="*/ 0 w 588"/>
                  <a:gd name="T3" fmla="*/ 0 h 142"/>
                  <a:gd name="T4" fmla="*/ 92 w 588"/>
                  <a:gd name="T5" fmla="*/ 142 h 142"/>
                  <a:gd name="T6" fmla="*/ 496 w 588"/>
                  <a:gd name="T7" fmla="*/ 142 h 142"/>
                  <a:gd name="T8" fmla="*/ 588 w 588"/>
                  <a:gd name="T9" fmla="*/ 0 h 142"/>
                </a:gdLst>
                <a:ahLst/>
                <a:cxnLst>
                  <a:cxn ang="0">
                    <a:pos x="T0" y="T1"/>
                  </a:cxn>
                  <a:cxn ang="0">
                    <a:pos x="T2" y="T3"/>
                  </a:cxn>
                  <a:cxn ang="0">
                    <a:pos x="T4" y="T5"/>
                  </a:cxn>
                  <a:cxn ang="0">
                    <a:pos x="T6" y="T7"/>
                  </a:cxn>
                  <a:cxn ang="0">
                    <a:pos x="T8" y="T9"/>
                  </a:cxn>
                </a:cxnLst>
                <a:rect l="0" t="0" r="r" b="b"/>
                <a:pathLst>
                  <a:path w="588" h="142">
                    <a:moveTo>
                      <a:pt x="588" y="0"/>
                    </a:moveTo>
                    <a:lnTo>
                      <a:pt x="0" y="0"/>
                    </a:lnTo>
                    <a:lnTo>
                      <a:pt x="92" y="142"/>
                    </a:lnTo>
                    <a:lnTo>
                      <a:pt x="496" y="142"/>
                    </a:lnTo>
                    <a:lnTo>
                      <a:pt x="588" y="0"/>
                    </a:lnTo>
                    <a:close/>
                  </a:path>
                </a:pathLst>
              </a:custGeom>
              <a:solidFill>
                <a:schemeClr val="accent1">
                  <a:lumMod val="75000"/>
                </a:schemeClr>
              </a:solidFill>
              <a:ln>
                <a:noFill/>
              </a:ln>
              <a:extLst/>
            </p:spPr>
            <p:txBody>
              <a:bodyPr vert="horz" wrap="square" lIns="91440" tIns="45720" rIns="91440" bIns="45720" numCol="1" anchor="t" anchorCtr="0" compatLnSpc="1">
                <a:prstTxWarp prst="textNoShape">
                  <a:avLst/>
                </a:prstTxWarp>
              </a:bodyPr>
              <a:lstStyle/>
              <a:p>
                <a:endParaRPr lang="en-US"/>
              </a:p>
            </p:txBody>
          </p:sp>
          <p:sp>
            <p:nvSpPr>
              <p:cNvPr id="68" name="Rectangle 67"/>
              <p:cNvSpPr/>
              <p:nvPr/>
            </p:nvSpPr>
            <p:spPr>
              <a:xfrm rot="5400000">
                <a:off x="16516194" y="-4347602"/>
                <a:ext cx="4654294" cy="199162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6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16520" y="3276600"/>
                <a:ext cx="8950775" cy="4694984"/>
              </a:xfrm>
              <a:prstGeom prst="rect">
                <a:avLst/>
              </a:prstGeom>
            </p:spPr>
          </p:pic>
        </p:grpSp>
        <p:sp>
          <p:nvSpPr>
            <p:cNvPr id="84" name="TextBox 83"/>
            <p:cNvSpPr txBox="1"/>
            <p:nvPr/>
          </p:nvSpPr>
          <p:spPr>
            <a:xfrm>
              <a:off x="15663557" y="6344369"/>
              <a:ext cx="4845914" cy="998294"/>
            </a:xfrm>
            <a:prstGeom prst="rect">
              <a:avLst/>
            </a:prstGeom>
            <a:noFill/>
          </p:spPr>
          <p:txBody>
            <a:bodyPr wrap="square" lIns="219419" tIns="109710" rIns="219419" bIns="109710" rtlCol="0">
              <a:spAutoFit/>
            </a:bodyPr>
            <a:lstStyle/>
            <a:p>
              <a:pPr algn="r"/>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a:t>
              </a:r>
              <a:endParaRPr lang="en-US" sz="2400" dirty="0">
                <a:solidFill>
                  <a:schemeClr val="bg1"/>
                </a:solidFill>
                <a:latin typeface="Lato" pitchFamily="34" charset="0"/>
                <a:ea typeface="Lato" pitchFamily="34" charset="0"/>
                <a:cs typeface="Lato" pitchFamily="34" charset="0"/>
              </a:endParaRPr>
            </a:p>
          </p:txBody>
        </p:sp>
        <p:sp>
          <p:nvSpPr>
            <p:cNvPr id="85" name="TextBox 84"/>
            <p:cNvSpPr txBox="1"/>
            <p:nvPr/>
          </p:nvSpPr>
          <p:spPr>
            <a:xfrm>
              <a:off x="20563601" y="6268169"/>
              <a:ext cx="1055009" cy="954071"/>
            </a:xfrm>
            <a:prstGeom prst="rect">
              <a:avLst/>
            </a:prstGeom>
            <a:noFill/>
          </p:spPr>
          <p:txBody>
            <a:bodyPr wrap="square" lIns="182843" tIns="91422" rIns="182843" bIns="91422" rtlCol="0">
              <a:spAutoFit/>
            </a:bodyPr>
            <a:lstStyle/>
            <a:p>
              <a:r>
                <a:rPr lang="en-US" sz="5000" b="1" dirty="0">
                  <a:solidFill>
                    <a:schemeClr val="bg1"/>
                  </a:solidFill>
                  <a:latin typeface="Lato" pitchFamily="34" charset="0"/>
                  <a:ea typeface="Lato" pitchFamily="34" charset="0"/>
                  <a:cs typeface="Lato" pitchFamily="34" charset="0"/>
                </a:rPr>
                <a:t>B</a:t>
              </a:r>
              <a:endParaRPr lang="id-ID" sz="5000" b="1" dirty="0">
                <a:solidFill>
                  <a:schemeClr val="bg1"/>
                </a:solidFill>
                <a:latin typeface="Lato" pitchFamily="34" charset="0"/>
                <a:ea typeface="Lato" pitchFamily="34" charset="0"/>
                <a:cs typeface="Lato" pitchFamily="34" charset="0"/>
              </a:endParaRPr>
            </a:p>
          </p:txBody>
        </p:sp>
        <p:sp>
          <p:nvSpPr>
            <p:cNvPr id="86" name="TextBox 85"/>
            <p:cNvSpPr txBox="1"/>
            <p:nvPr/>
          </p:nvSpPr>
          <p:spPr>
            <a:xfrm>
              <a:off x="3236898" y="5106058"/>
              <a:ext cx="3778594" cy="954071"/>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a:t>
              </a:r>
              <a:r>
                <a:rPr lang="en-US" sz="2400" dirty="0" smtClean="0">
                  <a:solidFill>
                    <a:schemeClr val="bg1"/>
                  </a:solidFill>
                  <a:latin typeface="Lato" pitchFamily="34" charset="0"/>
                  <a:ea typeface="Lato" pitchFamily="34" charset="0"/>
                  <a:cs typeface="Lato" pitchFamily="34" charset="0"/>
                </a:rPr>
                <a:t>statistical</a:t>
              </a:r>
              <a:endParaRPr lang="en-US" sz="2400" dirty="0">
                <a:solidFill>
                  <a:schemeClr val="bg1"/>
                </a:solidFill>
                <a:latin typeface="Lato" pitchFamily="34" charset="0"/>
                <a:ea typeface="Lato" pitchFamily="34" charset="0"/>
                <a:cs typeface="Lato" pitchFamily="34" charset="0"/>
              </a:endParaRPr>
            </a:p>
          </p:txBody>
        </p:sp>
        <p:sp>
          <p:nvSpPr>
            <p:cNvPr id="87" name="TextBox 86"/>
            <p:cNvSpPr txBox="1"/>
            <p:nvPr/>
          </p:nvSpPr>
          <p:spPr>
            <a:xfrm>
              <a:off x="2551098" y="5106058"/>
              <a:ext cx="1055009" cy="954071"/>
            </a:xfrm>
            <a:prstGeom prst="rect">
              <a:avLst/>
            </a:prstGeom>
            <a:noFill/>
          </p:spPr>
          <p:txBody>
            <a:bodyPr wrap="square" lIns="182843" tIns="91422" rIns="182843" bIns="91422" rtlCol="0">
              <a:spAutoFit/>
            </a:bodyPr>
            <a:lstStyle/>
            <a:p>
              <a:r>
                <a:rPr lang="en-US" sz="5000" b="1" smtClean="0">
                  <a:solidFill>
                    <a:schemeClr val="bg1"/>
                  </a:solidFill>
                  <a:latin typeface="Lato" pitchFamily="34" charset="0"/>
                  <a:ea typeface="Lato" pitchFamily="34" charset="0"/>
                  <a:cs typeface="Lato" pitchFamily="34" charset="0"/>
                </a:rPr>
                <a:t>A</a:t>
              </a:r>
              <a:endParaRPr lang="id-ID" sz="5000" b="1" dirty="0">
                <a:solidFill>
                  <a:schemeClr val="bg1"/>
                </a:solidFill>
                <a:latin typeface="Lato" pitchFamily="34" charset="0"/>
                <a:ea typeface="Lato" pitchFamily="34" charset="0"/>
                <a:cs typeface="Lato" pitchFamily="34" charset="0"/>
              </a:endParaRPr>
            </a:p>
          </p:txBody>
        </p:sp>
        <p:grpSp>
          <p:nvGrpSpPr>
            <p:cNvPr id="88" name="Group 87"/>
            <p:cNvGrpSpPr/>
            <p:nvPr/>
          </p:nvGrpSpPr>
          <p:grpSpPr>
            <a:xfrm>
              <a:off x="2853319" y="7445457"/>
              <a:ext cx="5944435" cy="1005988"/>
              <a:chOff x="2560637" y="4114800"/>
              <a:chExt cx="6739461" cy="1005988"/>
            </a:xfrm>
          </p:grpSpPr>
          <p:sp>
            <p:nvSpPr>
              <p:cNvPr id="89" name="TextBox 88"/>
              <p:cNvSpPr txBox="1"/>
              <p:nvPr/>
            </p:nvSpPr>
            <p:spPr>
              <a:xfrm>
                <a:off x="3246437" y="4122494"/>
                <a:ext cx="6053661" cy="998294"/>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a:t>
                </a:r>
                <a:endParaRPr lang="en-US" sz="2400" dirty="0">
                  <a:solidFill>
                    <a:schemeClr val="bg1"/>
                  </a:solidFill>
                  <a:latin typeface="Lato" pitchFamily="34" charset="0"/>
                  <a:ea typeface="Lato" pitchFamily="34" charset="0"/>
                  <a:cs typeface="Lato" pitchFamily="34" charset="0"/>
                </a:endParaRPr>
              </a:p>
            </p:txBody>
          </p:sp>
          <p:sp>
            <p:nvSpPr>
              <p:cNvPr id="90" name="TextBox 89"/>
              <p:cNvSpPr txBox="1"/>
              <p:nvPr/>
            </p:nvSpPr>
            <p:spPr>
              <a:xfrm>
                <a:off x="2560637" y="4114800"/>
                <a:ext cx="1055009" cy="954071"/>
              </a:xfrm>
              <a:prstGeom prst="rect">
                <a:avLst/>
              </a:prstGeom>
              <a:noFill/>
            </p:spPr>
            <p:txBody>
              <a:bodyPr wrap="square" lIns="182843" tIns="91422" rIns="182843" bIns="91422" rtlCol="0">
                <a:spAutoFit/>
              </a:bodyPr>
              <a:lstStyle/>
              <a:p>
                <a:r>
                  <a:rPr lang="en-US" sz="5000" b="1" dirty="0">
                    <a:solidFill>
                      <a:schemeClr val="bg1"/>
                    </a:solidFill>
                    <a:latin typeface="Lato" pitchFamily="34" charset="0"/>
                    <a:ea typeface="Lato" pitchFamily="34" charset="0"/>
                    <a:cs typeface="Lato" pitchFamily="34" charset="0"/>
                  </a:rPr>
                  <a:t>C</a:t>
                </a:r>
                <a:endParaRPr lang="id-ID" sz="5000" b="1" dirty="0">
                  <a:solidFill>
                    <a:schemeClr val="bg1"/>
                  </a:solidFill>
                  <a:latin typeface="Lato" pitchFamily="34" charset="0"/>
                  <a:ea typeface="Lato" pitchFamily="34" charset="0"/>
                  <a:cs typeface="Lato" pitchFamily="34" charset="0"/>
                </a:endParaRPr>
              </a:p>
            </p:txBody>
          </p:sp>
        </p:grpSp>
        <p:sp>
          <p:nvSpPr>
            <p:cNvPr id="91" name="TextBox 90"/>
            <p:cNvSpPr txBox="1"/>
            <p:nvPr/>
          </p:nvSpPr>
          <p:spPr>
            <a:xfrm>
              <a:off x="15581634" y="8521343"/>
              <a:ext cx="4845914" cy="998294"/>
            </a:xfrm>
            <a:prstGeom prst="rect">
              <a:avLst/>
            </a:prstGeom>
            <a:noFill/>
          </p:spPr>
          <p:txBody>
            <a:bodyPr wrap="square" lIns="219419" tIns="109710" rIns="219419" bIns="109710" rtlCol="0">
              <a:spAutoFit/>
            </a:bodyPr>
            <a:lstStyle/>
            <a:p>
              <a:pPr algn="r"/>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a:t>
              </a:r>
              <a:endParaRPr lang="en-US" sz="2400" dirty="0">
                <a:solidFill>
                  <a:schemeClr val="bg1"/>
                </a:solidFill>
                <a:latin typeface="Lato" pitchFamily="34" charset="0"/>
                <a:ea typeface="Lato" pitchFamily="34" charset="0"/>
                <a:cs typeface="Lato" pitchFamily="34" charset="0"/>
              </a:endParaRPr>
            </a:p>
          </p:txBody>
        </p:sp>
        <p:sp>
          <p:nvSpPr>
            <p:cNvPr id="92" name="TextBox 91"/>
            <p:cNvSpPr txBox="1"/>
            <p:nvPr/>
          </p:nvSpPr>
          <p:spPr>
            <a:xfrm>
              <a:off x="20481678" y="8445143"/>
              <a:ext cx="1055009" cy="954071"/>
            </a:xfrm>
            <a:prstGeom prst="rect">
              <a:avLst/>
            </a:prstGeom>
            <a:noFill/>
          </p:spPr>
          <p:txBody>
            <a:bodyPr wrap="square" lIns="182843" tIns="91422" rIns="182843" bIns="91422" rtlCol="0">
              <a:spAutoFit/>
            </a:bodyPr>
            <a:lstStyle/>
            <a:p>
              <a:r>
                <a:rPr lang="en-US" sz="5000" b="1" dirty="0">
                  <a:solidFill>
                    <a:schemeClr val="bg1"/>
                  </a:solidFill>
                  <a:latin typeface="Lato" pitchFamily="34" charset="0"/>
                  <a:ea typeface="Lato" pitchFamily="34" charset="0"/>
                  <a:cs typeface="Lato" pitchFamily="34" charset="0"/>
                </a:rPr>
                <a:t>D</a:t>
              </a:r>
              <a:endParaRPr lang="id-ID" sz="5000" b="1" dirty="0">
                <a:solidFill>
                  <a:schemeClr val="bg1"/>
                </a:solidFill>
                <a:latin typeface="Lato" pitchFamily="34" charset="0"/>
                <a:ea typeface="Lato" pitchFamily="34" charset="0"/>
                <a:cs typeface="Lato" pitchFamily="34" charset="0"/>
              </a:endParaRPr>
            </a:p>
          </p:txBody>
        </p:sp>
        <p:sp>
          <p:nvSpPr>
            <p:cNvPr id="93" name="TextBox 92"/>
            <p:cNvSpPr txBox="1"/>
            <p:nvPr/>
          </p:nvSpPr>
          <p:spPr>
            <a:xfrm>
              <a:off x="15716751" y="10854059"/>
              <a:ext cx="4845914" cy="998294"/>
            </a:xfrm>
            <a:prstGeom prst="rect">
              <a:avLst/>
            </a:prstGeom>
            <a:noFill/>
          </p:spPr>
          <p:txBody>
            <a:bodyPr wrap="square" lIns="219419" tIns="109710" rIns="219419" bIns="109710" rtlCol="0">
              <a:spAutoFit/>
            </a:bodyPr>
            <a:lstStyle/>
            <a:p>
              <a:pPr algn="r"/>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a:t>
              </a:r>
              <a:endParaRPr lang="en-US" sz="2400" dirty="0">
                <a:solidFill>
                  <a:schemeClr val="bg1"/>
                </a:solidFill>
                <a:latin typeface="Lato" pitchFamily="34" charset="0"/>
                <a:ea typeface="Lato" pitchFamily="34" charset="0"/>
                <a:cs typeface="Lato" pitchFamily="34" charset="0"/>
              </a:endParaRPr>
            </a:p>
          </p:txBody>
        </p:sp>
        <p:sp>
          <p:nvSpPr>
            <p:cNvPr id="94" name="TextBox 93"/>
            <p:cNvSpPr txBox="1"/>
            <p:nvPr/>
          </p:nvSpPr>
          <p:spPr>
            <a:xfrm>
              <a:off x="20616795" y="10777859"/>
              <a:ext cx="1055009" cy="954071"/>
            </a:xfrm>
            <a:prstGeom prst="rect">
              <a:avLst/>
            </a:prstGeom>
            <a:noFill/>
          </p:spPr>
          <p:txBody>
            <a:bodyPr wrap="square" lIns="182843" tIns="91422" rIns="182843" bIns="91422" rtlCol="0">
              <a:spAutoFit/>
            </a:bodyPr>
            <a:lstStyle/>
            <a:p>
              <a:r>
                <a:rPr lang="en-US" sz="5000" b="1" dirty="0">
                  <a:solidFill>
                    <a:schemeClr val="bg1"/>
                  </a:solidFill>
                  <a:latin typeface="Lato" pitchFamily="34" charset="0"/>
                  <a:ea typeface="Lato" pitchFamily="34" charset="0"/>
                  <a:cs typeface="Lato" pitchFamily="34" charset="0"/>
                </a:rPr>
                <a:t>F</a:t>
              </a:r>
              <a:endParaRPr lang="id-ID" sz="5000" b="1" dirty="0">
                <a:solidFill>
                  <a:schemeClr val="bg1"/>
                </a:solidFill>
                <a:latin typeface="Lato" pitchFamily="34" charset="0"/>
                <a:ea typeface="Lato" pitchFamily="34" charset="0"/>
                <a:cs typeface="Lato" pitchFamily="34" charset="0"/>
              </a:endParaRPr>
            </a:p>
          </p:txBody>
        </p:sp>
        <p:grpSp>
          <p:nvGrpSpPr>
            <p:cNvPr id="95" name="Group 94"/>
            <p:cNvGrpSpPr/>
            <p:nvPr/>
          </p:nvGrpSpPr>
          <p:grpSpPr>
            <a:xfrm>
              <a:off x="2513430" y="9623332"/>
              <a:ext cx="5158683" cy="1005988"/>
              <a:chOff x="2560637" y="4114800"/>
              <a:chExt cx="5848620" cy="1005988"/>
            </a:xfrm>
          </p:grpSpPr>
          <p:sp>
            <p:nvSpPr>
              <p:cNvPr id="96" name="TextBox 95"/>
              <p:cNvSpPr txBox="1"/>
              <p:nvPr/>
            </p:nvSpPr>
            <p:spPr>
              <a:xfrm>
                <a:off x="3246437" y="4122494"/>
                <a:ext cx="5162820" cy="998294"/>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a:t>
                </a:r>
                <a:r>
                  <a:rPr lang="en-US" sz="2400" dirty="0" smtClean="0">
                    <a:solidFill>
                      <a:schemeClr val="bg1"/>
                    </a:solidFill>
                    <a:latin typeface="Lato" pitchFamily="34" charset="0"/>
                    <a:ea typeface="Lato" pitchFamily="34" charset="0"/>
                    <a:cs typeface="Lato" pitchFamily="34" charset="0"/>
                  </a:rPr>
                  <a:t>this methodologies </a:t>
                </a:r>
                <a:r>
                  <a:rPr lang="en-US" sz="2400" dirty="0">
                    <a:solidFill>
                      <a:schemeClr val="bg1"/>
                    </a:solidFill>
                    <a:latin typeface="Lato" pitchFamily="34" charset="0"/>
                    <a:ea typeface="Lato" pitchFamily="34" charset="0"/>
                    <a:cs typeface="Lato" pitchFamily="34" charset="0"/>
                  </a:rPr>
                  <a:t>.</a:t>
                </a:r>
              </a:p>
            </p:txBody>
          </p:sp>
          <p:sp>
            <p:nvSpPr>
              <p:cNvPr id="97" name="TextBox 96"/>
              <p:cNvSpPr txBox="1"/>
              <p:nvPr/>
            </p:nvSpPr>
            <p:spPr>
              <a:xfrm>
                <a:off x="2560637" y="4114800"/>
                <a:ext cx="1055009" cy="954071"/>
              </a:xfrm>
              <a:prstGeom prst="rect">
                <a:avLst/>
              </a:prstGeom>
              <a:noFill/>
            </p:spPr>
            <p:txBody>
              <a:bodyPr wrap="square" lIns="182843" tIns="91422" rIns="182843" bIns="91422" rtlCol="0">
                <a:spAutoFit/>
              </a:bodyPr>
              <a:lstStyle/>
              <a:p>
                <a:r>
                  <a:rPr lang="en-US" sz="5000" b="1" dirty="0">
                    <a:solidFill>
                      <a:schemeClr val="bg1"/>
                    </a:solidFill>
                    <a:latin typeface="Lato" pitchFamily="34" charset="0"/>
                    <a:ea typeface="Lato" pitchFamily="34" charset="0"/>
                    <a:cs typeface="Lato" pitchFamily="34" charset="0"/>
                  </a:rPr>
                  <a:t>E</a:t>
                </a:r>
                <a:endParaRPr lang="id-ID" sz="5000" b="1" dirty="0">
                  <a:solidFill>
                    <a:schemeClr val="bg1"/>
                  </a:solidFill>
                  <a:latin typeface="Lato" pitchFamily="34" charset="0"/>
                  <a:ea typeface="Lato" pitchFamily="34" charset="0"/>
                  <a:cs typeface="Lato" pitchFamily="34" charset="0"/>
                </a:endParaRPr>
              </a:p>
            </p:txBody>
          </p:sp>
        </p:grpSp>
        <p:pic>
          <p:nvPicPr>
            <p:cNvPr id="98" name="Picture 9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68119" y="3657600"/>
              <a:ext cx="8880553" cy="8880553"/>
            </a:xfrm>
            <a:prstGeom prst="rect">
              <a:avLst/>
            </a:prstGeom>
          </p:spPr>
        </p:pic>
      </p:grpSp>
      <p:grpSp>
        <p:nvGrpSpPr>
          <p:cNvPr id="99" name="กลุ่ม 54"/>
          <p:cNvGrpSpPr/>
          <p:nvPr/>
        </p:nvGrpSpPr>
        <p:grpSpPr>
          <a:xfrm>
            <a:off x="1951037" y="1357126"/>
            <a:ext cx="19890451" cy="2091558"/>
            <a:chOff x="13533648" y="3240663"/>
            <a:chExt cx="12600696" cy="1581456"/>
          </a:xfrm>
        </p:grpSpPr>
        <p:sp>
          <p:nvSpPr>
            <p:cNvPr id="100" name="TextBox 99"/>
            <p:cNvSpPr txBox="1"/>
            <p:nvPr/>
          </p:nvSpPr>
          <p:spPr>
            <a:xfrm>
              <a:off x="13533648" y="3816822"/>
              <a:ext cx="12600696" cy="1005297"/>
            </a:xfrm>
            <a:prstGeom prst="rect">
              <a:avLst/>
            </a:prstGeom>
            <a:noFill/>
          </p:spPr>
          <p:txBody>
            <a:bodyPr wrap="square" lIns="219419" tIns="109710" rIns="219419" bIns="109710" rtlCol="0">
              <a:spAutoFit/>
            </a:bodyPr>
            <a:lstStyle/>
            <a:p>
              <a:r>
                <a:rPr lang="pt-BR" sz="2400" dirty="0" err="1">
                  <a:solidFill>
                    <a:schemeClr val="bg1">
                      <a:lumMod val="65000"/>
                    </a:schemeClr>
                  </a:solidFill>
                  <a:latin typeface="Lato" pitchFamily="34" charset="0"/>
                  <a:ea typeface="Lato" pitchFamily="34" charset="0"/>
                  <a:cs typeface="Lato" pitchFamily="34" charset="0"/>
                </a:rPr>
                <a:t>Lorem</a:t>
              </a:r>
              <a:r>
                <a:rPr lang="pt-BR" sz="2400" dirty="0">
                  <a:solidFill>
                    <a:schemeClr val="bg1">
                      <a:lumMod val="65000"/>
                    </a:schemeClr>
                  </a:solidFill>
                  <a:latin typeface="Lato" pitchFamily="34" charset="0"/>
                  <a:ea typeface="Lato" pitchFamily="34" charset="0"/>
                  <a:cs typeface="Lato" pitchFamily="34" charset="0"/>
                </a:rPr>
                <a:t> ipsum </a:t>
              </a:r>
              <a:r>
                <a:rPr lang="pt-BR" sz="2400" dirty="0" err="1">
                  <a:solidFill>
                    <a:schemeClr val="bg1">
                      <a:lumMod val="65000"/>
                    </a:schemeClr>
                  </a:solidFill>
                  <a:latin typeface="Lato" pitchFamily="34" charset="0"/>
                  <a:ea typeface="Lato" pitchFamily="34" charset="0"/>
                  <a:cs typeface="Lato" pitchFamily="34" charset="0"/>
                </a:rPr>
                <a:t>dolor</a:t>
              </a:r>
              <a:r>
                <a:rPr lang="pt-BR" sz="2400" dirty="0">
                  <a:solidFill>
                    <a:schemeClr val="bg1">
                      <a:lumMod val="65000"/>
                    </a:schemeClr>
                  </a:solidFill>
                  <a:latin typeface="Lato" pitchFamily="34" charset="0"/>
                  <a:ea typeface="Lato" pitchFamily="34" charset="0"/>
                  <a:cs typeface="Lato" pitchFamily="34" charset="0"/>
                </a:rPr>
                <a:t> </a:t>
              </a:r>
              <a:r>
                <a:rPr lang="pt-BR" sz="2400" dirty="0" err="1">
                  <a:solidFill>
                    <a:schemeClr val="bg1">
                      <a:lumMod val="65000"/>
                    </a:schemeClr>
                  </a:solidFill>
                  <a:latin typeface="Lato" pitchFamily="34" charset="0"/>
                  <a:ea typeface="Lato" pitchFamily="34" charset="0"/>
                  <a:cs typeface="Lato" pitchFamily="34" charset="0"/>
                </a:rPr>
                <a:t>sit</a:t>
              </a:r>
              <a:r>
                <a:rPr lang="pt-BR" sz="2400" dirty="0">
                  <a:solidFill>
                    <a:schemeClr val="bg1">
                      <a:lumMod val="65000"/>
                    </a:schemeClr>
                  </a:solidFill>
                  <a:latin typeface="Lato" pitchFamily="34" charset="0"/>
                  <a:ea typeface="Lato" pitchFamily="34" charset="0"/>
                  <a:cs typeface="Lato" pitchFamily="34" charset="0"/>
                </a:rPr>
                <a:t> </a:t>
              </a:r>
              <a:r>
                <a:rPr lang="pt-BR" sz="2400" dirty="0" err="1">
                  <a:solidFill>
                    <a:schemeClr val="bg1">
                      <a:lumMod val="65000"/>
                    </a:schemeClr>
                  </a:solidFill>
                  <a:latin typeface="Lato" pitchFamily="34" charset="0"/>
                  <a:ea typeface="Lato" pitchFamily="34" charset="0"/>
                  <a:cs typeface="Lato" pitchFamily="34" charset="0"/>
                </a:rPr>
                <a:t>amet</a:t>
              </a:r>
              <a:r>
                <a:rPr lang="pt-BR" sz="2400" dirty="0">
                  <a:solidFill>
                    <a:schemeClr val="bg1">
                      <a:lumMod val="65000"/>
                    </a:schemeClr>
                  </a:solidFill>
                  <a:latin typeface="Lato" pitchFamily="34" charset="0"/>
                  <a:ea typeface="Lato" pitchFamily="34" charset="0"/>
                  <a:cs typeface="Lato" pitchFamily="34" charset="0"/>
                </a:rPr>
                <a:t>, </a:t>
              </a:r>
              <a:r>
                <a:rPr lang="pt-BR" sz="2400" dirty="0" err="1">
                  <a:solidFill>
                    <a:schemeClr val="bg1">
                      <a:lumMod val="65000"/>
                    </a:schemeClr>
                  </a:solidFill>
                  <a:latin typeface="Lato" pitchFamily="34" charset="0"/>
                  <a:ea typeface="Lato" pitchFamily="34" charset="0"/>
                  <a:cs typeface="Lato" pitchFamily="34" charset="0"/>
                </a:rPr>
                <a:t>consectetur</a:t>
              </a:r>
              <a:r>
                <a:rPr lang="pt-BR" sz="2400" dirty="0">
                  <a:solidFill>
                    <a:schemeClr val="bg1">
                      <a:lumMod val="65000"/>
                    </a:schemeClr>
                  </a:solidFill>
                  <a:latin typeface="Lato" pitchFamily="34" charset="0"/>
                  <a:ea typeface="Lato" pitchFamily="34" charset="0"/>
                  <a:cs typeface="Lato" pitchFamily="34" charset="0"/>
                </a:rPr>
                <a:t> </a:t>
              </a:r>
              <a:r>
                <a:rPr lang="pt-BR" sz="2400" dirty="0" err="1">
                  <a:solidFill>
                    <a:schemeClr val="bg1">
                      <a:lumMod val="65000"/>
                    </a:schemeClr>
                  </a:solidFill>
                  <a:latin typeface="Lato" pitchFamily="34" charset="0"/>
                  <a:ea typeface="Lato" pitchFamily="34" charset="0"/>
                  <a:cs typeface="Lato" pitchFamily="34" charset="0"/>
                </a:rPr>
                <a:t>adipiscing</a:t>
              </a:r>
              <a:r>
                <a:rPr lang="pt-BR" sz="2400" dirty="0">
                  <a:solidFill>
                    <a:schemeClr val="bg1">
                      <a:lumMod val="65000"/>
                    </a:schemeClr>
                  </a:solidFill>
                  <a:latin typeface="Lato" pitchFamily="34" charset="0"/>
                  <a:ea typeface="Lato" pitchFamily="34" charset="0"/>
                  <a:cs typeface="Lato" pitchFamily="34" charset="0"/>
                </a:rPr>
                <a:t> </a:t>
              </a:r>
              <a:r>
                <a:rPr lang="pt-BR" sz="2400" dirty="0" err="1">
                  <a:solidFill>
                    <a:schemeClr val="bg1">
                      <a:lumMod val="65000"/>
                    </a:schemeClr>
                  </a:solidFill>
                  <a:latin typeface="Lato" pitchFamily="34" charset="0"/>
                  <a:ea typeface="Lato" pitchFamily="34" charset="0"/>
                  <a:cs typeface="Lato" pitchFamily="34" charset="0"/>
                </a:rPr>
                <a:t>elit</a:t>
              </a:r>
              <a:r>
                <a:rPr lang="pt-BR" sz="2400" dirty="0">
                  <a:solidFill>
                    <a:schemeClr val="bg1">
                      <a:lumMod val="65000"/>
                    </a:schemeClr>
                  </a:solidFill>
                  <a:latin typeface="Lato" pitchFamily="34" charset="0"/>
                  <a:ea typeface="Lato" pitchFamily="34" charset="0"/>
                  <a:cs typeface="Lato" pitchFamily="34" charset="0"/>
                </a:rPr>
                <a:t>. </a:t>
              </a:r>
              <a:r>
                <a:rPr lang="pt-BR" sz="2400" dirty="0" err="1">
                  <a:solidFill>
                    <a:schemeClr val="bg1">
                      <a:lumMod val="65000"/>
                    </a:schemeClr>
                  </a:solidFill>
                  <a:latin typeface="Lato" pitchFamily="34" charset="0"/>
                  <a:ea typeface="Lato" pitchFamily="34" charset="0"/>
                  <a:cs typeface="Lato" pitchFamily="34" charset="0"/>
                </a:rPr>
                <a:t>Aliquam</a:t>
              </a:r>
              <a:r>
                <a:rPr lang="pt-BR" sz="2400" dirty="0">
                  <a:solidFill>
                    <a:schemeClr val="bg1">
                      <a:lumMod val="65000"/>
                    </a:schemeClr>
                  </a:solidFill>
                  <a:latin typeface="Lato" pitchFamily="34" charset="0"/>
                  <a:ea typeface="Lato" pitchFamily="34" charset="0"/>
                  <a:cs typeface="Lato" pitchFamily="34" charset="0"/>
                </a:rPr>
                <a:t> </a:t>
              </a:r>
              <a:r>
                <a:rPr lang="pt-BR" sz="2400" dirty="0" err="1">
                  <a:solidFill>
                    <a:schemeClr val="bg1">
                      <a:lumMod val="65000"/>
                    </a:schemeClr>
                  </a:solidFill>
                  <a:latin typeface="Lato" pitchFamily="34" charset="0"/>
                  <a:ea typeface="Lato" pitchFamily="34" charset="0"/>
                  <a:cs typeface="Lato" pitchFamily="34" charset="0"/>
                </a:rPr>
                <a:t>tincidunt</a:t>
              </a:r>
              <a:r>
                <a:rPr lang="pt-BR" sz="2400" dirty="0">
                  <a:solidFill>
                    <a:schemeClr val="bg1">
                      <a:lumMod val="65000"/>
                    </a:schemeClr>
                  </a:solidFill>
                  <a:latin typeface="Lato" pitchFamily="34" charset="0"/>
                  <a:ea typeface="Lato" pitchFamily="34" charset="0"/>
                  <a:cs typeface="Lato" pitchFamily="34" charset="0"/>
                </a:rPr>
                <a:t> ante </a:t>
              </a:r>
              <a:r>
                <a:rPr lang="pt-BR" sz="2400" dirty="0" err="1">
                  <a:solidFill>
                    <a:schemeClr val="bg1">
                      <a:lumMod val="65000"/>
                    </a:schemeClr>
                  </a:solidFill>
                  <a:latin typeface="Lato" pitchFamily="34" charset="0"/>
                  <a:ea typeface="Lato" pitchFamily="34" charset="0"/>
                  <a:cs typeface="Lato" pitchFamily="34" charset="0"/>
                </a:rPr>
                <a:t>nec</a:t>
              </a:r>
              <a:r>
                <a:rPr lang="pt-BR" sz="2400" dirty="0">
                  <a:solidFill>
                    <a:schemeClr val="bg1">
                      <a:lumMod val="65000"/>
                    </a:schemeClr>
                  </a:solidFill>
                  <a:latin typeface="Lato" pitchFamily="34" charset="0"/>
                  <a:ea typeface="Lato" pitchFamily="34" charset="0"/>
                  <a:cs typeface="Lato" pitchFamily="34" charset="0"/>
                </a:rPr>
                <a:t> sem </a:t>
              </a:r>
              <a:r>
                <a:rPr lang="pt-BR" sz="2400" dirty="0" err="1">
                  <a:solidFill>
                    <a:schemeClr val="bg1">
                      <a:lumMod val="65000"/>
                    </a:schemeClr>
                  </a:solidFill>
                  <a:latin typeface="Lato" pitchFamily="34" charset="0"/>
                  <a:ea typeface="Lato" pitchFamily="34" charset="0"/>
                  <a:cs typeface="Lato" pitchFamily="34" charset="0"/>
                </a:rPr>
                <a:t>congue</a:t>
              </a:r>
              <a:r>
                <a:rPr lang="pt-BR" sz="2400" dirty="0">
                  <a:solidFill>
                    <a:schemeClr val="bg1">
                      <a:lumMod val="65000"/>
                    </a:schemeClr>
                  </a:solidFill>
                  <a:latin typeface="Lato" pitchFamily="34" charset="0"/>
                  <a:ea typeface="Lato" pitchFamily="34" charset="0"/>
                  <a:cs typeface="Lato" pitchFamily="34" charset="0"/>
                </a:rPr>
                <a:t> </a:t>
              </a:r>
              <a:r>
                <a:rPr lang="pt-BR" sz="2400" dirty="0" err="1">
                  <a:solidFill>
                    <a:schemeClr val="bg1">
                      <a:lumMod val="65000"/>
                    </a:schemeClr>
                  </a:solidFill>
                  <a:latin typeface="Lato" pitchFamily="34" charset="0"/>
                  <a:ea typeface="Lato" pitchFamily="34" charset="0"/>
                  <a:cs typeface="Lato" pitchFamily="34" charset="0"/>
                </a:rPr>
                <a:t>conva</a:t>
              </a:r>
              <a:r>
                <a:rPr lang="pt-BR" sz="2400" dirty="0">
                  <a:solidFill>
                    <a:schemeClr val="bg1">
                      <a:lumMod val="65000"/>
                    </a:schemeClr>
                  </a:solidFill>
                  <a:latin typeface="Lato" pitchFamily="34" charset="0"/>
                  <a:ea typeface="Lato" pitchFamily="34" charset="0"/>
                  <a:cs typeface="Lato" pitchFamily="34" charset="0"/>
                </a:rPr>
                <a:t> </a:t>
              </a:r>
              <a:r>
                <a:rPr lang="pt-BR" sz="2400" dirty="0" err="1">
                  <a:solidFill>
                    <a:schemeClr val="bg1">
                      <a:lumMod val="65000"/>
                    </a:schemeClr>
                  </a:solidFill>
                  <a:latin typeface="Lato" pitchFamily="34" charset="0"/>
                  <a:ea typeface="Lato" pitchFamily="34" charset="0"/>
                  <a:cs typeface="Lato" pitchFamily="34" charset="0"/>
                </a:rPr>
                <a:t>ornare</a:t>
              </a:r>
              <a:r>
                <a:rPr lang="pt-BR" sz="2400" dirty="0">
                  <a:solidFill>
                    <a:schemeClr val="bg1">
                      <a:lumMod val="65000"/>
                    </a:schemeClr>
                  </a:solidFill>
                  <a:latin typeface="Lato" pitchFamily="34" charset="0"/>
                  <a:ea typeface="Lato" pitchFamily="34" charset="0"/>
                  <a:cs typeface="Lato" pitchFamily="34" charset="0"/>
                </a:rPr>
                <a:t> ante </a:t>
              </a:r>
              <a:r>
                <a:rPr lang="pt-BR" sz="2400" dirty="0" err="1">
                  <a:solidFill>
                    <a:schemeClr val="bg1">
                      <a:lumMod val="65000"/>
                    </a:schemeClr>
                  </a:solidFill>
                  <a:latin typeface="Lato" pitchFamily="34" charset="0"/>
                  <a:ea typeface="Lato" pitchFamily="34" charset="0"/>
                  <a:cs typeface="Lato" pitchFamily="34" charset="0"/>
                </a:rPr>
                <a:t>Lorem</a:t>
              </a:r>
              <a:r>
                <a:rPr lang="pt-BR" sz="2400" dirty="0">
                  <a:solidFill>
                    <a:schemeClr val="bg1">
                      <a:lumMod val="65000"/>
                    </a:schemeClr>
                  </a:solidFill>
                  <a:latin typeface="Lato" pitchFamily="34" charset="0"/>
                  <a:ea typeface="Lato" pitchFamily="34" charset="0"/>
                  <a:cs typeface="Lato" pitchFamily="34" charset="0"/>
                </a:rPr>
                <a:t> ipsum </a:t>
              </a:r>
              <a:r>
                <a:rPr lang="pt-BR" sz="2400" dirty="0" err="1">
                  <a:solidFill>
                    <a:schemeClr val="bg1">
                      <a:lumMod val="65000"/>
                    </a:schemeClr>
                  </a:solidFill>
                  <a:latin typeface="Lato" pitchFamily="34" charset="0"/>
                  <a:ea typeface="Lato" pitchFamily="34" charset="0"/>
                  <a:cs typeface="Lato" pitchFamily="34" charset="0"/>
                </a:rPr>
                <a:t>dolor</a:t>
              </a:r>
              <a:r>
                <a:rPr lang="pt-BR" sz="2400" dirty="0">
                  <a:solidFill>
                    <a:schemeClr val="bg1">
                      <a:lumMod val="65000"/>
                    </a:schemeClr>
                  </a:solidFill>
                  <a:latin typeface="Lato" pitchFamily="34" charset="0"/>
                  <a:ea typeface="Lato" pitchFamily="34" charset="0"/>
                  <a:cs typeface="Lato" pitchFamily="34" charset="0"/>
                </a:rPr>
                <a:t> </a:t>
              </a:r>
              <a:r>
                <a:rPr lang="pt-BR" sz="2400" dirty="0" err="1">
                  <a:solidFill>
                    <a:schemeClr val="bg1">
                      <a:lumMod val="65000"/>
                    </a:schemeClr>
                  </a:solidFill>
                  <a:latin typeface="Lato" pitchFamily="34" charset="0"/>
                  <a:ea typeface="Lato" pitchFamily="34" charset="0"/>
                  <a:cs typeface="Lato" pitchFamily="34" charset="0"/>
                </a:rPr>
                <a:t>sit</a:t>
              </a:r>
              <a:r>
                <a:rPr lang="pt-BR" sz="2400" dirty="0">
                  <a:solidFill>
                    <a:schemeClr val="bg1">
                      <a:lumMod val="65000"/>
                    </a:schemeClr>
                  </a:solidFill>
                  <a:latin typeface="Lato" pitchFamily="34" charset="0"/>
                  <a:ea typeface="Lato" pitchFamily="34" charset="0"/>
                  <a:cs typeface="Lato" pitchFamily="34" charset="0"/>
                </a:rPr>
                <a:t> </a:t>
              </a:r>
              <a:r>
                <a:rPr lang="pt-BR" sz="2400" dirty="0" err="1">
                  <a:solidFill>
                    <a:schemeClr val="bg1">
                      <a:lumMod val="65000"/>
                    </a:schemeClr>
                  </a:solidFill>
                  <a:latin typeface="Lato" pitchFamily="34" charset="0"/>
                  <a:ea typeface="Lato" pitchFamily="34" charset="0"/>
                  <a:cs typeface="Lato" pitchFamily="34" charset="0"/>
                </a:rPr>
                <a:t>amet</a:t>
              </a:r>
              <a:r>
                <a:rPr lang="pt-BR" sz="2400" dirty="0">
                  <a:solidFill>
                    <a:schemeClr val="bg1">
                      <a:lumMod val="65000"/>
                    </a:schemeClr>
                  </a:solidFill>
                  <a:latin typeface="Lato" pitchFamily="34" charset="0"/>
                  <a:ea typeface="Lato" pitchFamily="34" charset="0"/>
                  <a:cs typeface="Lato" pitchFamily="34" charset="0"/>
                </a:rPr>
                <a:t>, </a:t>
              </a:r>
              <a:r>
                <a:rPr lang="pt-BR" sz="2400" dirty="0" err="1">
                  <a:solidFill>
                    <a:schemeClr val="bg1">
                      <a:lumMod val="65000"/>
                    </a:schemeClr>
                  </a:solidFill>
                  <a:latin typeface="Lato" pitchFamily="34" charset="0"/>
                  <a:ea typeface="Lato" pitchFamily="34" charset="0"/>
                  <a:cs typeface="Lato" pitchFamily="34" charset="0"/>
                </a:rPr>
                <a:t>consectetur</a:t>
              </a:r>
              <a:r>
                <a:rPr lang="pt-BR" sz="2400" dirty="0">
                  <a:solidFill>
                    <a:schemeClr val="bg1">
                      <a:lumMod val="65000"/>
                    </a:schemeClr>
                  </a:solidFill>
                  <a:latin typeface="Lato" pitchFamily="34" charset="0"/>
                  <a:ea typeface="Lato" pitchFamily="34" charset="0"/>
                  <a:cs typeface="Lato" pitchFamily="34" charset="0"/>
                </a:rPr>
                <a:t> </a:t>
              </a:r>
              <a:r>
                <a:rPr lang="pt-BR" sz="2400" dirty="0" err="1">
                  <a:solidFill>
                    <a:schemeClr val="bg1">
                      <a:lumMod val="65000"/>
                    </a:schemeClr>
                  </a:solidFill>
                  <a:latin typeface="Lato" pitchFamily="34" charset="0"/>
                  <a:ea typeface="Lato" pitchFamily="34" charset="0"/>
                  <a:cs typeface="Lato" pitchFamily="34" charset="0"/>
                </a:rPr>
                <a:t>adipiscing</a:t>
              </a:r>
              <a:r>
                <a:rPr lang="pt-BR" sz="2400" dirty="0">
                  <a:solidFill>
                    <a:schemeClr val="bg1">
                      <a:lumMod val="65000"/>
                    </a:schemeClr>
                  </a:solidFill>
                  <a:latin typeface="Lato" pitchFamily="34" charset="0"/>
                  <a:ea typeface="Lato" pitchFamily="34" charset="0"/>
                  <a:cs typeface="Lato" pitchFamily="34" charset="0"/>
                </a:rPr>
                <a:t> </a:t>
              </a:r>
              <a:r>
                <a:rPr lang="pt-BR" sz="2400" dirty="0" err="1">
                  <a:solidFill>
                    <a:schemeClr val="bg1">
                      <a:lumMod val="65000"/>
                    </a:schemeClr>
                  </a:solidFill>
                  <a:latin typeface="Lato" pitchFamily="34" charset="0"/>
                  <a:ea typeface="Lato" pitchFamily="34" charset="0"/>
                  <a:cs typeface="Lato" pitchFamily="34" charset="0"/>
                </a:rPr>
                <a:t>elit</a:t>
              </a:r>
              <a:r>
                <a:rPr lang="pt-BR" sz="2400" dirty="0">
                  <a:solidFill>
                    <a:schemeClr val="bg1">
                      <a:lumMod val="65000"/>
                    </a:schemeClr>
                  </a:solidFill>
                  <a:latin typeface="Lato" pitchFamily="34" charset="0"/>
                  <a:ea typeface="Lato" pitchFamily="34" charset="0"/>
                  <a:cs typeface="Lato" pitchFamily="34" charset="0"/>
                </a:rPr>
                <a:t>. </a:t>
              </a:r>
              <a:r>
                <a:rPr lang="pt-BR" sz="2400" dirty="0" err="1">
                  <a:solidFill>
                    <a:schemeClr val="bg1">
                      <a:lumMod val="65000"/>
                    </a:schemeClr>
                  </a:solidFill>
                  <a:latin typeface="Lato" pitchFamily="34" charset="0"/>
                  <a:ea typeface="Lato" pitchFamily="34" charset="0"/>
                  <a:cs typeface="Lato" pitchFamily="34" charset="0"/>
                </a:rPr>
                <a:t>consectetur</a:t>
              </a:r>
              <a:r>
                <a:rPr lang="pt-BR" sz="2400" dirty="0">
                  <a:solidFill>
                    <a:schemeClr val="bg1">
                      <a:lumMod val="65000"/>
                    </a:schemeClr>
                  </a:solidFill>
                  <a:latin typeface="Lato" pitchFamily="34" charset="0"/>
                  <a:ea typeface="Lato" pitchFamily="34" charset="0"/>
                  <a:cs typeface="Lato" pitchFamily="34" charset="0"/>
                </a:rPr>
                <a:t> </a:t>
              </a:r>
              <a:r>
                <a:rPr lang="pt-BR" sz="2400" dirty="0" err="1">
                  <a:solidFill>
                    <a:schemeClr val="bg1">
                      <a:lumMod val="65000"/>
                    </a:schemeClr>
                  </a:solidFill>
                  <a:latin typeface="Lato" pitchFamily="34" charset="0"/>
                  <a:ea typeface="Lato" pitchFamily="34" charset="0"/>
                  <a:cs typeface="Lato" pitchFamily="34" charset="0"/>
                </a:rPr>
                <a:t>adipiscing</a:t>
              </a:r>
              <a:r>
                <a:rPr lang="pt-BR" sz="2400" dirty="0">
                  <a:solidFill>
                    <a:schemeClr val="bg1">
                      <a:lumMod val="65000"/>
                    </a:schemeClr>
                  </a:solidFill>
                  <a:latin typeface="Lato" pitchFamily="34" charset="0"/>
                  <a:ea typeface="Lato" pitchFamily="34" charset="0"/>
                  <a:cs typeface="Lato" pitchFamily="34" charset="0"/>
                </a:rPr>
                <a:t> </a:t>
              </a:r>
              <a:r>
                <a:rPr lang="pt-BR" sz="2400" dirty="0" err="1">
                  <a:solidFill>
                    <a:schemeClr val="bg1">
                      <a:lumMod val="65000"/>
                    </a:schemeClr>
                  </a:solidFill>
                  <a:latin typeface="Lato" pitchFamily="34" charset="0"/>
                  <a:ea typeface="Lato" pitchFamily="34" charset="0"/>
                  <a:cs typeface="Lato" pitchFamily="34" charset="0"/>
                </a:rPr>
                <a:t>elit</a:t>
              </a:r>
              <a:r>
                <a:rPr lang="pt-BR" sz="2400" dirty="0">
                  <a:solidFill>
                    <a:schemeClr val="bg1">
                      <a:lumMod val="65000"/>
                    </a:schemeClr>
                  </a:solidFill>
                  <a:latin typeface="Lato" pitchFamily="34" charset="0"/>
                  <a:ea typeface="Lato" pitchFamily="34" charset="0"/>
                  <a:cs typeface="Lato" pitchFamily="34" charset="0"/>
                </a:rPr>
                <a:t>. </a:t>
              </a:r>
              <a:r>
                <a:rPr lang="pt-BR" sz="2400" dirty="0" err="1">
                  <a:solidFill>
                    <a:schemeClr val="bg1">
                      <a:lumMod val="65000"/>
                    </a:schemeClr>
                  </a:solidFill>
                  <a:latin typeface="Lato" pitchFamily="34" charset="0"/>
                  <a:ea typeface="Lato" pitchFamily="34" charset="0"/>
                  <a:cs typeface="Lato" pitchFamily="34" charset="0"/>
                </a:rPr>
                <a:t>Aliquam</a:t>
              </a:r>
              <a:r>
                <a:rPr lang="pt-BR" sz="2400" dirty="0">
                  <a:solidFill>
                    <a:schemeClr val="bg1">
                      <a:lumMod val="65000"/>
                    </a:schemeClr>
                  </a:solidFill>
                  <a:latin typeface="Lato" pitchFamily="34" charset="0"/>
                  <a:ea typeface="Lato" pitchFamily="34" charset="0"/>
                  <a:cs typeface="Lato" pitchFamily="34" charset="0"/>
                </a:rPr>
                <a:t> </a:t>
              </a:r>
              <a:r>
                <a:rPr lang="pt-BR" sz="2400" dirty="0" err="1">
                  <a:solidFill>
                    <a:schemeClr val="bg1">
                      <a:lumMod val="65000"/>
                    </a:schemeClr>
                  </a:solidFill>
                  <a:latin typeface="Lato" pitchFamily="34" charset="0"/>
                  <a:ea typeface="Lato" pitchFamily="34" charset="0"/>
                  <a:cs typeface="Lato" pitchFamily="34" charset="0"/>
                </a:rPr>
                <a:t>tincidunt</a:t>
              </a:r>
              <a:r>
                <a:rPr lang="pt-BR" sz="2400" dirty="0">
                  <a:solidFill>
                    <a:schemeClr val="bg1">
                      <a:lumMod val="65000"/>
                    </a:schemeClr>
                  </a:solidFill>
                  <a:latin typeface="Lato" pitchFamily="34" charset="0"/>
                  <a:ea typeface="Lato" pitchFamily="34" charset="0"/>
                  <a:cs typeface="Lato" pitchFamily="34" charset="0"/>
                </a:rPr>
                <a:t> ante </a:t>
              </a:r>
              <a:r>
                <a:rPr lang="pt-BR" sz="2400" dirty="0" err="1">
                  <a:solidFill>
                    <a:schemeClr val="bg1">
                      <a:lumMod val="65000"/>
                    </a:schemeClr>
                  </a:solidFill>
                  <a:latin typeface="Lato" pitchFamily="34" charset="0"/>
                  <a:ea typeface="Lato" pitchFamily="34" charset="0"/>
                  <a:cs typeface="Lato" pitchFamily="34" charset="0"/>
                </a:rPr>
                <a:t>nec</a:t>
              </a:r>
              <a:r>
                <a:rPr lang="pt-BR" sz="2400" dirty="0">
                  <a:solidFill>
                    <a:schemeClr val="bg1">
                      <a:lumMod val="65000"/>
                    </a:schemeClr>
                  </a:solidFill>
                  <a:latin typeface="Lato" pitchFamily="34" charset="0"/>
                  <a:ea typeface="Lato" pitchFamily="34" charset="0"/>
                  <a:cs typeface="Lato" pitchFamily="34" charset="0"/>
                </a:rPr>
                <a:t> sem </a:t>
              </a:r>
              <a:r>
                <a:rPr lang="pt-BR" sz="2400" dirty="0" err="1">
                  <a:solidFill>
                    <a:schemeClr val="bg1">
                      <a:lumMod val="65000"/>
                    </a:schemeClr>
                  </a:solidFill>
                  <a:latin typeface="Lato" pitchFamily="34" charset="0"/>
                  <a:ea typeface="Lato" pitchFamily="34" charset="0"/>
                  <a:cs typeface="Lato" pitchFamily="34" charset="0"/>
                </a:rPr>
                <a:t>congue</a:t>
              </a:r>
              <a:r>
                <a:rPr lang="pt-BR" sz="2400" dirty="0">
                  <a:solidFill>
                    <a:schemeClr val="bg1">
                      <a:lumMod val="65000"/>
                    </a:schemeClr>
                  </a:solidFill>
                  <a:latin typeface="Lato" pitchFamily="34" charset="0"/>
                  <a:ea typeface="Lato" pitchFamily="34" charset="0"/>
                  <a:cs typeface="Lato" pitchFamily="34" charset="0"/>
                </a:rPr>
                <a:t> </a:t>
              </a:r>
              <a:r>
                <a:rPr lang="pt-BR" sz="2400" dirty="0" err="1">
                  <a:solidFill>
                    <a:schemeClr val="bg1">
                      <a:lumMod val="65000"/>
                    </a:schemeClr>
                  </a:solidFill>
                  <a:latin typeface="Lato" pitchFamily="34" charset="0"/>
                  <a:ea typeface="Lato" pitchFamily="34" charset="0"/>
                  <a:cs typeface="Lato" pitchFamily="34" charset="0"/>
                </a:rPr>
                <a:t>convallis</a:t>
              </a:r>
              <a:r>
                <a:rPr lang="pt-BR" sz="2400" dirty="0">
                  <a:solidFill>
                    <a:schemeClr val="bg1">
                      <a:lumMod val="65000"/>
                    </a:schemeClr>
                  </a:solidFill>
                  <a:latin typeface="Lato" pitchFamily="34" charset="0"/>
                  <a:ea typeface="Lato" pitchFamily="34" charset="0"/>
                  <a:cs typeface="Lato" pitchFamily="34" charset="0"/>
                </a:rPr>
                <a:t>. </a:t>
              </a:r>
              <a:endParaRPr lang="en-US" sz="2400" dirty="0">
                <a:solidFill>
                  <a:schemeClr val="bg1">
                    <a:lumMod val="65000"/>
                  </a:schemeClr>
                </a:solidFill>
                <a:latin typeface="Lato" pitchFamily="34" charset="0"/>
                <a:ea typeface="Lato" pitchFamily="34" charset="0"/>
                <a:cs typeface="Lato" pitchFamily="34" charset="0"/>
              </a:endParaRPr>
            </a:p>
            <a:p>
              <a:endParaRPr lang="en-US" sz="2400" dirty="0">
                <a:solidFill>
                  <a:schemeClr val="bg1">
                    <a:lumMod val="65000"/>
                  </a:schemeClr>
                </a:solidFill>
                <a:latin typeface="Lato" pitchFamily="34" charset="0"/>
                <a:ea typeface="Lato" pitchFamily="34" charset="0"/>
                <a:cs typeface="Lato" pitchFamily="34" charset="0"/>
              </a:endParaRPr>
            </a:p>
          </p:txBody>
        </p:sp>
        <p:sp>
          <p:nvSpPr>
            <p:cNvPr id="101" name="TextBox 100"/>
            <p:cNvSpPr txBox="1"/>
            <p:nvPr/>
          </p:nvSpPr>
          <p:spPr>
            <a:xfrm>
              <a:off x="13566229" y="3240663"/>
              <a:ext cx="6609314" cy="558486"/>
            </a:xfrm>
            <a:prstGeom prst="rect">
              <a:avLst/>
            </a:prstGeom>
            <a:noFill/>
          </p:spPr>
          <p:txBody>
            <a:bodyPr wrap="square" lIns="182843" tIns="91422" rIns="182843" bIns="91422" rtlCol="0">
              <a:spAutoFit/>
            </a:bodyPr>
            <a:lstStyle/>
            <a:p>
              <a:pPr defTabSz="1828434" fontAlgn="auto">
                <a:spcBef>
                  <a:spcPts val="0"/>
                </a:spcBef>
                <a:spcAft>
                  <a:spcPts val="0"/>
                </a:spcAft>
                <a:defRPr/>
              </a:pPr>
              <a:r>
                <a:rPr lang="id-ID" sz="3600" b="1" dirty="0" err="1">
                  <a:solidFill>
                    <a:schemeClr val="accent3"/>
                  </a:solidFill>
                  <a:latin typeface="Lato" pitchFamily="34" charset="0"/>
                  <a:ea typeface="Lato" pitchFamily="34" charset="0"/>
                  <a:cs typeface="Lato" pitchFamily="34" charset="0"/>
                </a:rPr>
                <a:t>Information</a:t>
              </a:r>
              <a:r>
                <a:rPr lang="id-ID" sz="3600" b="1" dirty="0">
                  <a:solidFill>
                    <a:schemeClr val="accent3"/>
                  </a:solidFill>
                  <a:latin typeface="Lato" pitchFamily="34" charset="0"/>
                  <a:ea typeface="Lato" pitchFamily="34" charset="0"/>
                  <a:cs typeface="Lato" pitchFamily="34" charset="0"/>
                </a:rPr>
                <a:t> Here</a:t>
              </a:r>
            </a:p>
          </p:txBody>
        </p:sp>
      </p:grpSp>
    </p:spTree>
    <p:extLst>
      <p:ext uri="{BB962C8B-B14F-4D97-AF65-F5344CB8AC3E}">
        <p14:creationId xmlns:p14="http://schemas.microsoft.com/office/powerpoint/2010/main" val="15179566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9"/>
                                        </p:tgtEl>
                                        <p:attrNameLst>
                                          <p:attrName>style.visibility</p:attrName>
                                        </p:attrNameLst>
                                      </p:cBhvr>
                                      <p:to>
                                        <p:strVal val="visible"/>
                                      </p:to>
                                    </p:set>
                                    <p:anim calcmode="lin" valueType="num">
                                      <p:cBhvr additive="base">
                                        <p:cTn id="7" dur="500" fill="hold"/>
                                        <p:tgtEl>
                                          <p:spTgt spid="99"/>
                                        </p:tgtEl>
                                        <p:attrNameLst>
                                          <p:attrName>ppt_x</p:attrName>
                                        </p:attrNameLst>
                                      </p:cBhvr>
                                      <p:tavLst>
                                        <p:tav tm="0">
                                          <p:val>
                                            <p:strVal val="0-#ppt_w/2"/>
                                          </p:val>
                                        </p:tav>
                                        <p:tav tm="100000">
                                          <p:val>
                                            <p:strVal val="#ppt_x"/>
                                          </p:val>
                                        </p:tav>
                                      </p:tavLst>
                                    </p:anim>
                                    <p:anim calcmode="lin" valueType="num">
                                      <p:cBhvr additive="base">
                                        <p:cTn id="8" dur="500" fill="hold"/>
                                        <p:tgtEl>
                                          <p:spTgt spid="9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p:cNvGrpSpPr/>
          <p:nvPr/>
        </p:nvGrpSpPr>
        <p:grpSpPr>
          <a:xfrm>
            <a:off x="8717103" y="304800"/>
            <a:ext cx="6873734" cy="1295400"/>
            <a:chOff x="12920366" y="4046312"/>
            <a:chExt cx="6873734" cy="1295400"/>
          </a:xfrm>
        </p:grpSpPr>
        <p:sp>
          <p:nvSpPr>
            <p:cNvPr id="51" name="Title 20"/>
            <p:cNvSpPr txBox="1">
              <a:spLocks/>
            </p:cNvSpPr>
            <p:nvPr/>
          </p:nvSpPr>
          <p:spPr bwMode="auto">
            <a:xfrm>
              <a:off x="12996566" y="4615347"/>
              <a:ext cx="6637448" cy="726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gn="ct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a:t>
              </a:r>
              <a:r>
                <a:rPr lang="pt-BR" sz="2400" dirty="0" err="1" smtClean="0">
                  <a:solidFill>
                    <a:schemeClr val="bg1">
                      <a:lumMod val="75000"/>
                    </a:schemeClr>
                  </a:solidFill>
                  <a:latin typeface="Lato" pitchFamily="34" charset="0"/>
                  <a:ea typeface="Lato" pitchFamily="34" charset="0"/>
                  <a:cs typeface="Lato" pitchFamily="34" charset="0"/>
                </a:rPr>
                <a:t>sit</a:t>
              </a:r>
              <a:r>
                <a:rPr lang="pt-BR" sz="2400" dirty="0" smtClean="0">
                  <a:solidFill>
                    <a:schemeClr val="bg1">
                      <a:lumMod val="75000"/>
                    </a:schemeClr>
                  </a:solidFill>
                  <a:latin typeface="Lato" pitchFamily="34" charset="0"/>
                  <a:ea typeface="Lato" pitchFamily="34" charset="0"/>
                  <a:cs typeface="Lato" pitchFamily="34" charset="0"/>
                </a:rPr>
                <a:t> </a:t>
              </a:r>
              <a:r>
                <a:rPr lang="pt-BR" sz="2400" dirty="0" err="1" smtClean="0">
                  <a:solidFill>
                    <a:schemeClr val="bg1">
                      <a:lumMod val="75000"/>
                    </a:schemeClr>
                  </a:solidFill>
                  <a:latin typeface="Lato" pitchFamily="34" charset="0"/>
                  <a:ea typeface="Lato" pitchFamily="34" charset="0"/>
                  <a:cs typeface="Lato" pitchFamily="34" charset="0"/>
                </a:rPr>
                <a:t>amet</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52" name="TextBox 51"/>
            <p:cNvSpPr txBox="1"/>
            <p:nvPr/>
          </p:nvSpPr>
          <p:spPr>
            <a:xfrm>
              <a:off x="12920366" y="4046312"/>
              <a:ext cx="6873734" cy="630942"/>
            </a:xfrm>
            <a:prstGeom prst="rect">
              <a:avLst/>
            </a:prstGeom>
            <a:noFill/>
          </p:spPr>
          <p:txBody>
            <a:bodyPr wrap="square" rtlCol="0">
              <a:spAutoFit/>
            </a:bodyPr>
            <a:lstStyle/>
            <a:p>
              <a:pPr algn="ctr"/>
              <a:r>
                <a:rPr lang="en-US" sz="3500" b="1" dirty="0" smtClean="0">
                  <a:solidFill>
                    <a:schemeClr val="accent3"/>
                  </a:solidFill>
                  <a:latin typeface="Lato Black" charset="0"/>
                  <a:ea typeface="Lato Black" charset="0"/>
                  <a:cs typeface="Lato Black" charset="0"/>
                </a:rPr>
                <a:t>PRESENT</a:t>
              </a:r>
              <a:r>
                <a:rPr lang="en-US" sz="3500" b="1" dirty="0" smtClean="0">
                  <a:solidFill>
                    <a:schemeClr val="accent6"/>
                  </a:solidFill>
                  <a:latin typeface="Lato Black" charset="0"/>
                  <a:ea typeface="Lato Black" charset="0"/>
                  <a:cs typeface="Lato Black" charset="0"/>
                </a:rPr>
                <a:t> </a:t>
              </a:r>
              <a:r>
                <a:rPr lang="en-US" sz="3500" b="1" dirty="0" smtClean="0">
                  <a:solidFill>
                    <a:schemeClr val="accent1"/>
                  </a:solidFill>
                  <a:latin typeface="Lato Black" charset="0"/>
                  <a:ea typeface="Lato Black" charset="0"/>
                  <a:cs typeface="Lato Black" charset="0"/>
                </a:rPr>
                <a:t>HERE</a:t>
              </a:r>
            </a:p>
          </p:txBody>
        </p:sp>
      </p:grpSp>
      <p:grpSp>
        <p:nvGrpSpPr>
          <p:cNvPr id="2" name="Group 1"/>
          <p:cNvGrpSpPr/>
          <p:nvPr/>
        </p:nvGrpSpPr>
        <p:grpSpPr>
          <a:xfrm>
            <a:off x="2319353" y="1600200"/>
            <a:ext cx="20412376" cy="11704833"/>
            <a:chOff x="2319353" y="1600200"/>
            <a:chExt cx="20412376" cy="11704833"/>
          </a:xfrm>
        </p:grpSpPr>
        <p:sp>
          <p:nvSpPr>
            <p:cNvPr id="53" name="TextBox 30"/>
            <p:cNvSpPr txBox="1">
              <a:spLocks noChangeArrowheads="1"/>
            </p:cNvSpPr>
            <p:nvPr/>
          </p:nvSpPr>
          <p:spPr bwMode="auto">
            <a:xfrm>
              <a:off x="11209321" y="2940141"/>
              <a:ext cx="10723322" cy="153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algn="just" eaLnBrk="1" hangingPunct="1">
                <a:lnSpc>
                  <a:spcPct val="130000"/>
                </a:lnSpc>
              </a:pPr>
              <a:r>
                <a:rPr lang="pt-BR" sz="2400" dirty="0">
                  <a:solidFill>
                    <a:schemeClr val="bg1">
                      <a:lumMod val="65000"/>
                    </a:schemeClr>
                  </a:solidFill>
                  <a:latin typeface="Lato" pitchFamily="34" charset="0"/>
                  <a:ea typeface="Lato" pitchFamily="34" charset="0"/>
                  <a:cs typeface="Lato" pitchFamily="34" charset="0"/>
                </a:rPr>
                <a:t>Lorem ipsum dolor sit amet, consectetur adipiscing elit. Aliquam tincidunt ante nec sem congue </a:t>
              </a:r>
              <a:r>
                <a:rPr lang="pt-BR" sz="2400" dirty="0" smtClean="0">
                  <a:solidFill>
                    <a:schemeClr val="bg1">
                      <a:lumMod val="65000"/>
                    </a:schemeClr>
                  </a:solidFill>
                  <a:latin typeface="Lato" pitchFamily="34" charset="0"/>
                  <a:ea typeface="Lato" pitchFamily="34" charset="0"/>
                  <a:cs typeface="Lato" pitchFamily="34" charset="0"/>
                </a:rPr>
                <a:t>conva ornare ante </a:t>
              </a:r>
              <a:r>
                <a:rPr lang="pt-BR" sz="2400" dirty="0">
                  <a:solidFill>
                    <a:schemeClr val="bg1">
                      <a:lumMod val="65000"/>
                    </a:schemeClr>
                  </a:solidFill>
                  <a:latin typeface="Lato" pitchFamily="34" charset="0"/>
                  <a:ea typeface="Lato" pitchFamily="34" charset="0"/>
                  <a:cs typeface="Lato" pitchFamily="34" charset="0"/>
                </a:rPr>
                <a:t>Lorem ipsum dolor sit amet, consectetur adipiscing elit. Aliquam tincidunt ante nec sem congue convallis. </a:t>
              </a:r>
              <a:endParaRPr lang="en-US" sz="2400" dirty="0">
                <a:solidFill>
                  <a:schemeClr val="bg1">
                    <a:lumMod val="65000"/>
                  </a:schemeClr>
                </a:solidFill>
                <a:latin typeface="Lato" pitchFamily="34" charset="0"/>
                <a:ea typeface="Lato" pitchFamily="34" charset="0"/>
                <a:cs typeface="Lato" pitchFamily="34" charset="0"/>
              </a:endParaRPr>
            </a:p>
          </p:txBody>
        </p:sp>
        <p:sp>
          <p:nvSpPr>
            <p:cNvPr id="54" name="TextBox 53"/>
            <p:cNvSpPr txBox="1"/>
            <p:nvPr/>
          </p:nvSpPr>
          <p:spPr bwMode="auto">
            <a:xfrm>
              <a:off x="11208577" y="2176819"/>
              <a:ext cx="4148893" cy="707886"/>
            </a:xfrm>
            <a:prstGeom prst="rect">
              <a:avLst/>
            </a:prstGeom>
            <a:noFill/>
          </p:spPr>
          <p:txBody>
            <a:bodyPr wrap="none">
              <a:spAutoFit/>
            </a:bodyPr>
            <a:lstStyle/>
            <a:p>
              <a:pPr defTabSz="1828434" fontAlgn="auto">
                <a:spcBef>
                  <a:spcPts val="0"/>
                </a:spcBef>
                <a:spcAft>
                  <a:spcPts val="0"/>
                </a:spcAft>
                <a:defRPr/>
              </a:pPr>
              <a:r>
                <a:rPr lang="id-ID" sz="4000" b="1" dirty="0" err="1" smtClean="0">
                  <a:solidFill>
                    <a:schemeClr val="accent3"/>
                  </a:solidFill>
                  <a:latin typeface="Lato" pitchFamily="34" charset="0"/>
                  <a:ea typeface="Lato" pitchFamily="34" charset="0"/>
                  <a:cs typeface="Lato" pitchFamily="34" charset="0"/>
                </a:rPr>
                <a:t>Information</a:t>
              </a:r>
              <a:r>
                <a:rPr lang="id-ID" sz="4000" b="1" dirty="0" smtClean="0">
                  <a:solidFill>
                    <a:schemeClr val="accent3"/>
                  </a:solidFill>
                  <a:latin typeface="Lato" pitchFamily="34" charset="0"/>
                  <a:ea typeface="Lato" pitchFamily="34" charset="0"/>
                  <a:cs typeface="Lato" pitchFamily="34" charset="0"/>
                </a:rPr>
                <a:t> Here</a:t>
              </a:r>
              <a:endParaRPr lang="id-ID" sz="4000" b="1" dirty="0">
                <a:solidFill>
                  <a:schemeClr val="accent3"/>
                </a:solidFill>
                <a:latin typeface="Lato" pitchFamily="34" charset="0"/>
                <a:ea typeface="Lato" pitchFamily="34" charset="0"/>
                <a:cs typeface="Lato"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19353" y="1600200"/>
              <a:ext cx="9994884" cy="11704833"/>
            </a:xfrm>
            <a:prstGeom prst="rect">
              <a:avLst/>
            </a:prstGeom>
          </p:spPr>
        </p:pic>
        <p:sp>
          <p:nvSpPr>
            <p:cNvPr id="280" name="Freeform 6"/>
            <p:cNvSpPr>
              <a:spLocks/>
            </p:cNvSpPr>
            <p:nvPr/>
          </p:nvSpPr>
          <p:spPr bwMode="auto">
            <a:xfrm>
              <a:off x="10107939" y="5330211"/>
              <a:ext cx="10989837" cy="1941340"/>
            </a:xfrm>
            <a:custGeom>
              <a:avLst/>
              <a:gdLst>
                <a:gd name="T0" fmla="*/ 290 w 300"/>
                <a:gd name="T1" fmla="*/ 0 h 64"/>
                <a:gd name="T2" fmla="*/ 0 w 300"/>
                <a:gd name="T3" fmla="*/ 0 h 64"/>
                <a:gd name="T4" fmla="*/ 0 w 300"/>
                <a:gd name="T5" fmla="*/ 64 h 64"/>
                <a:gd name="T6" fmla="*/ 290 w 300"/>
                <a:gd name="T7" fmla="*/ 64 h 64"/>
                <a:gd name="T8" fmla="*/ 300 w 300"/>
                <a:gd name="T9" fmla="*/ 54 h 64"/>
                <a:gd name="T10" fmla="*/ 300 w 300"/>
                <a:gd name="T11" fmla="*/ 10 h 64"/>
                <a:gd name="T12" fmla="*/ 290 w 300"/>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300" h="64">
                  <a:moveTo>
                    <a:pt x="290" y="0"/>
                  </a:moveTo>
                  <a:cubicBezTo>
                    <a:pt x="0" y="0"/>
                    <a:pt x="0" y="0"/>
                    <a:pt x="0" y="0"/>
                  </a:cubicBezTo>
                  <a:cubicBezTo>
                    <a:pt x="0" y="64"/>
                    <a:pt x="0" y="64"/>
                    <a:pt x="0" y="64"/>
                  </a:cubicBezTo>
                  <a:cubicBezTo>
                    <a:pt x="290" y="64"/>
                    <a:pt x="290" y="64"/>
                    <a:pt x="290" y="64"/>
                  </a:cubicBezTo>
                  <a:cubicBezTo>
                    <a:pt x="296" y="64"/>
                    <a:pt x="300" y="59"/>
                    <a:pt x="300" y="54"/>
                  </a:cubicBezTo>
                  <a:cubicBezTo>
                    <a:pt x="300" y="10"/>
                    <a:pt x="300" y="10"/>
                    <a:pt x="300" y="10"/>
                  </a:cubicBezTo>
                  <a:cubicBezTo>
                    <a:pt x="300" y="5"/>
                    <a:pt x="296" y="0"/>
                    <a:pt x="290"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th-TH"/>
            </a:p>
          </p:txBody>
        </p:sp>
        <p:pic>
          <p:nvPicPr>
            <p:cNvPr id="281" name="Picture 28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107939" y="5309629"/>
              <a:ext cx="3570840" cy="1939255"/>
            </a:xfrm>
            <a:prstGeom prst="rect">
              <a:avLst/>
            </a:prstGeom>
          </p:spPr>
        </p:pic>
        <p:sp>
          <p:nvSpPr>
            <p:cNvPr id="282" name="Freeform 6"/>
            <p:cNvSpPr>
              <a:spLocks/>
            </p:cNvSpPr>
            <p:nvPr/>
          </p:nvSpPr>
          <p:spPr bwMode="auto">
            <a:xfrm>
              <a:off x="10107939" y="7233425"/>
              <a:ext cx="11014752" cy="1941340"/>
            </a:xfrm>
            <a:custGeom>
              <a:avLst/>
              <a:gdLst>
                <a:gd name="T0" fmla="*/ 290 w 300"/>
                <a:gd name="T1" fmla="*/ 0 h 64"/>
                <a:gd name="T2" fmla="*/ 0 w 300"/>
                <a:gd name="T3" fmla="*/ 0 h 64"/>
                <a:gd name="T4" fmla="*/ 0 w 300"/>
                <a:gd name="T5" fmla="*/ 64 h 64"/>
                <a:gd name="T6" fmla="*/ 290 w 300"/>
                <a:gd name="T7" fmla="*/ 64 h 64"/>
                <a:gd name="T8" fmla="*/ 300 w 300"/>
                <a:gd name="T9" fmla="*/ 54 h 64"/>
                <a:gd name="T10" fmla="*/ 300 w 300"/>
                <a:gd name="T11" fmla="*/ 10 h 64"/>
                <a:gd name="T12" fmla="*/ 290 w 300"/>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300" h="64">
                  <a:moveTo>
                    <a:pt x="290" y="0"/>
                  </a:moveTo>
                  <a:cubicBezTo>
                    <a:pt x="0" y="0"/>
                    <a:pt x="0" y="0"/>
                    <a:pt x="0" y="0"/>
                  </a:cubicBezTo>
                  <a:cubicBezTo>
                    <a:pt x="0" y="64"/>
                    <a:pt x="0" y="64"/>
                    <a:pt x="0" y="64"/>
                  </a:cubicBezTo>
                  <a:cubicBezTo>
                    <a:pt x="290" y="64"/>
                    <a:pt x="290" y="64"/>
                    <a:pt x="290" y="64"/>
                  </a:cubicBezTo>
                  <a:cubicBezTo>
                    <a:pt x="296" y="64"/>
                    <a:pt x="300" y="59"/>
                    <a:pt x="300" y="54"/>
                  </a:cubicBezTo>
                  <a:cubicBezTo>
                    <a:pt x="300" y="10"/>
                    <a:pt x="300" y="10"/>
                    <a:pt x="300" y="10"/>
                  </a:cubicBezTo>
                  <a:cubicBezTo>
                    <a:pt x="300" y="5"/>
                    <a:pt x="296" y="0"/>
                    <a:pt x="290"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th-TH"/>
            </a:p>
          </p:txBody>
        </p:sp>
        <p:pic>
          <p:nvPicPr>
            <p:cNvPr id="283" name="Picture 28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86050" y="7212843"/>
              <a:ext cx="3172313" cy="1939255"/>
            </a:xfrm>
            <a:prstGeom prst="rect">
              <a:avLst/>
            </a:prstGeom>
          </p:spPr>
        </p:pic>
        <p:sp>
          <p:nvSpPr>
            <p:cNvPr id="284" name="Freeform 6"/>
            <p:cNvSpPr>
              <a:spLocks/>
            </p:cNvSpPr>
            <p:nvPr/>
          </p:nvSpPr>
          <p:spPr bwMode="auto">
            <a:xfrm>
              <a:off x="12006926" y="9155778"/>
              <a:ext cx="9107417" cy="1941340"/>
            </a:xfrm>
            <a:custGeom>
              <a:avLst/>
              <a:gdLst>
                <a:gd name="T0" fmla="*/ 290 w 300"/>
                <a:gd name="T1" fmla="*/ 0 h 64"/>
                <a:gd name="T2" fmla="*/ 0 w 300"/>
                <a:gd name="T3" fmla="*/ 0 h 64"/>
                <a:gd name="T4" fmla="*/ 0 w 300"/>
                <a:gd name="T5" fmla="*/ 64 h 64"/>
                <a:gd name="T6" fmla="*/ 290 w 300"/>
                <a:gd name="T7" fmla="*/ 64 h 64"/>
                <a:gd name="T8" fmla="*/ 300 w 300"/>
                <a:gd name="T9" fmla="*/ 54 h 64"/>
                <a:gd name="T10" fmla="*/ 300 w 300"/>
                <a:gd name="T11" fmla="*/ 10 h 64"/>
                <a:gd name="T12" fmla="*/ 290 w 300"/>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300" h="64">
                  <a:moveTo>
                    <a:pt x="290" y="0"/>
                  </a:moveTo>
                  <a:cubicBezTo>
                    <a:pt x="0" y="0"/>
                    <a:pt x="0" y="0"/>
                    <a:pt x="0" y="0"/>
                  </a:cubicBezTo>
                  <a:cubicBezTo>
                    <a:pt x="0" y="64"/>
                    <a:pt x="0" y="64"/>
                    <a:pt x="0" y="64"/>
                  </a:cubicBezTo>
                  <a:cubicBezTo>
                    <a:pt x="290" y="64"/>
                    <a:pt x="290" y="64"/>
                    <a:pt x="290" y="64"/>
                  </a:cubicBezTo>
                  <a:cubicBezTo>
                    <a:pt x="296" y="64"/>
                    <a:pt x="300" y="59"/>
                    <a:pt x="300" y="54"/>
                  </a:cubicBezTo>
                  <a:cubicBezTo>
                    <a:pt x="300" y="10"/>
                    <a:pt x="300" y="10"/>
                    <a:pt x="300" y="10"/>
                  </a:cubicBezTo>
                  <a:cubicBezTo>
                    <a:pt x="300" y="5"/>
                    <a:pt x="296" y="0"/>
                    <a:pt x="290"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th-TH"/>
            </a:p>
          </p:txBody>
        </p:sp>
        <p:pic>
          <p:nvPicPr>
            <p:cNvPr id="285" name="Picture 28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996082" y="9136927"/>
              <a:ext cx="2367717" cy="1939255"/>
            </a:xfrm>
            <a:prstGeom prst="rect">
              <a:avLst/>
            </a:prstGeom>
          </p:spPr>
        </p:pic>
        <p:sp>
          <p:nvSpPr>
            <p:cNvPr id="286" name="TextBox 285"/>
            <p:cNvSpPr txBox="1"/>
            <p:nvPr/>
          </p:nvSpPr>
          <p:spPr>
            <a:xfrm>
              <a:off x="14596456" y="5963762"/>
              <a:ext cx="5791689" cy="960227"/>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 important.</a:t>
              </a:r>
              <a:endParaRPr lang="en-US" sz="2400" dirty="0">
                <a:solidFill>
                  <a:schemeClr val="bg1"/>
                </a:solidFill>
                <a:latin typeface="Lato" pitchFamily="34" charset="0"/>
                <a:ea typeface="Lato" pitchFamily="34" charset="0"/>
                <a:cs typeface="Lato" pitchFamily="34" charset="0"/>
              </a:endParaRPr>
            </a:p>
          </p:txBody>
        </p:sp>
        <p:sp>
          <p:nvSpPr>
            <p:cNvPr id="287" name="TextBox 286"/>
            <p:cNvSpPr txBox="1"/>
            <p:nvPr/>
          </p:nvSpPr>
          <p:spPr>
            <a:xfrm>
              <a:off x="14596456" y="5418158"/>
              <a:ext cx="4191586" cy="776292"/>
            </a:xfrm>
            <a:prstGeom prst="rect">
              <a:avLst/>
            </a:prstGeom>
            <a:noFill/>
          </p:spPr>
          <p:txBody>
            <a:bodyPr wrap="square" lIns="182843" tIns="91422" rIns="182843" bIns="91422" rtlCol="0">
              <a:spAutoFit/>
            </a:bodyPr>
            <a:lstStyle/>
            <a:p>
              <a:r>
                <a:rPr lang="en-US" sz="3200" b="1" dirty="0" smtClean="0">
                  <a:solidFill>
                    <a:schemeClr val="bg1"/>
                  </a:solidFill>
                  <a:latin typeface="Lato" pitchFamily="34" charset="0"/>
                  <a:ea typeface="Lato" pitchFamily="34" charset="0"/>
                  <a:cs typeface="Lato" pitchFamily="34" charset="0"/>
                </a:rPr>
                <a:t>Information</a:t>
              </a:r>
              <a:endParaRPr lang="id-ID" sz="3200" b="1" dirty="0">
                <a:solidFill>
                  <a:schemeClr val="bg1"/>
                </a:solidFill>
                <a:latin typeface="Lato" pitchFamily="34" charset="0"/>
                <a:ea typeface="Lato" pitchFamily="34" charset="0"/>
                <a:cs typeface="Lato" pitchFamily="34" charset="0"/>
              </a:endParaRPr>
            </a:p>
          </p:txBody>
        </p:sp>
        <p:sp>
          <p:nvSpPr>
            <p:cNvPr id="288" name="TextBox 287"/>
            <p:cNvSpPr txBox="1"/>
            <p:nvPr/>
          </p:nvSpPr>
          <p:spPr>
            <a:xfrm>
              <a:off x="14570315" y="7873521"/>
              <a:ext cx="5856814" cy="960227"/>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 important.</a:t>
              </a:r>
              <a:endParaRPr lang="en-US" sz="2400" dirty="0">
                <a:solidFill>
                  <a:schemeClr val="bg1"/>
                </a:solidFill>
                <a:latin typeface="Lato" pitchFamily="34" charset="0"/>
                <a:ea typeface="Lato" pitchFamily="34" charset="0"/>
                <a:cs typeface="Lato" pitchFamily="34" charset="0"/>
              </a:endParaRPr>
            </a:p>
          </p:txBody>
        </p:sp>
        <p:sp>
          <p:nvSpPr>
            <p:cNvPr id="289" name="TextBox 288"/>
            <p:cNvSpPr txBox="1"/>
            <p:nvPr/>
          </p:nvSpPr>
          <p:spPr>
            <a:xfrm>
              <a:off x="14570315" y="7327917"/>
              <a:ext cx="4191586" cy="811581"/>
            </a:xfrm>
            <a:prstGeom prst="rect">
              <a:avLst/>
            </a:prstGeom>
            <a:noFill/>
          </p:spPr>
          <p:txBody>
            <a:bodyPr wrap="square" lIns="182843" tIns="91422" rIns="182843" bIns="91422" rtlCol="0">
              <a:spAutoFit/>
            </a:bodyPr>
            <a:lstStyle/>
            <a:p>
              <a:r>
                <a:rPr lang="en-US" sz="3400" b="1" dirty="0">
                  <a:solidFill>
                    <a:schemeClr val="bg1"/>
                  </a:solidFill>
                  <a:latin typeface="Lato" pitchFamily="34" charset="0"/>
                  <a:ea typeface="Lato" pitchFamily="34" charset="0"/>
                  <a:cs typeface="Lato" pitchFamily="34" charset="0"/>
                </a:rPr>
                <a:t>Information</a:t>
              </a:r>
              <a:endParaRPr lang="id-ID" sz="3400" b="1" dirty="0">
                <a:solidFill>
                  <a:schemeClr val="bg1"/>
                </a:solidFill>
                <a:latin typeface="Lato" pitchFamily="34" charset="0"/>
                <a:ea typeface="Lato" pitchFamily="34" charset="0"/>
                <a:cs typeface="Lato" pitchFamily="34" charset="0"/>
              </a:endParaRPr>
            </a:p>
          </p:txBody>
        </p:sp>
        <p:sp>
          <p:nvSpPr>
            <p:cNvPr id="290" name="TextBox 289"/>
            <p:cNvSpPr txBox="1"/>
            <p:nvPr/>
          </p:nvSpPr>
          <p:spPr>
            <a:xfrm>
              <a:off x="14494115" y="9792522"/>
              <a:ext cx="5933014" cy="960227"/>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 important.</a:t>
              </a:r>
              <a:endParaRPr lang="en-US" sz="2400" dirty="0">
                <a:solidFill>
                  <a:schemeClr val="bg1"/>
                </a:solidFill>
                <a:latin typeface="Lato" pitchFamily="34" charset="0"/>
                <a:ea typeface="Lato" pitchFamily="34" charset="0"/>
                <a:cs typeface="Lato" pitchFamily="34" charset="0"/>
              </a:endParaRPr>
            </a:p>
          </p:txBody>
        </p:sp>
        <p:sp>
          <p:nvSpPr>
            <p:cNvPr id="291" name="TextBox 290"/>
            <p:cNvSpPr txBox="1"/>
            <p:nvPr/>
          </p:nvSpPr>
          <p:spPr>
            <a:xfrm>
              <a:off x="14494115" y="9246918"/>
              <a:ext cx="4191586" cy="811581"/>
            </a:xfrm>
            <a:prstGeom prst="rect">
              <a:avLst/>
            </a:prstGeom>
            <a:noFill/>
          </p:spPr>
          <p:txBody>
            <a:bodyPr wrap="square" lIns="182843" tIns="91422" rIns="182843" bIns="91422" rtlCol="0">
              <a:spAutoFit/>
            </a:bodyPr>
            <a:lstStyle/>
            <a:p>
              <a:r>
                <a:rPr lang="en-US" sz="3400" b="1" dirty="0">
                  <a:solidFill>
                    <a:schemeClr val="bg1"/>
                  </a:solidFill>
                  <a:latin typeface="Lato" pitchFamily="34" charset="0"/>
                  <a:ea typeface="Lato" pitchFamily="34" charset="0"/>
                  <a:cs typeface="Lato" pitchFamily="34" charset="0"/>
                </a:rPr>
                <a:t>Information</a:t>
              </a:r>
              <a:endParaRPr lang="id-ID" sz="3400" b="1" dirty="0">
                <a:solidFill>
                  <a:schemeClr val="bg1"/>
                </a:solidFill>
                <a:latin typeface="Lato" pitchFamily="34" charset="0"/>
                <a:ea typeface="Lato" pitchFamily="34" charset="0"/>
                <a:cs typeface="Lato" pitchFamily="34" charset="0"/>
              </a:endParaRPr>
            </a:p>
          </p:txBody>
        </p:sp>
        <p:pic>
          <p:nvPicPr>
            <p:cNvPr id="292" name="Picture 29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403093" y="5226987"/>
              <a:ext cx="2309359" cy="2309359"/>
            </a:xfrm>
            <a:prstGeom prst="rect">
              <a:avLst/>
            </a:prstGeom>
          </p:spPr>
        </p:pic>
        <p:sp>
          <p:nvSpPr>
            <p:cNvPr id="293" name="Rectangle 139"/>
            <p:cNvSpPr/>
            <p:nvPr/>
          </p:nvSpPr>
          <p:spPr>
            <a:xfrm>
              <a:off x="20949326" y="5551419"/>
              <a:ext cx="1278870" cy="12792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p>
          </p:txBody>
        </p:sp>
        <p:grpSp>
          <p:nvGrpSpPr>
            <p:cNvPr id="294" name="กลุ่ม 63"/>
            <p:cNvGrpSpPr/>
            <p:nvPr/>
          </p:nvGrpSpPr>
          <p:grpSpPr>
            <a:xfrm>
              <a:off x="21304459" y="5861935"/>
              <a:ext cx="628184" cy="629747"/>
              <a:chOff x="17129509" y="11525195"/>
              <a:chExt cx="638175" cy="639763"/>
            </a:xfrm>
            <a:solidFill>
              <a:schemeClr val="bg1"/>
            </a:solidFill>
          </p:grpSpPr>
          <p:sp>
            <p:nvSpPr>
              <p:cNvPr id="295" name="Freeform 209"/>
              <p:cNvSpPr>
                <a:spLocks noEditPoints="1"/>
              </p:cNvSpPr>
              <p:nvPr/>
            </p:nvSpPr>
            <p:spPr bwMode="auto">
              <a:xfrm>
                <a:off x="17129509" y="11525195"/>
                <a:ext cx="638175" cy="639763"/>
              </a:xfrm>
              <a:custGeom>
                <a:avLst/>
                <a:gdLst>
                  <a:gd name="T0" fmla="*/ 59 w 67"/>
                  <a:gd name="T1" fmla="*/ 5 h 67"/>
                  <a:gd name="T2" fmla="*/ 52 w 67"/>
                  <a:gd name="T3" fmla="*/ 5 h 67"/>
                  <a:gd name="T4" fmla="*/ 52 w 67"/>
                  <a:gd name="T5" fmla="*/ 2 h 67"/>
                  <a:gd name="T6" fmla="*/ 50 w 67"/>
                  <a:gd name="T7" fmla="*/ 0 h 67"/>
                  <a:gd name="T8" fmla="*/ 49 w 67"/>
                  <a:gd name="T9" fmla="*/ 2 h 67"/>
                  <a:gd name="T10" fmla="*/ 49 w 67"/>
                  <a:gd name="T11" fmla="*/ 5 h 67"/>
                  <a:gd name="T12" fmla="*/ 18 w 67"/>
                  <a:gd name="T13" fmla="*/ 5 h 67"/>
                  <a:gd name="T14" fmla="*/ 18 w 67"/>
                  <a:gd name="T15" fmla="*/ 2 h 67"/>
                  <a:gd name="T16" fmla="*/ 16 w 67"/>
                  <a:gd name="T17" fmla="*/ 0 h 67"/>
                  <a:gd name="T18" fmla="*/ 14 w 67"/>
                  <a:gd name="T19" fmla="*/ 2 h 67"/>
                  <a:gd name="T20" fmla="*/ 14 w 67"/>
                  <a:gd name="T21" fmla="*/ 5 h 67"/>
                  <a:gd name="T22" fmla="*/ 8 w 67"/>
                  <a:gd name="T23" fmla="*/ 5 h 67"/>
                  <a:gd name="T24" fmla="*/ 0 w 67"/>
                  <a:gd name="T25" fmla="*/ 13 h 67"/>
                  <a:gd name="T26" fmla="*/ 0 w 67"/>
                  <a:gd name="T27" fmla="*/ 59 h 67"/>
                  <a:gd name="T28" fmla="*/ 8 w 67"/>
                  <a:gd name="T29" fmla="*/ 67 h 67"/>
                  <a:gd name="T30" fmla="*/ 59 w 67"/>
                  <a:gd name="T31" fmla="*/ 67 h 67"/>
                  <a:gd name="T32" fmla="*/ 67 w 67"/>
                  <a:gd name="T33" fmla="*/ 59 h 67"/>
                  <a:gd name="T34" fmla="*/ 67 w 67"/>
                  <a:gd name="T35" fmla="*/ 13 h 67"/>
                  <a:gd name="T36" fmla="*/ 59 w 67"/>
                  <a:gd name="T37" fmla="*/ 5 h 67"/>
                  <a:gd name="T38" fmla="*/ 63 w 67"/>
                  <a:gd name="T39" fmla="*/ 59 h 67"/>
                  <a:gd name="T40" fmla="*/ 59 w 67"/>
                  <a:gd name="T41" fmla="*/ 63 h 67"/>
                  <a:gd name="T42" fmla="*/ 8 w 67"/>
                  <a:gd name="T43" fmla="*/ 63 h 67"/>
                  <a:gd name="T44" fmla="*/ 3 w 67"/>
                  <a:gd name="T45" fmla="*/ 59 h 67"/>
                  <a:gd name="T46" fmla="*/ 3 w 67"/>
                  <a:gd name="T47" fmla="*/ 21 h 67"/>
                  <a:gd name="T48" fmla="*/ 63 w 67"/>
                  <a:gd name="T49" fmla="*/ 21 h 67"/>
                  <a:gd name="T50" fmla="*/ 63 w 67"/>
                  <a:gd name="T51" fmla="*/ 59 h 67"/>
                  <a:gd name="T52" fmla="*/ 63 w 67"/>
                  <a:gd name="T53" fmla="*/ 17 h 67"/>
                  <a:gd name="T54" fmla="*/ 3 w 67"/>
                  <a:gd name="T55" fmla="*/ 17 h 67"/>
                  <a:gd name="T56" fmla="*/ 3 w 67"/>
                  <a:gd name="T57" fmla="*/ 13 h 67"/>
                  <a:gd name="T58" fmla="*/ 8 w 67"/>
                  <a:gd name="T59" fmla="*/ 8 h 67"/>
                  <a:gd name="T60" fmla="*/ 14 w 67"/>
                  <a:gd name="T61" fmla="*/ 8 h 67"/>
                  <a:gd name="T62" fmla="*/ 14 w 67"/>
                  <a:gd name="T63" fmla="*/ 12 h 67"/>
                  <a:gd name="T64" fmla="*/ 16 w 67"/>
                  <a:gd name="T65" fmla="*/ 14 h 67"/>
                  <a:gd name="T66" fmla="*/ 18 w 67"/>
                  <a:gd name="T67" fmla="*/ 12 h 67"/>
                  <a:gd name="T68" fmla="*/ 18 w 67"/>
                  <a:gd name="T69" fmla="*/ 8 h 67"/>
                  <a:gd name="T70" fmla="*/ 49 w 67"/>
                  <a:gd name="T71" fmla="*/ 8 h 67"/>
                  <a:gd name="T72" fmla="*/ 49 w 67"/>
                  <a:gd name="T73" fmla="*/ 12 h 67"/>
                  <a:gd name="T74" fmla="*/ 50 w 67"/>
                  <a:gd name="T75" fmla="*/ 14 h 67"/>
                  <a:gd name="T76" fmla="*/ 52 w 67"/>
                  <a:gd name="T77" fmla="*/ 12 h 67"/>
                  <a:gd name="T78" fmla="*/ 52 w 67"/>
                  <a:gd name="T79" fmla="*/ 8 h 67"/>
                  <a:gd name="T80" fmla="*/ 59 w 67"/>
                  <a:gd name="T81" fmla="*/ 8 h 67"/>
                  <a:gd name="T82" fmla="*/ 63 w 67"/>
                  <a:gd name="T83" fmla="*/ 13 h 67"/>
                  <a:gd name="T84" fmla="*/ 63 w 67"/>
                  <a:gd name="T85" fmla="*/ 1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7" h="67">
                    <a:moveTo>
                      <a:pt x="59" y="5"/>
                    </a:moveTo>
                    <a:cubicBezTo>
                      <a:pt x="52" y="5"/>
                      <a:pt x="52" y="5"/>
                      <a:pt x="52" y="5"/>
                    </a:cubicBezTo>
                    <a:cubicBezTo>
                      <a:pt x="52" y="2"/>
                      <a:pt x="52" y="2"/>
                      <a:pt x="52" y="2"/>
                    </a:cubicBezTo>
                    <a:cubicBezTo>
                      <a:pt x="52" y="1"/>
                      <a:pt x="51" y="0"/>
                      <a:pt x="50" y="0"/>
                    </a:cubicBezTo>
                    <a:cubicBezTo>
                      <a:pt x="49" y="0"/>
                      <a:pt x="49" y="1"/>
                      <a:pt x="49" y="2"/>
                    </a:cubicBezTo>
                    <a:cubicBezTo>
                      <a:pt x="49" y="5"/>
                      <a:pt x="49" y="5"/>
                      <a:pt x="49" y="5"/>
                    </a:cubicBezTo>
                    <a:cubicBezTo>
                      <a:pt x="18" y="5"/>
                      <a:pt x="18" y="5"/>
                      <a:pt x="18" y="5"/>
                    </a:cubicBezTo>
                    <a:cubicBezTo>
                      <a:pt x="18" y="2"/>
                      <a:pt x="18" y="2"/>
                      <a:pt x="18" y="2"/>
                    </a:cubicBezTo>
                    <a:cubicBezTo>
                      <a:pt x="18" y="1"/>
                      <a:pt x="17" y="0"/>
                      <a:pt x="16" y="0"/>
                    </a:cubicBezTo>
                    <a:cubicBezTo>
                      <a:pt x="15" y="0"/>
                      <a:pt x="14" y="1"/>
                      <a:pt x="14" y="2"/>
                    </a:cubicBezTo>
                    <a:cubicBezTo>
                      <a:pt x="14" y="5"/>
                      <a:pt x="14" y="5"/>
                      <a:pt x="14" y="5"/>
                    </a:cubicBezTo>
                    <a:cubicBezTo>
                      <a:pt x="8" y="5"/>
                      <a:pt x="8" y="5"/>
                      <a:pt x="8" y="5"/>
                    </a:cubicBezTo>
                    <a:cubicBezTo>
                      <a:pt x="3" y="5"/>
                      <a:pt x="0" y="8"/>
                      <a:pt x="0" y="13"/>
                    </a:cubicBezTo>
                    <a:cubicBezTo>
                      <a:pt x="0" y="59"/>
                      <a:pt x="0" y="59"/>
                      <a:pt x="0" y="59"/>
                    </a:cubicBezTo>
                    <a:cubicBezTo>
                      <a:pt x="0" y="63"/>
                      <a:pt x="3" y="67"/>
                      <a:pt x="8" y="67"/>
                    </a:cubicBezTo>
                    <a:cubicBezTo>
                      <a:pt x="59" y="67"/>
                      <a:pt x="59" y="67"/>
                      <a:pt x="59" y="67"/>
                    </a:cubicBezTo>
                    <a:cubicBezTo>
                      <a:pt x="63" y="67"/>
                      <a:pt x="67" y="63"/>
                      <a:pt x="67" y="59"/>
                    </a:cubicBezTo>
                    <a:cubicBezTo>
                      <a:pt x="67" y="13"/>
                      <a:pt x="67" y="13"/>
                      <a:pt x="67" y="13"/>
                    </a:cubicBezTo>
                    <a:cubicBezTo>
                      <a:pt x="67" y="8"/>
                      <a:pt x="63" y="5"/>
                      <a:pt x="59" y="5"/>
                    </a:cubicBezTo>
                    <a:close/>
                    <a:moveTo>
                      <a:pt x="63" y="59"/>
                    </a:moveTo>
                    <a:cubicBezTo>
                      <a:pt x="63" y="61"/>
                      <a:pt x="61" y="63"/>
                      <a:pt x="59" y="63"/>
                    </a:cubicBezTo>
                    <a:cubicBezTo>
                      <a:pt x="8" y="63"/>
                      <a:pt x="8" y="63"/>
                      <a:pt x="8" y="63"/>
                    </a:cubicBezTo>
                    <a:cubicBezTo>
                      <a:pt x="5" y="63"/>
                      <a:pt x="3" y="61"/>
                      <a:pt x="3" y="59"/>
                    </a:cubicBezTo>
                    <a:cubicBezTo>
                      <a:pt x="3" y="21"/>
                      <a:pt x="3" y="21"/>
                      <a:pt x="3" y="21"/>
                    </a:cubicBezTo>
                    <a:cubicBezTo>
                      <a:pt x="63" y="21"/>
                      <a:pt x="63" y="21"/>
                      <a:pt x="63" y="21"/>
                    </a:cubicBezTo>
                    <a:lnTo>
                      <a:pt x="63" y="59"/>
                    </a:lnTo>
                    <a:close/>
                    <a:moveTo>
                      <a:pt x="63" y="17"/>
                    </a:moveTo>
                    <a:cubicBezTo>
                      <a:pt x="3" y="17"/>
                      <a:pt x="3" y="17"/>
                      <a:pt x="3" y="17"/>
                    </a:cubicBezTo>
                    <a:cubicBezTo>
                      <a:pt x="3" y="13"/>
                      <a:pt x="3" y="13"/>
                      <a:pt x="3" y="13"/>
                    </a:cubicBezTo>
                    <a:cubicBezTo>
                      <a:pt x="3" y="10"/>
                      <a:pt x="5" y="8"/>
                      <a:pt x="8" y="8"/>
                    </a:cubicBezTo>
                    <a:cubicBezTo>
                      <a:pt x="14" y="8"/>
                      <a:pt x="14" y="8"/>
                      <a:pt x="14" y="8"/>
                    </a:cubicBezTo>
                    <a:cubicBezTo>
                      <a:pt x="14" y="12"/>
                      <a:pt x="14" y="12"/>
                      <a:pt x="14" y="12"/>
                    </a:cubicBezTo>
                    <a:cubicBezTo>
                      <a:pt x="14" y="13"/>
                      <a:pt x="15" y="14"/>
                      <a:pt x="16" y="14"/>
                    </a:cubicBezTo>
                    <a:cubicBezTo>
                      <a:pt x="17" y="14"/>
                      <a:pt x="18" y="13"/>
                      <a:pt x="18" y="12"/>
                    </a:cubicBezTo>
                    <a:cubicBezTo>
                      <a:pt x="18" y="8"/>
                      <a:pt x="18" y="8"/>
                      <a:pt x="18" y="8"/>
                    </a:cubicBezTo>
                    <a:cubicBezTo>
                      <a:pt x="49" y="8"/>
                      <a:pt x="49" y="8"/>
                      <a:pt x="49" y="8"/>
                    </a:cubicBezTo>
                    <a:cubicBezTo>
                      <a:pt x="49" y="12"/>
                      <a:pt x="49" y="12"/>
                      <a:pt x="49" y="12"/>
                    </a:cubicBezTo>
                    <a:cubicBezTo>
                      <a:pt x="49" y="13"/>
                      <a:pt x="49" y="14"/>
                      <a:pt x="50" y="14"/>
                    </a:cubicBezTo>
                    <a:cubicBezTo>
                      <a:pt x="51" y="14"/>
                      <a:pt x="52" y="13"/>
                      <a:pt x="52" y="12"/>
                    </a:cubicBezTo>
                    <a:cubicBezTo>
                      <a:pt x="52" y="8"/>
                      <a:pt x="52" y="8"/>
                      <a:pt x="52" y="8"/>
                    </a:cubicBezTo>
                    <a:cubicBezTo>
                      <a:pt x="59" y="8"/>
                      <a:pt x="59" y="8"/>
                      <a:pt x="59" y="8"/>
                    </a:cubicBezTo>
                    <a:cubicBezTo>
                      <a:pt x="61" y="8"/>
                      <a:pt x="63" y="10"/>
                      <a:pt x="63" y="13"/>
                    </a:cubicBezTo>
                    <a:lnTo>
                      <a:pt x="6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96" name="Freeform 210"/>
              <p:cNvSpPr>
                <a:spLocks noEditPoints="1"/>
              </p:cNvSpPr>
              <p:nvPr/>
            </p:nvSpPr>
            <p:spPr bwMode="auto">
              <a:xfrm>
                <a:off x="17253334" y="11936358"/>
                <a:ext cx="104775" cy="104775"/>
              </a:xfrm>
              <a:custGeom>
                <a:avLst/>
                <a:gdLst>
                  <a:gd name="T0" fmla="*/ 1 w 11"/>
                  <a:gd name="T1" fmla="*/ 11 h 11"/>
                  <a:gd name="T2" fmla="*/ 10 w 11"/>
                  <a:gd name="T3" fmla="*/ 11 h 11"/>
                  <a:gd name="T4" fmla="*/ 11 w 11"/>
                  <a:gd name="T5" fmla="*/ 10 h 11"/>
                  <a:gd name="T6" fmla="*/ 11 w 11"/>
                  <a:gd name="T7" fmla="*/ 1 h 11"/>
                  <a:gd name="T8" fmla="*/ 10 w 11"/>
                  <a:gd name="T9" fmla="*/ 0 h 11"/>
                  <a:gd name="T10" fmla="*/ 1 w 11"/>
                  <a:gd name="T11" fmla="*/ 0 h 11"/>
                  <a:gd name="T12" fmla="*/ 0 w 11"/>
                  <a:gd name="T13" fmla="*/ 1 h 11"/>
                  <a:gd name="T14" fmla="*/ 0 w 11"/>
                  <a:gd name="T15" fmla="*/ 10 h 11"/>
                  <a:gd name="T16" fmla="*/ 1 w 11"/>
                  <a:gd name="T17" fmla="*/ 11 h 11"/>
                  <a:gd name="T18" fmla="*/ 3 w 11"/>
                  <a:gd name="T19" fmla="*/ 3 h 11"/>
                  <a:gd name="T20" fmla="*/ 8 w 11"/>
                  <a:gd name="T21" fmla="*/ 3 h 11"/>
                  <a:gd name="T22" fmla="*/ 8 w 11"/>
                  <a:gd name="T23" fmla="*/ 9 h 11"/>
                  <a:gd name="T24" fmla="*/ 3 w 11"/>
                  <a:gd name="T25" fmla="*/ 9 h 11"/>
                  <a:gd name="T26" fmla="*/ 3 w 11"/>
                  <a:gd name="T2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1" y="11"/>
                    </a:moveTo>
                    <a:cubicBezTo>
                      <a:pt x="10" y="11"/>
                      <a:pt x="10" y="11"/>
                      <a:pt x="10" y="11"/>
                    </a:cubicBezTo>
                    <a:cubicBezTo>
                      <a:pt x="10" y="11"/>
                      <a:pt x="11" y="10"/>
                      <a:pt x="11" y="10"/>
                    </a:cubicBezTo>
                    <a:cubicBezTo>
                      <a:pt x="11" y="1"/>
                      <a:pt x="11" y="1"/>
                      <a:pt x="11" y="1"/>
                    </a:cubicBezTo>
                    <a:cubicBezTo>
                      <a:pt x="11" y="1"/>
                      <a:pt x="10" y="0"/>
                      <a:pt x="10" y="0"/>
                    </a:cubicBezTo>
                    <a:cubicBezTo>
                      <a:pt x="1" y="0"/>
                      <a:pt x="1" y="0"/>
                      <a:pt x="1" y="0"/>
                    </a:cubicBezTo>
                    <a:cubicBezTo>
                      <a:pt x="1" y="0"/>
                      <a:pt x="0" y="1"/>
                      <a:pt x="0" y="1"/>
                    </a:cubicBezTo>
                    <a:cubicBezTo>
                      <a:pt x="0" y="10"/>
                      <a:pt x="0" y="10"/>
                      <a:pt x="0" y="10"/>
                    </a:cubicBezTo>
                    <a:cubicBezTo>
                      <a:pt x="0" y="10"/>
                      <a:pt x="1" y="11"/>
                      <a:pt x="1" y="11"/>
                    </a:cubicBezTo>
                    <a:close/>
                    <a:moveTo>
                      <a:pt x="3" y="3"/>
                    </a:moveTo>
                    <a:cubicBezTo>
                      <a:pt x="8" y="3"/>
                      <a:pt x="8" y="3"/>
                      <a:pt x="8" y="3"/>
                    </a:cubicBezTo>
                    <a:cubicBezTo>
                      <a:pt x="8" y="9"/>
                      <a:pt x="8" y="9"/>
                      <a:pt x="8" y="9"/>
                    </a:cubicBezTo>
                    <a:cubicBezTo>
                      <a:pt x="3" y="9"/>
                      <a:pt x="3" y="9"/>
                      <a:pt x="3" y="9"/>
                    </a:cubicBez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97" name="Freeform 211"/>
              <p:cNvSpPr>
                <a:spLocks noEditPoints="1"/>
              </p:cNvSpPr>
              <p:nvPr/>
            </p:nvSpPr>
            <p:spPr bwMode="auto">
              <a:xfrm>
                <a:off x="17396209" y="11936358"/>
                <a:ext cx="95250" cy="104775"/>
              </a:xfrm>
              <a:custGeom>
                <a:avLst/>
                <a:gdLst>
                  <a:gd name="T0" fmla="*/ 1 w 10"/>
                  <a:gd name="T1" fmla="*/ 11 h 11"/>
                  <a:gd name="T2" fmla="*/ 9 w 10"/>
                  <a:gd name="T3" fmla="*/ 11 h 11"/>
                  <a:gd name="T4" fmla="*/ 10 w 10"/>
                  <a:gd name="T5" fmla="*/ 10 h 11"/>
                  <a:gd name="T6" fmla="*/ 10 w 10"/>
                  <a:gd name="T7" fmla="*/ 1 h 11"/>
                  <a:gd name="T8" fmla="*/ 9 w 10"/>
                  <a:gd name="T9" fmla="*/ 0 h 11"/>
                  <a:gd name="T10" fmla="*/ 1 w 10"/>
                  <a:gd name="T11" fmla="*/ 0 h 11"/>
                  <a:gd name="T12" fmla="*/ 0 w 10"/>
                  <a:gd name="T13" fmla="*/ 1 h 11"/>
                  <a:gd name="T14" fmla="*/ 0 w 10"/>
                  <a:gd name="T15" fmla="*/ 10 h 11"/>
                  <a:gd name="T16" fmla="*/ 1 w 10"/>
                  <a:gd name="T17" fmla="*/ 11 h 11"/>
                  <a:gd name="T18" fmla="*/ 2 w 10"/>
                  <a:gd name="T19" fmla="*/ 3 h 11"/>
                  <a:gd name="T20" fmla="*/ 8 w 10"/>
                  <a:gd name="T21" fmla="*/ 3 h 11"/>
                  <a:gd name="T22" fmla="*/ 8 w 10"/>
                  <a:gd name="T23" fmla="*/ 9 h 11"/>
                  <a:gd name="T24" fmla="*/ 2 w 10"/>
                  <a:gd name="T25" fmla="*/ 9 h 11"/>
                  <a:gd name="T26" fmla="*/ 2 w 10"/>
                  <a:gd name="T2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1">
                    <a:moveTo>
                      <a:pt x="1" y="11"/>
                    </a:moveTo>
                    <a:cubicBezTo>
                      <a:pt x="9" y="11"/>
                      <a:pt x="9" y="11"/>
                      <a:pt x="9" y="11"/>
                    </a:cubicBezTo>
                    <a:cubicBezTo>
                      <a:pt x="10" y="11"/>
                      <a:pt x="10" y="10"/>
                      <a:pt x="10" y="10"/>
                    </a:cubicBezTo>
                    <a:cubicBezTo>
                      <a:pt x="10" y="1"/>
                      <a:pt x="10" y="1"/>
                      <a:pt x="10" y="1"/>
                    </a:cubicBezTo>
                    <a:cubicBezTo>
                      <a:pt x="10" y="1"/>
                      <a:pt x="10" y="0"/>
                      <a:pt x="9" y="0"/>
                    </a:cubicBezTo>
                    <a:cubicBezTo>
                      <a:pt x="1" y="0"/>
                      <a:pt x="1" y="0"/>
                      <a:pt x="1" y="0"/>
                    </a:cubicBezTo>
                    <a:cubicBezTo>
                      <a:pt x="0" y="0"/>
                      <a:pt x="0" y="1"/>
                      <a:pt x="0" y="1"/>
                    </a:cubicBezTo>
                    <a:cubicBezTo>
                      <a:pt x="0" y="10"/>
                      <a:pt x="0" y="10"/>
                      <a:pt x="0" y="10"/>
                    </a:cubicBezTo>
                    <a:cubicBezTo>
                      <a:pt x="0" y="10"/>
                      <a:pt x="0" y="11"/>
                      <a:pt x="1" y="11"/>
                    </a:cubicBezTo>
                    <a:close/>
                    <a:moveTo>
                      <a:pt x="2" y="3"/>
                    </a:moveTo>
                    <a:cubicBezTo>
                      <a:pt x="8" y="3"/>
                      <a:pt x="8" y="3"/>
                      <a:pt x="8" y="3"/>
                    </a:cubicBezTo>
                    <a:cubicBezTo>
                      <a:pt x="8" y="9"/>
                      <a:pt x="8" y="9"/>
                      <a:pt x="8" y="9"/>
                    </a:cubicBezTo>
                    <a:cubicBezTo>
                      <a:pt x="2" y="9"/>
                      <a:pt x="2" y="9"/>
                      <a:pt x="2" y="9"/>
                    </a:cubicBez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98" name="Freeform 212"/>
              <p:cNvSpPr>
                <a:spLocks noEditPoints="1"/>
              </p:cNvSpPr>
              <p:nvPr/>
            </p:nvSpPr>
            <p:spPr bwMode="auto">
              <a:xfrm>
                <a:off x="17529559" y="11936358"/>
                <a:ext cx="104775" cy="104775"/>
              </a:xfrm>
              <a:custGeom>
                <a:avLst/>
                <a:gdLst>
                  <a:gd name="T0" fmla="*/ 2 w 11"/>
                  <a:gd name="T1" fmla="*/ 11 h 11"/>
                  <a:gd name="T2" fmla="*/ 10 w 11"/>
                  <a:gd name="T3" fmla="*/ 11 h 11"/>
                  <a:gd name="T4" fmla="*/ 11 w 11"/>
                  <a:gd name="T5" fmla="*/ 10 h 11"/>
                  <a:gd name="T6" fmla="*/ 11 w 11"/>
                  <a:gd name="T7" fmla="*/ 1 h 11"/>
                  <a:gd name="T8" fmla="*/ 10 w 11"/>
                  <a:gd name="T9" fmla="*/ 0 h 11"/>
                  <a:gd name="T10" fmla="*/ 2 w 11"/>
                  <a:gd name="T11" fmla="*/ 0 h 11"/>
                  <a:gd name="T12" fmla="*/ 0 w 11"/>
                  <a:gd name="T13" fmla="*/ 1 h 11"/>
                  <a:gd name="T14" fmla="*/ 0 w 11"/>
                  <a:gd name="T15" fmla="*/ 10 h 11"/>
                  <a:gd name="T16" fmla="*/ 2 w 11"/>
                  <a:gd name="T17" fmla="*/ 11 h 11"/>
                  <a:gd name="T18" fmla="*/ 3 w 11"/>
                  <a:gd name="T19" fmla="*/ 3 h 11"/>
                  <a:gd name="T20" fmla="*/ 9 w 11"/>
                  <a:gd name="T21" fmla="*/ 3 h 11"/>
                  <a:gd name="T22" fmla="*/ 9 w 11"/>
                  <a:gd name="T23" fmla="*/ 9 h 11"/>
                  <a:gd name="T24" fmla="*/ 3 w 11"/>
                  <a:gd name="T25" fmla="*/ 9 h 11"/>
                  <a:gd name="T26" fmla="*/ 3 w 11"/>
                  <a:gd name="T2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2" y="11"/>
                    </a:moveTo>
                    <a:cubicBezTo>
                      <a:pt x="10" y="11"/>
                      <a:pt x="10" y="11"/>
                      <a:pt x="10" y="11"/>
                    </a:cubicBezTo>
                    <a:cubicBezTo>
                      <a:pt x="10" y="11"/>
                      <a:pt x="11" y="10"/>
                      <a:pt x="11" y="10"/>
                    </a:cubicBezTo>
                    <a:cubicBezTo>
                      <a:pt x="11" y="1"/>
                      <a:pt x="11" y="1"/>
                      <a:pt x="11" y="1"/>
                    </a:cubicBezTo>
                    <a:cubicBezTo>
                      <a:pt x="11" y="1"/>
                      <a:pt x="10" y="0"/>
                      <a:pt x="10" y="0"/>
                    </a:cubicBezTo>
                    <a:cubicBezTo>
                      <a:pt x="2" y="0"/>
                      <a:pt x="2" y="0"/>
                      <a:pt x="2" y="0"/>
                    </a:cubicBezTo>
                    <a:cubicBezTo>
                      <a:pt x="1" y="0"/>
                      <a:pt x="0" y="1"/>
                      <a:pt x="0" y="1"/>
                    </a:cubicBezTo>
                    <a:cubicBezTo>
                      <a:pt x="0" y="10"/>
                      <a:pt x="0" y="10"/>
                      <a:pt x="0" y="10"/>
                    </a:cubicBezTo>
                    <a:cubicBezTo>
                      <a:pt x="0" y="10"/>
                      <a:pt x="1" y="11"/>
                      <a:pt x="2" y="11"/>
                    </a:cubicBezTo>
                    <a:close/>
                    <a:moveTo>
                      <a:pt x="3" y="3"/>
                    </a:moveTo>
                    <a:cubicBezTo>
                      <a:pt x="9" y="3"/>
                      <a:pt x="9" y="3"/>
                      <a:pt x="9" y="3"/>
                    </a:cubicBezTo>
                    <a:cubicBezTo>
                      <a:pt x="9" y="9"/>
                      <a:pt x="9" y="9"/>
                      <a:pt x="9" y="9"/>
                    </a:cubicBezTo>
                    <a:cubicBezTo>
                      <a:pt x="3" y="9"/>
                      <a:pt x="3" y="9"/>
                      <a:pt x="3" y="9"/>
                    </a:cubicBez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99" name="Freeform 213"/>
              <p:cNvSpPr>
                <a:spLocks noEditPoints="1"/>
              </p:cNvSpPr>
              <p:nvPr/>
            </p:nvSpPr>
            <p:spPr bwMode="auto">
              <a:xfrm>
                <a:off x="17253334" y="11803008"/>
                <a:ext cx="104775" cy="95250"/>
              </a:xfrm>
              <a:custGeom>
                <a:avLst/>
                <a:gdLst>
                  <a:gd name="T0" fmla="*/ 1 w 11"/>
                  <a:gd name="T1" fmla="*/ 10 h 10"/>
                  <a:gd name="T2" fmla="*/ 10 w 11"/>
                  <a:gd name="T3" fmla="*/ 10 h 10"/>
                  <a:gd name="T4" fmla="*/ 11 w 11"/>
                  <a:gd name="T5" fmla="*/ 9 h 10"/>
                  <a:gd name="T6" fmla="*/ 11 w 11"/>
                  <a:gd name="T7" fmla="*/ 1 h 10"/>
                  <a:gd name="T8" fmla="*/ 10 w 11"/>
                  <a:gd name="T9" fmla="*/ 0 h 10"/>
                  <a:gd name="T10" fmla="*/ 1 w 11"/>
                  <a:gd name="T11" fmla="*/ 0 h 10"/>
                  <a:gd name="T12" fmla="*/ 0 w 11"/>
                  <a:gd name="T13" fmla="*/ 1 h 10"/>
                  <a:gd name="T14" fmla="*/ 0 w 11"/>
                  <a:gd name="T15" fmla="*/ 9 h 10"/>
                  <a:gd name="T16" fmla="*/ 1 w 11"/>
                  <a:gd name="T17" fmla="*/ 10 h 10"/>
                  <a:gd name="T18" fmla="*/ 3 w 11"/>
                  <a:gd name="T19" fmla="*/ 2 h 10"/>
                  <a:gd name="T20" fmla="*/ 8 w 11"/>
                  <a:gd name="T21" fmla="*/ 2 h 10"/>
                  <a:gd name="T22" fmla="*/ 8 w 11"/>
                  <a:gd name="T23" fmla="*/ 8 h 10"/>
                  <a:gd name="T24" fmla="*/ 3 w 11"/>
                  <a:gd name="T25" fmla="*/ 8 h 10"/>
                  <a:gd name="T26" fmla="*/ 3 w 11"/>
                  <a:gd name="T27"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0">
                    <a:moveTo>
                      <a:pt x="1" y="10"/>
                    </a:moveTo>
                    <a:cubicBezTo>
                      <a:pt x="10" y="10"/>
                      <a:pt x="10" y="10"/>
                      <a:pt x="10" y="10"/>
                    </a:cubicBezTo>
                    <a:cubicBezTo>
                      <a:pt x="10" y="10"/>
                      <a:pt x="11" y="10"/>
                      <a:pt x="11" y="9"/>
                    </a:cubicBezTo>
                    <a:cubicBezTo>
                      <a:pt x="11" y="1"/>
                      <a:pt x="11" y="1"/>
                      <a:pt x="11" y="1"/>
                    </a:cubicBezTo>
                    <a:cubicBezTo>
                      <a:pt x="11" y="0"/>
                      <a:pt x="10" y="0"/>
                      <a:pt x="10" y="0"/>
                    </a:cubicBezTo>
                    <a:cubicBezTo>
                      <a:pt x="1" y="0"/>
                      <a:pt x="1" y="0"/>
                      <a:pt x="1" y="0"/>
                    </a:cubicBezTo>
                    <a:cubicBezTo>
                      <a:pt x="1" y="0"/>
                      <a:pt x="0" y="0"/>
                      <a:pt x="0" y="1"/>
                    </a:cubicBezTo>
                    <a:cubicBezTo>
                      <a:pt x="0" y="9"/>
                      <a:pt x="0" y="9"/>
                      <a:pt x="0" y="9"/>
                    </a:cubicBezTo>
                    <a:cubicBezTo>
                      <a:pt x="0" y="10"/>
                      <a:pt x="1" y="10"/>
                      <a:pt x="1" y="10"/>
                    </a:cubicBezTo>
                    <a:close/>
                    <a:moveTo>
                      <a:pt x="3" y="2"/>
                    </a:moveTo>
                    <a:cubicBezTo>
                      <a:pt x="8" y="2"/>
                      <a:pt x="8" y="2"/>
                      <a:pt x="8" y="2"/>
                    </a:cubicBezTo>
                    <a:cubicBezTo>
                      <a:pt x="8" y="8"/>
                      <a:pt x="8" y="8"/>
                      <a:pt x="8" y="8"/>
                    </a:cubicBezTo>
                    <a:cubicBezTo>
                      <a:pt x="3" y="8"/>
                      <a:pt x="3" y="8"/>
                      <a:pt x="3" y="8"/>
                    </a:cubicBez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00" name="Freeform 214"/>
              <p:cNvSpPr>
                <a:spLocks noEditPoints="1"/>
              </p:cNvSpPr>
              <p:nvPr/>
            </p:nvSpPr>
            <p:spPr bwMode="auto">
              <a:xfrm>
                <a:off x="17396209" y="11803008"/>
                <a:ext cx="95250" cy="95250"/>
              </a:xfrm>
              <a:custGeom>
                <a:avLst/>
                <a:gdLst>
                  <a:gd name="T0" fmla="*/ 1 w 10"/>
                  <a:gd name="T1" fmla="*/ 10 h 10"/>
                  <a:gd name="T2" fmla="*/ 9 w 10"/>
                  <a:gd name="T3" fmla="*/ 10 h 10"/>
                  <a:gd name="T4" fmla="*/ 10 w 10"/>
                  <a:gd name="T5" fmla="*/ 9 h 10"/>
                  <a:gd name="T6" fmla="*/ 10 w 10"/>
                  <a:gd name="T7" fmla="*/ 1 h 10"/>
                  <a:gd name="T8" fmla="*/ 9 w 10"/>
                  <a:gd name="T9" fmla="*/ 0 h 10"/>
                  <a:gd name="T10" fmla="*/ 1 w 10"/>
                  <a:gd name="T11" fmla="*/ 0 h 10"/>
                  <a:gd name="T12" fmla="*/ 0 w 10"/>
                  <a:gd name="T13" fmla="*/ 1 h 10"/>
                  <a:gd name="T14" fmla="*/ 0 w 10"/>
                  <a:gd name="T15" fmla="*/ 9 h 10"/>
                  <a:gd name="T16" fmla="*/ 1 w 10"/>
                  <a:gd name="T17" fmla="*/ 10 h 10"/>
                  <a:gd name="T18" fmla="*/ 2 w 10"/>
                  <a:gd name="T19" fmla="*/ 2 h 10"/>
                  <a:gd name="T20" fmla="*/ 8 w 10"/>
                  <a:gd name="T21" fmla="*/ 2 h 10"/>
                  <a:gd name="T22" fmla="*/ 8 w 10"/>
                  <a:gd name="T23" fmla="*/ 8 h 10"/>
                  <a:gd name="T24" fmla="*/ 2 w 10"/>
                  <a:gd name="T25" fmla="*/ 8 h 10"/>
                  <a:gd name="T26" fmla="*/ 2 w 10"/>
                  <a:gd name="T27"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0">
                    <a:moveTo>
                      <a:pt x="1" y="10"/>
                    </a:moveTo>
                    <a:cubicBezTo>
                      <a:pt x="9" y="10"/>
                      <a:pt x="9" y="10"/>
                      <a:pt x="9" y="10"/>
                    </a:cubicBezTo>
                    <a:cubicBezTo>
                      <a:pt x="10" y="10"/>
                      <a:pt x="10" y="10"/>
                      <a:pt x="10" y="9"/>
                    </a:cubicBezTo>
                    <a:cubicBezTo>
                      <a:pt x="10" y="1"/>
                      <a:pt x="10" y="1"/>
                      <a:pt x="10" y="1"/>
                    </a:cubicBezTo>
                    <a:cubicBezTo>
                      <a:pt x="10" y="0"/>
                      <a:pt x="10" y="0"/>
                      <a:pt x="9" y="0"/>
                    </a:cubicBezTo>
                    <a:cubicBezTo>
                      <a:pt x="1" y="0"/>
                      <a:pt x="1" y="0"/>
                      <a:pt x="1" y="0"/>
                    </a:cubicBezTo>
                    <a:cubicBezTo>
                      <a:pt x="0" y="0"/>
                      <a:pt x="0" y="0"/>
                      <a:pt x="0" y="1"/>
                    </a:cubicBezTo>
                    <a:cubicBezTo>
                      <a:pt x="0" y="9"/>
                      <a:pt x="0" y="9"/>
                      <a:pt x="0" y="9"/>
                    </a:cubicBezTo>
                    <a:cubicBezTo>
                      <a:pt x="0" y="10"/>
                      <a:pt x="0" y="10"/>
                      <a:pt x="1" y="10"/>
                    </a:cubicBezTo>
                    <a:close/>
                    <a:moveTo>
                      <a:pt x="2" y="2"/>
                    </a:moveTo>
                    <a:cubicBezTo>
                      <a:pt x="8" y="2"/>
                      <a:pt x="8" y="2"/>
                      <a:pt x="8" y="2"/>
                    </a:cubicBezTo>
                    <a:cubicBezTo>
                      <a:pt x="8" y="8"/>
                      <a:pt x="8" y="8"/>
                      <a:pt x="8" y="8"/>
                    </a:cubicBezTo>
                    <a:cubicBezTo>
                      <a:pt x="2" y="8"/>
                      <a:pt x="2" y="8"/>
                      <a:pt x="2" y="8"/>
                    </a:cubicBez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01" name="Freeform 215"/>
              <p:cNvSpPr>
                <a:spLocks noEditPoints="1"/>
              </p:cNvSpPr>
              <p:nvPr/>
            </p:nvSpPr>
            <p:spPr bwMode="auto">
              <a:xfrm>
                <a:off x="17529559" y="11803008"/>
                <a:ext cx="104775" cy="95250"/>
              </a:xfrm>
              <a:custGeom>
                <a:avLst/>
                <a:gdLst>
                  <a:gd name="T0" fmla="*/ 2 w 11"/>
                  <a:gd name="T1" fmla="*/ 10 h 10"/>
                  <a:gd name="T2" fmla="*/ 10 w 11"/>
                  <a:gd name="T3" fmla="*/ 10 h 10"/>
                  <a:gd name="T4" fmla="*/ 11 w 11"/>
                  <a:gd name="T5" fmla="*/ 9 h 10"/>
                  <a:gd name="T6" fmla="*/ 11 w 11"/>
                  <a:gd name="T7" fmla="*/ 1 h 10"/>
                  <a:gd name="T8" fmla="*/ 10 w 11"/>
                  <a:gd name="T9" fmla="*/ 0 h 10"/>
                  <a:gd name="T10" fmla="*/ 2 w 11"/>
                  <a:gd name="T11" fmla="*/ 0 h 10"/>
                  <a:gd name="T12" fmla="*/ 0 w 11"/>
                  <a:gd name="T13" fmla="*/ 1 h 10"/>
                  <a:gd name="T14" fmla="*/ 0 w 11"/>
                  <a:gd name="T15" fmla="*/ 9 h 10"/>
                  <a:gd name="T16" fmla="*/ 2 w 11"/>
                  <a:gd name="T17" fmla="*/ 10 h 10"/>
                  <a:gd name="T18" fmla="*/ 3 w 11"/>
                  <a:gd name="T19" fmla="*/ 2 h 10"/>
                  <a:gd name="T20" fmla="*/ 9 w 11"/>
                  <a:gd name="T21" fmla="*/ 2 h 10"/>
                  <a:gd name="T22" fmla="*/ 9 w 11"/>
                  <a:gd name="T23" fmla="*/ 8 h 10"/>
                  <a:gd name="T24" fmla="*/ 3 w 11"/>
                  <a:gd name="T25" fmla="*/ 8 h 10"/>
                  <a:gd name="T26" fmla="*/ 3 w 11"/>
                  <a:gd name="T27"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0">
                    <a:moveTo>
                      <a:pt x="2" y="10"/>
                    </a:moveTo>
                    <a:cubicBezTo>
                      <a:pt x="10" y="10"/>
                      <a:pt x="10" y="10"/>
                      <a:pt x="10" y="10"/>
                    </a:cubicBezTo>
                    <a:cubicBezTo>
                      <a:pt x="10" y="10"/>
                      <a:pt x="11" y="10"/>
                      <a:pt x="11" y="9"/>
                    </a:cubicBezTo>
                    <a:cubicBezTo>
                      <a:pt x="11" y="1"/>
                      <a:pt x="11" y="1"/>
                      <a:pt x="11" y="1"/>
                    </a:cubicBezTo>
                    <a:cubicBezTo>
                      <a:pt x="11" y="0"/>
                      <a:pt x="10" y="0"/>
                      <a:pt x="10" y="0"/>
                    </a:cubicBezTo>
                    <a:cubicBezTo>
                      <a:pt x="2" y="0"/>
                      <a:pt x="2" y="0"/>
                      <a:pt x="2" y="0"/>
                    </a:cubicBezTo>
                    <a:cubicBezTo>
                      <a:pt x="1" y="0"/>
                      <a:pt x="0" y="0"/>
                      <a:pt x="0" y="1"/>
                    </a:cubicBezTo>
                    <a:cubicBezTo>
                      <a:pt x="0" y="9"/>
                      <a:pt x="0" y="9"/>
                      <a:pt x="0" y="9"/>
                    </a:cubicBezTo>
                    <a:cubicBezTo>
                      <a:pt x="0" y="10"/>
                      <a:pt x="1" y="10"/>
                      <a:pt x="2" y="10"/>
                    </a:cubicBezTo>
                    <a:close/>
                    <a:moveTo>
                      <a:pt x="3" y="2"/>
                    </a:moveTo>
                    <a:cubicBezTo>
                      <a:pt x="9" y="2"/>
                      <a:pt x="9" y="2"/>
                      <a:pt x="9" y="2"/>
                    </a:cubicBezTo>
                    <a:cubicBezTo>
                      <a:pt x="9" y="8"/>
                      <a:pt x="9" y="8"/>
                      <a:pt x="9" y="8"/>
                    </a:cubicBezTo>
                    <a:cubicBezTo>
                      <a:pt x="3" y="8"/>
                      <a:pt x="3" y="8"/>
                      <a:pt x="3" y="8"/>
                    </a:cubicBez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pic>
          <p:nvPicPr>
            <p:cNvPr id="302" name="Picture 30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403093" y="9113187"/>
              <a:ext cx="2309359" cy="2309359"/>
            </a:xfrm>
            <a:prstGeom prst="rect">
              <a:avLst/>
            </a:prstGeom>
          </p:spPr>
        </p:pic>
        <p:sp>
          <p:nvSpPr>
            <p:cNvPr id="303" name="Rectangle 139"/>
            <p:cNvSpPr/>
            <p:nvPr/>
          </p:nvSpPr>
          <p:spPr>
            <a:xfrm>
              <a:off x="20949326" y="9437619"/>
              <a:ext cx="1278870" cy="12792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p>
          </p:txBody>
        </p:sp>
        <p:sp>
          <p:nvSpPr>
            <p:cNvPr id="304" name="Freeform 191"/>
            <p:cNvSpPr>
              <a:spLocks noEditPoints="1"/>
            </p:cNvSpPr>
            <p:nvPr/>
          </p:nvSpPr>
          <p:spPr bwMode="auto">
            <a:xfrm>
              <a:off x="21330120" y="9822755"/>
              <a:ext cx="534425" cy="581304"/>
            </a:xfrm>
            <a:custGeom>
              <a:avLst/>
              <a:gdLst>
                <a:gd name="T0" fmla="*/ 34 w 57"/>
                <a:gd name="T1" fmla="*/ 0 h 62"/>
                <a:gd name="T2" fmla="*/ 32 w 57"/>
                <a:gd name="T3" fmla="*/ 10 h 62"/>
                <a:gd name="T4" fmla="*/ 30 w 57"/>
                <a:gd name="T5" fmla="*/ 25 h 62"/>
                <a:gd name="T6" fmla="*/ 28 w 57"/>
                <a:gd name="T7" fmla="*/ 25 h 62"/>
                <a:gd name="T8" fmla="*/ 24 w 57"/>
                <a:gd name="T9" fmla="*/ 25 h 62"/>
                <a:gd name="T10" fmla="*/ 24 w 57"/>
                <a:gd name="T11" fmla="*/ 2 h 62"/>
                <a:gd name="T12" fmla="*/ 1 w 57"/>
                <a:gd name="T13" fmla="*/ 0 h 62"/>
                <a:gd name="T14" fmla="*/ 0 w 57"/>
                <a:gd name="T15" fmla="*/ 10 h 62"/>
                <a:gd name="T16" fmla="*/ 0 w 57"/>
                <a:gd name="T17" fmla="*/ 28 h 62"/>
                <a:gd name="T18" fmla="*/ 8 w 57"/>
                <a:gd name="T19" fmla="*/ 60 h 62"/>
                <a:gd name="T20" fmla="*/ 27 w 57"/>
                <a:gd name="T21" fmla="*/ 62 h 62"/>
                <a:gd name="T22" fmla="*/ 30 w 57"/>
                <a:gd name="T23" fmla="*/ 62 h 62"/>
                <a:gd name="T24" fmla="*/ 48 w 57"/>
                <a:gd name="T25" fmla="*/ 60 h 62"/>
                <a:gd name="T26" fmla="*/ 56 w 57"/>
                <a:gd name="T27" fmla="*/ 28 h 62"/>
                <a:gd name="T28" fmla="*/ 57 w 57"/>
                <a:gd name="T29" fmla="*/ 10 h 62"/>
                <a:gd name="T30" fmla="*/ 55 w 57"/>
                <a:gd name="T31" fmla="*/ 0 h 62"/>
                <a:gd name="T32" fmla="*/ 21 w 57"/>
                <a:gd name="T33" fmla="*/ 4 h 62"/>
                <a:gd name="T34" fmla="*/ 3 w 57"/>
                <a:gd name="T35" fmla="*/ 9 h 62"/>
                <a:gd name="T36" fmla="*/ 10 w 57"/>
                <a:gd name="T37" fmla="*/ 48 h 62"/>
                <a:gd name="T38" fmla="*/ 3 w 57"/>
                <a:gd name="T39" fmla="*/ 12 h 62"/>
                <a:gd name="T40" fmla="*/ 10 w 57"/>
                <a:gd name="T41" fmla="*/ 48 h 62"/>
                <a:gd name="T42" fmla="*/ 12 w 57"/>
                <a:gd name="T43" fmla="*/ 59 h 62"/>
                <a:gd name="T44" fmla="*/ 25 w 57"/>
                <a:gd name="T45" fmla="*/ 54 h 62"/>
                <a:gd name="T46" fmla="*/ 25 w 57"/>
                <a:gd name="T47" fmla="*/ 43 h 62"/>
                <a:gd name="T48" fmla="*/ 13 w 57"/>
                <a:gd name="T49" fmla="*/ 50 h 62"/>
                <a:gd name="T50" fmla="*/ 21 w 57"/>
                <a:gd name="T51" fmla="*/ 12 h 62"/>
                <a:gd name="T52" fmla="*/ 22 w 57"/>
                <a:gd name="T53" fmla="*/ 29 h 62"/>
                <a:gd name="T54" fmla="*/ 25 w 57"/>
                <a:gd name="T55" fmla="*/ 36 h 62"/>
                <a:gd name="T56" fmla="*/ 31 w 57"/>
                <a:gd name="T57" fmla="*/ 29 h 62"/>
                <a:gd name="T58" fmla="*/ 36 w 57"/>
                <a:gd name="T59" fmla="*/ 27 h 62"/>
                <a:gd name="T60" fmla="*/ 43 w 57"/>
                <a:gd name="T61" fmla="*/ 12 h 62"/>
                <a:gd name="T62" fmla="*/ 31 w 57"/>
                <a:gd name="T63" fmla="*/ 50 h 62"/>
                <a:gd name="T64" fmla="*/ 25 w 57"/>
                <a:gd name="T65" fmla="*/ 43 h 62"/>
                <a:gd name="T66" fmla="*/ 31 w 57"/>
                <a:gd name="T67" fmla="*/ 59 h 62"/>
                <a:gd name="T68" fmla="*/ 45 w 57"/>
                <a:gd name="T69" fmla="*/ 54 h 62"/>
                <a:gd name="T70" fmla="*/ 53 w 57"/>
                <a:gd name="T71" fmla="*/ 27 h 62"/>
                <a:gd name="T72" fmla="*/ 46 w 57"/>
                <a:gd name="T73" fmla="*/ 12 h 62"/>
                <a:gd name="T74" fmla="*/ 53 w 57"/>
                <a:gd name="T75" fmla="*/ 27 h 62"/>
                <a:gd name="T76" fmla="*/ 36 w 57"/>
                <a:gd name="T77" fmla="*/ 9 h 62"/>
                <a:gd name="T78" fmla="*/ 53 w 57"/>
                <a:gd name="T79"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7" h="62">
                  <a:moveTo>
                    <a:pt x="55" y="0"/>
                  </a:moveTo>
                  <a:cubicBezTo>
                    <a:pt x="34" y="0"/>
                    <a:pt x="34" y="0"/>
                    <a:pt x="34" y="0"/>
                  </a:cubicBezTo>
                  <a:cubicBezTo>
                    <a:pt x="33" y="0"/>
                    <a:pt x="32" y="1"/>
                    <a:pt x="32" y="2"/>
                  </a:cubicBezTo>
                  <a:cubicBezTo>
                    <a:pt x="32" y="10"/>
                    <a:pt x="32" y="10"/>
                    <a:pt x="32" y="10"/>
                  </a:cubicBezTo>
                  <a:cubicBezTo>
                    <a:pt x="32" y="25"/>
                    <a:pt x="32" y="25"/>
                    <a:pt x="32" y="25"/>
                  </a:cubicBezTo>
                  <a:cubicBezTo>
                    <a:pt x="30" y="25"/>
                    <a:pt x="30" y="25"/>
                    <a:pt x="30" y="25"/>
                  </a:cubicBezTo>
                  <a:cubicBezTo>
                    <a:pt x="28" y="25"/>
                    <a:pt x="28" y="25"/>
                    <a:pt x="28" y="25"/>
                  </a:cubicBezTo>
                  <a:cubicBezTo>
                    <a:pt x="28" y="25"/>
                    <a:pt x="28" y="25"/>
                    <a:pt x="28" y="25"/>
                  </a:cubicBezTo>
                  <a:cubicBezTo>
                    <a:pt x="27" y="25"/>
                    <a:pt x="27" y="25"/>
                    <a:pt x="27" y="25"/>
                  </a:cubicBezTo>
                  <a:cubicBezTo>
                    <a:pt x="24" y="25"/>
                    <a:pt x="24" y="25"/>
                    <a:pt x="24" y="25"/>
                  </a:cubicBezTo>
                  <a:cubicBezTo>
                    <a:pt x="24" y="10"/>
                    <a:pt x="24" y="10"/>
                    <a:pt x="24" y="10"/>
                  </a:cubicBezTo>
                  <a:cubicBezTo>
                    <a:pt x="24" y="2"/>
                    <a:pt x="24" y="2"/>
                    <a:pt x="24" y="2"/>
                  </a:cubicBezTo>
                  <a:cubicBezTo>
                    <a:pt x="24" y="1"/>
                    <a:pt x="23" y="0"/>
                    <a:pt x="22" y="0"/>
                  </a:cubicBezTo>
                  <a:cubicBezTo>
                    <a:pt x="1" y="0"/>
                    <a:pt x="1" y="0"/>
                    <a:pt x="1" y="0"/>
                  </a:cubicBezTo>
                  <a:cubicBezTo>
                    <a:pt x="1" y="0"/>
                    <a:pt x="0" y="1"/>
                    <a:pt x="0" y="2"/>
                  </a:cubicBezTo>
                  <a:cubicBezTo>
                    <a:pt x="0" y="10"/>
                    <a:pt x="0" y="10"/>
                    <a:pt x="0" y="10"/>
                  </a:cubicBezTo>
                  <a:cubicBezTo>
                    <a:pt x="0" y="27"/>
                    <a:pt x="0" y="27"/>
                    <a:pt x="0" y="27"/>
                  </a:cubicBezTo>
                  <a:cubicBezTo>
                    <a:pt x="0" y="27"/>
                    <a:pt x="0" y="27"/>
                    <a:pt x="0" y="28"/>
                  </a:cubicBezTo>
                  <a:cubicBezTo>
                    <a:pt x="8" y="52"/>
                    <a:pt x="8" y="52"/>
                    <a:pt x="8" y="52"/>
                  </a:cubicBezTo>
                  <a:cubicBezTo>
                    <a:pt x="8" y="60"/>
                    <a:pt x="8" y="60"/>
                    <a:pt x="8" y="60"/>
                  </a:cubicBezTo>
                  <a:cubicBezTo>
                    <a:pt x="8" y="61"/>
                    <a:pt x="9" y="62"/>
                    <a:pt x="10" y="62"/>
                  </a:cubicBezTo>
                  <a:cubicBezTo>
                    <a:pt x="27" y="62"/>
                    <a:pt x="27" y="62"/>
                    <a:pt x="27" y="62"/>
                  </a:cubicBezTo>
                  <a:cubicBezTo>
                    <a:pt x="27" y="62"/>
                    <a:pt x="28" y="62"/>
                    <a:pt x="28" y="61"/>
                  </a:cubicBezTo>
                  <a:cubicBezTo>
                    <a:pt x="28" y="62"/>
                    <a:pt x="29" y="62"/>
                    <a:pt x="30" y="62"/>
                  </a:cubicBezTo>
                  <a:cubicBezTo>
                    <a:pt x="46" y="62"/>
                    <a:pt x="46" y="62"/>
                    <a:pt x="46" y="62"/>
                  </a:cubicBezTo>
                  <a:cubicBezTo>
                    <a:pt x="47" y="62"/>
                    <a:pt x="48" y="61"/>
                    <a:pt x="48" y="60"/>
                  </a:cubicBezTo>
                  <a:cubicBezTo>
                    <a:pt x="48" y="52"/>
                    <a:pt x="48" y="52"/>
                    <a:pt x="48" y="52"/>
                  </a:cubicBezTo>
                  <a:cubicBezTo>
                    <a:pt x="56" y="28"/>
                    <a:pt x="56" y="28"/>
                    <a:pt x="56" y="28"/>
                  </a:cubicBezTo>
                  <a:cubicBezTo>
                    <a:pt x="56" y="27"/>
                    <a:pt x="57" y="27"/>
                    <a:pt x="57" y="27"/>
                  </a:cubicBezTo>
                  <a:cubicBezTo>
                    <a:pt x="57" y="10"/>
                    <a:pt x="57" y="10"/>
                    <a:pt x="57" y="10"/>
                  </a:cubicBezTo>
                  <a:cubicBezTo>
                    <a:pt x="57" y="2"/>
                    <a:pt x="57" y="2"/>
                    <a:pt x="57" y="2"/>
                  </a:cubicBezTo>
                  <a:cubicBezTo>
                    <a:pt x="57" y="1"/>
                    <a:pt x="56" y="0"/>
                    <a:pt x="55" y="0"/>
                  </a:cubicBezTo>
                  <a:close/>
                  <a:moveTo>
                    <a:pt x="3" y="4"/>
                  </a:moveTo>
                  <a:cubicBezTo>
                    <a:pt x="21" y="4"/>
                    <a:pt x="21" y="4"/>
                    <a:pt x="21" y="4"/>
                  </a:cubicBezTo>
                  <a:cubicBezTo>
                    <a:pt x="21" y="9"/>
                    <a:pt x="21" y="9"/>
                    <a:pt x="21" y="9"/>
                  </a:cubicBezTo>
                  <a:cubicBezTo>
                    <a:pt x="3" y="9"/>
                    <a:pt x="3" y="9"/>
                    <a:pt x="3" y="9"/>
                  </a:cubicBezTo>
                  <a:lnTo>
                    <a:pt x="3" y="4"/>
                  </a:lnTo>
                  <a:close/>
                  <a:moveTo>
                    <a:pt x="10" y="48"/>
                  </a:moveTo>
                  <a:cubicBezTo>
                    <a:pt x="3" y="27"/>
                    <a:pt x="3" y="27"/>
                    <a:pt x="3" y="27"/>
                  </a:cubicBezTo>
                  <a:cubicBezTo>
                    <a:pt x="3" y="12"/>
                    <a:pt x="3" y="12"/>
                    <a:pt x="3" y="12"/>
                  </a:cubicBezTo>
                  <a:cubicBezTo>
                    <a:pt x="10" y="12"/>
                    <a:pt x="10" y="12"/>
                    <a:pt x="10" y="12"/>
                  </a:cubicBezTo>
                  <a:lnTo>
                    <a:pt x="10" y="48"/>
                  </a:lnTo>
                  <a:close/>
                  <a:moveTo>
                    <a:pt x="25" y="59"/>
                  </a:moveTo>
                  <a:cubicBezTo>
                    <a:pt x="12" y="59"/>
                    <a:pt x="12" y="59"/>
                    <a:pt x="12" y="59"/>
                  </a:cubicBezTo>
                  <a:cubicBezTo>
                    <a:pt x="12" y="54"/>
                    <a:pt x="12" y="54"/>
                    <a:pt x="12" y="54"/>
                  </a:cubicBezTo>
                  <a:cubicBezTo>
                    <a:pt x="25" y="54"/>
                    <a:pt x="25" y="54"/>
                    <a:pt x="25" y="54"/>
                  </a:cubicBezTo>
                  <a:lnTo>
                    <a:pt x="25" y="59"/>
                  </a:lnTo>
                  <a:close/>
                  <a:moveTo>
                    <a:pt x="25" y="43"/>
                  </a:moveTo>
                  <a:cubicBezTo>
                    <a:pt x="25" y="50"/>
                    <a:pt x="25" y="50"/>
                    <a:pt x="25" y="50"/>
                  </a:cubicBezTo>
                  <a:cubicBezTo>
                    <a:pt x="13" y="50"/>
                    <a:pt x="13" y="50"/>
                    <a:pt x="13" y="50"/>
                  </a:cubicBezTo>
                  <a:cubicBezTo>
                    <a:pt x="13" y="12"/>
                    <a:pt x="13" y="12"/>
                    <a:pt x="13" y="12"/>
                  </a:cubicBezTo>
                  <a:cubicBezTo>
                    <a:pt x="21" y="12"/>
                    <a:pt x="21" y="12"/>
                    <a:pt x="21" y="12"/>
                  </a:cubicBezTo>
                  <a:cubicBezTo>
                    <a:pt x="21" y="27"/>
                    <a:pt x="21" y="27"/>
                    <a:pt x="21" y="27"/>
                  </a:cubicBezTo>
                  <a:cubicBezTo>
                    <a:pt x="21" y="28"/>
                    <a:pt x="21" y="29"/>
                    <a:pt x="22" y="29"/>
                  </a:cubicBezTo>
                  <a:cubicBezTo>
                    <a:pt x="25" y="29"/>
                    <a:pt x="25" y="29"/>
                    <a:pt x="25" y="29"/>
                  </a:cubicBezTo>
                  <a:cubicBezTo>
                    <a:pt x="25" y="36"/>
                    <a:pt x="25" y="36"/>
                    <a:pt x="25" y="36"/>
                  </a:cubicBezTo>
                  <a:cubicBezTo>
                    <a:pt x="31" y="36"/>
                    <a:pt x="31" y="36"/>
                    <a:pt x="31" y="36"/>
                  </a:cubicBezTo>
                  <a:cubicBezTo>
                    <a:pt x="31" y="29"/>
                    <a:pt x="31" y="29"/>
                    <a:pt x="31" y="29"/>
                  </a:cubicBezTo>
                  <a:cubicBezTo>
                    <a:pt x="34" y="29"/>
                    <a:pt x="34" y="29"/>
                    <a:pt x="34" y="29"/>
                  </a:cubicBezTo>
                  <a:cubicBezTo>
                    <a:pt x="35" y="29"/>
                    <a:pt x="36" y="28"/>
                    <a:pt x="36" y="27"/>
                  </a:cubicBezTo>
                  <a:cubicBezTo>
                    <a:pt x="36" y="12"/>
                    <a:pt x="36" y="12"/>
                    <a:pt x="36" y="12"/>
                  </a:cubicBezTo>
                  <a:cubicBezTo>
                    <a:pt x="43" y="12"/>
                    <a:pt x="43" y="12"/>
                    <a:pt x="43" y="12"/>
                  </a:cubicBezTo>
                  <a:cubicBezTo>
                    <a:pt x="43" y="50"/>
                    <a:pt x="43" y="50"/>
                    <a:pt x="43" y="50"/>
                  </a:cubicBezTo>
                  <a:cubicBezTo>
                    <a:pt x="31" y="50"/>
                    <a:pt x="31" y="50"/>
                    <a:pt x="31" y="50"/>
                  </a:cubicBezTo>
                  <a:cubicBezTo>
                    <a:pt x="31" y="43"/>
                    <a:pt x="31" y="43"/>
                    <a:pt x="31" y="43"/>
                  </a:cubicBezTo>
                  <a:lnTo>
                    <a:pt x="25" y="43"/>
                  </a:lnTo>
                  <a:close/>
                  <a:moveTo>
                    <a:pt x="45" y="59"/>
                  </a:moveTo>
                  <a:cubicBezTo>
                    <a:pt x="31" y="59"/>
                    <a:pt x="31" y="59"/>
                    <a:pt x="31" y="59"/>
                  </a:cubicBezTo>
                  <a:cubicBezTo>
                    <a:pt x="31" y="54"/>
                    <a:pt x="31" y="54"/>
                    <a:pt x="31" y="54"/>
                  </a:cubicBezTo>
                  <a:cubicBezTo>
                    <a:pt x="45" y="54"/>
                    <a:pt x="45" y="54"/>
                    <a:pt x="45" y="54"/>
                  </a:cubicBezTo>
                  <a:lnTo>
                    <a:pt x="45" y="59"/>
                  </a:lnTo>
                  <a:close/>
                  <a:moveTo>
                    <a:pt x="53" y="27"/>
                  </a:moveTo>
                  <a:cubicBezTo>
                    <a:pt x="46" y="48"/>
                    <a:pt x="46" y="48"/>
                    <a:pt x="46" y="48"/>
                  </a:cubicBezTo>
                  <a:cubicBezTo>
                    <a:pt x="46" y="12"/>
                    <a:pt x="46" y="12"/>
                    <a:pt x="46" y="12"/>
                  </a:cubicBezTo>
                  <a:cubicBezTo>
                    <a:pt x="53" y="12"/>
                    <a:pt x="53" y="12"/>
                    <a:pt x="53" y="12"/>
                  </a:cubicBezTo>
                  <a:lnTo>
                    <a:pt x="53" y="27"/>
                  </a:lnTo>
                  <a:close/>
                  <a:moveTo>
                    <a:pt x="53" y="9"/>
                  </a:moveTo>
                  <a:cubicBezTo>
                    <a:pt x="36" y="9"/>
                    <a:pt x="36" y="9"/>
                    <a:pt x="36" y="9"/>
                  </a:cubicBezTo>
                  <a:cubicBezTo>
                    <a:pt x="36" y="4"/>
                    <a:pt x="36" y="4"/>
                    <a:pt x="36" y="4"/>
                  </a:cubicBezTo>
                  <a:cubicBezTo>
                    <a:pt x="53" y="4"/>
                    <a:pt x="53" y="4"/>
                    <a:pt x="53" y="4"/>
                  </a:cubicBezTo>
                  <a:lnTo>
                    <a:pt x="53"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h-TH"/>
            </a:p>
          </p:txBody>
        </p:sp>
        <p:pic>
          <p:nvPicPr>
            <p:cNvPr id="305" name="Picture 30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422370" y="7160773"/>
              <a:ext cx="2309359" cy="2309359"/>
            </a:xfrm>
            <a:prstGeom prst="rect">
              <a:avLst/>
            </a:prstGeom>
          </p:spPr>
        </p:pic>
        <p:sp>
          <p:nvSpPr>
            <p:cNvPr id="306" name="Rectangle 139"/>
            <p:cNvSpPr/>
            <p:nvPr/>
          </p:nvSpPr>
          <p:spPr>
            <a:xfrm>
              <a:off x="20968603" y="7485205"/>
              <a:ext cx="1278870" cy="12792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p>
          </p:txBody>
        </p:sp>
        <p:grpSp>
          <p:nvGrpSpPr>
            <p:cNvPr id="307" name="กลุ่ม 79"/>
            <p:cNvGrpSpPr/>
            <p:nvPr/>
          </p:nvGrpSpPr>
          <p:grpSpPr>
            <a:xfrm>
              <a:off x="21387705" y="7795869"/>
              <a:ext cx="440667" cy="657875"/>
              <a:chOff x="9260948" y="10553700"/>
              <a:chExt cx="447675" cy="668338"/>
            </a:xfrm>
            <a:solidFill>
              <a:schemeClr val="bg1"/>
            </a:solidFill>
          </p:grpSpPr>
          <p:sp>
            <p:nvSpPr>
              <p:cNvPr id="308" name="Freeform 220"/>
              <p:cNvSpPr>
                <a:spLocks noEditPoints="1"/>
              </p:cNvSpPr>
              <p:nvPr/>
            </p:nvSpPr>
            <p:spPr bwMode="auto">
              <a:xfrm>
                <a:off x="9260948" y="10553700"/>
                <a:ext cx="447675" cy="668338"/>
              </a:xfrm>
              <a:custGeom>
                <a:avLst/>
                <a:gdLst>
                  <a:gd name="T0" fmla="*/ 43 w 47"/>
                  <a:gd name="T1" fmla="*/ 12 h 70"/>
                  <a:gd name="T2" fmla="*/ 47 w 47"/>
                  <a:gd name="T3" fmla="*/ 10 h 70"/>
                  <a:gd name="T4" fmla="*/ 45 w 47"/>
                  <a:gd name="T5" fmla="*/ 0 h 70"/>
                  <a:gd name="T6" fmla="*/ 0 w 47"/>
                  <a:gd name="T7" fmla="*/ 2 h 70"/>
                  <a:gd name="T8" fmla="*/ 1 w 47"/>
                  <a:gd name="T9" fmla="*/ 12 h 70"/>
                  <a:gd name="T10" fmla="*/ 4 w 47"/>
                  <a:gd name="T11" fmla="*/ 14 h 70"/>
                  <a:gd name="T12" fmla="*/ 17 w 47"/>
                  <a:gd name="T13" fmla="*/ 36 h 70"/>
                  <a:gd name="T14" fmla="*/ 4 w 47"/>
                  <a:gd name="T15" fmla="*/ 59 h 70"/>
                  <a:gd name="T16" fmla="*/ 0 w 47"/>
                  <a:gd name="T17" fmla="*/ 60 h 70"/>
                  <a:gd name="T18" fmla="*/ 1 w 47"/>
                  <a:gd name="T19" fmla="*/ 70 h 70"/>
                  <a:gd name="T20" fmla="*/ 47 w 47"/>
                  <a:gd name="T21" fmla="*/ 69 h 70"/>
                  <a:gd name="T22" fmla="*/ 45 w 47"/>
                  <a:gd name="T23" fmla="*/ 59 h 70"/>
                  <a:gd name="T24" fmla="*/ 43 w 47"/>
                  <a:gd name="T25" fmla="*/ 56 h 70"/>
                  <a:gd name="T26" fmla="*/ 30 w 47"/>
                  <a:gd name="T27" fmla="*/ 35 h 70"/>
                  <a:gd name="T28" fmla="*/ 3 w 47"/>
                  <a:gd name="T29" fmla="*/ 8 h 70"/>
                  <a:gd name="T30" fmla="*/ 43 w 47"/>
                  <a:gd name="T31" fmla="*/ 3 h 70"/>
                  <a:gd name="T32" fmla="*/ 3 w 47"/>
                  <a:gd name="T33" fmla="*/ 8 h 70"/>
                  <a:gd name="T34" fmla="*/ 43 w 47"/>
                  <a:gd name="T35" fmla="*/ 62 h 70"/>
                  <a:gd name="T36" fmla="*/ 3 w 47"/>
                  <a:gd name="T37" fmla="*/ 67 h 70"/>
                  <a:gd name="T38" fmla="*/ 6 w 47"/>
                  <a:gd name="T39" fmla="*/ 62 h 70"/>
                  <a:gd name="T40" fmla="*/ 41 w 47"/>
                  <a:gd name="T41" fmla="*/ 62 h 70"/>
                  <a:gd name="T42" fmla="*/ 39 w 47"/>
                  <a:gd name="T43" fmla="*/ 56 h 70"/>
                  <a:gd name="T44" fmla="*/ 7 w 47"/>
                  <a:gd name="T45" fmla="*/ 59 h 70"/>
                  <a:gd name="T46" fmla="*/ 8 w 47"/>
                  <a:gd name="T47" fmla="*/ 51 h 70"/>
                  <a:gd name="T48" fmla="*/ 39 w 47"/>
                  <a:gd name="T49" fmla="*/ 56 h 70"/>
                  <a:gd name="T50" fmla="*/ 37 w 47"/>
                  <a:gd name="T51" fmla="*/ 48 h 70"/>
                  <a:gd name="T52" fmla="*/ 19 w 47"/>
                  <a:gd name="T53" fmla="*/ 39 h 70"/>
                  <a:gd name="T54" fmla="*/ 20 w 47"/>
                  <a:gd name="T55" fmla="*/ 33 h 70"/>
                  <a:gd name="T56" fmla="*/ 7 w 47"/>
                  <a:gd name="T57" fmla="*/ 14 h 70"/>
                  <a:gd name="T58" fmla="*/ 9 w 47"/>
                  <a:gd name="T59" fmla="*/ 12 h 70"/>
                  <a:gd name="T60" fmla="*/ 38 w 47"/>
                  <a:gd name="T61" fmla="*/ 12 h 70"/>
                  <a:gd name="T62" fmla="*/ 39 w 47"/>
                  <a:gd name="T63" fmla="*/ 14 h 70"/>
                  <a:gd name="T64" fmla="*/ 27 w 47"/>
                  <a:gd name="T65" fmla="*/ 33 h 70"/>
                  <a:gd name="T66" fmla="*/ 28 w 47"/>
                  <a:gd name="T67" fmla="*/ 3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7" h="70">
                    <a:moveTo>
                      <a:pt x="43" y="14"/>
                    </a:moveTo>
                    <a:cubicBezTo>
                      <a:pt x="43" y="12"/>
                      <a:pt x="43" y="12"/>
                      <a:pt x="43" y="12"/>
                    </a:cubicBezTo>
                    <a:cubicBezTo>
                      <a:pt x="45" y="12"/>
                      <a:pt x="45" y="12"/>
                      <a:pt x="45" y="12"/>
                    </a:cubicBezTo>
                    <a:cubicBezTo>
                      <a:pt x="46" y="12"/>
                      <a:pt x="47" y="11"/>
                      <a:pt x="47" y="10"/>
                    </a:cubicBezTo>
                    <a:cubicBezTo>
                      <a:pt x="47" y="2"/>
                      <a:pt x="47" y="2"/>
                      <a:pt x="47" y="2"/>
                    </a:cubicBezTo>
                    <a:cubicBezTo>
                      <a:pt x="47" y="1"/>
                      <a:pt x="46" y="0"/>
                      <a:pt x="45" y="0"/>
                    </a:cubicBezTo>
                    <a:cubicBezTo>
                      <a:pt x="1" y="0"/>
                      <a:pt x="1" y="0"/>
                      <a:pt x="1" y="0"/>
                    </a:cubicBezTo>
                    <a:cubicBezTo>
                      <a:pt x="1" y="0"/>
                      <a:pt x="0" y="1"/>
                      <a:pt x="0" y="2"/>
                    </a:cubicBezTo>
                    <a:cubicBezTo>
                      <a:pt x="0" y="10"/>
                      <a:pt x="0" y="10"/>
                      <a:pt x="0" y="10"/>
                    </a:cubicBezTo>
                    <a:cubicBezTo>
                      <a:pt x="0" y="11"/>
                      <a:pt x="1" y="12"/>
                      <a:pt x="1" y="12"/>
                    </a:cubicBezTo>
                    <a:cubicBezTo>
                      <a:pt x="4" y="12"/>
                      <a:pt x="4" y="12"/>
                      <a:pt x="4" y="12"/>
                    </a:cubicBezTo>
                    <a:cubicBezTo>
                      <a:pt x="4" y="14"/>
                      <a:pt x="4" y="14"/>
                      <a:pt x="4" y="14"/>
                    </a:cubicBezTo>
                    <a:cubicBezTo>
                      <a:pt x="4" y="23"/>
                      <a:pt x="9" y="31"/>
                      <a:pt x="17" y="35"/>
                    </a:cubicBezTo>
                    <a:cubicBezTo>
                      <a:pt x="17" y="36"/>
                      <a:pt x="17" y="36"/>
                      <a:pt x="17" y="36"/>
                    </a:cubicBezTo>
                    <a:cubicBezTo>
                      <a:pt x="9" y="40"/>
                      <a:pt x="4" y="48"/>
                      <a:pt x="4" y="56"/>
                    </a:cubicBezTo>
                    <a:cubicBezTo>
                      <a:pt x="4" y="59"/>
                      <a:pt x="4" y="59"/>
                      <a:pt x="4" y="59"/>
                    </a:cubicBezTo>
                    <a:cubicBezTo>
                      <a:pt x="1" y="59"/>
                      <a:pt x="1" y="59"/>
                      <a:pt x="1" y="59"/>
                    </a:cubicBezTo>
                    <a:cubicBezTo>
                      <a:pt x="1" y="59"/>
                      <a:pt x="0" y="59"/>
                      <a:pt x="0" y="60"/>
                    </a:cubicBezTo>
                    <a:cubicBezTo>
                      <a:pt x="0" y="69"/>
                      <a:pt x="0" y="69"/>
                      <a:pt x="0" y="69"/>
                    </a:cubicBezTo>
                    <a:cubicBezTo>
                      <a:pt x="0" y="70"/>
                      <a:pt x="1" y="70"/>
                      <a:pt x="1" y="70"/>
                    </a:cubicBezTo>
                    <a:cubicBezTo>
                      <a:pt x="45" y="70"/>
                      <a:pt x="45" y="70"/>
                      <a:pt x="45" y="70"/>
                    </a:cubicBezTo>
                    <a:cubicBezTo>
                      <a:pt x="46" y="70"/>
                      <a:pt x="47" y="70"/>
                      <a:pt x="47" y="69"/>
                    </a:cubicBezTo>
                    <a:cubicBezTo>
                      <a:pt x="47" y="60"/>
                      <a:pt x="47" y="60"/>
                      <a:pt x="47" y="60"/>
                    </a:cubicBezTo>
                    <a:cubicBezTo>
                      <a:pt x="47" y="59"/>
                      <a:pt x="46" y="59"/>
                      <a:pt x="45" y="59"/>
                    </a:cubicBezTo>
                    <a:cubicBezTo>
                      <a:pt x="43" y="59"/>
                      <a:pt x="43" y="59"/>
                      <a:pt x="43" y="59"/>
                    </a:cubicBezTo>
                    <a:cubicBezTo>
                      <a:pt x="43" y="56"/>
                      <a:pt x="43" y="56"/>
                      <a:pt x="43" y="56"/>
                    </a:cubicBezTo>
                    <a:cubicBezTo>
                      <a:pt x="43" y="48"/>
                      <a:pt x="38" y="40"/>
                      <a:pt x="30" y="36"/>
                    </a:cubicBezTo>
                    <a:cubicBezTo>
                      <a:pt x="30" y="35"/>
                      <a:pt x="30" y="35"/>
                      <a:pt x="30" y="35"/>
                    </a:cubicBezTo>
                    <a:cubicBezTo>
                      <a:pt x="38" y="31"/>
                      <a:pt x="43" y="23"/>
                      <a:pt x="43" y="14"/>
                    </a:cubicBezTo>
                    <a:close/>
                    <a:moveTo>
                      <a:pt x="3" y="8"/>
                    </a:moveTo>
                    <a:cubicBezTo>
                      <a:pt x="3" y="3"/>
                      <a:pt x="3" y="3"/>
                      <a:pt x="3" y="3"/>
                    </a:cubicBezTo>
                    <a:cubicBezTo>
                      <a:pt x="43" y="3"/>
                      <a:pt x="43" y="3"/>
                      <a:pt x="43" y="3"/>
                    </a:cubicBezTo>
                    <a:cubicBezTo>
                      <a:pt x="43" y="8"/>
                      <a:pt x="43" y="8"/>
                      <a:pt x="43" y="8"/>
                    </a:cubicBezTo>
                    <a:lnTo>
                      <a:pt x="3" y="8"/>
                    </a:lnTo>
                    <a:close/>
                    <a:moveTo>
                      <a:pt x="41" y="62"/>
                    </a:moveTo>
                    <a:cubicBezTo>
                      <a:pt x="43" y="62"/>
                      <a:pt x="43" y="62"/>
                      <a:pt x="43" y="62"/>
                    </a:cubicBezTo>
                    <a:cubicBezTo>
                      <a:pt x="43" y="67"/>
                      <a:pt x="43" y="67"/>
                      <a:pt x="43" y="67"/>
                    </a:cubicBezTo>
                    <a:cubicBezTo>
                      <a:pt x="3" y="67"/>
                      <a:pt x="3" y="67"/>
                      <a:pt x="3" y="67"/>
                    </a:cubicBezTo>
                    <a:cubicBezTo>
                      <a:pt x="3" y="62"/>
                      <a:pt x="3" y="62"/>
                      <a:pt x="3" y="62"/>
                    </a:cubicBezTo>
                    <a:cubicBezTo>
                      <a:pt x="6" y="62"/>
                      <a:pt x="6" y="62"/>
                      <a:pt x="6" y="62"/>
                    </a:cubicBezTo>
                    <a:cubicBezTo>
                      <a:pt x="6" y="62"/>
                      <a:pt x="6" y="62"/>
                      <a:pt x="6" y="62"/>
                    </a:cubicBezTo>
                    <a:cubicBezTo>
                      <a:pt x="41" y="62"/>
                      <a:pt x="41" y="62"/>
                      <a:pt x="41" y="62"/>
                    </a:cubicBezTo>
                    <a:cubicBezTo>
                      <a:pt x="41" y="62"/>
                      <a:pt x="41" y="62"/>
                      <a:pt x="41" y="62"/>
                    </a:cubicBezTo>
                    <a:close/>
                    <a:moveTo>
                      <a:pt x="39" y="56"/>
                    </a:moveTo>
                    <a:cubicBezTo>
                      <a:pt x="39" y="59"/>
                      <a:pt x="39" y="59"/>
                      <a:pt x="39" y="59"/>
                    </a:cubicBezTo>
                    <a:cubicBezTo>
                      <a:pt x="7" y="59"/>
                      <a:pt x="7" y="59"/>
                      <a:pt x="7" y="59"/>
                    </a:cubicBezTo>
                    <a:cubicBezTo>
                      <a:pt x="7" y="56"/>
                      <a:pt x="7" y="56"/>
                      <a:pt x="7" y="56"/>
                    </a:cubicBezTo>
                    <a:cubicBezTo>
                      <a:pt x="7" y="55"/>
                      <a:pt x="8" y="53"/>
                      <a:pt x="8" y="51"/>
                    </a:cubicBezTo>
                    <a:cubicBezTo>
                      <a:pt x="39" y="51"/>
                      <a:pt x="39" y="51"/>
                      <a:pt x="39" y="51"/>
                    </a:cubicBezTo>
                    <a:cubicBezTo>
                      <a:pt x="39" y="53"/>
                      <a:pt x="39" y="55"/>
                      <a:pt x="39" y="56"/>
                    </a:cubicBezTo>
                    <a:close/>
                    <a:moveTo>
                      <a:pt x="28" y="39"/>
                    </a:moveTo>
                    <a:cubicBezTo>
                      <a:pt x="32" y="40"/>
                      <a:pt x="35" y="44"/>
                      <a:pt x="37" y="48"/>
                    </a:cubicBezTo>
                    <a:cubicBezTo>
                      <a:pt x="9" y="48"/>
                      <a:pt x="9" y="48"/>
                      <a:pt x="9" y="48"/>
                    </a:cubicBezTo>
                    <a:cubicBezTo>
                      <a:pt x="11" y="44"/>
                      <a:pt x="15" y="40"/>
                      <a:pt x="19" y="39"/>
                    </a:cubicBezTo>
                    <a:cubicBezTo>
                      <a:pt x="20" y="38"/>
                      <a:pt x="20" y="38"/>
                      <a:pt x="20" y="37"/>
                    </a:cubicBezTo>
                    <a:cubicBezTo>
                      <a:pt x="20" y="33"/>
                      <a:pt x="20" y="33"/>
                      <a:pt x="20" y="33"/>
                    </a:cubicBezTo>
                    <a:cubicBezTo>
                      <a:pt x="20" y="33"/>
                      <a:pt x="20" y="32"/>
                      <a:pt x="19" y="32"/>
                    </a:cubicBezTo>
                    <a:cubicBezTo>
                      <a:pt x="12" y="29"/>
                      <a:pt x="7" y="22"/>
                      <a:pt x="7" y="14"/>
                    </a:cubicBezTo>
                    <a:cubicBezTo>
                      <a:pt x="7" y="12"/>
                      <a:pt x="7" y="12"/>
                      <a:pt x="7" y="12"/>
                    </a:cubicBezTo>
                    <a:cubicBezTo>
                      <a:pt x="9" y="12"/>
                      <a:pt x="9" y="12"/>
                      <a:pt x="9" y="12"/>
                    </a:cubicBezTo>
                    <a:cubicBezTo>
                      <a:pt x="38" y="12"/>
                      <a:pt x="38" y="12"/>
                      <a:pt x="38" y="12"/>
                    </a:cubicBezTo>
                    <a:cubicBezTo>
                      <a:pt x="38" y="12"/>
                      <a:pt x="38" y="12"/>
                      <a:pt x="38" y="12"/>
                    </a:cubicBezTo>
                    <a:cubicBezTo>
                      <a:pt x="39" y="12"/>
                      <a:pt x="39" y="12"/>
                      <a:pt x="39" y="12"/>
                    </a:cubicBezTo>
                    <a:cubicBezTo>
                      <a:pt x="39" y="14"/>
                      <a:pt x="39" y="14"/>
                      <a:pt x="39" y="14"/>
                    </a:cubicBezTo>
                    <a:cubicBezTo>
                      <a:pt x="39" y="22"/>
                      <a:pt x="35" y="29"/>
                      <a:pt x="28" y="32"/>
                    </a:cubicBezTo>
                    <a:cubicBezTo>
                      <a:pt x="27" y="32"/>
                      <a:pt x="27" y="33"/>
                      <a:pt x="27" y="33"/>
                    </a:cubicBezTo>
                    <a:cubicBezTo>
                      <a:pt x="27" y="37"/>
                      <a:pt x="27" y="37"/>
                      <a:pt x="27" y="37"/>
                    </a:cubicBezTo>
                    <a:cubicBezTo>
                      <a:pt x="27" y="38"/>
                      <a:pt x="27" y="38"/>
                      <a:pt x="28"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09" name="Oval 221"/>
              <p:cNvSpPr>
                <a:spLocks noChangeArrowheads="1"/>
              </p:cNvSpPr>
              <p:nvPr/>
            </p:nvSpPr>
            <p:spPr bwMode="auto">
              <a:xfrm>
                <a:off x="9508598" y="10726737"/>
                <a:ext cx="66675" cy="666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10" name="Oval 222"/>
              <p:cNvSpPr>
                <a:spLocks noChangeArrowheads="1"/>
              </p:cNvSpPr>
              <p:nvPr/>
            </p:nvSpPr>
            <p:spPr bwMode="auto">
              <a:xfrm>
                <a:off x="9480023" y="10793412"/>
                <a:ext cx="38100" cy="381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11" name="Oval 223"/>
              <p:cNvSpPr>
                <a:spLocks noChangeArrowheads="1"/>
              </p:cNvSpPr>
              <p:nvPr/>
            </p:nvSpPr>
            <p:spPr bwMode="auto">
              <a:xfrm>
                <a:off x="9499073" y="10936287"/>
                <a:ext cx="28575" cy="381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sp>
          <p:nvSpPr>
            <p:cNvPr id="312" name="TextBox 31"/>
            <p:cNvSpPr txBox="1">
              <a:spLocks noChangeArrowheads="1"/>
            </p:cNvSpPr>
            <p:nvPr/>
          </p:nvSpPr>
          <p:spPr bwMode="auto">
            <a:xfrm>
              <a:off x="12545319" y="5653370"/>
              <a:ext cx="210119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eaLnBrk="1" hangingPunct="1"/>
              <a:r>
                <a:rPr lang="en-US" sz="6000" b="1" dirty="0" smtClean="0">
                  <a:solidFill>
                    <a:schemeClr val="bg1"/>
                  </a:solidFill>
                  <a:latin typeface="Lato Black" pitchFamily="34" charset="0"/>
                  <a:ea typeface="Lato Black" pitchFamily="34" charset="0"/>
                  <a:cs typeface="Lato Black" pitchFamily="34" charset="0"/>
                </a:rPr>
                <a:t>79</a:t>
              </a:r>
              <a:r>
                <a:rPr lang="id-ID" sz="6000" b="1" dirty="0" smtClean="0">
                  <a:solidFill>
                    <a:schemeClr val="bg1"/>
                  </a:solidFill>
                  <a:latin typeface="Lato Black" pitchFamily="34" charset="0"/>
                  <a:ea typeface="Lato Black" pitchFamily="34" charset="0"/>
                  <a:cs typeface="Lato Black" pitchFamily="34" charset="0"/>
                </a:rPr>
                <a:t>%</a:t>
              </a:r>
              <a:endParaRPr lang="id-ID" sz="6000" b="1" dirty="0">
                <a:solidFill>
                  <a:schemeClr val="bg1"/>
                </a:solidFill>
                <a:latin typeface="Lato Black" pitchFamily="34" charset="0"/>
                <a:ea typeface="Lato Black" pitchFamily="34" charset="0"/>
                <a:cs typeface="Lato Black" pitchFamily="34" charset="0"/>
              </a:endParaRPr>
            </a:p>
          </p:txBody>
        </p:sp>
        <p:sp>
          <p:nvSpPr>
            <p:cNvPr id="313" name="TextBox 31"/>
            <p:cNvSpPr txBox="1">
              <a:spLocks noChangeArrowheads="1"/>
            </p:cNvSpPr>
            <p:nvPr/>
          </p:nvSpPr>
          <p:spPr bwMode="auto">
            <a:xfrm>
              <a:off x="12545319" y="7626461"/>
              <a:ext cx="210119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eaLnBrk="1" hangingPunct="1"/>
              <a:r>
                <a:rPr lang="en-US" sz="6000" b="1" dirty="0" smtClean="0">
                  <a:solidFill>
                    <a:schemeClr val="bg1"/>
                  </a:solidFill>
                  <a:latin typeface="Lato Black" pitchFamily="34" charset="0"/>
                  <a:ea typeface="Lato Black" pitchFamily="34" charset="0"/>
                  <a:cs typeface="Lato Black" pitchFamily="34" charset="0"/>
                </a:rPr>
                <a:t>62</a:t>
              </a:r>
              <a:r>
                <a:rPr lang="id-ID" sz="6000" b="1" dirty="0" smtClean="0">
                  <a:solidFill>
                    <a:schemeClr val="bg1"/>
                  </a:solidFill>
                  <a:latin typeface="Lato Black" pitchFamily="34" charset="0"/>
                  <a:ea typeface="Lato Black" pitchFamily="34" charset="0"/>
                  <a:cs typeface="Lato Black" pitchFamily="34" charset="0"/>
                </a:rPr>
                <a:t>%</a:t>
              </a:r>
              <a:endParaRPr lang="id-ID" sz="6000" b="1" dirty="0">
                <a:solidFill>
                  <a:schemeClr val="bg1"/>
                </a:solidFill>
                <a:latin typeface="Lato Black" pitchFamily="34" charset="0"/>
                <a:ea typeface="Lato Black" pitchFamily="34" charset="0"/>
                <a:cs typeface="Lato Black" pitchFamily="34" charset="0"/>
              </a:endParaRPr>
            </a:p>
          </p:txBody>
        </p:sp>
        <p:sp>
          <p:nvSpPr>
            <p:cNvPr id="314" name="TextBox 31"/>
            <p:cNvSpPr txBox="1">
              <a:spLocks noChangeArrowheads="1"/>
            </p:cNvSpPr>
            <p:nvPr/>
          </p:nvSpPr>
          <p:spPr bwMode="auto">
            <a:xfrm>
              <a:off x="12529315" y="9607661"/>
              <a:ext cx="210119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eaLnBrk="1" hangingPunct="1"/>
              <a:r>
                <a:rPr lang="en-US" sz="6000" b="1" dirty="0" smtClean="0">
                  <a:solidFill>
                    <a:schemeClr val="bg1"/>
                  </a:solidFill>
                  <a:latin typeface="Lato Black" pitchFamily="34" charset="0"/>
                  <a:ea typeface="Lato Black" pitchFamily="34" charset="0"/>
                  <a:cs typeface="Lato Black" pitchFamily="34" charset="0"/>
                </a:rPr>
                <a:t>87</a:t>
              </a:r>
              <a:r>
                <a:rPr lang="id-ID" sz="6000" b="1" dirty="0" smtClean="0">
                  <a:solidFill>
                    <a:schemeClr val="bg1"/>
                  </a:solidFill>
                  <a:latin typeface="Lato Black" pitchFamily="34" charset="0"/>
                  <a:ea typeface="Lato Black" pitchFamily="34" charset="0"/>
                  <a:cs typeface="Lato Black" pitchFamily="34" charset="0"/>
                </a:rPr>
                <a:t>%</a:t>
              </a:r>
              <a:endParaRPr lang="id-ID" sz="6000" b="1" dirty="0">
                <a:solidFill>
                  <a:schemeClr val="bg1"/>
                </a:solidFill>
                <a:latin typeface="Lato Black" pitchFamily="34" charset="0"/>
                <a:ea typeface="Lato Black" pitchFamily="34" charset="0"/>
                <a:cs typeface="Lato Black" pitchFamily="34" charset="0"/>
              </a:endParaRPr>
            </a:p>
          </p:txBody>
        </p:sp>
        <p:grpSp>
          <p:nvGrpSpPr>
            <p:cNvPr id="315" name="Group 314"/>
            <p:cNvGrpSpPr/>
            <p:nvPr/>
          </p:nvGrpSpPr>
          <p:grpSpPr>
            <a:xfrm>
              <a:off x="5303837" y="3995381"/>
              <a:ext cx="6751754" cy="7276950"/>
              <a:chOff x="-1477963" y="-779073"/>
              <a:chExt cx="3540864" cy="3816296"/>
            </a:xfrm>
          </p:grpSpPr>
          <p:grpSp>
            <p:nvGrpSpPr>
              <p:cNvPr id="316" name="กลุ่ม 592"/>
              <p:cNvGrpSpPr/>
              <p:nvPr/>
            </p:nvGrpSpPr>
            <p:grpSpPr>
              <a:xfrm>
                <a:off x="-1477963" y="1086993"/>
                <a:ext cx="1740450" cy="1950229"/>
                <a:chOff x="11839575" y="5043487"/>
                <a:chExt cx="565150" cy="533400"/>
              </a:xfrm>
            </p:grpSpPr>
            <p:sp>
              <p:nvSpPr>
                <p:cNvPr id="343" name="Rectangle 496"/>
                <p:cNvSpPr>
                  <a:spLocks noChangeArrowheads="1"/>
                </p:cNvSpPr>
                <p:nvPr/>
              </p:nvSpPr>
              <p:spPr bwMode="auto">
                <a:xfrm>
                  <a:off x="11839575" y="5114924"/>
                  <a:ext cx="565150" cy="461963"/>
                </a:xfrm>
                <a:prstGeom prst="rect">
                  <a:avLst/>
                </a:prstGeom>
                <a:solidFill>
                  <a:srgbClr val="E3C08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44" name="Freeform 497"/>
                <p:cNvSpPr>
                  <a:spLocks/>
                </p:cNvSpPr>
                <p:nvPr/>
              </p:nvSpPr>
              <p:spPr bwMode="auto">
                <a:xfrm>
                  <a:off x="11839575" y="5043487"/>
                  <a:ext cx="565150" cy="71438"/>
                </a:xfrm>
                <a:custGeom>
                  <a:avLst/>
                  <a:gdLst>
                    <a:gd name="T0" fmla="*/ 332 w 356"/>
                    <a:gd name="T1" fmla="*/ 0 h 45"/>
                    <a:gd name="T2" fmla="*/ 332 w 356"/>
                    <a:gd name="T3" fmla="*/ 0 h 45"/>
                    <a:gd name="T4" fmla="*/ 332 w 356"/>
                    <a:gd name="T5" fmla="*/ 0 h 45"/>
                    <a:gd name="T6" fmla="*/ 178 w 356"/>
                    <a:gd name="T7" fmla="*/ 0 h 45"/>
                    <a:gd name="T8" fmla="*/ 22 w 356"/>
                    <a:gd name="T9" fmla="*/ 0 h 45"/>
                    <a:gd name="T10" fmla="*/ 22 w 356"/>
                    <a:gd name="T11" fmla="*/ 0 h 45"/>
                    <a:gd name="T12" fmla="*/ 22 w 356"/>
                    <a:gd name="T13" fmla="*/ 0 h 45"/>
                    <a:gd name="T14" fmla="*/ 0 w 356"/>
                    <a:gd name="T15" fmla="*/ 45 h 45"/>
                    <a:gd name="T16" fmla="*/ 356 w 356"/>
                    <a:gd name="T17" fmla="*/ 45 h 45"/>
                    <a:gd name="T18" fmla="*/ 332 w 356"/>
                    <a:gd name="T1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6" h="45">
                      <a:moveTo>
                        <a:pt x="332" y="0"/>
                      </a:moveTo>
                      <a:lnTo>
                        <a:pt x="332" y="0"/>
                      </a:lnTo>
                      <a:lnTo>
                        <a:pt x="332" y="0"/>
                      </a:lnTo>
                      <a:lnTo>
                        <a:pt x="178" y="0"/>
                      </a:lnTo>
                      <a:lnTo>
                        <a:pt x="22" y="0"/>
                      </a:lnTo>
                      <a:lnTo>
                        <a:pt x="22" y="0"/>
                      </a:lnTo>
                      <a:lnTo>
                        <a:pt x="22" y="0"/>
                      </a:lnTo>
                      <a:lnTo>
                        <a:pt x="0" y="45"/>
                      </a:lnTo>
                      <a:lnTo>
                        <a:pt x="356" y="45"/>
                      </a:lnTo>
                      <a:lnTo>
                        <a:pt x="332" y="0"/>
                      </a:lnTo>
                      <a:close/>
                    </a:path>
                  </a:pathLst>
                </a:custGeom>
                <a:solidFill>
                  <a:srgbClr val="C9A7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45" name="Rectangle 498"/>
                <p:cNvSpPr>
                  <a:spLocks noChangeArrowheads="1"/>
                </p:cNvSpPr>
                <p:nvPr/>
              </p:nvSpPr>
              <p:spPr bwMode="auto">
                <a:xfrm>
                  <a:off x="12079288" y="5114924"/>
                  <a:ext cx="80963" cy="193675"/>
                </a:xfrm>
                <a:prstGeom prst="rect">
                  <a:avLst/>
                </a:prstGeom>
                <a:solidFill>
                  <a:srgbClr val="F3F6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46" name="Freeform 499"/>
                <p:cNvSpPr>
                  <a:spLocks/>
                </p:cNvSpPr>
                <p:nvPr/>
              </p:nvSpPr>
              <p:spPr bwMode="auto">
                <a:xfrm>
                  <a:off x="12079288" y="5043487"/>
                  <a:ext cx="80963" cy="71438"/>
                </a:xfrm>
                <a:custGeom>
                  <a:avLst/>
                  <a:gdLst>
                    <a:gd name="T0" fmla="*/ 43 w 51"/>
                    <a:gd name="T1" fmla="*/ 0 h 45"/>
                    <a:gd name="T2" fmla="*/ 41 w 51"/>
                    <a:gd name="T3" fmla="*/ 0 h 45"/>
                    <a:gd name="T4" fmla="*/ 11 w 51"/>
                    <a:gd name="T5" fmla="*/ 0 h 45"/>
                    <a:gd name="T6" fmla="*/ 8 w 51"/>
                    <a:gd name="T7" fmla="*/ 0 h 45"/>
                    <a:gd name="T8" fmla="*/ 0 w 51"/>
                    <a:gd name="T9" fmla="*/ 45 h 45"/>
                    <a:gd name="T10" fmla="*/ 51 w 51"/>
                    <a:gd name="T11" fmla="*/ 45 h 45"/>
                    <a:gd name="T12" fmla="*/ 43 w 51"/>
                    <a:gd name="T13" fmla="*/ 0 h 45"/>
                  </a:gdLst>
                  <a:ahLst/>
                  <a:cxnLst>
                    <a:cxn ang="0">
                      <a:pos x="T0" y="T1"/>
                    </a:cxn>
                    <a:cxn ang="0">
                      <a:pos x="T2" y="T3"/>
                    </a:cxn>
                    <a:cxn ang="0">
                      <a:pos x="T4" y="T5"/>
                    </a:cxn>
                    <a:cxn ang="0">
                      <a:pos x="T6" y="T7"/>
                    </a:cxn>
                    <a:cxn ang="0">
                      <a:pos x="T8" y="T9"/>
                    </a:cxn>
                    <a:cxn ang="0">
                      <a:pos x="T10" y="T11"/>
                    </a:cxn>
                    <a:cxn ang="0">
                      <a:pos x="T12" y="T13"/>
                    </a:cxn>
                  </a:cxnLst>
                  <a:rect l="0" t="0" r="r" b="b"/>
                  <a:pathLst>
                    <a:path w="51" h="45">
                      <a:moveTo>
                        <a:pt x="43" y="0"/>
                      </a:moveTo>
                      <a:lnTo>
                        <a:pt x="41" y="0"/>
                      </a:lnTo>
                      <a:lnTo>
                        <a:pt x="11" y="0"/>
                      </a:lnTo>
                      <a:lnTo>
                        <a:pt x="8" y="0"/>
                      </a:lnTo>
                      <a:lnTo>
                        <a:pt x="0" y="45"/>
                      </a:lnTo>
                      <a:lnTo>
                        <a:pt x="51" y="45"/>
                      </a:lnTo>
                      <a:lnTo>
                        <a:pt x="43" y="0"/>
                      </a:lnTo>
                      <a:close/>
                    </a:path>
                  </a:pathLst>
                </a:custGeom>
                <a:solidFill>
                  <a:srgbClr val="C7C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47" name="Rectangle 500"/>
                <p:cNvSpPr>
                  <a:spLocks noChangeArrowheads="1"/>
                </p:cNvSpPr>
                <p:nvPr/>
              </p:nvSpPr>
              <p:spPr bwMode="auto">
                <a:xfrm>
                  <a:off x="12238038" y="5530849"/>
                  <a:ext cx="131763" cy="25400"/>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48" name="Freeform 501"/>
                <p:cNvSpPr>
                  <a:spLocks/>
                </p:cNvSpPr>
                <p:nvPr/>
              </p:nvSpPr>
              <p:spPr bwMode="auto">
                <a:xfrm>
                  <a:off x="12255500" y="5419724"/>
                  <a:ext cx="42863" cy="101600"/>
                </a:xfrm>
                <a:custGeom>
                  <a:avLst/>
                  <a:gdLst>
                    <a:gd name="T0" fmla="*/ 27 w 27"/>
                    <a:gd name="T1" fmla="*/ 13 h 64"/>
                    <a:gd name="T2" fmla="*/ 13 w 27"/>
                    <a:gd name="T3" fmla="*/ 0 h 64"/>
                    <a:gd name="T4" fmla="*/ 0 w 27"/>
                    <a:gd name="T5" fmla="*/ 13 h 64"/>
                    <a:gd name="T6" fmla="*/ 2 w 27"/>
                    <a:gd name="T7" fmla="*/ 13 h 64"/>
                    <a:gd name="T8" fmla="*/ 2 w 27"/>
                    <a:gd name="T9" fmla="*/ 64 h 64"/>
                    <a:gd name="T10" fmla="*/ 21 w 27"/>
                    <a:gd name="T11" fmla="*/ 64 h 64"/>
                    <a:gd name="T12" fmla="*/ 21 w 27"/>
                    <a:gd name="T13" fmla="*/ 13 h 64"/>
                    <a:gd name="T14" fmla="*/ 27 w 27"/>
                    <a:gd name="T15" fmla="*/ 13 h 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64">
                      <a:moveTo>
                        <a:pt x="27" y="13"/>
                      </a:moveTo>
                      <a:lnTo>
                        <a:pt x="13" y="0"/>
                      </a:lnTo>
                      <a:lnTo>
                        <a:pt x="0" y="13"/>
                      </a:lnTo>
                      <a:lnTo>
                        <a:pt x="2" y="13"/>
                      </a:lnTo>
                      <a:lnTo>
                        <a:pt x="2" y="64"/>
                      </a:lnTo>
                      <a:lnTo>
                        <a:pt x="21" y="64"/>
                      </a:lnTo>
                      <a:lnTo>
                        <a:pt x="21" y="13"/>
                      </a:lnTo>
                      <a:lnTo>
                        <a:pt x="27" y="13"/>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49" name="Freeform 502"/>
                <p:cNvSpPr>
                  <a:spLocks/>
                </p:cNvSpPr>
                <p:nvPr/>
              </p:nvSpPr>
              <p:spPr bwMode="auto">
                <a:xfrm>
                  <a:off x="12323763" y="5445124"/>
                  <a:ext cx="30163" cy="76200"/>
                </a:xfrm>
                <a:custGeom>
                  <a:avLst/>
                  <a:gdLst>
                    <a:gd name="T0" fmla="*/ 19 w 19"/>
                    <a:gd name="T1" fmla="*/ 11 h 48"/>
                    <a:gd name="T2" fmla="*/ 11 w 19"/>
                    <a:gd name="T3" fmla="*/ 0 h 48"/>
                    <a:gd name="T4" fmla="*/ 0 w 19"/>
                    <a:gd name="T5" fmla="*/ 11 h 48"/>
                    <a:gd name="T6" fmla="*/ 2 w 19"/>
                    <a:gd name="T7" fmla="*/ 11 h 48"/>
                    <a:gd name="T8" fmla="*/ 2 w 19"/>
                    <a:gd name="T9" fmla="*/ 48 h 48"/>
                    <a:gd name="T10" fmla="*/ 16 w 19"/>
                    <a:gd name="T11" fmla="*/ 48 h 48"/>
                    <a:gd name="T12" fmla="*/ 16 w 19"/>
                    <a:gd name="T13" fmla="*/ 11 h 48"/>
                    <a:gd name="T14" fmla="*/ 19 w 19"/>
                    <a:gd name="T15" fmla="*/ 11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48">
                      <a:moveTo>
                        <a:pt x="19" y="11"/>
                      </a:moveTo>
                      <a:lnTo>
                        <a:pt x="11" y="0"/>
                      </a:lnTo>
                      <a:lnTo>
                        <a:pt x="0" y="11"/>
                      </a:lnTo>
                      <a:lnTo>
                        <a:pt x="2" y="11"/>
                      </a:lnTo>
                      <a:lnTo>
                        <a:pt x="2" y="48"/>
                      </a:lnTo>
                      <a:lnTo>
                        <a:pt x="16" y="48"/>
                      </a:lnTo>
                      <a:lnTo>
                        <a:pt x="16" y="11"/>
                      </a:lnTo>
                      <a:lnTo>
                        <a:pt x="19" y="11"/>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50" name="Rectangle 503"/>
                <p:cNvSpPr>
                  <a:spLocks noChangeArrowheads="1"/>
                </p:cNvSpPr>
                <p:nvPr/>
              </p:nvSpPr>
              <p:spPr bwMode="auto">
                <a:xfrm>
                  <a:off x="11857038" y="5154612"/>
                  <a:ext cx="90488" cy="15875"/>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51" name="Rectangle 504"/>
                <p:cNvSpPr>
                  <a:spLocks noChangeArrowheads="1"/>
                </p:cNvSpPr>
                <p:nvPr/>
              </p:nvSpPr>
              <p:spPr bwMode="auto">
                <a:xfrm>
                  <a:off x="11964988" y="5154612"/>
                  <a:ext cx="68263" cy="15875"/>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52" name="Rectangle 505"/>
                <p:cNvSpPr>
                  <a:spLocks noChangeArrowheads="1"/>
                </p:cNvSpPr>
                <p:nvPr/>
              </p:nvSpPr>
              <p:spPr bwMode="auto">
                <a:xfrm>
                  <a:off x="11857038" y="5187949"/>
                  <a:ext cx="52388"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53" name="Rectangle 506"/>
                <p:cNvSpPr>
                  <a:spLocks noChangeArrowheads="1"/>
                </p:cNvSpPr>
                <p:nvPr/>
              </p:nvSpPr>
              <p:spPr bwMode="auto">
                <a:xfrm>
                  <a:off x="11980863" y="5187949"/>
                  <a:ext cx="52388"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54" name="Rectangle 507"/>
                <p:cNvSpPr>
                  <a:spLocks noChangeArrowheads="1"/>
                </p:cNvSpPr>
                <p:nvPr/>
              </p:nvSpPr>
              <p:spPr bwMode="auto">
                <a:xfrm>
                  <a:off x="11922125" y="5187949"/>
                  <a:ext cx="50800"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grpSp>
            <p:nvGrpSpPr>
              <p:cNvPr id="317" name="กลุ่ม 605"/>
              <p:cNvGrpSpPr/>
              <p:nvPr/>
            </p:nvGrpSpPr>
            <p:grpSpPr>
              <a:xfrm>
                <a:off x="327339" y="1069579"/>
                <a:ext cx="1735562" cy="1967644"/>
                <a:chOff x="12409488" y="5038724"/>
                <a:chExt cx="563563" cy="538163"/>
              </a:xfrm>
            </p:grpSpPr>
            <p:sp>
              <p:nvSpPr>
                <p:cNvPr id="331" name="Rectangle 484"/>
                <p:cNvSpPr>
                  <a:spLocks noChangeArrowheads="1"/>
                </p:cNvSpPr>
                <p:nvPr/>
              </p:nvSpPr>
              <p:spPr bwMode="auto">
                <a:xfrm>
                  <a:off x="12409488" y="5114924"/>
                  <a:ext cx="563563" cy="461963"/>
                </a:xfrm>
                <a:prstGeom prst="rect">
                  <a:avLst/>
                </a:prstGeom>
                <a:solidFill>
                  <a:srgbClr val="E3C08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32" name="Freeform 485"/>
                <p:cNvSpPr>
                  <a:spLocks/>
                </p:cNvSpPr>
                <p:nvPr/>
              </p:nvSpPr>
              <p:spPr bwMode="auto">
                <a:xfrm>
                  <a:off x="12409488" y="5038724"/>
                  <a:ext cx="563563" cy="76200"/>
                </a:xfrm>
                <a:custGeom>
                  <a:avLst/>
                  <a:gdLst>
                    <a:gd name="T0" fmla="*/ 334 w 355"/>
                    <a:gd name="T1" fmla="*/ 3 h 48"/>
                    <a:gd name="T2" fmla="*/ 334 w 355"/>
                    <a:gd name="T3" fmla="*/ 3 h 48"/>
                    <a:gd name="T4" fmla="*/ 334 w 355"/>
                    <a:gd name="T5" fmla="*/ 0 h 48"/>
                    <a:gd name="T6" fmla="*/ 177 w 355"/>
                    <a:gd name="T7" fmla="*/ 0 h 48"/>
                    <a:gd name="T8" fmla="*/ 24 w 355"/>
                    <a:gd name="T9" fmla="*/ 0 h 48"/>
                    <a:gd name="T10" fmla="*/ 24 w 355"/>
                    <a:gd name="T11" fmla="*/ 3 h 48"/>
                    <a:gd name="T12" fmla="*/ 24 w 355"/>
                    <a:gd name="T13" fmla="*/ 3 h 48"/>
                    <a:gd name="T14" fmla="*/ 0 w 355"/>
                    <a:gd name="T15" fmla="*/ 48 h 48"/>
                    <a:gd name="T16" fmla="*/ 355 w 355"/>
                    <a:gd name="T17" fmla="*/ 48 h 48"/>
                    <a:gd name="T18" fmla="*/ 334 w 355"/>
                    <a:gd name="T19" fmla="*/ 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5" h="48">
                      <a:moveTo>
                        <a:pt x="334" y="3"/>
                      </a:moveTo>
                      <a:lnTo>
                        <a:pt x="334" y="3"/>
                      </a:lnTo>
                      <a:lnTo>
                        <a:pt x="334" y="0"/>
                      </a:lnTo>
                      <a:lnTo>
                        <a:pt x="177" y="0"/>
                      </a:lnTo>
                      <a:lnTo>
                        <a:pt x="24" y="0"/>
                      </a:lnTo>
                      <a:lnTo>
                        <a:pt x="24" y="3"/>
                      </a:lnTo>
                      <a:lnTo>
                        <a:pt x="24" y="3"/>
                      </a:lnTo>
                      <a:lnTo>
                        <a:pt x="0" y="48"/>
                      </a:lnTo>
                      <a:lnTo>
                        <a:pt x="355" y="48"/>
                      </a:lnTo>
                      <a:lnTo>
                        <a:pt x="334" y="3"/>
                      </a:lnTo>
                      <a:close/>
                    </a:path>
                  </a:pathLst>
                </a:custGeom>
                <a:solidFill>
                  <a:srgbClr val="C9A7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33" name="Rectangle 486"/>
                <p:cNvSpPr>
                  <a:spLocks noChangeArrowheads="1"/>
                </p:cNvSpPr>
                <p:nvPr/>
              </p:nvSpPr>
              <p:spPr bwMode="auto">
                <a:xfrm>
                  <a:off x="12652375" y="5114924"/>
                  <a:ext cx="77788" cy="188913"/>
                </a:xfrm>
                <a:prstGeom prst="rect">
                  <a:avLst/>
                </a:prstGeom>
                <a:solidFill>
                  <a:srgbClr val="F3F6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34" name="Freeform 487"/>
                <p:cNvSpPr>
                  <a:spLocks/>
                </p:cNvSpPr>
                <p:nvPr/>
              </p:nvSpPr>
              <p:spPr bwMode="auto">
                <a:xfrm>
                  <a:off x="12652375" y="5038724"/>
                  <a:ext cx="77788" cy="76200"/>
                </a:xfrm>
                <a:custGeom>
                  <a:avLst/>
                  <a:gdLst>
                    <a:gd name="T0" fmla="*/ 43 w 49"/>
                    <a:gd name="T1" fmla="*/ 0 h 48"/>
                    <a:gd name="T2" fmla="*/ 41 w 49"/>
                    <a:gd name="T3" fmla="*/ 0 h 48"/>
                    <a:gd name="T4" fmla="*/ 11 w 49"/>
                    <a:gd name="T5" fmla="*/ 0 h 48"/>
                    <a:gd name="T6" fmla="*/ 6 w 49"/>
                    <a:gd name="T7" fmla="*/ 0 h 48"/>
                    <a:gd name="T8" fmla="*/ 0 w 49"/>
                    <a:gd name="T9" fmla="*/ 48 h 48"/>
                    <a:gd name="T10" fmla="*/ 49 w 49"/>
                    <a:gd name="T11" fmla="*/ 48 h 48"/>
                    <a:gd name="T12" fmla="*/ 43 w 49"/>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49" h="48">
                      <a:moveTo>
                        <a:pt x="43" y="0"/>
                      </a:moveTo>
                      <a:lnTo>
                        <a:pt x="41" y="0"/>
                      </a:lnTo>
                      <a:lnTo>
                        <a:pt x="11" y="0"/>
                      </a:lnTo>
                      <a:lnTo>
                        <a:pt x="6" y="0"/>
                      </a:lnTo>
                      <a:lnTo>
                        <a:pt x="0" y="48"/>
                      </a:lnTo>
                      <a:lnTo>
                        <a:pt x="49" y="48"/>
                      </a:lnTo>
                      <a:lnTo>
                        <a:pt x="43" y="0"/>
                      </a:lnTo>
                      <a:close/>
                    </a:path>
                  </a:pathLst>
                </a:custGeom>
                <a:solidFill>
                  <a:srgbClr val="C7C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35" name="Rectangle 488"/>
                <p:cNvSpPr>
                  <a:spLocks noChangeArrowheads="1"/>
                </p:cNvSpPr>
                <p:nvPr/>
              </p:nvSpPr>
              <p:spPr bwMode="auto">
                <a:xfrm>
                  <a:off x="12811125" y="5526087"/>
                  <a:ext cx="128588" cy="25400"/>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36" name="Freeform 489"/>
                <p:cNvSpPr>
                  <a:spLocks/>
                </p:cNvSpPr>
                <p:nvPr/>
              </p:nvSpPr>
              <p:spPr bwMode="auto">
                <a:xfrm>
                  <a:off x="12823825" y="5414962"/>
                  <a:ext cx="42863" cy="103188"/>
                </a:xfrm>
                <a:custGeom>
                  <a:avLst/>
                  <a:gdLst>
                    <a:gd name="T0" fmla="*/ 27 w 27"/>
                    <a:gd name="T1" fmla="*/ 13 h 65"/>
                    <a:gd name="T2" fmla="*/ 13 w 27"/>
                    <a:gd name="T3" fmla="*/ 0 h 65"/>
                    <a:gd name="T4" fmla="*/ 0 w 27"/>
                    <a:gd name="T5" fmla="*/ 13 h 65"/>
                    <a:gd name="T6" fmla="*/ 5 w 27"/>
                    <a:gd name="T7" fmla="*/ 13 h 65"/>
                    <a:gd name="T8" fmla="*/ 5 w 27"/>
                    <a:gd name="T9" fmla="*/ 65 h 65"/>
                    <a:gd name="T10" fmla="*/ 24 w 27"/>
                    <a:gd name="T11" fmla="*/ 65 h 65"/>
                    <a:gd name="T12" fmla="*/ 24 w 27"/>
                    <a:gd name="T13" fmla="*/ 13 h 65"/>
                    <a:gd name="T14" fmla="*/ 27 w 27"/>
                    <a:gd name="T15" fmla="*/ 13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65">
                      <a:moveTo>
                        <a:pt x="27" y="13"/>
                      </a:moveTo>
                      <a:lnTo>
                        <a:pt x="13" y="0"/>
                      </a:lnTo>
                      <a:lnTo>
                        <a:pt x="0" y="13"/>
                      </a:lnTo>
                      <a:lnTo>
                        <a:pt x="5" y="13"/>
                      </a:lnTo>
                      <a:lnTo>
                        <a:pt x="5" y="65"/>
                      </a:lnTo>
                      <a:lnTo>
                        <a:pt x="24" y="65"/>
                      </a:lnTo>
                      <a:lnTo>
                        <a:pt x="24" y="13"/>
                      </a:lnTo>
                      <a:lnTo>
                        <a:pt x="27" y="13"/>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37" name="Freeform 490"/>
                <p:cNvSpPr>
                  <a:spLocks/>
                </p:cNvSpPr>
                <p:nvPr/>
              </p:nvSpPr>
              <p:spPr bwMode="auto">
                <a:xfrm>
                  <a:off x="12892088" y="5440362"/>
                  <a:ext cx="34925" cy="77788"/>
                </a:xfrm>
                <a:custGeom>
                  <a:avLst/>
                  <a:gdLst>
                    <a:gd name="T0" fmla="*/ 22 w 22"/>
                    <a:gd name="T1" fmla="*/ 11 h 49"/>
                    <a:gd name="T2" fmla="*/ 11 w 22"/>
                    <a:gd name="T3" fmla="*/ 0 h 49"/>
                    <a:gd name="T4" fmla="*/ 0 w 22"/>
                    <a:gd name="T5" fmla="*/ 11 h 49"/>
                    <a:gd name="T6" fmla="*/ 5 w 22"/>
                    <a:gd name="T7" fmla="*/ 11 h 49"/>
                    <a:gd name="T8" fmla="*/ 5 w 22"/>
                    <a:gd name="T9" fmla="*/ 49 h 49"/>
                    <a:gd name="T10" fmla="*/ 19 w 22"/>
                    <a:gd name="T11" fmla="*/ 49 h 49"/>
                    <a:gd name="T12" fmla="*/ 19 w 22"/>
                    <a:gd name="T13" fmla="*/ 11 h 49"/>
                    <a:gd name="T14" fmla="*/ 22 w 22"/>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49">
                      <a:moveTo>
                        <a:pt x="22" y="11"/>
                      </a:moveTo>
                      <a:lnTo>
                        <a:pt x="11" y="0"/>
                      </a:lnTo>
                      <a:lnTo>
                        <a:pt x="0" y="11"/>
                      </a:lnTo>
                      <a:lnTo>
                        <a:pt x="5" y="11"/>
                      </a:lnTo>
                      <a:lnTo>
                        <a:pt x="5" y="49"/>
                      </a:lnTo>
                      <a:lnTo>
                        <a:pt x="19" y="49"/>
                      </a:lnTo>
                      <a:lnTo>
                        <a:pt x="19" y="11"/>
                      </a:lnTo>
                      <a:lnTo>
                        <a:pt x="22" y="11"/>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38" name="Rectangle 491"/>
                <p:cNvSpPr>
                  <a:spLocks noChangeArrowheads="1"/>
                </p:cNvSpPr>
                <p:nvPr/>
              </p:nvSpPr>
              <p:spPr bwMode="auto">
                <a:xfrm>
                  <a:off x="12430125" y="5149849"/>
                  <a:ext cx="90488"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39" name="Rectangle 492"/>
                <p:cNvSpPr>
                  <a:spLocks noChangeArrowheads="1"/>
                </p:cNvSpPr>
                <p:nvPr/>
              </p:nvSpPr>
              <p:spPr bwMode="auto">
                <a:xfrm>
                  <a:off x="12536488" y="5149849"/>
                  <a:ext cx="69850"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40" name="Rectangle 493"/>
                <p:cNvSpPr>
                  <a:spLocks noChangeArrowheads="1"/>
                </p:cNvSpPr>
                <p:nvPr/>
              </p:nvSpPr>
              <p:spPr bwMode="auto">
                <a:xfrm>
                  <a:off x="12430125" y="5187949"/>
                  <a:ext cx="50800"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41" name="Rectangle 494"/>
                <p:cNvSpPr>
                  <a:spLocks noChangeArrowheads="1"/>
                </p:cNvSpPr>
                <p:nvPr/>
              </p:nvSpPr>
              <p:spPr bwMode="auto">
                <a:xfrm>
                  <a:off x="12553950" y="5187949"/>
                  <a:ext cx="52388"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42" name="Rectangle 495"/>
                <p:cNvSpPr>
                  <a:spLocks noChangeArrowheads="1"/>
                </p:cNvSpPr>
                <p:nvPr/>
              </p:nvSpPr>
              <p:spPr bwMode="auto">
                <a:xfrm>
                  <a:off x="12490450" y="5187949"/>
                  <a:ext cx="50800"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grpSp>
            <p:nvGrpSpPr>
              <p:cNvPr id="318" name="กลุ่ม 669"/>
              <p:cNvGrpSpPr/>
              <p:nvPr/>
            </p:nvGrpSpPr>
            <p:grpSpPr>
              <a:xfrm>
                <a:off x="-551413" y="-779073"/>
                <a:ext cx="1740450" cy="1967640"/>
                <a:chOff x="12109450" y="4478337"/>
                <a:chExt cx="565150" cy="538162"/>
              </a:xfrm>
            </p:grpSpPr>
            <p:sp>
              <p:nvSpPr>
                <p:cNvPr id="319" name="Rectangle 520"/>
                <p:cNvSpPr>
                  <a:spLocks noChangeArrowheads="1"/>
                </p:cNvSpPr>
                <p:nvPr/>
              </p:nvSpPr>
              <p:spPr bwMode="auto">
                <a:xfrm>
                  <a:off x="12109450" y="4556124"/>
                  <a:ext cx="565150" cy="460375"/>
                </a:xfrm>
                <a:prstGeom prst="rect">
                  <a:avLst/>
                </a:prstGeom>
                <a:solidFill>
                  <a:srgbClr val="E3C08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20" name="Freeform 521"/>
                <p:cNvSpPr>
                  <a:spLocks/>
                </p:cNvSpPr>
                <p:nvPr/>
              </p:nvSpPr>
              <p:spPr bwMode="auto">
                <a:xfrm>
                  <a:off x="12109450" y="4478337"/>
                  <a:ext cx="565150" cy="77788"/>
                </a:xfrm>
                <a:custGeom>
                  <a:avLst/>
                  <a:gdLst>
                    <a:gd name="T0" fmla="*/ 334 w 356"/>
                    <a:gd name="T1" fmla="*/ 3 h 49"/>
                    <a:gd name="T2" fmla="*/ 334 w 356"/>
                    <a:gd name="T3" fmla="*/ 3 h 49"/>
                    <a:gd name="T4" fmla="*/ 334 w 356"/>
                    <a:gd name="T5" fmla="*/ 0 h 49"/>
                    <a:gd name="T6" fmla="*/ 178 w 356"/>
                    <a:gd name="T7" fmla="*/ 0 h 49"/>
                    <a:gd name="T8" fmla="*/ 24 w 356"/>
                    <a:gd name="T9" fmla="*/ 0 h 49"/>
                    <a:gd name="T10" fmla="*/ 24 w 356"/>
                    <a:gd name="T11" fmla="*/ 3 h 49"/>
                    <a:gd name="T12" fmla="*/ 24 w 356"/>
                    <a:gd name="T13" fmla="*/ 3 h 49"/>
                    <a:gd name="T14" fmla="*/ 0 w 356"/>
                    <a:gd name="T15" fmla="*/ 49 h 49"/>
                    <a:gd name="T16" fmla="*/ 356 w 356"/>
                    <a:gd name="T17" fmla="*/ 49 h 49"/>
                    <a:gd name="T18" fmla="*/ 334 w 356"/>
                    <a:gd name="T19" fmla="*/ 3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6" h="49">
                      <a:moveTo>
                        <a:pt x="334" y="3"/>
                      </a:moveTo>
                      <a:lnTo>
                        <a:pt x="334" y="3"/>
                      </a:lnTo>
                      <a:lnTo>
                        <a:pt x="334" y="0"/>
                      </a:lnTo>
                      <a:lnTo>
                        <a:pt x="178" y="0"/>
                      </a:lnTo>
                      <a:lnTo>
                        <a:pt x="24" y="0"/>
                      </a:lnTo>
                      <a:lnTo>
                        <a:pt x="24" y="3"/>
                      </a:lnTo>
                      <a:lnTo>
                        <a:pt x="24" y="3"/>
                      </a:lnTo>
                      <a:lnTo>
                        <a:pt x="0" y="49"/>
                      </a:lnTo>
                      <a:lnTo>
                        <a:pt x="356" y="49"/>
                      </a:lnTo>
                      <a:lnTo>
                        <a:pt x="334" y="3"/>
                      </a:lnTo>
                      <a:close/>
                    </a:path>
                  </a:pathLst>
                </a:custGeom>
                <a:solidFill>
                  <a:srgbClr val="C9A7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21" name="Rectangle 522"/>
                <p:cNvSpPr>
                  <a:spLocks noChangeArrowheads="1"/>
                </p:cNvSpPr>
                <p:nvPr/>
              </p:nvSpPr>
              <p:spPr bwMode="auto">
                <a:xfrm>
                  <a:off x="12353925" y="4556124"/>
                  <a:ext cx="76200" cy="187325"/>
                </a:xfrm>
                <a:prstGeom prst="rect">
                  <a:avLst/>
                </a:prstGeom>
                <a:solidFill>
                  <a:srgbClr val="F3F6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22" name="Freeform 523"/>
                <p:cNvSpPr>
                  <a:spLocks/>
                </p:cNvSpPr>
                <p:nvPr/>
              </p:nvSpPr>
              <p:spPr bwMode="auto">
                <a:xfrm>
                  <a:off x="12353925" y="4478337"/>
                  <a:ext cx="76200" cy="77788"/>
                </a:xfrm>
                <a:custGeom>
                  <a:avLst/>
                  <a:gdLst>
                    <a:gd name="T0" fmla="*/ 43 w 48"/>
                    <a:gd name="T1" fmla="*/ 0 h 49"/>
                    <a:gd name="T2" fmla="*/ 40 w 48"/>
                    <a:gd name="T3" fmla="*/ 0 h 49"/>
                    <a:gd name="T4" fmla="*/ 10 w 48"/>
                    <a:gd name="T5" fmla="*/ 0 h 49"/>
                    <a:gd name="T6" fmla="*/ 5 w 48"/>
                    <a:gd name="T7" fmla="*/ 0 h 49"/>
                    <a:gd name="T8" fmla="*/ 0 w 48"/>
                    <a:gd name="T9" fmla="*/ 49 h 49"/>
                    <a:gd name="T10" fmla="*/ 48 w 48"/>
                    <a:gd name="T11" fmla="*/ 49 h 49"/>
                    <a:gd name="T12" fmla="*/ 43 w 48"/>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48" h="49">
                      <a:moveTo>
                        <a:pt x="43" y="0"/>
                      </a:moveTo>
                      <a:lnTo>
                        <a:pt x="40" y="0"/>
                      </a:lnTo>
                      <a:lnTo>
                        <a:pt x="10" y="0"/>
                      </a:lnTo>
                      <a:lnTo>
                        <a:pt x="5" y="0"/>
                      </a:lnTo>
                      <a:lnTo>
                        <a:pt x="0" y="49"/>
                      </a:lnTo>
                      <a:lnTo>
                        <a:pt x="48" y="49"/>
                      </a:lnTo>
                      <a:lnTo>
                        <a:pt x="43" y="0"/>
                      </a:lnTo>
                      <a:close/>
                    </a:path>
                  </a:pathLst>
                </a:custGeom>
                <a:solidFill>
                  <a:srgbClr val="C7C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23" name="Rectangle 524"/>
                <p:cNvSpPr>
                  <a:spLocks noChangeArrowheads="1"/>
                </p:cNvSpPr>
                <p:nvPr/>
              </p:nvSpPr>
              <p:spPr bwMode="auto">
                <a:xfrm>
                  <a:off x="12511088" y="4965699"/>
                  <a:ext cx="133350" cy="25400"/>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24" name="Freeform 525"/>
                <p:cNvSpPr>
                  <a:spLocks/>
                </p:cNvSpPr>
                <p:nvPr/>
              </p:nvSpPr>
              <p:spPr bwMode="auto">
                <a:xfrm>
                  <a:off x="12523788" y="4854574"/>
                  <a:ext cx="42863" cy="103188"/>
                </a:xfrm>
                <a:custGeom>
                  <a:avLst/>
                  <a:gdLst>
                    <a:gd name="T0" fmla="*/ 27 w 27"/>
                    <a:gd name="T1" fmla="*/ 13 h 65"/>
                    <a:gd name="T2" fmla="*/ 14 w 27"/>
                    <a:gd name="T3" fmla="*/ 0 h 65"/>
                    <a:gd name="T4" fmla="*/ 0 w 27"/>
                    <a:gd name="T5" fmla="*/ 13 h 65"/>
                    <a:gd name="T6" fmla="*/ 6 w 27"/>
                    <a:gd name="T7" fmla="*/ 13 h 65"/>
                    <a:gd name="T8" fmla="*/ 6 w 27"/>
                    <a:gd name="T9" fmla="*/ 65 h 65"/>
                    <a:gd name="T10" fmla="*/ 25 w 27"/>
                    <a:gd name="T11" fmla="*/ 65 h 65"/>
                    <a:gd name="T12" fmla="*/ 25 w 27"/>
                    <a:gd name="T13" fmla="*/ 13 h 65"/>
                    <a:gd name="T14" fmla="*/ 27 w 27"/>
                    <a:gd name="T15" fmla="*/ 13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65">
                      <a:moveTo>
                        <a:pt x="27" y="13"/>
                      </a:moveTo>
                      <a:lnTo>
                        <a:pt x="14" y="0"/>
                      </a:lnTo>
                      <a:lnTo>
                        <a:pt x="0" y="13"/>
                      </a:lnTo>
                      <a:lnTo>
                        <a:pt x="6" y="13"/>
                      </a:lnTo>
                      <a:lnTo>
                        <a:pt x="6" y="65"/>
                      </a:lnTo>
                      <a:lnTo>
                        <a:pt x="25" y="65"/>
                      </a:lnTo>
                      <a:lnTo>
                        <a:pt x="25" y="13"/>
                      </a:lnTo>
                      <a:lnTo>
                        <a:pt x="27" y="13"/>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25" name="Freeform 526"/>
                <p:cNvSpPr>
                  <a:spLocks/>
                </p:cNvSpPr>
                <p:nvPr/>
              </p:nvSpPr>
              <p:spPr bwMode="auto">
                <a:xfrm>
                  <a:off x="12592050" y="4879974"/>
                  <a:ext cx="34925" cy="77788"/>
                </a:xfrm>
                <a:custGeom>
                  <a:avLst/>
                  <a:gdLst>
                    <a:gd name="T0" fmla="*/ 22 w 22"/>
                    <a:gd name="T1" fmla="*/ 11 h 49"/>
                    <a:gd name="T2" fmla="*/ 11 w 22"/>
                    <a:gd name="T3" fmla="*/ 0 h 49"/>
                    <a:gd name="T4" fmla="*/ 0 w 22"/>
                    <a:gd name="T5" fmla="*/ 11 h 49"/>
                    <a:gd name="T6" fmla="*/ 6 w 22"/>
                    <a:gd name="T7" fmla="*/ 11 h 49"/>
                    <a:gd name="T8" fmla="*/ 6 w 22"/>
                    <a:gd name="T9" fmla="*/ 49 h 49"/>
                    <a:gd name="T10" fmla="*/ 19 w 22"/>
                    <a:gd name="T11" fmla="*/ 49 h 49"/>
                    <a:gd name="T12" fmla="*/ 19 w 22"/>
                    <a:gd name="T13" fmla="*/ 11 h 49"/>
                    <a:gd name="T14" fmla="*/ 22 w 22"/>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49">
                      <a:moveTo>
                        <a:pt x="22" y="11"/>
                      </a:moveTo>
                      <a:lnTo>
                        <a:pt x="11" y="0"/>
                      </a:lnTo>
                      <a:lnTo>
                        <a:pt x="0" y="11"/>
                      </a:lnTo>
                      <a:lnTo>
                        <a:pt x="6" y="11"/>
                      </a:lnTo>
                      <a:lnTo>
                        <a:pt x="6" y="49"/>
                      </a:lnTo>
                      <a:lnTo>
                        <a:pt x="19" y="49"/>
                      </a:lnTo>
                      <a:lnTo>
                        <a:pt x="19" y="11"/>
                      </a:lnTo>
                      <a:lnTo>
                        <a:pt x="22" y="11"/>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26" name="Rectangle 527"/>
                <p:cNvSpPr>
                  <a:spLocks noChangeArrowheads="1"/>
                </p:cNvSpPr>
                <p:nvPr/>
              </p:nvSpPr>
              <p:spPr bwMode="auto">
                <a:xfrm>
                  <a:off x="12131675" y="4589462"/>
                  <a:ext cx="88900"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27" name="Rectangle 528"/>
                <p:cNvSpPr>
                  <a:spLocks noChangeArrowheads="1"/>
                </p:cNvSpPr>
                <p:nvPr/>
              </p:nvSpPr>
              <p:spPr bwMode="auto">
                <a:xfrm>
                  <a:off x="12238038" y="4589462"/>
                  <a:ext cx="68263"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28" name="Rectangle 529"/>
                <p:cNvSpPr>
                  <a:spLocks noChangeArrowheads="1"/>
                </p:cNvSpPr>
                <p:nvPr/>
              </p:nvSpPr>
              <p:spPr bwMode="auto">
                <a:xfrm>
                  <a:off x="12131675" y="4627562"/>
                  <a:ext cx="50800"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29" name="Rectangle 530"/>
                <p:cNvSpPr>
                  <a:spLocks noChangeArrowheads="1"/>
                </p:cNvSpPr>
                <p:nvPr/>
              </p:nvSpPr>
              <p:spPr bwMode="auto">
                <a:xfrm>
                  <a:off x="12255500" y="4627562"/>
                  <a:ext cx="50800"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30" name="Rectangle 531"/>
                <p:cNvSpPr>
                  <a:spLocks noChangeArrowheads="1"/>
                </p:cNvSpPr>
                <p:nvPr/>
              </p:nvSpPr>
              <p:spPr bwMode="auto">
                <a:xfrm>
                  <a:off x="12190413" y="4627562"/>
                  <a:ext cx="52388"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grpSp>
      </p:grpSp>
    </p:spTree>
    <p:extLst>
      <p:ext uri="{BB962C8B-B14F-4D97-AF65-F5344CB8AC3E}">
        <p14:creationId xmlns:p14="http://schemas.microsoft.com/office/powerpoint/2010/main" val="173502947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p:cNvGrpSpPr/>
          <p:nvPr/>
        </p:nvGrpSpPr>
        <p:grpSpPr>
          <a:xfrm>
            <a:off x="8717103" y="304800"/>
            <a:ext cx="6873734" cy="1295400"/>
            <a:chOff x="12920366" y="4046312"/>
            <a:chExt cx="6873734" cy="1295400"/>
          </a:xfrm>
        </p:grpSpPr>
        <p:sp>
          <p:nvSpPr>
            <p:cNvPr id="51" name="Title 20"/>
            <p:cNvSpPr txBox="1">
              <a:spLocks/>
            </p:cNvSpPr>
            <p:nvPr/>
          </p:nvSpPr>
          <p:spPr bwMode="auto">
            <a:xfrm>
              <a:off x="12996566" y="4615347"/>
              <a:ext cx="6637448" cy="726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gn="ct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a:t>
              </a:r>
              <a:r>
                <a:rPr lang="pt-BR" sz="2400" dirty="0" err="1" smtClean="0">
                  <a:solidFill>
                    <a:schemeClr val="bg1">
                      <a:lumMod val="75000"/>
                    </a:schemeClr>
                  </a:solidFill>
                  <a:latin typeface="Lato" pitchFamily="34" charset="0"/>
                  <a:ea typeface="Lato" pitchFamily="34" charset="0"/>
                  <a:cs typeface="Lato" pitchFamily="34" charset="0"/>
                </a:rPr>
                <a:t>sit</a:t>
              </a:r>
              <a:r>
                <a:rPr lang="pt-BR" sz="2400" dirty="0" smtClean="0">
                  <a:solidFill>
                    <a:schemeClr val="bg1">
                      <a:lumMod val="75000"/>
                    </a:schemeClr>
                  </a:solidFill>
                  <a:latin typeface="Lato" pitchFamily="34" charset="0"/>
                  <a:ea typeface="Lato" pitchFamily="34" charset="0"/>
                  <a:cs typeface="Lato" pitchFamily="34" charset="0"/>
                </a:rPr>
                <a:t> </a:t>
              </a:r>
              <a:r>
                <a:rPr lang="pt-BR" sz="2400" dirty="0" err="1" smtClean="0">
                  <a:solidFill>
                    <a:schemeClr val="bg1">
                      <a:lumMod val="75000"/>
                    </a:schemeClr>
                  </a:solidFill>
                  <a:latin typeface="Lato" pitchFamily="34" charset="0"/>
                  <a:ea typeface="Lato" pitchFamily="34" charset="0"/>
                  <a:cs typeface="Lato" pitchFamily="34" charset="0"/>
                </a:rPr>
                <a:t>amet</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52" name="TextBox 51"/>
            <p:cNvSpPr txBox="1"/>
            <p:nvPr/>
          </p:nvSpPr>
          <p:spPr>
            <a:xfrm>
              <a:off x="12920366" y="4046312"/>
              <a:ext cx="6873734" cy="630942"/>
            </a:xfrm>
            <a:prstGeom prst="rect">
              <a:avLst/>
            </a:prstGeom>
            <a:noFill/>
          </p:spPr>
          <p:txBody>
            <a:bodyPr wrap="square" rtlCol="0">
              <a:spAutoFit/>
            </a:bodyPr>
            <a:lstStyle/>
            <a:p>
              <a:pPr algn="ctr"/>
              <a:r>
                <a:rPr lang="en-US" sz="3500" b="1" dirty="0" smtClean="0">
                  <a:solidFill>
                    <a:schemeClr val="accent3"/>
                  </a:solidFill>
                  <a:latin typeface="Lato Black" charset="0"/>
                  <a:ea typeface="Lato Black" charset="0"/>
                  <a:cs typeface="Lato Black" charset="0"/>
                </a:rPr>
                <a:t>PRESENT</a:t>
              </a:r>
              <a:r>
                <a:rPr lang="en-US" sz="3500" b="1" dirty="0" smtClean="0">
                  <a:solidFill>
                    <a:schemeClr val="accent6"/>
                  </a:solidFill>
                  <a:latin typeface="Lato Black" charset="0"/>
                  <a:ea typeface="Lato Black" charset="0"/>
                  <a:cs typeface="Lato Black" charset="0"/>
                </a:rPr>
                <a:t> </a:t>
              </a:r>
              <a:r>
                <a:rPr lang="en-US" sz="3500" b="1" dirty="0" smtClean="0">
                  <a:solidFill>
                    <a:schemeClr val="accent1"/>
                  </a:solidFill>
                  <a:latin typeface="Lato Black" charset="0"/>
                  <a:ea typeface="Lato Black" charset="0"/>
                  <a:cs typeface="Lato Black" charset="0"/>
                </a:rPr>
                <a:t>HERE</a:t>
              </a:r>
            </a:p>
          </p:txBody>
        </p:sp>
      </p:grpSp>
      <p:grpSp>
        <p:nvGrpSpPr>
          <p:cNvPr id="3" name="Group 2"/>
          <p:cNvGrpSpPr/>
          <p:nvPr/>
        </p:nvGrpSpPr>
        <p:grpSpPr>
          <a:xfrm>
            <a:off x="14320982" y="1428419"/>
            <a:ext cx="9102721" cy="11377430"/>
            <a:chOff x="14320982" y="1428419"/>
            <a:chExt cx="9102721" cy="11377430"/>
          </a:xfrm>
        </p:grpSpPr>
        <p:grpSp>
          <p:nvGrpSpPr>
            <p:cNvPr id="84" name="กลุ่ม 592"/>
            <p:cNvGrpSpPr/>
            <p:nvPr/>
          </p:nvGrpSpPr>
          <p:grpSpPr>
            <a:xfrm>
              <a:off x="14371637" y="7820171"/>
              <a:ext cx="4449385" cy="4985676"/>
              <a:chOff x="11839575" y="5043487"/>
              <a:chExt cx="565150" cy="533400"/>
            </a:xfrm>
          </p:grpSpPr>
          <p:sp>
            <p:nvSpPr>
              <p:cNvPr id="111" name="Rectangle 496"/>
              <p:cNvSpPr>
                <a:spLocks noChangeArrowheads="1"/>
              </p:cNvSpPr>
              <p:nvPr/>
            </p:nvSpPr>
            <p:spPr bwMode="auto">
              <a:xfrm>
                <a:off x="11839575" y="5114924"/>
                <a:ext cx="565150" cy="461963"/>
              </a:xfrm>
              <a:prstGeom prst="rect">
                <a:avLst/>
              </a:prstGeom>
              <a:solidFill>
                <a:srgbClr val="E3C08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12" name="Freeform 497"/>
              <p:cNvSpPr>
                <a:spLocks/>
              </p:cNvSpPr>
              <p:nvPr/>
            </p:nvSpPr>
            <p:spPr bwMode="auto">
              <a:xfrm>
                <a:off x="11839575" y="5043487"/>
                <a:ext cx="565150" cy="71438"/>
              </a:xfrm>
              <a:custGeom>
                <a:avLst/>
                <a:gdLst>
                  <a:gd name="T0" fmla="*/ 332 w 356"/>
                  <a:gd name="T1" fmla="*/ 0 h 45"/>
                  <a:gd name="T2" fmla="*/ 332 w 356"/>
                  <a:gd name="T3" fmla="*/ 0 h 45"/>
                  <a:gd name="T4" fmla="*/ 332 w 356"/>
                  <a:gd name="T5" fmla="*/ 0 h 45"/>
                  <a:gd name="T6" fmla="*/ 178 w 356"/>
                  <a:gd name="T7" fmla="*/ 0 h 45"/>
                  <a:gd name="T8" fmla="*/ 22 w 356"/>
                  <a:gd name="T9" fmla="*/ 0 h 45"/>
                  <a:gd name="T10" fmla="*/ 22 w 356"/>
                  <a:gd name="T11" fmla="*/ 0 h 45"/>
                  <a:gd name="T12" fmla="*/ 22 w 356"/>
                  <a:gd name="T13" fmla="*/ 0 h 45"/>
                  <a:gd name="T14" fmla="*/ 0 w 356"/>
                  <a:gd name="T15" fmla="*/ 45 h 45"/>
                  <a:gd name="T16" fmla="*/ 356 w 356"/>
                  <a:gd name="T17" fmla="*/ 45 h 45"/>
                  <a:gd name="T18" fmla="*/ 332 w 356"/>
                  <a:gd name="T19"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6" h="45">
                    <a:moveTo>
                      <a:pt x="332" y="0"/>
                    </a:moveTo>
                    <a:lnTo>
                      <a:pt x="332" y="0"/>
                    </a:lnTo>
                    <a:lnTo>
                      <a:pt x="332" y="0"/>
                    </a:lnTo>
                    <a:lnTo>
                      <a:pt x="178" y="0"/>
                    </a:lnTo>
                    <a:lnTo>
                      <a:pt x="22" y="0"/>
                    </a:lnTo>
                    <a:lnTo>
                      <a:pt x="22" y="0"/>
                    </a:lnTo>
                    <a:lnTo>
                      <a:pt x="22" y="0"/>
                    </a:lnTo>
                    <a:lnTo>
                      <a:pt x="0" y="45"/>
                    </a:lnTo>
                    <a:lnTo>
                      <a:pt x="356" y="45"/>
                    </a:lnTo>
                    <a:lnTo>
                      <a:pt x="332" y="0"/>
                    </a:lnTo>
                    <a:close/>
                  </a:path>
                </a:pathLst>
              </a:custGeom>
              <a:solidFill>
                <a:srgbClr val="C9A7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13" name="Rectangle 498"/>
              <p:cNvSpPr>
                <a:spLocks noChangeArrowheads="1"/>
              </p:cNvSpPr>
              <p:nvPr/>
            </p:nvSpPr>
            <p:spPr bwMode="auto">
              <a:xfrm>
                <a:off x="12079288" y="5114924"/>
                <a:ext cx="80963" cy="193675"/>
              </a:xfrm>
              <a:prstGeom prst="rect">
                <a:avLst/>
              </a:prstGeom>
              <a:solidFill>
                <a:srgbClr val="F3F6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14" name="Freeform 499"/>
              <p:cNvSpPr>
                <a:spLocks/>
              </p:cNvSpPr>
              <p:nvPr/>
            </p:nvSpPr>
            <p:spPr bwMode="auto">
              <a:xfrm>
                <a:off x="12079288" y="5043487"/>
                <a:ext cx="80963" cy="71438"/>
              </a:xfrm>
              <a:custGeom>
                <a:avLst/>
                <a:gdLst>
                  <a:gd name="T0" fmla="*/ 43 w 51"/>
                  <a:gd name="T1" fmla="*/ 0 h 45"/>
                  <a:gd name="T2" fmla="*/ 41 w 51"/>
                  <a:gd name="T3" fmla="*/ 0 h 45"/>
                  <a:gd name="T4" fmla="*/ 11 w 51"/>
                  <a:gd name="T5" fmla="*/ 0 h 45"/>
                  <a:gd name="T6" fmla="*/ 8 w 51"/>
                  <a:gd name="T7" fmla="*/ 0 h 45"/>
                  <a:gd name="T8" fmla="*/ 0 w 51"/>
                  <a:gd name="T9" fmla="*/ 45 h 45"/>
                  <a:gd name="T10" fmla="*/ 51 w 51"/>
                  <a:gd name="T11" fmla="*/ 45 h 45"/>
                  <a:gd name="T12" fmla="*/ 43 w 51"/>
                  <a:gd name="T13" fmla="*/ 0 h 45"/>
                </a:gdLst>
                <a:ahLst/>
                <a:cxnLst>
                  <a:cxn ang="0">
                    <a:pos x="T0" y="T1"/>
                  </a:cxn>
                  <a:cxn ang="0">
                    <a:pos x="T2" y="T3"/>
                  </a:cxn>
                  <a:cxn ang="0">
                    <a:pos x="T4" y="T5"/>
                  </a:cxn>
                  <a:cxn ang="0">
                    <a:pos x="T6" y="T7"/>
                  </a:cxn>
                  <a:cxn ang="0">
                    <a:pos x="T8" y="T9"/>
                  </a:cxn>
                  <a:cxn ang="0">
                    <a:pos x="T10" y="T11"/>
                  </a:cxn>
                  <a:cxn ang="0">
                    <a:pos x="T12" y="T13"/>
                  </a:cxn>
                </a:cxnLst>
                <a:rect l="0" t="0" r="r" b="b"/>
                <a:pathLst>
                  <a:path w="51" h="45">
                    <a:moveTo>
                      <a:pt x="43" y="0"/>
                    </a:moveTo>
                    <a:lnTo>
                      <a:pt x="41" y="0"/>
                    </a:lnTo>
                    <a:lnTo>
                      <a:pt x="11" y="0"/>
                    </a:lnTo>
                    <a:lnTo>
                      <a:pt x="8" y="0"/>
                    </a:lnTo>
                    <a:lnTo>
                      <a:pt x="0" y="45"/>
                    </a:lnTo>
                    <a:lnTo>
                      <a:pt x="51" y="45"/>
                    </a:lnTo>
                    <a:lnTo>
                      <a:pt x="43" y="0"/>
                    </a:lnTo>
                    <a:close/>
                  </a:path>
                </a:pathLst>
              </a:custGeom>
              <a:solidFill>
                <a:srgbClr val="C7C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15" name="Rectangle 500"/>
              <p:cNvSpPr>
                <a:spLocks noChangeArrowheads="1"/>
              </p:cNvSpPr>
              <p:nvPr/>
            </p:nvSpPr>
            <p:spPr bwMode="auto">
              <a:xfrm>
                <a:off x="12238038" y="5530849"/>
                <a:ext cx="131763" cy="25400"/>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16" name="Freeform 501"/>
              <p:cNvSpPr>
                <a:spLocks/>
              </p:cNvSpPr>
              <p:nvPr/>
            </p:nvSpPr>
            <p:spPr bwMode="auto">
              <a:xfrm>
                <a:off x="12255500" y="5419724"/>
                <a:ext cx="42863" cy="101600"/>
              </a:xfrm>
              <a:custGeom>
                <a:avLst/>
                <a:gdLst>
                  <a:gd name="T0" fmla="*/ 27 w 27"/>
                  <a:gd name="T1" fmla="*/ 13 h 64"/>
                  <a:gd name="T2" fmla="*/ 13 w 27"/>
                  <a:gd name="T3" fmla="*/ 0 h 64"/>
                  <a:gd name="T4" fmla="*/ 0 w 27"/>
                  <a:gd name="T5" fmla="*/ 13 h 64"/>
                  <a:gd name="T6" fmla="*/ 2 w 27"/>
                  <a:gd name="T7" fmla="*/ 13 h 64"/>
                  <a:gd name="T8" fmla="*/ 2 w 27"/>
                  <a:gd name="T9" fmla="*/ 64 h 64"/>
                  <a:gd name="T10" fmla="*/ 21 w 27"/>
                  <a:gd name="T11" fmla="*/ 64 h 64"/>
                  <a:gd name="T12" fmla="*/ 21 w 27"/>
                  <a:gd name="T13" fmla="*/ 13 h 64"/>
                  <a:gd name="T14" fmla="*/ 27 w 27"/>
                  <a:gd name="T15" fmla="*/ 13 h 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64">
                    <a:moveTo>
                      <a:pt x="27" y="13"/>
                    </a:moveTo>
                    <a:lnTo>
                      <a:pt x="13" y="0"/>
                    </a:lnTo>
                    <a:lnTo>
                      <a:pt x="0" y="13"/>
                    </a:lnTo>
                    <a:lnTo>
                      <a:pt x="2" y="13"/>
                    </a:lnTo>
                    <a:lnTo>
                      <a:pt x="2" y="64"/>
                    </a:lnTo>
                    <a:lnTo>
                      <a:pt x="21" y="64"/>
                    </a:lnTo>
                    <a:lnTo>
                      <a:pt x="21" y="13"/>
                    </a:lnTo>
                    <a:lnTo>
                      <a:pt x="27" y="13"/>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17" name="Freeform 502"/>
              <p:cNvSpPr>
                <a:spLocks/>
              </p:cNvSpPr>
              <p:nvPr/>
            </p:nvSpPr>
            <p:spPr bwMode="auto">
              <a:xfrm>
                <a:off x="12323763" y="5445124"/>
                <a:ext cx="30163" cy="76200"/>
              </a:xfrm>
              <a:custGeom>
                <a:avLst/>
                <a:gdLst>
                  <a:gd name="T0" fmla="*/ 19 w 19"/>
                  <a:gd name="T1" fmla="*/ 11 h 48"/>
                  <a:gd name="T2" fmla="*/ 11 w 19"/>
                  <a:gd name="T3" fmla="*/ 0 h 48"/>
                  <a:gd name="T4" fmla="*/ 0 w 19"/>
                  <a:gd name="T5" fmla="*/ 11 h 48"/>
                  <a:gd name="T6" fmla="*/ 2 w 19"/>
                  <a:gd name="T7" fmla="*/ 11 h 48"/>
                  <a:gd name="T8" fmla="*/ 2 w 19"/>
                  <a:gd name="T9" fmla="*/ 48 h 48"/>
                  <a:gd name="T10" fmla="*/ 16 w 19"/>
                  <a:gd name="T11" fmla="*/ 48 h 48"/>
                  <a:gd name="T12" fmla="*/ 16 w 19"/>
                  <a:gd name="T13" fmla="*/ 11 h 48"/>
                  <a:gd name="T14" fmla="*/ 19 w 19"/>
                  <a:gd name="T15" fmla="*/ 11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48">
                    <a:moveTo>
                      <a:pt x="19" y="11"/>
                    </a:moveTo>
                    <a:lnTo>
                      <a:pt x="11" y="0"/>
                    </a:lnTo>
                    <a:lnTo>
                      <a:pt x="0" y="11"/>
                    </a:lnTo>
                    <a:lnTo>
                      <a:pt x="2" y="11"/>
                    </a:lnTo>
                    <a:lnTo>
                      <a:pt x="2" y="48"/>
                    </a:lnTo>
                    <a:lnTo>
                      <a:pt x="16" y="48"/>
                    </a:lnTo>
                    <a:lnTo>
                      <a:pt x="16" y="11"/>
                    </a:lnTo>
                    <a:lnTo>
                      <a:pt x="19" y="11"/>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18" name="Rectangle 503"/>
              <p:cNvSpPr>
                <a:spLocks noChangeArrowheads="1"/>
              </p:cNvSpPr>
              <p:nvPr/>
            </p:nvSpPr>
            <p:spPr bwMode="auto">
              <a:xfrm>
                <a:off x="11857038" y="5154612"/>
                <a:ext cx="90488" cy="15875"/>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19" name="Rectangle 504"/>
              <p:cNvSpPr>
                <a:spLocks noChangeArrowheads="1"/>
              </p:cNvSpPr>
              <p:nvPr/>
            </p:nvSpPr>
            <p:spPr bwMode="auto">
              <a:xfrm>
                <a:off x="11964988" y="5154612"/>
                <a:ext cx="68263" cy="15875"/>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20" name="Rectangle 505"/>
              <p:cNvSpPr>
                <a:spLocks noChangeArrowheads="1"/>
              </p:cNvSpPr>
              <p:nvPr/>
            </p:nvSpPr>
            <p:spPr bwMode="auto">
              <a:xfrm>
                <a:off x="11857038" y="5187949"/>
                <a:ext cx="52388"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21" name="Rectangle 506"/>
              <p:cNvSpPr>
                <a:spLocks noChangeArrowheads="1"/>
              </p:cNvSpPr>
              <p:nvPr/>
            </p:nvSpPr>
            <p:spPr bwMode="auto">
              <a:xfrm>
                <a:off x="11980863" y="5187949"/>
                <a:ext cx="52388"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22" name="Rectangle 507"/>
              <p:cNvSpPr>
                <a:spLocks noChangeArrowheads="1"/>
              </p:cNvSpPr>
              <p:nvPr/>
            </p:nvSpPr>
            <p:spPr bwMode="auto">
              <a:xfrm>
                <a:off x="11922125" y="5187949"/>
                <a:ext cx="50800"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grpSp>
          <p:nvGrpSpPr>
            <p:cNvPr id="85" name="กลุ่ม 605"/>
            <p:cNvGrpSpPr/>
            <p:nvPr/>
          </p:nvGrpSpPr>
          <p:grpSpPr>
            <a:xfrm>
              <a:off x="18986814" y="7775653"/>
              <a:ext cx="4436889" cy="5030196"/>
              <a:chOff x="12409488" y="5038724"/>
              <a:chExt cx="563563" cy="538163"/>
            </a:xfrm>
          </p:grpSpPr>
          <p:sp>
            <p:nvSpPr>
              <p:cNvPr id="99" name="Rectangle 484"/>
              <p:cNvSpPr>
                <a:spLocks noChangeArrowheads="1"/>
              </p:cNvSpPr>
              <p:nvPr/>
            </p:nvSpPr>
            <p:spPr bwMode="auto">
              <a:xfrm>
                <a:off x="12409488" y="5114924"/>
                <a:ext cx="563563" cy="461963"/>
              </a:xfrm>
              <a:prstGeom prst="rect">
                <a:avLst/>
              </a:prstGeom>
              <a:solidFill>
                <a:srgbClr val="E3C08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00" name="Freeform 485"/>
              <p:cNvSpPr>
                <a:spLocks/>
              </p:cNvSpPr>
              <p:nvPr/>
            </p:nvSpPr>
            <p:spPr bwMode="auto">
              <a:xfrm>
                <a:off x="12409488" y="5038724"/>
                <a:ext cx="563563" cy="76200"/>
              </a:xfrm>
              <a:custGeom>
                <a:avLst/>
                <a:gdLst>
                  <a:gd name="T0" fmla="*/ 334 w 355"/>
                  <a:gd name="T1" fmla="*/ 3 h 48"/>
                  <a:gd name="T2" fmla="*/ 334 w 355"/>
                  <a:gd name="T3" fmla="*/ 3 h 48"/>
                  <a:gd name="T4" fmla="*/ 334 w 355"/>
                  <a:gd name="T5" fmla="*/ 0 h 48"/>
                  <a:gd name="T6" fmla="*/ 177 w 355"/>
                  <a:gd name="T7" fmla="*/ 0 h 48"/>
                  <a:gd name="T8" fmla="*/ 24 w 355"/>
                  <a:gd name="T9" fmla="*/ 0 h 48"/>
                  <a:gd name="T10" fmla="*/ 24 w 355"/>
                  <a:gd name="T11" fmla="*/ 3 h 48"/>
                  <a:gd name="T12" fmla="*/ 24 w 355"/>
                  <a:gd name="T13" fmla="*/ 3 h 48"/>
                  <a:gd name="T14" fmla="*/ 0 w 355"/>
                  <a:gd name="T15" fmla="*/ 48 h 48"/>
                  <a:gd name="T16" fmla="*/ 355 w 355"/>
                  <a:gd name="T17" fmla="*/ 48 h 48"/>
                  <a:gd name="T18" fmla="*/ 334 w 355"/>
                  <a:gd name="T19" fmla="*/ 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5" h="48">
                    <a:moveTo>
                      <a:pt x="334" y="3"/>
                    </a:moveTo>
                    <a:lnTo>
                      <a:pt x="334" y="3"/>
                    </a:lnTo>
                    <a:lnTo>
                      <a:pt x="334" y="0"/>
                    </a:lnTo>
                    <a:lnTo>
                      <a:pt x="177" y="0"/>
                    </a:lnTo>
                    <a:lnTo>
                      <a:pt x="24" y="0"/>
                    </a:lnTo>
                    <a:lnTo>
                      <a:pt x="24" y="3"/>
                    </a:lnTo>
                    <a:lnTo>
                      <a:pt x="24" y="3"/>
                    </a:lnTo>
                    <a:lnTo>
                      <a:pt x="0" y="48"/>
                    </a:lnTo>
                    <a:lnTo>
                      <a:pt x="355" y="48"/>
                    </a:lnTo>
                    <a:lnTo>
                      <a:pt x="334" y="3"/>
                    </a:lnTo>
                    <a:close/>
                  </a:path>
                </a:pathLst>
              </a:custGeom>
              <a:solidFill>
                <a:srgbClr val="C9A7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01" name="Rectangle 486"/>
              <p:cNvSpPr>
                <a:spLocks noChangeArrowheads="1"/>
              </p:cNvSpPr>
              <p:nvPr/>
            </p:nvSpPr>
            <p:spPr bwMode="auto">
              <a:xfrm>
                <a:off x="12652375" y="5114924"/>
                <a:ext cx="77788" cy="188913"/>
              </a:xfrm>
              <a:prstGeom prst="rect">
                <a:avLst/>
              </a:prstGeom>
              <a:solidFill>
                <a:srgbClr val="F3F6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02" name="Freeform 487"/>
              <p:cNvSpPr>
                <a:spLocks/>
              </p:cNvSpPr>
              <p:nvPr/>
            </p:nvSpPr>
            <p:spPr bwMode="auto">
              <a:xfrm>
                <a:off x="12652375" y="5038724"/>
                <a:ext cx="77788" cy="76200"/>
              </a:xfrm>
              <a:custGeom>
                <a:avLst/>
                <a:gdLst>
                  <a:gd name="T0" fmla="*/ 43 w 49"/>
                  <a:gd name="T1" fmla="*/ 0 h 48"/>
                  <a:gd name="T2" fmla="*/ 41 w 49"/>
                  <a:gd name="T3" fmla="*/ 0 h 48"/>
                  <a:gd name="T4" fmla="*/ 11 w 49"/>
                  <a:gd name="T5" fmla="*/ 0 h 48"/>
                  <a:gd name="T6" fmla="*/ 6 w 49"/>
                  <a:gd name="T7" fmla="*/ 0 h 48"/>
                  <a:gd name="T8" fmla="*/ 0 w 49"/>
                  <a:gd name="T9" fmla="*/ 48 h 48"/>
                  <a:gd name="T10" fmla="*/ 49 w 49"/>
                  <a:gd name="T11" fmla="*/ 48 h 48"/>
                  <a:gd name="T12" fmla="*/ 43 w 49"/>
                  <a:gd name="T13" fmla="*/ 0 h 48"/>
                </a:gdLst>
                <a:ahLst/>
                <a:cxnLst>
                  <a:cxn ang="0">
                    <a:pos x="T0" y="T1"/>
                  </a:cxn>
                  <a:cxn ang="0">
                    <a:pos x="T2" y="T3"/>
                  </a:cxn>
                  <a:cxn ang="0">
                    <a:pos x="T4" y="T5"/>
                  </a:cxn>
                  <a:cxn ang="0">
                    <a:pos x="T6" y="T7"/>
                  </a:cxn>
                  <a:cxn ang="0">
                    <a:pos x="T8" y="T9"/>
                  </a:cxn>
                  <a:cxn ang="0">
                    <a:pos x="T10" y="T11"/>
                  </a:cxn>
                  <a:cxn ang="0">
                    <a:pos x="T12" y="T13"/>
                  </a:cxn>
                </a:cxnLst>
                <a:rect l="0" t="0" r="r" b="b"/>
                <a:pathLst>
                  <a:path w="49" h="48">
                    <a:moveTo>
                      <a:pt x="43" y="0"/>
                    </a:moveTo>
                    <a:lnTo>
                      <a:pt x="41" y="0"/>
                    </a:lnTo>
                    <a:lnTo>
                      <a:pt x="11" y="0"/>
                    </a:lnTo>
                    <a:lnTo>
                      <a:pt x="6" y="0"/>
                    </a:lnTo>
                    <a:lnTo>
                      <a:pt x="0" y="48"/>
                    </a:lnTo>
                    <a:lnTo>
                      <a:pt x="49" y="48"/>
                    </a:lnTo>
                    <a:lnTo>
                      <a:pt x="43" y="0"/>
                    </a:lnTo>
                    <a:close/>
                  </a:path>
                </a:pathLst>
              </a:custGeom>
              <a:solidFill>
                <a:srgbClr val="C7C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03" name="Rectangle 488"/>
              <p:cNvSpPr>
                <a:spLocks noChangeArrowheads="1"/>
              </p:cNvSpPr>
              <p:nvPr/>
            </p:nvSpPr>
            <p:spPr bwMode="auto">
              <a:xfrm>
                <a:off x="12811125" y="5526087"/>
                <a:ext cx="128588" cy="25400"/>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04" name="Freeform 489"/>
              <p:cNvSpPr>
                <a:spLocks/>
              </p:cNvSpPr>
              <p:nvPr/>
            </p:nvSpPr>
            <p:spPr bwMode="auto">
              <a:xfrm>
                <a:off x="12823825" y="5414962"/>
                <a:ext cx="42863" cy="103188"/>
              </a:xfrm>
              <a:custGeom>
                <a:avLst/>
                <a:gdLst>
                  <a:gd name="T0" fmla="*/ 27 w 27"/>
                  <a:gd name="T1" fmla="*/ 13 h 65"/>
                  <a:gd name="T2" fmla="*/ 13 w 27"/>
                  <a:gd name="T3" fmla="*/ 0 h 65"/>
                  <a:gd name="T4" fmla="*/ 0 w 27"/>
                  <a:gd name="T5" fmla="*/ 13 h 65"/>
                  <a:gd name="T6" fmla="*/ 5 w 27"/>
                  <a:gd name="T7" fmla="*/ 13 h 65"/>
                  <a:gd name="T8" fmla="*/ 5 w 27"/>
                  <a:gd name="T9" fmla="*/ 65 h 65"/>
                  <a:gd name="T10" fmla="*/ 24 w 27"/>
                  <a:gd name="T11" fmla="*/ 65 h 65"/>
                  <a:gd name="T12" fmla="*/ 24 w 27"/>
                  <a:gd name="T13" fmla="*/ 13 h 65"/>
                  <a:gd name="T14" fmla="*/ 27 w 27"/>
                  <a:gd name="T15" fmla="*/ 13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65">
                    <a:moveTo>
                      <a:pt x="27" y="13"/>
                    </a:moveTo>
                    <a:lnTo>
                      <a:pt x="13" y="0"/>
                    </a:lnTo>
                    <a:lnTo>
                      <a:pt x="0" y="13"/>
                    </a:lnTo>
                    <a:lnTo>
                      <a:pt x="5" y="13"/>
                    </a:lnTo>
                    <a:lnTo>
                      <a:pt x="5" y="65"/>
                    </a:lnTo>
                    <a:lnTo>
                      <a:pt x="24" y="65"/>
                    </a:lnTo>
                    <a:lnTo>
                      <a:pt x="24" y="13"/>
                    </a:lnTo>
                    <a:lnTo>
                      <a:pt x="27" y="13"/>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05" name="Freeform 490"/>
              <p:cNvSpPr>
                <a:spLocks/>
              </p:cNvSpPr>
              <p:nvPr/>
            </p:nvSpPr>
            <p:spPr bwMode="auto">
              <a:xfrm>
                <a:off x="12892088" y="5440362"/>
                <a:ext cx="34925" cy="77788"/>
              </a:xfrm>
              <a:custGeom>
                <a:avLst/>
                <a:gdLst>
                  <a:gd name="T0" fmla="*/ 22 w 22"/>
                  <a:gd name="T1" fmla="*/ 11 h 49"/>
                  <a:gd name="T2" fmla="*/ 11 w 22"/>
                  <a:gd name="T3" fmla="*/ 0 h 49"/>
                  <a:gd name="T4" fmla="*/ 0 w 22"/>
                  <a:gd name="T5" fmla="*/ 11 h 49"/>
                  <a:gd name="T6" fmla="*/ 5 w 22"/>
                  <a:gd name="T7" fmla="*/ 11 h 49"/>
                  <a:gd name="T8" fmla="*/ 5 w 22"/>
                  <a:gd name="T9" fmla="*/ 49 h 49"/>
                  <a:gd name="T10" fmla="*/ 19 w 22"/>
                  <a:gd name="T11" fmla="*/ 49 h 49"/>
                  <a:gd name="T12" fmla="*/ 19 w 22"/>
                  <a:gd name="T13" fmla="*/ 11 h 49"/>
                  <a:gd name="T14" fmla="*/ 22 w 22"/>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49">
                    <a:moveTo>
                      <a:pt x="22" y="11"/>
                    </a:moveTo>
                    <a:lnTo>
                      <a:pt x="11" y="0"/>
                    </a:lnTo>
                    <a:lnTo>
                      <a:pt x="0" y="11"/>
                    </a:lnTo>
                    <a:lnTo>
                      <a:pt x="5" y="11"/>
                    </a:lnTo>
                    <a:lnTo>
                      <a:pt x="5" y="49"/>
                    </a:lnTo>
                    <a:lnTo>
                      <a:pt x="19" y="49"/>
                    </a:lnTo>
                    <a:lnTo>
                      <a:pt x="19" y="11"/>
                    </a:lnTo>
                    <a:lnTo>
                      <a:pt x="22" y="11"/>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06" name="Rectangle 491"/>
              <p:cNvSpPr>
                <a:spLocks noChangeArrowheads="1"/>
              </p:cNvSpPr>
              <p:nvPr/>
            </p:nvSpPr>
            <p:spPr bwMode="auto">
              <a:xfrm>
                <a:off x="12430125" y="5149849"/>
                <a:ext cx="90488"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07" name="Rectangle 492"/>
              <p:cNvSpPr>
                <a:spLocks noChangeArrowheads="1"/>
              </p:cNvSpPr>
              <p:nvPr/>
            </p:nvSpPr>
            <p:spPr bwMode="auto">
              <a:xfrm>
                <a:off x="12536488" y="5149849"/>
                <a:ext cx="69850"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08" name="Rectangle 493"/>
              <p:cNvSpPr>
                <a:spLocks noChangeArrowheads="1"/>
              </p:cNvSpPr>
              <p:nvPr/>
            </p:nvSpPr>
            <p:spPr bwMode="auto">
              <a:xfrm>
                <a:off x="12430125" y="5187949"/>
                <a:ext cx="50800"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09" name="Rectangle 494"/>
              <p:cNvSpPr>
                <a:spLocks noChangeArrowheads="1"/>
              </p:cNvSpPr>
              <p:nvPr/>
            </p:nvSpPr>
            <p:spPr bwMode="auto">
              <a:xfrm>
                <a:off x="12553950" y="5187949"/>
                <a:ext cx="52388"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10" name="Rectangle 495"/>
              <p:cNvSpPr>
                <a:spLocks noChangeArrowheads="1"/>
              </p:cNvSpPr>
              <p:nvPr/>
            </p:nvSpPr>
            <p:spPr bwMode="auto">
              <a:xfrm>
                <a:off x="12490450" y="5187949"/>
                <a:ext cx="50800"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grpSp>
          <p:nvGrpSpPr>
            <p:cNvPr id="86" name="กลุ่ม 669"/>
            <p:cNvGrpSpPr/>
            <p:nvPr/>
          </p:nvGrpSpPr>
          <p:grpSpPr>
            <a:xfrm>
              <a:off x="14320982" y="3089045"/>
              <a:ext cx="4449385" cy="5030186"/>
              <a:chOff x="12109450" y="4478337"/>
              <a:chExt cx="565150" cy="538162"/>
            </a:xfrm>
          </p:grpSpPr>
          <p:sp>
            <p:nvSpPr>
              <p:cNvPr id="87" name="Rectangle 520"/>
              <p:cNvSpPr>
                <a:spLocks noChangeArrowheads="1"/>
              </p:cNvSpPr>
              <p:nvPr/>
            </p:nvSpPr>
            <p:spPr bwMode="auto">
              <a:xfrm>
                <a:off x="12109450" y="4556124"/>
                <a:ext cx="565150" cy="460375"/>
              </a:xfrm>
              <a:prstGeom prst="rect">
                <a:avLst/>
              </a:prstGeom>
              <a:solidFill>
                <a:srgbClr val="E3C08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88" name="Freeform 521"/>
              <p:cNvSpPr>
                <a:spLocks/>
              </p:cNvSpPr>
              <p:nvPr/>
            </p:nvSpPr>
            <p:spPr bwMode="auto">
              <a:xfrm>
                <a:off x="12109450" y="4478337"/>
                <a:ext cx="565150" cy="77788"/>
              </a:xfrm>
              <a:custGeom>
                <a:avLst/>
                <a:gdLst>
                  <a:gd name="T0" fmla="*/ 334 w 356"/>
                  <a:gd name="T1" fmla="*/ 3 h 49"/>
                  <a:gd name="T2" fmla="*/ 334 w 356"/>
                  <a:gd name="T3" fmla="*/ 3 h 49"/>
                  <a:gd name="T4" fmla="*/ 334 w 356"/>
                  <a:gd name="T5" fmla="*/ 0 h 49"/>
                  <a:gd name="T6" fmla="*/ 178 w 356"/>
                  <a:gd name="T7" fmla="*/ 0 h 49"/>
                  <a:gd name="T8" fmla="*/ 24 w 356"/>
                  <a:gd name="T9" fmla="*/ 0 h 49"/>
                  <a:gd name="T10" fmla="*/ 24 w 356"/>
                  <a:gd name="T11" fmla="*/ 3 h 49"/>
                  <a:gd name="T12" fmla="*/ 24 w 356"/>
                  <a:gd name="T13" fmla="*/ 3 h 49"/>
                  <a:gd name="T14" fmla="*/ 0 w 356"/>
                  <a:gd name="T15" fmla="*/ 49 h 49"/>
                  <a:gd name="T16" fmla="*/ 356 w 356"/>
                  <a:gd name="T17" fmla="*/ 49 h 49"/>
                  <a:gd name="T18" fmla="*/ 334 w 356"/>
                  <a:gd name="T19" fmla="*/ 3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6" h="49">
                    <a:moveTo>
                      <a:pt x="334" y="3"/>
                    </a:moveTo>
                    <a:lnTo>
                      <a:pt x="334" y="3"/>
                    </a:lnTo>
                    <a:lnTo>
                      <a:pt x="334" y="0"/>
                    </a:lnTo>
                    <a:lnTo>
                      <a:pt x="178" y="0"/>
                    </a:lnTo>
                    <a:lnTo>
                      <a:pt x="24" y="0"/>
                    </a:lnTo>
                    <a:lnTo>
                      <a:pt x="24" y="3"/>
                    </a:lnTo>
                    <a:lnTo>
                      <a:pt x="24" y="3"/>
                    </a:lnTo>
                    <a:lnTo>
                      <a:pt x="0" y="49"/>
                    </a:lnTo>
                    <a:lnTo>
                      <a:pt x="356" y="49"/>
                    </a:lnTo>
                    <a:lnTo>
                      <a:pt x="334" y="3"/>
                    </a:lnTo>
                    <a:close/>
                  </a:path>
                </a:pathLst>
              </a:custGeom>
              <a:solidFill>
                <a:srgbClr val="C9A7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89" name="Rectangle 522"/>
              <p:cNvSpPr>
                <a:spLocks noChangeArrowheads="1"/>
              </p:cNvSpPr>
              <p:nvPr/>
            </p:nvSpPr>
            <p:spPr bwMode="auto">
              <a:xfrm>
                <a:off x="12353925" y="4556124"/>
                <a:ext cx="76200" cy="187325"/>
              </a:xfrm>
              <a:prstGeom prst="rect">
                <a:avLst/>
              </a:prstGeom>
              <a:solidFill>
                <a:srgbClr val="F3F6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90" name="Freeform 523"/>
              <p:cNvSpPr>
                <a:spLocks/>
              </p:cNvSpPr>
              <p:nvPr/>
            </p:nvSpPr>
            <p:spPr bwMode="auto">
              <a:xfrm>
                <a:off x="12353925" y="4478337"/>
                <a:ext cx="76200" cy="77788"/>
              </a:xfrm>
              <a:custGeom>
                <a:avLst/>
                <a:gdLst>
                  <a:gd name="T0" fmla="*/ 43 w 48"/>
                  <a:gd name="T1" fmla="*/ 0 h 49"/>
                  <a:gd name="T2" fmla="*/ 40 w 48"/>
                  <a:gd name="T3" fmla="*/ 0 h 49"/>
                  <a:gd name="T4" fmla="*/ 10 w 48"/>
                  <a:gd name="T5" fmla="*/ 0 h 49"/>
                  <a:gd name="T6" fmla="*/ 5 w 48"/>
                  <a:gd name="T7" fmla="*/ 0 h 49"/>
                  <a:gd name="T8" fmla="*/ 0 w 48"/>
                  <a:gd name="T9" fmla="*/ 49 h 49"/>
                  <a:gd name="T10" fmla="*/ 48 w 48"/>
                  <a:gd name="T11" fmla="*/ 49 h 49"/>
                  <a:gd name="T12" fmla="*/ 43 w 48"/>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48" h="49">
                    <a:moveTo>
                      <a:pt x="43" y="0"/>
                    </a:moveTo>
                    <a:lnTo>
                      <a:pt x="40" y="0"/>
                    </a:lnTo>
                    <a:lnTo>
                      <a:pt x="10" y="0"/>
                    </a:lnTo>
                    <a:lnTo>
                      <a:pt x="5" y="0"/>
                    </a:lnTo>
                    <a:lnTo>
                      <a:pt x="0" y="49"/>
                    </a:lnTo>
                    <a:lnTo>
                      <a:pt x="48" y="49"/>
                    </a:lnTo>
                    <a:lnTo>
                      <a:pt x="43" y="0"/>
                    </a:lnTo>
                    <a:close/>
                  </a:path>
                </a:pathLst>
              </a:custGeom>
              <a:solidFill>
                <a:srgbClr val="C7C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91" name="Rectangle 524"/>
              <p:cNvSpPr>
                <a:spLocks noChangeArrowheads="1"/>
              </p:cNvSpPr>
              <p:nvPr/>
            </p:nvSpPr>
            <p:spPr bwMode="auto">
              <a:xfrm>
                <a:off x="12511088" y="4965699"/>
                <a:ext cx="133350" cy="25400"/>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92" name="Freeform 525"/>
              <p:cNvSpPr>
                <a:spLocks/>
              </p:cNvSpPr>
              <p:nvPr/>
            </p:nvSpPr>
            <p:spPr bwMode="auto">
              <a:xfrm>
                <a:off x="12523788" y="4854574"/>
                <a:ext cx="42863" cy="103188"/>
              </a:xfrm>
              <a:custGeom>
                <a:avLst/>
                <a:gdLst>
                  <a:gd name="T0" fmla="*/ 27 w 27"/>
                  <a:gd name="T1" fmla="*/ 13 h 65"/>
                  <a:gd name="T2" fmla="*/ 14 w 27"/>
                  <a:gd name="T3" fmla="*/ 0 h 65"/>
                  <a:gd name="T4" fmla="*/ 0 w 27"/>
                  <a:gd name="T5" fmla="*/ 13 h 65"/>
                  <a:gd name="T6" fmla="*/ 6 w 27"/>
                  <a:gd name="T7" fmla="*/ 13 h 65"/>
                  <a:gd name="T8" fmla="*/ 6 w 27"/>
                  <a:gd name="T9" fmla="*/ 65 h 65"/>
                  <a:gd name="T10" fmla="*/ 25 w 27"/>
                  <a:gd name="T11" fmla="*/ 65 h 65"/>
                  <a:gd name="T12" fmla="*/ 25 w 27"/>
                  <a:gd name="T13" fmla="*/ 13 h 65"/>
                  <a:gd name="T14" fmla="*/ 27 w 27"/>
                  <a:gd name="T15" fmla="*/ 13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65">
                    <a:moveTo>
                      <a:pt x="27" y="13"/>
                    </a:moveTo>
                    <a:lnTo>
                      <a:pt x="14" y="0"/>
                    </a:lnTo>
                    <a:lnTo>
                      <a:pt x="0" y="13"/>
                    </a:lnTo>
                    <a:lnTo>
                      <a:pt x="6" y="13"/>
                    </a:lnTo>
                    <a:lnTo>
                      <a:pt x="6" y="65"/>
                    </a:lnTo>
                    <a:lnTo>
                      <a:pt x="25" y="65"/>
                    </a:lnTo>
                    <a:lnTo>
                      <a:pt x="25" y="13"/>
                    </a:lnTo>
                    <a:lnTo>
                      <a:pt x="27" y="13"/>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93" name="Freeform 526"/>
              <p:cNvSpPr>
                <a:spLocks/>
              </p:cNvSpPr>
              <p:nvPr/>
            </p:nvSpPr>
            <p:spPr bwMode="auto">
              <a:xfrm>
                <a:off x="12592050" y="4879974"/>
                <a:ext cx="34925" cy="77788"/>
              </a:xfrm>
              <a:custGeom>
                <a:avLst/>
                <a:gdLst>
                  <a:gd name="T0" fmla="*/ 22 w 22"/>
                  <a:gd name="T1" fmla="*/ 11 h 49"/>
                  <a:gd name="T2" fmla="*/ 11 w 22"/>
                  <a:gd name="T3" fmla="*/ 0 h 49"/>
                  <a:gd name="T4" fmla="*/ 0 w 22"/>
                  <a:gd name="T5" fmla="*/ 11 h 49"/>
                  <a:gd name="T6" fmla="*/ 6 w 22"/>
                  <a:gd name="T7" fmla="*/ 11 h 49"/>
                  <a:gd name="T8" fmla="*/ 6 w 22"/>
                  <a:gd name="T9" fmla="*/ 49 h 49"/>
                  <a:gd name="T10" fmla="*/ 19 w 22"/>
                  <a:gd name="T11" fmla="*/ 49 h 49"/>
                  <a:gd name="T12" fmla="*/ 19 w 22"/>
                  <a:gd name="T13" fmla="*/ 11 h 49"/>
                  <a:gd name="T14" fmla="*/ 22 w 22"/>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49">
                    <a:moveTo>
                      <a:pt x="22" y="11"/>
                    </a:moveTo>
                    <a:lnTo>
                      <a:pt x="11" y="0"/>
                    </a:lnTo>
                    <a:lnTo>
                      <a:pt x="0" y="11"/>
                    </a:lnTo>
                    <a:lnTo>
                      <a:pt x="6" y="11"/>
                    </a:lnTo>
                    <a:lnTo>
                      <a:pt x="6" y="49"/>
                    </a:lnTo>
                    <a:lnTo>
                      <a:pt x="19" y="49"/>
                    </a:lnTo>
                    <a:lnTo>
                      <a:pt x="19" y="11"/>
                    </a:lnTo>
                    <a:lnTo>
                      <a:pt x="22" y="11"/>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94" name="Rectangle 527"/>
              <p:cNvSpPr>
                <a:spLocks noChangeArrowheads="1"/>
              </p:cNvSpPr>
              <p:nvPr/>
            </p:nvSpPr>
            <p:spPr bwMode="auto">
              <a:xfrm>
                <a:off x="12131675" y="4589462"/>
                <a:ext cx="88900"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95" name="Rectangle 528"/>
              <p:cNvSpPr>
                <a:spLocks noChangeArrowheads="1"/>
              </p:cNvSpPr>
              <p:nvPr/>
            </p:nvSpPr>
            <p:spPr bwMode="auto">
              <a:xfrm>
                <a:off x="12238038" y="4589462"/>
                <a:ext cx="68263"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96" name="Rectangle 529"/>
              <p:cNvSpPr>
                <a:spLocks noChangeArrowheads="1"/>
              </p:cNvSpPr>
              <p:nvPr/>
            </p:nvSpPr>
            <p:spPr bwMode="auto">
              <a:xfrm>
                <a:off x="12131675" y="4627562"/>
                <a:ext cx="50800"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97" name="Rectangle 530"/>
              <p:cNvSpPr>
                <a:spLocks noChangeArrowheads="1"/>
              </p:cNvSpPr>
              <p:nvPr/>
            </p:nvSpPr>
            <p:spPr bwMode="auto">
              <a:xfrm>
                <a:off x="12255500" y="4627562"/>
                <a:ext cx="50800"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98" name="Rectangle 531"/>
              <p:cNvSpPr>
                <a:spLocks noChangeArrowheads="1"/>
              </p:cNvSpPr>
              <p:nvPr/>
            </p:nvSpPr>
            <p:spPr bwMode="auto">
              <a:xfrm>
                <a:off x="12190413" y="4627562"/>
                <a:ext cx="52388"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0776350">
              <a:off x="18351494" y="1428419"/>
              <a:ext cx="5071101" cy="6138968"/>
            </a:xfrm>
            <a:prstGeom prst="rect">
              <a:avLst/>
            </a:prstGeom>
          </p:spPr>
        </p:pic>
      </p:grpSp>
      <p:grpSp>
        <p:nvGrpSpPr>
          <p:cNvPr id="4" name="Group 3"/>
          <p:cNvGrpSpPr/>
          <p:nvPr/>
        </p:nvGrpSpPr>
        <p:grpSpPr>
          <a:xfrm>
            <a:off x="1493837" y="1752600"/>
            <a:ext cx="10896600" cy="11201400"/>
            <a:chOff x="1493837" y="1752600"/>
            <a:chExt cx="10896600" cy="11201400"/>
          </a:xfrm>
        </p:grpSpPr>
        <p:grpSp>
          <p:nvGrpSpPr>
            <p:cNvPr id="140" name="Group 139"/>
            <p:cNvGrpSpPr/>
            <p:nvPr/>
          </p:nvGrpSpPr>
          <p:grpSpPr>
            <a:xfrm>
              <a:off x="1519001" y="4313530"/>
              <a:ext cx="2849271" cy="2849270"/>
              <a:chOff x="5684837" y="8229600"/>
              <a:chExt cx="5452844" cy="5452844"/>
            </a:xfrm>
          </p:grpSpPr>
          <p:pic>
            <p:nvPicPr>
              <p:cNvPr id="141" name="Picture 14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84837" y="8229600"/>
                <a:ext cx="5452844" cy="5452844"/>
              </a:xfrm>
              <a:prstGeom prst="rect">
                <a:avLst/>
              </a:prstGeom>
            </p:spPr>
          </p:pic>
          <p:sp>
            <p:nvSpPr>
              <p:cNvPr id="142" name="Rectangle 139"/>
              <p:cNvSpPr/>
              <p:nvPr/>
            </p:nvSpPr>
            <p:spPr>
              <a:xfrm>
                <a:off x="6974600" y="8995646"/>
                <a:ext cx="3019661" cy="30204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p>
            </p:txBody>
          </p:sp>
          <p:sp>
            <p:nvSpPr>
              <p:cNvPr id="143" name="Freeform 102"/>
              <p:cNvSpPr>
                <a:spLocks noEditPoints="1"/>
              </p:cNvSpPr>
              <p:nvPr/>
            </p:nvSpPr>
            <p:spPr bwMode="auto">
              <a:xfrm>
                <a:off x="7782973" y="9762392"/>
                <a:ext cx="1483264" cy="1372573"/>
              </a:xfrm>
              <a:custGeom>
                <a:avLst/>
                <a:gdLst>
                  <a:gd name="T0" fmla="*/ 59 w 67"/>
                  <a:gd name="T1" fmla="*/ 44 h 62"/>
                  <a:gd name="T2" fmla="*/ 59 w 67"/>
                  <a:gd name="T3" fmla="*/ 35 h 62"/>
                  <a:gd name="T4" fmla="*/ 58 w 67"/>
                  <a:gd name="T5" fmla="*/ 33 h 62"/>
                  <a:gd name="T6" fmla="*/ 53 w 67"/>
                  <a:gd name="T7" fmla="*/ 33 h 62"/>
                  <a:gd name="T8" fmla="*/ 50 w 67"/>
                  <a:gd name="T9" fmla="*/ 33 h 62"/>
                  <a:gd name="T10" fmla="*/ 35 w 67"/>
                  <a:gd name="T11" fmla="*/ 33 h 62"/>
                  <a:gd name="T12" fmla="*/ 35 w 67"/>
                  <a:gd name="T13" fmla="*/ 19 h 62"/>
                  <a:gd name="T14" fmla="*/ 43 w 67"/>
                  <a:gd name="T15" fmla="*/ 10 h 62"/>
                  <a:gd name="T16" fmla="*/ 34 w 67"/>
                  <a:gd name="T17" fmla="*/ 0 h 62"/>
                  <a:gd name="T18" fmla="*/ 24 w 67"/>
                  <a:gd name="T19" fmla="*/ 10 h 62"/>
                  <a:gd name="T20" fmla="*/ 32 w 67"/>
                  <a:gd name="T21" fmla="*/ 19 h 62"/>
                  <a:gd name="T22" fmla="*/ 32 w 67"/>
                  <a:gd name="T23" fmla="*/ 33 h 62"/>
                  <a:gd name="T24" fmla="*/ 10 w 67"/>
                  <a:gd name="T25" fmla="*/ 33 h 62"/>
                  <a:gd name="T26" fmla="*/ 8 w 67"/>
                  <a:gd name="T27" fmla="*/ 35 h 62"/>
                  <a:gd name="T28" fmla="*/ 8 w 67"/>
                  <a:gd name="T29" fmla="*/ 44 h 62"/>
                  <a:gd name="T30" fmla="*/ 0 w 67"/>
                  <a:gd name="T31" fmla="*/ 53 h 62"/>
                  <a:gd name="T32" fmla="*/ 10 w 67"/>
                  <a:gd name="T33" fmla="*/ 62 h 62"/>
                  <a:gd name="T34" fmla="*/ 19 w 67"/>
                  <a:gd name="T35" fmla="*/ 53 h 62"/>
                  <a:gd name="T36" fmla="*/ 11 w 67"/>
                  <a:gd name="T37" fmla="*/ 44 h 62"/>
                  <a:gd name="T38" fmla="*/ 11 w 67"/>
                  <a:gd name="T39" fmla="*/ 36 h 62"/>
                  <a:gd name="T40" fmla="*/ 32 w 67"/>
                  <a:gd name="T41" fmla="*/ 36 h 62"/>
                  <a:gd name="T42" fmla="*/ 32 w 67"/>
                  <a:gd name="T43" fmla="*/ 44 h 62"/>
                  <a:gd name="T44" fmla="*/ 24 w 67"/>
                  <a:gd name="T45" fmla="*/ 53 h 62"/>
                  <a:gd name="T46" fmla="*/ 34 w 67"/>
                  <a:gd name="T47" fmla="*/ 62 h 62"/>
                  <a:gd name="T48" fmla="*/ 43 w 67"/>
                  <a:gd name="T49" fmla="*/ 53 h 62"/>
                  <a:gd name="T50" fmla="*/ 35 w 67"/>
                  <a:gd name="T51" fmla="*/ 44 h 62"/>
                  <a:gd name="T52" fmla="*/ 35 w 67"/>
                  <a:gd name="T53" fmla="*/ 36 h 62"/>
                  <a:gd name="T54" fmla="*/ 50 w 67"/>
                  <a:gd name="T55" fmla="*/ 36 h 62"/>
                  <a:gd name="T56" fmla="*/ 53 w 67"/>
                  <a:gd name="T57" fmla="*/ 36 h 62"/>
                  <a:gd name="T58" fmla="*/ 56 w 67"/>
                  <a:gd name="T59" fmla="*/ 36 h 62"/>
                  <a:gd name="T60" fmla="*/ 56 w 67"/>
                  <a:gd name="T61" fmla="*/ 44 h 62"/>
                  <a:gd name="T62" fmla="*/ 48 w 67"/>
                  <a:gd name="T63" fmla="*/ 53 h 62"/>
                  <a:gd name="T64" fmla="*/ 58 w 67"/>
                  <a:gd name="T65" fmla="*/ 62 h 62"/>
                  <a:gd name="T66" fmla="*/ 67 w 67"/>
                  <a:gd name="T67" fmla="*/ 53 h 62"/>
                  <a:gd name="T68" fmla="*/ 59 w 67"/>
                  <a:gd name="T69" fmla="*/ 44 h 62"/>
                  <a:gd name="T70" fmla="*/ 28 w 67"/>
                  <a:gd name="T71" fmla="*/ 10 h 62"/>
                  <a:gd name="T72" fmla="*/ 34 w 67"/>
                  <a:gd name="T73" fmla="*/ 4 h 62"/>
                  <a:gd name="T74" fmla="*/ 39 w 67"/>
                  <a:gd name="T75" fmla="*/ 10 h 62"/>
                  <a:gd name="T76" fmla="*/ 34 w 67"/>
                  <a:gd name="T77" fmla="*/ 15 h 62"/>
                  <a:gd name="T78" fmla="*/ 28 w 67"/>
                  <a:gd name="T79" fmla="*/ 10 h 62"/>
                  <a:gd name="T80" fmla="*/ 15 w 67"/>
                  <a:gd name="T81" fmla="*/ 53 h 62"/>
                  <a:gd name="T82" fmla="*/ 10 w 67"/>
                  <a:gd name="T83" fmla="*/ 58 h 62"/>
                  <a:gd name="T84" fmla="*/ 4 w 67"/>
                  <a:gd name="T85" fmla="*/ 53 h 62"/>
                  <a:gd name="T86" fmla="*/ 10 w 67"/>
                  <a:gd name="T87" fmla="*/ 47 h 62"/>
                  <a:gd name="T88" fmla="*/ 15 w 67"/>
                  <a:gd name="T89" fmla="*/ 53 h 62"/>
                  <a:gd name="T90" fmla="*/ 39 w 67"/>
                  <a:gd name="T91" fmla="*/ 53 h 62"/>
                  <a:gd name="T92" fmla="*/ 34 w 67"/>
                  <a:gd name="T93" fmla="*/ 58 h 62"/>
                  <a:gd name="T94" fmla="*/ 28 w 67"/>
                  <a:gd name="T95" fmla="*/ 53 h 62"/>
                  <a:gd name="T96" fmla="*/ 34 w 67"/>
                  <a:gd name="T97" fmla="*/ 47 h 62"/>
                  <a:gd name="T98" fmla="*/ 39 w 67"/>
                  <a:gd name="T99" fmla="*/ 53 h 62"/>
                  <a:gd name="T100" fmla="*/ 58 w 67"/>
                  <a:gd name="T101" fmla="*/ 58 h 62"/>
                  <a:gd name="T102" fmla="*/ 52 w 67"/>
                  <a:gd name="T103" fmla="*/ 53 h 62"/>
                  <a:gd name="T104" fmla="*/ 58 w 67"/>
                  <a:gd name="T105" fmla="*/ 47 h 62"/>
                  <a:gd name="T106" fmla="*/ 63 w 67"/>
                  <a:gd name="T107" fmla="*/ 53 h 62"/>
                  <a:gd name="T108" fmla="*/ 58 w 67"/>
                  <a:gd name="T109" fmla="*/ 5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7" h="62">
                    <a:moveTo>
                      <a:pt x="59" y="44"/>
                    </a:moveTo>
                    <a:cubicBezTo>
                      <a:pt x="59" y="35"/>
                      <a:pt x="59" y="35"/>
                      <a:pt x="59" y="35"/>
                    </a:cubicBezTo>
                    <a:cubicBezTo>
                      <a:pt x="59" y="34"/>
                      <a:pt x="59" y="33"/>
                      <a:pt x="58" y="33"/>
                    </a:cubicBezTo>
                    <a:cubicBezTo>
                      <a:pt x="53" y="33"/>
                      <a:pt x="53" y="33"/>
                      <a:pt x="53" y="33"/>
                    </a:cubicBezTo>
                    <a:cubicBezTo>
                      <a:pt x="50" y="33"/>
                      <a:pt x="50" y="33"/>
                      <a:pt x="50" y="33"/>
                    </a:cubicBezTo>
                    <a:cubicBezTo>
                      <a:pt x="35" y="33"/>
                      <a:pt x="35" y="33"/>
                      <a:pt x="35" y="33"/>
                    </a:cubicBezTo>
                    <a:cubicBezTo>
                      <a:pt x="35" y="19"/>
                      <a:pt x="35" y="19"/>
                      <a:pt x="35" y="19"/>
                    </a:cubicBezTo>
                    <a:cubicBezTo>
                      <a:pt x="40" y="18"/>
                      <a:pt x="43" y="14"/>
                      <a:pt x="43" y="10"/>
                    </a:cubicBezTo>
                    <a:cubicBezTo>
                      <a:pt x="43" y="4"/>
                      <a:pt x="39" y="0"/>
                      <a:pt x="34" y="0"/>
                    </a:cubicBezTo>
                    <a:cubicBezTo>
                      <a:pt x="29" y="0"/>
                      <a:pt x="24" y="4"/>
                      <a:pt x="24" y="10"/>
                    </a:cubicBezTo>
                    <a:cubicBezTo>
                      <a:pt x="24" y="14"/>
                      <a:pt x="28" y="18"/>
                      <a:pt x="32" y="19"/>
                    </a:cubicBezTo>
                    <a:cubicBezTo>
                      <a:pt x="32" y="33"/>
                      <a:pt x="32" y="33"/>
                      <a:pt x="32" y="33"/>
                    </a:cubicBezTo>
                    <a:cubicBezTo>
                      <a:pt x="10" y="33"/>
                      <a:pt x="10" y="33"/>
                      <a:pt x="10" y="33"/>
                    </a:cubicBezTo>
                    <a:cubicBezTo>
                      <a:pt x="9" y="33"/>
                      <a:pt x="8" y="34"/>
                      <a:pt x="8" y="35"/>
                    </a:cubicBezTo>
                    <a:cubicBezTo>
                      <a:pt x="8" y="44"/>
                      <a:pt x="8" y="44"/>
                      <a:pt x="8" y="44"/>
                    </a:cubicBezTo>
                    <a:cubicBezTo>
                      <a:pt x="4" y="44"/>
                      <a:pt x="0" y="48"/>
                      <a:pt x="0" y="53"/>
                    </a:cubicBezTo>
                    <a:cubicBezTo>
                      <a:pt x="0" y="58"/>
                      <a:pt x="4" y="62"/>
                      <a:pt x="10" y="62"/>
                    </a:cubicBezTo>
                    <a:cubicBezTo>
                      <a:pt x="15" y="62"/>
                      <a:pt x="19" y="58"/>
                      <a:pt x="19" y="53"/>
                    </a:cubicBezTo>
                    <a:cubicBezTo>
                      <a:pt x="19" y="48"/>
                      <a:pt x="16" y="44"/>
                      <a:pt x="11" y="44"/>
                    </a:cubicBezTo>
                    <a:cubicBezTo>
                      <a:pt x="11" y="36"/>
                      <a:pt x="11" y="36"/>
                      <a:pt x="11" y="36"/>
                    </a:cubicBezTo>
                    <a:cubicBezTo>
                      <a:pt x="32" y="36"/>
                      <a:pt x="32" y="36"/>
                      <a:pt x="32" y="36"/>
                    </a:cubicBezTo>
                    <a:cubicBezTo>
                      <a:pt x="32" y="44"/>
                      <a:pt x="32" y="44"/>
                      <a:pt x="32" y="44"/>
                    </a:cubicBezTo>
                    <a:cubicBezTo>
                      <a:pt x="28" y="44"/>
                      <a:pt x="24" y="48"/>
                      <a:pt x="24" y="53"/>
                    </a:cubicBezTo>
                    <a:cubicBezTo>
                      <a:pt x="24" y="58"/>
                      <a:pt x="29" y="62"/>
                      <a:pt x="34" y="62"/>
                    </a:cubicBezTo>
                    <a:cubicBezTo>
                      <a:pt x="39" y="62"/>
                      <a:pt x="43" y="58"/>
                      <a:pt x="43" y="53"/>
                    </a:cubicBezTo>
                    <a:cubicBezTo>
                      <a:pt x="43" y="48"/>
                      <a:pt x="40" y="44"/>
                      <a:pt x="35" y="44"/>
                    </a:cubicBezTo>
                    <a:cubicBezTo>
                      <a:pt x="35" y="36"/>
                      <a:pt x="35" y="36"/>
                      <a:pt x="35" y="36"/>
                    </a:cubicBezTo>
                    <a:cubicBezTo>
                      <a:pt x="50" y="36"/>
                      <a:pt x="50" y="36"/>
                      <a:pt x="50" y="36"/>
                    </a:cubicBezTo>
                    <a:cubicBezTo>
                      <a:pt x="53" y="36"/>
                      <a:pt x="53" y="36"/>
                      <a:pt x="53" y="36"/>
                    </a:cubicBezTo>
                    <a:cubicBezTo>
                      <a:pt x="56" y="36"/>
                      <a:pt x="56" y="36"/>
                      <a:pt x="56" y="36"/>
                    </a:cubicBezTo>
                    <a:cubicBezTo>
                      <a:pt x="56" y="44"/>
                      <a:pt x="56" y="44"/>
                      <a:pt x="56" y="44"/>
                    </a:cubicBezTo>
                    <a:cubicBezTo>
                      <a:pt x="52" y="44"/>
                      <a:pt x="48" y="48"/>
                      <a:pt x="48" y="53"/>
                    </a:cubicBezTo>
                    <a:cubicBezTo>
                      <a:pt x="48" y="58"/>
                      <a:pt x="53" y="62"/>
                      <a:pt x="58" y="62"/>
                    </a:cubicBezTo>
                    <a:cubicBezTo>
                      <a:pt x="63" y="62"/>
                      <a:pt x="67" y="58"/>
                      <a:pt x="67" y="53"/>
                    </a:cubicBezTo>
                    <a:cubicBezTo>
                      <a:pt x="67" y="48"/>
                      <a:pt x="64" y="44"/>
                      <a:pt x="59" y="44"/>
                    </a:cubicBezTo>
                    <a:close/>
                    <a:moveTo>
                      <a:pt x="28" y="10"/>
                    </a:moveTo>
                    <a:cubicBezTo>
                      <a:pt x="28" y="6"/>
                      <a:pt x="31" y="4"/>
                      <a:pt x="34" y="4"/>
                    </a:cubicBezTo>
                    <a:cubicBezTo>
                      <a:pt x="37" y="4"/>
                      <a:pt x="39" y="6"/>
                      <a:pt x="39" y="10"/>
                    </a:cubicBezTo>
                    <a:cubicBezTo>
                      <a:pt x="39" y="13"/>
                      <a:pt x="37" y="15"/>
                      <a:pt x="34" y="15"/>
                    </a:cubicBezTo>
                    <a:cubicBezTo>
                      <a:pt x="31" y="15"/>
                      <a:pt x="28" y="13"/>
                      <a:pt x="28" y="10"/>
                    </a:cubicBezTo>
                    <a:close/>
                    <a:moveTo>
                      <a:pt x="15" y="53"/>
                    </a:moveTo>
                    <a:cubicBezTo>
                      <a:pt x="15" y="56"/>
                      <a:pt x="13" y="58"/>
                      <a:pt x="10" y="58"/>
                    </a:cubicBezTo>
                    <a:cubicBezTo>
                      <a:pt x="6" y="58"/>
                      <a:pt x="4" y="56"/>
                      <a:pt x="4" y="53"/>
                    </a:cubicBezTo>
                    <a:cubicBezTo>
                      <a:pt x="4" y="50"/>
                      <a:pt x="6" y="47"/>
                      <a:pt x="10" y="47"/>
                    </a:cubicBezTo>
                    <a:cubicBezTo>
                      <a:pt x="13" y="47"/>
                      <a:pt x="15" y="50"/>
                      <a:pt x="15" y="53"/>
                    </a:cubicBezTo>
                    <a:close/>
                    <a:moveTo>
                      <a:pt x="39" y="53"/>
                    </a:moveTo>
                    <a:cubicBezTo>
                      <a:pt x="39" y="56"/>
                      <a:pt x="37" y="58"/>
                      <a:pt x="34" y="58"/>
                    </a:cubicBezTo>
                    <a:cubicBezTo>
                      <a:pt x="31" y="58"/>
                      <a:pt x="28" y="56"/>
                      <a:pt x="28" y="53"/>
                    </a:cubicBezTo>
                    <a:cubicBezTo>
                      <a:pt x="28" y="50"/>
                      <a:pt x="31" y="47"/>
                      <a:pt x="34" y="47"/>
                    </a:cubicBezTo>
                    <a:cubicBezTo>
                      <a:pt x="37" y="47"/>
                      <a:pt x="39" y="50"/>
                      <a:pt x="39" y="53"/>
                    </a:cubicBezTo>
                    <a:close/>
                    <a:moveTo>
                      <a:pt x="58" y="58"/>
                    </a:moveTo>
                    <a:cubicBezTo>
                      <a:pt x="55" y="58"/>
                      <a:pt x="52" y="56"/>
                      <a:pt x="52" y="53"/>
                    </a:cubicBezTo>
                    <a:cubicBezTo>
                      <a:pt x="52" y="50"/>
                      <a:pt x="55" y="47"/>
                      <a:pt x="58" y="47"/>
                    </a:cubicBezTo>
                    <a:cubicBezTo>
                      <a:pt x="61" y="47"/>
                      <a:pt x="63" y="50"/>
                      <a:pt x="63" y="53"/>
                    </a:cubicBezTo>
                    <a:cubicBezTo>
                      <a:pt x="63" y="56"/>
                      <a:pt x="61" y="58"/>
                      <a:pt x="58" y="5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h-TH"/>
              </a:p>
            </p:txBody>
          </p:sp>
        </p:grpSp>
        <p:grpSp>
          <p:nvGrpSpPr>
            <p:cNvPr id="144" name="Group 143"/>
            <p:cNvGrpSpPr/>
            <p:nvPr/>
          </p:nvGrpSpPr>
          <p:grpSpPr>
            <a:xfrm>
              <a:off x="1493837" y="7067005"/>
              <a:ext cx="2849271" cy="2849270"/>
              <a:chOff x="11347902" y="8263156"/>
              <a:chExt cx="5452844" cy="5452844"/>
            </a:xfrm>
          </p:grpSpPr>
          <p:pic>
            <p:nvPicPr>
              <p:cNvPr id="145" name="Picture 14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47902" y="8263156"/>
                <a:ext cx="5452844" cy="5452844"/>
              </a:xfrm>
              <a:prstGeom prst="rect">
                <a:avLst/>
              </a:prstGeom>
            </p:spPr>
          </p:pic>
          <p:sp>
            <p:nvSpPr>
              <p:cNvPr id="146" name="Rectangle 139"/>
              <p:cNvSpPr/>
              <p:nvPr/>
            </p:nvSpPr>
            <p:spPr>
              <a:xfrm>
                <a:off x="12637665" y="9029202"/>
                <a:ext cx="3019661" cy="302044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p>
            </p:txBody>
          </p:sp>
          <p:grpSp>
            <p:nvGrpSpPr>
              <p:cNvPr id="147" name="กลุ่ม 79"/>
              <p:cNvGrpSpPr/>
              <p:nvPr/>
            </p:nvGrpSpPr>
            <p:grpSpPr>
              <a:xfrm>
                <a:off x="13627245" y="9762741"/>
                <a:ext cx="1040499" cy="1553370"/>
                <a:chOff x="9260948" y="10553700"/>
                <a:chExt cx="447675" cy="668338"/>
              </a:xfrm>
              <a:solidFill>
                <a:schemeClr val="bg1"/>
              </a:solidFill>
            </p:grpSpPr>
            <p:sp>
              <p:nvSpPr>
                <p:cNvPr id="148" name="Freeform 220"/>
                <p:cNvSpPr>
                  <a:spLocks noEditPoints="1"/>
                </p:cNvSpPr>
                <p:nvPr/>
              </p:nvSpPr>
              <p:spPr bwMode="auto">
                <a:xfrm>
                  <a:off x="9260948" y="10553700"/>
                  <a:ext cx="447675" cy="668338"/>
                </a:xfrm>
                <a:custGeom>
                  <a:avLst/>
                  <a:gdLst>
                    <a:gd name="T0" fmla="*/ 43 w 47"/>
                    <a:gd name="T1" fmla="*/ 12 h 70"/>
                    <a:gd name="T2" fmla="*/ 47 w 47"/>
                    <a:gd name="T3" fmla="*/ 10 h 70"/>
                    <a:gd name="T4" fmla="*/ 45 w 47"/>
                    <a:gd name="T5" fmla="*/ 0 h 70"/>
                    <a:gd name="T6" fmla="*/ 0 w 47"/>
                    <a:gd name="T7" fmla="*/ 2 h 70"/>
                    <a:gd name="T8" fmla="*/ 1 w 47"/>
                    <a:gd name="T9" fmla="*/ 12 h 70"/>
                    <a:gd name="T10" fmla="*/ 4 w 47"/>
                    <a:gd name="T11" fmla="*/ 14 h 70"/>
                    <a:gd name="T12" fmla="*/ 17 w 47"/>
                    <a:gd name="T13" fmla="*/ 36 h 70"/>
                    <a:gd name="T14" fmla="*/ 4 w 47"/>
                    <a:gd name="T15" fmla="*/ 59 h 70"/>
                    <a:gd name="T16" fmla="*/ 0 w 47"/>
                    <a:gd name="T17" fmla="*/ 60 h 70"/>
                    <a:gd name="T18" fmla="*/ 1 w 47"/>
                    <a:gd name="T19" fmla="*/ 70 h 70"/>
                    <a:gd name="T20" fmla="*/ 47 w 47"/>
                    <a:gd name="T21" fmla="*/ 69 h 70"/>
                    <a:gd name="T22" fmla="*/ 45 w 47"/>
                    <a:gd name="T23" fmla="*/ 59 h 70"/>
                    <a:gd name="T24" fmla="*/ 43 w 47"/>
                    <a:gd name="T25" fmla="*/ 56 h 70"/>
                    <a:gd name="T26" fmla="*/ 30 w 47"/>
                    <a:gd name="T27" fmla="*/ 35 h 70"/>
                    <a:gd name="T28" fmla="*/ 3 w 47"/>
                    <a:gd name="T29" fmla="*/ 8 h 70"/>
                    <a:gd name="T30" fmla="*/ 43 w 47"/>
                    <a:gd name="T31" fmla="*/ 3 h 70"/>
                    <a:gd name="T32" fmla="*/ 3 w 47"/>
                    <a:gd name="T33" fmla="*/ 8 h 70"/>
                    <a:gd name="T34" fmla="*/ 43 w 47"/>
                    <a:gd name="T35" fmla="*/ 62 h 70"/>
                    <a:gd name="T36" fmla="*/ 3 w 47"/>
                    <a:gd name="T37" fmla="*/ 67 h 70"/>
                    <a:gd name="T38" fmla="*/ 6 w 47"/>
                    <a:gd name="T39" fmla="*/ 62 h 70"/>
                    <a:gd name="T40" fmla="*/ 41 w 47"/>
                    <a:gd name="T41" fmla="*/ 62 h 70"/>
                    <a:gd name="T42" fmla="*/ 39 w 47"/>
                    <a:gd name="T43" fmla="*/ 56 h 70"/>
                    <a:gd name="T44" fmla="*/ 7 w 47"/>
                    <a:gd name="T45" fmla="*/ 59 h 70"/>
                    <a:gd name="T46" fmla="*/ 8 w 47"/>
                    <a:gd name="T47" fmla="*/ 51 h 70"/>
                    <a:gd name="T48" fmla="*/ 39 w 47"/>
                    <a:gd name="T49" fmla="*/ 56 h 70"/>
                    <a:gd name="T50" fmla="*/ 37 w 47"/>
                    <a:gd name="T51" fmla="*/ 48 h 70"/>
                    <a:gd name="T52" fmla="*/ 19 w 47"/>
                    <a:gd name="T53" fmla="*/ 39 h 70"/>
                    <a:gd name="T54" fmla="*/ 20 w 47"/>
                    <a:gd name="T55" fmla="*/ 33 h 70"/>
                    <a:gd name="T56" fmla="*/ 7 w 47"/>
                    <a:gd name="T57" fmla="*/ 14 h 70"/>
                    <a:gd name="T58" fmla="*/ 9 w 47"/>
                    <a:gd name="T59" fmla="*/ 12 h 70"/>
                    <a:gd name="T60" fmla="*/ 38 w 47"/>
                    <a:gd name="T61" fmla="*/ 12 h 70"/>
                    <a:gd name="T62" fmla="*/ 39 w 47"/>
                    <a:gd name="T63" fmla="*/ 14 h 70"/>
                    <a:gd name="T64" fmla="*/ 27 w 47"/>
                    <a:gd name="T65" fmla="*/ 33 h 70"/>
                    <a:gd name="T66" fmla="*/ 28 w 47"/>
                    <a:gd name="T67" fmla="*/ 3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7" h="70">
                      <a:moveTo>
                        <a:pt x="43" y="14"/>
                      </a:moveTo>
                      <a:cubicBezTo>
                        <a:pt x="43" y="12"/>
                        <a:pt x="43" y="12"/>
                        <a:pt x="43" y="12"/>
                      </a:cubicBezTo>
                      <a:cubicBezTo>
                        <a:pt x="45" y="12"/>
                        <a:pt x="45" y="12"/>
                        <a:pt x="45" y="12"/>
                      </a:cubicBezTo>
                      <a:cubicBezTo>
                        <a:pt x="46" y="12"/>
                        <a:pt x="47" y="11"/>
                        <a:pt x="47" y="10"/>
                      </a:cubicBezTo>
                      <a:cubicBezTo>
                        <a:pt x="47" y="2"/>
                        <a:pt x="47" y="2"/>
                        <a:pt x="47" y="2"/>
                      </a:cubicBezTo>
                      <a:cubicBezTo>
                        <a:pt x="47" y="1"/>
                        <a:pt x="46" y="0"/>
                        <a:pt x="45" y="0"/>
                      </a:cubicBezTo>
                      <a:cubicBezTo>
                        <a:pt x="1" y="0"/>
                        <a:pt x="1" y="0"/>
                        <a:pt x="1" y="0"/>
                      </a:cubicBezTo>
                      <a:cubicBezTo>
                        <a:pt x="1" y="0"/>
                        <a:pt x="0" y="1"/>
                        <a:pt x="0" y="2"/>
                      </a:cubicBezTo>
                      <a:cubicBezTo>
                        <a:pt x="0" y="10"/>
                        <a:pt x="0" y="10"/>
                        <a:pt x="0" y="10"/>
                      </a:cubicBezTo>
                      <a:cubicBezTo>
                        <a:pt x="0" y="11"/>
                        <a:pt x="1" y="12"/>
                        <a:pt x="1" y="12"/>
                      </a:cubicBezTo>
                      <a:cubicBezTo>
                        <a:pt x="4" y="12"/>
                        <a:pt x="4" y="12"/>
                        <a:pt x="4" y="12"/>
                      </a:cubicBezTo>
                      <a:cubicBezTo>
                        <a:pt x="4" y="14"/>
                        <a:pt x="4" y="14"/>
                        <a:pt x="4" y="14"/>
                      </a:cubicBezTo>
                      <a:cubicBezTo>
                        <a:pt x="4" y="23"/>
                        <a:pt x="9" y="31"/>
                        <a:pt x="17" y="35"/>
                      </a:cubicBezTo>
                      <a:cubicBezTo>
                        <a:pt x="17" y="36"/>
                        <a:pt x="17" y="36"/>
                        <a:pt x="17" y="36"/>
                      </a:cubicBezTo>
                      <a:cubicBezTo>
                        <a:pt x="9" y="40"/>
                        <a:pt x="4" y="48"/>
                        <a:pt x="4" y="56"/>
                      </a:cubicBezTo>
                      <a:cubicBezTo>
                        <a:pt x="4" y="59"/>
                        <a:pt x="4" y="59"/>
                        <a:pt x="4" y="59"/>
                      </a:cubicBezTo>
                      <a:cubicBezTo>
                        <a:pt x="1" y="59"/>
                        <a:pt x="1" y="59"/>
                        <a:pt x="1" y="59"/>
                      </a:cubicBezTo>
                      <a:cubicBezTo>
                        <a:pt x="1" y="59"/>
                        <a:pt x="0" y="59"/>
                        <a:pt x="0" y="60"/>
                      </a:cubicBezTo>
                      <a:cubicBezTo>
                        <a:pt x="0" y="69"/>
                        <a:pt x="0" y="69"/>
                        <a:pt x="0" y="69"/>
                      </a:cubicBezTo>
                      <a:cubicBezTo>
                        <a:pt x="0" y="70"/>
                        <a:pt x="1" y="70"/>
                        <a:pt x="1" y="70"/>
                      </a:cubicBezTo>
                      <a:cubicBezTo>
                        <a:pt x="45" y="70"/>
                        <a:pt x="45" y="70"/>
                        <a:pt x="45" y="70"/>
                      </a:cubicBezTo>
                      <a:cubicBezTo>
                        <a:pt x="46" y="70"/>
                        <a:pt x="47" y="70"/>
                        <a:pt x="47" y="69"/>
                      </a:cubicBezTo>
                      <a:cubicBezTo>
                        <a:pt x="47" y="60"/>
                        <a:pt x="47" y="60"/>
                        <a:pt x="47" y="60"/>
                      </a:cubicBezTo>
                      <a:cubicBezTo>
                        <a:pt x="47" y="59"/>
                        <a:pt x="46" y="59"/>
                        <a:pt x="45" y="59"/>
                      </a:cubicBezTo>
                      <a:cubicBezTo>
                        <a:pt x="43" y="59"/>
                        <a:pt x="43" y="59"/>
                        <a:pt x="43" y="59"/>
                      </a:cubicBezTo>
                      <a:cubicBezTo>
                        <a:pt x="43" y="56"/>
                        <a:pt x="43" y="56"/>
                        <a:pt x="43" y="56"/>
                      </a:cubicBezTo>
                      <a:cubicBezTo>
                        <a:pt x="43" y="48"/>
                        <a:pt x="38" y="40"/>
                        <a:pt x="30" y="36"/>
                      </a:cubicBezTo>
                      <a:cubicBezTo>
                        <a:pt x="30" y="35"/>
                        <a:pt x="30" y="35"/>
                        <a:pt x="30" y="35"/>
                      </a:cubicBezTo>
                      <a:cubicBezTo>
                        <a:pt x="38" y="31"/>
                        <a:pt x="43" y="23"/>
                        <a:pt x="43" y="14"/>
                      </a:cubicBezTo>
                      <a:close/>
                      <a:moveTo>
                        <a:pt x="3" y="8"/>
                      </a:moveTo>
                      <a:cubicBezTo>
                        <a:pt x="3" y="3"/>
                        <a:pt x="3" y="3"/>
                        <a:pt x="3" y="3"/>
                      </a:cubicBezTo>
                      <a:cubicBezTo>
                        <a:pt x="43" y="3"/>
                        <a:pt x="43" y="3"/>
                        <a:pt x="43" y="3"/>
                      </a:cubicBezTo>
                      <a:cubicBezTo>
                        <a:pt x="43" y="8"/>
                        <a:pt x="43" y="8"/>
                        <a:pt x="43" y="8"/>
                      </a:cubicBezTo>
                      <a:lnTo>
                        <a:pt x="3" y="8"/>
                      </a:lnTo>
                      <a:close/>
                      <a:moveTo>
                        <a:pt x="41" y="62"/>
                      </a:moveTo>
                      <a:cubicBezTo>
                        <a:pt x="43" y="62"/>
                        <a:pt x="43" y="62"/>
                        <a:pt x="43" y="62"/>
                      </a:cubicBezTo>
                      <a:cubicBezTo>
                        <a:pt x="43" y="67"/>
                        <a:pt x="43" y="67"/>
                        <a:pt x="43" y="67"/>
                      </a:cubicBezTo>
                      <a:cubicBezTo>
                        <a:pt x="3" y="67"/>
                        <a:pt x="3" y="67"/>
                        <a:pt x="3" y="67"/>
                      </a:cubicBezTo>
                      <a:cubicBezTo>
                        <a:pt x="3" y="62"/>
                        <a:pt x="3" y="62"/>
                        <a:pt x="3" y="62"/>
                      </a:cubicBezTo>
                      <a:cubicBezTo>
                        <a:pt x="6" y="62"/>
                        <a:pt x="6" y="62"/>
                        <a:pt x="6" y="62"/>
                      </a:cubicBezTo>
                      <a:cubicBezTo>
                        <a:pt x="6" y="62"/>
                        <a:pt x="6" y="62"/>
                        <a:pt x="6" y="62"/>
                      </a:cubicBezTo>
                      <a:cubicBezTo>
                        <a:pt x="41" y="62"/>
                        <a:pt x="41" y="62"/>
                        <a:pt x="41" y="62"/>
                      </a:cubicBezTo>
                      <a:cubicBezTo>
                        <a:pt x="41" y="62"/>
                        <a:pt x="41" y="62"/>
                        <a:pt x="41" y="62"/>
                      </a:cubicBezTo>
                      <a:close/>
                      <a:moveTo>
                        <a:pt x="39" y="56"/>
                      </a:moveTo>
                      <a:cubicBezTo>
                        <a:pt x="39" y="59"/>
                        <a:pt x="39" y="59"/>
                        <a:pt x="39" y="59"/>
                      </a:cubicBezTo>
                      <a:cubicBezTo>
                        <a:pt x="7" y="59"/>
                        <a:pt x="7" y="59"/>
                        <a:pt x="7" y="59"/>
                      </a:cubicBezTo>
                      <a:cubicBezTo>
                        <a:pt x="7" y="56"/>
                        <a:pt x="7" y="56"/>
                        <a:pt x="7" y="56"/>
                      </a:cubicBezTo>
                      <a:cubicBezTo>
                        <a:pt x="7" y="55"/>
                        <a:pt x="8" y="53"/>
                        <a:pt x="8" y="51"/>
                      </a:cubicBezTo>
                      <a:cubicBezTo>
                        <a:pt x="39" y="51"/>
                        <a:pt x="39" y="51"/>
                        <a:pt x="39" y="51"/>
                      </a:cubicBezTo>
                      <a:cubicBezTo>
                        <a:pt x="39" y="53"/>
                        <a:pt x="39" y="55"/>
                        <a:pt x="39" y="56"/>
                      </a:cubicBezTo>
                      <a:close/>
                      <a:moveTo>
                        <a:pt x="28" y="39"/>
                      </a:moveTo>
                      <a:cubicBezTo>
                        <a:pt x="32" y="40"/>
                        <a:pt x="35" y="44"/>
                        <a:pt x="37" y="48"/>
                      </a:cubicBezTo>
                      <a:cubicBezTo>
                        <a:pt x="9" y="48"/>
                        <a:pt x="9" y="48"/>
                        <a:pt x="9" y="48"/>
                      </a:cubicBezTo>
                      <a:cubicBezTo>
                        <a:pt x="11" y="44"/>
                        <a:pt x="15" y="40"/>
                        <a:pt x="19" y="39"/>
                      </a:cubicBezTo>
                      <a:cubicBezTo>
                        <a:pt x="20" y="38"/>
                        <a:pt x="20" y="38"/>
                        <a:pt x="20" y="37"/>
                      </a:cubicBezTo>
                      <a:cubicBezTo>
                        <a:pt x="20" y="33"/>
                        <a:pt x="20" y="33"/>
                        <a:pt x="20" y="33"/>
                      </a:cubicBezTo>
                      <a:cubicBezTo>
                        <a:pt x="20" y="33"/>
                        <a:pt x="20" y="32"/>
                        <a:pt x="19" y="32"/>
                      </a:cubicBezTo>
                      <a:cubicBezTo>
                        <a:pt x="12" y="29"/>
                        <a:pt x="7" y="22"/>
                        <a:pt x="7" y="14"/>
                      </a:cubicBezTo>
                      <a:cubicBezTo>
                        <a:pt x="7" y="12"/>
                        <a:pt x="7" y="12"/>
                        <a:pt x="7" y="12"/>
                      </a:cubicBezTo>
                      <a:cubicBezTo>
                        <a:pt x="9" y="12"/>
                        <a:pt x="9" y="12"/>
                        <a:pt x="9" y="12"/>
                      </a:cubicBezTo>
                      <a:cubicBezTo>
                        <a:pt x="38" y="12"/>
                        <a:pt x="38" y="12"/>
                        <a:pt x="38" y="12"/>
                      </a:cubicBezTo>
                      <a:cubicBezTo>
                        <a:pt x="38" y="12"/>
                        <a:pt x="38" y="12"/>
                        <a:pt x="38" y="12"/>
                      </a:cubicBezTo>
                      <a:cubicBezTo>
                        <a:pt x="39" y="12"/>
                        <a:pt x="39" y="12"/>
                        <a:pt x="39" y="12"/>
                      </a:cubicBezTo>
                      <a:cubicBezTo>
                        <a:pt x="39" y="14"/>
                        <a:pt x="39" y="14"/>
                        <a:pt x="39" y="14"/>
                      </a:cubicBezTo>
                      <a:cubicBezTo>
                        <a:pt x="39" y="22"/>
                        <a:pt x="35" y="29"/>
                        <a:pt x="28" y="32"/>
                      </a:cubicBezTo>
                      <a:cubicBezTo>
                        <a:pt x="27" y="32"/>
                        <a:pt x="27" y="33"/>
                        <a:pt x="27" y="33"/>
                      </a:cubicBezTo>
                      <a:cubicBezTo>
                        <a:pt x="27" y="37"/>
                        <a:pt x="27" y="37"/>
                        <a:pt x="27" y="37"/>
                      </a:cubicBezTo>
                      <a:cubicBezTo>
                        <a:pt x="27" y="38"/>
                        <a:pt x="27" y="38"/>
                        <a:pt x="28"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49" name="Oval 221"/>
                <p:cNvSpPr>
                  <a:spLocks noChangeArrowheads="1"/>
                </p:cNvSpPr>
                <p:nvPr/>
              </p:nvSpPr>
              <p:spPr bwMode="auto">
                <a:xfrm>
                  <a:off x="9508598" y="10726737"/>
                  <a:ext cx="66675" cy="666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50" name="Oval 222"/>
                <p:cNvSpPr>
                  <a:spLocks noChangeArrowheads="1"/>
                </p:cNvSpPr>
                <p:nvPr/>
              </p:nvSpPr>
              <p:spPr bwMode="auto">
                <a:xfrm>
                  <a:off x="9480023" y="10793412"/>
                  <a:ext cx="38100" cy="381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51" name="Oval 223"/>
                <p:cNvSpPr>
                  <a:spLocks noChangeArrowheads="1"/>
                </p:cNvSpPr>
                <p:nvPr/>
              </p:nvSpPr>
              <p:spPr bwMode="auto">
                <a:xfrm>
                  <a:off x="9499073" y="10936287"/>
                  <a:ext cx="28575" cy="381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grpSp>
        <p:grpSp>
          <p:nvGrpSpPr>
            <p:cNvPr id="152" name="Group 151"/>
            <p:cNvGrpSpPr/>
            <p:nvPr/>
          </p:nvGrpSpPr>
          <p:grpSpPr>
            <a:xfrm>
              <a:off x="1493837" y="10104730"/>
              <a:ext cx="2849271" cy="2849270"/>
              <a:chOff x="24266" y="8229600"/>
              <a:chExt cx="5452844" cy="5452844"/>
            </a:xfrm>
          </p:grpSpPr>
          <p:pic>
            <p:nvPicPr>
              <p:cNvPr id="153" name="Picture 15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266" y="8229600"/>
                <a:ext cx="5452844" cy="5452844"/>
              </a:xfrm>
              <a:prstGeom prst="rect">
                <a:avLst/>
              </a:prstGeom>
            </p:spPr>
          </p:pic>
          <p:sp>
            <p:nvSpPr>
              <p:cNvPr id="154" name="Rectangle 139"/>
              <p:cNvSpPr/>
              <p:nvPr/>
            </p:nvSpPr>
            <p:spPr>
              <a:xfrm>
                <a:off x="1314029" y="8995646"/>
                <a:ext cx="3019661" cy="30204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p>
            </p:txBody>
          </p:sp>
          <p:sp>
            <p:nvSpPr>
              <p:cNvPr id="155" name="Freeform 191"/>
              <p:cNvSpPr>
                <a:spLocks noEditPoints="1"/>
              </p:cNvSpPr>
              <p:nvPr/>
            </p:nvSpPr>
            <p:spPr bwMode="auto">
              <a:xfrm>
                <a:off x="2213156" y="9905028"/>
                <a:ext cx="1261881" cy="1372572"/>
              </a:xfrm>
              <a:custGeom>
                <a:avLst/>
                <a:gdLst>
                  <a:gd name="T0" fmla="*/ 34 w 57"/>
                  <a:gd name="T1" fmla="*/ 0 h 62"/>
                  <a:gd name="T2" fmla="*/ 32 w 57"/>
                  <a:gd name="T3" fmla="*/ 10 h 62"/>
                  <a:gd name="T4" fmla="*/ 30 w 57"/>
                  <a:gd name="T5" fmla="*/ 25 h 62"/>
                  <a:gd name="T6" fmla="*/ 28 w 57"/>
                  <a:gd name="T7" fmla="*/ 25 h 62"/>
                  <a:gd name="T8" fmla="*/ 24 w 57"/>
                  <a:gd name="T9" fmla="*/ 25 h 62"/>
                  <a:gd name="T10" fmla="*/ 24 w 57"/>
                  <a:gd name="T11" fmla="*/ 2 h 62"/>
                  <a:gd name="T12" fmla="*/ 1 w 57"/>
                  <a:gd name="T13" fmla="*/ 0 h 62"/>
                  <a:gd name="T14" fmla="*/ 0 w 57"/>
                  <a:gd name="T15" fmla="*/ 10 h 62"/>
                  <a:gd name="T16" fmla="*/ 0 w 57"/>
                  <a:gd name="T17" fmla="*/ 28 h 62"/>
                  <a:gd name="T18" fmla="*/ 8 w 57"/>
                  <a:gd name="T19" fmla="*/ 60 h 62"/>
                  <a:gd name="T20" fmla="*/ 27 w 57"/>
                  <a:gd name="T21" fmla="*/ 62 h 62"/>
                  <a:gd name="T22" fmla="*/ 30 w 57"/>
                  <a:gd name="T23" fmla="*/ 62 h 62"/>
                  <a:gd name="T24" fmla="*/ 48 w 57"/>
                  <a:gd name="T25" fmla="*/ 60 h 62"/>
                  <a:gd name="T26" fmla="*/ 56 w 57"/>
                  <a:gd name="T27" fmla="*/ 28 h 62"/>
                  <a:gd name="T28" fmla="*/ 57 w 57"/>
                  <a:gd name="T29" fmla="*/ 10 h 62"/>
                  <a:gd name="T30" fmla="*/ 55 w 57"/>
                  <a:gd name="T31" fmla="*/ 0 h 62"/>
                  <a:gd name="T32" fmla="*/ 21 w 57"/>
                  <a:gd name="T33" fmla="*/ 4 h 62"/>
                  <a:gd name="T34" fmla="*/ 3 w 57"/>
                  <a:gd name="T35" fmla="*/ 9 h 62"/>
                  <a:gd name="T36" fmla="*/ 10 w 57"/>
                  <a:gd name="T37" fmla="*/ 48 h 62"/>
                  <a:gd name="T38" fmla="*/ 3 w 57"/>
                  <a:gd name="T39" fmla="*/ 12 h 62"/>
                  <a:gd name="T40" fmla="*/ 10 w 57"/>
                  <a:gd name="T41" fmla="*/ 48 h 62"/>
                  <a:gd name="T42" fmla="*/ 12 w 57"/>
                  <a:gd name="T43" fmla="*/ 59 h 62"/>
                  <a:gd name="T44" fmla="*/ 25 w 57"/>
                  <a:gd name="T45" fmla="*/ 54 h 62"/>
                  <a:gd name="T46" fmla="*/ 25 w 57"/>
                  <a:gd name="T47" fmla="*/ 43 h 62"/>
                  <a:gd name="T48" fmla="*/ 13 w 57"/>
                  <a:gd name="T49" fmla="*/ 50 h 62"/>
                  <a:gd name="T50" fmla="*/ 21 w 57"/>
                  <a:gd name="T51" fmla="*/ 12 h 62"/>
                  <a:gd name="T52" fmla="*/ 22 w 57"/>
                  <a:gd name="T53" fmla="*/ 29 h 62"/>
                  <a:gd name="T54" fmla="*/ 25 w 57"/>
                  <a:gd name="T55" fmla="*/ 36 h 62"/>
                  <a:gd name="T56" fmla="*/ 31 w 57"/>
                  <a:gd name="T57" fmla="*/ 29 h 62"/>
                  <a:gd name="T58" fmla="*/ 36 w 57"/>
                  <a:gd name="T59" fmla="*/ 27 h 62"/>
                  <a:gd name="T60" fmla="*/ 43 w 57"/>
                  <a:gd name="T61" fmla="*/ 12 h 62"/>
                  <a:gd name="T62" fmla="*/ 31 w 57"/>
                  <a:gd name="T63" fmla="*/ 50 h 62"/>
                  <a:gd name="T64" fmla="*/ 25 w 57"/>
                  <a:gd name="T65" fmla="*/ 43 h 62"/>
                  <a:gd name="T66" fmla="*/ 31 w 57"/>
                  <a:gd name="T67" fmla="*/ 59 h 62"/>
                  <a:gd name="T68" fmla="*/ 45 w 57"/>
                  <a:gd name="T69" fmla="*/ 54 h 62"/>
                  <a:gd name="T70" fmla="*/ 53 w 57"/>
                  <a:gd name="T71" fmla="*/ 27 h 62"/>
                  <a:gd name="T72" fmla="*/ 46 w 57"/>
                  <a:gd name="T73" fmla="*/ 12 h 62"/>
                  <a:gd name="T74" fmla="*/ 53 w 57"/>
                  <a:gd name="T75" fmla="*/ 27 h 62"/>
                  <a:gd name="T76" fmla="*/ 36 w 57"/>
                  <a:gd name="T77" fmla="*/ 9 h 62"/>
                  <a:gd name="T78" fmla="*/ 53 w 57"/>
                  <a:gd name="T79"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7" h="62">
                    <a:moveTo>
                      <a:pt x="55" y="0"/>
                    </a:moveTo>
                    <a:cubicBezTo>
                      <a:pt x="34" y="0"/>
                      <a:pt x="34" y="0"/>
                      <a:pt x="34" y="0"/>
                    </a:cubicBezTo>
                    <a:cubicBezTo>
                      <a:pt x="33" y="0"/>
                      <a:pt x="32" y="1"/>
                      <a:pt x="32" y="2"/>
                    </a:cubicBezTo>
                    <a:cubicBezTo>
                      <a:pt x="32" y="10"/>
                      <a:pt x="32" y="10"/>
                      <a:pt x="32" y="10"/>
                    </a:cubicBezTo>
                    <a:cubicBezTo>
                      <a:pt x="32" y="25"/>
                      <a:pt x="32" y="25"/>
                      <a:pt x="32" y="25"/>
                    </a:cubicBezTo>
                    <a:cubicBezTo>
                      <a:pt x="30" y="25"/>
                      <a:pt x="30" y="25"/>
                      <a:pt x="30" y="25"/>
                    </a:cubicBezTo>
                    <a:cubicBezTo>
                      <a:pt x="28" y="25"/>
                      <a:pt x="28" y="25"/>
                      <a:pt x="28" y="25"/>
                    </a:cubicBezTo>
                    <a:cubicBezTo>
                      <a:pt x="28" y="25"/>
                      <a:pt x="28" y="25"/>
                      <a:pt x="28" y="25"/>
                    </a:cubicBezTo>
                    <a:cubicBezTo>
                      <a:pt x="27" y="25"/>
                      <a:pt x="27" y="25"/>
                      <a:pt x="27" y="25"/>
                    </a:cubicBezTo>
                    <a:cubicBezTo>
                      <a:pt x="24" y="25"/>
                      <a:pt x="24" y="25"/>
                      <a:pt x="24" y="25"/>
                    </a:cubicBezTo>
                    <a:cubicBezTo>
                      <a:pt x="24" y="10"/>
                      <a:pt x="24" y="10"/>
                      <a:pt x="24" y="10"/>
                    </a:cubicBezTo>
                    <a:cubicBezTo>
                      <a:pt x="24" y="2"/>
                      <a:pt x="24" y="2"/>
                      <a:pt x="24" y="2"/>
                    </a:cubicBezTo>
                    <a:cubicBezTo>
                      <a:pt x="24" y="1"/>
                      <a:pt x="23" y="0"/>
                      <a:pt x="22" y="0"/>
                    </a:cubicBezTo>
                    <a:cubicBezTo>
                      <a:pt x="1" y="0"/>
                      <a:pt x="1" y="0"/>
                      <a:pt x="1" y="0"/>
                    </a:cubicBezTo>
                    <a:cubicBezTo>
                      <a:pt x="1" y="0"/>
                      <a:pt x="0" y="1"/>
                      <a:pt x="0" y="2"/>
                    </a:cubicBezTo>
                    <a:cubicBezTo>
                      <a:pt x="0" y="10"/>
                      <a:pt x="0" y="10"/>
                      <a:pt x="0" y="10"/>
                    </a:cubicBezTo>
                    <a:cubicBezTo>
                      <a:pt x="0" y="27"/>
                      <a:pt x="0" y="27"/>
                      <a:pt x="0" y="27"/>
                    </a:cubicBezTo>
                    <a:cubicBezTo>
                      <a:pt x="0" y="27"/>
                      <a:pt x="0" y="27"/>
                      <a:pt x="0" y="28"/>
                    </a:cubicBezTo>
                    <a:cubicBezTo>
                      <a:pt x="8" y="52"/>
                      <a:pt x="8" y="52"/>
                      <a:pt x="8" y="52"/>
                    </a:cubicBezTo>
                    <a:cubicBezTo>
                      <a:pt x="8" y="60"/>
                      <a:pt x="8" y="60"/>
                      <a:pt x="8" y="60"/>
                    </a:cubicBezTo>
                    <a:cubicBezTo>
                      <a:pt x="8" y="61"/>
                      <a:pt x="9" y="62"/>
                      <a:pt x="10" y="62"/>
                    </a:cubicBezTo>
                    <a:cubicBezTo>
                      <a:pt x="27" y="62"/>
                      <a:pt x="27" y="62"/>
                      <a:pt x="27" y="62"/>
                    </a:cubicBezTo>
                    <a:cubicBezTo>
                      <a:pt x="27" y="62"/>
                      <a:pt x="28" y="62"/>
                      <a:pt x="28" y="61"/>
                    </a:cubicBezTo>
                    <a:cubicBezTo>
                      <a:pt x="28" y="62"/>
                      <a:pt x="29" y="62"/>
                      <a:pt x="30" y="62"/>
                    </a:cubicBezTo>
                    <a:cubicBezTo>
                      <a:pt x="46" y="62"/>
                      <a:pt x="46" y="62"/>
                      <a:pt x="46" y="62"/>
                    </a:cubicBezTo>
                    <a:cubicBezTo>
                      <a:pt x="47" y="62"/>
                      <a:pt x="48" y="61"/>
                      <a:pt x="48" y="60"/>
                    </a:cubicBezTo>
                    <a:cubicBezTo>
                      <a:pt x="48" y="52"/>
                      <a:pt x="48" y="52"/>
                      <a:pt x="48" y="52"/>
                    </a:cubicBezTo>
                    <a:cubicBezTo>
                      <a:pt x="56" y="28"/>
                      <a:pt x="56" y="28"/>
                      <a:pt x="56" y="28"/>
                    </a:cubicBezTo>
                    <a:cubicBezTo>
                      <a:pt x="56" y="27"/>
                      <a:pt x="57" y="27"/>
                      <a:pt x="57" y="27"/>
                    </a:cubicBezTo>
                    <a:cubicBezTo>
                      <a:pt x="57" y="10"/>
                      <a:pt x="57" y="10"/>
                      <a:pt x="57" y="10"/>
                    </a:cubicBezTo>
                    <a:cubicBezTo>
                      <a:pt x="57" y="2"/>
                      <a:pt x="57" y="2"/>
                      <a:pt x="57" y="2"/>
                    </a:cubicBezTo>
                    <a:cubicBezTo>
                      <a:pt x="57" y="1"/>
                      <a:pt x="56" y="0"/>
                      <a:pt x="55" y="0"/>
                    </a:cubicBezTo>
                    <a:close/>
                    <a:moveTo>
                      <a:pt x="3" y="4"/>
                    </a:moveTo>
                    <a:cubicBezTo>
                      <a:pt x="21" y="4"/>
                      <a:pt x="21" y="4"/>
                      <a:pt x="21" y="4"/>
                    </a:cubicBezTo>
                    <a:cubicBezTo>
                      <a:pt x="21" y="9"/>
                      <a:pt x="21" y="9"/>
                      <a:pt x="21" y="9"/>
                    </a:cubicBezTo>
                    <a:cubicBezTo>
                      <a:pt x="3" y="9"/>
                      <a:pt x="3" y="9"/>
                      <a:pt x="3" y="9"/>
                    </a:cubicBezTo>
                    <a:lnTo>
                      <a:pt x="3" y="4"/>
                    </a:lnTo>
                    <a:close/>
                    <a:moveTo>
                      <a:pt x="10" y="48"/>
                    </a:moveTo>
                    <a:cubicBezTo>
                      <a:pt x="3" y="27"/>
                      <a:pt x="3" y="27"/>
                      <a:pt x="3" y="27"/>
                    </a:cubicBezTo>
                    <a:cubicBezTo>
                      <a:pt x="3" y="12"/>
                      <a:pt x="3" y="12"/>
                      <a:pt x="3" y="12"/>
                    </a:cubicBezTo>
                    <a:cubicBezTo>
                      <a:pt x="10" y="12"/>
                      <a:pt x="10" y="12"/>
                      <a:pt x="10" y="12"/>
                    </a:cubicBezTo>
                    <a:lnTo>
                      <a:pt x="10" y="48"/>
                    </a:lnTo>
                    <a:close/>
                    <a:moveTo>
                      <a:pt x="25" y="59"/>
                    </a:moveTo>
                    <a:cubicBezTo>
                      <a:pt x="12" y="59"/>
                      <a:pt x="12" y="59"/>
                      <a:pt x="12" y="59"/>
                    </a:cubicBezTo>
                    <a:cubicBezTo>
                      <a:pt x="12" y="54"/>
                      <a:pt x="12" y="54"/>
                      <a:pt x="12" y="54"/>
                    </a:cubicBezTo>
                    <a:cubicBezTo>
                      <a:pt x="25" y="54"/>
                      <a:pt x="25" y="54"/>
                      <a:pt x="25" y="54"/>
                    </a:cubicBezTo>
                    <a:lnTo>
                      <a:pt x="25" y="59"/>
                    </a:lnTo>
                    <a:close/>
                    <a:moveTo>
                      <a:pt x="25" y="43"/>
                    </a:moveTo>
                    <a:cubicBezTo>
                      <a:pt x="25" y="50"/>
                      <a:pt x="25" y="50"/>
                      <a:pt x="25" y="50"/>
                    </a:cubicBezTo>
                    <a:cubicBezTo>
                      <a:pt x="13" y="50"/>
                      <a:pt x="13" y="50"/>
                      <a:pt x="13" y="50"/>
                    </a:cubicBezTo>
                    <a:cubicBezTo>
                      <a:pt x="13" y="12"/>
                      <a:pt x="13" y="12"/>
                      <a:pt x="13" y="12"/>
                    </a:cubicBezTo>
                    <a:cubicBezTo>
                      <a:pt x="21" y="12"/>
                      <a:pt x="21" y="12"/>
                      <a:pt x="21" y="12"/>
                    </a:cubicBezTo>
                    <a:cubicBezTo>
                      <a:pt x="21" y="27"/>
                      <a:pt x="21" y="27"/>
                      <a:pt x="21" y="27"/>
                    </a:cubicBezTo>
                    <a:cubicBezTo>
                      <a:pt x="21" y="28"/>
                      <a:pt x="21" y="29"/>
                      <a:pt x="22" y="29"/>
                    </a:cubicBezTo>
                    <a:cubicBezTo>
                      <a:pt x="25" y="29"/>
                      <a:pt x="25" y="29"/>
                      <a:pt x="25" y="29"/>
                    </a:cubicBezTo>
                    <a:cubicBezTo>
                      <a:pt x="25" y="36"/>
                      <a:pt x="25" y="36"/>
                      <a:pt x="25" y="36"/>
                    </a:cubicBezTo>
                    <a:cubicBezTo>
                      <a:pt x="31" y="36"/>
                      <a:pt x="31" y="36"/>
                      <a:pt x="31" y="36"/>
                    </a:cubicBezTo>
                    <a:cubicBezTo>
                      <a:pt x="31" y="29"/>
                      <a:pt x="31" y="29"/>
                      <a:pt x="31" y="29"/>
                    </a:cubicBezTo>
                    <a:cubicBezTo>
                      <a:pt x="34" y="29"/>
                      <a:pt x="34" y="29"/>
                      <a:pt x="34" y="29"/>
                    </a:cubicBezTo>
                    <a:cubicBezTo>
                      <a:pt x="35" y="29"/>
                      <a:pt x="36" y="28"/>
                      <a:pt x="36" y="27"/>
                    </a:cubicBezTo>
                    <a:cubicBezTo>
                      <a:pt x="36" y="12"/>
                      <a:pt x="36" y="12"/>
                      <a:pt x="36" y="12"/>
                    </a:cubicBezTo>
                    <a:cubicBezTo>
                      <a:pt x="43" y="12"/>
                      <a:pt x="43" y="12"/>
                      <a:pt x="43" y="12"/>
                    </a:cubicBezTo>
                    <a:cubicBezTo>
                      <a:pt x="43" y="50"/>
                      <a:pt x="43" y="50"/>
                      <a:pt x="43" y="50"/>
                    </a:cubicBezTo>
                    <a:cubicBezTo>
                      <a:pt x="31" y="50"/>
                      <a:pt x="31" y="50"/>
                      <a:pt x="31" y="50"/>
                    </a:cubicBezTo>
                    <a:cubicBezTo>
                      <a:pt x="31" y="43"/>
                      <a:pt x="31" y="43"/>
                      <a:pt x="31" y="43"/>
                    </a:cubicBezTo>
                    <a:lnTo>
                      <a:pt x="25" y="43"/>
                    </a:lnTo>
                    <a:close/>
                    <a:moveTo>
                      <a:pt x="45" y="59"/>
                    </a:moveTo>
                    <a:cubicBezTo>
                      <a:pt x="31" y="59"/>
                      <a:pt x="31" y="59"/>
                      <a:pt x="31" y="59"/>
                    </a:cubicBezTo>
                    <a:cubicBezTo>
                      <a:pt x="31" y="54"/>
                      <a:pt x="31" y="54"/>
                      <a:pt x="31" y="54"/>
                    </a:cubicBezTo>
                    <a:cubicBezTo>
                      <a:pt x="45" y="54"/>
                      <a:pt x="45" y="54"/>
                      <a:pt x="45" y="54"/>
                    </a:cubicBezTo>
                    <a:lnTo>
                      <a:pt x="45" y="59"/>
                    </a:lnTo>
                    <a:close/>
                    <a:moveTo>
                      <a:pt x="53" y="27"/>
                    </a:moveTo>
                    <a:cubicBezTo>
                      <a:pt x="46" y="48"/>
                      <a:pt x="46" y="48"/>
                      <a:pt x="46" y="48"/>
                    </a:cubicBezTo>
                    <a:cubicBezTo>
                      <a:pt x="46" y="12"/>
                      <a:pt x="46" y="12"/>
                      <a:pt x="46" y="12"/>
                    </a:cubicBezTo>
                    <a:cubicBezTo>
                      <a:pt x="53" y="12"/>
                      <a:pt x="53" y="12"/>
                      <a:pt x="53" y="12"/>
                    </a:cubicBezTo>
                    <a:lnTo>
                      <a:pt x="53" y="27"/>
                    </a:lnTo>
                    <a:close/>
                    <a:moveTo>
                      <a:pt x="53" y="9"/>
                    </a:moveTo>
                    <a:cubicBezTo>
                      <a:pt x="36" y="9"/>
                      <a:pt x="36" y="9"/>
                      <a:pt x="36" y="9"/>
                    </a:cubicBezTo>
                    <a:cubicBezTo>
                      <a:pt x="36" y="4"/>
                      <a:pt x="36" y="4"/>
                      <a:pt x="36" y="4"/>
                    </a:cubicBezTo>
                    <a:cubicBezTo>
                      <a:pt x="53" y="4"/>
                      <a:pt x="53" y="4"/>
                      <a:pt x="53" y="4"/>
                    </a:cubicBezTo>
                    <a:lnTo>
                      <a:pt x="53"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h-TH"/>
              </a:p>
            </p:txBody>
          </p:sp>
        </p:grpSp>
        <p:sp>
          <p:nvSpPr>
            <p:cNvPr id="156" name="Round Same Side Corner Rectangle 58"/>
            <p:cNvSpPr/>
            <p:nvPr/>
          </p:nvSpPr>
          <p:spPr>
            <a:xfrm rot="10800000" flipH="1">
              <a:off x="4796732" y="4969173"/>
              <a:ext cx="192174" cy="1600487"/>
            </a:xfrm>
            <a:prstGeom prst="round2SameRect">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dirty="0">
                <a:latin typeface="Lato Light"/>
              </a:endParaRPr>
            </a:p>
          </p:txBody>
        </p:sp>
        <p:sp>
          <p:nvSpPr>
            <p:cNvPr id="157" name="TextBox 156"/>
            <p:cNvSpPr txBox="1"/>
            <p:nvPr/>
          </p:nvSpPr>
          <p:spPr>
            <a:xfrm>
              <a:off x="5424218" y="4751135"/>
              <a:ext cx="6654511" cy="1329558"/>
            </a:xfrm>
            <a:prstGeom prst="rect">
              <a:avLst/>
            </a:prstGeom>
            <a:noFill/>
          </p:spPr>
          <p:txBody>
            <a:bodyPr wrap="square" lIns="219419" tIns="109710" rIns="219419" bIns="109710" rtlCol="0">
              <a:spAutoFit/>
            </a:bodyPr>
            <a:lstStyle/>
            <a:p>
              <a:r>
                <a:rPr lang="en-US" sz="2400" dirty="0">
                  <a:solidFill>
                    <a:schemeClr val="bg1">
                      <a:lumMod val="65000"/>
                    </a:schemeClr>
                  </a:solidFill>
                  <a:latin typeface="Lato" pitchFamily="34" charset="0"/>
                  <a:ea typeface="Lato" pitchFamily="34" charset="0"/>
                  <a:cs typeface="Lato" pitchFamily="34" charset="0"/>
                </a:rPr>
                <a:t>Lorem Ipsum has two main data statistical this </a:t>
              </a:r>
              <a:r>
                <a:rPr lang="en-US" sz="2400" dirty="0" smtClean="0">
                  <a:solidFill>
                    <a:schemeClr val="bg1">
                      <a:lumMod val="65000"/>
                    </a:schemeClr>
                  </a:solidFill>
                  <a:latin typeface="Lato" pitchFamily="34" charset="0"/>
                  <a:ea typeface="Lato" pitchFamily="34" charset="0"/>
                  <a:cs typeface="Lato" pitchFamily="34" charset="0"/>
                </a:rPr>
                <a:t>methodologies important Data </a:t>
              </a:r>
              <a:r>
                <a:rPr lang="en-US" sz="2400" dirty="0">
                  <a:solidFill>
                    <a:schemeClr val="bg1">
                      <a:lumMod val="65000"/>
                    </a:schemeClr>
                  </a:solidFill>
                  <a:latin typeface="Lato" pitchFamily="34" charset="0"/>
                  <a:ea typeface="Lato" pitchFamily="34" charset="0"/>
                  <a:cs typeface="Lato" pitchFamily="34" charset="0"/>
                </a:rPr>
                <a:t>analysis which </a:t>
              </a:r>
              <a:r>
                <a:rPr lang="en-US" sz="2400" dirty="0" smtClean="0">
                  <a:solidFill>
                    <a:schemeClr val="bg1">
                      <a:lumMod val="65000"/>
                    </a:schemeClr>
                  </a:solidFill>
                  <a:latin typeface="Lato" pitchFamily="34" charset="0"/>
                  <a:ea typeface="Lato" pitchFamily="34" charset="0"/>
                  <a:cs typeface="Lato" pitchFamily="34" charset="0"/>
                </a:rPr>
                <a:t>summarizes.</a:t>
              </a:r>
              <a:endParaRPr lang="en-US" sz="2400" dirty="0">
                <a:solidFill>
                  <a:schemeClr val="bg1">
                    <a:lumMod val="65000"/>
                  </a:schemeClr>
                </a:solidFill>
                <a:latin typeface="Lato" pitchFamily="34" charset="0"/>
                <a:ea typeface="Lato" pitchFamily="34" charset="0"/>
                <a:cs typeface="Lato" pitchFamily="34" charset="0"/>
              </a:endParaRPr>
            </a:p>
          </p:txBody>
        </p:sp>
        <p:sp>
          <p:nvSpPr>
            <p:cNvPr id="158" name="Round Same Side Corner Rectangle 58"/>
            <p:cNvSpPr/>
            <p:nvPr/>
          </p:nvSpPr>
          <p:spPr>
            <a:xfrm rot="10800000" flipH="1">
              <a:off x="4824873" y="7589843"/>
              <a:ext cx="192174" cy="1600487"/>
            </a:xfrm>
            <a:prstGeom prst="round2SameRect">
              <a:avLst>
                <a:gd name="adj1" fmla="val 50000"/>
                <a:gd name="adj2"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dirty="0">
                <a:latin typeface="Lato Light"/>
              </a:endParaRPr>
            </a:p>
          </p:txBody>
        </p:sp>
        <p:sp>
          <p:nvSpPr>
            <p:cNvPr id="159" name="TextBox 158"/>
            <p:cNvSpPr txBox="1"/>
            <p:nvPr/>
          </p:nvSpPr>
          <p:spPr>
            <a:xfrm>
              <a:off x="5452359" y="7371805"/>
              <a:ext cx="6654511" cy="1329558"/>
            </a:xfrm>
            <a:prstGeom prst="rect">
              <a:avLst/>
            </a:prstGeom>
            <a:noFill/>
          </p:spPr>
          <p:txBody>
            <a:bodyPr wrap="square" lIns="219419" tIns="109710" rIns="219419" bIns="109710" rtlCol="0">
              <a:spAutoFit/>
            </a:bodyPr>
            <a:lstStyle/>
            <a:p>
              <a:r>
                <a:rPr lang="en-US" sz="2400" dirty="0">
                  <a:solidFill>
                    <a:schemeClr val="bg1">
                      <a:lumMod val="65000"/>
                    </a:schemeClr>
                  </a:solidFill>
                  <a:latin typeface="Lato" pitchFamily="34" charset="0"/>
                  <a:ea typeface="Lato" pitchFamily="34" charset="0"/>
                  <a:cs typeface="Lato" pitchFamily="34" charset="0"/>
                </a:rPr>
                <a:t>Lorem Ipsum has two main data statistical this </a:t>
              </a:r>
              <a:r>
                <a:rPr lang="en-US" sz="2400" dirty="0" smtClean="0">
                  <a:solidFill>
                    <a:schemeClr val="bg1">
                      <a:lumMod val="65000"/>
                    </a:schemeClr>
                  </a:solidFill>
                  <a:latin typeface="Lato" pitchFamily="34" charset="0"/>
                  <a:ea typeface="Lato" pitchFamily="34" charset="0"/>
                  <a:cs typeface="Lato" pitchFamily="34" charset="0"/>
                </a:rPr>
                <a:t>methodologies important Data </a:t>
              </a:r>
              <a:r>
                <a:rPr lang="en-US" sz="2400" dirty="0">
                  <a:solidFill>
                    <a:schemeClr val="bg1">
                      <a:lumMod val="65000"/>
                    </a:schemeClr>
                  </a:solidFill>
                  <a:latin typeface="Lato" pitchFamily="34" charset="0"/>
                  <a:ea typeface="Lato" pitchFamily="34" charset="0"/>
                  <a:cs typeface="Lato" pitchFamily="34" charset="0"/>
                </a:rPr>
                <a:t>analysis which </a:t>
              </a:r>
              <a:r>
                <a:rPr lang="en-US" sz="2400" dirty="0" smtClean="0">
                  <a:solidFill>
                    <a:schemeClr val="bg1">
                      <a:lumMod val="65000"/>
                    </a:schemeClr>
                  </a:solidFill>
                  <a:latin typeface="Lato" pitchFamily="34" charset="0"/>
                  <a:ea typeface="Lato" pitchFamily="34" charset="0"/>
                  <a:cs typeface="Lato" pitchFamily="34" charset="0"/>
                </a:rPr>
                <a:t>summarizes.</a:t>
              </a:r>
              <a:endParaRPr lang="en-US" sz="2400" dirty="0">
                <a:solidFill>
                  <a:schemeClr val="bg1">
                    <a:lumMod val="65000"/>
                  </a:schemeClr>
                </a:solidFill>
                <a:latin typeface="Lato" pitchFamily="34" charset="0"/>
                <a:ea typeface="Lato" pitchFamily="34" charset="0"/>
                <a:cs typeface="Lato" pitchFamily="34" charset="0"/>
              </a:endParaRPr>
            </a:p>
          </p:txBody>
        </p:sp>
        <p:sp>
          <p:nvSpPr>
            <p:cNvPr id="160" name="Round Same Side Corner Rectangle 58"/>
            <p:cNvSpPr/>
            <p:nvPr/>
          </p:nvSpPr>
          <p:spPr>
            <a:xfrm rot="10800000" flipH="1">
              <a:off x="4815431" y="10226973"/>
              <a:ext cx="192174" cy="1600487"/>
            </a:xfrm>
            <a:prstGeom prst="round2SameRect">
              <a:avLst>
                <a:gd name="adj1" fmla="val 50000"/>
                <a:gd name="adj2"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219419" tIns="109710" rIns="219419" bIns="109710" rtlCol="0" anchor="ctr"/>
            <a:lstStyle/>
            <a:p>
              <a:pPr algn="ctr"/>
              <a:endParaRPr lang="bg-BG" dirty="0">
                <a:latin typeface="Lato Light"/>
              </a:endParaRPr>
            </a:p>
          </p:txBody>
        </p:sp>
        <p:sp>
          <p:nvSpPr>
            <p:cNvPr id="161" name="TextBox 160"/>
            <p:cNvSpPr txBox="1"/>
            <p:nvPr/>
          </p:nvSpPr>
          <p:spPr>
            <a:xfrm>
              <a:off x="5442917" y="10008935"/>
              <a:ext cx="6654511" cy="1329558"/>
            </a:xfrm>
            <a:prstGeom prst="rect">
              <a:avLst/>
            </a:prstGeom>
            <a:noFill/>
          </p:spPr>
          <p:txBody>
            <a:bodyPr wrap="square" lIns="219419" tIns="109710" rIns="219419" bIns="109710" rtlCol="0">
              <a:spAutoFit/>
            </a:bodyPr>
            <a:lstStyle/>
            <a:p>
              <a:r>
                <a:rPr lang="en-US" sz="2400" dirty="0">
                  <a:solidFill>
                    <a:schemeClr val="bg1">
                      <a:lumMod val="65000"/>
                    </a:schemeClr>
                  </a:solidFill>
                  <a:latin typeface="Lato" pitchFamily="34" charset="0"/>
                  <a:ea typeface="Lato" pitchFamily="34" charset="0"/>
                  <a:cs typeface="Lato" pitchFamily="34" charset="0"/>
                </a:rPr>
                <a:t>Lorem Ipsum has two main data statistical this </a:t>
              </a:r>
              <a:r>
                <a:rPr lang="en-US" sz="2400" dirty="0" smtClean="0">
                  <a:solidFill>
                    <a:schemeClr val="bg1">
                      <a:lumMod val="65000"/>
                    </a:schemeClr>
                  </a:solidFill>
                  <a:latin typeface="Lato" pitchFamily="34" charset="0"/>
                  <a:ea typeface="Lato" pitchFamily="34" charset="0"/>
                  <a:cs typeface="Lato" pitchFamily="34" charset="0"/>
                </a:rPr>
                <a:t>methodologies important Data </a:t>
              </a:r>
              <a:r>
                <a:rPr lang="en-US" sz="2400" dirty="0">
                  <a:solidFill>
                    <a:schemeClr val="bg1">
                      <a:lumMod val="65000"/>
                    </a:schemeClr>
                  </a:solidFill>
                  <a:latin typeface="Lato" pitchFamily="34" charset="0"/>
                  <a:ea typeface="Lato" pitchFamily="34" charset="0"/>
                  <a:cs typeface="Lato" pitchFamily="34" charset="0"/>
                </a:rPr>
                <a:t>analysis which </a:t>
              </a:r>
              <a:r>
                <a:rPr lang="en-US" sz="2400" dirty="0" smtClean="0">
                  <a:solidFill>
                    <a:schemeClr val="bg1">
                      <a:lumMod val="65000"/>
                    </a:schemeClr>
                  </a:solidFill>
                  <a:latin typeface="Lato" pitchFamily="34" charset="0"/>
                  <a:ea typeface="Lato" pitchFamily="34" charset="0"/>
                  <a:cs typeface="Lato" pitchFamily="34" charset="0"/>
                </a:rPr>
                <a:t>summarizes.</a:t>
              </a:r>
              <a:endParaRPr lang="en-US" sz="2400" dirty="0">
                <a:solidFill>
                  <a:schemeClr val="bg1">
                    <a:lumMod val="65000"/>
                  </a:schemeClr>
                </a:solidFill>
                <a:latin typeface="Lato" pitchFamily="34" charset="0"/>
                <a:ea typeface="Lato" pitchFamily="34" charset="0"/>
                <a:cs typeface="Lato" pitchFamily="34" charset="0"/>
              </a:endParaRPr>
            </a:p>
          </p:txBody>
        </p:sp>
        <p:grpSp>
          <p:nvGrpSpPr>
            <p:cNvPr id="162" name="กลุ่ม 54"/>
            <p:cNvGrpSpPr/>
            <p:nvPr/>
          </p:nvGrpSpPr>
          <p:grpSpPr>
            <a:xfrm>
              <a:off x="1906073" y="1752600"/>
              <a:ext cx="10484364" cy="2091559"/>
              <a:chOff x="13533648" y="3240663"/>
              <a:chExt cx="6641895" cy="1581457"/>
            </a:xfrm>
          </p:grpSpPr>
          <p:sp>
            <p:nvSpPr>
              <p:cNvPr id="163" name="TextBox 162"/>
              <p:cNvSpPr txBox="1"/>
              <p:nvPr/>
            </p:nvSpPr>
            <p:spPr>
              <a:xfrm>
                <a:off x="13533648" y="3816822"/>
                <a:ext cx="6505332" cy="1005298"/>
              </a:xfrm>
              <a:prstGeom prst="rect">
                <a:avLst/>
              </a:prstGeom>
              <a:noFill/>
            </p:spPr>
            <p:txBody>
              <a:bodyPr wrap="square" lIns="219419" tIns="109710" rIns="219419" bIns="109710" rtlCol="0">
                <a:spAutoFit/>
              </a:bodyPr>
              <a:lstStyle/>
              <a:p>
                <a:r>
                  <a:rPr lang="pt-BR" sz="2400" dirty="0" err="1">
                    <a:solidFill>
                      <a:schemeClr val="bg1">
                        <a:lumMod val="65000"/>
                      </a:schemeClr>
                    </a:solidFill>
                    <a:latin typeface="Lato" pitchFamily="34" charset="0"/>
                    <a:ea typeface="Lato" pitchFamily="34" charset="0"/>
                    <a:cs typeface="Lato" pitchFamily="34" charset="0"/>
                  </a:rPr>
                  <a:t>Lorem</a:t>
                </a:r>
                <a:r>
                  <a:rPr lang="pt-BR" sz="2400" dirty="0">
                    <a:solidFill>
                      <a:schemeClr val="bg1">
                        <a:lumMod val="65000"/>
                      </a:schemeClr>
                    </a:solidFill>
                    <a:latin typeface="Lato" pitchFamily="34" charset="0"/>
                    <a:ea typeface="Lato" pitchFamily="34" charset="0"/>
                    <a:cs typeface="Lato" pitchFamily="34" charset="0"/>
                  </a:rPr>
                  <a:t> ipsum </a:t>
                </a:r>
                <a:r>
                  <a:rPr lang="pt-BR" sz="2400" dirty="0" err="1">
                    <a:solidFill>
                      <a:schemeClr val="bg1">
                        <a:lumMod val="65000"/>
                      </a:schemeClr>
                    </a:solidFill>
                    <a:latin typeface="Lato" pitchFamily="34" charset="0"/>
                    <a:ea typeface="Lato" pitchFamily="34" charset="0"/>
                    <a:cs typeface="Lato" pitchFamily="34" charset="0"/>
                  </a:rPr>
                  <a:t>dolor</a:t>
                </a:r>
                <a:r>
                  <a:rPr lang="pt-BR" sz="2400" dirty="0">
                    <a:solidFill>
                      <a:schemeClr val="bg1">
                        <a:lumMod val="65000"/>
                      </a:schemeClr>
                    </a:solidFill>
                    <a:latin typeface="Lato" pitchFamily="34" charset="0"/>
                    <a:ea typeface="Lato" pitchFamily="34" charset="0"/>
                    <a:cs typeface="Lato" pitchFamily="34" charset="0"/>
                  </a:rPr>
                  <a:t> </a:t>
                </a:r>
                <a:r>
                  <a:rPr lang="pt-BR" sz="2400" dirty="0" err="1">
                    <a:solidFill>
                      <a:schemeClr val="bg1">
                        <a:lumMod val="65000"/>
                      </a:schemeClr>
                    </a:solidFill>
                    <a:latin typeface="Lato" pitchFamily="34" charset="0"/>
                    <a:ea typeface="Lato" pitchFamily="34" charset="0"/>
                    <a:cs typeface="Lato" pitchFamily="34" charset="0"/>
                  </a:rPr>
                  <a:t>sit</a:t>
                </a:r>
                <a:r>
                  <a:rPr lang="pt-BR" sz="2400" dirty="0">
                    <a:solidFill>
                      <a:schemeClr val="bg1">
                        <a:lumMod val="65000"/>
                      </a:schemeClr>
                    </a:solidFill>
                    <a:latin typeface="Lato" pitchFamily="34" charset="0"/>
                    <a:ea typeface="Lato" pitchFamily="34" charset="0"/>
                    <a:cs typeface="Lato" pitchFamily="34" charset="0"/>
                  </a:rPr>
                  <a:t> </a:t>
                </a:r>
                <a:r>
                  <a:rPr lang="pt-BR" sz="2400" dirty="0" err="1">
                    <a:solidFill>
                      <a:schemeClr val="bg1">
                        <a:lumMod val="65000"/>
                      </a:schemeClr>
                    </a:solidFill>
                    <a:latin typeface="Lato" pitchFamily="34" charset="0"/>
                    <a:ea typeface="Lato" pitchFamily="34" charset="0"/>
                    <a:cs typeface="Lato" pitchFamily="34" charset="0"/>
                  </a:rPr>
                  <a:t>amet</a:t>
                </a:r>
                <a:r>
                  <a:rPr lang="pt-BR" sz="2400" dirty="0">
                    <a:solidFill>
                      <a:schemeClr val="bg1">
                        <a:lumMod val="65000"/>
                      </a:schemeClr>
                    </a:solidFill>
                    <a:latin typeface="Lato" pitchFamily="34" charset="0"/>
                    <a:ea typeface="Lato" pitchFamily="34" charset="0"/>
                    <a:cs typeface="Lato" pitchFamily="34" charset="0"/>
                  </a:rPr>
                  <a:t>, </a:t>
                </a:r>
                <a:r>
                  <a:rPr lang="pt-BR" sz="2400" dirty="0" err="1">
                    <a:solidFill>
                      <a:schemeClr val="bg1">
                        <a:lumMod val="65000"/>
                      </a:schemeClr>
                    </a:solidFill>
                    <a:latin typeface="Lato" pitchFamily="34" charset="0"/>
                    <a:ea typeface="Lato" pitchFamily="34" charset="0"/>
                    <a:cs typeface="Lato" pitchFamily="34" charset="0"/>
                  </a:rPr>
                  <a:t>consectetur</a:t>
                </a:r>
                <a:r>
                  <a:rPr lang="pt-BR" sz="2400" dirty="0">
                    <a:solidFill>
                      <a:schemeClr val="bg1">
                        <a:lumMod val="65000"/>
                      </a:schemeClr>
                    </a:solidFill>
                    <a:latin typeface="Lato" pitchFamily="34" charset="0"/>
                    <a:ea typeface="Lato" pitchFamily="34" charset="0"/>
                    <a:cs typeface="Lato" pitchFamily="34" charset="0"/>
                  </a:rPr>
                  <a:t> </a:t>
                </a:r>
                <a:r>
                  <a:rPr lang="pt-BR" sz="2400" dirty="0" err="1">
                    <a:solidFill>
                      <a:schemeClr val="bg1">
                        <a:lumMod val="65000"/>
                      </a:schemeClr>
                    </a:solidFill>
                    <a:latin typeface="Lato" pitchFamily="34" charset="0"/>
                    <a:ea typeface="Lato" pitchFamily="34" charset="0"/>
                    <a:cs typeface="Lato" pitchFamily="34" charset="0"/>
                  </a:rPr>
                  <a:t>adipiscing</a:t>
                </a:r>
                <a:r>
                  <a:rPr lang="pt-BR" sz="2400" dirty="0">
                    <a:solidFill>
                      <a:schemeClr val="bg1">
                        <a:lumMod val="65000"/>
                      </a:schemeClr>
                    </a:solidFill>
                    <a:latin typeface="Lato" pitchFamily="34" charset="0"/>
                    <a:ea typeface="Lato" pitchFamily="34" charset="0"/>
                    <a:cs typeface="Lato" pitchFamily="34" charset="0"/>
                  </a:rPr>
                  <a:t> </a:t>
                </a:r>
                <a:r>
                  <a:rPr lang="pt-BR" sz="2400" dirty="0" err="1">
                    <a:solidFill>
                      <a:schemeClr val="bg1">
                        <a:lumMod val="65000"/>
                      </a:schemeClr>
                    </a:solidFill>
                    <a:latin typeface="Lato" pitchFamily="34" charset="0"/>
                    <a:ea typeface="Lato" pitchFamily="34" charset="0"/>
                    <a:cs typeface="Lato" pitchFamily="34" charset="0"/>
                  </a:rPr>
                  <a:t>elit</a:t>
                </a:r>
                <a:r>
                  <a:rPr lang="pt-BR" sz="2400" dirty="0">
                    <a:solidFill>
                      <a:schemeClr val="bg1">
                        <a:lumMod val="65000"/>
                      </a:schemeClr>
                    </a:solidFill>
                    <a:latin typeface="Lato" pitchFamily="34" charset="0"/>
                    <a:ea typeface="Lato" pitchFamily="34" charset="0"/>
                    <a:cs typeface="Lato" pitchFamily="34" charset="0"/>
                  </a:rPr>
                  <a:t>. </a:t>
                </a:r>
                <a:r>
                  <a:rPr lang="pt-BR" sz="2400" dirty="0" err="1">
                    <a:solidFill>
                      <a:schemeClr val="bg1">
                        <a:lumMod val="65000"/>
                      </a:schemeClr>
                    </a:solidFill>
                    <a:latin typeface="Lato" pitchFamily="34" charset="0"/>
                    <a:ea typeface="Lato" pitchFamily="34" charset="0"/>
                    <a:cs typeface="Lato" pitchFamily="34" charset="0"/>
                  </a:rPr>
                  <a:t>Aliquam</a:t>
                </a:r>
                <a:r>
                  <a:rPr lang="pt-BR" sz="2400" dirty="0">
                    <a:solidFill>
                      <a:schemeClr val="bg1">
                        <a:lumMod val="65000"/>
                      </a:schemeClr>
                    </a:solidFill>
                    <a:latin typeface="Lato" pitchFamily="34" charset="0"/>
                    <a:ea typeface="Lato" pitchFamily="34" charset="0"/>
                    <a:cs typeface="Lato" pitchFamily="34" charset="0"/>
                  </a:rPr>
                  <a:t> </a:t>
                </a:r>
                <a:r>
                  <a:rPr lang="pt-BR" sz="2400" dirty="0" err="1">
                    <a:solidFill>
                      <a:schemeClr val="bg1">
                        <a:lumMod val="65000"/>
                      </a:schemeClr>
                    </a:solidFill>
                    <a:latin typeface="Lato" pitchFamily="34" charset="0"/>
                    <a:ea typeface="Lato" pitchFamily="34" charset="0"/>
                    <a:cs typeface="Lato" pitchFamily="34" charset="0"/>
                  </a:rPr>
                  <a:t>tincidunt</a:t>
                </a:r>
                <a:r>
                  <a:rPr lang="pt-BR" sz="2400" dirty="0">
                    <a:solidFill>
                      <a:schemeClr val="bg1">
                        <a:lumMod val="65000"/>
                      </a:schemeClr>
                    </a:solidFill>
                    <a:latin typeface="Lato" pitchFamily="34" charset="0"/>
                    <a:ea typeface="Lato" pitchFamily="34" charset="0"/>
                    <a:cs typeface="Lato" pitchFamily="34" charset="0"/>
                  </a:rPr>
                  <a:t> ante </a:t>
                </a:r>
                <a:r>
                  <a:rPr lang="pt-BR" sz="2400" dirty="0" err="1">
                    <a:solidFill>
                      <a:schemeClr val="bg1">
                        <a:lumMod val="65000"/>
                      </a:schemeClr>
                    </a:solidFill>
                    <a:latin typeface="Lato" pitchFamily="34" charset="0"/>
                    <a:ea typeface="Lato" pitchFamily="34" charset="0"/>
                    <a:cs typeface="Lato" pitchFamily="34" charset="0"/>
                  </a:rPr>
                  <a:t>nec</a:t>
                </a:r>
                <a:r>
                  <a:rPr lang="pt-BR" sz="2400" dirty="0">
                    <a:solidFill>
                      <a:schemeClr val="bg1">
                        <a:lumMod val="65000"/>
                      </a:schemeClr>
                    </a:solidFill>
                    <a:latin typeface="Lato" pitchFamily="34" charset="0"/>
                    <a:ea typeface="Lato" pitchFamily="34" charset="0"/>
                    <a:cs typeface="Lato" pitchFamily="34" charset="0"/>
                  </a:rPr>
                  <a:t> sem </a:t>
                </a:r>
                <a:r>
                  <a:rPr lang="pt-BR" sz="2400" dirty="0" err="1">
                    <a:solidFill>
                      <a:schemeClr val="bg1">
                        <a:lumMod val="65000"/>
                      </a:schemeClr>
                    </a:solidFill>
                    <a:latin typeface="Lato" pitchFamily="34" charset="0"/>
                    <a:ea typeface="Lato" pitchFamily="34" charset="0"/>
                    <a:cs typeface="Lato" pitchFamily="34" charset="0"/>
                  </a:rPr>
                  <a:t>congue</a:t>
                </a:r>
                <a:r>
                  <a:rPr lang="pt-BR" sz="2400" dirty="0">
                    <a:solidFill>
                      <a:schemeClr val="bg1">
                        <a:lumMod val="65000"/>
                      </a:schemeClr>
                    </a:solidFill>
                    <a:latin typeface="Lato" pitchFamily="34" charset="0"/>
                    <a:ea typeface="Lato" pitchFamily="34" charset="0"/>
                    <a:cs typeface="Lato" pitchFamily="34" charset="0"/>
                  </a:rPr>
                  <a:t> </a:t>
                </a:r>
                <a:r>
                  <a:rPr lang="pt-BR" sz="2400" dirty="0" err="1">
                    <a:solidFill>
                      <a:schemeClr val="bg1">
                        <a:lumMod val="65000"/>
                      </a:schemeClr>
                    </a:solidFill>
                    <a:latin typeface="Lato" pitchFamily="34" charset="0"/>
                    <a:ea typeface="Lato" pitchFamily="34" charset="0"/>
                    <a:cs typeface="Lato" pitchFamily="34" charset="0"/>
                  </a:rPr>
                  <a:t>conva</a:t>
                </a:r>
                <a:r>
                  <a:rPr lang="pt-BR" sz="2400" dirty="0">
                    <a:solidFill>
                      <a:schemeClr val="bg1">
                        <a:lumMod val="65000"/>
                      </a:schemeClr>
                    </a:solidFill>
                    <a:latin typeface="Lato" pitchFamily="34" charset="0"/>
                    <a:ea typeface="Lato" pitchFamily="34" charset="0"/>
                    <a:cs typeface="Lato" pitchFamily="34" charset="0"/>
                  </a:rPr>
                  <a:t> </a:t>
                </a:r>
                <a:r>
                  <a:rPr lang="pt-BR" sz="2400" dirty="0" err="1">
                    <a:solidFill>
                      <a:schemeClr val="bg1">
                        <a:lumMod val="65000"/>
                      </a:schemeClr>
                    </a:solidFill>
                    <a:latin typeface="Lato" pitchFamily="34" charset="0"/>
                    <a:ea typeface="Lato" pitchFamily="34" charset="0"/>
                    <a:cs typeface="Lato" pitchFamily="34" charset="0"/>
                  </a:rPr>
                  <a:t>ornare</a:t>
                </a:r>
                <a:r>
                  <a:rPr lang="pt-BR" sz="2400" dirty="0">
                    <a:solidFill>
                      <a:schemeClr val="bg1">
                        <a:lumMod val="65000"/>
                      </a:schemeClr>
                    </a:solidFill>
                    <a:latin typeface="Lato" pitchFamily="34" charset="0"/>
                    <a:ea typeface="Lato" pitchFamily="34" charset="0"/>
                    <a:cs typeface="Lato" pitchFamily="34" charset="0"/>
                  </a:rPr>
                  <a:t> ante </a:t>
                </a:r>
                <a:r>
                  <a:rPr lang="pt-BR" sz="2400" dirty="0" err="1">
                    <a:solidFill>
                      <a:schemeClr val="bg1">
                        <a:lumMod val="65000"/>
                      </a:schemeClr>
                    </a:solidFill>
                    <a:latin typeface="Lato" pitchFamily="34" charset="0"/>
                    <a:ea typeface="Lato" pitchFamily="34" charset="0"/>
                    <a:cs typeface="Lato" pitchFamily="34" charset="0"/>
                  </a:rPr>
                  <a:t>Lorem</a:t>
                </a:r>
                <a:r>
                  <a:rPr lang="pt-BR" sz="2400" dirty="0">
                    <a:solidFill>
                      <a:schemeClr val="bg1">
                        <a:lumMod val="65000"/>
                      </a:schemeClr>
                    </a:solidFill>
                    <a:latin typeface="Lato" pitchFamily="34" charset="0"/>
                    <a:ea typeface="Lato" pitchFamily="34" charset="0"/>
                    <a:cs typeface="Lato" pitchFamily="34" charset="0"/>
                  </a:rPr>
                  <a:t> ipsum </a:t>
                </a:r>
                <a:r>
                  <a:rPr lang="pt-BR" sz="2400" dirty="0" err="1">
                    <a:solidFill>
                      <a:schemeClr val="bg1">
                        <a:lumMod val="65000"/>
                      </a:schemeClr>
                    </a:solidFill>
                    <a:latin typeface="Lato" pitchFamily="34" charset="0"/>
                    <a:ea typeface="Lato" pitchFamily="34" charset="0"/>
                    <a:cs typeface="Lato" pitchFamily="34" charset="0"/>
                  </a:rPr>
                  <a:t>dolor</a:t>
                </a:r>
                <a:r>
                  <a:rPr lang="pt-BR" sz="2400" dirty="0">
                    <a:solidFill>
                      <a:schemeClr val="bg1">
                        <a:lumMod val="65000"/>
                      </a:schemeClr>
                    </a:solidFill>
                    <a:latin typeface="Lato" pitchFamily="34" charset="0"/>
                    <a:ea typeface="Lato" pitchFamily="34" charset="0"/>
                    <a:cs typeface="Lato" pitchFamily="34" charset="0"/>
                  </a:rPr>
                  <a:t> </a:t>
                </a:r>
                <a:r>
                  <a:rPr lang="pt-BR" sz="2400" dirty="0" err="1">
                    <a:solidFill>
                      <a:schemeClr val="bg1">
                        <a:lumMod val="65000"/>
                      </a:schemeClr>
                    </a:solidFill>
                    <a:latin typeface="Lato" pitchFamily="34" charset="0"/>
                    <a:ea typeface="Lato" pitchFamily="34" charset="0"/>
                    <a:cs typeface="Lato" pitchFamily="34" charset="0"/>
                  </a:rPr>
                  <a:t>sit</a:t>
                </a:r>
                <a:r>
                  <a:rPr lang="pt-BR" sz="2400" dirty="0">
                    <a:solidFill>
                      <a:schemeClr val="bg1">
                        <a:lumMod val="65000"/>
                      </a:schemeClr>
                    </a:solidFill>
                    <a:latin typeface="Lato" pitchFamily="34" charset="0"/>
                    <a:ea typeface="Lato" pitchFamily="34" charset="0"/>
                    <a:cs typeface="Lato" pitchFamily="34" charset="0"/>
                  </a:rPr>
                  <a:t> </a:t>
                </a:r>
                <a:r>
                  <a:rPr lang="pt-BR" sz="2400" dirty="0" err="1">
                    <a:solidFill>
                      <a:schemeClr val="bg1">
                        <a:lumMod val="65000"/>
                      </a:schemeClr>
                    </a:solidFill>
                    <a:latin typeface="Lato" pitchFamily="34" charset="0"/>
                    <a:ea typeface="Lato" pitchFamily="34" charset="0"/>
                    <a:cs typeface="Lato" pitchFamily="34" charset="0"/>
                  </a:rPr>
                  <a:t>amet</a:t>
                </a:r>
                <a:r>
                  <a:rPr lang="pt-BR" sz="2400" dirty="0">
                    <a:solidFill>
                      <a:schemeClr val="bg1">
                        <a:lumMod val="65000"/>
                      </a:schemeClr>
                    </a:solidFill>
                    <a:latin typeface="Lato" pitchFamily="34" charset="0"/>
                    <a:ea typeface="Lato" pitchFamily="34" charset="0"/>
                    <a:cs typeface="Lato" pitchFamily="34" charset="0"/>
                  </a:rPr>
                  <a:t>, </a:t>
                </a:r>
                <a:r>
                  <a:rPr lang="pt-BR" sz="2400" dirty="0" err="1">
                    <a:solidFill>
                      <a:schemeClr val="bg1">
                        <a:lumMod val="65000"/>
                      </a:schemeClr>
                    </a:solidFill>
                    <a:latin typeface="Lato" pitchFamily="34" charset="0"/>
                    <a:ea typeface="Lato" pitchFamily="34" charset="0"/>
                    <a:cs typeface="Lato" pitchFamily="34" charset="0"/>
                  </a:rPr>
                  <a:t>consectetur</a:t>
                </a:r>
                <a:r>
                  <a:rPr lang="pt-BR" sz="2400" dirty="0">
                    <a:solidFill>
                      <a:schemeClr val="bg1">
                        <a:lumMod val="65000"/>
                      </a:schemeClr>
                    </a:solidFill>
                    <a:latin typeface="Lato" pitchFamily="34" charset="0"/>
                    <a:ea typeface="Lato" pitchFamily="34" charset="0"/>
                    <a:cs typeface="Lato" pitchFamily="34" charset="0"/>
                  </a:rPr>
                  <a:t> </a:t>
                </a:r>
                <a:r>
                  <a:rPr lang="pt-BR" sz="2400" dirty="0" err="1">
                    <a:solidFill>
                      <a:schemeClr val="bg1">
                        <a:lumMod val="65000"/>
                      </a:schemeClr>
                    </a:solidFill>
                    <a:latin typeface="Lato" pitchFamily="34" charset="0"/>
                    <a:ea typeface="Lato" pitchFamily="34" charset="0"/>
                    <a:cs typeface="Lato" pitchFamily="34" charset="0"/>
                  </a:rPr>
                  <a:t>adipiscing</a:t>
                </a:r>
                <a:r>
                  <a:rPr lang="pt-BR" sz="2400" dirty="0">
                    <a:solidFill>
                      <a:schemeClr val="bg1">
                        <a:lumMod val="65000"/>
                      </a:schemeClr>
                    </a:solidFill>
                    <a:latin typeface="Lato" pitchFamily="34" charset="0"/>
                    <a:ea typeface="Lato" pitchFamily="34" charset="0"/>
                    <a:cs typeface="Lato" pitchFamily="34" charset="0"/>
                  </a:rPr>
                  <a:t> </a:t>
                </a:r>
                <a:r>
                  <a:rPr lang="pt-BR" sz="2400" dirty="0" err="1">
                    <a:solidFill>
                      <a:schemeClr val="bg1">
                        <a:lumMod val="65000"/>
                      </a:schemeClr>
                    </a:solidFill>
                    <a:latin typeface="Lato" pitchFamily="34" charset="0"/>
                    <a:ea typeface="Lato" pitchFamily="34" charset="0"/>
                    <a:cs typeface="Lato" pitchFamily="34" charset="0"/>
                  </a:rPr>
                  <a:t>elit</a:t>
                </a:r>
                <a:r>
                  <a:rPr lang="pt-BR" sz="2400" dirty="0">
                    <a:solidFill>
                      <a:schemeClr val="bg1">
                        <a:lumMod val="65000"/>
                      </a:schemeClr>
                    </a:solidFill>
                    <a:latin typeface="Lato" pitchFamily="34" charset="0"/>
                    <a:ea typeface="Lato" pitchFamily="34" charset="0"/>
                    <a:cs typeface="Lato" pitchFamily="34" charset="0"/>
                  </a:rPr>
                  <a:t>.</a:t>
                </a:r>
                <a:endParaRPr lang="en-US" sz="2400" dirty="0">
                  <a:solidFill>
                    <a:schemeClr val="bg1">
                      <a:lumMod val="65000"/>
                    </a:schemeClr>
                  </a:solidFill>
                  <a:latin typeface="Lato" pitchFamily="34" charset="0"/>
                  <a:ea typeface="Lato" pitchFamily="34" charset="0"/>
                  <a:cs typeface="Lato" pitchFamily="34" charset="0"/>
                </a:endParaRPr>
              </a:p>
            </p:txBody>
          </p:sp>
          <p:sp>
            <p:nvSpPr>
              <p:cNvPr id="164" name="TextBox 163"/>
              <p:cNvSpPr txBox="1"/>
              <p:nvPr/>
            </p:nvSpPr>
            <p:spPr>
              <a:xfrm>
                <a:off x="13566229" y="3240663"/>
                <a:ext cx="6609314" cy="558486"/>
              </a:xfrm>
              <a:prstGeom prst="rect">
                <a:avLst/>
              </a:prstGeom>
              <a:noFill/>
            </p:spPr>
            <p:txBody>
              <a:bodyPr wrap="square" lIns="182843" tIns="91422" rIns="182843" bIns="91422" rtlCol="0">
                <a:spAutoFit/>
              </a:bodyPr>
              <a:lstStyle/>
              <a:p>
                <a:pPr defTabSz="1828434" fontAlgn="auto">
                  <a:spcBef>
                    <a:spcPts val="0"/>
                  </a:spcBef>
                  <a:spcAft>
                    <a:spcPts val="0"/>
                  </a:spcAft>
                  <a:defRPr/>
                </a:pPr>
                <a:r>
                  <a:rPr lang="id-ID" sz="3600" b="1" dirty="0" err="1">
                    <a:solidFill>
                      <a:schemeClr val="accent3"/>
                    </a:solidFill>
                    <a:latin typeface="Lato" pitchFamily="34" charset="0"/>
                    <a:ea typeface="Lato" pitchFamily="34" charset="0"/>
                    <a:cs typeface="Lato" pitchFamily="34" charset="0"/>
                  </a:rPr>
                  <a:t>Information</a:t>
                </a:r>
                <a:r>
                  <a:rPr lang="id-ID" sz="3600" b="1" dirty="0">
                    <a:solidFill>
                      <a:schemeClr val="accent3"/>
                    </a:solidFill>
                    <a:latin typeface="Lato" pitchFamily="34" charset="0"/>
                    <a:ea typeface="Lato" pitchFamily="34" charset="0"/>
                    <a:cs typeface="Lato" pitchFamily="34" charset="0"/>
                  </a:rPr>
                  <a:t> Here</a:t>
                </a:r>
              </a:p>
            </p:txBody>
          </p:sp>
        </p:grpSp>
      </p:grpSp>
    </p:spTree>
    <p:extLst>
      <p:ext uri="{BB962C8B-B14F-4D97-AF65-F5344CB8AC3E}">
        <p14:creationId xmlns:p14="http://schemas.microsoft.com/office/powerpoint/2010/main" val="61358822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107105" y="1447800"/>
            <a:ext cx="20960732" cy="11215848"/>
            <a:chOff x="1107105" y="1447800"/>
            <a:chExt cx="20960732" cy="11215848"/>
          </a:xfrm>
        </p:grpSpPr>
        <p:grpSp>
          <p:nvGrpSpPr>
            <p:cNvPr id="12" name="Group 11"/>
            <p:cNvGrpSpPr/>
            <p:nvPr/>
          </p:nvGrpSpPr>
          <p:grpSpPr>
            <a:xfrm>
              <a:off x="4328315" y="7159357"/>
              <a:ext cx="5547519" cy="5504291"/>
              <a:chOff x="3868683" y="7309749"/>
              <a:chExt cx="5547519" cy="5504291"/>
            </a:xfrm>
          </p:grpSpPr>
          <p:pic>
            <p:nvPicPr>
              <p:cNvPr id="73" name="Picture 7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8683" y="7309749"/>
                <a:ext cx="5547519" cy="5504291"/>
              </a:xfrm>
              <a:prstGeom prst="rect">
                <a:avLst/>
              </a:prstGeom>
            </p:spPr>
          </p:pic>
          <p:grpSp>
            <p:nvGrpSpPr>
              <p:cNvPr id="75" name="Group 74"/>
              <p:cNvGrpSpPr/>
              <p:nvPr/>
            </p:nvGrpSpPr>
            <p:grpSpPr>
              <a:xfrm>
                <a:off x="4709686" y="8382000"/>
                <a:ext cx="3865512" cy="3865512"/>
                <a:chOff x="17008473" y="8263156"/>
                <a:chExt cx="5452844" cy="5452844"/>
              </a:xfrm>
            </p:grpSpPr>
            <p:pic>
              <p:nvPicPr>
                <p:cNvPr id="76" name="Picture 7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008473" y="8263156"/>
                  <a:ext cx="5452844" cy="5452844"/>
                </a:xfrm>
                <a:prstGeom prst="rect">
                  <a:avLst/>
                </a:prstGeom>
              </p:spPr>
            </p:pic>
            <p:sp>
              <p:nvSpPr>
                <p:cNvPr id="77" name="Rectangle 139"/>
                <p:cNvSpPr/>
                <p:nvPr/>
              </p:nvSpPr>
              <p:spPr>
                <a:xfrm>
                  <a:off x="18298236" y="9029202"/>
                  <a:ext cx="3019661" cy="3020448"/>
                </a:xfrm>
                <a:prstGeom prst="ellipse">
                  <a:avLst/>
                </a:prstGeom>
                <a:solidFill>
                  <a:srgbClr val="CFD854"/>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p>
              </p:txBody>
            </p:sp>
            <p:grpSp>
              <p:nvGrpSpPr>
                <p:cNvPr id="78" name="กลุ่ม 63"/>
                <p:cNvGrpSpPr/>
                <p:nvPr/>
              </p:nvGrpSpPr>
              <p:grpSpPr>
                <a:xfrm>
                  <a:off x="19136773" y="9762392"/>
                  <a:ext cx="1483264" cy="1486955"/>
                  <a:chOff x="17129509" y="11525195"/>
                  <a:chExt cx="638175" cy="639763"/>
                </a:xfrm>
                <a:solidFill>
                  <a:schemeClr val="bg1"/>
                </a:solidFill>
              </p:grpSpPr>
              <p:sp>
                <p:nvSpPr>
                  <p:cNvPr id="79" name="Freeform 209"/>
                  <p:cNvSpPr>
                    <a:spLocks noEditPoints="1"/>
                  </p:cNvSpPr>
                  <p:nvPr/>
                </p:nvSpPr>
                <p:spPr bwMode="auto">
                  <a:xfrm>
                    <a:off x="17129509" y="11525195"/>
                    <a:ext cx="638175" cy="639763"/>
                  </a:xfrm>
                  <a:custGeom>
                    <a:avLst/>
                    <a:gdLst>
                      <a:gd name="T0" fmla="*/ 59 w 67"/>
                      <a:gd name="T1" fmla="*/ 5 h 67"/>
                      <a:gd name="T2" fmla="*/ 52 w 67"/>
                      <a:gd name="T3" fmla="*/ 5 h 67"/>
                      <a:gd name="T4" fmla="*/ 52 w 67"/>
                      <a:gd name="T5" fmla="*/ 2 h 67"/>
                      <a:gd name="T6" fmla="*/ 50 w 67"/>
                      <a:gd name="T7" fmla="*/ 0 h 67"/>
                      <a:gd name="T8" fmla="*/ 49 w 67"/>
                      <a:gd name="T9" fmla="*/ 2 h 67"/>
                      <a:gd name="T10" fmla="*/ 49 w 67"/>
                      <a:gd name="T11" fmla="*/ 5 h 67"/>
                      <a:gd name="T12" fmla="*/ 18 w 67"/>
                      <a:gd name="T13" fmla="*/ 5 h 67"/>
                      <a:gd name="T14" fmla="*/ 18 w 67"/>
                      <a:gd name="T15" fmla="*/ 2 h 67"/>
                      <a:gd name="T16" fmla="*/ 16 w 67"/>
                      <a:gd name="T17" fmla="*/ 0 h 67"/>
                      <a:gd name="T18" fmla="*/ 14 w 67"/>
                      <a:gd name="T19" fmla="*/ 2 h 67"/>
                      <a:gd name="T20" fmla="*/ 14 w 67"/>
                      <a:gd name="T21" fmla="*/ 5 h 67"/>
                      <a:gd name="T22" fmla="*/ 8 w 67"/>
                      <a:gd name="T23" fmla="*/ 5 h 67"/>
                      <a:gd name="T24" fmla="*/ 0 w 67"/>
                      <a:gd name="T25" fmla="*/ 13 h 67"/>
                      <a:gd name="T26" fmla="*/ 0 w 67"/>
                      <a:gd name="T27" fmla="*/ 59 h 67"/>
                      <a:gd name="T28" fmla="*/ 8 w 67"/>
                      <a:gd name="T29" fmla="*/ 67 h 67"/>
                      <a:gd name="T30" fmla="*/ 59 w 67"/>
                      <a:gd name="T31" fmla="*/ 67 h 67"/>
                      <a:gd name="T32" fmla="*/ 67 w 67"/>
                      <a:gd name="T33" fmla="*/ 59 h 67"/>
                      <a:gd name="T34" fmla="*/ 67 w 67"/>
                      <a:gd name="T35" fmla="*/ 13 h 67"/>
                      <a:gd name="T36" fmla="*/ 59 w 67"/>
                      <a:gd name="T37" fmla="*/ 5 h 67"/>
                      <a:gd name="T38" fmla="*/ 63 w 67"/>
                      <a:gd name="T39" fmla="*/ 59 h 67"/>
                      <a:gd name="T40" fmla="*/ 59 w 67"/>
                      <a:gd name="T41" fmla="*/ 63 h 67"/>
                      <a:gd name="T42" fmla="*/ 8 w 67"/>
                      <a:gd name="T43" fmla="*/ 63 h 67"/>
                      <a:gd name="T44" fmla="*/ 3 w 67"/>
                      <a:gd name="T45" fmla="*/ 59 h 67"/>
                      <a:gd name="T46" fmla="*/ 3 w 67"/>
                      <a:gd name="T47" fmla="*/ 21 h 67"/>
                      <a:gd name="T48" fmla="*/ 63 w 67"/>
                      <a:gd name="T49" fmla="*/ 21 h 67"/>
                      <a:gd name="T50" fmla="*/ 63 w 67"/>
                      <a:gd name="T51" fmla="*/ 59 h 67"/>
                      <a:gd name="T52" fmla="*/ 63 w 67"/>
                      <a:gd name="T53" fmla="*/ 17 h 67"/>
                      <a:gd name="T54" fmla="*/ 3 w 67"/>
                      <a:gd name="T55" fmla="*/ 17 h 67"/>
                      <a:gd name="T56" fmla="*/ 3 w 67"/>
                      <a:gd name="T57" fmla="*/ 13 h 67"/>
                      <a:gd name="T58" fmla="*/ 8 w 67"/>
                      <a:gd name="T59" fmla="*/ 8 h 67"/>
                      <a:gd name="T60" fmla="*/ 14 w 67"/>
                      <a:gd name="T61" fmla="*/ 8 h 67"/>
                      <a:gd name="T62" fmla="*/ 14 w 67"/>
                      <a:gd name="T63" fmla="*/ 12 h 67"/>
                      <a:gd name="T64" fmla="*/ 16 w 67"/>
                      <a:gd name="T65" fmla="*/ 14 h 67"/>
                      <a:gd name="T66" fmla="*/ 18 w 67"/>
                      <a:gd name="T67" fmla="*/ 12 h 67"/>
                      <a:gd name="T68" fmla="*/ 18 w 67"/>
                      <a:gd name="T69" fmla="*/ 8 h 67"/>
                      <a:gd name="T70" fmla="*/ 49 w 67"/>
                      <a:gd name="T71" fmla="*/ 8 h 67"/>
                      <a:gd name="T72" fmla="*/ 49 w 67"/>
                      <a:gd name="T73" fmla="*/ 12 h 67"/>
                      <a:gd name="T74" fmla="*/ 50 w 67"/>
                      <a:gd name="T75" fmla="*/ 14 h 67"/>
                      <a:gd name="T76" fmla="*/ 52 w 67"/>
                      <a:gd name="T77" fmla="*/ 12 h 67"/>
                      <a:gd name="T78" fmla="*/ 52 w 67"/>
                      <a:gd name="T79" fmla="*/ 8 h 67"/>
                      <a:gd name="T80" fmla="*/ 59 w 67"/>
                      <a:gd name="T81" fmla="*/ 8 h 67"/>
                      <a:gd name="T82" fmla="*/ 63 w 67"/>
                      <a:gd name="T83" fmla="*/ 13 h 67"/>
                      <a:gd name="T84" fmla="*/ 63 w 67"/>
                      <a:gd name="T85" fmla="*/ 1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7" h="67">
                        <a:moveTo>
                          <a:pt x="59" y="5"/>
                        </a:moveTo>
                        <a:cubicBezTo>
                          <a:pt x="52" y="5"/>
                          <a:pt x="52" y="5"/>
                          <a:pt x="52" y="5"/>
                        </a:cubicBezTo>
                        <a:cubicBezTo>
                          <a:pt x="52" y="2"/>
                          <a:pt x="52" y="2"/>
                          <a:pt x="52" y="2"/>
                        </a:cubicBezTo>
                        <a:cubicBezTo>
                          <a:pt x="52" y="1"/>
                          <a:pt x="51" y="0"/>
                          <a:pt x="50" y="0"/>
                        </a:cubicBezTo>
                        <a:cubicBezTo>
                          <a:pt x="49" y="0"/>
                          <a:pt x="49" y="1"/>
                          <a:pt x="49" y="2"/>
                        </a:cubicBezTo>
                        <a:cubicBezTo>
                          <a:pt x="49" y="5"/>
                          <a:pt x="49" y="5"/>
                          <a:pt x="49" y="5"/>
                        </a:cubicBezTo>
                        <a:cubicBezTo>
                          <a:pt x="18" y="5"/>
                          <a:pt x="18" y="5"/>
                          <a:pt x="18" y="5"/>
                        </a:cubicBezTo>
                        <a:cubicBezTo>
                          <a:pt x="18" y="2"/>
                          <a:pt x="18" y="2"/>
                          <a:pt x="18" y="2"/>
                        </a:cubicBezTo>
                        <a:cubicBezTo>
                          <a:pt x="18" y="1"/>
                          <a:pt x="17" y="0"/>
                          <a:pt x="16" y="0"/>
                        </a:cubicBezTo>
                        <a:cubicBezTo>
                          <a:pt x="15" y="0"/>
                          <a:pt x="14" y="1"/>
                          <a:pt x="14" y="2"/>
                        </a:cubicBezTo>
                        <a:cubicBezTo>
                          <a:pt x="14" y="5"/>
                          <a:pt x="14" y="5"/>
                          <a:pt x="14" y="5"/>
                        </a:cubicBezTo>
                        <a:cubicBezTo>
                          <a:pt x="8" y="5"/>
                          <a:pt x="8" y="5"/>
                          <a:pt x="8" y="5"/>
                        </a:cubicBezTo>
                        <a:cubicBezTo>
                          <a:pt x="3" y="5"/>
                          <a:pt x="0" y="8"/>
                          <a:pt x="0" y="13"/>
                        </a:cubicBezTo>
                        <a:cubicBezTo>
                          <a:pt x="0" y="59"/>
                          <a:pt x="0" y="59"/>
                          <a:pt x="0" y="59"/>
                        </a:cubicBezTo>
                        <a:cubicBezTo>
                          <a:pt x="0" y="63"/>
                          <a:pt x="3" y="67"/>
                          <a:pt x="8" y="67"/>
                        </a:cubicBezTo>
                        <a:cubicBezTo>
                          <a:pt x="59" y="67"/>
                          <a:pt x="59" y="67"/>
                          <a:pt x="59" y="67"/>
                        </a:cubicBezTo>
                        <a:cubicBezTo>
                          <a:pt x="63" y="67"/>
                          <a:pt x="67" y="63"/>
                          <a:pt x="67" y="59"/>
                        </a:cubicBezTo>
                        <a:cubicBezTo>
                          <a:pt x="67" y="13"/>
                          <a:pt x="67" y="13"/>
                          <a:pt x="67" y="13"/>
                        </a:cubicBezTo>
                        <a:cubicBezTo>
                          <a:pt x="67" y="8"/>
                          <a:pt x="63" y="5"/>
                          <a:pt x="59" y="5"/>
                        </a:cubicBezTo>
                        <a:close/>
                        <a:moveTo>
                          <a:pt x="63" y="59"/>
                        </a:moveTo>
                        <a:cubicBezTo>
                          <a:pt x="63" y="61"/>
                          <a:pt x="61" y="63"/>
                          <a:pt x="59" y="63"/>
                        </a:cubicBezTo>
                        <a:cubicBezTo>
                          <a:pt x="8" y="63"/>
                          <a:pt x="8" y="63"/>
                          <a:pt x="8" y="63"/>
                        </a:cubicBezTo>
                        <a:cubicBezTo>
                          <a:pt x="5" y="63"/>
                          <a:pt x="3" y="61"/>
                          <a:pt x="3" y="59"/>
                        </a:cubicBezTo>
                        <a:cubicBezTo>
                          <a:pt x="3" y="21"/>
                          <a:pt x="3" y="21"/>
                          <a:pt x="3" y="21"/>
                        </a:cubicBezTo>
                        <a:cubicBezTo>
                          <a:pt x="63" y="21"/>
                          <a:pt x="63" y="21"/>
                          <a:pt x="63" y="21"/>
                        </a:cubicBezTo>
                        <a:lnTo>
                          <a:pt x="63" y="59"/>
                        </a:lnTo>
                        <a:close/>
                        <a:moveTo>
                          <a:pt x="63" y="17"/>
                        </a:moveTo>
                        <a:cubicBezTo>
                          <a:pt x="3" y="17"/>
                          <a:pt x="3" y="17"/>
                          <a:pt x="3" y="17"/>
                        </a:cubicBezTo>
                        <a:cubicBezTo>
                          <a:pt x="3" y="13"/>
                          <a:pt x="3" y="13"/>
                          <a:pt x="3" y="13"/>
                        </a:cubicBezTo>
                        <a:cubicBezTo>
                          <a:pt x="3" y="10"/>
                          <a:pt x="5" y="8"/>
                          <a:pt x="8" y="8"/>
                        </a:cubicBezTo>
                        <a:cubicBezTo>
                          <a:pt x="14" y="8"/>
                          <a:pt x="14" y="8"/>
                          <a:pt x="14" y="8"/>
                        </a:cubicBezTo>
                        <a:cubicBezTo>
                          <a:pt x="14" y="12"/>
                          <a:pt x="14" y="12"/>
                          <a:pt x="14" y="12"/>
                        </a:cubicBezTo>
                        <a:cubicBezTo>
                          <a:pt x="14" y="13"/>
                          <a:pt x="15" y="14"/>
                          <a:pt x="16" y="14"/>
                        </a:cubicBezTo>
                        <a:cubicBezTo>
                          <a:pt x="17" y="14"/>
                          <a:pt x="18" y="13"/>
                          <a:pt x="18" y="12"/>
                        </a:cubicBezTo>
                        <a:cubicBezTo>
                          <a:pt x="18" y="8"/>
                          <a:pt x="18" y="8"/>
                          <a:pt x="18" y="8"/>
                        </a:cubicBezTo>
                        <a:cubicBezTo>
                          <a:pt x="49" y="8"/>
                          <a:pt x="49" y="8"/>
                          <a:pt x="49" y="8"/>
                        </a:cubicBezTo>
                        <a:cubicBezTo>
                          <a:pt x="49" y="12"/>
                          <a:pt x="49" y="12"/>
                          <a:pt x="49" y="12"/>
                        </a:cubicBezTo>
                        <a:cubicBezTo>
                          <a:pt x="49" y="13"/>
                          <a:pt x="49" y="14"/>
                          <a:pt x="50" y="14"/>
                        </a:cubicBezTo>
                        <a:cubicBezTo>
                          <a:pt x="51" y="14"/>
                          <a:pt x="52" y="13"/>
                          <a:pt x="52" y="12"/>
                        </a:cubicBezTo>
                        <a:cubicBezTo>
                          <a:pt x="52" y="8"/>
                          <a:pt x="52" y="8"/>
                          <a:pt x="52" y="8"/>
                        </a:cubicBezTo>
                        <a:cubicBezTo>
                          <a:pt x="59" y="8"/>
                          <a:pt x="59" y="8"/>
                          <a:pt x="59" y="8"/>
                        </a:cubicBezTo>
                        <a:cubicBezTo>
                          <a:pt x="61" y="8"/>
                          <a:pt x="63" y="10"/>
                          <a:pt x="63" y="13"/>
                        </a:cubicBezTo>
                        <a:lnTo>
                          <a:pt x="6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80" name="Freeform 210"/>
                  <p:cNvSpPr>
                    <a:spLocks noEditPoints="1"/>
                  </p:cNvSpPr>
                  <p:nvPr/>
                </p:nvSpPr>
                <p:spPr bwMode="auto">
                  <a:xfrm>
                    <a:off x="17253334" y="11936358"/>
                    <a:ext cx="104775" cy="104775"/>
                  </a:xfrm>
                  <a:custGeom>
                    <a:avLst/>
                    <a:gdLst>
                      <a:gd name="T0" fmla="*/ 1 w 11"/>
                      <a:gd name="T1" fmla="*/ 11 h 11"/>
                      <a:gd name="T2" fmla="*/ 10 w 11"/>
                      <a:gd name="T3" fmla="*/ 11 h 11"/>
                      <a:gd name="T4" fmla="*/ 11 w 11"/>
                      <a:gd name="T5" fmla="*/ 10 h 11"/>
                      <a:gd name="T6" fmla="*/ 11 w 11"/>
                      <a:gd name="T7" fmla="*/ 1 h 11"/>
                      <a:gd name="T8" fmla="*/ 10 w 11"/>
                      <a:gd name="T9" fmla="*/ 0 h 11"/>
                      <a:gd name="T10" fmla="*/ 1 w 11"/>
                      <a:gd name="T11" fmla="*/ 0 h 11"/>
                      <a:gd name="T12" fmla="*/ 0 w 11"/>
                      <a:gd name="T13" fmla="*/ 1 h 11"/>
                      <a:gd name="T14" fmla="*/ 0 w 11"/>
                      <a:gd name="T15" fmla="*/ 10 h 11"/>
                      <a:gd name="T16" fmla="*/ 1 w 11"/>
                      <a:gd name="T17" fmla="*/ 11 h 11"/>
                      <a:gd name="T18" fmla="*/ 3 w 11"/>
                      <a:gd name="T19" fmla="*/ 3 h 11"/>
                      <a:gd name="T20" fmla="*/ 8 w 11"/>
                      <a:gd name="T21" fmla="*/ 3 h 11"/>
                      <a:gd name="T22" fmla="*/ 8 w 11"/>
                      <a:gd name="T23" fmla="*/ 9 h 11"/>
                      <a:gd name="T24" fmla="*/ 3 w 11"/>
                      <a:gd name="T25" fmla="*/ 9 h 11"/>
                      <a:gd name="T26" fmla="*/ 3 w 11"/>
                      <a:gd name="T2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1" y="11"/>
                        </a:moveTo>
                        <a:cubicBezTo>
                          <a:pt x="10" y="11"/>
                          <a:pt x="10" y="11"/>
                          <a:pt x="10" y="11"/>
                        </a:cubicBezTo>
                        <a:cubicBezTo>
                          <a:pt x="10" y="11"/>
                          <a:pt x="11" y="10"/>
                          <a:pt x="11" y="10"/>
                        </a:cubicBezTo>
                        <a:cubicBezTo>
                          <a:pt x="11" y="1"/>
                          <a:pt x="11" y="1"/>
                          <a:pt x="11" y="1"/>
                        </a:cubicBezTo>
                        <a:cubicBezTo>
                          <a:pt x="11" y="1"/>
                          <a:pt x="10" y="0"/>
                          <a:pt x="10" y="0"/>
                        </a:cubicBezTo>
                        <a:cubicBezTo>
                          <a:pt x="1" y="0"/>
                          <a:pt x="1" y="0"/>
                          <a:pt x="1" y="0"/>
                        </a:cubicBezTo>
                        <a:cubicBezTo>
                          <a:pt x="1" y="0"/>
                          <a:pt x="0" y="1"/>
                          <a:pt x="0" y="1"/>
                        </a:cubicBezTo>
                        <a:cubicBezTo>
                          <a:pt x="0" y="10"/>
                          <a:pt x="0" y="10"/>
                          <a:pt x="0" y="10"/>
                        </a:cubicBezTo>
                        <a:cubicBezTo>
                          <a:pt x="0" y="10"/>
                          <a:pt x="1" y="11"/>
                          <a:pt x="1" y="11"/>
                        </a:cubicBezTo>
                        <a:close/>
                        <a:moveTo>
                          <a:pt x="3" y="3"/>
                        </a:moveTo>
                        <a:cubicBezTo>
                          <a:pt x="8" y="3"/>
                          <a:pt x="8" y="3"/>
                          <a:pt x="8" y="3"/>
                        </a:cubicBezTo>
                        <a:cubicBezTo>
                          <a:pt x="8" y="9"/>
                          <a:pt x="8" y="9"/>
                          <a:pt x="8" y="9"/>
                        </a:cubicBezTo>
                        <a:cubicBezTo>
                          <a:pt x="3" y="9"/>
                          <a:pt x="3" y="9"/>
                          <a:pt x="3" y="9"/>
                        </a:cubicBez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81" name="Freeform 211"/>
                  <p:cNvSpPr>
                    <a:spLocks noEditPoints="1"/>
                  </p:cNvSpPr>
                  <p:nvPr/>
                </p:nvSpPr>
                <p:spPr bwMode="auto">
                  <a:xfrm>
                    <a:off x="17396209" y="11936358"/>
                    <a:ext cx="95250" cy="104775"/>
                  </a:xfrm>
                  <a:custGeom>
                    <a:avLst/>
                    <a:gdLst>
                      <a:gd name="T0" fmla="*/ 1 w 10"/>
                      <a:gd name="T1" fmla="*/ 11 h 11"/>
                      <a:gd name="T2" fmla="*/ 9 w 10"/>
                      <a:gd name="T3" fmla="*/ 11 h 11"/>
                      <a:gd name="T4" fmla="*/ 10 w 10"/>
                      <a:gd name="T5" fmla="*/ 10 h 11"/>
                      <a:gd name="T6" fmla="*/ 10 w 10"/>
                      <a:gd name="T7" fmla="*/ 1 h 11"/>
                      <a:gd name="T8" fmla="*/ 9 w 10"/>
                      <a:gd name="T9" fmla="*/ 0 h 11"/>
                      <a:gd name="T10" fmla="*/ 1 w 10"/>
                      <a:gd name="T11" fmla="*/ 0 h 11"/>
                      <a:gd name="T12" fmla="*/ 0 w 10"/>
                      <a:gd name="T13" fmla="*/ 1 h 11"/>
                      <a:gd name="T14" fmla="*/ 0 w 10"/>
                      <a:gd name="T15" fmla="*/ 10 h 11"/>
                      <a:gd name="T16" fmla="*/ 1 w 10"/>
                      <a:gd name="T17" fmla="*/ 11 h 11"/>
                      <a:gd name="T18" fmla="*/ 2 w 10"/>
                      <a:gd name="T19" fmla="*/ 3 h 11"/>
                      <a:gd name="T20" fmla="*/ 8 w 10"/>
                      <a:gd name="T21" fmla="*/ 3 h 11"/>
                      <a:gd name="T22" fmla="*/ 8 w 10"/>
                      <a:gd name="T23" fmla="*/ 9 h 11"/>
                      <a:gd name="T24" fmla="*/ 2 w 10"/>
                      <a:gd name="T25" fmla="*/ 9 h 11"/>
                      <a:gd name="T26" fmla="*/ 2 w 10"/>
                      <a:gd name="T2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1">
                        <a:moveTo>
                          <a:pt x="1" y="11"/>
                        </a:moveTo>
                        <a:cubicBezTo>
                          <a:pt x="9" y="11"/>
                          <a:pt x="9" y="11"/>
                          <a:pt x="9" y="11"/>
                        </a:cubicBezTo>
                        <a:cubicBezTo>
                          <a:pt x="10" y="11"/>
                          <a:pt x="10" y="10"/>
                          <a:pt x="10" y="10"/>
                        </a:cubicBezTo>
                        <a:cubicBezTo>
                          <a:pt x="10" y="1"/>
                          <a:pt x="10" y="1"/>
                          <a:pt x="10" y="1"/>
                        </a:cubicBezTo>
                        <a:cubicBezTo>
                          <a:pt x="10" y="1"/>
                          <a:pt x="10" y="0"/>
                          <a:pt x="9" y="0"/>
                        </a:cubicBezTo>
                        <a:cubicBezTo>
                          <a:pt x="1" y="0"/>
                          <a:pt x="1" y="0"/>
                          <a:pt x="1" y="0"/>
                        </a:cubicBezTo>
                        <a:cubicBezTo>
                          <a:pt x="0" y="0"/>
                          <a:pt x="0" y="1"/>
                          <a:pt x="0" y="1"/>
                        </a:cubicBezTo>
                        <a:cubicBezTo>
                          <a:pt x="0" y="10"/>
                          <a:pt x="0" y="10"/>
                          <a:pt x="0" y="10"/>
                        </a:cubicBezTo>
                        <a:cubicBezTo>
                          <a:pt x="0" y="10"/>
                          <a:pt x="0" y="11"/>
                          <a:pt x="1" y="11"/>
                        </a:cubicBezTo>
                        <a:close/>
                        <a:moveTo>
                          <a:pt x="2" y="3"/>
                        </a:moveTo>
                        <a:cubicBezTo>
                          <a:pt x="8" y="3"/>
                          <a:pt x="8" y="3"/>
                          <a:pt x="8" y="3"/>
                        </a:cubicBezTo>
                        <a:cubicBezTo>
                          <a:pt x="8" y="9"/>
                          <a:pt x="8" y="9"/>
                          <a:pt x="8" y="9"/>
                        </a:cubicBezTo>
                        <a:cubicBezTo>
                          <a:pt x="2" y="9"/>
                          <a:pt x="2" y="9"/>
                          <a:pt x="2" y="9"/>
                        </a:cubicBez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82" name="Freeform 212"/>
                  <p:cNvSpPr>
                    <a:spLocks noEditPoints="1"/>
                  </p:cNvSpPr>
                  <p:nvPr/>
                </p:nvSpPr>
                <p:spPr bwMode="auto">
                  <a:xfrm>
                    <a:off x="17529559" y="11936358"/>
                    <a:ext cx="104775" cy="104775"/>
                  </a:xfrm>
                  <a:custGeom>
                    <a:avLst/>
                    <a:gdLst>
                      <a:gd name="T0" fmla="*/ 2 w 11"/>
                      <a:gd name="T1" fmla="*/ 11 h 11"/>
                      <a:gd name="T2" fmla="*/ 10 w 11"/>
                      <a:gd name="T3" fmla="*/ 11 h 11"/>
                      <a:gd name="T4" fmla="*/ 11 w 11"/>
                      <a:gd name="T5" fmla="*/ 10 h 11"/>
                      <a:gd name="T6" fmla="*/ 11 w 11"/>
                      <a:gd name="T7" fmla="*/ 1 h 11"/>
                      <a:gd name="T8" fmla="*/ 10 w 11"/>
                      <a:gd name="T9" fmla="*/ 0 h 11"/>
                      <a:gd name="T10" fmla="*/ 2 w 11"/>
                      <a:gd name="T11" fmla="*/ 0 h 11"/>
                      <a:gd name="T12" fmla="*/ 0 w 11"/>
                      <a:gd name="T13" fmla="*/ 1 h 11"/>
                      <a:gd name="T14" fmla="*/ 0 w 11"/>
                      <a:gd name="T15" fmla="*/ 10 h 11"/>
                      <a:gd name="T16" fmla="*/ 2 w 11"/>
                      <a:gd name="T17" fmla="*/ 11 h 11"/>
                      <a:gd name="T18" fmla="*/ 3 w 11"/>
                      <a:gd name="T19" fmla="*/ 3 h 11"/>
                      <a:gd name="T20" fmla="*/ 9 w 11"/>
                      <a:gd name="T21" fmla="*/ 3 h 11"/>
                      <a:gd name="T22" fmla="*/ 9 w 11"/>
                      <a:gd name="T23" fmla="*/ 9 h 11"/>
                      <a:gd name="T24" fmla="*/ 3 w 11"/>
                      <a:gd name="T25" fmla="*/ 9 h 11"/>
                      <a:gd name="T26" fmla="*/ 3 w 11"/>
                      <a:gd name="T2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2" y="11"/>
                        </a:moveTo>
                        <a:cubicBezTo>
                          <a:pt x="10" y="11"/>
                          <a:pt x="10" y="11"/>
                          <a:pt x="10" y="11"/>
                        </a:cubicBezTo>
                        <a:cubicBezTo>
                          <a:pt x="10" y="11"/>
                          <a:pt x="11" y="10"/>
                          <a:pt x="11" y="10"/>
                        </a:cubicBezTo>
                        <a:cubicBezTo>
                          <a:pt x="11" y="1"/>
                          <a:pt x="11" y="1"/>
                          <a:pt x="11" y="1"/>
                        </a:cubicBezTo>
                        <a:cubicBezTo>
                          <a:pt x="11" y="1"/>
                          <a:pt x="10" y="0"/>
                          <a:pt x="10" y="0"/>
                        </a:cubicBezTo>
                        <a:cubicBezTo>
                          <a:pt x="2" y="0"/>
                          <a:pt x="2" y="0"/>
                          <a:pt x="2" y="0"/>
                        </a:cubicBezTo>
                        <a:cubicBezTo>
                          <a:pt x="1" y="0"/>
                          <a:pt x="0" y="1"/>
                          <a:pt x="0" y="1"/>
                        </a:cubicBezTo>
                        <a:cubicBezTo>
                          <a:pt x="0" y="10"/>
                          <a:pt x="0" y="10"/>
                          <a:pt x="0" y="10"/>
                        </a:cubicBezTo>
                        <a:cubicBezTo>
                          <a:pt x="0" y="10"/>
                          <a:pt x="1" y="11"/>
                          <a:pt x="2" y="11"/>
                        </a:cubicBezTo>
                        <a:close/>
                        <a:moveTo>
                          <a:pt x="3" y="3"/>
                        </a:moveTo>
                        <a:cubicBezTo>
                          <a:pt x="9" y="3"/>
                          <a:pt x="9" y="3"/>
                          <a:pt x="9" y="3"/>
                        </a:cubicBezTo>
                        <a:cubicBezTo>
                          <a:pt x="9" y="9"/>
                          <a:pt x="9" y="9"/>
                          <a:pt x="9" y="9"/>
                        </a:cubicBezTo>
                        <a:cubicBezTo>
                          <a:pt x="3" y="9"/>
                          <a:pt x="3" y="9"/>
                          <a:pt x="3" y="9"/>
                        </a:cubicBez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83" name="Freeform 213"/>
                  <p:cNvSpPr>
                    <a:spLocks noEditPoints="1"/>
                  </p:cNvSpPr>
                  <p:nvPr/>
                </p:nvSpPr>
                <p:spPr bwMode="auto">
                  <a:xfrm>
                    <a:off x="17253334" y="11803008"/>
                    <a:ext cx="104775" cy="95250"/>
                  </a:xfrm>
                  <a:custGeom>
                    <a:avLst/>
                    <a:gdLst>
                      <a:gd name="T0" fmla="*/ 1 w 11"/>
                      <a:gd name="T1" fmla="*/ 10 h 10"/>
                      <a:gd name="T2" fmla="*/ 10 w 11"/>
                      <a:gd name="T3" fmla="*/ 10 h 10"/>
                      <a:gd name="T4" fmla="*/ 11 w 11"/>
                      <a:gd name="T5" fmla="*/ 9 h 10"/>
                      <a:gd name="T6" fmla="*/ 11 w 11"/>
                      <a:gd name="T7" fmla="*/ 1 h 10"/>
                      <a:gd name="T8" fmla="*/ 10 w 11"/>
                      <a:gd name="T9" fmla="*/ 0 h 10"/>
                      <a:gd name="T10" fmla="*/ 1 w 11"/>
                      <a:gd name="T11" fmla="*/ 0 h 10"/>
                      <a:gd name="T12" fmla="*/ 0 w 11"/>
                      <a:gd name="T13" fmla="*/ 1 h 10"/>
                      <a:gd name="T14" fmla="*/ 0 w 11"/>
                      <a:gd name="T15" fmla="*/ 9 h 10"/>
                      <a:gd name="T16" fmla="*/ 1 w 11"/>
                      <a:gd name="T17" fmla="*/ 10 h 10"/>
                      <a:gd name="T18" fmla="*/ 3 w 11"/>
                      <a:gd name="T19" fmla="*/ 2 h 10"/>
                      <a:gd name="T20" fmla="*/ 8 w 11"/>
                      <a:gd name="T21" fmla="*/ 2 h 10"/>
                      <a:gd name="T22" fmla="*/ 8 w 11"/>
                      <a:gd name="T23" fmla="*/ 8 h 10"/>
                      <a:gd name="T24" fmla="*/ 3 w 11"/>
                      <a:gd name="T25" fmla="*/ 8 h 10"/>
                      <a:gd name="T26" fmla="*/ 3 w 11"/>
                      <a:gd name="T27"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0">
                        <a:moveTo>
                          <a:pt x="1" y="10"/>
                        </a:moveTo>
                        <a:cubicBezTo>
                          <a:pt x="10" y="10"/>
                          <a:pt x="10" y="10"/>
                          <a:pt x="10" y="10"/>
                        </a:cubicBezTo>
                        <a:cubicBezTo>
                          <a:pt x="10" y="10"/>
                          <a:pt x="11" y="10"/>
                          <a:pt x="11" y="9"/>
                        </a:cubicBezTo>
                        <a:cubicBezTo>
                          <a:pt x="11" y="1"/>
                          <a:pt x="11" y="1"/>
                          <a:pt x="11" y="1"/>
                        </a:cubicBezTo>
                        <a:cubicBezTo>
                          <a:pt x="11" y="0"/>
                          <a:pt x="10" y="0"/>
                          <a:pt x="10" y="0"/>
                        </a:cubicBezTo>
                        <a:cubicBezTo>
                          <a:pt x="1" y="0"/>
                          <a:pt x="1" y="0"/>
                          <a:pt x="1" y="0"/>
                        </a:cubicBezTo>
                        <a:cubicBezTo>
                          <a:pt x="1" y="0"/>
                          <a:pt x="0" y="0"/>
                          <a:pt x="0" y="1"/>
                        </a:cubicBezTo>
                        <a:cubicBezTo>
                          <a:pt x="0" y="9"/>
                          <a:pt x="0" y="9"/>
                          <a:pt x="0" y="9"/>
                        </a:cubicBezTo>
                        <a:cubicBezTo>
                          <a:pt x="0" y="10"/>
                          <a:pt x="1" y="10"/>
                          <a:pt x="1" y="10"/>
                        </a:cubicBezTo>
                        <a:close/>
                        <a:moveTo>
                          <a:pt x="3" y="2"/>
                        </a:moveTo>
                        <a:cubicBezTo>
                          <a:pt x="8" y="2"/>
                          <a:pt x="8" y="2"/>
                          <a:pt x="8" y="2"/>
                        </a:cubicBezTo>
                        <a:cubicBezTo>
                          <a:pt x="8" y="8"/>
                          <a:pt x="8" y="8"/>
                          <a:pt x="8" y="8"/>
                        </a:cubicBezTo>
                        <a:cubicBezTo>
                          <a:pt x="3" y="8"/>
                          <a:pt x="3" y="8"/>
                          <a:pt x="3" y="8"/>
                        </a:cubicBez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84" name="Freeform 214"/>
                  <p:cNvSpPr>
                    <a:spLocks noEditPoints="1"/>
                  </p:cNvSpPr>
                  <p:nvPr/>
                </p:nvSpPr>
                <p:spPr bwMode="auto">
                  <a:xfrm>
                    <a:off x="17396209" y="11803008"/>
                    <a:ext cx="95250" cy="95250"/>
                  </a:xfrm>
                  <a:custGeom>
                    <a:avLst/>
                    <a:gdLst>
                      <a:gd name="T0" fmla="*/ 1 w 10"/>
                      <a:gd name="T1" fmla="*/ 10 h 10"/>
                      <a:gd name="T2" fmla="*/ 9 w 10"/>
                      <a:gd name="T3" fmla="*/ 10 h 10"/>
                      <a:gd name="T4" fmla="*/ 10 w 10"/>
                      <a:gd name="T5" fmla="*/ 9 h 10"/>
                      <a:gd name="T6" fmla="*/ 10 w 10"/>
                      <a:gd name="T7" fmla="*/ 1 h 10"/>
                      <a:gd name="T8" fmla="*/ 9 w 10"/>
                      <a:gd name="T9" fmla="*/ 0 h 10"/>
                      <a:gd name="T10" fmla="*/ 1 w 10"/>
                      <a:gd name="T11" fmla="*/ 0 h 10"/>
                      <a:gd name="T12" fmla="*/ 0 w 10"/>
                      <a:gd name="T13" fmla="*/ 1 h 10"/>
                      <a:gd name="T14" fmla="*/ 0 w 10"/>
                      <a:gd name="T15" fmla="*/ 9 h 10"/>
                      <a:gd name="T16" fmla="*/ 1 w 10"/>
                      <a:gd name="T17" fmla="*/ 10 h 10"/>
                      <a:gd name="T18" fmla="*/ 2 w 10"/>
                      <a:gd name="T19" fmla="*/ 2 h 10"/>
                      <a:gd name="T20" fmla="*/ 8 w 10"/>
                      <a:gd name="T21" fmla="*/ 2 h 10"/>
                      <a:gd name="T22" fmla="*/ 8 w 10"/>
                      <a:gd name="T23" fmla="*/ 8 h 10"/>
                      <a:gd name="T24" fmla="*/ 2 w 10"/>
                      <a:gd name="T25" fmla="*/ 8 h 10"/>
                      <a:gd name="T26" fmla="*/ 2 w 10"/>
                      <a:gd name="T27"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0">
                        <a:moveTo>
                          <a:pt x="1" y="10"/>
                        </a:moveTo>
                        <a:cubicBezTo>
                          <a:pt x="9" y="10"/>
                          <a:pt x="9" y="10"/>
                          <a:pt x="9" y="10"/>
                        </a:cubicBezTo>
                        <a:cubicBezTo>
                          <a:pt x="10" y="10"/>
                          <a:pt x="10" y="10"/>
                          <a:pt x="10" y="9"/>
                        </a:cubicBezTo>
                        <a:cubicBezTo>
                          <a:pt x="10" y="1"/>
                          <a:pt x="10" y="1"/>
                          <a:pt x="10" y="1"/>
                        </a:cubicBezTo>
                        <a:cubicBezTo>
                          <a:pt x="10" y="0"/>
                          <a:pt x="10" y="0"/>
                          <a:pt x="9" y="0"/>
                        </a:cubicBezTo>
                        <a:cubicBezTo>
                          <a:pt x="1" y="0"/>
                          <a:pt x="1" y="0"/>
                          <a:pt x="1" y="0"/>
                        </a:cubicBezTo>
                        <a:cubicBezTo>
                          <a:pt x="0" y="0"/>
                          <a:pt x="0" y="0"/>
                          <a:pt x="0" y="1"/>
                        </a:cubicBezTo>
                        <a:cubicBezTo>
                          <a:pt x="0" y="9"/>
                          <a:pt x="0" y="9"/>
                          <a:pt x="0" y="9"/>
                        </a:cubicBezTo>
                        <a:cubicBezTo>
                          <a:pt x="0" y="10"/>
                          <a:pt x="0" y="10"/>
                          <a:pt x="1" y="10"/>
                        </a:cubicBezTo>
                        <a:close/>
                        <a:moveTo>
                          <a:pt x="2" y="2"/>
                        </a:moveTo>
                        <a:cubicBezTo>
                          <a:pt x="8" y="2"/>
                          <a:pt x="8" y="2"/>
                          <a:pt x="8" y="2"/>
                        </a:cubicBezTo>
                        <a:cubicBezTo>
                          <a:pt x="8" y="8"/>
                          <a:pt x="8" y="8"/>
                          <a:pt x="8" y="8"/>
                        </a:cubicBezTo>
                        <a:cubicBezTo>
                          <a:pt x="2" y="8"/>
                          <a:pt x="2" y="8"/>
                          <a:pt x="2" y="8"/>
                        </a:cubicBez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85" name="Freeform 215"/>
                  <p:cNvSpPr>
                    <a:spLocks noEditPoints="1"/>
                  </p:cNvSpPr>
                  <p:nvPr/>
                </p:nvSpPr>
                <p:spPr bwMode="auto">
                  <a:xfrm>
                    <a:off x="17529559" y="11803008"/>
                    <a:ext cx="104775" cy="95250"/>
                  </a:xfrm>
                  <a:custGeom>
                    <a:avLst/>
                    <a:gdLst>
                      <a:gd name="T0" fmla="*/ 2 w 11"/>
                      <a:gd name="T1" fmla="*/ 10 h 10"/>
                      <a:gd name="T2" fmla="*/ 10 w 11"/>
                      <a:gd name="T3" fmla="*/ 10 h 10"/>
                      <a:gd name="T4" fmla="*/ 11 w 11"/>
                      <a:gd name="T5" fmla="*/ 9 h 10"/>
                      <a:gd name="T6" fmla="*/ 11 w 11"/>
                      <a:gd name="T7" fmla="*/ 1 h 10"/>
                      <a:gd name="T8" fmla="*/ 10 w 11"/>
                      <a:gd name="T9" fmla="*/ 0 h 10"/>
                      <a:gd name="T10" fmla="*/ 2 w 11"/>
                      <a:gd name="T11" fmla="*/ 0 h 10"/>
                      <a:gd name="T12" fmla="*/ 0 w 11"/>
                      <a:gd name="T13" fmla="*/ 1 h 10"/>
                      <a:gd name="T14" fmla="*/ 0 w 11"/>
                      <a:gd name="T15" fmla="*/ 9 h 10"/>
                      <a:gd name="T16" fmla="*/ 2 w 11"/>
                      <a:gd name="T17" fmla="*/ 10 h 10"/>
                      <a:gd name="T18" fmla="*/ 3 w 11"/>
                      <a:gd name="T19" fmla="*/ 2 h 10"/>
                      <a:gd name="T20" fmla="*/ 9 w 11"/>
                      <a:gd name="T21" fmla="*/ 2 h 10"/>
                      <a:gd name="T22" fmla="*/ 9 w 11"/>
                      <a:gd name="T23" fmla="*/ 8 h 10"/>
                      <a:gd name="T24" fmla="*/ 3 w 11"/>
                      <a:gd name="T25" fmla="*/ 8 h 10"/>
                      <a:gd name="T26" fmla="*/ 3 w 11"/>
                      <a:gd name="T27"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0">
                        <a:moveTo>
                          <a:pt x="2" y="10"/>
                        </a:moveTo>
                        <a:cubicBezTo>
                          <a:pt x="10" y="10"/>
                          <a:pt x="10" y="10"/>
                          <a:pt x="10" y="10"/>
                        </a:cubicBezTo>
                        <a:cubicBezTo>
                          <a:pt x="10" y="10"/>
                          <a:pt x="11" y="10"/>
                          <a:pt x="11" y="9"/>
                        </a:cubicBezTo>
                        <a:cubicBezTo>
                          <a:pt x="11" y="1"/>
                          <a:pt x="11" y="1"/>
                          <a:pt x="11" y="1"/>
                        </a:cubicBezTo>
                        <a:cubicBezTo>
                          <a:pt x="11" y="0"/>
                          <a:pt x="10" y="0"/>
                          <a:pt x="10" y="0"/>
                        </a:cubicBezTo>
                        <a:cubicBezTo>
                          <a:pt x="2" y="0"/>
                          <a:pt x="2" y="0"/>
                          <a:pt x="2" y="0"/>
                        </a:cubicBezTo>
                        <a:cubicBezTo>
                          <a:pt x="1" y="0"/>
                          <a:pt x="0" y="0"/>
                          <a:pt x="0" y="1"/>
                        </a:cubicBezTo>
                        <a:cubicBezTo>
                          <a:pt x="0" y="9"/>
                          <a:pt x="0" y="9"/>
                          <a:pt x="0" y="9"/>
                        </a:cubicBezTo>
                        <a:cubicBezTo>
                          <a:pt x="0" y="10"/>
                          <a:pt x="1" y="10"/>
                          <a:pt x="2" y="10"/>
                        </a:cubicBezTo>
                        <a:close/>
                        <a:moveTo>
                          <a:pt x="3" y="2"/>
                        </a:moveTo>
                        <a:cubicBezTo>
                          <a:pt x="9" y="2"/>
                          <a:pt x="9" y="2"/>
                          <a:pt x="9" y="2"/>
                        </a:cubicBezTo>
                        <a:cubicBezTo>
                          <a:pt x="9" y="8"/>
                          <a:pt x="9" y="8"/>
                          <a:pt x="9" y="8"/>
                        </a:cubicBezTo>
                        <a:cubicBezTo>
                          <a:pt x="3" y="8"/>
                          <a:pt x="3" y="8"/>
                          <a:pt x="3" y="8"/>
                        </a:cubicBez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grpSp>
        </p:grpSp>
        <p:grpSp>
          <p:nvGrpSpPr>
            <p:cNvPr id="16" name="Group 15"/>
            <p:cNvGrpSpPr/>
            <p:nvPr/>
          </p:nvGrpSpPr>
          <p:grpSpPr>
            <a:xfrm>
              <a:off x="9472888" y="4644733"/>
              <a:ext cx="6210423" cy="6178077"/>
              <a:chOff x="8043456" y="2667000"/>
              <a:chExt cx="6210423" cy="6178077"/>
            </a:xfrm>
          </p:grpSpPr>
          <p:pic>
            <p:nvPicPr>
              <p:cNvPr id="71" name="Picture 7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43456" y="2667000"/>
                <a:ext cx="6210423" cy="6178077"/>
              </a:xfrm>
              <a:prstGeom prst="rect">
                <a:avLst/>
              </a:prstGeom>
            </p:spPr>
          </p:pic>
          <p:grpSp>
            <p:nvGrpSpPr>
              <p:cNvPr id="86" name="Group 85"/>
              <p:cNvGrpSpPr/>
              <p:nvPr/>
            </p:nvGrpSpPr>
            <p:grpSpPr>
              <a:xfrm>
                <a:off x="9203786" y="3966195"/>
                <a:ext cx="4011102" cy="4011102"/>
                <a:chOff x="5684837" y="8229600"/>
                <a:chExt cx="5452844" cy="5452844"/>
              </a:xfrm>
            </p:grpSpPr>
            <p:pic>
              <p:nvPicPr>
                <p:cNvPr id="87" name="Picture 8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84837" y="8229600"/>
                  <a:ext cx="5452844" cy="5452844"/>
                </a:xfrm>
                <a:prstGeom prst="rect">
                  <a:avLst/>
                </a:prstGeom>
              </p:spPr>
            </p:pic>
            <p:sp>
              <p:nvSpPr>
                <p:cNvPr id="88" name="Rectangle 139"/>
                <p:cNvSpPr/>
                <p:nvPr/>
              </p:nvSpPr>
              <p:spPr>
                <a:xfrm>
                  <a:off x="6974600" y="8995646"/>
                  <a:ext cx="3019661" cy="30204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p>
              </p:txBody>
            </p:sp>
            <p:sp>
              <p:nvSpPr>
                <p:cNvPr id="89" name="Freeform 102"/>
                <p:cNvSpPr>
                  <a:spLocks noEditPoints="1"/>
                </p:cNvSpPr>
                <p:nvPr/>
              </p:nvSpPr>
              <p:spPr bwMode="auto">
                <a:xfrm>
                  <a:off x="7782973" y="9762392"/>
                  <a:ext cx="1483264" cy="1372573"/>
                </a:xfrm>
                <a:custGeom>
                  <a:avLst/>
                  <a:gdLst>
                    <a:gd name="T0" fmla="*/ 59 w 67"/>
                    <a:gd name="T1" fmla="*/ 44 h 62"/>
                    <a:gd name="T2" fmla="*/ 59 w 67"/>
                    <a:gd name="T3" fmla="*/ 35 h 62"/>
                    <a:gd name="T4" fmla="*/ 58 w 67"/>
                    <a:gd name="T5" fmla="*/ 33 h 62"/>
                    <a:gd name="T6" fmla="*/ 53 w 67"/>
                    <a:gd name="T7" fmla="*/ 33 h 62"/>
                    <a:gd name="T8" fmla="*/ 50 w 67"/>
                    <a:gd name="T9" fmla="*/ 33 h 62"/>
                    <a:gd name="T10" fmla="*/ 35 w 67"/>
                    <a:gd name="T11" fmla="*/ 33 h 62"/>
                    <a:gd name="T12" fmla="*/ 35 w 67"/>
                    <a:gd name="T13" fmla="*/ 19 h 62"/>
                    <a:gd name="T14" fmla="*/ 43 w 67"/>
                    <a:gd name="T15" fmla="*/ 10 h 62"/>
                    <a:gd name="T16" fmla="*/ 34 w 67"/>
                    <a:gd name="T17" fmla="*/ 0 h 62"/>
                    <a:gd name="T18" fmla="*/ 24 w 67"/>
                    <a:gd name="T19" fmla="*/ 10 h 62"/>
                    <a:gd name="T20" fmla="*/ 32 w 67"/>
                    <a:gd name="T21" fmla="*/ 19 h 62"/>
                    <a:gd name="T22" fmla="*/ 32 w 67"/>
                    <a:gd name="T23" fmla="*/ 33 h 62"/>
                    <a:gd name="T24" fmla="*/ 10 w 67"/>
                    <a:gd name="T25" fmla="*/ 33 h 62"/>
                    <a:gd name="T26" fmla="*/ 8 w 67"/>
                    <a:gd name="T27" fmla="*/ 35 h 62"/>
                    <a:gd name="T28" fmla="*/ 8 w 67"/>
                    <a:gd name="T29" fmla="*/ 44 h 62"/>
                    <a:gd name="T30" fmla="*/ 0 w 67"/>
                    <a:gd name="T31" fmla="*/ 53 h 62"/>
                    <a:gd name="T32" fmla="*/ 10 w 67"/>
                    <a:gd name="T33" fmla="*/ 62 h 62"/>
                    <a:gd name="T34" fmla="*/ 19 w 67"/>
                    <a:gd name="T35" fmla="*/ 53 h 62"/>
                    <a:gd name="T36" fmla="*/ 11 w 67"/>
                    <a:gd name="T37" fmla="*/ 44 h 62"/>
                    <a:gd name="T38" fmla="*/ 11 w 67"/>
                    <a:gd name="T39" fmla="*/ 36 h 62"/>
                    <a:gd name="T40" fmla="*/ 32 w 67"/>
                    <a:gd name="T41" fmla="*/ 36 h 62"/>
                    <a:gd name="T42" fmla="*/ 32 w 67"/>
                    <a:gd name="T43" fmla="*/ 44 h 62"/>
                    <a:gd name="T44" fmla="*/ 24 w 67"/>
                    <a:gd name="T45" fmla="*/ 53 h 62"/>
                    <a:gd name="T46" fmla="*/ 34 w 67"/>
                    <a:gd name="T47" fmla="*/ 62 h 62"/>
                    <a:gd name="T48" fmla="*/ 43 w 67"/>
                    <a:gd name="T49" fmla="*/ 53 h 62"/>
                    <a:gd name="T50" fmla="*/ 35 w 67"/>
                    <a:gd name="T51" fmla="*/ 44 h 62"/>
                    <a:gd name="T52" fmla="*/ 35 w 67"/>
                    <a:gd name="T53" fmla="*/ 36 h 62"/>
                    <a:gd name="T54" fmla="*/ 50 w 67"/>
                    <a:gd name="T55" fmla="*/ 36 h 62"/>
                    <a:gd name="T56" fmla="*/ 53 w 67"/>
                    <a:gd name="T57" fmla="*/ 36 h 62"/>
                    <a:gd name="T58" fmla="*/ 56 w 67"/>
                    <a:gd name="T59" fmla="*/ 36 h 62"/>
                    <a:gd name="T60" fmla="*/ 56 w 67"/>
                    <a:gd name="T61" fmla="*/ 44 h 62"/>
                    <a:gd name="T62" fmla="*/ 48 w 67"/>
                    <a:gd name="T63" fmla="*/ 53 h 62"/>
                    <a:gd name="T64" fmla="*/ 58 w 67"/>
                    <a:gd name="T65" fmla="*/ 62 h 62"/>
                    <a:gd name="T66" fmla="*/ 67 w 67"/>
                    <a:gd name="T67" fmla="*/ 53 h 62"/>
                    <a:gd name="T68" fmla="*/ 59 w 67"/>
                    <a:gd name="T69" fmla="*/ 44 h 62"/>
                    <a:gd name="T70" fmla="*/ 28 w 67"/>
                    <a:gd name="T71" fmla="*/ 10 h 62"/>
                    <a:gd name="T72" fmla="*/ 34 w 67"/>
                    <a:gd name="T73" fmla="*/ 4 h 62"/>
                    <a:gd name="T74" fmla="*/ 39 w 67"/>
                    <a:gd name="T75" fmla="*/ 10 h 62"/>
                    <a:gd name="T76" fmla="*/ 34 w 67"/>
                    <a:gd name="T77" fmla="*/ 15 h 62"/>
                    <a:gd name="T78" fmla="*/ 28 w 67"/>
                    <a:gd name="T79" fmla="*/ 10 h 62"/>
                    <a:gd name="T80" fmla="*/ 15 w 67"/>
                    <a:gd name="T81" fmla="*/ 53 h 62"/>
                    <a:gd name="T82" fmla="*/ 10 w 67"/>
                    <a:gd name="T83" fmla="*/ 58 h 62"/>
                    <a:gd name="T84" fmla="*/ 4 w 67"/>
                    <a:gd name="T85" fmla="*/ 53 h 62"/>
                    <a:gd name="T86" fmla="*/ 10 w 67"/>
                    <a:gd name="T87" fmla="*/ 47 h 62"/>
                    <a:gd name="T88" fmla="*/ 15 w 67"/>
                    <a:gd name="T89" fmla="*/ 53 h 62"/>
                    <a:gd name="T90" fmla="*/ 39 w 67"/>
                    <a:gd name="T91" fmla="*/ 53 h 62"/>
                    <a:gd name="T92" fmla="*/ 34 w 67"/>
                    <a:gd name="T93" fmla="*/ 58 h 62"/>
                    <a:gd name="T94" fmla="*/ 28 w 67"/>
                    <a:gd name="T95" fmla="*/ 53 h 62"/>
                    <a:gd name="T96" fmla="*/ 34 w 67"/>
                    <a:gd name="T97" fmla="*/ 47 h 62"/>
                    <a:gd name="T98" fmla="*/ 39 w 67"/>
                    <a:gd name="T99" fmla="*/ 53 h 62"/>
                    <a:gd name="T100" fmla="*/ 58 w 67"/>
                    <a:gd name="T101" fmla="*/ 58 h 62"/>
                    <a:gd name="T102" fmla="*/ 52 w 67"/>
                    <a:gd name="T103" fmla="*/ 53 h 62"/>
                    <a:gd name="T104" fmla="*/ 58 w 67"/>
                    <a:gd name="T105" fmla="*/ 47 h 62"/>
                    <a:gd name="T106" fmla="*/ 63 w 67"/>
                    <a:gd name="T107" fmla="*/ 53 h 62"/>
                    <a:gd name="T108" fmla="*/ 58 w 67"/>
                    <a:gd name="T109" fmla="*/ 5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7" h="62">
                      <a:moveTo>
                        <a:pt x="59" y="44"/>
                      </a:moveTo>
                      <a:cubicBezTo>
                        <a:pt x="59" y="35"/>
                        <a:pt x="59" y="35"/>
                        <a:pt x="59" y="35"/>
                      </a:cubicBezTo>
                      <a:cubicBezTo>
                        <a:pt x="59" y="34"/>
                        <a:pt x="59" y="33"/>
                        <a:pt x="58" y="33"/>
                      </a:cubicBezTo>
                      <a:cubicBezTo>
                        <a:pt x="53" y="33"/>
                        <a:pt x="53" y="33"/>
                        <a:pt x="53" y="33"/>
                      </a:cubicBezTo>
                      <a:cubicBezTo>
                        <a:pt x="50" y="33"/>
                        <a:pt x="50" y="33"/>
                        <a:pt x="50" y="33"/>
                      </a:cubicBezTo>
                      <a:cubicBezTo>
                        <a:pt x="35" y="33"/>
                        <a:pt x="35" y="33"/>
                        <a:pt x="35" y="33"/>
                      </a:cubicBezTo>
                      <a:cubicBezTo>
                        <a:pt x="35" y="19"/>
                        <a:pt x="35" y="19"/>
                        <a:pt x="35" y="19"/>
                      </a:cubicBezTo>
                      <a:cubicBezTo>
                        <a:pt x="40" y="18"/>
                        <a:pt x="43" y="14"/>
                        <a:pt x="43" y="10"/>
                      </a:cubicBezTo>
                      <a:cubicBezTo>
                        <a:pt x="43" y="4"/>
                        <a:pt x="39" y="0"/>
                        <a:pt x="34" y="0"/>
                      </a:cubicBezTo>
                      <a:cubicBezTo>
                        <a:pt x="29" y="0"/>
                        <a:pt x="24" y="4"/>
                        <a:pt x="24" y="10"/>
                      </a:cubicBezTo>
                      <a:cubicBezTo>
                        <a:pt x="24" y="14"/>
                        <a:pt x="28" y="18"/>
                        <a:pt x="32" y="19"/>
                      </a:cubicBezTo>
                      <a:cubicBezTo>
                        <a:pt x="32" y="33"/>
                        <a:pt x="32" y="33"/>
                        <a:pt x="32" y="33"/>
                      </a:cubicBezTo>
                      <a:cubicBezTo>
                        <a:pt x="10" y="33"/>
                        <a:pt x="10" y="33"/>
                        <a:pt x="10" y="33"/>
                      </a:cubicBezTo>
                      <a:cubicBezTo>
                        <a:pt x="9" y="33"/>
                        <a:pt x="8" y="34"/>
                        <a:pt x="8" y="35"/>
                      </a:cubicBezTo>
                      <a:cubicBezTo>
                        <a:pt x="8" y="44"/>
                        <a:pt x="8" y="44"/>
                        <a:pt x="8" y="44"/>
                      </a:cubicBezTo>
                      <a:cubicBezTo>
                        <a:pt x="4" y="44"/>
                        <a:pt x="0" y="48"/>
                        <a:pt x="0" y="53"/>
                      </a:cubicBezTo>
                      <a:cubicBezTo>
                        <a:pt x="0" y="58"/>
                        <a:pt x="4" y="62"/>
                        <a:pt x="10" y="62"/>
                      </a:cubicBezTo>
                      <a:cubicBezTo>
                        <a:pt x="15" y="62"/>
                        <a:pt x="19" y="58"/>
                        <a:pt x="19" y="53"/>
                      </a:cubicBezTo>
                      <a:cubicBezTo>
                        <a:pt x="19" y="48"/>
                        <a:pt x="16" y="44"/>
                        <a:pt x="11" y="44"/>
                      </a:cubicBezTo>
                      <a:cubicBezTo>
                        <a:pt x="11" y="36"/>
                        <a:pt x="11" y="36"/>
                        <a:pt x="11" y="36"/>
                      </a:cubicBezTo>
                      <a:cubicBezTo>
                        <a:pt x="32" y="36"/>
                        <a:pt x="32" y="36"/>
                        <a:pt x="32" y="36"/>
                      </a:cubicBezTo>
                      <a:cubicBezTo>
                        <a:pt x="32" y="44"/>
                        <a:pt x="32" y="44"/>
                        <a:pt x="32" y="44"/>
                      </a:cubicBezTo>
                      <a:cubicBezTo>
                        <a:pt x="28" y="44"/>
                        <a:pt x="24" y="48"/>
                        <a:pt x="24" y="53"/>
                      </a:cubicBezTo>
                      <a:cubicBezTo>
                        <a:pt x="24" y="58"/>
                        <a:pt x="29" y="62"/>
                        <a:pt x="34" y="62"/>
                      </a:cubicBezTo>
                      <a:cubicBezTo>
                        <a:pt x="39" y="62"/>
                        <a:pt x="43" y="58"/>
                        <a:pt x="43" y="53"/>
                      </a:cubicBezTo>
                      <a:cubicBezTo>
                        <a:pt x="43" y="48"/>
                        <a:pt x="40" y="44"/>
                        <a:pt x="35" y="44"/>
                      </a:cubicBezTo>
                      <a:cubicBezTo>
                        <a:pt x="35" y="36"/>
                        <a:pt x="35" y="36"/>
                        <a:pt x="35" y="36"/>
                      </a:cubicBezTo>
                      <a:cubicBezTo>
                        <a:pt x="50" y="36"/>
                        <a:pt x="50" y="36"/>
                        <a:pt x="50" y="36"/>
                      </a:cubicBezTo>
                      <a:cubicBezTo>
                        <a:pt x="53" y="36"/>
                        <a:pt x="53" y="36"/>
                        <a:pt x="53" y="36"/>
                      </a:cubicBezTo>
                      <a:cubicBezTo>
                        <a:pt x="56" y="36"/>
                        <a:pt x="56" y="36"/>
                        <a:pt x="56" y="36"/>
                      </a:cubicBezTo>
                      <a:cubicBezTo>
                        <a:pt x="56" y="44"/>
                        <a:pt x="56" y="44"/>
                        <a:pt x="56" y="44"/>
                      </a:cubicBezTo>
                      <a:cubicBezTo>
                        <a:pt x="52" y="44"/>
                        <a:pt x="48" y="48"/>
                        <a:pt x="48" y="53"/>
                      </a:cubicBezTo>
                      <a:cubicBezTo>
                        <a:pt x="48" y="58"/>
                        <a:pt x="53" y="62"/>
                        <a:pt x="58" y="62"/>
                      </a:cubicBezTo>
                      <a:cubicBezTo>
                        <a:pt x="63" y="62"/>
                        <a:pt x="67" y="58"/>
                        <a:pt x="67" y="53"/>
                      </a:cubicBezTo>
                      <a:cubicBezTo>
                        <a:pt x="67" y="48"/>
                        <a:pt x="64" y="44"/>
                        <a:pt x="59" y="44"/>
                      </a:cubicBezTo>
                      <a:close/>
                      <a:moveTo>
                        <a:pt x="28" y="10"/>
                      </a:moveTo>
                      <a:cubicBezTo>
                        <a:pt x="28" y="6"/>
                        <a:pt x="31" y="4"/>
                        <a:pt x="34" y="4"/>
                      </a:cubicBezTo>
                      <a:cubicBezTo>
                        <a:pt x="37" y="4"/>
                        <a:pt x="39" y="6"/>
                        <a:pt x="39" y="10"/>
                      </a:cubicBezTo>
                      <a:cubicBezTo>
                        <a:pt x="39" y="13"/>
                        <a:pt x="37" y="15"/>
                        <a:pt x="34" y="15"/>
                      </a:cubicBezTo>
                      <a:cubicBezTo>
                        <a:pt x="31" y="15"/>
                        <a:pt x="28" y="13"/>
                        <a:pt x="28" y="10"/>
                      </a:cubicBezTo>
                      <a:close/>
                      <a:moveTo>
                        <a:pt x="15" y="53"/>
                      </a:moveTo>
                      <a:cubicBezTo>
                        <a:pt x="15" y="56"/>
                        <a:pt x="13" y="58"/>
                        <a:pt x="10" y="58"/>
                      </a:cubicBezTo>
                      <a:cubicBezTo>
                        <a:pt x="6" y="58"/>
                        <a:pt x="4" y="56"/>
                        <a:pt x="4" y="53"/>
                      </a:cubicBezTo>
                      <a:cubicBezTo>
                        <a:pt x="4" y="50"/>
                        <a:pt x="6" y="47"/>
                        <a:pt x="10" y="47"/>
                      </a:cubicBezTo>
                      <a:cubicBezTo>
                        <a:pt x="13" y="47"/>
                        <a:pt x="15" y="50"/>
                        <a:pt x="15" y="53"/>
                      </a:cubicBezTo>
                      <a:close/>
                      <a:moveTo>
                        <a:pt x="39" y="53"/>
                      </a:moveTo>
                      <a:cubicBezTo>
                        <a:pt x="39" y="56"/>
                        <a:pt x="37" y="58"/>
                        <a:pt x="34" y="58"/>
                      </a:cubicBezTo>
                      <a:cubicBezTo>
                        <a:pt x="31" y="58"/>
                        <a:pt x="28" y="56"/>
                        <a:pt x="28" y="53"/>
                      </a:cubicBezTo>
                      <a:cubicBezTo>
                        <a:pt x="28" y="50"/>
                        <a:pt x="31" y="47"/>
                        <a:pt x="34" y="47"/>
                      </a:cubicBezTo>
                      <a:cubicBezTo>
                        <a:pt x="37" y="47"/>
                        <a:pt x="39" y="50"/>
                        <a:pt x="39" y="53"/>
                      </a:cubicBezTo>
                      <a:close/>
                      <a:moveTo>
                        <a:pt x="58" y="58"/>
                      </a:moveTo>
                      <a:cubicBezTo>
                        <a:pt x="55" y="58"/>
                        <a:pt x="52" y="56"/>
                        <a:pt x="52" y="53"/>
                      </a:cubicBezTo>
                      <a:cubicBezTo>
                        <a:pt x="52" y="50"/>
                        <a:pt x="55" y="47"/>
                        <a:pt x="58" y="47"/>
                      </a:cubicBezTo>
                      <a:cubicBezTo>
                        <a:pt x="61" y="47"/>
                        <a:pt x="63" y="50"/>
                        <a:pt x="63" y="53"/>
                      </a:cubicBezTo>
                      <a:cubicBezTo>
                        <a:pt x="63" y="56"/>
                        <a:pt x="61" y="58"/>
                        <a:pt x="58" y="5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h-TH"/>
                </a:p>
              </p:txBody>
            </p:sp>
          </p:grpSp>
        </p:grpSp>
        <p:grpSp>
          <p:nvGrpSpPr>
            <p:cNvPr id="13" name="Group 12"/>
            <p:cNvGrpSpPr/>
            <p:nvPr/>
          </p:nvGrpSpPr>
          <p:grpSpPr>
            <a:xfrm>
              <a:off x="15243167" y="2428998"/>
              <a:ext cx="6230148" cy="6181602"/>
              <a:chOff x="13932689" y="4800600"/>
              <a:chExt cx="6230148" cy="6181602"/>
            </a:xfrm>
          </p:grpSpPr>
          <p:pic>
            <p:nvPicPr>
              <p:cNvPr id="72" name="Picture 7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932689" y="4800600"/>
                <a:ext cx="6230148" cy="6181602"/>
              </a:xfrm>
              <a:prstGeom prst="rect">
                <a:avLst/>
              </a:prstGeom>
            </p:spPr>
          </p:pic>
          <p:grpSp>
            <p:nvGrpSpPr>
              <p:cNvPr id="90" name="Group 89"/>
              <p:cNvGrpSpPr/>
              <p:nvPr/>
            </p:nvGrpSpPr>
            <p:grpSpPr>
              <a:xfrm>
                <a:off x="15133637" y="6172200"/>
                <a:ext cx="3865512" cy="3865512"/>
                <a:chOff x="24266" y="8229600"/>
                <a:chExt cx="5452844" cy="5452844"/>
              </a:xfrm>
            </p:grpSpPr>
            <p:pic>
              <p:nvPicPr>
                <p:cNvPr id="91" name="Picture 9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266" y="8229600"/>
                  <a:ext cx="5452844" cy="5452844"/>
                </a:xfrm>
                <a:prstGeom prst="rect">
                  <a:avLst/>
                </a:prstGeom>
              </p:spPr>
            </p:pic>
            <p:sp>
              <p:nvSpPr>
                <p:cNvPr id="92" name="Rectangle 139"/>
                <p:cNvSpPr/>
                <p:nvPr/>
              </p:nvSpPr>
              <p:spPr>
                <a:xfrm>
                  <a:off x="1314029" y="8995646"/>
                  <a:ext cx="3019661" cy="3020448"/>
                </a:xfrm>
                <a:prstGeom prst="ellipse">
                  <a:avLst/>
                </a:prstGeom>
                <a:solidFill>
                  <a:srgbClr val="EF6590"/>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p>
              </p:txBody>
            </p:sp>
            <p:sp>
              <p:nvSpPr>
                <p:cNvPr id="93" name="Freeform 191"/>
                <p:cNvSpPr>
                  <a:spLocks noEditPoints="1"/>
                </p:cNvSpPr>
                <p:nvPr/>
              </p:nvSpPr>
              <p:spPr bwMode="auto">
                <a:xfrm>
                  <a:off x="2213156" y="9905028"/>
                  <a:ext cx="1261881" cy="1372572"/>
                </a:xfrm>
                <a:custGeom>
                  <a:avLst/>
                  <a:gdLst>
                    <a:gd name="T0" fmla="*/ 34 w 57"/>
                    <a:gd name="T1" fmla="*/ 0 h 62"/>
                    <a:gd name="T2" fmla="*/ 32 w 57"/>
                    <a:gd name="T3" fmla="*/ 10 h 62"/>
                    <a:gd name="T4" fmla="*/ 30 w 57"/>
                    <a:gd name="T5" fmla="*/ 25 h 62"/>
                    <a:gd name="T6" fmla="*/ 28 w 57"/>
                    <a:gd name="T7" fmla="*/ 25 h 62"/>
                    <a:gd name="T8" fmla="*/ 24 w 57"/>
                    <a:gd name="T9" fmla="*/ 25 h 62"/>
                    <a:gd name="T10" fmla="*/ 24 w 57"/>
                    <a:gd name="T11" fmla="*/ 2 h 62"/>
                    <a:gd name="T12" fmla="*/ 1 w 57"/>
                    <a:gd name="T13" fmla="*/ 0 h 62"/>
                    <a:gd name="T14" fmla="*/ 0 w 57"/>
                    <a:gd name="T15" fmla="*/ 10 h 62"/>
                    <a:gd name="T16" fmla="*/ 0 w 57"/>
                    <a:gd name="T17" fmla="*/ 28 h 62"/>
                    <a:gd name="T18" fmla="*/ 8 w 57"/>
                    <a:gd name="T19" fmla="*/ 60 h 62"/>
                    <a:gd name="T20" fmla="*/ 27 w 57"/>
                    <a:gd name="T21" fmla="*/ 62 h 62"/>
                    <a:gd name="T22" fmla="*/ 30 w 57"/>
                    <a:gd name="T23" fmla="*/ 62 h 62"/>
                    <a:gd name="T24" fmla="*/ 48 w 57"/>
                    <a:gd name="T25" fmla="*/ 60 h 62"/>
                    <a:gd name="T26" fmla="*/ 56 w 57"/>
                    <a:gd name="T27" fmla="*/ 28 h 62"/>
                    <a:gd name="T28" fmla="*/ 57 w 57"/>
                    <a:gd name="T29" fmla="*/ 10 h 62"/>
                    <a:gd name="T30" fmla="*/ 55 w 57"/>
                    <a:gd name="T31" fmla="*/ 0 h 62"/>
                    <a:gd name="T32" fmla="*/ 21 w 57"/>
                    <a:gd name="T33" fmla="*/ 4 h 62"/>
                    <a:gd name="T34" fmla="*/ 3 w 57"/>
                    <a:gd name="T35" fmla="*/ 9 h 62"/>
                    <a:gd name="T36" fmla="*/ 10 w 57"/>
                    <a:gd name="T37" fmla="*/ 48 h 62"/>
                    <a:gd name="T38" fmla="*/ 3 w 57"/>
                    <a:gd name="T39" fmla="*/ 12 h 62"/>
                    <a:gd name="T40" fmla="*/ 10 w 57"/>
                    <a:gd name="T41" fmla="*/ 48 h 62"/>
                    <a:gd name="T42" fmla="*/ 12 w 57"/>
                    <a:gd name="T43" fmla="*/ 59 h 62"/>
                    <a:gd name="T44" fmla="*/ 25 w 57"/>
                    <a:gd name="T45" fmla="*/ 54 h 62"/>
                    <a:gd name="T46" fmla="*/ 25 w 57"/>
                    <a:gd name="T47" fmla="*/ 43 h 62"/>
                    <a:gd name="T48" fmla="*/ 13 w 57"/>
                    <a:gd name="T49" fmla="*/ 50 h 62"/>
                    <a:gd name="T50" fmla="*/ 21 w 57"/>
                    <a:gd name="T51" fmla="*/ 12 h 62"/>
                    <a:gd name="T52" fmla="*/ 22 w 57"/>
                    <a:gd name="T53" fmla="*/ 29 h 62"/>
                    <a:gd name="T54" fmla="*/ 25 w 57"/>
                    <a:gd name="T55" fmla="*/ 36 h 62"/>
                    <a:gd name="T56" fmla="*/ 31 w 57"/>
                    <a:gd name="T57" fmla="*/ 29 h 62"/>
                    <a:gd name="T58" fmla="*/ 36 w 57"/>
                    <a:gd name="T59" fmla="*/ 27 h 62"/>
                    <a:gd name="T60" fmla="*/ 43 w 57"/>
                    <a:gd name="T61" fmla="*/ 12 h 62"/>
                    <a:gd name="T62" fmla="*/ 31 w 57"/>
                    <a:gd name="T63" fmla="*/ 50 h 62"/>
                    <a:gd name="T64" fmla="*/ 25 w 57"/>
                    <a:gd name="T65" fmla="*/ 43 h 62"/>
                    <a:gd name="T66" fmla="*/ 31 w 57"/>
                    <a:gd name="T67" fmla="*/ 59 h 62"/>
                    <a:gd name="T68" fmla="*/ 45 w 57"/>
                    <a:gd name="T69" fmla="*/ 54 h 62"/>
                    <a:gd name="T70" fmla="*/ 53 w 57"/>
                    <a:gd name="T71" fmla="*/ 27 h 62"/>
                    <a:gd name="T72" fmla="*/ 46 w 57"/>
                    <a:gd name="T73" fmla="*/ 12 h 62"/>
                    <a:gd name="T74" fmla="*/ 53 w 57"/>
                    <a:gd name="T75" fmla="*/ 27 h 62"/>
                    <a:gd name="T76" fmla="*/ 36 w 57"/>
                    <a:gd name="T77" fmla="*/ 9 h 62"/>
                    <a:gd name="T78" fmla="*/ 53 w 57"/>
                    <a:gd name="T79"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7" h="62">
                      <a:moveTo>
                        <a:pt x="55" y="0"/>
                      </a:moveTo>
                      <a:cubicBezTo>
                        <a:pt x="34" y="0"/>
                        <a:pt x="34" y="0"/>
                        <a:pt x="34" y="0"/>
                      </a:cubicBezTo>
                      <a:cubicBezTo>
                        <a:pt x="33" y="0"/>
                        <a:pt x="32" y="1"/>
                        <a:pt x="32" y="2"/>
                      </a:cubicBezTo>
                      <a:cubicBezTo>
                        <a:pt x="32" y="10"/>
                        <a:pt x="32" y="10"/>
                        <a:pt x="32" y="10"/>
                      </a:cubicBezTo>
                      <a:cubicBezTo>
                        <a:pt x="32" y="25"/>
                        <a:pt x="32" y="25"/>
                        <a:pt x="32" y="25"/>
                      </a:cubicBezTo>
                      <a:cubicBezTo>
                        <a:pt x="30" y="25"/>
                        <a:pt x="30" y="25"/>
                        <a:pt x="30" y="25"/>
                      </a:cubicBezTo>
                      <a:cubicBezTo>
                        <a:pt x="28" y="25"/>
                        <a:pt x="28" y="25"/>
                        <a:pt x="28" y="25"/>
                      </a:cubicBezTo>
                      <a:cubicBezTo>
                        <a:pt x="28" y="25"/>
                        <a:pt x="28" y="25"/>
                        <a:pt x="28" y="25"/>
                      </a:cubicBezTo>
                      <a:cubicBezTo>
                        <a:pt x="27" y="25"/>
                        <a:pt x="27" y="25"/>
                        <a:pt x="27" y="25"/>
                      </a:cubicBezTo>
                      <a:cubicBezTo>
                        <a:pt x="24" y="25"/>
                        <a:pt x="24" y="25"/>
                        <a:pt x="24" y="25"/>
                      </a:cubicBezTo>
                      <a:cubicBezTo>
                        <a:pt x="24" y="10"/>
                        <a:pt x="24" y="10"/>
                        <a:pt x="24" y="10"/>
                      </a:cubicBezTo>
                      <a:cubicBezTo>
                        <a:pt x="24" y="2"/>
                        <a:pt x="24" y="2"/>
                        <a:pt x="24" y="2"/>
                      </a:cubicBezTo>
                      <a:cubicBezTo>
                        <a:pt x="24" y="1"/>
                        <a:pt x="23" y="0"/>
                        <a:pt x="22" y="0"/>
                      </a:cubicBezTo>
                      <a:cubicBezTo>
                        <a:pt x="1" y="0"/>
                        <a:pt x="1" y="0"/>
                        <a:pt x="1" y="0"/>
                      </a:cubicBezTo>
                      <a:cubicBezTo>
                        <a:pt x="1" y="0"/>
                        <a:pt x="0" y="1"/>
                        <a:pt x="0" y="2"/>
                      </a:cubicBezTo>
                      <a:cubicBezTo>
                        <a:pt x="0" y="10"/>
                        <a:pt x="0" y="10"/>
                        <a:pt x="0" y="10"/>
                      </a:cubicBezTo>
                      <a:cubicBezTo>
                        <a:pt x="0" y="27"/>
                        <a:pt x="0" y="27"/>
                        <a:pt x="0" y="27"/>
                      </a:cubicBezTo>
                      <a:cubicBezTo>
                        <a:pt x="0" y="27"/>
                        <a:pt x="0" y="27"/>
                        <a:pt x="0" y="28"/>
                      </a:cubicBezTo>
                      <a:cubicBezTo>
                        <a:pt x="8" y="52"/>
                        <a:pt x="8" y="52"/>
                        <a:pt x="8" y="52"/>
                      </a:cubicBezTo>
                      <a:cubicBezTo>
                        <a:pt x="8" y="60"/>
                        <a:pt x="8" y="60"/>
                        <a:pt x="8" y="60"/>
                      </a:cubicBezTo>
                      <a:cubicBezTo>
                        <a:pt x="8" y="61"/>
                        <a:pt x="9" y="62"/>
                        <a:pt x="10" y="62"/>
                      </a:cubicBezTo>
                      <a:cubicBezTo>
                        <a:pt x="27" y="62"/>
                        <a:pt x="27" y="62"/>
                        <a:pt x="27" y="62"/>
                      </a:cubicBezTo>
                      <a:cubicBezTo>
                        <a:pt x="27" y="62"/>
                        <a:pt x="28" y="62"/>
                        <a:pt x="28" y="61"/>
                      </a:cubicBezTo>
                      <a:cubicBezTo>
                        <a:pt x="28" y="62"/>
                        <a:pt x="29" y="62"/>
                        <a:pt x="30" y="62"/>
                      </a:cubicBezTo>
                      <a:cubicBezTo>
                        <a:pt x="46" y="62"/>
                        <a:pt x="46" y="62"/>
                        <a:pt x="46" y="62"/>
                      </a:cubicBezTo>
                      <a:cubicBezTo>
                        <a:pt x="47" y="62"/>
                        <a:pt x="48" y="61"/>
                        <a:pt x="48" y="60"/>
                      </a:cubicBezTo>
                      <a:cubicBezTo>
                        <a:pt x="48" y="52"/>
                        <a:pt x="48" y="52"/>
                        <a:pt x="48" y="52"/>
                      </a:cubicBezTo>
                      <a:cubicBezTo>
                        <a:pt x="56" y="28"/>
                        <a:pt x="56" y="28"/>
                        <a:pt x="56" y="28"/>
                      </a:cubicBezTo>
                      <a:cubicBezTo>
                        <a:pt x="56" y="27"/>
                        <a:pt x="57" y="27"/>
                        <a:pt x="57" y="27"/>
                      </a:cubicBezTo>
                      <a:cubicBezTo>
                        <a:pt x="57" y="10"/>
                        <a:pt x="57" y="10"/>
                        <a:pt x="57" y="10"/>
                      </a:cubicBezTo>
                      <a:cubicBezTo>
                        <a:pt x="57" y="2"/>
                        <a:pt x="57" y="2"/>
                        <a:pt x="57" y="2"/>
                      </a:cubicBezTo>
                      <a:cubicBezTo>
                        <a:pt x="57" y="1"/>
                        <a:pt x="56" y="0"/>
                        <a:pt x="55" y="0"/>
                      </a:cubicBezTo>
                      <a:close/>
                      <a:moveTo>
                        <a:pt x="3" y="4"/>
                      </a:moveTo>
                      <a:cubicBezTo>
                        <a:pt x="21" y="4"/>
                        <a:pt x="21" y="4"/>
                        <a:pt x="21" y="4"/>
                      </a:cubicBezTo>
                      <a:cubicBezTo>
                        <a:pt x="21" y="9"/>
                        <a:pt x="21" y="9"/>
                        <a:pt x="21" y="9"/>
                      </a:cubicBezTo>
                      <a:cubicBezTo>
                        <a:pt x="3" y="9"/>
                        <a:pt x="3" y="9"/>
                        <a:pt x="3" y="9"/>
                      </a:cubicBezTo>
                      <a:lnTo>
                        <a:pt x="3" y="4"/>
                      </a:lnTo>
                      <a:close/>
                      <a:moveTo>
                        <a:pt x="10" y="48"/>
                      </a:moveTo>
                      <a:cubicBezTo>
                        <a:pt x="3" y="27"/>
                        <a:pt x="3" y="27"/>
                        <a:pt x="3" y="27"/>
                      </a:cubicBezTo>
                      <a:cubicBezTo>
                        <a:pt x="3" y="12"/>
                        <a:pt x="3" y="12"/>
                        <a:pt x="3" y="12"/>
                      </a:cubicBezTo>
                      <a:cubicBezTo>
                        <a:pt x="10" y="12"/>
                        <a:pt x="10" y="12"/>
                        <a:pt x="10" y="12"/>
                      </a:cubicBezTo>
                      <a:lnTo>
                        <a:pt x="10" y="48"/>
                      </a:lnTo>
                      <a:close/>
                      <a:moveTo>
                        <a:pt x="25" y="59"/>
                      </a:moveTo>
                      <a:cubicBezTo>
                        <a:pt x="12" y="59"/>
                        <a:pt x="12" y="59"/>
                        <a:pt x="12" y="59"/>
                      </a:cubicBezTo>
                      <a:cubicBezTo>
                        <a:pt x="12" y="54"/>
                        <a:pt x="12" y="54"/>
                        <a:pt x="12" y="54"/>
                      </a:cubicBezTo>
                      <a:cubicBezTo>
                        <a:pt x="25" y="54"/>
                        <a:pt x="25" y="54"/>
                        <a:pt x="25" y="54"/>
                      </a:cubicBezTo>
                      <a:lnTo>
                        <a:pt x="25" y="59"/>
                      </a:lnTo>
                      <a:close/>
                      <a:moveTo>
                        <a:pt x="25" y="43"/>
                      </a:moveTo>
                      <a:cubicBezTo>
                        <a:pt x="25" y="50"/>
                        <a:pt x="25" y="50"/>
                        <a:pt x="25" y="50"/>
                      </a:cubicBezTo>
                      <a:cubicBezTo>
                        <a:pt x="13" y="50"/>
                        <a:pt x="13" y="50"/>
                        <a:pt x="13" y="50"/>
                      </a:cubicBezTo>
                      <a:cubicBezTo>
                        <a:pt x="13" y="12"/>
                        <a:pt x="13" y="12"/>
                        <a:pt x="13" y="12"/>
                      </a:cubicBezTo>
                      <a:cubicBezTo>
                        <a:pt x="21" y="12"/>
                        <a:pt x="21" y="12"/>
                        <a:pt x="21" y="12"/>
                      </a:cubicBezTo>
                      <a:cubicBezTo>
                        <a:pt x="21" y="27"/>
                        <a:pt x="21" y="27"/>
                        <a:pt x="21" y="27"/>
                      </a:cubicBezTo>
                      <a:cubicBezTo>
                        <a:pt x="21" y="28"/>
                        <a:pt x="21" y="29"/>
                        <a:pt x="22" y="29"/>
                      </a:cubicBezTo>
                      <a:cubicBezTo>
                        <a:pt x="25" y="29"/>
                        <a:pt x="25" y="29"/>
                        <a:pt x="25" y="29"/>
                      </a:cubicBezTo>
                      <a:cubicBezTo>
                        <a:pt x="25" y="36"/>
                        <a:pt x="25" y="36"/>
                        <a:pt x="25" y="36"/>
                      </a:cubicBezTo>
                      <a:cubicBezTo>
                        <a:pt x="31" y="36"/>
                        <a:pt x="31" y="36"/>
                        <a:pt x="31" y="36"/>
                      </a:cubicBezTo>
                      <a:cubicBezTo>
                        <a:pt x="31" y="29"/>
                        <a:pt x="31" y="29"/>
                        <a:pt x="31" y="29"/>
                      </a:cubicBezTo>
                      <a:cubicBezTo>
                        <a:pt x="34" y="29"/>
                        <a:pt x="34" y="29"/>
                        <a:pt x="34" y="29"/>
                      </a:cubicBezTo>
                      <a:cubicBezTo>
                        <a:pt x="35" y="29"/>
                        <a:pt x="36" y="28"/>
                        <a:pt x="36" y="27"/>
                      </a:cubicBezTo>
                      <a:cubicBezTo>
                        <a:pt x="36" y="12"/>
                        <a:pt x="36" y="12"/>
                        <a:pt x="36" y="12"/>
                      </a:cubicBezTo>
                      <a:cubicBezTo>
                        <a:pt x="43" y="12"/>
                        <a:pt x="43" y="12"/>
                        <a:pt x="43" y="12"/>
                      </a:cubicBezTo>
                      <a:cubicBezTo>
                        <a:pt x="43" y="50"/>
                        <a:pt x="43" y="50"/>
                        <a:pt x="43" y="50"/>
                      </a:cubicBezTo>
                      <a:cubicBezTo>
                        <a:pt x="31" y="50"/>
                        <a:pt x="31" y="50"/>
                        <a:pt x="31" y="50"/>
                      </a:cubicBezTo>
                      <a:cubicBezTo>
                        <a:pt x="31" y="43"/>
                        <a:pt x="31" y="43"/>
                        <a:pt x="31" y="43"/>
                      </a:cubicBezTo>
                      <a:lnTo>
                        <a:pt x="25" y="43"/>
                      </a:lnTo>
                      <a:close/>
                      <a:moveTo>
                        <a:pt x="45" y="59"/>
                      </a:moveTo>
                      <a:cubicBezTo>
                        <a:pt x="31" y="59"/>
                        <a:pt x="31" y="59"/>
                        <a:pt x="31" y="59"/>
                      </a:cubicBezTo>
                      <a:cubicBezTo>
                        <a:pt x="31" y="54"/>
                        <a:pt x="31" y="54"/>
                        <a:pt x="31" y="54"/>
                      </a:cubicBezTo>
                      <a:cubicBezTo>
                        <a:pt x="45" y="54"/>
                        <a:pt x="45" y="54"/>
                        <a:pt x="45" y="54"/>
                      </a:cubicBezTo>
                      <a:lnTo>
                        <a:pt x="45" y="59"/>
                      </a:lnTo>
                      <a:close/>
                      <a:moveTo>
                        <a:pt x="53" y="27"/>
                      </a:moveTo>
                      <a:cubicBezTo>
                        <a:pt x="46" y="48"/>
                        <a:pt x="46" y="48"/>
                        <a:pt x="46" y="48"/>
                      </a:cubicBezTo>
                      <a:cubicBezTo>
                        <a:pt x="46" y="12"/>
                        <a:pt x="46" y="12"/>
                        <a:pt x="46" y="12"/>
                      </a:cubicBezTo>
                      <a:cubicBezTo>
                        <a:pt x="53" y="12"/>
                        <a:pt x="53" y="12"/>
                        <a:pt x="53" y="12"/>
                      </a:cubicBezTo>
                      <a:lnTo>
                        <a:pt x="53" y="27"/>
                      </a:lnTo>
                      <a:close/>
                      <a:moveTo>
                        <a:pt x="53" y="9"/>
                      </a:moveTo>
                      <a:cubicBezTo>
                        <a:pt x="36" y="9"/>
                        <a:pt x="36" y="9"/>
                        <a:pt x="36" y="9"/>
                      </a:cubicBezTo>
                      <a:cubicBezTo>
                        <a:pt x="36" y="4"/>
                        <a:pt x="36" y="4"/>
                        <a:pt x="36" y="4"/>
                      </a:cubicBezTo>
                      <a:cubicBezTo>
                        <a:pt x="53" y="4"/>
                        <a:pt x="53" y="4"/>
                        <a:pt x="53" y="4"/>
                      </a:cubicBezTo>
                      <a:lnTo>
                        <a:pt x="53"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h-TH"/>
                </a:p>
              </p:txBody>
            </p:sp>
          </p:grpSp>
        </p:grpSp>
        <p:grpSp>
          <p:nvGrpSpPr>
            <p:cNvPr id="15" name="Group 14"/>
            <p:cNvGrpSpPr/>
            <p:nvPr/>
          </p:nvGrpSpPr>
          <p:grpSpPr>
            <a:xfrm>
              <a:off x="5015311" y="1447800"/>
              <a:ext cx="5756411" cy="5711557"/>
              <a:chOff x="2747826" y="1600200"/>
              <a:chExt cx="5756411" cy="5711557"/>
            </a:xfrm>
          </p:grpSpPr>
          <p:pic>
            <p:nvPicPr>
              <p:cNvPr id="74" name="Picture 7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47826" y="1600200"/>
                <a:ext cx="5756411" cy="5711557"/>
              </a:xfrm>
              <a:prstGeom prst="rect">
                <a:avLst/>
              </a:prstGeom>
            </p:spPr>
          </p:pic>
          <p:grpSp>
            <p:nvGrpSpPr>
              <p:cNvPr id="94" name="Group 93"/>
              <p:cNvGrpSpPr/>
              <p:nvPr/>
            </p:nvGrpSpPr>
            <p:grpSpPr>
              <a:xfrm>
                <a:off x="3793141" y="2818981"/>
                <a:ext cx="3734219" cy="3734219"/>
                <a:chOff x="11347902" y="8263156"/>
                <a:chExt cx="5452844" cy="5452844"/>
              </a:xfrm>
            </p:grpSpPr>
            <p:pic>
              <p:nvPicPr>
                <p:cNvPr id="95" name="Picture 9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47902" y="8263156"/>
                  <a:ext cx="5452844" cy="5452844"/>
                </a:xfrm>
                <a:prstGeom prst="rect">
                  <a:avLst/>
                </a:prstGeom>
              </p:spPr>
            </p:pic>
            <p:sp>
              <p:nvSpPr>
                <p:cNvPr id="96" name="Rectangle 139"/>
                <p:cNvSpPr/>
                <p:nvPr/>
              </p:nvSpPr>
              <p:spPr>
                <a:xfrm>
                  <a:off x="12637665" y="9029202"/>
                  <a:ext cx="3019661" cy="3020448"/>
                </a:xfrm>
                <a:prstGeom prst="ellipse">
                  <a:avLst/>
                </a:prstGeom>
                <a:solidFill>
                  <a:srgbClr val="90D5E6"/>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p>
              </p:txBody>
            </p:sp>
            <p:grpSp>
              <p:nvGrpSpPr>
                <p:cNvPr id="97" name="กลุ่ม 79"/>
                <p:cNvGrpSpPr/>
                <p:nvPr/>
              </p:nvGrpSpPr>
              <p:grpSpPr>
                <a:xfrm>
                  <a:off x="13627245" y="9762741"/>
                  <a:ext cx="1040499" cy="1553370"/>
                  <a:chOff x="9260948" y="10553700"/>
                  <a:chExt cx="447675" cy="668338"/>
                </a:xfrm>
                <a:solidFill>
                  <a:schemeClr val="bg1"/>
                </a:solidFill>
              </p:grpSpPr>
              <p:sp>
                <p:nvSpPr>
                  <p:cNvPr id="98" name="Freeform 220"/>
                  <p:cNvSpPr>
                    <a:spLocks noEditPoints="1"/>
                  </p:cNvSpPr>
                  <p:nvPr/>
                </p:nvSpPr>
                <p:spPr bwMode="auto">
                  <a:xfrm>
                    <a:off x="9260948" y="10553700"/>
                    <a:ext cx="447675" cy="668338"/>
                  </a:xfrm>
                  <a:custGeom>
                    <a:avLst/>
                    <a:gdLst>
                      <a:gd name="T0" fmla="*/ 43 w 47"/>
                      <a:gd name="T1" fmla="*/ 12 h 70"/>
                      <a:gd name="T2" fmla="*/ 47 w 47"/>
                      <a:gd name="T3" fmla="*/ 10 h 70"/>
                      <a:gd name="T4" fmla="*/ 45 w 47"/>
                      <a:gd name="T5" fmla="*/ 0 h 70"/>
                      <a:gd name="T6" fmla="*/ 0 w 47"/>
                      <a:gd name="T7" fmla="*/ 2 h 70"/>
                      <a:gd name="T8" fmla="*/ 1 w 47"/>
                      <a:gd name="T9" fmla="*/ 12 h 70"/>
                      <a:gd name="T10" fmla="*/ 4 w 47"/>
                      <a:gd name="T11" fmla="*/ 14 h 70"/>
                      <a:gd name="T12" fmla="*/ 17 w 47"/>
                      <a:gd name="T13" fmla="*/ 36 h 70"/>
                      <a:gd name="T14" fmla="*/ 4 w 47"/>
                      <a:gd name="T15" fmla="*/ 59 h 70"/>
                      <a:gd name="T16" fmla="*/ 0 w 47"/>
                      <a:gd name="T17" fmla="*/ 60 h 70"/>
                      <a:gd name="T18" fmla="*/ 1 w 47"/>
                      <a:gd name="T19" fmla="*/ 70 h 70"/>
                      <a:gd name="T20" fmla="*/ 47 w 47"/>
                      <a:gd name="T21" fmla="*/ 69 h 70"/>
                      <a:gd name="T22" fmla="*/ 45 w 47"/>
                      <a:gd name="T23" fmla="*/ 59 h 70"/>
                      <a:gd name="T24" fmla="*/ 43 w 47"/>
                      <a:gd name="T25" fmla="*/ 56 h 70"/>
                      <a:gd name="T26" fmla="*/ 30 w 47"/>
                      <a:gd name="T27" fmla="*/ 35 h 70"/>
                      <a:gd name="T28" fmla="*/ 3 w 47"/>
                      <a:gd name="T29" fmla="*/ 8 h 70"/>
                      <a:gd name="T30" fmla="*/ 43 w 47"/>
                      <a:gd name="T31" fmla="*/ 3 h 70"/>
                      <a:gd name="T32" fmla="*/ 3 w 47"/>
                      <a:gd name="T33" fmla="*/ 8 h 70"/>
                      <a:gd name="T34" fmla="*/ 43 w 47"/>
                      <a:gd name="T35" fmla="*/ 62 h 70"/>
                      <a:gd name="T36" fmla="*/ 3 w 47"/>
                      <a:gd name="T37" fmla="*/ 67 h 70"/>
                      <a:gd name="T38" fmla="*/ 6 w 47"/>
                      <a:gd name="T39" fmla="*/ 62 h 70"/>
                      <a:gd name="T40" fmla="*/ 41 w 47"/>
                      <a:gd name="T41" fmla="*/ 62 h 70"/>
                      <a:gd name="T42" fmla="*/ 39 w 47"/>
                      <a:gd name="T43" fmla="*/ 56 h 70"/>
                      <a:gd name="T44" fmla="*/ 7 w 47"/>
                      <a:gd name="T45" fmla="*/ 59 h 70"/>
                      <a:gd name="T46" fmla="*/ 8 w 47"/>
                      <a:gd name="T47" fmla="*/ 51 h 70"/>
                      <a:gd name="T48" fmla="*/ 39 w 47"/>
                      <a:gd name="T49" fmla="*/ 56 h 70"/>
                      <a:gd name="T50" fmla="*/ 37 w 47"/>
                      <a:gd name="T51" fmla="*/ 48 h 70"/>
                      <a:gd name="T52" fmla="*/ 19 w 47"/>
                      <a:gd name="T53" fmla="*/ 39 h 70"/>
                      <a:gd name="T54" fmla="*/ 20 w 47"/>
                      <a:gd name="T55" fmla="*/ 33 h 70"/>
                      <a:gd name="T56" fmla="*/ 7 w 47"/>
                      <a:gd name="T57" fmla="*/ 14 h 70"/>
                      <a:gd name="T58" fmla="*/ 9 w 47"/>
                      <a:gd name="T59" fmla="*/ 12 h 70"/>
                      <a:gd name="T60" fmla="*/ 38 w 47"/>
                      <a:gd name="T61" fmla="*/ 12 h 70"/>
                      <a:gd name="T62" fmla="*/ 39 w 47"/>
                      <a:gd name="T63" fmla="*/ 14 h 70"/>
                      <a:gd name="T64" fmla="*/ 27 w 47"/>
                      <a:gd name="T65" fmla="*/ 33 h 70"/>
                      <a:gd name="T66" fmla="*/ 28 w 47"/>
                      <a:gd name="T67" fmla="*/ 3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7" h="70">
                        <a:moveTo>
                          <a:pt x="43" y="14"/>
                        </a:moveTo>
                        <a:cubicBezTo>
                          <a:pt x="43" y="12"/>
                          <a:pt x="43" y="12"/>
                          <a:pt x="43" y="12"/>
                        </a:cubicBezTo>
                        <a:cubicBezTo>
                          <a:pt x="45" y="12"/>
                          <a:pt x="45" y="12"/>
                          <a:pt x="45" y="12"/>
                        </a:cubicBezTo>
                        <a:cubicBezTo>
                          <a:pt x="46" y="12"/>
                          <a:pt x="47" y="11"/>
                          <a:pt x="47" y="10"/>
                        </a:cubicBezTo>
                        <a:cubicBezTo>
                          <a:pt x="47" y="2"/>
                          <a:pt x="47" y="2"/>
                          <a:pt x="47" y="2"/>
                        </a:cubicBezTo>
                        <a:cubicBezTo>
                          <a:pt x="47" y="1"/>
                          <a:pt x="46" y="0"/>
                          <a:pt x="45" y="0"/>
                        </a:cubicBezTo>
                        <a:cubicBezTo>
                          <a:pt x="1" y="0"/>
                          <a:pt x="1" y="0"/>
                          <a:pt x="1" y="0"/>
                        </a:cubicBezTo>
                        <a:cubicBezTo>
                          <a:pt x="1" y="0"/>
                          <a:pt x="0" y="1"/>
                          <a:pt x="0" y="2"/>
                        </a:cubicBezTo>
                        <a:cubicBezTo>
                          <a:pt x="0" y="10"/>
                          <a:pt x="0" y="10"/>
                          <a:pt x="0" y="10"/>
                        </a:cubicBezTo>
                        <a:cubicBezTo>
                          <a:pt x="0" y="11"/>
                          <a:pt x="1" y="12"/>
                          <a:pt x="1" y="12"/>
                        </a:cubicBezTo>
                        <a:cubicBezTo>
                          <a:pt x="4" y="12"/>
                          <a:pt x="4" y="12"/>
                          <a:pt x="4" y="12"/>
                        </a:cubicBezTo>
                        <a:cubicBezTo>
                          <a:pt x="4" y="14"/>
                          <a:pt x="4" y="14"/>
                          <a:pt x="4" y="14"/>
                        </a:cubicBezTo>
                        <a:cubicBezTo>
                          <a:pt x="4" y="23"/>
                          <a:pt x="9" y="31"/>
                          <a:pt x="17" y="35"/>
                        </a:cubicBezTo>
                        <a:cubicBezTo>
                          <a:pt x="17" y="36"/>
                          <a:pt x="17" y="36"/>
                          <a:pt x="17" y="36"/>
                        </a:cubicBezTo>
                        <a:cubicBezTo>
                          <a:pt x="9" y="40"/>
                          <a:pt x="4" y="48"/>
                          <a:pt x="4" y="56"/>
                        </a:cubicBezTo>
                        <a:cubicBezTo>
                          <a:pt x="4" y="59"/>
                          <a:pt x="4" y="59"/>
                          <a:pt x="4" y="59"/>
                        </a:cubicBezTo>
                        <a:cubicBezTo>
                          <a:pt x="1" y="59"/>
                          <a:pt x="1" y="59"/>
                          <a:pt x="1" y="59"/>
                        </a:cubicBezTo>
                        <a:cubicBezTo>
                          <a:pt x="1" y="59"/>
                          <a:pt x="0" y="59"/>
                          <a:pt x="0" y="60"/>
                        </a:cubicBezTo>
                        <a:cubicBezTo>
                          <a:pt x="0" y="69"/>
                          <a:pt x="0" y="69"/>
                          <a:pt x="0" y="69"/>
                        </a:cubicBezTo>
                        <a:cubicBezTo>
                          <a:pt x="0" y="70"/>
                          <a:pt x="1" y="70"/>
                          <a:pt x="1" y="70"/>
                        </a:cubicBezTo>
                        <a:cubicBezTo>
                          <a:pt x="45" y="70"/>
                          <a:pt x="45" y="70"/>
                          <a:pt x="45" y="70"/>
                        </a:cubicBezTo>
                        <a:cubicBezTo>
                          <a:pt x="46" y="70"/>
                          <a:pt x="47" y="70"/>
                          <a:pt x="47" y="69"/>
                        </a:cubicBezTo>
                        <a:cubicBezTo>
                          <a:pt x="47" y="60"/>
                          <a:pt x="47" y="60"/>
                          <a:pt x="47" y="60"/>
                        </a:cubicBezTo>
                        <a:cubicBezTo>
                          <a:pt x="47" y="59"/>
                          <a:pt x="46" y="59"/>
                          <a:pt x="45" y="59"/>
                        </a:cubicBezTo>
                        <a:cubicBezTo>
                          <a:pt x="43" y="59"/>
                          <a:pt x="43" y="59"/>
                          <a:pt x="43" y="59"/>
                        </a:cubicBezTo>
                        <a:cubicBezTo>
                          <a:pt x="43" y="56"/>
                          <a:pt x="43" y="56"/>
                          <a:pt x="43" y="56"/>
                        </a:cubicBezTo>
                        <a:cubicBezTo>
                          <a:pt x="43" y="48"/>
                          <a:pt x="38" y="40"/>
                          <a:pt x="30" y="36"/>
                        </a:cubicBezTo>
                        <a:cubicBezTo>
                          <a:pt x="30" y="35"/>
                          <a:pt x="30" y="35"/>
                          <a:pt x="30" y="35"/>
                        </a:cubicBezTo>
                        <a:cubicBezTo>
                          <a:pt x="38" y="31"/>
                          <a:pt x="43" y="23"/>
                          <a:pt x="43" y="14"/>
                        </a:cubicBezTo>
                        <a:close/>
                        <a:moveTo>
                          <a:pt x="3" y="8"/>
                        </a:moveTo>
                        <a:cubicBezTo>
                          <a:pt x="3" y="3"/>
                          <a:pt x="3" y="3"/>
                          <a:pt x="3" y="3"/>
                        </a:cubicBezTo>
                        <a:cubicBezTo>
                          <a:pt x="43" y="3"/>
                          <a:pt x="43" y="3"/>
                          <a:pt x="43" y="3"/>
                        </a:cubicBezTo>
                        <a:cubicBezTo>
                          <a:pt x="43" y="8"/>
                          <a:pt x="43" y="8"/>
                          <a:pt x="43" y="8"/>
                        </a:cubicBezTo>
                        <a:lnTo>
                          <a:pt x="3" y="8"/>
                        </a:lnTo>
                        <a:close/>
                        <a:moveTo>
                          <a:pt x="41" y="62"/>
                        </a:moveTo>
                        <a:cubicBezTo>
                          <a:pt x="43" y="62"/>
                          <a:pt x="43" y="62"/>
                          <a:pt x="43" y="62"/>
                        </a:cubicBezTo>
                        <a:cubicBezTo>
                          <a:pt x="43" y="67"/>
                          <a:pt x="43" y="67"/>
                          <a:pt x="43" y="67"/>
                        </a:cubicBezTo>
                        <a:cubicBezTo>
                          <a:pt x="3" y="67"/>
                          <a:pt x="3" y="67"/>
                          <a:pt x="3" y="67"/>
                        </a:cubicBezTo>
                        <a:cubicBezTo>
                          <a:pt x="3" y="62"/>
                          <a:pt x="3" y="62"/>
                          <a:pt x="3" y="62"/>
                        </a:cubicBezTo>
                        <a:cubicBezTo>
                          <a:pt x="6" y="62"/>
                          <a:pt x="6" y="62"/>
                          <a:pt x="6" y="62"/>
                        </a:cubicBezTo>
                        <a:cubicBezTo>
                          <a:pt x="6" y="62"/>
                          <a:pt x="6" y="62"/>
                          <a:pt x="6" y="62"/>
                        </a:cubicBezTo>
                        <a:cubicBezTo>
                          <a:pt x="41" y="62"/>
                          <a:pt x="41" y="62"/>
                          <a:pt x="41" y="62"/>
                        </a:cubicBezTo>
                        <a:cubicBezTo>
                          <a:pt x="41" y="62"/>
                          <a:pt x="41" y="62"/>
                          <a:pt x="41" y="62"/>
                        </a:cubicBezTo>
                        <a:close/>
                        <a:moveTo>
                          <a:pt x="39" y="56"/>
                        </a:moveTo>
                        <a:cubicBezTo>
                          <a:pt x="39" y="59"/>
                          <a:pt x="39" y="59"/>
                          <a:pt x="39" y="59"/>
                        </a:cubicBezTo>
                        <a:cubicBezTo>
                          <a:pt x="7" y="59"/>
                          <a:pt x="7" y="59"/>
                          <a:pt x="7" y="59"/>
                        </a:cubicBezTo>
                        <a:cubicBezTo>
                          <a:pt x="7" y="56"/>
                          <a:pt x="7" y="56"/>
                          <a:pt x="7" y="56"/>
                        </a:cubicBezTo>
                        <a:cubicBezTo>
                          <a:pt x="7" y="55"/>
                          <a:pt x="8" y="53"/>
                          <a:pt x="8" y="51"/>
                        </a:cubicBezTo>
                        <a:cubicBezTo>
                          <a:pt x="39" y="51"/>
                          <a:pt x="39" y="51"/>
                          <a:pt x="39" y="51"/>
                        </a:cubicBezTo>
                        <a:cubicBezTo>
                          <a:pt x="39" y="53"/>
                          <a:pt x="39" y="55"/>
                          <a:pt x="39" y="56"/>
                        </a:cubicBezTo>
                        <a:close/>
                        <a:moveTo>
                          <a:pt x="28" y="39"/>
                        </a:moveTo>
                        <a:cubicBezTo>
                          <a:pt x="32" y="40"/>
                          <a:pt x="35" y="44"/>
                          <a:pt x="37" y="48"/>
                        </a:cubicBezTo>
                        <a:cubicBezTo>
                          <a:pt x="9" y="48"/>
                          <a:pt x="9" y="48"/>
                          <a:pt x="9" y="48"/>
                        </a:cubicBezTo>
                        <a:cubicBezTo>
                          <a:pt x="11" y="44"/>
                          <a:pt x="15" y="40"/>
                          <a:pt x="19" y="39"/>
                        </a:cubicBezTo>
                        <a:cubicBezTo>
                          <a:pt x="20" y="38"/>
                          <a:pt x="20" y="38"/>
                          <a:pt x="20" y="37"/>
                        </a:cubicBezTo>
                        <a:cubicBezTo>
                          <a:pt x="20" y="33"/>
                          <a:pt x="20" y="33"/>
                          <a:pt x="20" y="33"/>
                        </a:cubicBezTo>
                        <a:cubicBezTo>
                          <a:pt x="20" y="33"/>
                          <a:pt x="20" y="32"/>
                          <a:pt x="19" y="32"/>
                        </a:cubicBezTo>
                        <a:cubicBezTo>
                          <a:pt x="12" y="29"/>
                          <a:pt x="7" y="22"/>
                          <a:pt x="7" y="14"/>
                        </a:cubicBezTo>
                        <a:cubicBezTo>
                          <a:pt x="7" y="12"/>
                          <a:pt x="7" y="12"/>
                          <a:pt x="7" y="12"/>
                        </a:cubicBezTo>
                        <a:cubicBezTo>
                          <a:pt x="9" y="12"/>
                          <a:pt x="9" y="12"/>
                          <a:pt x="9" y="12"/>
                        </a:cubicBezTo>
                        <a:cubicBezTo>
                          <a:pt x="38" y="12"/>
                          <a:pt x="38" y="12"/>
                          <a:pt x="38" y="12"/>
                        </a:cubicBezTo>
                        <a:cubicBezTo>
                          <a:pt x="38" y="12"/>
                          <a:pt x="38" y="12"/>
                          <a:pt x="38" y="12"/>
                        </a:cubicBezTo>
                        <a:cubicBezTo>
                          <a:pt x="39" y="12"/>
                          <a:pt x="39" y="12"/>
                          <a:pt x="39" y="12"/>
                        </a:cubicBezTo>
                        <a:cubicBezTo>
                          <a:pt x="39" y="14"/>
                          <a:pt x="39" y="14"/>
                          <a:pt x="39" y="14"/>
                        </a:cubicBezTo>
                        <a:cubicBezTo>
                          <a:pt x="39" y="22"/>
                          <a:pt x="35" y="29"/>
                          <a:pt x="28" y="32"/>
                        </a:cubicBezTo>
                        <a:cubicBezTo>
                          <a:pt x="27" y="32"/>
                          <a:pt x="27" y="33"/>
                          <a:pt x="27" y="33"/>
                        </a:cubicBezTo>
                        <a:cubicBezTo>
                          <a:pt x="27" y="37"/>
                          <a:pt x="27" y="37"/>
                          <a:pt x="27" y="37"/>
                        </a:cubicBezTo>
                        <a:cubicBezTo>
                          <a:pt x="27" y="38"/>
                          <a:pt x="27" y="38"/>
                          <a:pt x="28"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99" name="Oval 221"/>
                  <p:cNvSpPr>
                    <a:spLocks noChangeArrowheads="1"/>
                  </p:cNvSpPr>
                  <p:nvPr/>
                </p:nvSpPr>
                <p:spPr bwMode="auto">
                  <a:xfrm>
                    <a:off x="9508598" y="10726737"/>
                    <a:ext cx="66675" cy="666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00" name="Oval 222"/>
                  <p:cNvSpPr>
                    <a:spLocks noChangeArrowheads="1"/>
                  </p:cNvSpPr>
                  <p:nvPr/>
                </p:nvSpPr>
                <p:spPr bwMode="auto">
                  <a:xfrm>
                    <a:off x="9480023" y="10793412"/>
                    <a:ext cx="38100" cy="381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01" name="Oval 223"/>
                  <p:cNvSpPr>
                    <a:spLocks noChangeArrowheads="1"/>
                  </p:cNvSpPr>
                  <p:nvPr/>
                </p:nvSpPr>
                <p:spPr bwMode="auto">
                  <a:xfrm>
                    <a:off x="9499073" y="10936287"/>
                    <a:ext cx="28575" cy="381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grpSp>
        </p:grpSp>
        <p:grpSp>
          <p:nvGrpSpPr>
            <p:cNvPr id="17" name="Group 16"/>
            <p:cNvGrpSpPr/>
            <p:nvPr/>
          </p:nvGrpSpPr>
          <p:grpSpPr>
            <a:xfrm>
              <a:off x="16124237" y="10783265"/>
              <a:ext cx="5943600" cy="1637335"/>
              <a:chOff x="15224915" y="11125200"/>
              <a:chExt cx="5943600" cy="1637335"/>
            </a:xfrm>
          </p:grpSpPr>
          <p:grpSp>
            <p:nvGrpSpPr>
              <p:cNvPr id="103" name="Group 102"/>
              <p:cNvGrpSpPr/>
              <p:nvPr/>
            </p:nvGrpSpPr>
            <p:grpSpPr>
              <a:xfrm>
                <a:off x="15224915" y="11384622"/>
                <a:ext cx="578778" cy="578778"/>
                <a:chOff x="2044216" y="4079472"/>
                <a:chExt cx="962828" cy="962828"/>
              </a:xfrm>
            </p:grpSpPr>
            <p:sp>
              <p:nvSpPr>
                <p:cNvPr id="104" name="Oval 103"/>
                <p:cNvSpPr/>
                <p:nvPr/>
              </p:nvSpPr>
              <p:spPr>
                <a:xfrm>
                  <a:off x="2044216" y="4079472"/>
                  <a:ext cx="962828" cy="96282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Freeform 104"/>
                <p:cNvSpPr>
                  <a:spLocks noChangeArrowheads="1"/>
                </p:cNvSpPr>
                <p:nvPr/>
              </p:nvSpPr>
              <p:spPr bwMode="auto">
                <a:xfrm>
                  <a:off x="2262024" y="4267200"/>
                  <a:ext cx="527213" cy="554671"/>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sp>
            <p:nvSpPr>
              <p:cNvPr id="114" name="TextBox 113"/>
              <p:cNvSpPr txBox="1"/>
              <p:nvPr/>
            </p:nvSpPr>
            <p:spPr>
              <a:xfrm>
                <a:off x="15934622" y="11125200"/>
                <a:ext cx="5233893" cy="1637335"/>
              </a:xfrm>
              <a:prstGeom prst="rect">
                <a:avLst/>
              </a:prstGeom>
              <a:noFill/>
            </p:spPr>
            <p:txBody>
              <a:bodyPr wrap="square" lIns="219419" tIns="109710" rIns="219419" bIns="109710" rtlCol="0">
                <a:spAutoFit/>
              </a:bodyPr>
              <a:lstStyle/>
              <a:p>
                <a:r>
                  <a:rPr lang="en-US" sz="2300" dirty="0">
                    <a:solidFill>
                      <a:schemeClr val="bg1">
                        <a:lumMod val="65000"/>
                      </a:schemeClr>
                    </a:solidFill>
                    <a:latin typeface="Lato" pitchFamily="34" charset="0"/>
                    <a:ea typeface="Lato" pitchFamily="34" charset="0"/>
                    <a:cs typeface="Lato" pitchFamily="34" charset="0"/>
                  </a:rPr>
                  <a:t>Lorem Ipsum has two main data statistical this </a:t>
                </a:r>
                <a:r>
                  <a:rPr lang="en-US" sz="2300" dirty="0" smtClean="0">
                    <a:solidFill>
                      <a:schemeClr val="bg1">
                        <a:lumMod val="65000"/>
                      </a:schemeClr>
                    </a:solidFill>
                    <a:latin typeface="Lato" pitchFamily="34" charset="0"/>
                    <a:ea typeface="Lato" pitchFamily="34" charset="0"/>
                    <a:cs typeface="Lato" pitchFamily="34" charset="0"/>
                  </a:rPr>
                  <a:t>methodologies important analysis </a:t>
                </a:r>
                <a:r>
                  <a:rPr lang="en-US" sz="2300" dirty="0">
                    <a:solidFill>
                      <a:schemeClr val="bg1">
                        <a:lumMod val="65000"/>
                      </a:schemeClr>
                    </a:solidFill>
                    <a:latin typeface="Lato" pitchFamily="34" charset="0"/>
                    <a:ea typeface="Lato" pitchFamily="34" charset="0"/>
                    <a:cs typeface="Lato" pitchFamily="34" charset="0"/>
                  </a:rPr>
                  <a:t>which </a:t>
                </a:r>
                <a:r>
                  <a:rPr lang="en-US" sz="2300" dirty="0" smtClean="0">
                    <a:solidFill>
                      <a:schemeClr val="bg1">
                        <a:lumMod val="65000"/>
                      </a:schemeClr>
                    </a:solidFill>
                    <a:latin typeface="Lato" pitchFamily="34" charset="0"/>
                    <a:ea typeface="Lato" pitchFamily="34" charset="0"/>
                    <a:cs typeface="Lato" pitchFamily="34" charset="0"/>
                  </a:rPr>
                  <a:t>summarizes.</a:t>
                </a:r>
                <a:endParaRPr lang="en-US" sz="2300" dirty="0">
                  <a:solidFill>
                    <a:schemeClr val="bg1">
                      <a:lumMod val="65000"/>
                    </a:schemeClr>
                  </a:solidFill>
                  <a:latin typeface="Lato" pitchFamily="34" charset="0"/>
                  <a:ea typeface="Lato" pitchFamily="34" charset="0"/>
                  <a:cs typeface="Lato" pitchFamily="34" charset="0"/>
                </a:endParaRPr>
              </a:p>
            </p:txBody>
          </p:sp>
        </p:grpSp>
        <p:grpSp>
          <p:nvGrpSpPr>
            <p:cNvPr id="119" name="Group 118"/>
            <p:cNvGrpSpPr/>
            <p:nvPr/>
          </p:nvGrpSpPr>
          <p:grpSpPr>
            <a:xfrm>
              <a:off x="16124237" y="9067800"/>
              <a:ext cx="5943600" cy="1637335"/>
              <a:chOff x="15224915" y="11125200"/>
              <a:chExt cx="5943600" cy="1637335"/>
            </a:xfrm>
          </p:grpSpPr>
          <p:grpSp>
            <p:nvGrpSpPr>
              <p:cNvPr id="120" name="Group 119"/>
              <p:cNvGrpSpPr/>
              <p:nvPr/>
            </p:nvGrpSpPr>
            <p:grpSpPr>
              <a:xfrm>
                <a:off x="15224915" y="11384622"/>
                <a:ext cx="578778" cy="578778"/>
                <a:chOff x="2044216" y="4079472"/>
                <a:chExt cx="962828" cy="962828"/>
              </a:xfrm>
            </p:grpSpPr>
            <p:sp>
              <p:nvSpPr>
                <p:cNvPr id="122" name="Oval 121"/>
                <p:cNvSpPr/>
                <p:nvPr/>
              </p:nvSpPr>
              <p:spPr>
                <a:xfrm>
                  <a:off x="2044216" y="4079472"/>
                  <a:ext cx="962828" cy="962828"/>
                </a:xfrm>
                <a:prstGeom prst="ellipse">
                  <a:avLst/>
                </a:prstGeom>
                <a:solidFill>
                  <a:srgbClr val="EF6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Freeform 122"/>
                <p:cNvSpPr>
                  <a:spLocks noChangeArrowheads="1"/>
                </p:cNvSpPr>
                <p:nvPr/>
              </p:nvSpPr>
              <p:spPr bwMode="auto">
                <a:xfrm>
                  <a:off x="2262024" y="4267200"/>
                  <a:ext cx="527213" cy="554671"/>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sp>
            <p:nvSpPr>
              <p:cNvPr id="121" name="TextBox 120"/>
              <p:cNvSpPr txBox="1"/>
              <p:nvPr/>
            </p:nvSpPr>
            <p:spPr>
              <a:xfrm>
                <a:off x="15934622" y="11125200"/>
                <a:ext cx="5233893" cy="1637335"/>
              </a:xfrm>
              <a:prstGeom prst="rect">
                <a:avLst/>
              </a:prstGeom>
              <a:noFill/>
            </p:spPr>
            <p:txBody>
              <a:bodyPr wrap="square" lIns="219419" tIns="109710" rIns="219419" bIns="109710" rtlCol="0">
                <a:spAutoFit/>
              </a:bodyPr>
              <a:lstStyle/>
              <a:p>
                <a:r>
                  <a:rPr lang="en-US" sz="2300" dirty="0">
                    <a:solidFill>
                      <a:schemeClr val="bg1">
                        <a:lumMod val="65000"/>
                      </a:schemeClr>
                    </a:solidFill>
                    <a:latin typeface="Lato" pitchFamily="34" charset="0"/>
                    <a:ea typeface="Lato" pitchFamily="34" charset="0"/>
                    <a:cs typeface="Lato" pitchFamily="34" charset="0"/>
                  </a:rPr>
                  <a:t>Lorem Ipsum has two main data statistical this </a:t>
                </a:r>
                <a:r>
                  <a:rPr lang="en-US" sz="2300" dirty="0" smtClean="0">
                    <a:solidFill>
                      <a:schemeClr val="bg1">
                        <a:lumMod val="65000"/>
                      </a:schemeClr>
                    </a:solidFill>
                    <a:latin typeface="Lato" pitchFamily="34" charset="0"/>
                    <a:ea typeface="Lato" pitchFamily="34" charset="0"/>
                    <a:cs typeface="Lato" pitchFamily="34" charset="0"/>
                  </a:rPr>
                  <a:t>methodologies important analysis </a:t>
                </a:r>
                <a:r>
                  <a:rPr lang="en-US" sz="2300" dirty="0">
                    <a:solidFill>
                      <a:schemeClr val="bg1">
                        <a:lumMod val="65000"/>
                      </a:schemeClr>
                    </a:solidFill>
                    <a:latin typeface="Lato" pitchFamily="34" charset="0"/>
                    <a:ea typeface="Lato" pitchFamily="34" charset="0"/>
                    <a:cs typeface="Lato" pitchFamily="34" charset="0"/>
                  </a:rPr>
                  <a:t>which </a:t>
                </a:r>
                <a:r>
                  <a:rPr lang="en-US" sz="2300" dirty="0" smtClean="0">
                    <a:solidFill>
                      <a:schemeClr val="bg1">
                        <a:lumMod val="65000"/>
                      </a:schemeClr>
                    </a:solidFill>
                    <a:latin typeface="Lato" pitchFamily="34" charset="0"/>
                    <a:ea typeface="Lato" pitchFamily="34" charset="0"/>
                    <a:cs typeface="Lato" pitchFamily="34" charset="0"/>
                  </a:rPr>
                  <a:t>summarizes.</a:t>
                </a:r>
                <a:endParaRPr lang="en-US" sz="2300" dirty="0">
                  <a:solidFill>
                    <a:schemeClr val="bg1">
                      <a:lumMod val="65000"/>
                    </a:schemeClr>
                  </a:solidFill>
                  <a:latin typeface="Lato" pitchFamily="34" charset="0"/>
                  <a:ea typeface="Lato" pitchFamily="34" charset="0"/>
                  <a:cs typeface="Lato" pitchFamily="34" charset="0"/>
                </a:endParaRPr>
              </a:p>
            </p:txBody>
          </p:sp>
        </p:grpSp>
        <p:grpSp>
          <p:nvGrpSpPr>
            <p:cNvPr id="129" name="Group 128"/>
            <p:cNvGrpSpPr/>
            <p:nvPr/>
          </p:nvGrpSpPr>
          <p:grpSpPr>
            <a:xfrm>
              <a:off x="10936905" y="2401265"/>
              <a:ext cx="5507210" cy="1637335"/>
              <a:chOff x="15224915" y="11125200"/>
              <a:chExt cx="5507210" cy="1637335"/>
            </a:xfrm>
          </p:grpSpPr>
          <p:grpSp>
            <p:nvGrpSpPr>
              <p:cNvPr id="130" name="Group 129"/>
              <p:cNvGrpSpPr/>
              <p:nvPr/>
            </p:nvGrpSpPr>
            <p:grpSpPr>
              <a:xfrm>
                <a:off x="15224915" y="11384622"/>
                <a:ext cx="578778" cy="578778"/>
                <a:chOff x="2044216" y="4079472"/>
                <a:chExt cx="962828" cy="962828"/>
              </a:xfrm>
            </p:grpSpPr>
            <p:sp>
              <p:nvSpPr>
                <p:cNvPr id="132" name="Oval 131"/>
                <p:cNvSpPr/>
                <p:nvPr/>
              </p:nvSpPr>
              <p:spPr>
                <a:xfrm>
                  <a:off x="2044216" y="4079472"/>
                  <a:ext cx="962828" cy="962828"/>
                </a:xfrm>
                <a:prstGeom prst="ellipse">
                  <a:avLst/>
                </a:prstGeom>
                <a:solidFill>
                  <a:srgbClr val="90D5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Freeform 132"/>
                <p:cNvSpPr>
                  <a:spLocks noChangeArrowheads="1"/>
                </p:cNvSpPr>
                <p:nvPr/>
              </p:nvSpPr>
              <p:spPr bwMode="auto">
                <a:xfrm>
                  <a:off x="2262024" y="4267200"/>
                  <a:ext cx="527213" cy="554671"/>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sp>
            <p:nvSpPr>
              <p:cNvPr id="131" name="TextBox 130"/>
              <p:cNvSpPr txBox="1"/>
              <p:nvPr/>
            </p:nvSpPr>
            <p:spPr>
              <a:xfrm>
                <a:off x="15934623" y="11125200"/>
                <a:ext cx="4797502" cy="1637335"/>
              </a:xfrm>
              <a:prstGeom prst="rect">
                <a:avLst/>
              </a:prstGeom>
              <a:noFill/>
            </p:spPr>
            <p:txBody>
              <a:bodyPr wrap="square" lIns="219419" tIns="109710" rIns="219419" bIns="109710" rtlCol="0">
                <a:spAutoFit/>
              </a:bodyPr>
              <a:lstStyle/>
              <a:p>
                <a:r>
                  <a:rPr lang="en-US" sz="2300" dirty="0">
                    <a:solidFill>
                      <a:schemeClr val="bg1">
                        <a:lumMod val="65000"/>
                      </a:schemeClr>
                    </a:solidFill>
                    <a:latin typeface="Lato" pitchFamily="34" charset="0"/>
                    <a:ea typeface="Lato" pitchFamily="34" charset="0"/>
                    <a:cs typeface="Lato" pitchFamily="34" charset="0"/>
                  </a:rPr>
                  <a:t>Lorem Ipsum has two main data statistical this </a:t>
                </a:r>
                <a:r>
                  <a:rPr lang="en-US" sz="2300" dirty="0" smtClean="0">
                    <a:solidFill>
                      <a:schemeClr val="bg1">
                        <a:lumMod val="65000"/>
                      </a:schemeClr>
                    </a:solidFill>
                    <a:latin typeface="Lato" pitchFamily="34" charset="0"/>
                    <a:ea typeface="Lato" pitchFamily="34" charset="0"/>
                    <a:cs typeface="Lato" pitchFamily="34" charset="0"/>
                  </a:rPr>
                  <a:t>methodologies important analysis </a:t>
                </a:r>
                <a:r>
                  <a:rPr lang="en-US" sz="2300" dirty="0">
                    <a:solidFill>
                      <a:schemeClr val="bg1">
                        <a:lumMod val="65000"/>
                      </a:schemeClr>
                    </a:solidFill>
                    <a:latin typeface="Lato" pitchFamily="34" charset="0"/>
                    <a:ea typeface="Lato" pitchFamily="34" charset="0"/>
                    <a:cs typeface="Lato" pitchFamily="34" charset="0"/>
                  </a:rPr>
                  <a:t>which </a:t>
                </a:r>
                <a:r>
                  <a:rPr lang="en-US" sz="2300" dirty="0" smtClean="0">
                    <a:solidFill>
                      <a:schemeClr val="bg1">
                        <a:lumMod val="65000"/>
                      </a:schemeClr>
                    </a:solidFill>
                    <a:latin typeface="Lato" pitchFamily="34" charset="0"/>
                    <a:ea typeface="Lato" pitchFamily="34" charset="0"/>
                    <a:cs typeface="Lato" pitchFamily="34" charset="0"/>
                  </a:rPr>
                  <a:t>summarizes.</a:t>
                </a:r>
                <a:endParaRPr lang="en-US" sz="2300" dirty="0">
                  <a:solidFill>
                    <a:schemeClr val="bg1">
                      <a:lumMod val="65000"/>
                    </a:schemeClr>
                  </a:solidFill>
                  <a:latin typeface="Lato" pitchFamily="34" charset="0"/>
                  <a:ea typeface="Lato" pitchFamily="34" charset="0"/>
                  <a:cs typeface="Lato" pitchFamily="34" charset="0"/>
                </a:endParaRPr>
              </a:p>
            </p:txBody>
          </p:sp>
        </p:grpSp>
        <p:grpSp>
          <p:nvGrpSpPr>
            <p:cNvPr id="134" name="Group 133"/>
            <p:cNvGrpSpPr/>
            <p:nvPr/>
          </p:nvGrpSpPr>
          <p:grpSpPr>
            <a:xfrm>
              <a:off x="1107105" y="6214994"/>
              <a:ext cx="5507210" cy="1637335"/>
              <a:chOff x="15224915" y="11125200"/>
              <a:chExt cx="5507210" cy="1637335"/>
            </a:xfrm>
          </p:grpSpPr>
          <p:grpSp>
            <p:nvGrpSpPr>
              <p:cNvPr id="135" name="Group 134"/>
              <p:cNvGrpSpPr/>
              <p:nvPr/>
            </p:nvGrpSpPr>
            <p:grpSpPr>
              <a:xfrm>
                <a:off x="15224915" y="11384622"/>
                <a:ext cx="578778" cy="578778"/>
                <a:chOff x="2044216" y="4079472"/>
                <a:chExt cx="962828" cy="962828"/>
              </a:xfrm>
            </p:grpSpPr>
            <p:sp>
              <p:nvSpPr>
                <p:cNvPr id="137" name="Oval 136"/>
                <p:cNvSpPr/>
                <p:nvPr/>
              </p:nvSpPr>
              <p:spPr>
                <a:xfrm>
                  <a:off x="2044216" y="4079472"/>
                  <a:ext cx="962828" cy="962828"/>
                </a:xfrm>
                <a:prstGeom prst="ellipse">
                  <a:avLst/>
                </a:prstGeom>
                <a:solidFill>
                  <a:srgbClr val="CFD8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Freeform 137"/>
                <p:cNvSpPr>
                  <a:spLocks noChangeArrowheads="1"/>
                </p:cNvSpPr>
                <p:nvPr/>
              </p:nvSpPr>
              <p:spPr bwMode="auto">
                <a:xfrm>
                  <a:off x="2262024" y="4267200"/>
                  <a:ext cx="527213" cy="554671"/>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sp>
            <p:nvSpPr>
              <p:cNvPr id="136" name="TextBox 135"/>
              <p:cNvSpPr txBox="1"/>
              <p:nvPr/>
            </p:nvSpPr>
            <p:spPr>
              <a:xfrm>
                <a:off x="15934623" y="11125200"/>
                <a:ext cx="4797502" cy="1637335"/>
              </a:xfrm>
              <a:prstGeom prst="rect">
                <a:avLst/>
              </a:prstGeom>
              <a:noFill/>
            </p:spPr>
            <p:txBody>
              <a:bodyPr wrap="square" lIns="219419" tIns="109710" rIns="219419" bIns="109710" rtlCol="0">
                <a:spAutoFit/>
              </a:bodyPr>
              <a:lstStyle/>
              <a:p>
                <a:r>
                  <a:rPr lang="en-US" sz="2300" dirty="0">
                    <a:solidFill>
                      <a:schemeClr val="bg1">
                        <a:lumMod val="65000"/>
                      </a:schemeClr>
                    </a:solidFill>
                    <a:latin typeface="Lato" pitchFamily="34" charset="0"/>
                    <a:ea typeface="Lato" pitchFamily="34" charset="0"/>
                    <a:cs typeface="Lato" pitchFamily="34" charset="0"/>
                  </a:rPr>
                  <a:t>Lorem Ipsum has two main data statistical this </a:t>
                </a:r>
                <a:r>
                  <a:rPr lang="en-US" sz="2300" dirty="0" smtClean="0">
                    <a:solidFill>
                      <a:schemeClr val="bg1">
                        <a:lumMod val="65000"/>
                      </a:schemeClr>
                    </a:solidFill>
                    <a:latin typeface="Lato" pitchFamily="34" charset="0"/>
                    <a:ea typeface="Lato" pitchFamily="34" charset="0"/>
                    <a:cs typeface="Lato" pitchFamily="34" charset="0"/>
                  </a:rPr>
                  <a:t>methodologies important analysis </a:t>
                </a:r>
                <a:r>
                  <a:rPr lang="en-US" sz="2300" dirty="0">
                    <a:solidFill>
                      <a:schemeClr val="bg1">
                        <a:lumMod val="65000"/>
                      </a:schemeClr>
                    </a:solidFill>
                    <a:latin typeface="Lato" pitchFamily="34" charset="0"/>
                    <a:ea typeface="Lato" pitchFamily="34" charset="0"/>
                    <a:cs typeface="Lato" pitchFamily="34" charset="0"/>
                  </a:rPr>
                  <a:t>which </a:t>
                </a:r>
                <a:r>
                  <a:rPr lang="en-US" sz="2300" dirty="0" smtClean="0">
                    <a:solidFill>
                      <a:schemeClr val="bg1">
                        <a:lumMod val="65000"/>
                      </a:schemeClr>
                    </a:solidFill>
                    <a:latin typeface="Lato" pitchFamily="34" charset="0"/>
                    <a:ea typeface="Lato" pitchFamily="34" charset="0"/>
                    <a:cs typeface="Lato" pitchFamily="34" charset="0"/>
                  </a:rPr>
                  <a:t>summarizes.</a:t>
                </a:r>
                <a:endParaRPr lang="en-US" sz="2300" dirty="0">
                  <a:solidFill>
                    <a:schemeClr val="bg1">
                      <a:lumMod val="65000"/>
                    </a:schemeClr>
                  </a:solidFill>
                  <a:latin typeface="Lato" pitchFamily="34" charset="0"/>
                  <a:ea typeface="Lato" pitchFamily="34" charset="0"/>
                  <a:cs typeface="Lato" pitchFamily="34" charset="0"/>
                </a:endParaRPr>
              </a:p>
            </p:txBody>
          </p:sp>
        </p:grpSp>
      </p:grpSp>
      <p:grpSp>
        <p:nvGrpSpPr>
          <p:cNvPr id="60" name="Group 59"/>
          <p:cNvGrpSpPr/>
          <p:nvPr/>
        </p:nvGrpSpPr>
        <p:grpSpPr>
          <a:xfrm>
            <a:off x="8717103" y="304800"/>
            <a:ext cx="6873734" cy="1295400"/>
            <a:chOff x="12920366" y="4046312"/>
            <a:chExt cx="6873734" cy="1295400"/>
          </a:xfrm>
        </p:grpSpPr>
        <p:sp>
          <p:nvSpPr>
            <p:cNvPr id="61" name="Title 20"/>
            <p:cNvSpPr txBox="1">
              <a:spLocks/>
            </p:cNvSpPr>
            <p:nvPr/>
          </p:nvSpPr>
          <p:spPr bwMode="auto">
            <a:xfrm>
              <a:off x="12996566" y="4615347"/>
              <a:ext cx="6637448" cy="726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gn="ct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a:t>
              </a:r>
              <a:r>
                <a:rPr lang="pt-BR" sz="2400" dirty="0" err="1" smtClean="0">
                  <a:solidFill>
                    <a:schemeClr val="bg1">
                      <a:lumMod val="75000"/>
                    </a:schemeClr>
                  </a:solidFill>
                  <a:latin typeface="Lato" pitchFamily="34" charset="0"/>
                  <a:ea typeface="Lato" pitchFamily="34" charset="0"/>
                  <a:cs typeface="Lato" pitchFamily="34" charset="0"/>
                </a:rPr>
                <a:t>sit</a:t>
              </a:r>
              <a:r>
                <a:rPr lang="pt-BR" sz="2400" dirty="0" smtClean="0">
                  <a:solidFill>
                    <a:schemeClr val="bg1">
                      <a:lumMod val="75000"/>
                    </a:schemeClr>
                  </a:solidFill>
                  <a:latin typeface="Lato" pitchFamily="34" charset="0"/>
                  <a:ea typeface="Lato" pitchFamily="34" charset="0"/>
                  <a:cs typeface="Lato" pitchFamily="34" charset="0"/>
                </a:rPr>
                <a:t> </a:t>
              </a:r>
              <a:r>
                <a:rPr lang="pt-BR" sz="2400" dirty="0" err="1" smtClean="0">
                  <a:solidFill>
                    <a:schemeClr val="bg1">
                      <a:lumMod val="75000"/>
                    </a:schemeClr>
                  </a:solidFill>
                  <a:latin typeface="Lato" pitchFamily="34" charset="0"/>
                  <a:ea typeface="Lato" pitchFamily="34" charset="0"/>
                  <a:cs typeface="Lato" pitchFamily="34" charset="0"/>
                </a:rPr>
                <a:t>amet</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62" name="TextBox 61"/>
            <p:cNvSpPr txBox="1"/>
            <p:nvPr/>
          </p:nvSpPr>
          <p:spPr>
            <a:xfrm>
              <a:off x="12920366" y="4046312"/>
              <a:ext cx="6873734" cy="630942"/>
            </a:xfrm>
            <a:prstGeom prst="rect">
              <a:avLst/>
            </a:prstGeom>
            <a:noFill/>
          </p:spPr>
          <p:txBody>
            <a:bodyPr wrap="square" rtlCol="0">
              <a:spAutoFit/>
            </a:bodyPr>
            <a:lstStyle/>
            <a:p>
              <a:pPr algn="ctr"/>
              <a:r>
                <a:rPr lang="en-US" sz="3500" b="1" dirty="0" smtClean="0">
                  <a:solidFill>
                    <a:schemeClr val="accent3"/>
                  </a:solidFill>
                  <a:latin typeface="Lato Black" charset="0"/>
                  <a:ea typeface="Lato Black" charset="0"/>
                  <a:cs typeface="Lato Black" charset="0"/>
                </a:rPr>
                <a:t>PRESENT</a:t>
              </a:r>
              <a:r>
                <a:rPr lang="en-US" sz="3500" b="1" dirty="0" smtClean="0">
                  <a:solidFill>
                    <a:schemeClr val="accent6"/>
                  </a:solidFill>
                  <a:latin typeface="Lato Black" charset="0"/>
                  <a:ea typeface="Lato Black" charset="0"/>
                  <a:cs typeface="Lato Black" charset="0"/>
                </a:rPr>
                <a:t> </a:t>
              </a:r>
              <a:r>
                <a:rPr lang="en-US" sz="3500" b="1" dirty="0" smtClean="0">
                  <a:solidFill>
                    <a:schemeClr val="accent1"/>
                  </a:solidFill>
                  <a:latin typeface="Lato Black" charset="0"/>
                  <a:ea typeface="Lato Black" charset="0"/>
                  <a:cs typeface="Lato Black" charset="0"/>
                </a:rPr>
                <a:t>HERE</a:t>
              </a:r>
            </a:p>
          </p:txBody>
        </p:sp>
      </p:grpSp>
    </p:spTree>
    <p:extLst>
      <p:ext uri="{BB962C8B-B14F-4D97-AF65-F5344CB8AC3E}">
        <p14:creationId xmlns:p14="http://schemas.microsoft.com/office/powerpoint/2010/main" val="24969079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p:cNvGrpSpPr/>
          <p:nvPr/>
        </p:nvGrpSpPr>
        <p:grpSpPr>
          <a:xfrm>
            <a:off x="8717103" y="304800"/>
            <a:ext cx="6873734" cy="1295400"/>
            <a:chOff x="12920366" y="4046312"/>
            <a:chExt cx="6873734" cy="1295400"/>
          </a:xfrm>
        </p:grpSpPr>
        <p:sp>
          <p:nvSpPr>
            <p:cNvPr id="51" name="Title 20"/>
            <p:cNvSpPr txBox="1">
              <a:spLocks/>
            </p:cNvSpPr>
            <p:nvPr/>
          </p:nvSpPr>
          <p:spPr bwMode="auto">
            <a:xfrm>
              <a:off x="12996566" y="4615347"/>
              <a:ext cx="6637448" cy="726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gn="ct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a:t>
              </a:r>
              <a:r>
                <a:rPr lang="pt-BR" sz="2400" dirty="0" err="1" smtClean="0">
                  <a:solidFill>
                    <a:schemeClr val="bg1">
                      <a:lumMod val="75000"/>
                    </a:schemeClr>
                  </a:solidFill>
                  <a:latin typeface="Lato" pitchFamily="34" charset="0"/>
                  <a:ea typeface="Lato" pitchFamily="34" charset="0"/>
                  <a:cs typeface="Lato" pitchFamily="34" charset="0"/>
                </a:rPr>
                <a:t>sit</a:t>
              </a:r>
              <a:r>
                <a:rPr lang="pt-BR" sz="2400" dirty="0" smtClean="0">
                  <a:solidFill>
                    <a:schemeClr val="bg1">
                      <a:lumMod val="75000"/>
                    </a:schemeClr>
                  </a:solidFill>
                  <a:latin typeface="Lato" pitchFamily="34" charset="0"/>
                  <a:ea typeface="Lato" pitchFamily="34" charset="0"/>
                  <a:cs typeface="Lato" pitchFamily="34" charset="0"/>
                </a:rPr>
                <a:t> </a:t>
              </a:r>
              <a:r>
                <a:rPr lang="pt-BR" sz="2400" dirty="0" err="1" smtClean="0">
                  <a:solidFill>
                    <a:schemeClr val="bg1">
                      <a:lumMod val="75000"/>
                    </a:schemeClr>
                  </a:solidFill>
                  <a:latin typeface="Lato" pitchFamily="34" charset="0"/>
                  <a:ea typeface="Lato" pitchFamily="34" charset="0"/>
                  <a:cs typeface="Lato" pitchFamily="34" charset="0"/>
                </a:rPr>
                <a:t>amet</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52" name="TextBox 51"/>
            <p:cNvSpPr txBox="1"/>
            <p:nvPr/>
          </p:nvSpPr>
          <p:spPr>
            <a:xfrm>
              <a:off x="12920366" y="4046312"/>
              <a:ext cx="6873734" cy="630942"/>
            </a:xfrm>
            <a:prstGeom prst="rect">
              <a:avLst/>
            </a:prstGeom>
            <a:noFill/>
          </p:spPr>
          <p:txBody>
            <a:bodyPr wrap="square" rtlCol="0">
              <a:spAutoFit/>
            </a:bodyPr>
            <a:lstStyle/>
            <a:p>
              <a:pPr algn="ctr"/>
              <a:r>
                <a:rPr lang="en-US" sz="3500" b="1" dirty="0" smtClean="0">
                  <a:solidFill>
                    <a:schemeClr val="accent3"/>
                  </a:solidFill>
                  <a:latin typeface="Lato Black" charset="0"/>
                  <a:ea typeface="Lato Black" charset="0"/>
                  <a:cs typeface="Lato Black" charset="0"/>
                </a:rPr>
                <a:t>PRESENT</a:t>
              </a:r>
              <a:r>
                <a:rPr lang="en-US" sz="3500" b="1" dirty="0" smtClean="0">
                  <a:solidFill>
                    <a:schemeClr val="accent6"/>
                  </a:solidFill>
                  <a:latin typeface="Lato Black" charset="0"/>
                  <a:ea typeface="Lato Black" charset="0"/>
                  <a:cs typeface="Lato Black" charset="0"/>
                </a:rPr>
                <a:t> </a:t>
              </a:r>
              <a:r>
                <a:rPr lang="en-US" sz="3500" b="1" dirty="0" smtClean="0">
                  <a:solidFill>
                    <a:schemeClr val="accent1"/>
                  </a:solidFill>
                  <a:latin typeface="Lato Black" charset="0"/>
                  <a:ea typeface="Lato Black" charset="0"/>
                  <a:cs typeface="Lato Black" charset="0"/>
                </a:rPr>
                <a:t>HERE</a:t>
              </a:r>
            </a:p>
          </p:txBody>
        </p:sp>
      </p:grpSp>
      <p:grpSp>
        <p:nvGrpSpPr>
          <p:cNvPr id="2" name="Group 1"/>
          <p:cNvGrpSpPr/>
          <p:nvPr/>
        </p:nvGrpSpPr>
        <p:grpSpPr>
          <a:xfrm>
            <a:off x="2171438" y="1475560"/>
            <a:ext cx="20547515" cy="11497169"/>
            <a:chOff x="2171438" y="1475560"/>
            <a:chExt cx="20547515" cy="11497169"/>
          </a:xfrm>
        </p:grpSpPr>
        <p:sp>
          <p:nvSpPr>
            <p:cNvPr id="70" name="Freeform 6"/>
            <p:cNvSpPr>
              <a:spLocks/>
            </p:cNvSpPr>
            <p:nvPr/>
          </p:nvSpPr>
          <p:spPr bwMode="auto">
            <a:xfrm>
              <a:off x="14315773" y="3367481"/>
              <a:ext cx="7799388" cy="1936750"/>
            </a:xfrm>
            <a:custGeom>
              <a:avLst/>
              <a:gdLst>
                <a:gd name="T0" fmla="*/ 403 w 459"/>
                <a:gd name="T1" fmla="*/ 0 h 114"/>
                <a:gd name="T2" fmla="*/ 57 w 459"/>
                <a:gd name="T3" fmla="*/ 0 h 114"/>
                <a:gd name="T4" fmla="*/ 0 w 459"/>
                <a:gd name="T5" fmla="*/ 57 h 114"/>
                <a:gd name="T6" fmla="*/ 57 w 459"/>
                <a:gd name="T7" fmla="*/ 114 h 114"/>
                <a:gd name="T8" fmla="*/ 403 w 459"/>
                <a:gd name="T9" fmla="*/ 114 h 114"/>
                <a:gd name="T10" fmla="*/ 459 w 459"/>
                <a:gd name="T11" fmla="*/ 57 h 114"/>
                <a:gd name="T12" fmla="*/ 403 w 459"/>
                <a:gd name="T13" fmla="*/ 0 h 114"/>
              </a:gdLst>
              <a:ahLst/>
              <a:cxnLst>
                <a:cxn ang="0">
                  <a:pos x="T0" y="T1"/>
                </a:cxn>
                <a:cxn ang="0">
                  <a:pos x="T2" y="T3"/>
                </a:cxn>
                <a:cxn ang="0">
                  <a:pos x="T4" y="T5"/>
                </a:cxn>
                <a:cxn ang="0">
                  <a:pos x="T6" y="T7"/>
                </a:cxn>
                <a:cxn ang="0">
                  <a:pos x="T8" y="T9"/>
                </a:cxn>
                <a:cxn ang="0">
                  <a:pos x="T10" y="T11"/>
                </a:cxn>
                <a:cxn ang="0">
                  <a:pos x="T12" y="T13"/>
                </a:cxn>
              </a:cxnLst>
              <a:rect l="0" t="0" r="r" b="b"/>
              <a:pathLst>
                <a:path w="459" h="114">
                  <a:moveTo>
                    <a:pt x="403" y="0"/>
                  </a:moveTo>
                  <a:cubicBezTo>
                    <a:pt x="57" y="0"/>
                    <a:pt x="57" y="0"/>
                    <a:pt x="57" y="0"/>
                  </a:cubicBezTo>
                  <a:cubicBezTo>
                    <a:pt x="25" y="0"/>
                    <a:pt x="0" y="26"/>
                    <a:pt x="0" y="57"/>
                  </a:cubicBezTo>
                  <a:cubicBezTo>
                    <a:pt x="0" y="89"/>
                    <a:pt x="25" y="114"/>
                    <a:pt x="57" y="114"/>
                  </a:cubicBezTo>
                  <a:cubicBezTo>
                    <a:pt x="403" y="114"/>
                    <a:pt x="403" y="114"/>
                    <a:pt x="403" y="114"/>
                  </a:cubicBezTo>
                  <a:cubicBezTo>
                    <a:pt x="434" y="114"/>
                    <a:pt x="459" y="89"/>
                    <a:pt x="459" y="57"/>
                  </a:cubicBezTo>
                  <a:cubicBezTo>
                    <a:pt x="459" y="26"/>
                    <a:pt x="434" y="0"/>
                    <a:pt x="403"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th-TH"/>
            </a:p>
          </p:txBody>
        </p:sp>
        <p:sp>
          <p:nvSpPr>
            <p:cNvPr id="71" name="Oval 14"/>
            <p:cNvSpPr>
              <a:spLocks noChangeArrowheads="1"/>
            </p:cNvSpPr>
            <p:nvPr/>
          </p:nvSpPr>
          <p:spPr bwMode="auto">
            <a:xfrm>
              <a:off x="14544373" y="3578116"/>
              <a:ext cx="1541964" cy="1541965"/>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th-TH"/>
            </a:p>
          </p:txBody>
        </p:sp>
        <p:grpSp>
          <p:nvGrpSpPr>
            <p:cNvPr id="72" name="Group 71"/>
            <p:cNvGrpSpPr/>
            <p:nvPr/>
          </p:nvGrpSpPr>
          <p:grpSpPr>
            <a:xfrm>
              <a:off x="16449373" y="3636618"/>
              <a:ext cx="5075411" cy="1343575"/>
              <a:chOff x="4343226" y="4114800"/>
              <a:chExt cx="5075411" cy="1343575"/>
            </a:xfrm>
          </p:grpSpPr>
          <p:sp>
            <p:nvSpPr>
              <p:cNvPr id="73" name="TextBox 72"/>
              <p:cNvSpPr txBox="1"/>
              <p:nvPr/>
            </p:nvSpPr>
            <p:spPr bwMode="auto">
              <a:xfrm>
                <a:off x="4445603" y="4114800"/>
                <a:ext cx="4021886" cy="600164"/>
              </a:xfrm>
              <a:prstGeom prst="rect">
                <a:avLst/>
              </a:prstGeom>
              <a:noFill/>
            </p:spPr>
            <p:txBody>
              <a:bodyPr wrap="square">
                <a:spAutoFit/>
              </a:bodyPr>
              <a:lstStyle/>
              <a:p>
                <a:pPr defTabSz="1828434" fontAlgn="auto">
                  <a:spcBef>
                    <a:spcPts val="0"/>
                  </a:spcBef>
                  <a:spcAft>
                    <a:spcPts val="0"/>
                  </a:spcAft>
                  <a:defRPr/>
                </a:pPr>
                <a:r>
                  <a:rPr lang="en-US" sz="3300" b="1" dirty="0" smtClean="0">
                    <a:solidFill>
                      <a:schemeClr val="bg1"/>
                    </a:solidFill>
                    <a:latin typeface="Lato" pitchFamily="34" charset="0"/>
                    <a:ea typeface="Lato" pitchFamily="34" charset="0"/>
                    <a:cs typeface="Lato" pitchFamily="34" charset="0"/>
                  </a:rPr>
                  <a:t>Feature Here</a:t>
                </a:r>
                <a:endParaRPr lang="id-ID" sz="3300" b="1" dirty="0">
                  <a:solidFill>
                    <a:schemeClr val="bg1"/>
                  </a:solidFill>
                  <a:latin typeface="Lato" pitchFamily="34" charset="0"/>
                  <a:ea typeface="Lato" pitchFamily="34" charset="0"/>
                  <a:cs typeface="Lato" pitchFamily="34" charset="0"/>
                </a:endParaRPr>
              </a:p>
            </p:txBody>
          </p:sp>
          <p:sp>
            <p:nvSpPr>
              <p:cNvPr id="74" name="TextBox 73"/>
              <p:cNvSpPr txBox="1"/>
              <p:nvPr/>
            </p:nvSpPr>
            <p:spPr>
              <a:xfrm>
                <a:off x="4343226" y="4498148"/>
                <a:ext cx="5075411" cy="960227"/>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statistical </a:t>
                </a:r>
                <a:r>
                  <a:rPr lang="en-US" sz="2400" dirty="0" smtClean="0">
                    <a:solidFill>
                      <a:schemeClr val="bg1"/>
                    </a:solidFill>
                    <a:latin typeface="Lato" pitchFamily="34" charset="0"/>
                    <a:ea typeface="Lato" pitchFamily="34" charset="0"/>
                    <a:cs typeface="Lato" pitchFamily="34" charset="0"/>
                  </a:rPr>
                  <a:t>important.</a:t>
                </a:r>
                <a:endParaRPr lang="en-US" sz="2400" dirty="0">
                  <a:solidFill>
                    <a:schemeClr val="bg1"/>
                  </a:solidFill>
                  <a:latin typeface="Lato" pitchFamily="34" charset="0"/>
                  <a:ea typeface="Lato" pitchFamily="34" charset="0"/>
                  <a:cs typeface="Lato" pitchFamily="34" charset="0"/>
                </a:endParaRPr>
              </a:p>
            </p:txBody>
          </p:sp>
        </p:grpSp>
        <p:sp>
          <p:nvSpPr>
            <p:cNvPr id="75" name="Freeform 74"/>
            <p:cNvSpPr>
              <a:spLocks/>
            </p:cNvSpPr>
            <p:nvPr/>
          </p:nvSpPr>
          <p:spPr bwMode="auto">
            <a:xfrm>
              <a:off x="14919565" y="5701361"/>
              <a:ext cx="7799388" cy="1936750"/>
            </a:xfrm>
            <a:custGeom>
              <a:avLst/>
              <a:gdLst>
                <a:gd name="T0" fmla="*/ 403 w 459"/>
                <a:gd name="T1" fmla="*/ 0 h 114"/>
                <a:gd name="T2" fmla="*/ 57 w 459"/>
                <a:gd name="T3" fmla="*/ 0 h 114"/>
                <a:gd name="T4" fmla="*/ 0 w 459"/>
                <a:gd name="T5" fmla="*/ 57 h 114"/>
                <a:gd name="T6" fmla="*/ 57 w 459"/>
                <a:gd name="T7" fmla="*/ 114 h 114"/>
                <a:gd name="T8" fmla="*/ 403 w 459"/>
                <a:gd name="T9" fmla="*/ 114 h 114"/>
                <a:gd name="T10" fmla="*/ 459 w 459"/>
                <a:gd name="T11" fmla="*/ 57 h 114"/>
                <a:gd name="T12" fmla="*/ 403 w 459"/>
                <a:gd name="T13" fmla="*/ 0 h 114"/>
              </a:gdLst>
              <a:ahLst/>
              <a:cxnLst>
                <a:cxn ang="0">
                  <a:pos x="T0" y="T1"/>
                </a:cxn>
                <a:cxn ang="0">
                  <a:pos x="T2" y="T3"/>
                </a:cxn>
                <a:cxn ang="0">
                  <a:pos x="T4" y="T5"/>
                </a:cxn>
                <a:cxn ang="0">
                  <a:pos x="T6" y="T7"/>
                </a:cxn>
                <a:cxn ang="0">
                  <a:pos x="T8" y="T9"/>
                </a:cxn>
                <a:cxn ang="0">
                  <a:pos x="T10" y="T11"/>
                </a:cxn>
                <a:cxn ang="0">
                  <a:pos x="T12" y="T13"/>
                </a:cxn>
              </a:cxnLst>
              <a:rect l="0" t="0" r="r" b="b"/>
              <a:pathLst>
                <a:path w="459" h="114">
                  <a:moveTo>
                    <a:pt x="403" y="0"/>
                  </a:moveTo>
                  <a:cubicBezTo>
                    <a:pt x="57" y="0"/>
                    <a:pt x="57" y="0"/>
                    <a:pt x="57" y="0"/>
                  </a:cubicBezTo>
                  <a:cubicBezTo>
                    <a:pt x="25" y="0"/>
                    <a:pt x="0" y="26"/>
                    <a:pt x="0" y="57"/>
                  </a:cubicBezTo>
                  <a:cubicBezTo>
                    <a:pt x="0" y="89"/>
                    <a:pt x="25" y="114"/>
                    <a:pt x="57" y="114"/>
                  </a:cubicBezTo>
                  <a:cubicBezTo>
                    <a:pt x="403" y="114"/>
                    <a:pt x="403" y="114"/>
                    <a:pt x="403" y="114"/>
                  </a:cubicBezTo>
                  <a:cubicBezTo>
                    <a:pt x="434" y="114"/>
                    <a:pt x="459" y="89"/>
                    <a:pt x="459" y="57"/>
                  </a:cubicBezTo>
                  <a:cubicBezTo>
                    <a:pt x="459" y="26"/>
                    <a:pt x="434" y="0"/>
                    <a:pt x="403" y="0"/>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th-TH"/>
            </a:p>
          </p:txBody>
        </p:sp>
        <p:sp>
          <p:nvSpPr>
            <p:cNvPr id="76" name="Oval 14"/>
            <p:cNvSpPr>
              <a:spLocks noChangeArrowheads="1"/>
            </p:cNvSpPr>
            <p:nvPr/>
          </p:nvSpPr>
          <p:spPr bwMode="auto">
            <a:xfrm>
              <a:off x="15148165" y="5911996"/>
              <a:ext cx="1541964" cy="1541965"/>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th-TH"/>
            </a:p>
          </p:txBody>
        </p:sp>
        <p:sp>
          <p:nvSpPr>
            <p:cNvPr id="77" name="Freeform 6"/>
            <p:cNvSpPr>
              <a:spLocks/>
            </p:cNvSpPr>
            <p:nvPr/>
          </p:nvSpPr>
          <p:spPr bwMode="auto">
            <a:xfrm>
              <a:off x="14872434" y="8045053"/>
              <a:ext cx="7799388" cy="1936750"/>
            </a:xfrm>
            <a:custGeom>
              <a:avLst/>
              <a:gdLst>
                <a:gd name="T0" fmla="*/ 403 w 459"/>
                <a:gd name="T1" fmla="*/ 0 h 114"/>
                <a:gd name="T2" fmla="*/ 57 w 459"/>
                <a:gd name="T3" fmla="*/ 0 h 114"/>
                <a:gd name="T4" fmla="*/ 0 w 459"/>
                <a:gd name="T5" fmla="*/ 57 h 114"/>
                <a:gd name="T6" fmla="*/ 57 w 459"/>
                <a:gd name="T7" fmla="*/ 114 h 114"/>
                <a:gd name="T8" fmla="*/ 403 w 459"/>
                <a:gd name="T9" fmla="*/ 114 h 114"/>
                <a:gd name="T10" fmla="*/ 459 w 459"/>
                <a:gd name="T11" fmla="*/ 57 h 114"/>
                <a:gd name="T12" fmla="*/ 403 w 459"/>
                <a:gd name="T13" fmla="*/ 0 h 114"/>
              </a:gdLst>
              <a:ahLst/>
              <a:cxnLst>
                <a:cxn ang="0">
                  <a:pos x="T0" y="T1"/>
                </a:cxn>
                <a:cxn ang="0">
                  <a:pos x="T2" y="T3"/>
                </a:cxn>
                <a:cxn ang="0">
                  <a:pos x="T4" y="T5"/>
                </a:cxn>
                <a:cxn ang="0">
                  <a:pos x="T6" y="T7"/>
                </a:cxn>
                <a:cxn ang="0">
                  <a:pos x="T8" y="T9"/>
                </a:cxn>
                <a:cxn ang="0">
                  <a:pos x="T10" y="T11"/>
                </a:cxn>
                <a:cxn ang="0">
                  <a:pos x="T12" y="T13"/>
                </a:cxn>
              </a:cxnLst>
              <a:rect l="0" t="0" r="r" b="b"/>
              <a:pathLst>
                <a:path w="459" h="114">
                  <a:moveTo>
                    <a:pt x="403" y="0"/>
                  </a:moveTo>
                  <a:cubicBezTo>
                    <a:pt x="57" y="0"/>
                    <a:pt x="57" y="0"/>
                    <a:pt x="57" y="0"/>
                  </a:cubicBezTo>
                  <a:cubicBezTo>
                    <a:pt x="25" y="0"/>
                    <a:pt x="0" y="26"/>
                    <a:pt x="0" y="57"/>
                  </a:cubicBezTo>
                  <a:cubicBezTo>
                    <a:pt x="0" y="89"/>
                    <a:pt x="25" y="114"/>
                    <a:pt x="57" y="114"/>
                  </a:cubicBezTo>
                  <a:cubicBezTo>
                    <a:pt x="403" y="114"/>
                    <a:pt x="403" y="114"/>
                    <a:pt x="403" y="114"/>
                  </a:cubicBezTo>
                  <a:cubicBezTo>
                    <a:pt x="434" y="114"/>
                    <a:pt x="459" y="89"/>
                    <a:pt x="459" y="57"/>
                  </a:cubicBezTo>
                  <a:cubicBezTo>
                    <a:pt x="459" y="26"/>
                    <a:pt x="434" y="0"/>
                    <a:pt x="403"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th-TH"/>
            </a:p>
          </p:txBody>
        </p:sp>
        <p:sp>
          <p:nvSpPr>
            <p:cNvPr id="78" name="Oval 14"/>
            <p:cNvSpPr>
              <a:spLocks noChangeArrowheads="1"/>
            </p:cNvSpPr>
            <p:nvPr/>
          </p:nvSpPr>
          <p:spPr bwMode="auto">
            <a:xfrm>
              <a:off x="15101034" y="8255688"/>
              <a:ext cx="1541964" cy="1541965"/>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th-TH"/>
            </a:p>
          </p:txBody>
        </p:sp>
        <p:sp>
          <p:nvSpPr>
            <p:cNvPr id="79" name="Freeform 6"/>
            <p:cNvSpPr>
              <a:spLocks/>
            </p:cNvSpPr>
            <p:nvPr/>
          </p:nvSpPr>
          <p:spPr bwMode="auto">
            <a:xfrm>
              <a:off x="14315773" y="10377881"/>
              <a:ext cx="7799388" cy="1936750"/>
            </a:xfrm>
            <a:custGeom>
              <a:avLst/>
              <a:gdLst>
                <a:gd name="T0" fmla="*/ 403 w 459"/>
                <a:gd name="T1" fmla="*/ 0 h 114"/>
                <a:gd name="T2" fmla="*/ 57 w 459"/>
                <a:gd name="T3" fmla="*/ 0 h 114"/>
                <a:gd name="T4" fmla="*/ 0 w 459"/>
                <a:gd name="T5" fmla="*/ 57 h 114"/>
                <a:gd name="T6" fmla="*/ 57 w 459"/>
                <a:gd name="T7" fmla="*/ 114 h 114"/>
                <a:gd name="T8" fmla="*/ 403 w 459"/>
                <a:gd name="T9" fmla="*/ 114 h 114"/>
                <a:gd name="T10" fmla="*/ 459 w 459"/>
                <a:gd name="T11" fmla="*/ 57 h 114"/>
                <a:gd name="T12" fmla="*/ 403 w 459"/>
                <a:gd name="T13" fmla="*/ 0 h 114"/>
              </a:gdLst>
              <a:ahLst/>
              <a:cxnLst>
                <a:cxn ang="0">
                  <a:pos x="T0" y="T1"/>
                </a:cxn>
                <a:cxn ang="0">
                  <a:pos x="T2" y="T3"/>
                </a:cxn>
                <a:cxn ang="0">
                  <a:pos x="T4" y="T5"/>
                </a:cxn>
                <a:cxn ang="0">
                  <a:pos x="T6" y="T7"/>
                </a:cxn>
                <a:cxn ang="0">
                  <a:pos x="T8" y="T9"/>
                </a:cxn>
                <a:cxn ang="0">
                  <a:pos x="T10" y="T11"/>
                </a:cxn>
                <a:cxn ang="0">
                  <a:pos x="T12" y="T13"/>
                </a:cxn>
              </a:cxnLst>
              <a:rect l="0" t="0" r="r" b="b"/>
              <a:pathLst>
                <a:path w="459" h="114">
                  <a:moveTo>
                    <a:pt x="403" y="0"/>
                  </a:moveTo>
                  <a:cubicBezTo>
                    <a:pt x="57" y="0"/>
                    <a:pt x="57" y="0"/>
                    <a:pt x="57" y="0"/>
                  </a:cubicBezTo>
                  <a:cubicBezTo>
                    <a:pt x="25" y="0"/>
                    <a:pt x="0" y="26"/>
                    <a:pt x="0" y="57"/>
                  </a:cubicBezTo>
                  <a:cubicBezTo>
                    <a:pt x="0" y="89"/>
                    <a:pt x="25" y="114"/>
                    <a:pt x="57" y="114"/>
                  </a:cubicBezTo>
                  <a:cubicBezTo>
                    <a:pt x="403" y="114"/>
                    <a:pt x="403" y="114"/>
                    <a:pt x="403" y="114"/>
                  </a:cubicBezTo>
                  <a:cubicBezTo>
                    <a:pt x="434" y="114"/>
                    <a:pt x="459" y="89"/>
                    <a:pt x="459" y="57"/>
                  </a:cubicBezTo>
                  <a:cubicBezTo>
                    <a:pt x="459" y="26"/>
                    <a:pt x="434" y="0"/>
                    <a:pt x="403" y="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th-TH"/>
            </a:p>
          </p:txBody>
        </p:sp>
        <p:sp>
          <p:nvSpPr>
            <p:cNvPr id="80" name="Oval 79"/>
            <p:cNvSpPr>
              <a:spLocks noChangeArrowheads="1"/>
            </p:cNvSpPr>
            <p:nvPr/>
          </p:nvSpPr>
          <p:spPr bwMode="auto">
            <a:xfrm>
              <a:off x="14544373" y="10588516"/>
              <a:ext cx="1541964" cy="1541965"/>
            </a:xfrm>
            <a:prstGeom prst="ellipse">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th-TH"/>
            </a:p>
          </p:txBody>
        </p:sp>
        <p:grpSp>
          <p:nvGrpSpPr>
            <p:cNvPr id="81" name="Group 80"/>
            <p:cNvGrpSpPr/>
            <p:nvPr/>
          </p:nvGrpSpPr>
          <p:grpSpPr>
            <a:xfrm>
              <a:off x="14162621" y="10369094"/>
              <a:ext cx="2309359" cy="2309359"/>
              <a:chOff x="-251721" y="12002175"/>
              <a:chExt cx="2309359" cy="2309359"/>
            </a:xfrm>
          </p:grpSpPr>
          <p:pic>
            <p:nvPicPr>
              <p:cNvPr id="82" name="Picture 8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721" y="12002175"/>
                <a:ext cx="2309359" cy="2309359"/>
              </a:xfrm>
              <a:prstGeom prst="rect">
                <a:avLst/>
              </a:prstGeom>
            </p:spPr>
          </p:pic>
          <p:sp>
            <p:nvSpPr>
              <p:cNvPr id="83" name="Rectangle 139"/>
              <p:cNvSpPr/>
              <p:nvPr/>
            </p:nvSpPr>
            <p:spPr>
              <a:xfrm>
                <a:off x="294512" y="12344400"/>
                <a:ext cx="1278870" cy="127920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p>
            </p:txBody>
          </p:sp>
        </p:grpSp>
        <p:grpSp>
          <p:nvGrpSpPr>
            <p:cNvPr id="123" name="Group 122"/>
            <p:cNvGrpSpPr/>
            <p:nvPr/>
          </p:nvGrpSpPr>
          <p:grpSpPr>
            <a:xfrm>
              <a:off x="14714674" y="8044001"/>
              <a:ext cx="2309359" cy="2309359"/>
              <a:chOff x="-251721" y="12002175"/>
              <a:chExt cx="2309359" cy="2309359"/>
            </a:xfrm>
          </p:grpSpPr>
          <p:pic>
            <p:nvPicPr>
              <p:cNvPr id="124" name="Picture 1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721" y="12002175"/>
                <a:ext cx="2309359" cy="2309359"/>
              </a:xfrm>
              <a:prstGeom prst="rect">
                <a:avLst/>
              </a:prstGeom>
            </p:spPr>
          </p:pic>
          <p:sp>
            <p:nvSpPr>
              <p:cNvPr id="125" name="Rectangle 139"/>
              <p:cNvSpPr/>
              <p:nvPr/>
            </p:nvSpPr>
            <p:spPr>
              <a:xfrm>
                <a:off x="294512" y="12344400"/>
                <a:ext cx="1278870" cy="12792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p>
            </p:txBody>
          </p:sp>
        </p:grpSp>
        <p:grpSp>
          <p:nvGrpSpPr>
            <p:cNvPr id="126" name="Group 125"/>
            <p:cNvGrpSpPr/>
            <p:nvPr/>
          </p:nvGrpSpPr>
          <p:grpSpPr>
            <a:xfrm>
              <a:off x="14735675" y="5677893"/>
              <a:ext cx="2309359" cy="2309359"/>
              <a:chOff x="-251721" y="12002175"/>
              <a:chExt cx="2309359" cy="2309359"/>
            </a:xfrm>
          </p:grpSpPr>
          <p:pic>
            <p:nvPicPr>
              <p:cNvPr id="127" name="Picture 1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721" y="12002175"/>
                <a:ext cx="2309359" cy="2309359"/>
              </a:xfrm>
              <a:prstGeom prst="rect">
                <a:avLst/>
              </a:prstGeom>
            </p:spPr>
          </p:pic>
          <p:sp>
            <p:nvSpPr>
              <p:cNvPr id="128" name="Rectangle 139"/>
              <p:cNvSpPr/>
              <p:nvPr/>
            </p:nvSpPr>
            <p:spPr>
              <a:xfrm>
                <a:off x="294512" y="12344400"/>
                <a:ext cx="1278870" cy="127920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p>
            </p:txBody>
          </p:sp>
        </p:grpSp>
        <p:grpSp>
          <p:nvGrpSpPr>
            <p:cNvPr id="129" name="Group 128"/>
            <p:cNvGrpSpPr/>
            <p:nvPr/>
          </p:nvGrpSpPr>
          <p:grpSpPr>
            <a:xfrm>
              <a:off x="14114428" y="3352800"/>
              <a:ext cx="2309359" cy="2309359"/>
              <a:chOff x="-251721" y="12002175"/>
              <a:chExt cx="2309359" cy="2309359"/>
            </a:xfrm>
          </p:grpSpPr>
          <p:pic>
            <p:nvPicPr>
              <p:cNvPr id="130" name="Picture 1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721" y="12002175"/>
                <a:ext cx="2309359" cy="2309359"/>
              </a:xfrm>
              <a:prstGeom prst="rect">
                <a:avLst/>
              </a:prstGeom>
            </p:spPr>
          </p:pic>
          <p:sp>
            <p:nvSpPr>
              <p:cNvPr id="131" name="Rectangle 139"/>
              <p:cNvSpPr/>
              <p:nvPr/>
            </p:nvSpPr>
            <p:spPr>
              <a:xfrm>
                <a:off x="294512" y="12344400"/>
                <a:ext cx="1278870" cy="12792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p>
            </p:txBody>
          </p:sp>
        </p:grpSp>
        <p:sp>
          <p:nvSpPr>
            <p:cNvPr id="132" name="TextBox 131"/>
            <p:cNvSpPr txBox="1"/>
            <p:nvPr/>
          </p:nvSpPr>
          <p:spPr bwMode="auto">
            <a:xfrm>
              <a:off x="14702769" y="3848257"/>
              <a:ext cx="1186767" cy="830997"/>
            </a:xfrm>
            <a:prstGeom prst="rect">
              <a:avLst/>
            </a:prstGeom>
            <a:noFill/>
          </p:spPr>
          <p:txBody>
            <a:bodyPr wrap="square">
              <a:spAutoFit/>
            </a:bodyPr>
            <a:lstStyle/>
            <a:p>
              <a:pPr algn="ctr" defTabSz="1828434" fontAlgn="auto">
                <a:spcBef>
                  <a:spcPts val="0"/>
                </a:spcBef>
                <a:spcAft>
                  <a:spcPts val="0"/>
                </a:spcAft>
                <a:defRPr/>
              </a:pPr>
              <a:r>
                <a:rPr lang="en-US" sz="4800" b="1" dirty="0" smtClean="0">
                  <a:solidFill>
                    <a:schemeClr val="bg1"/>
                  </a:solidFill>
                  <a:latin typeface="Lato" pitchFamily="34" charset="0"/>
                  <a:ea typeface="Lato" pitchFamily="34" charset="0"/>
                  <a:cs typeface="Lato" pitchFamily="34" charset="0"/>
                </a:rPr>
                <a:t>1</a:t>
              </a:r>
              <a:endParaRPr lang="id-ID" sz="4800" b="1" dirty="0">
                <a:solidFill>
                  <a:schemeClr val="bg1"/>
                </a:solidFill>
                <a:latin typeface="Lato" pitchFamily="34" charset="0"/>
                <a:ea typeface="Lato" pitchFamily="34" charset="0"/>
                <a:cs typeface="Lato" pitchFamily="34" charset="0"/>
              </a:endParaRPr>
            </a:p>
          </p:txBody>
        </p:sp>
        <p:sp>
          <p:nvSpPr>
            <p:cNvPr id="133" name="TextBox 132"/>
            <p:cNvSpPr txBox="1"/>
            <p:nvPr/>
          </p:nvSpPr>
          <p:spPr bwMode="auto">
            <a:xfrm>
              <a:off x="15307491" y="6205387"/>
              <a:ext cx="1186767" cy="830997"/>
            </a:xfrm>
            <a:prstGeom prst="rect">
              <a:avLst/>
            </a:prstGeom>
            <a:noFill/>
          </p:spPr>
          <p:txBody>
            <a:bodyPr wrap="square">
              <a:spAutoFit/>
            </a:bodyPr>
            <a:lstStyle/>
            <a:p>
              <a:pPr algn="ctr" defTabSz="1828434" fontAlgn="auto">
                <a:spcBef>
                  <a:spcPts val="0"/>
                </a:spcBef>
                <a:spcAft>
                  <a:spcPts val="0"/>
                </a:spcAft>
                <a:defRPr/>
              </a:pPr>
              <a:r>
                <a:rPr lang="en-US" sz="4800" b="1" dirty="0" smtClean="0">
                  <a:solidFill>
                    <a:schemeClr val="bg1"/>
                  </a:solidFill>
                  <a:latin typeface="Lato" pitchFamily="34" charset="0"/>
                  <a:ea typeface="Lato" pitchFamily="34" charset="0"/>
                  <a:cs typeface="Lato" pitchFamily="34" charset="0"/>
                </a:rPr>
                <a:t>2</a:t>
              </a:r>
              <a:endParaRPr lang="id-ID" sz="4800" b="1" dirty="0">
                <a:solidFill>
                  <a:schemeClr val="bg1"/>
                </a:solidFill>
                <a:latin typeface="Lato" pitchFamily="34" charset="0"/>
                <a:ea typeface="Lato" pitchFamily="34" charset="0"/>
                <a:cs typeface="Lato" pitchFamily="34" charset="0"/>
              </a:endParaRPr>
            </a:p>
          </p:txBody>
        </p:sp>
        <p:sp>
          <p:nvSpPr>
            <p:cNvPr id="134" name="TextBox 133"/>
            <p:cNvSpPr txBox="1"/>
            <p:nvPr/>
          </p:nvSpPr>
          <p:spPr bwMode="auto">
            <a:xfrm>
              <a:off x="15246959" y="8597656"/>
              <a:ext cx="1186767" cy="830997"/>
            </a:xfrm>
            <a:prstGeom prst="rect">
              <a:avLst/>
            </a:prstGeom>
            <a:noFill/>
          </p:spPr>
          <p:txBody>
            <a:bodyPr wrap="square">
              <a:spAutoFit/>
            </a:bodyPr>
            <a:lstStyle/>
            <a:p>
              <a:pPr algn="ctr" defTabSz="1828434" fontAlgn="auto">
                <a:spcBef>
                  <a:spcPts val="0"/>
                </a:spcBef>
                <a:spcAft>
                  <a:spcPts val="0"/>
                </a:spcAft>
                <a:defRPr/>
              </a:pPr>
              <a:r>
                <a:rPr lang="en-US" sz="4800" b="1" dirty="0" smtClean="0">
                  <a:solidFill>
                    <a:schemeClr val="bg1"/>
                  </a:solidFill>
                  <a:latin typeface="Lato" pitchFamily="34" charset="0"/>
                  <a:ea typeface="Lato" pitchFamily="34" charset="0"/>
                  <a:cs typeface="Lato" pitchFamily="34" charset="0"/>
                </a:rPr>
                <a:t>3</a:t>
              </a:r>
              <a:endParaRPr lang="id-ID" sz="4800" b="1" dirty="0">
                <a:solidFill>
                  <a:schemeClr val="bg1"/>
                </a:solidFill>
                <a:latin typeface="Lato" pitchFamily="34" charset="0"/>
                <a:ea typeface="Lato" pitchFamily="34" charset="0"/>
                <a:cs typeface="Lato" pitchFamily="34" charset="0"/>
              </a:endParaRPr>
            </a:p>
          </p:txBody>
        </p:sp>
        <p:sp>
          <p:nvSpPr>
            <p:cNvPr id="135" name="TextBox 134"/>
            <p:cNvSpPr txBox="1"/>
            <p:nvPr/>
          </p:nvSpPr>
          <p:spPr bwMode="auto">
            <a:xfrm>
              <a:off x="14683655" y="10959021"/>
              <a:ext cx="1186767" cy="830997"/>
            </a:xfrm>
            <a:prstGeom prst="rect">
              <a:avLst/>
            </a:prstGeom>
            <a:noFill/>
          </p:spPr>
          <p:txBody>
            <a:bodyPr wrap="square">
              <a:spAutoFit/>
            </a:bodyPr>
            <a:lstStyle/>
            <a:p>
              <a:pPr algn="ctr" defTabSz="1828434" fontAlgn="auto">
                <a:spcBef>
                  <a:spcPts val="0"/>
                </a:spcBef>
                <a:spcAft>
                  <a:spcPts val="0"/>
                </a:spcAft>
                <a:defRPr/>
              </a:pPr>
              <a:r>
                <a:rPr lang="en-US" sz="4800" b="1" dirty="0" smtClean="0">
                  <a:solidFill>
                    <a:schemeClr val="bg1"/>
                  </a:solidFill>
                  <a:latin typeface="Lato" pitchFamily="34" charset="0"/>
                  <a:ea typeface="Lato" pitchFamily="34" charset="0"/>
                  <a:cs typeface="Lato" pitchFamily="34" charset="0"/>
                </a:rPr>
                <a:t>4</a:t>
              </a:r>
              <a:endParaRPr lang="id-ID" sz="4800" b="1" dirty="0">
                <a:solidFill>
                  <a:schemeClr val="bg1"/>
                </a:solidFill>
                <a:latin typeface="Lato" pitchFamily="34" charset="0"/>
                <a:ea typeface="Lato" pitchFamily="34" charset="0"/>
                <a:cs typeface="Lato" pitchFamily="34" charset="0"/>
              </a:endParaRPr>
            </a:p>
          </p:txBody>
        </p:sp>
        <p:grpSp>
          <p:nvGrpSpPr>
            <p:cNvPr id="136" name="Group 135"/>
            <p:cNvGrpSpPr/>
            <p:nvPr/>
          </p:nvGrpSpPr>
          <p:grpSpPr>
            <a:xfrm>
              <a:off x="17006034" y="5922618"/>
              <a:ext cx="5075411" cy="1343575"/>
              <a:chOff x="4343226" y="4114800"/>
              <a:chExt cx="5075411" cy="1343575"/>
            </a:xfrm>
          </p:grpSpPr>
          <p:sp>
            <p:nvSpPr>
              <p:cNvPr id="137" name="TextBox 136"/>
              <p:cNvSpPr txBox="1"/>
              <p:nvPr/>
            </p:nvSpPr>
            <p:spPr bwMode="auto">
              <a:xfrm>
                <a:off x="4445603" y="4114800"/>
                <a:ext cx="4021886" cy="600164"/>
              </a:xfrm>
              <a:prstGeom prst="rect">
                <a:avLst/>
              </a:prstGeom>
              <a:noFill/>
            </p:spPr>
            <p:txBody>
              <a:bodyPr wrap="square">
                <a:spAutoFit/>
              </a:bodyPr>
              <a:lstStyle/>
              <a:p>
                <a:pPr defTabSz="1828434" fontAlgn="auto">
                  <a:spcBef>
                    <a:spcPts val="0"/>
                  </a:spcBef>
                  <a:spcAft>
                    <a:spcPts val="0"/>
                  </a:spcAft>
                  <a:defRPr/>
                </a:pPr>
                <a:r>
                  <a:rPr lang="en-US" sz="3300" b="1" dirty="0" smtClean="0">
                    <a:solidFill>
                      <a:schemeClr val="bg1"/>
                    </a:solidFill>
                    <a:latin typeface="Lato" pitchFamily="34" charset="0"/>
                    <a:ea typeface="Lato" pitchFamily="34" charset="0"/>
                    <a:cs typeface="Lato" pitchFamily="34" charset="0"/>
                  </a:rPr>
                  <a:t>Feature Here</a:t>
                </a:r>
                <a:endParaRPr lang="id-ID" sz="3300" b="1" dirty="0">
                  <a:solidFill>
                    <a:schemeClr val="bg1"/>
                  </a:solidFill>
                  <a:latin typeface="Lato" pitchFamily="34" charset="0"/>
                  <a:ea typeface="Lato" pitchFamily="34" charset="0"/>
                  <a:cs typeface="Lato" pitchFamily="34" charset="0"/>
                </a:endParaRPr>
              </a:p>
            </p:txBody>
          </p:sp>
          <p:sp>
            <p:nvSpPr>
              <p:cNvPr id="138" name="TextBox 137"/>
              <p:cNvSpPr txBox="1"/>
              <p:nvPr/>
            </p:nvSpPr>
            <p:spPr>
              <a:xfrm>
                <a:off x="4343226" y="4498148"/>
                <a:ext cx="5075411" cy="960227"/>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statistical </a:t>
                </a:r>
                <a:r>
                  <a:rPr lang="en-US" sz="2400" dirty="0" smtClean="0">
                    <a:solidFill>
                      <a:schemeClr val="bg1"/>
                    </a:solidFill>
                    <a:latin typeface="Lato" pitchFamily="34" charset="0"/>
                    <a:ea typeface="Lato" pitchFamily="34" charset="0"/>
                    <a:cs typeface="Lato" pitchFamily="34" charset="0"/>
                  </a:rPr>
                  <a:t>important.</a:t>
                </a:r>
                <a:endParaRPr lang="en-US" sz="2400" dirty="0">
                  <a:solidFill>
                    <a:schemeClr val="bg1"/>
                  </a:solidFill>
                  <a:latin typeface="Lato" pitchFamily="34" charset="0"/>
                  <a:ea typeface="Lato" pitchFamily="34" charset="0"/>
                  <a:cs typeface="Lato" pitchFamily="34" charset="0"/>
                </a:endParaRPr>
              </a:p>
            </p:txBody>
          </p:sp>
        </p:grpSp>
        <p:grpSp>
          <p:nvGrpSpPr>
            <p:cNvPr id="139" name="Group 138"/>
            <p:cNvGrpSpPr/>
            <p:nvPr/>
          </p:nvGrpSpPr>
          <p:grpSpPr>
            <a:xfrm>
              <a:off x="17001881" y="8284818"/>
              <a:ext cx="5075411" cy="1343575"/>
              <a:chOff x="4343226" y="4114800"/>
              <a:chExt cx="5075411" cy="1343575"/>
            </a:xfrm>
          </p:grpSpPr>
          <p:sp>
            <p:nvSpPr>
              <p:cNvPr id="165" name="TextBox 164"/>
              <p:cNvSpPr txBox="1"/>
              <p:nvPr/>
            </p:nvSpPr>
            <p:spPr bwMode="auto">
              <a:xfrm>
                <a:off x="4445603" y="4114800"/>
                <a:ext cx="4021886" cy="600164"/>
              </a:xfrm>
              <a:prstGeom prst="rect">
                <a:avLst/>
              </a:prstGeom>
              <a:noFill/>
            </p:spPr>
            <p:txBody>
              <a:bodyPr wrap="square">
                <a:spAutoFit/>
              </a:bodyPr>
              <a:lstStyle/>
              <a:p>
                <a:pPr defTabSz="1828434" fontAlgn="auto">
                  <a:spcBef>
                    <a:spcPts val="0"/>
                  </a:spcBef>
                  <a:spcAft>
                    <a:spcPts val="0"/>
                  </a:spcAft>
                  <a:defRPr/>
                </a:pPr>
                <a:r>
                  <a:rPr lang="en-US" sz="3300" b="1" dirty="0" smtClean="0">
                    <a:solidFill>
                      <a:schemeClr val="bg1"/>
                    </a:solidFill>
                    <a:latin typeface="Lato" pitchFamily="34" charset="0"/>
                    <a:ea typeface="Lato" pitchFamily="34" charset="0"/>
                    <a:cs typeface="Lato" pitchFamily="34" charset="0"/>
                  </a:rPr>
                  <a:t>Feature Here</a:t>
                </a:r>
                <a:endParaRPr lang="id-ID" sz="3300" b="1" dirty="0">
                  <a:solidFill>
                    <a:schemeClr val="bg1"/>
                  </a:solidFill>
                  <a:latin typeface="Lato" pitchFamily="34" charset="0"/>
                  <a:ea typeface="Lato" pitchFamily="34" charset="0"/>
                  <a:cs typeface="Lato" pitchFamily="34" charset="0"/>
                </a:endParaRPr>
              </a:p>
            </p:txBody>
          </p:sp>
          <p:sp>
            <p:nvSpPr>
              <p:cNvPr id="166" name="TextBox 165"/>
              <p:cNvSpPr txBox="1"/>
              <p:nvPr/>
            </p:nvSpPr>
            <p:spPr>
              <a:xfrm>
                <a:off x="4343226" y="4498148"/>
                <a:ext cx="5075411" cy="960227"/>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statistical </a:t>
                </a:r>
                <a:r>
                  <a:rPr lang="en-US" sz="2400" dirty="0" smtClean="0">
                    <a:solidFill>
                      <a:schemeClr val="bg1"/>
                    </a:solidFill>
                    <a:latin typeface="Lato" pitchFamily="34" charset="0"/>
                    <a:ea typeface="Lato" pitchFamily="34" charset="0"/>
                    <a:cs typeface="Lato" pitchFamily="34" charset="0"/>
                  </a:rPr>
                  <a:t>important.</a:t>
                </a:r>
                <a:endParaRPr lang="en-US" sz="2400" dirty="0">
                  <a:solidFill>
                    <a:schemeClr val="bg1"/>
                  </a:solidFill>
                  <a:latin typeface="Lato" pitchFamily="34" charset="0"/>
                  <a:ea typeface="Lato" pitchFamily="34" charset="0"/>
                  <a:cs typeface="Lato" pitchFamily="34" charset="0"/>
                </a:endParaRPr>
              </a:p>
            </p:txBody>
          </p:sp>
        </p:grpSp>
        <p:grpSp>
          <p:nvGrpSpPr>
            <p:cNvPr id="167" name="Group 166"/>
            <p:cNvGrpSpPr/>
            <p:nvPr/>
          </p:nvGrpSpPr>
          <p:grpSpPr>
            <a:xfrm>
              <a:off x="16385242" y="10570818"/>
              <a:ext cx="5075411" cy="1343575"/>
              <a:chOff x="4343226" y="4114800"/>
              <a:chExt cx="5075411" cy="1343575"/>
            </a:xfrm>
          </p:grpSpPr>
          <p:sp>
            <p:nvSpPr>
              <p:cNvPr id="168" name="TextBox 167"/>
              <p:cNvSpPr txBox="1"/>
              <p:nvPr/>
            </p:nvSpPr>
            <p:spPr bwMode="auto">
              <a:xfrm>
                <a:off x="4445603" y="4114800"/>
                <a:ext cx="4021886" cy="600164"/>
              </a:xfrm>
              <a:prstGeom prst="rect">
                <a:avLst/>
              </a:prstGeom>
              <a:noFill/>
            </p:spPr>
            <p:txBody>
              <a:bodyPr wrap="square">
                <a:spAutoFit/>
              </a:bodyPr>
              <a:lstStyle/>
              <a:p>
                <a:pPr defTabSz="1828434" fontAlgn="auto">
                  <a:spcBef>
                    <a:spcPts val="0"/>
                  </a:spcBef>
                  <a:spcAft>
                    <a:spcPts val="0"/>
                  </a:spcAft>
                  <a:defRPr/>
                </a:pPr>
                <a:r>
                  <a:rPr lang="en-US" sz="3300" b="1" dirty="0" smtClean="0">
                    <a:solidFill>
                      <a:schemeClr val="bg1"/>
                    </a:solidFill>
                    <a:latin typeface="Lato" pitchFamily="34" charset="0"/>
                    <a:ea typeface="Lato" pitchFamily="34" charset="0"/>
                    <a:cs typeface="Lato" pitchFamily="34" charset="0"/>
                  </a:rPr>
                  <a:t>Feature Here</a:t>
                </a:r>
                <a:endParaRPr lang="id-ID" sz="3300" b="1" dirty="0">
                  <a:solidFill>
                    <a:schemeClr val="bg1"/>
                  </a:solidFill>
                  <a:latin typeface="Lato" pitchFamily="34" charset="0"/>
                  <a:ea typeface="Lato" pitchFamily="34" charset="0"/>
                  <a:cs typeface="Lato" pitchFamily="34" charset="0"/>
                </a:endParaRPr>
              </a:p>
            </p:txBody>
          </p:sp>
          <p:sp>
            <p:nvSpPr>
              <p:cNvPr id="169" name="TextBox 168"/>
              <p:cNvSpPr txBox="1"/>
              <p:nvPr/>
            </p:nvSpPr>
            <p:spPr>
              <a:xfrm>
                <a:off x="4343226" y="4498148"/>
                <a:ext cx="5075411" cy="960227"/>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statistical </a:t>
                </a:r>
                <a:r>
                  <a:rPr lang="en-US" sz="2400" dirty="0" smtClean="0">
                    <a:solidFill>
                      <a:schemeClr val="bg1"/>
                    </a:solidFill>
                    <a:latin typeface="Lato" pitchFamily="34" charset="0"/>
                    <a:ea typeface="Lato" pitchFamily="34" charset="0"/>
                    <a:cs typeface="Lato" pitchFamily="34" charset="0"/>
                  </a:rPr>
                  <a:t>important.</a:t>
                </a:r>
                <a:endParaRPr lang="en-US" sz="2400" dirty="0">
                  <a:solidFill>
                    <a:schemeClr val="bg1"/>
                  </a:solidFill>
                  <a:latin typeface="Lato" pitchFamily="34" charset="0"/>
                  <a:ea typeface="Lato" pitchFamily="34" charset="0"/>
                  <a:cs typeface="Lato" pitchFamily="34" charset="0"/>
                </a:endParaRPr>
              </a:p>
            </p:txBody>
          </p:sp>
        </p:grpSp>
        <p:grpSp>
          <p:nvGrpSpPr>
            <p:cNvPr id="171" name="กลุ่ม 669"/>
            <p:cNvGrpSpPr/>
            <p:nvPr/>
          </p:nvGrpSpPr>
          <p:grpSpPr>
            <a:xfrm>
              <a:off x="2171438" y="5583399"/>
              <a:ext cx="5956702" cy="6734261"/>
              <a:chOff x="12109450" y="4478337"/>
              <a:chExt cx="565150" cy="538162"/>
            </a:xfrm>
          </p:grpSpPr>
          <p:sp>
            <p:nvSpPr>
              <p:cNvPr id="172" name="Rectangle 520"/>
              <p:cNvSpPr>
                <a:spLocks noChangeArrowheads="1"/>
              </p:cNvSpPr>
              <p:nvPr/>
            </p:nvSpPr>
            <p:spPr bwMode="auto">
              <a:xfrm>
                <a:off x="12109450" y="4556124"/>
                <a:ext cx="565150" cy="460375"/>
              </a:xfrm>
              <a:prstGeom prst="rect">
                <a:avLst/>
              </a:prstGeom>
              <a:solidFill>
                <a:srgbClr val="E3C08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73" name="Freeform 521"/>
              <p:cNvSpPr>
                <a:spLocks/>
              </p:cNvSpPr>
              <p:nvPr/>
            </p:nvSpPr>
            <p:spPr bwMode="auto">
              <a:xfrm>
                <a:off x="12109450" y="4478337"/>
                <a:ext cx="565150" cy="77788"/>
              </a:xfrm>
              <a:custGeom>
                <a:avLst/>
                <a:gdLst>
                  <a:gd name="T0" fmla="*/ 334 w 356"/>
                  <a:gd name="T1" fmla="*/ 3 h 49"/>
                  <a:gd name="T2" fmla="*/ 334 w 356"/>
                  <a:gd name="T3" fmla="*/ 3 h 49"/>
                  <a:gd name="T4" fmla="*/ 334 w 356"/>
                  <a:gd name="T5" fmla="*/ 0 h 49"/>
                  <a:gd name="T6" fmla="*/ 178 w 356"/>
                  <a:gd name="T7" fmla="*/ 0 h 49"/>
                  <a:gd name="T8" fmla="*/ 24 w 356"/>
                  <a:gd name="T9" fmla="*/ 0 h 49"/>
                  <a:gd name="T10" fmla="*/ 24 w 356"/>
                  <a:gd name="T11" fmla="*/ 3 h 49"/>
                  <a:gd name="T12" fmla="*/ 24 w 356"/>
                  <a:gd name="T13" fmla="*/ 3 h 49"/>
                  <a:gd name="T14" fmla="*/ 0 w 356"/>
                  <a:gd name="T15" fmla="*/ 49 h 49"/>
                  <a:gd name="T16" fmla="*/ 356 w 356"/>
                  <a:gd name="T17" fmla="*/ 49 h 49"/>
                  <a:gd name="T18" fmla="*/ 334 w 356"/>
                  <a:gd name="T19" fmla="*/ 3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6" h="49">
                    <a:moveTo>
                      <a:pt x="334" y="3"/>
                    </a:moveTo>
                    <a:lnTo>
                      <a:pt x="334" y="3"/>
                    </a:lnTo>
                    <a:lnTo>
                      <a:pt x="334" y="0"/>
                    </a:lnTo>
                    <a:lnTo>
                      <a:pt x="178" y="0"/>
                    </a:lnTo>
                    <a:lnTo>
                      <a:pt x="24" y="0"/>
                    </a:lnTo>
                    <a:lnTo>
                      <a:pt x="24" y="3"/>
                    </a:lnTo>
                    <a:lnTo>
                      <a:pt x="24" y="3"/>
                    </a:lnTo>
                    <a:lnTo>
                      <a:pt x="0" y="49"/>
                    </a:lnTo>
                    <a:lnTo>
                      <a:pt x="356" y="49"/>
                    </a:lnTo>
                    <a:lnTo>
                      <a:pt x="334" y="3"/>
                    </a:lnTo>
                    <a:close/>
                  </a:path>
                </a:pathLst>
              </a:custGeom>
              <a:solidFill>
                <a:srgbClr val="C9A7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74" name="Rectangle 522"/>
              <p:cNvSpPr>
                <a:spLocks noChangeArrowheads="1"/>
              </p:cNvSpPr>
              <p:nvPr/>
            </p:nvSpPr>
            <p:spPr bwMode="auto">
              <a:xfrm>
                <a:off x="12353925" y="4556124"/>
                <a:ext cx="76200" cy="187325"/>
              </a:xfrm>
              <a:prstGeom prst="rect">
                <a:avLst/>
              </a:prstGeom>
              <a:solidFill>
                <a:srgbClr val="F3F6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75" name="Freeform 523"/>
              <p:cNvSpPr>
                <a:spLocks/>
              </p:cNvSpPr>
              <p:nvPr/>
            </p:nvSpPr>
            <p:spPr bwMode="auto">
              <a:xfrm>
                <a:off x="12353925" y="4478337"/>
                <a:ext cx="76200" cy="77788"/>
              </a:xfrm>
              <a:custGeom>
                <a:avLst/>
                <a:gdLst>
                  <a:gd name="T0" fmla="*/ 43 w 48"/>
                  <a:gd name="T1" fmla="*/ 0 h 49"/>
                  <a:gd name="T2" fmla="*/ 40 w 48"/>
                  <a:gd name="T3" fmla="*/ 0 h 49"/>
                  <a:gd name="T4" fmla="*/ 10 w 48"/>
                  <a:gd name="T5" fmla="*/ 0 h 49"/>
                  <a:gd name="T6" fmla="*/ 5 w 48"/>
                  <a:gd name="T7" fmla="*/ 0 h 49"/>
                  <a:gd name="T8" fmla="*/ 0 w 48"/>
                  <a:gd name="T9" fmla="*/ 49 h 49"/>
                  <a:gd name="T10" fmla="*/ 48 w 48"/>
                  <a:gd name="T11" fmla="*/ 49 h 49"/>
                  <a:gd name="T12" fmla="*/ 43 w 48"/>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48" h="49">
                    <a:moveTo>
                      <a:pt x="43" y="0"/>
                    </a:moveTo>
                    <a:lnTo>
                      <a:pt x="40" y="0"/>
                    </a:lnTo>
                    <a:lnTo>
                      <a:pt x="10" y="0"/>
                    </a:lnTo>
                    <a:lnTo>
                      <a:pt x="5" y="0"/>
                    </a:lnTo>
                    <a:lnTo>
                      <a:pt x="0" y="49"/>
                    </a:lnTo>
                    <a:lnTo>
                      <a:pt x="48" y="49"/>
                    </a:lnTo>
                    <a:lnTo>
                      <a:pt x="43" y="0"/>
                    </a:lnTo>
                    <a:close/>
                  </a:path>
                </a:pathLst>
              </a:custGeom>
              <a:solidFill>
                <a:srgbClr val="C7C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76" name="Rectangle 524"/>
              <p:cNvSpPr>
                <a:spLocks noChangeArrowheads="1"/>
              </p:cNvSpPr>
              <p:nvPr/>
            </p:nvSpPr>
            <p:spPr bwMode="auto">
              <a:xfrm>
                <a:off x="12511088" y="4965699"/>
                <a:ext cx="133350" cy="25400"/>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77" name="Freeform 525"/>
              <p:cNvSpPr>
                <a:spLocks/>
              </p:cNvSpPr>
              <p:nvPr/>
            </p:nvSpPr>
            <p:spPr bwMode="auto">
              <a:xfrm>
                <a:off x="12523788" y="4854574"/>
                <a:ext cx="42863" cy="103188"/>
              </a:xfrm>
              <a:custGeom>
                <a:avLst/>
                <a:gdLst>
                  <a:gd name="T0" fmla="*/ 27 w 27"/>
                  <a:gd name="T1" fmla="*/ 13 h 65"/>
                  <a:gd name="T2" fmla="*/ 14 w 27"/>
                  <a:gd name="T3" fmla="*/ 0 h 65"/>
                  <a:gd name="T4" fmla="*/ 0 w 27"/>
                  <a:gd name="T5" fmla="*/ 13 h 65"/>
                  <a:gd name="T6" fmla="*/ 6 w 27"/>
                  <a:gd name="T7" fmla="*/ 13 h 65"/>
                  <a:gd name="T8" fmla="*/ 6 w 27"/>
                  <a:gd name="T9" fmla="*/ 65 h 65"/>
                  <a:gd name="T10" fmla="*/ 25 w 27"/>
                  <a:gd name="T11" fmla="*/ 65 h 65"/>
                  <a:gd name="T12" fmla="*/ 25 w 27"/>
                  <a:gd name="T13" fmla="*/ 13 h 65"/>
                  <a:gd name="T14" fmla="*/ 27 w 27"/>
                  <a:gd name="T15" fmla="*/ 13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65">
                    <a:moveTo>
                      <a:pt x="27" y="13"/>
                    </a:moveTo>
                    <a:lnTo>
                      <a:pt x="14" y="0"/>
                    </a:lnTo>
                    <a:lnTo>
                      <a:pt x="0" y="13"/>
                    </a:lnTo>
                    <a:lnTo>
                      <a:pt x="6" y="13"/>
                    </a:lnTo>
                    <a:lnTo>
                      <a:pt x="6" y="65"/>
                    </a:lnTo>
                    <a:lnTo>
                      <a:pt x="25" y="65"/>
                    </a:lnTo>
                    <a:lnTo>
                      <a:pt x="25" y="13"/>
                    </a:lnTo>
                    <a:lnTo>
                      <a:pt x="27" y="13"/>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78" name="Freeform 526"/>
              <p:cNvSpPr>
                <a:spLocks/>
              </p:cNvSpPr>
              <p:nvPr/>
            </p:nvSpPr>
            <p:spPr bwMode="auto">
              <a:xfrm>
                <a:off x="12592050" y="4879974"/>
                <a:ext cx="34925" cy="77788"/>
              </a:xfrm>
              <a:custGeom>
                <a:avLst/>
                <a:gdLst>
                  <a:gd name="T0" fmla="*/ 22 w 22"/>
                  <a:gd name="T1" fmla="*/ 11 h 49"/>
                  <a:gd name="T2" fmla="*/ 11 w 22"/>
                  <a:gd name="T3" fmla="*/ 0 h 49"/>
                  <a:gd name="T4" fmla="*/ 0 w 22"/>
                  <a:gd name="T5" fmla="*/ 11 h 49"/>
                  <a:gd name="T6" fmla="*/ 6 w 22"/>
                  <a:gd name="T7" fmla="*/ 11 h 49"/>
                  <a:gd name="T8" fmla="*/ 6 w 22"/>
                  <a:gd name="T9" fmla="*/ 49 h 49"/>
                  <a:gd name="T10" fmla="*/ 19 w 22"/>
                  <a:gd name="T11" fmla="*/ 49 h 49"/>
                  <a:gd name="T12" fmla="*/ 19 w 22"/>
                  <a:gd name="T13" fmla="*/ 11 h 49"/>
                  <a:gd name="T14" fmla="*/ 22 w 22"/>
                  <a:gd name="T15" fmla="*/ 11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49">
                    <a:moveTo>
                      <a:pt x="22" y="11"/>
                    </a:moveTo>
                    <a:lnTo>
                      <a:pt x="11" y="0"/>
                    </a:lnTo>
                    <a:lnTo>
                      <a:pt x="0" y="11"/>
                    </a:lnTo>
                    <a:lnTo>
                      <a:pt x="6" y="11"/>
                    </a:lnTo>
                    <a:lnTo>
                      <a:pt x="6" y="49"/>
                    </a:lnTo>
                    <a:lnTo>
                      <a:pt x="19" y="49"/>
                    </a:lnTo>
                    <a:lnTo>
                      <a:pt x="19" y="11"/>
                    </a:lnTo>
                    <a:lnTo>
                      <a:pt x="22" y="11"/>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79" name="Rectangle 527"/>
              <p:cNvSpPr>
                <a:spLocks noChangeArrowheads="1"/>
              </p:cNvSpPr>
              <p:nvPr/>
            </p:nvSpPr>
            <p:spPr bwMode="auto">
              <a:xfrm>
                <a:off x="12131675" y="4589462"/>
                <a:ext cx="88900"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80" name="Rectangle 528"/>
              <p:cNvSpPr>
                <a:spLocks noChangeArrowheads="1"/>
              </p:cNvSpPr>
              <p:nvPr/>
            </p:nvSpPr>
            <p:spPr bwMode="auto">
              <a:xfrm>
                <a:off x="12238038" y="4589462"/>
                <a:ext cx="68263"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81" name="Rectangle 529"/>
              <p:cNvSpPr>
                <a:spLocks noChangeArrowheads="1"/>
              </p:cNvSpPr>
              <p:nvPr/>
            </p:nvSpPr>
            <p:spPr bwMode="auto">
              <a:xfrm>
                <a:off x="12131675" y="4627562"/>
                <a:ext cx="50800"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82" name="Rectangle 530"/>
              <p:cNvSpPr>
                <a:spLocks noChangeArrowheads="1"/>
              </p:cNvSpPr>
              <p:nvPr/>
            </p:nvSpPr>
            <p:spPr bwMode="auto">
              <a:xfrm>
                <a:off x="12255500" y="4627562"/>
                <a:ext cx="50800"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83" name="Rectangle 531"/>
              <p:cNvSpPr>
                <a:spLocks noChangeArrowheads="1"/>
              </p:cNvSpPr>
              <p:nvPr/>
            </p:nvSpPr>
            <p:spPr bwMode="auto">
              <a:xfrm>
                <a:off x="12190413" y="4627562"/>
                <a:ext cx="52388"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pic>
          <p:nvPicPr>
            <p:cNvPr id="184" name="Picture 18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46637" y="1475560"/>
              <a:ext cx="9497249" cy="11497169"/>
            </a:xfrm>
            <a:prstGeom prst="rect">
              <a:avLst/>
            </a:prstGeom>
          </p:spPr>
        </p:pic>
      </p:grpSp>
    </p:spTree>
    <p:extLst>
      <p:ext uri="{BB962C8B-B14F-4D97-AF65-F5344CB8AC3E}">
        <p14:creationId xmlns:p14="http://schemas.microsoft.com/office/powerpoint/2010/main" val="107607126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C:\Users\gingzaru\Desktop\M\aaa\pic5\0_device\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66237" y="2099480"/>
            <a:ext cx="13930312" cy="11692720"/>
          </a:xfrm>
          <a:prstGeom prst="rect">
            <a:avLst/>
          </a:prstGeom>
          <a:noFill/>
          <a:extLst>
            <a:ext uri="{909E8E84-426E-40DD-AFC4-6F175D3DCCD1}">
              <a14:hiddenFill xmlns:a14="http://schemas.microsoft.com/office/drawing/2010/main">
                <a:solidFill>
                  <a:srgbClr val="FFFFFF"/>
                </a:solidFill>
              </a14:hiddenFill>
            </a:ext>
          </a:extLst>
        </p:spPr>
      </p:pic>
      <p:grpSp>
        <p:nvGrpSpPr>
          <p:cNvPr id="33" name="Group 32"/>
          <p:cNvGrpSpPr/>
          <p:nvPr/>
        </p:nvGrpSpPr>
        <p:grpSpPr>
          <a:xfrm>
            <a:off x="8717103" y="304800"/>
            <a:ext cx="6873734" cy="1295400"/>
            <a:chOff x="12920366" y="4046312"/>
            <a:chExt cx="6873734" cy="1295400"/>
          </a:xfrm>
        </p:grpSpPr>
        <p:sp>
          <p:nvSpPr>
            <p:cNvPr id="34" name="Title 20"/>
            <p:cNvSpPr txBox="1">
              <a:spLocks/>
            </p:cNvSpPr>
            <p:nvPr/>
          </p:nvSpPr>
          <p:spPr bwMode="auto">
            <a:xfrm>
              <a:off x="12996566" y="4615347"/>
              <a:ext cx="6637448" cy="726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gn="ct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a:t>
              </a:r>
              <a:r>
                <a:rPr lang="pt-BR" sz="2400" dirty="0" err="1" smtClean="0">
                  <a:solidFill>
                    <a:schemeClr val="bg1">
                      <a:lumMod val="75000"/>
                    </a:schemeClr>
                  </a:solidFill>
                  <a:latin typeface="Lato" pitchFamily="34" charset="0"/>
                  <a:ea typeface="Lato" pitchFamily="34" charset="0"/>
                  <a:cs typeface="Lato" pitchFamily="34" charset="0"/>
                </a:rPr>
                <a:t>sit</a:t>
              </a:r>
              <a:r>
                <a:rPr lang="pt-BR" sz="2400" dirty="0" smtClean="0">
                  <a:solidFill>
                    <a:schemeClr val="bg1">
                      <a:lumMod val="75000"/>
                    </a:schemeClr>
                  </a:solidFill>
                  <a:latin typeface="Lato" pitchFamily="34" charset="0"/>
                  <a:ea typeface="Lato" pitchFamily="34" charset="0"/>
                  <a:cs typeface="Lato" pitchFamily="34" charset="0"/>
                </a:rPr>
                <a:t> </a:t>
              </a:r>
              <a:r>
                <a:rPr lang="pt-BR" sz="2400" dirty="0" err="1" smtClean="0">
                  <a:solidFill>
                    <a:schemeClr val="bg1">
                      <a:lumMod val="75000"/>
                    </a:schemeClr>
                  </a:solidFill>
                  <a:latin typeface="Lato" pitchFamily="34" charset="0"/>
                  <a:ea typeface="Lato" pitchFamily="34" charset="0"/>
                  <a:cs typeface="Lato" pitchFamily="34" charset="0"/>
                </a:rPr>
                <a:t>amet</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35" name="TextBox 34"/>
            <p:cNvSpPr txBox="1"/>
            <p:nvPr/>
          </p:nvSpPr>
          <p:spPr>
            <a:xfrm>
              <a:off x="12920366" y="4046312"/>
              <a:ext cx="6873734" cy="630942"/>
            </a:xfrm>
            <a:prstGeom prst="rect">
              <a:avLst/>
            </a:prstGeom>
            <a:noFill/>
          </p:spPr>
          <p:txBody>
            <a:bodyPr wrap="square" rtlCol="0">
              <a:spAutoFit/>
            </a:bodyPr>
            <a:lstStyle/>
            <a:p>
              <a:pPr algn="ctr"/>
              <a:r>
                <a:rPr lang="en-US" sz="3500" b="1" dirty="0" smtClean="0">
                  <a:solidFill>
                    <a:schemeClr val="accent3"/>
                  </a:solidFill>
                  <a:latin typeface="Lato Black" charset="0"/>
                  <a:ea typeface="Lato Black" charset="0"/>
                  <a:cs typeface="Lato Black" charset="0"/>
                </a:rPr>
                <a:t>PRESENT</a:t>
              </a:r>
              <a:r>
                <a:rPr lang="en-US" sz="3500" b="1" dirty="0" smtClean="0">
                  <a:solidFill>
                    <a:schemeClr val="accent6"/>
                  </a:solidFill>
                  <a:latin typeface="Lato Black" charset="0"/>
                  <a:ea typeface="Lato Black" charset="0"/>
                  <a:cs typeface="Lato Black" charset="0"/>
                </a:rPr>
                <a:t> </a:t>
              </a:r>
              <a:r>
                <a:rPr lang="en-US" sz="3500" b="1" dirty="0" smtClean="0">
                  <a:solidFill>
                    <a:schemeClr val="accent1"/>
                  </a:solidFill>
                  <a:latin typeface="Lato Black" charset="0"/>
                  <a:ea typeface="Lato Black" charset="0"/>
                  <a:cs typeface="Lato Black" charset="0"/>
                </a:rPr>
                <a:t>HERE</a:t>
              </a:r>
            </a:p>
          </p:txBody>
        </p:sp>
      </p:grpSp>
      <p:grpSp>
        <p:nvGrpSpPr>
          <p:cNvPr id="2" name="Group 1"/>
          <p:cNvGrpSpPr/>
          <p:nvPr/>
        </p:nvGrpSpPr>
        <p:grpSpPr>
          <a:xfrm>
            <a:off x="2741949" y="1143000"/>
            <a:ext cx="5609888" cy="11859915"/>
            <a:chOff x="2741949" y="1143000"/>
            <a:chExt cx="5609888" cy="11859915"/>
          </a:xfrm>
        </p:grpSpPr>
        <p:pic>
          <p:nvPicPr>
            <p:cNvPr id="36" name="Picture 3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55034" y="1143000"/>
              <a:ext cx="3696803" cy="11795906"/>
            </a:xfrm>
            <a:prstGeom prst="rect">
              <a:avLst/>
            </a:prstGeom>
          </p:spPr>
        </p:pic>
        <p:grpSp>
          <p:nvGrpSpPr>
            <p:cNvPr id="37" name="กลุ่ม 682"/>
            <p:cNvGrpSpPr/>
            <p:nvPr/>
          </p:nvGrpSpPr>
          <p:grpSpPr>
            <a:xfrm>
              <a:off x="2741949" y="9733558"/>
              <a:ext cx="2909024" cy="3269357"/>
              <a:chOff x="11018838" y="5026024"/>
              <a:chExt cx="565150" cy="534988"/>
            </a:xfrm>
          </p:grpSpPr>
          <p:sp>
            <p:nvSpPr>
              <p:cNvPr id="38" name="Rectangle 532"/>
              <p:cNvSpPr>
                <a:spLocks noChangeArrowheads="1"/>
              </p:cNvSpPr>
              <p:nvPr/>
            </p:nvSpPr>
            <p:spPr bwMode="auto">
              <a:xfrm>
                <a:off x="11018838" y="5099049"/>
                <a:ext cx="565150" cy="461963"/>
              </a:xfrm>
              <a:prstGeom prst="rect">
                <a:avLst/>
              </a:prstGeom>
              <a:solidFill>
                <a:srgbClr val="E3C08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9" name="Freeform 533"/>
              <p:cNvSpPr>
                <a:spLocks/>
              </p:cNvSpPr>
              <p:nvPr/>
            </p:nvSpPr>
            <p:spPr bwMode="auto">
              <a:xfrm>
                <a:off x="11018838" y="5026024"/>
                <a:ext cx="565150" cy="73025"/>
              </a:xfrm>
              <a:custGeom>
                <a:avLst/>
                <a:gdLst>
                  <a:gd name="T0" fmla="*/ 334 w 356"/>
                  <a:gd name="T1" fmla="*/ 0 h 46"/>
                  <a:gd name="T2" fmla="*/ 334 w 356"/>
                  <a:gd name="T3" fmla="*/ 0 h 46"/>
                  <a:gd name="T4" fmla="*/ 332 w 356"/>
                  <a:gd name="T5" fmla="*/ 0 h 46"/>
                  <a:gd name="T6" fmla="*/ 178 w 356"/>
                  <a:gd name="T7" fmla="*/ 0 h 46"/>
                  <a:gd name="T8" fmla="*/ 25 w 356"/>
                  <a:gd name="T9" fmla="*/ 0 h 46"/>
                  <a:gd name="T10" fmla="*/ 25 w 356"/>
                  <a:gd name="T11" fmla="*/ 0 h 46"/>
                  <a:gd name="T12" fmla="*/ 22 w 356"/>
                  <a:gd name="T13" fmla="*/ 0 h 46"/>
                  <a:gd name="T14" fmla="*/ 0 w 356"/>
                  <a:gd name="T15" fmla="*/ 46 h 46"/>
                  <a:gd name="T16" fmla="*/ 356 w 356"/>
                  <a:gd name="T17" fmla="*/ 46 h 46"/>
                  <a:gd name="T18" fmla="*/ 334 w 356"/>
                  <a:gd name="T19"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6" h="46">
                    <a:moveTo>
                      <a:pt x="334" y="0"/>
                    </a:moveTo>
                    <a:lnTo>
                      <a:pt x="334" y="0"/>
                    </a:lnTo>
                    <a:lnTo>
                      <a:pt x="332" y="0"/>
                    </a:lnTo>
                    <a:lnTo>
                      <a:pt x="178" y="0"/>
                    </a:lnTo>
                    <a:lnTo>
                      <a:pt x="25" y="0"/>
                    </a:lnTo>
                    <a:lnTo>
                      <a:pt x="25" y="0"/>
                    </a:lnTo>
                    <a:lnTo>
                      <a:pt x="22" y="0"/>
                    </a:lnTo>
                    <a:lnTo>
                      <a:pt x="0" y="46"/>
                    </a:lnTo>
                    <a:lnTo>
                      <a:pt x="356" y="46"/>
                    </a:lnTo>
                    <a:lnTo>
                      <a:pt x="334" y="0"/>
                    </a:lnTo>
                    <a:close/>
                  </a:path>
                </a:pathLst>
              </a:custGeom>
              <a:solidFill>
                <a:srgbClr val="C9A7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40" name="Rectangle 534"/>
              <p:cNvSpPr>
                <a:spLocks noChangeArrowheads="1"/>
              </p:cNvSpPr>
              <p:nvPr/>
            </p:nvSpPr>
            <p:spPr bwMode="auto">
              <a:xfrm>
                <a:off x="11263313" y="5099049"/>
                <a:ext cx="76200" cy="192088"/>
              </a:xfrm>
              <a:prstGeom prst="rect">
                <a:avLst/>
              </a:prstGeom>
              <a:solidFill>
                <a:srgbClr val="F3F6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41" name="Freeform 535"/>
              <p:cNvSpPr>
                <a:spLocks/>
              </p:cNvSpPr>
              <p:nvPr/>
            </p:nvSpPr>
            <p:spPr bwMode="auto">
              <a:xfrm>
                <a:off x="11263313" y="5026024"/>
                <a:ext cx="76200" cy="73025"/>
              </a:xfrm>
              <a:custGeom>
                <a:avLst/>
                <a:gdLst>
                  <a:gd name="T0" fmla="*/ 43 w 48"/>
                  <a:gd name="T1" fmla="*/ 0 h 46"/>
                  <a:gd name="T2" fmla="*/ 40 w 48"/>
                  <a:gd name="T3" fmla="*/ 0 h 46"/>
                  <a:gd name="T4" fmla="*/ 11 w 48"/>
                  <a:gd name="T5" fmla="*/ 0 h 46"/>
                  <a:gd name="T6" fmla="*/ 5 w 48"/>
                  <a:gd name="T7" fmla="*/ 0 h 46"/>
                  <a:gd name="T8" fmla="*/ 0 w 48"/>
                  <a:gd name="T9" fmla="*/ 46 h 46"/>
                  <a:gd name="T10" fmla="*/ 48 w 48"/>
                  <a:gd name="T11" fmla="*/ 46 h 46"/>
                  <a:gd name="T12" fmla="*/ 43 w 48"/>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48" h="46">
                    <a:moveTo>
                      <a:pt x="43" y="0"/>
                    </a:moveTo>
                    <a:lnTo>
                      <a:pt x="40" y="0"/>
                    </a:lnTo>
                    <a:lnTo>
                      <a:pt x="11" y="0"/>
                    </a:lnTo>
                    <a:lnTo>
                      <a:pt x="5" y="0"/>
                    </a:lnTo>
                    <a:lnTo>
                      <a:pt x="0" y="46"/>
                    </a:lnTo>
                    <a:lnTo>
                      <a:pt x="48" y="46"/>
                    </a:lnTo>
                    <a:lnTo>
                      <a:pt x="43" y="0"/>
                    </a:lnTo>
                    <a:close/>
                  </a:path>
                </a:pathLst>
              </a:custGeom>
              <a:solidFill>
                <a:srgbClr val="C7C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42" name="Rectangle 536"/>
              <p:cNvSpPr>
                <a:spLocks noChangeArrowheads="1"/>
              </p:cNvSpPr>
              <p:nvPr/>
            </p:nvSpPr>
            <p:spPr bwMode="auto">
              <a:xfrm>
                <a:off x="11422063" y="5508624"/>
                <a:ext cx="127000" cy="25400"/>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43" name="Freeform 537"/>
              <p:cNvSpPr>
                <a:spLocks/>
              </p:cNvSpPr>
              <p:nvPr/>
            </p:nvSpPr>
            <p:spPr bwMode="auto">
              <a:xfrm>
                <a:off x="11434763" y="5402262"/>
                <a:ext cx="42863" cy="103188"/>
              </a:xfrm>
              <a:custGeom>
                <a:avLst/>
                <a:gdLst>
                  <a:gd name="T0" fmla="*/ 27 w 27"/>
                  <a:gd name="T1" fmla="*/ 13 h 65"/>
                  <a:gd name="T2" fmla="*/ 13 w 27"/>
                  <a:gd name="T3" fmla="*/ 0 h 65"/>
                  <a:gd name="T4" fmla="*/ 0 w 27"/>
                  <a:gd name="T5" fmla="*/ 13 h 65"/>
                  <a:gd name="T6" fmla="*/ 5 w 27"/>
                  <a:gd name="T7" fmla="*/ 13 h 65"/>
                  <a:gd name="T8" fmla="*/ 5 w 27"/>
                  <a:gd name="T9" fmla="*/ 65 h 65"/>
                  <a:gd name="T10" fmla="*/ 24 w 27"/>
                  <a:gd name="T11" fmla="*/ 65 h 65"/>
                  <a:gd name="T12" fmla="*/ 24 w 27"/>
                  <a:gd name="T13" fmla="*/ 13 h 65"/>
                  <a:gd name="T14" fmla="*/ 27 w 27"/>
                  <a:gd name="T15" fmla="*/ 13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65">
                    <a:moveTo>
                      <a:pt x="27" y="13"/>
                    </a:moveTo>
                    <a:lnTo>
                      <a:pt x="13" y="0"/>
                    </a:lnTo>
                    <a:lnTo>
                      <a:pt x="0" y="13"/>
                    </a:lnTo>
                    <a:lnTo>
                      <a:pt x="5" y="13"/>
                    </a:lnTo>
                    <a:lnTo>
                      <a:pt x="5" y="65"/>
                    </a:lnTo>
                    <a:lnTo>
                      <a:pt x="24" y="65"/>
                    </a:lnTo>
                    <a:lnTo>
                      <a:pt x="24" y="13"/>
                    </a:lnTo>
                    <a:lnTo>
                      <a:pt x="27" y="13"/>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44" name="Freeform 538"/>
              <p:cNvSpPr>
                <a:spLocks/>
              </p:cNvSpPr>
              <p:nvPr/>
            </p:nvSpPr>
            <p:spPr bwMode="auto">
              <a:xfrm>
                <a:off x="11503025" y="5427662"/>
                <a:ext cx="33338" cy="77788"/>
              </a:xfrm>
              <a:custGeom>
                <a:avLst/>
                <a:gdLst>
                  <a:gd name="T0" fmla="*/ 21 w 21"/>
                  <a:gd name="T1" fmla="*/ 8 h 49"/>
                  <a:gd name="T2" fmla="*/ 10 w 21"/>
                  <a:gd name="T3" fmla="*/ 0 h 49"/>
                  <a:gd name="T4" fmla="*/ 0 w 21"/>
                  <a:gd name="T5" fmla="*/ 8 h 49"/>
                  <a:gd name="T6" fmla="*/ 2 w 21"/>
                  <a:gd name="T7" fmla="*/ 8 h 49"/>
                  <a:gd name="T8" fmla="*/ 2 w 21"/>
                  <a:gd name="T9" fmla="*/ 49 h 49"/>
                  <a:gd name="T10" fmla="*/ 19 w 21"/>
                  <a:gd name="T11" fmla="*/ 49 h 49"/>
                  <a:gd name="T12" fmla="*/ 19 w 21"/>
                  <a:gd name="T13" fmla="*/ 8 h 49"/>
                  <a:gd name="T14" fmla="*/ 21 w 21"/>
                  <a:gd name="T15" fmla="*/ 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49">
                    <a:moveTo>
                      <a:pt x="21" y="8"/>
                    </a:moveTo>
                    <a:lnTo>
                      <a:pt x="10" y="0"/>
                    </a:lnTo>
                    <a:lnTo>
                      <a:pt x="0" y="8"/>
                    </a:lnTo>
                    <a:lnTo>
                      <a:pt x="2" y="8"/>
                    </a:lnTo>
                    <a:lnTo>
                      <a:pt x="2" y="49"/>
                    </a:lnTo>
                    <a:lnTo>
                      <a:pt x="19" y="49"/>
                    </a:lnTo>
                    <a:lnTo>
                      <a:pt x="19" y="8"/>
                    </a:lnTo>
                    <a:lnTo>
                      <a:pt x="21" y="8"/>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45" name="Rectangle 539"/>
              <p:cNvSpPr>
                <a:spLocks noChangeArrowheads="1"/>
              </p:cNvSpPr>
              <p:nvPr/>
            </p:nvSpPr>
            <p:spPr bwMode="auto">
              <a:xfrm>
                <a:off x="11041063" y="5137149"/>
                <a:ext cx="88900"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46" name="Rectangle 540"/>
              <p:cNvSpPr>
                <a:spLocks noChangeArrowheads="1"/>
              </p:cNvSpPr>
              <p:nvPr/>
            </p:nvSpPr>
            <p:spPr bwMode="auto">
              <a:xfrm>
                <a:off x="11142663" y="5137149"/>
                <a:ext cx="73025"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47" name="Rectangle 541"/>
              <p:cNvSpPr>
                <a:spLocks noChangeArrowheads="1"/>
              </p:cNvSpPr>
              <p:nvPr/>
            </p:nvSpPr>
            <p:spPr bwMode="auto">
              <a:xfrm>
                <a:off x="11041063" y="5170487"/>
                <a:ext cx="46038"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48" name="Rectangle 542"/>
              <p:cNvSpPr>
                <a:spLocks noChangeArrowheads="1"/>
              </p:cNvSpPr>
              <p:nvPr/>
            </p:nvSpPr>
            <p:spPr bwMode="auto">
              <a:xfrm>
                <a:off x="11164888" y="5170487"/>
                <a:ext cx="50800"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49" name="Rectangle 543"/>
              <p:cNvSpPr>
                <a:spLocks noChangeArrowheads="1"/>
              </p:cNvSpPr>
              <p:nvPr/>
            </p:nvSpPr>
            <p:spPr bwMode="auto">
              <a:xfrm>
                <a:off x="11101388" y="5170487"/>
                <a:ext cx="50800"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grpSp>
          <p:nvGrpSpPr>
            <p:cNvPr id="50" name="กลุ่ม 708"/>
            <p:cNvGrpSpPr/>
            <p:nvPr/>
          </p:nvGrpSpPr>
          <p:grpSpPr>
            <a:xfrm>
              <a:off x="3552322" y="7673995"/>
              <a:ext cx="2098651" cy="2365248"/>
              <a:chOff x="11015663" y="4498974"/>
              <a:chExt cx="563563" cy="534988"/>
            </a:xfrm>
          </p:grpSpPr>
          <p:sp>
            <p:nvSpPr>
              <p:cNvPr id="51" name="Rectangle 556"/>
              <p:cNvSpPr>
                <a:spLocks noChangeArrowheads="1"/>
              </p:cNvSpPr>
              <p:nvPr/>
            </p:nvSpPr>
            <p:spPr bwMode="auto">
              <a:xfrm>
                <a:off x="11015663" y="4571999"/>
                <a:ext cx="563563" cy="461963"/>
              </a:xfrm>
              <a:prstGeom prst="rect">
                <a:avLst/>
              </a:prstGeom>
              <a:solidFill>
                <a:srgbClr val="E3C08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52" name="Freeform 557"/>
              <p:cNvSpPr>
                <a:spLocks/>
              </p:cNvSpPr>
              <p:nvPr/>
            </p:nvSpPr>
            <p:spPr bwMode="auto">
              <a:xfrm>
                <a:off x="11015663" y="4498974"/>
                <a:ext cx="563563" cy="73025"/>
              </a:xfrm>
              <a:custGeom>
                <a:avLst/>
                <a:gdLst>
                  <a:gd name="T0" fmla="*/ 331 w 355"/>
                  <a:gd name="T1" fmla="*/ 0 h 46"/>
                  <a:gd name="T2" fmla="*/ 331 w 355"/>
                  <a:gd name="T3" fmla="*/ 0 h 46"/>
                  <a:gd name="T4" fmla="*/ 331 w 355"/>
                  <a:gd name="T5" fmla="*/ 0 h 46"/>
                  <a:gd name="T6" fmla="*/ 177 w 355"/>
                  <a:gd name="T7" fmla="*/ 0 h 46"/>
                  <a:gd name="T8" fmla="*/ 21 w 355"/>
                  <a:gd name="T9" fmla="*/ 0 h 46"/>
                  <a:gd name="T10" fmla="*/ 21 w 355"/>
                  <a:gd name="T11" fmla="*/ 0 h 46"/>
                  <a:gd name="T12" fmla="*/ 21 w 355"/>
                  <a:gd name="T13" fmla="*/ 0 h 46"/>
                  <a:gd name="T14" fmla="*/ 0 w 355"/>
                  <a:gd name="T15" fmla="*/ 46 h 46"/>
                  <a:gd name="T16" fmla="*/ 355 w 355"/>
                  <a:gd name="T17" fmla="*/ 46 h 46"/>
                  <a:gd name="T18" fmla="*/ 331 w 355"/>
                  <a:gd name="T19"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5" h="46">
                    <a:moveTo>
                      <a:pt x="331" y="0"/>
                    </a:moveTo>
                    <a:lnTo>
                      <a:pt x="331" y="0"/>
                    </a:lnTo>
                    <a:lnTo>
                      <a:pt x="331" y="0"/>
                    </a:lnTo>
                    <a:lnTo>
                      <a:pt x="177" y="0"/>
                    </a:lnTo>
                    <a:lnTo>
                      <a:pt x="21" y="0"/>
                    </a:lnTo>
                    <a:lnTo>
                      <a:pt x="21" y="0"/>
                    </a:lnTo>
                    <a:lnTo>
                      <a:pt x="21" y="0"/>
                    </a:lnTo>
                    <a:lnTo>
                      <a:pt x="0" y="46"/>
                    </a:lnTo>
                    <a:lnTo>
                      <a:pt x="355" y="46"/>
                    </a:lnTo>
                    <a:lnTo>
                      <a:pt x="331" y="0"/>
                    </a:lnTo>
                    <a:close/>
                  </a:path>
                </a:pathLst>
              </a:custGeom>
              <a:solidFill>
                <a:srgbClr val="C9A7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53" name="Rectangle 558"/>
              <p:cNvSpPr>
                <a:spLocks noChangeArrowheads="1"/>
              </p:cNvSpPr>
              <p:nvPr/>
            </p:nvSpPr>
            <p:spPr bwMode="auto">
              <a:xfrm>
                <a:off x="11258550" y="4571999"/>
                <a:ext cx="77788" cy="192088"/>
              </a:xfrm>
              <a:prstGeom prst="rect">
                <a:avLst/>
              </a:prstGeom>
              <a:solidFill>
                <a:srgbClr val="F3F6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54" name="Freeform 559"/>
              <p:cNvSpPr>
                <a:spLocks/>
              </p:cNvSpPr>
              <p:nvPr/>
            </p:nvSpPr>
            <p:spPr bwMode="auto">
              <a:xfrm>
                <a:off x="11258550" y="4498974"/>
                <a:ext cx="77788" cy="73025"/>
              </a:xfrm>
              <a:custGeom>
                <a:avLst/>
                <a:gdLst>
                  <a:gd name="T0" fmla="*/ 43 w 49"/>
                  <a:gd name="T1" fmla="*/ 0 h 46"/>
                  <a:gd name="T2" fmla="*/ 38 w 49"/>
                  <a:gd name="T3" fmla="*/ 0 h 46"/>
                  <a:gd name="T4" fmla="*/ 8 w 49"/>
                  <a:gd name="T5" fmla="*/ 0 h 46"/>
                  <a:gd name="T6" fmla="*/ 6 w 49"/>
                  <a:gd name="T7" fmla="*/ 0 h 46"/>
                  <a:gd name="T8" fmla="*/ 0 w 49"/>
                  <a:gd name="T9" fmla="*/ 46 h 46"/>
                  <a:gd name="T10" fmla="*/ 49 w 49"/>
                  <a:gd name="T11" fmla="*/ 46 h 46"/>
                  <a:gd name="T12" fmla="*/ 43 w 49"/>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49" h="46">
                    <a:moveTo>
                      <a:pt x="43" y="0"/>
                    </a:moveTo>
                    <a:lnTo>
                      <a:pt x="38" y="0"/>
                    </a:lnTo>
                    <a:lnTo>
                      <a:pt x="8" y="0"/>
                    </a:lnTo>
                    <a:lnTo>
                      <a:pt x="6" y="0"/>
                    </a:lnTo>
                    <a:lnTo>
                      <a:pt x="0" y="46"/>
                    </a:lnTo>
                    <a:lnTo>
                      <a:pt x="49" y="46"/>
                    </a:lnTo>
                    <a:lnTo>
                      <a:pt x="43" y="0"/>
                    </a:lnTo>
                    <a:close/>
                  </a:path>
                </a:pathLst>
              </a:custGeom>
              <a:solidFill>
                <a:srgbClr val="C7C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55" name="Rectangle 560"/>
              <p:cNvSpPr>
                <a:spLocks noChangeArrowheads="1"/>
              </p:cNvSpPr>
              <p:nvPr/>
            </p:nvSpPr>
            <p:spPr bwMode="auto">
              <a:xfrm>
                <a:off x="11412538" y="4987924"/>
                <a:ext cx="133350" cy="25400"/>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56" name="Freeform 561"/>
              <p:cNvSpPr>
                <a:spLocks/>
              </p:cNvSpPr>
              <p:nvPr/>
            </p:nvSpPr>
            <p:spPr bwMode="auto">
              <a:xfrm>
                <a:off x="11430000" y="4875212"/>
                <a:ext cx="42863" cy="103188"/>
              </a:xfrm>
              <a:custGeom>
                <a:avLst/>
                <a:gdLst>
                  <a:gd name="T0" fmla="*/ 27 w 27"/>
                  <a:gd name="T1" fmla="*/ 14 h 65"/>
                  <a:gd name="T2" fmla="*/ 13 w 27"/>
                  <a:gd name="T3" fmla="*/ 0 h 65"/>
                  <a:gd name="T4" fmla="*/ 0 w 27"/>
                  <a:gd name="T5" fmla="*/ 14 h 65"/>
                  <a:gd name="T6" fmla="*/ 5 w 27"/>
                  <a:gd name="T7" fmla="*/ 14 h 65"/>
                  <a:gd name="T8" fmla="*/ 5 w 27"/>
                  <a:gd name="T9" fmla="*/ 65 h 65"/>
                  <a:gd name="T10" fmla="*/ 24 w 27"/>
                  <a:gd name="T11" fmla="*/ 65 h 65"/>
                  <a:gd name="T12" fmla="*/ 24 w 27"/>
                  <a:gd name="T13" fmla="*/ 14 h 65"/>
                  <a:gd name="T14" fmla="*/ 27 w 27"/>
                  <a:gd name="T15" fmla="*/ 14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65">
                    <a:moveTo>
                      <a:pt x="27" y="14"/>
                    </a:moveTo>
                    <a:lnTo>
                      <a:pt x="13" y="0"/>
                    </a:lnTo>
                    <a:lnTo>
                      <a:pt x="0" y="14"/>
                    </a:lnTo>
                    <a:lnTo>
                      <a:pt x="5" y="14"/>
                    </a:lnTo>
                    <a:lnTo>
                      <a:pt x="5" y="65"/>
                    </a:lnTo>
                    <a:lnTo>
                      <a:pt x="24" y="65"/>
                    </a:lnTo>
                    <a:lnTo>
                      <a:pt x="24" y="14"/>
                    </a:lnTo>
                    <a:lnTo>
                      <a:pt x="27" y="14"/>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57" name="Freeform 562"/>
              <p:cNvSpPr>
                <a:spLocks/>
              </p:cNvSpPr>
              <p:nvPr/>
            </p:nvSpPr>
            <p:spPr bwMode="auto">
              <a:xfrm>
                <a:off x="11498263" y="4902199"/>
                <a:ext cx="34925" cy="76200"/>
              </a:xfrm>
              <a:custGeom>
                <a:avLst/>
                <a:gdLst>
                  <a:gd name="T0" fmla="*/ 22 w 22"/>
                  <a:gd name="T1" fmla="*/ 10 h 48"/>
                  <a:gd name="T2" fmla="*/ 11 w 22"/>
                  <a:gd name="T3" fmla="*/ 0 h 48"/>
                  <a:gd name="T4" fmla="*/ 0 w 22"/>
                  <a:gd name="T5" fmla="*/ 10 h 48"/>
                  <a:gd name="T6" fmla="*/ 3 w 22"/>
                  <a:gd name="T7" fmla="*/ 10 h 48"/>
                  <a:gd name="T8" fmla="*/ 3 w 22"/>
                  <a:gd name="T9" fmla="*/ 48 h 48"/>
                  <a:gd name="T10" fmla="*/ 16 w 22"/>
                  <a:gd name="T11" fmla="*/ 48 h 48"/>
                  <a:gd name="T12" fmla="*/ 16 w 22"/>
                  <a:gd name="T13" fmla="*/ 10 h 48"/>
                  <a:gd name="T14" fmla="*/ 22 w 22"/>
                  <a:gd name="T15" fmla="*/ 10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48">
                    <a:moveTo>
                      <a:pt x="22" y="10"/>
                    </a:moveTo>
                    <a:lnTo>
                      <a:pt x="11" y="0"/>
                    </a:lnTo>
                    <a:lnTo>
                      <a:pt x="0" y="10"/>
                    </a:lnTo>
                    <a:lnTo>
                      <a:pt x="3" y="10"/>
                    </a:lnTo>
                    <a:lnTo>
                      <a:pt x="3" y="48"/>
                    </a:lnTo>
                    <a:lnTo>
                      <a:pt x="16" y="48"/>
                    </a:lnTo>
                    <a:lnTo>
                      <a:pt x="16" y="10"/>
                    </a:lnTo>
                    <a:lnTo>
                      <a:pt x="22" y="10"/>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58" name="Rectangle 563"/>
              <p:cNvSpPr>
                <a:spLocks noChangeArrowheads="1"/>
              </p:cNvSpPr>
              <p:nvPr/>
            </p:nvSpPr>
            <p:spPr bwMode="auto">
              <a:xfrm>
                <a:off x="11031538" y="4611687"/>
                <a:ext cx="95250" cy="15875"/>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59" name="Rectangle 564"/>
              <p:cNvSpPr>
                <a:spLocks noChangeArrowheads="1"/>
              </p:cNvSpPr>
              <p:nvPr/>
            </p:nvSpPr>
            <p:spPr bwMode="auto">
              <a:xfrm>
                <a:off x="11139488" y="4611687"/>
                <a:ext cx="68263" cy="15875"/>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60" name="Rectangle 565"/>
              <p:cNvSpPr>
                <a:spLocks noChangeArrowheads="1"/>
              </p:cNvSpPr>
              <p:nvPr/>
            </p:nvSpPr>
            <p:spPr bwMode="auto">
              <a:xfrm>
                <a:off x="11031538" y="4645024"/>
                <a:ext cx="52388"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61" name="Rectangle 566"/>
              <p:cNvSpPr>
                <a:spLocks noChangeArrowheads="1"/>
              </p:cNvSpPr>
              <p:nvPr/>
            </p:nvSpPr>
            <p:spPr bwMode="auto">
              <a:xfrm>
                <a:off x="11160125" y="4645024"/>
                <a:ext cx="47625"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62" name="Rectangle 567"/>
              <p:cNvSpPr>
                <a:spLocks noChangeArrowheads="1"/>
              </p:cNvSpPr>
              <p:nvPr/>
            </p:nvSpPr>
            <p:spPr bwMode="auto">
              <a:xfrm>
                <a:off x="11096625" y="4645024"/>
                <a:ext cx="50800"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grpSp>
      <p:sp>
        <p:nvSpPr>
          <p:cNvPr id="4" name="Picture Placeholder 3"/>
          <p:cNvSpPr>
            <a:spLocks noGrp="1"/>
          </p:cNvSpPr>
          <p:nvPr>
            <p:ph type="pic" sz="quarter" idx="10"/>
          </p:nvPr>
        </p:nvSpPr>
        <p:spPr/>
      </p:sp>
    </p:spTree>
    <p:extLst>
      <p:ext uri="{BB962C8B-B14F-4D97-AF65-F5344CB8AC3E}">
        <p14:creationId xmlns:p14="http://schemas.microsoft.com/office/powerpoint/2010/main" val="1550152201"/>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4237" y="2895600"/>
            <a:ext cx="16316123" cy="8890000"/>
          </a:xfrm>
          <a:prstGeom prst="rect">
            <a:avLst/>
          </a:prstGeom>
        </p:spPr>
      </p:pic>
      <p:grpSp>
        <p:nvGrpSpPr>
          <p:cNvPr id="2" name="Group 1"/>
          <p:cNvGrpSpPr/>
          <p:nvPr/>
        </p:nvGrpSpPr>
        <p:grpSpPr>
          <a:xfrm>
            <a:off x="15918043" y="2575762"/>
            <a:ext cx="7621961" cy="7025438"/>
            <a:chOff x="15918043" y="2575762"/>
            <a:chExt cx="7621961" cy="7025438"/>
          </a:xfrm>
        </p:grpSpPr>
        <p:grpSp>
          <p:nvGrpSpPr>
            <p:cNvPr id="13" name="กลุ่ม 15"/>
            <p:cNvGrpSpPr/>
            <p:nvPr/>
          </p:nvGrpSpPr>
          <p:grpSpPr>
            <a:xfrm>
              <a:off x="15918043" y="2575762"/>
              <a:ext cx="7441435" cy="3961554"/>
              <a:chOff x="2428101" y="7584805"/>
              <a:chExt cx="7441435" cy="3961554"/>
            </a:xfrm>
          </p:grpSpPr>
          <p:sp>
            <p:nvSpPr>
              <p:cNvPr id="14" name="TextBox 13"/>
              <p:cNvSpPr txBox="1"/>
              <p:nvPr/>
            </p:nvSpPr>
            <p:spPr>
              <a:xfrm>
                <a:off x="2428101" y="9108805"/>
                <a:ext cx="7441435" cy="2437554"/>
              </a:xfrm>
              <a:prstGeom prst="rect">
                <a:avLst/>
              </a:prstGeom>
              <a:noFill/>
            </p:spPr>
            <p:txBody>
              <a:bodyPr wrap="square" lIns="219419" tIns="109710" rIns="219419" bIns="109710" rtlCol="0">
                <a:spAutoFit/>
              </a:bodyPr>
              <a:lstStyle/>
              <a:p>
                <a:pPr algn="just"/>
                <a:r>
                  <a:rPr lang="en-US" sz="2400" dirty="0" err="1">
                    <a:solidFill>
                      <a:schemeClr val="bg1">
                        <a:lumMod val="75000"/>
                      </a:schemeClr>
                    </a:solidFill>
                    <a:latin typeface="Lato" charset="0"/>
                    <a:ea typeface="Lato" charset="0"/>
                    <a:cs typeface="Lato" charset="0"/>
                  </a:rPr>
                  <a:t>Lorem</a:t>
                </a:r>
                <a:r>
                  <a:rPr lang="en-US" sz="2400" dirty="0">
                    <a:solidFill>
                      <a:schemeClr val="bg1">
                        <a:lumMod val="75000"/>
                      </a:schemeClr>
                    </a:solidFill>
                    <a:latin typeface="Lato" charset="0"/>
                    <a:ea typeface="Lato" charset="0"/>
                    <a:cs typeface="Lato" charset="0"/>
                  </a:rPr>
                  <a:t> </a:t>
                </a:r>
                <a:r>
                  <a:rPr lang="en-US" sz="2400" dirty="0" err="1">
                    <a:solidFill>
                      <a:schemeClr val="bg1">
                        <a:lumMod val="75000"/>
                      </a:schemeClr>
                    </a:solidFill>
                    <a:latin typeface="Lato" charset="0"/>
                    <a:ea typeface="Lato" charset="0"/>
                    <a:cs typeface="Lato" charset="0"/>
                  </a:rPr>
                  <a:t>ipsum</a:t>
                </a:r>
                <a:r>
                  <a:rPr lang="en-US" sz="2400" dirty="0">
                    <a:solidFill>
                      <a:schemeClr val="bg1">
                        <a:lumMod val="75000"/>
                      </a:schemeClr>
                    </a:solidFill>
                    <a:latin typeface="Lato" charset="0"/>
                    <a:ea typeface="Lato" charset="0"/>
                    <a:cs typeface="Lato" charset="0"/>
                  </a:rPr>
                  <a:t> dolor sit </a:t>
                </a:r>
                <a:r>
                  <a:rPr lang="en-US" sz="2400" dirty="0" err="1">
                    <a:solidFill>
                      <a:schemeClr val="bg1">
                        <a:lumMod val="75000"/>
                      </a:schemeClr>
                    </a:solidFill>
                    <a:latin typeface="Lato" charset="0"/>
                    <a:ea typeface="Lato" charset="0"/>
                    <a:cs typeface="Lato" charset="0"/>
                  </a:rPr>
                  <a:t>amet</a:t>
                </a:r>
                <a:r>
                  <a:rPr lang="en-US" sz="2400" dirty="0">
                    <a:solidFill>
                      <a:schemeClr val="bg1">
                        <a:lumMod val="75000"/>
                      </a:schemeClr>
                    </a:solidFill>
                    <a:latin typeface="Lato" charset="0"/>
                    <a:ea typeface="Lato" charset="0"/>
                    <a:cs typeface="Lato" charset="0"/>
                  </a:rPr>
                  <a:t>, </a:t>
                </a:r>
                <a:r>
                  <a:rPr lang="en-US" sz="2400" dirty="0" err="1">
                    <a:solidFill>
                      <a:schemeClr val="bg1">
                        <a:lumMod val="75000"/>
                      </a:schemeClr>
                    </a:solidFill>
                    <a:latin typeface="Lato" charset="0"/>
                    <a:ea typeface="Lato" charset="0"/>
                    <a:cs typeface="Lato" charset="0"/>
                  </a:rPr>
                  <a:t>consectetuer</a:t>
                </a:r>
                <a:r>
                  <a:rPr lang="en-US" sz="2400" dirty="0">
                    <a:solidFill>
                      <a:schemeClr val="bg1">
                        <a:lumMod val="75000"/>
                      </a:schemeClr>
                    </a:solidFill>
                    <a:latin typeface="Lato" charset="0"/>
                    <a:ea typeface="Lato" charset="0"/>
                    <a:cs typeface="Lato" charset="0"/>
                  </a:rPr>
                  <a:t> </a:t>
                </a:r>
                <a:r>
                  <a:rPr lang="en-US" sz="2400" dirty="0" err="1">
                    <a:solidFill>
                      <a:schemeClr val="bg1">
                        <a:lumMod val="75000"/>
                      </a:schemeClr>
                    </a:solidFill>
                    <a:latin typeface="Lato" charset="0"/>
                    <a:ea typeface="Lato" charset="0"/>
                    <a:cs typeface="Lato" charset="0"/>
                  </a:rPr>
                  <a:t>adipiscing</a:t>
                </a:r>
                <a:r>
                  <a:rPr lang="en-US" sz="2400" dirty="0">
                    <a:solidFill>
                      <a:schemeClr val="bg1">
                        <a:lumMod val="75000"/>
                      </a:schemeClr>
                    </a:solidFill>
                    <a:latin typeface="Lato" charset="0"/>
                    <a:ea typeface="Lato" charset="0"/>
                    <a:cs typeface="Lato" charset="0"/>
                  </a:rPr>
                  <a:t> </a:t>
                </a:r>
                <a:r>
                  <a:rPr lang="en-US" sz="2400" dirty="0" err="1">
                    <a:solidFill>
                      <a:schemeClr val="bg1">
                        <a:lumMod val="75000"/>
                      </a:schemeClr>
                    </a:solidFill>
                    <a:latin typeface="Lato" charset="0"/>
                    <a:ea typeface="Lato" charset="0"/>
                    <a:cs typeface="Lato" charset="0"/>
                  </a:rPr>
                  <a:t>elit</a:t>
                </a:r>
                <a:r>
                  <a:rPr lang="en-US" sz="2400" dirty="0">
                    <a:solidFill>
                      <a:schemeClr val="bg1">
                        <a:lumMod val="75000"/>
                      </a:schemeClr>
                    </a:solidFill>
                    <a:latin typeface="Lato" charset="0"/>
                    <a:ea typeface="Lato" charset="0"/>
                    <a:cs typeface="Lato" charset="0"/>
                  </a:rPr>
                  <a:t>. </a:t>
                </a:r>
                <a:r>
                  <a:rPr lang="en-US" sz="2400" dirty="0" err="1">
                    <a:solidFill>
                      <a:schemeClr val="bg1">
                        <a:lumMod val="75000"/>
                      </a:schemeClr>
                    </a:solidFill>
                    <a:latin typeface="Lato" charset="0"/>
                    <a:ea typeface="Lato" charset="0"/>
                    <a:cs typeface="Lato" charset="0"/>
                  </a:rPr>
                  <a:t>Duis</a:t>
                </a:r>
                <a:r>
                  <a:rPr lang="en-US" sz="2400" dirty="0">
                    <a:solidFill>
                      <a:schemeClr val="bg1">
                        <a:lumMod val="75000"/>
                      </a:schemeClr>
                    </a:solidFill>
                    <a:latin typeface="Lato" charset="0"/>
                    <a:ea typeface="Lato" charset="0"/>
                    <a:cs typeface="Lato" charset="0"/>
                  </a:rPr>
                  <a:t> ligula </a:t>
                </a:r>
                <a:r>
                  <a:rPr lang="en-US" sz="2400" dirty="0" err="1">
                    <a:solidFill>
                      <a:schemeClr val="bg1">
                        <a:lumMod val="75000"/>
                      </a:schemeClr>
                    </a:solidFill>
                    <a:latin typeface="Lato" charset="0"/>
                    <a:ea typeface="Lato" charset="0"/>
                    <a:cs typeface="Lato" charset="0"/>
                  </a:rPr>
                  <a:t>lorem</a:t>
                </a:r>
                <a:r>
                  <a:rPr lang="en-US" sz="2400" dirty="0">
                    <a:solidFill>
                      <a:schemeClr val="bg1">
                        <a:lumMod val="75000"/>
                      </a:schemeClr>
                    </a:solidFill>
                    <a:latin typeface="Lato" charset="0"/>
                    <a:ea typeface="Lato" charset="0"/>
                    <a:cs typeface="Lato" charset="0"/>
                  </a:rPr>
                  <a:t>, </a:t>
                </a:r>
                <a:r>
                  <a:rPr lang="en-US" sz="2400" dirty="0" err="1">
                    <a:solidFill>
                      <a:schemeClr val="bg1">
                        <a:lumMod val="75000"/>
                      </a:schemeClr>
                    </a:solidFill>
                    <a:latin typeface="Lato" charset="0"/>
                    <a:ea typeface="Lato" charset="0"/>
                    <a:cs typeface="Lato" charset="0"/>
                  </a:rPr>
                  <a:t>consequat</a:t>
                </a:r>
                <a:r>
                  <a:rPr lang="en-US" sz="2400" dirty="0">
                    <a:solidFill>
                      <a:schemeClr val="bg1">
                        <a:lumMod val="75000"/>
                      </a:schemeClr>
                    </a:solidFill>
                    <a:latin typeface="Lato" charset="0"/>
                    <a:ea typeface="Lato" charset="0"/>
                    <a:cs typeface="Lato" charset="0"/>
                  </a:rPr>
                  <a:t> </a:t>
                </a:r>
                <a:r>
                  <a:rPr lang="en-US" sz="2400" dirty="0" err="1">
                    <a:solidFill>
                      <a:schemeClr val="bg1">
                        <a:lumMod val="75000"/>
                      </a:schemeClr>
                    </a:solidFill>
                    <a:latin typeface="Lato" charset="0"/>
                    <a:ea typeface="Lato" charset="0"/>
                    <a:cs typeface="Lato" charset="0"/>
                  </a:rPr>
                  <a:t>eget</a:t>
                </a:r>
                <a:r>
                  <a:rPr lang="en-US" sz="2400" dirty="0">
                    <a:solidFill>
                      <a:schemeClr val="bg1">
                        <a:lumMod val="75000"/>
                      </a:schemeClr>
                    </a:solidFill>
                    <a:latin typeface="Lato" charset="0"/>
                    <a:ea typeface="Lato" charset="0"/>
                    <a:cs typeface="Lato" charset="0"/>
                  </a:rPr>
                  <a:t>, </a:t>
                </a:r>
                <a:r>
                  <a:rPr lang="en-US" sz="2400" dirty="0" err="1">
                    <a:solidFill>
                      <a:schemeClr val="bg1">
                        <a:lumMod val="75000"/>
                      </a:schemeClr>
                    </a:solidFill>
                    <a:latin typeface="Lato" charset="0"/>
                    <a:ea typeface="Lato" charset="0"/>
                    <a:cs typeface="Lato" charset="0"/>
                  </a:rPr>
                  <a:t>tristique</a:t>
                </a:r>
                <a:r>
                  <a:rPr lang="en-US" sz="2400" dirty="0">
                    <a:solidFill>
                      <a:schemeClr val="bg1">
                        <a:lumMod val="75000"/>
                      </a:schemeClr>
                    </a:solidFill>
                    <a:latin typeface="Lato" charset="0"/>
                    <a:ea typeface="Lato" charset="0"/>
                    <a:cs typeface="Lato" charset="0"/>
                  </a:rPr>
                  <a:t> </a:t>
                </a:r>
                <a:r>
                  <a:rPr lang="en-US" sz="2400" dirty="0" err="1">
                    <a:solidFill>
                      <a:schemeClr val="bg1">
                        <a:lumMod val="75000"/>
                      </a:schemeClr>
                    </a:solidFill>
                    <a:latin typeface="Lato" charset="0"/>
                    <a:ea typeface="Lato" charset="0"/>
                    <a:cs typeface="Lato" charset="0"/>
                  </a:rPr>
                  <a:t>nec</a:t>
                </a:r>
                <a:r>
                  <a:rPr lang="en-US" sz="2400" dirty="0">
                    <a:solidFill>
                      <a:schemeClr val="bg1">
                        <a:lumMod val="75000"/>
                      </a:schemeClr>
                    </a:solidFill>
                    <a:latin typeface="Lato" charset="0"/>
                    <a:ea typeface="Lato" charset="0"/>
                    <a:cs typeface="Lato" charset="0"/>
                  </a:rPr>
                  <a:t>, </a:t>
                </a:r>
                <a:r>
                  <a:rPr lang="en-US" sz="2400" dirty="0" err="1">
                    <a:solidFill>
                      <a:schemeClr val="bg1">
                        <a:lumMod val="75000"/>
                      </a:schemeClr>
                    </a:solidFill>
                    <a:latin typeface="Lato" charset="0"/>
                    <a:ea typeface="Lato" charset="0"/>
                    <a:cs typeface="Lato" charset="0"/>
                  </a:rPr>
                  <a:t>auctor</a:t>
                </a:r>
                <a:r>
                  <a:rPr lang="en-US" sz="2400" dirty="0">
                    <a:solidFill>
                      <a:schemeClr val="bg1">
                        <a:lumMod val="75000"/>
                      </a:schemeClr>
                    </a:solidFill>
                    <a:latin typeface="Lato" charset="0"/>
                    <a:ea typeface="Lato" charset="0"/>
                    <a:cs typeface="Lato" charset="0"/>
                  </a:rPr>
                  <a:t> </a:t>
                </a:r>
                <a:r>
                  <a:rPr lang="en-US" sz="2400" dirty="0" err="1">
                    <a:solidFill>
                      <a:schemeClr val="bg1">
                        <a:lumMod val="75000"/>
                      </a:schemeClr>
                    </a:solidFill>
                    <a:latin typeface="Lato" charset="0"/>
                    <a:ea typeface="Lato" charset="0"/>
                    <a:cs typeface="Lato" charset="0"/>
                  </a:rPr>
                  <a:t>quis</a:t>
                </a:r>
                <a:r>
                  <a:rPr lang="en-US" sz="2400" dirty="0">
                    <a:solidFill>
                      <a:schemeClr val="bg1">
                        <a:lumMod val="75000"/>
                      </a:schemeClr>
                    </a:solidFill>
                    <a:latin typeface="Lato" charset="0"/>
                    <a:ea typeface="Lato" charset="0"/>
                    <a:cs typeface="Lato" charset="0"/>
                  </a:rPr>
                  <a:t>, </a:t>
                </a:r>
                <a:r>
                  <a:rPr lang="en-US" sz="2400" dirty="0" err="1">
                    <a:solidFill>
                      <a:schemeClr val="bg1">
                        <a:lumMod val="75000"/>
                      </a:schemeClr>
                    </a:solidFill>
                    <a:latin typeface="Lato" charset="0"/>
                    <a:ea typeface="Lato" charset="0"/>
                    <a:cs typeface="Lato" charset="0"/>
                  </a:rPr>
                  <a:t>purus</a:t>
                </a:r>
                <a:r>
                  <a:rPr lang="en-US" sz="2400" dirty="0">
                    <a:solidFill>
                      <a:schemeClr val="bg1">
                        <a:lumMod val="75000"/>
                      </a:schemeClr>
                    </a:solidFill>
                    <a:latin typeface="Lato" charset="0"/>
                    <a:ea typeface="Lato" charset="0"/>
                    <a:cs typeface="Lato" charset="0"/>
                  </a:rPr>
                  <a:t>. </a:t>
                </a:r>
                <a:r>
                  <a:rPr lang="en-US" sz="2400" dirty="0" err="1">
                    <a:solidFill>
                      <a:schemeClr val="bg1">
                        <a:lumMod val="75000"/>
                      </a:schemeClr>
                    </a:solidFill>
                    <a:latin typeface="Lato" charset="0"/>
                    <a:ea typeface="Lato" charset="0"/>
                    <a:cs typeface="Lato" charset="0"/>
                  </a:rPr>
                  <a:t>Vivamus</a:t>
                </a:r>
                <a:r>
                  <a:rPr lang="en-US" sz="2400" dirty="0">
                    <a:solidFill>
                      <a:schemeClr val="bg1">
                        <a:lumMod val="75000"/>
                      </a:schemeClr>
                    </a:solidFill>
                    <a:latin typeface="Lato" charset="0"/>
                    <a:ea typeface="Lato" charset="0"/>
                    <a:cs typeface="Lato" charset="0"/>
                  </a:rPr>
                  <a:t> </a:t>
                </a:r>
                <a:r>
                  <a:rPr lang="en-US" sz="2400" dirty="0" err="1">
                    <a:solidFill>
                      <a:schemeClr val="bg1">
                        <a:lumMod val="75000"/>
                      </a:schemeClr>
                    </a:solidFill>
                    <a:latin typeface="Lato" charset="0"/>
                    <a:ea typeface="Lato" charset="0"/>
                    <a:cs typeface="Lato" charset="0"/>
                  </a:rPr>
                  <a:t>ut</a:t>
                </a:r>
                <a:r>
                  <a:rPr lang="en-US" sz="2400" dirty="0">
                    <a:solidFill>
                      <a:schemeClr val="bg1">
                        <a:lumMod val="75000"/>
                      </a:schemeClr>
                    </a:solidFill>
                    <a:latin typeface="Lato" charset="0"/>
                    <a:ea typeface="Lato" charset="0"/>
                    <a:cs typeface="Lato" charset="0"/>
                  </a:rPr>
                  <a:t> sem. </a:t>
                </a:r>
                <a:r>
                  <a:rPr lang="en-US" sz="2400" dirty="0" err="1">
                    <a:solidFill>
                      <a:schemeClr val="bg1">
                        <a:lumMod val="75000"/>
                      </a:schemeClr>
                    </a:solidFill>
                    <a:latin typeface="Lato" charset="0"/>
                    <a:ea typeface="Lato" charset="0"/>
                    <a:cs typeface="Lato" charset="0"/>
                  </a:rPr>
                  <a:t>Fusce</a:t>
                </a:r>
                <a:r>
                  <a:rPr lang="en-US" sz="2400" dirty="0">
                    <a:solidFill>
                      <a:schemeClr val="bg1">
                        <a:lumMod val="75000"/>
                      </a:schemeClr>
                    </a:solidFill>
                    <a:latin typeface="Lato" charset="0"/>
                    <a:ea typeface="Lato" charset="0"/>
                    <a:cs typeface="Lato" charset="0"/>
                  </a:rPr>
                  <a:t> </a:t>
                </a:r>
                <a:r>
                  <a:rPr lang="en-US" sz="2400" dirty="0" err="1">
                    <a:solidFill>
                      <a:schemeClr val="bg1">
                        <a:lumMod val="75000"/>
                      </a:schemeClr>
                    </a:solidFill>
                    <a:latin typeface="Lato" charset="0"/>
                    <a:ea typeface="Lato" charset="0"/>
                    <a:cs typeface="Lato" charset="0"/>
                  </a:rPr>
                  <a:t>aliquam</a:t>
                </a:r>
                <a:r>
                  <a:rPr lang="en-US" sz="2400" dirty="0">
                    <a:solidFill>
                      <a:schemeClr val="bg1">
                        <a:lumMod val="75000"/>
                      </a:schemeClr>
                    </a:solidFill>
                    <a:latin typeface="Lato" charset="0"/>
                    <a:ea typeface="Lato" charset="0"/>
                    <a:cs typeface="Lato" charset="0"/>
                  </a:rPr>
                  <a:t> </a:t>
                </a:r>
                <a:r>
                  <a:rPr lang="en-US" sz="2400" dirty="0" err="1">
                    <a:solidFill>
                      <a:schemeClr val="bg1">
                        <a:lumMod val="75000"/>
                      </a:schemeClr>
                    </a:solidFill>
                    <a:latin typeface="Lato" charset="0"/>
                    <a:ea typeface="Lato" charset="0"/>
                    <a:cs typeface="Lato" charset="0"/>
                  </a:rPr>
                  <a:t>nunc</a:t>
                </a:r>
                <a:r>
                  <a:rPr lang="en-US" sz="2400" dirty="0">
                    <a:solidFill>
                      <a:schemeClr val="bg1">
                        <a:lumMod val="75000"/>
                      </a:schemeClr>
                    </a:solidFill>
                    <a:latin typeface="Lato" charset="0"/>
                    <a:ea typeface="Lato" charset="0"/>
                    <a:cs typeface="Lato" charset="0"/>
                  </a:rPr>
                  <a:t> vitae </a:t>
                </a:r>
                <a:r>
                  <a:rPr lang="en-US" sz="2400" dirty="0" err="1">
                    <a:solidFill>
                      <a:schemeClr val="bg1">
                        <a:lumMod val="75000"/>
                      </a:schemeClr>
                    </a:solidFill>
                    <a:latin typeface="Lato" charset="0"/>
                    <a:ea typeface="Lato" charset="0"/>
                    <a:cs typeface="Lato" charset="0"/>
                  </a:rPr>
                  <a:t>purus</a:t>
                </a:r>
                <a:r>
                  <a:rPr lang="en-US" sz="2400" dirty="0">
                    <a:solidFill>
                      <a:schemeClr val="bg1">
                        <a:lumMod val="75000"/>
                      </a:schemeClr>
                    </a:solidFill>
                    <a:latin typeface="Lato" charset="0"/>
                    <a:ea typeface="Lato" charset="0"/>
                    <a:cs typeface="Lato" charset="0"/>
                  </a:rPr>
                  <a:t>. </a:t>
                </a:r>
                <a:r>
                  <a:rPr lang="en-US" sz="2400" dirty="0" err="1">
                    <a:solidFill>
                      <a:schemeClr val="bg1">
                        <a:lumMod val="75000"/>
                      </a:schemeClr>
                    </a:solidFill>
                    <a:latin typeface="Lato" charset="0"/>
                    <a:ea typeface="Lato" charset="0"/>
                    <a:cs typeface="Lato" charset="0"/>
                  </a:rPr>
                  <a:t>Aenean</a:t>
                </a:r>
                <a:r>
                  <a:rPr lang="en-US" sz="2400" dirty="0">
                    <a:solidFill>
                      <a:schemeClr val="bg1">
                        <a:lumMod val="75000"/>
                      </a:schemeClr>
                    </a:solidFill>
                    <a:latin typeface="Lato" charset="0"/>
                    <a:ea typeface="Lato" charset="0"/>
                    <a:cs typeface="Lato" charset="0"/>
                  </a:rPr>
                  <a:t> </a:t>
                </a:r>
                <a:r>
                  <a:rPr lang="en-US" sz="2400" dirty="0" err="1">
                    <a:solidFill>
                      <a:schemeClr val="bg1">
                        <a:lumMod val="75000"/>
                      </a:schemeClr>
                    </a:solidFill>
                    <a:latin typeface="Lato" charset="0"/>
                    <a:ea typeface="Lato" charset="0"/>
                    <a:cs typeface="Lato" charset="0"/>
                  </a:rPr>
                  <a:t>viverra</a:t>
                </a:r>
                <a:r>
                  <a:rPr lang="en-US" sz="2400" dirty="0">
                    <a:solidFill>
                      <a:schemeClr val="bg1">
                        <a:lumMod val="75000"/>
                      </a:schemeClr>
                    </a:solidFill>
                    <a:latin typeface="Lato" charset="0"/>
                    <a:ea typeface="Lato" charset="0"/>
                    <a:cs typeface="Lato" charset="0"/>
                  </a:rPr>
                  <a:t> </a:t>
                </a:r>
                <a:r>
                  <a:rPr lang="en-US" sz="2400" dirty="0" err="1">
                    <a:solidFill>
                      <a:schemeClr val="bg1">
                        <a:lumMod val="75000"/>
                      </a:schemeClr>
                    </a:solidFill>
                    <a:latin typeface="Lato" charset="0"/>
                    <a:ea typeface="Lato" charset="0"/>
                    <a:cs typeface="Lato" charset="0"/>
                  </a:rPr>
                  <a:t>malesuada</a:t>
                </a:r>
                <a:r>
                  <a:rPr lang="en-US" sz="2400" dirty="0">
                    <a:solidFill>
                      <a:schemeClr val="bg1">
                        <a:lumMod val="75000"/>
                      </a:schemeClr>
                    </a:solidFill>
                    <a:latin typeface="Lato" charset="0"/>
                    <a:ea typeface="Lato" charset="0"/>
                    <a:cs typeface="Lato" charset="0"/>
                  </a:rPr>
                  <a:t> </a:t>
                </a:r>
                <a:r>
                  <a:rPr lang="en-US" sz="2400" dirty="0" err="1">
                    <a:solidFill>
                      <a:schemeClr val="bg1">
                        <a:lumMod val="75000"/>
                      </a:schemeClr>
                    </a:solidFill>
                    <a:latin typeface="Lato" charset="0"/>
                    <a:ea typeface="Lato" charset="0"/>
                    <a:cs typeface="Lato" charset="0"/>
                  </a:rPr>
                  <a:t>libero</a:t>
                </a:r>
                <a:r>
                  <a:rPr lang="en-US" sz="2400" dirty="0">
                    <a:solidFill>
                      <a:schemeClr val="bg1">
                        <a:lumMod val="75000"/>
                      </a:schemeClr>
                    </a:solidFill>
                    <a:latin typeface="Lato" charset="0"/>
                    <a:ea typeface="Lato" charset="0"/>
                    <a:cs typeface="Lato" charset="0"/>
                  </a:rPr>
                  <a:t>. </a:t>
                </a:r>
                <a:r>
                  <a:rPr lang="en-US" sz="2400" dirty="0" err="1">
                    <a:solidFill>
                      <a:schemeClr val="bg1">
                        <a:lumMod val="75000"/>
                      </a:schemeClr>
                    </a:solidFill>
                    <a:latin typeface="Lato" charset="0"/>
                    <a:ea typeface="Lato" charset="0"/>
                    <a:cs typeface="Lato" charset="0"/>
                  </a:rPr>
                  <a:t>Fusce</a:t>
                </a:r>
                <a:r>
                  <a:rPr lang="en-US" sz="2400" dirty="0">
                    <a:solidFill>
                      <a:schemeClr val="bg1">
                        <a:lumMod val="75000"/>
                      </a:schemeClr>
                    </a:solidFill>
                    <a:latin typeface="Lato" charset="0"/>
                    <a:ea typeface="Lato" charset="0"/>
                    <a:cs typeface="Lato" charset="0"/>
                  </a:rPr>
                  <a:t> ac quam. </a:t>
                </a:r>
                <a:r>
                  <a:rPr lang="en-US" sz="2400" dirty="0" err="1">
                    <a:solidFill>
                      <a:schemeClr val="bg1">
                        <a:lumMod val="75000"/>
                      </a:schemeClr>
                    </a:solidFill>
                    <a:latin typeface="Lato" charset="0"/>
                    <a:ea typeface="Lato" charset="0"/>
                    <a:cs typeface="Lato" charset="0"/>
                  </a:rPr>
                  <a:t>Donec</a:t>
                </a:r>
                <a:r>
                  <a:rPr lang="en-US" sz="2400" dirty="0">
                    <a:solidFill>
                      <a:schemeClr val="bg1">
                        <a:lumMod val="75000"/>
                      </a:schemeClr>
                    </a:solidFill>
                    <a:latin typeface="Lato" charset="0"/>
                    <a:ea typeface="Lato" charset="0"/>
                    <a:cs typeface="Lato" charset="0"/>
                  </a:rPr>
                  <a:t> </a:t>
                </a:r>
                <a:r>
                  <a:rPr lang="en-US" sz="2400" dirty="0" err="1">
                    <a:solidFill>
                      <a:schemeClr val="bg1">
                        <a:lumMod val="75000"/>
                      </a:schemeClr>
                    </a:solidFill>
                    <a:latin typeface="Lato" charset="0"/>
                    <a:ea typeface="Lato" charset="0"/>
                    <a:cs typeface="Lato" charset="0"/>
                  </a:rPr>
                  <a:t>neque</a:t>
                </a:r>
                <a:r>
                  <a:rPr lang="en-US" sz="2400" dirty="0">
                    <a:solidFill>
                      <a:schemeClr val="bg1">
                        <a:lumMod val="75000"/>
                      </a:schemeClr>
                    </a:solidFill>
                    <a:latin typeface="Lato" charset="0"/>
                    <a:ea typeface="Lato" charset="0"/>
                    <a:cs typeface="Lato" charset="0"/>
                  </a:rPr>
                  <a:t>. </a:t>
                </a:r>
                <a:r>
                  <a:rPr lang="en-US" sz="2400" dirty="0" err="1">
                    <a:solidFill>
                      <a:schemeClr val="bg1">
                        <a:lumMod val="75000"/>
                      </a:schemeClr>
                    </a:solidFill>
                    <a:latin typeface="Lato" charset="0"/>
                    <a:ea typeface="Lato" charset="0"/>
                    <a:cs typeface="Lato" charset="0"/>
                  </a:rPr>
                  <a:t>Nunc</a:t>
                </a:r>
                <a:r>
                  <a:rPr lang="en-US" sz="2400" dirty="0">
                    <a:solidFill>
                      <a:schemeClr val="bg1">
                        <a:lumMod val="75000"/>
                      </a:schemeClr>
                    </a:solidFill>
                    <a:latin typeface="Lato" charset="0"/>
                    <a:ea typeface="Lato" charset="0"/>
                    <a:cs typeface="Lato" charset="0"/>
                  </a:rPr>
                  <a:t> </a:t>
                </a:r>
                <a:r>
                  <a:rPr lang="en-US" sz="2400" dirty="0" err="1">
                    <a:solidFill>
                      <a:schemeClr val="bg1">
                        <a:lumMod val="75000"/>
                      </a:schemeClr>
                    </a:solidFill>
                    <a:latin typeface="Lato" charset="0"/>
                    <a:ea typeface="Lato" charset="0"/>
                    <a:cs typeface="Lato" charset="0"/>
                  </a:rPr>
                  <a:t>venenatis</a:t>
                </a:r>
                <a:r>
                  <a:rPr lang="en-US" sz="2400" dirty="0">
                    <a:solidFill>
                      <a:schemeClr val="bg1">
                        <a:lumMod val="75000"/>
                      </a:schemeClr>
                    </a:solidFill>
                    <a:latin typeface="Lato" charset="0"/>
                    <a:ea typeface="Lato" charset="0"/>
                    <a:cs typeface="Lato" charset="0"/>
                  </a:rPr>
                  <a:t> </a:t>
                </a:r>
                <a:r>
                  <a:rPr lang="en-US" sz="2400" dirty="0" err="1">
                    <a:solidFill>
                      <a:schemeClr val="bg1">
                        <a:lumMod val="75000"/>
                      </a:schemeClr>
                    </a:solidFill>
                    <a:latin typeface="Lato" charset="0"/>
                    <a:ea typeface="Lato" charset="0"/>
                    <a:cs typeface="Lato" charset="0"/>
                  </a:rPr>
                  <a:t>enim</a:t>
                </a:r>
                <a:r>
                  <a:rPr lang="en-US" sz="2400" dirty="0">
                    <a:solidFill>
                      <a:schemeClr val="bg1">
                        <a:lumMod val="75000"/>
                      </a:schemeClr>
                    </a:solidFill>
                    <a:latin typeface="Lato" charset="0"/>
                    <a:ea typeface="Lato" charset="0"/>
                    <a:cs typeface="Lato" charset="0"/>
                  </a:rPr>
                  <a:t> </a:t>
                </a:r>
                <a:r>
                  <a:rPr lang="en-US" sz="2400" dirty="0" err="1">
                    <a:solidFill>
                      <a:schemeClr val="bg1">
                        <a:lumMod val="75000"/>
                      </a:schemeClr>
                    </a:solidFill>
                    <a:latin typeface="Lato" charset="0"/>
                    <a:ea typeface="Lato" charset="0"/>
                    <a:cs typeface="Lato" charset="0"/>
                  </a:rPr>
                  <a:t>nec</a:t>
                </a:r>
                <a:r>
                  <a:rPr lang="en-US" sz="2400" dirty="0">
                    <a:solidFill>
                      <a:schemeClr val="bg1">
                        <a:lumMod val="75000"/>
                      </a:schemeClr>
                    </a:solidFill>
                    <a:latin typeface="Lato" charset="0"/>
                    <a:ea typeface="Lato" charset="0"/>
                    <a:cs typeface="Lato" charset="0"/>
                  </a:rPr>
                  <a:t> quam. </a:t>
                </a:r>
                <a:r>
                  <a:rPr lang="en-US" sz="2400" dirty="0" err="1" smtClean="0">
                    <a:solidFill>
                      <a:schemeClr val="bg1">
                        <a:lumMod val="75000"/>
                      </a:schemeClr>
                    </a:solidFill>
                    <a:latin typeface="Lato" charset="0"/>
                    <a:ea typeface="Lato" charset="0"/>
                    <a:cs typeface="Lato" charset="0"/>
                  </a:rPr>
                  <a:t>Cras</a:t>
                </a:r>
                <a:r>
                  <a:rPr lang="en-US" sz="2400" dirty="0" smtClean="0">
                    <a:solidFill>
                      <a:schemeClr val="bg1">
                        <a:lumMod val="75000"/>
                      </a:schemeClr>
                    </a:solidFill>
                    <a:latin typeface="Lato" charset="0"/>
                    <a:ea typeface="Lato" charset="0"/>
                    <a:cs typeface="Lato" charset="0"/>
                  </a:rPr>
                  <a:t> </a:t>
                </a:r>
                <a:r>
                  <a:rPr lang="en-US" sz="2400" dirty="0" err="1">
                    <a:solidFill>
                      <a:schemeClr val="bg1">
                        <a:lumMod val="75000"/>
                      </a:schemeClr>
                    </a:solidFill>
                    <a:latin typeface="Lato" charset="0"/>
                    <a:ea typeface="Lato" charset="0"/>
                    <a:cs typeface="Lato" charset="0"/>
                  </a:rPr>
                  <a:t>faucibus</a:t>
                </a:r>
                <a:r>
                  <a:rPr lang="en-US" sz="2400" dirty="0">
                    <a:solidFill>
                      <a:schemeClr val="bg1">
                        <a:lumMod val="75000"/>
                      </a:schemeClr>
                    </a:solidFill>
                    <a:latin typeface="Lato" charset="0"/>
                    <a:ea typeface="Lato" charset="0"/>
                    <a:cs typeface="Lato" charset="0"/>
                  </a:rPr>
                  <a:t>, </a:t>
                </a:r>
                <a:r>
                  <a:rPr lang="en-US" sz="2400" dirty="0" err="1">
                    <a:solidFill>
                      <a:schemeClr val="bg1">
                        <a:lumMod val="75000"/>
                      </a:schemeClr>
                    </a:solidFill>
                    <a:latin typeface="Lato" charset="0"/>
                    <a:ea typeface="Lato" charset="0"/>
                    <a:cs typeface="Lato" charset="0"/>
                  </a:rPr>
                  <a:t>justo</a:t>
                </a:r>
                <a:r>
                  <a:rPr lang="en-US" sz="2400" dirty="0">
                    <a:solidFill>
                      <a:schemeClr val="bg1">
                        <a:lumMod val="75000"/>
                      </a:schemeClr>
                    </a:solidFill>
                    <a:latin typeface="Lato" charset="0"/>
                    <a:ea typeface="Lato" charset="0"/>
                    <a:cs typeface="Lato" charset="0"/>
                  </a:rPr>
                  <a:t> </a:t>
                </a:r>
                <a:r>
                  <a:rPr lang="en-US" sz="2400" dirty="0" err="1">
                    <a:solidFill>
                      <a:schemeClr val="bg1">
                        <a:lumMod val="75000"/>
                      </a:schemeClr>
                    </a:solidFill>
                    <a:latin typeface="Lato" charset="0"/>
                    <a:ea typeface="Lato" charset="0"/>
                    <a:cs typeface="Lato" charset="0"/>
                  </a:rPr>
                  <a:t>vel</a:t>
                </a:r>
                <a:r>
                  <a:rPr lang="en-US" sz="2400" dirty="0">
                    <a:solidFill>
                      <a:schemeClr val="bg1">
                        <a:lumMod val="75000"/>
                      </a:schemeClr>
                    </a:solidFill>
                    <a:latin typeface="Lato" charset="0"/>
                    <a:ea typeface="Lato" charset="0"/>
                    <a:cs typeface="Lato" charset="0"/>
                  </a:rPr>
                  <a:t> </a:t>
                </a:r>
                <a:r>
                  <a:rPr lang="en-US" sz="2400" dirty="0" err="1" smtClean="0">
                    <a:solidFill>
                      <a:schemeClr val="bg1">
                        <a:lumMod val="75000"/>
                      </a:schemeClr>
                    </a:solidFill>
                    <a:latin typeface="Lato" charset="0"/>
                    <a:ea typeface="Lato" charset="0"/>
                    <a:cs typeface="Lato" charset="0"/>
                  </a:rPr>
                  <a:t>accumsan</a:t>
                </a:r>
                <a:r>
                  <a:rPr lang="en-US" sz="2400" dirty="0" smtClean="0">
                    <a:solidFill>
                      <a:schemeClr val="bg1">
                        <a:lumMod val="75000"/>
                      </a:schemeClr>
                    </a:solidFill>
                    <a:latin typeface="Lato" charset="0"/>
                    <a:ea typeface="Lato" charset="0"/>
                    <a:cs typeface="Lato" charset="0"/>
                  </a:rPr>
                  <a:t>. </a:t>
                </a:r>
                <a:endParaRPr lang="en-US" sz="2400" dirty="0">
                  <a:solidFill>
                    <a:schemeClr val="bg1">
                      <a:lumMod val="75000"/>
                    </a:schemeClr>
                  </a:solidFill>
                  <a:latin typeface="Lato" charset="0"/>
                  <a:ea typeface="Lato" charset="0"/>
                  <a:cs typeface="Lato" charset="0"/>
                </a:endParaRPr>
              </a:p>
            </p:txBody>
          </p:sp>
          <p:sp>
            <p:nvSpPr>
              <p:cNvPr id="15" name="TextBox 14"/>
              <p:cNvSpPr txBox="1"/>
              <p:nvPr/>
            </p:nvSpPr>
            <p:spPr>
              <a:xfrm>
                <a:off x="2482299" y="7584805"/>
                <a:ext cx="7387237" cy="1759456"/>
              </a:xfrm>
              <a:prstGeom prst="rect">
                <a:avLst/>
              </a:prstGeom>
              <a:noFill/>
            </p:spPr>
            <p:txBody>
              <a:bodyPr wrap="square" rtlCol="0">
                <a:spAutoFit/>
              </a:bodyPr>
              <a:lstStyle/>
              <a:p>
                <a:pPr>
                  <a:lnSpc>
                    <a:spcPts val="13000"/>
                  </a:lnSpc>
                </a:pPr>
                <a:r>
                  <a:rPr lang="en-US" sz="6000" b="1" dirty="0" smtClean="0">
                    <a:solidFill>
                      <a:schemeClr val="accent1"/>
                    </a:solidFill>
                    <a:latin typeface="Lato" charset="0"/>
                    <a:ea typeface="Lato" charset="0"/>
                    <a:cs typeface="Lato" charset="0"/>
                  </a:rPr>
                  <a:t>DESCRIPTIPN</a:t>
                </a:r>
                <a:r>
                  <a:rPr lang="en-US" sz="6000" b="1" dirty="0" smtClean="0">
                    <a:solidFill>
                      <a:schemeClr val="tx1">
                        <a:lumMod val="50000"/>
                        <a:lumOff val="50000"/>
                      </a:schemeClr>
                    </a:solidFill>
                    <a:latin typeface="Lato" charset="0"/>
                    <a:ea typeface="Lato" charset="0"/>
                    <a:cs typeface="Lato" charset="0"/>
                  </a:rPr>
                  <a:t> </a:t>
                </a:r>
                <a:r>
                  <a:rPr lang="en-US" sz="6000" b="1" dirty="0" smtClean="0">
                    <a:solidFill>
                      <a:schemeClr val="accent3"/>
                    </a:solidFill>
                    <a:latin typeface="Lato" charset="0"/>
                    <a:ea typeface="Lato" charset="0"/>
                    <a:cs typeface="Lato" charset="0"/>
                  </a:rPr>
                  <a:t>HERE</a:t>
                </a:r>
                <a:endParaRPr lang="en-US" sz="6000" b="1" dirty="0">
                  <a:solidFill>
                    <a:schemeClr val="accent3"/>
                  </a:solidFill>
                  <a:latin typeface="Lato" charset="0"/>
                  <a:ea typeface="Lato" charset="0"/>
                  <a:cs typeface="Lato" charset="0"/>
                </a:endParaRPr>
              </a:p>
            </p:txBody>
          </p:sp>
        </p:grpSp>
        <p:grpSp>
          <p:nvGrpSpPr>
            <p:cNvPr id="16" name="กลุ่ม 130"/>
            <p:cNvGrpSpPr/>
            <p:nvPr/>
          </p:nvGrpSpPr>
          <p:grpSpPr>
            <a:xfrm>
              <a:off x="16151510" y="7101089"/>
              <a:ext cx="7388494" cy="960227"/>
              <a:chOff x="13528954" y="4086158"/>
              <a:chExt cx="9988575" cy="1298139"/>
            </a:xfrm>
          </p:grpSpPr>
          <p:sp>
            <p:nvSpPr>
              <p:cNvPr id="17" name="Teardrop 16"/>
              <p:cNvSpPr/>
              <p:nvPr/>
            </p:nvSpPr>
            <p:spPr bwMode="auto">
              <a:xfrm rot="8100000">
                <a:off x="13528954" y="4142550"/>
                <a:ext cx="1113076" cy="1113366"/>
              </a:xfrm>
              <a:prstGeom prst="teardrop">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a:defRPr/>
                </a:pPr>
                <a:endParaRPr lang="en-US" dirty="0"/>
              </a:p>
            </p:txBody>
          </p:sp>
          <p:sp>
            <p:nvSpPr>
              <p:cNvPr id="18" name="TextBox 17"/>
              <p:cNvSpPr txBox="1"/>
              <p:nvPr/>
            </p:nvSpPr>
            <p:spPr>
              <a:xfrm>
                <a:off x="14888737" y="4086158"/>
                <a:ext cx="8628792" cy="1298139"/>
              </a:xfrm>
              <a:prstGeom prst="rect">
                <a:avLst/>
              </a:prstGeom>
              <a:noFill/>
            </p:spPr>
            <p:txBody>
              <a:bodyPr wrap="square" lIns="219419" tIns="109710" rIns="219419" bIns="109710" rtlCol="0">
                <a:spAutoFit/>
              </a:bodyPr>
              <a:lstStyle/>
              <a:p>
                <a:r>
                  <a:rPr lang="en-US" sz="2400" dirty="0">
                    <a:solidFill>
                      <a:schemeClr val="bg1">
                        <a:lumMod val="65000"/>
                      </a:schemeClr>
                    </a:solidFill>
                    <a:latin typeface="Lato" pitchFamily="34" charset="0"/>
                    <a:ea typeface="Lato" pitchFamily="34" charset="0"/>
                    <a:cs typeface="Lato" pitchFamily="34" charset="0"/>
                  </a:rPr>
                  <a:t>Lorem Ipsum has two main data statistical this </a:t>
                </a:r>
                <a:r>
                  <a:rPr lang="en-US" sz="2400" dirty="0" smtClean="0">
                    <a:solidFill>
                      <a:schemeClr val="bg1">
                        <a:lumMod val="65000"/>
                      </a:schemeClr>
                    </a:solidFill>
                    <a:latin typeface="Lato" pitchFamily="34" charset="0"/>
                    <a:ea typeface="Lato" pitchFamily="34" charset="0"/>
                    <a:cs typeface="Lato" pitchFamily="34" charset="0"/>
                  </a:rPr>
                  <a:t>methodologies important .</a:t>
                </a:r>
                <a:endParaRPr lang="en-US" sz="2400" dirty="0">
                  <a:solidFill>
                    <a:schemeClr val="bg1">
                      <a:lumMod val="65000"/>
                    </a:schemeClr>
                  </a:solidFill>
                  <a:latin typeface="Lato" pitchFamily="34" charset="0"/>
                  <a:ea typeface="Lato" pitchFamily="34" charset="0"/>
                  <a:cs typeface="Lato" pitchFamily="34" charset="0"/>
                </a:endParaRPr>
              </a:p>
            </p:txBody>
          </p:sp>
          <p:sp>
            <p:nvSpPr>
              <p:cNvPr id="19" name="Freeform 33"/>
              <p:cNvSpPr>
                <a:spLocks noChangeArrowheads="1"/>
              </p:cNvSpPr>
              <p:nvPr/>
            </p:nvSpPr>
            <p:spPr bwMode="auto">
              <a:xfrm>
                <a:off x="13842556" y="4463296"/>
                <a:ext cx="527213" cy="554671"/>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grpSp>
          <p:nvGrpSpPr>
            <p:cNvPr id="20" name="กลุ่ม 130"/>
            <p:cNvGrpSpPr/>
            <p:nvPr/>
          </p:nvGrpSpPr>
          <p:grpSpPr>
            <a:xfrm>
              <a:off x="16151510" y="8640973"/>
              <a:ext cx="7388494" cy="960227"/>
              <a:chOff x="13528954" y="4086158"/>
              <a:chExt cx="9988575" cy="1298139"/>
            </a:xfrm>
          </p:grpSpPr>
          <p:sp>
            <p:nvSpPr>
              <p:cNvPr id="24" name="Teardrop 23"/>
              <p:cNvSpPr/>
              <p:nvPr/>
            </p:nvSpPr>
            <p:spPr bwMode="auto">
              <a:xfrm rot="8100000">
                <a:off x="13528954" y="4142550"/>
                <a:ext cx="1113076" cy="1113366"/>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a:defRPr/>
                </a:pPr>
                <a:endParaRPr lang="en-US" dirty="0"/>
              </a:p>
            </p:txBody>
          </p:sp>
          <p:sp>
            <p:nvSpPr>
              <p:cNvPr id="25" name="TextBox 24"/>
              <p:cNvSpPr txBox="1"/>
              <p:nvPr/>
            </p:nvSpPr>
            <p:spPr>
              <a:xfrm>
                <a:off x="14888737" y="4086158"/>
                <a:ext cx="8628792" cy="1298139"/>
              </a:xfrm>
              <a:prstGeom prst="rect">
                <a:avLst/>
              </a:prstGeom>
              <a:noFill/>
            </p:spPr>
            <p:txBody>
              <a:bodyPr wrap="square" lIns="219419" tIns="109710" rIns="219419" bIns="109710" rtlCol="0">
                <a:spAutoFit/>
              </a:bodyPr>
              <a:lstStyle/>
              <a:p>
                <a:r>
                  <a:rPr lang="en-US" sz="2400" dirty="0">
                    <a:solidFill>
                      <a:schemeClr val="bg1">
                        <a:lumMod val="65000"/>
                      </a:schemeClr>
                    </a:solidFill>
                    <a:latin typeface="Lato" pitchFamily="34" charset="0"/>
                    <a:ea typeface="Lato" pitchFamily="34" charset="0"/>
                    <a:cs typeface="Lato" pitchFamily="34" charset="0"/>
                  </a:rPr>
                  <a:t>Lorem Ipsum has two main data statistical this </a:t>
                </a:r>
                <a:r>
                  <a:rPr lang="en-US" sz="2400" dirty="0" smtClean="0">
                    <a:solidFill>
                      <a:schemeClr val="bg1">
                        <a:lumMod val="65000"/>
                      </a:schemeClr>
                    </a:solidFill>
                    <a:latin typeface="Lato" pitchFamily="34" charset="0"/>
                    <a:ea typeface="Lato" pitchFamily="34" charset="0"/>
                    <a:cs typeface="Lato" pitchFamily="34" charset="0"/>
                  </a:rPr>
                  <a:t>methodologies important .</a:t>
                </a:r>
                <a:endParaRPr lang="en-US" sz="2400" dirty="0">
                  <a:solidFill>
                    <a:schemeClr val="bg1">
                      <a:lumMod val="65000"/>
                    </a:schemeClr>
                  </a:solidFill>
                  <a:latin typeface="Lato" pitchFamily="34" charset="0"/>
                  <a:ea typeface="Lato" pitchFamily="34" charset="0"/>
                  <a:cs typeface="Lato" pitchFamily="34" charset="0"/>
                </a:endParaRPr>
              </a:p>
            </p:txBody>
          </p:sp>
          <p:sp>
            <p:nvSpPr>
              <p:cNvPr id="26" name="Freeform 33"/>
              <p:cNvSpPr>
                <a:spLocks noChangeArrowheads="1"/>
              </p:cNvSpPr>
              <p:nvPr/>
            </p:nvSpPr>
            <p:spPr bwMode="auto">
              <a:xfrm>
                <a:off x="13842556" y="4463296"/>
                <a:ext cx="527213" cy="554671"/>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grpSp>
      <p:grpSp>
        <p:nvGrpSpPr>
          <p:cNvPr id="21" name="Group 20"/>
          <p:cNvGrpSpPr/>
          <p:nvPr/>
        </p:nvGrpSpPr>
        <p:grpSpPr>
          <a:xfrm>
            <a:off x="8717103" y="304800"/>
            <a:ext cx="6873734" cy="1295400"/>
            <a:chOff x="12920366" y="4046312"/>
            <a:chExt cx="6873734" cy="1295400"/>
          </a:xfrm>
        </p:grpSpPr>
        <p:sp>
          <p:nvSpPr>
            <p:cNvPr id="22" name="Title 20"/>
            <p:cNvSpPr txBox="1">
              <a:spLocks/>
            </p:cNvSpPr>
            <p:nvPr/>
          </p:nvSpPr>
          <p:spPr bwMode="auto">
            <a:xfrm>
              <a:off x="12996566" y="4615347"/>
              <a:ext cx="6637448" cy="726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gn="ct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a:t>
              </a:r>
              <a:r>
                <a:rPr lang="pt-BR" sz="2400" dirty="0" err="1" smtClean="0">
                  <a:solidFill>
                    <a:schemeClr val="bg1">
                      <a:lumMod val="75000"/>
                    </a:schemeClr>
                  </a:solidFill>
                  <a:latin typeface="Lato" pitchFamily="34" charset="0"/>
                  <a:ea typeface="Lato" pitchFamily="34" charset="0"/>
                  <a:cs typeface="Lato" pitchFamily="34" charset="0"/>
                </a:rPr>
                <a:t>sit</a:t>
              </a:r>
              <a:r>
                <a:rPr lang="pt-BR" sz="2400" dirty="0" smtClean="0">
                  <a:solidFill>
                    <a:schemeClr val="bg1">
                      <a:lumMod val="75000"/>
                    </a:schemeClr>
                  </a:solidFill>
                  <a:latin typeface="Lato" pitchFamily="34" charset="0"/>
                  <a:ea typeface="Lato" pitchFamily="34" charset="0"/>
                  <a:cs typeface="Lato" pitchFamily="34" charset="0"/>
                </a:rPr>
                <a:t> </a:t>
              </a:r>
              <a:r>
                <a:rPr lang="pt-BR" sz="2400" dirty="0" err="1" smtClean="0">
                  <a:solidFill>
                    <a:schemeClr val="bg1">
                      <a:lumMod val="75000"/>
                    </a:schemeClr>
                  </a:solidFill>
                  <a:latin typeface="Lato" pitchFamily="34" charset="0"/>
                  <a:ea typeface="Lato" pitchFamily="34" charset="0"/>
                  <a:cs typeface="Lato" pitchFamily="34" charset="0"/>
                </a:rPr>
                <a:t>amet</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23" name="TextBox 22"/>
            <p:cNvSpPr txBox="1"/>
            <p:nvPr/>
          </p:nvSpPr>
          <p:spPr>
            <a:xfrm>
              <a:off x="12920366" y="4046312"/>
              <a:ext cx="6873734" cy="630942"/>
            </a:xfrm>
            <a:prstGeom prst="rect">
              <a:avLst/>
            </a:prstGeom>
            <a:noFill/>
          </p:spPr>
          <p:txBody>
            <a:bodyPr wrap="square" rtlCol="0">
              <a:spAutoFit/>
            </a:bodyPr>
            <a:lstStyle/>
            <a:p>
              <a:pPr algn="ctr"/>
              <a:r>
                <a:rPr lang="en-US" sz="3500" b="1" dirty="0" smtClean="0">
                  <a:solidFill>
                    <a:schemeClr val="accent3"/>
                  </a:solidFill>
                  <a:latin typeface="Lato Black" charset="0"/>
                  <a:ea typeface="Lato Black" charset="0"/>
                  <a:cs typeface="Lato Black" charset="0"/>
                </a:rPr>
                <a:t>PRESENT</a:t>
              </a:r>
              <a:r>
                <a:rPr lang="en-US" sz="3500" b="1" dirty="0" smtClean="0">
                  <a:solidFill>
                    <a:schemeClr val="accent6"/>
                  </a:solidFill>
                  <a:latin typeface="Lato Black" charset="0"/>
                  <a:ea typeface="Lato Black" charset="0"/>
                  <a:cs typeface="Lato Black" charset="0"/>
                </a:rPr>
                <a:t> </a:t>
              </a:r>
              <a:r>
                <a:rPr lang="en-US" sz="3500" b="1" dirty="0" smtClean="0">
                  <a:solidFill>
                    <a:schemeClr val="accent1"/>
                  </a:solidFill>
                  <a:latin typeface="Lato Black" charset="0"/>
                  <a:ea typeface="Lato Black" charset="0"/>
                  <a:cs typeface="Lato Black" charset="0"/>
                </a:rPr>
                <a:t>HERE</a:t>
              </a:r>
            </a:p>
          </p:txBody>
        </p:sp>
      </p:grpSp>
      <p:sp>
        <p:nvSpPr>
          <p:cNvPr id="4" name="Picture Placeholder 3"/>
          <p:cNvSpPr>
            <a:spLocks noGrp="1"/>
          </p:cNvSpPr>
          <p:nvPr>
            <p:ph type="pic" sz="quarter" idx="10"/>
          </p:nvPr>
        </p:nvSpPr>
        <p:spPr/>
      </p:sp>
    </p:spTree>
    <p:extLst>
      <p:ext uri="{BB962C8B-B14F-4D97-AF65-F5344CB8AC3E}">
        <p14:creationId xmlns:p14="http://schemas.microsoft.com/office/powerpoint/2010/main" val="23628382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80514" y="3124200"/>
            <a:ext cx="16316123" cy="8890000"/>
          </a:xfrm>
          <a:prstGeom prst="rect">
            <a:avLst/>
          </a:prstGeom>
        </p:spPr>
      </p:pic>
      <p:grpSp>
        <p:nvGrpSpPr>
          <p:cNvPr id="21" name="Group 20"/>
          <p:cNvGrpSpPr/>
          <p:nvPr/>
        </p:nvGrpSpPr>
        <p:grpSpPr>
          <a:xfrm>
            <a:off x="8717103" y="304800"/>
            <a:ext cx="6873734" cy="1295400"/>
            <a:chOff x="12920366" y="4046312"/>
            <a:chExt cx="6873734" cy="1295400"/>
          </a:xfrm>
        </p:grpSpPr>
        <p:sp>
          <p:nvSpPr>
            <p:cNvPr id="22" name="Title 20"/>
            <p:cNvSpPr txBox="1">
              <a:spLocks/>
            </p:cNvSpPr>
            <p:nvPr/>
          </p:nvSpPr>
          <p:spPr bwMode="auto">
            <a:xfrm>
              <a:off x="12996566" y="4615347"/>
              <a:ext cx="6637448" cy="726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gn="ct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a:t>
              </a:r>
              <a:r>
                <a:rPr lang="pt-BR" sz="2400" dirty="0" err="1" smtClean="0">
                  <a:solidFill>
                    <a:schemeClr val="bg1">
                      <a:lumMod val="75000"/>
                    </a:schemeClr>
                  </a:solidFill>
                  <a:latin typeface="Lato" pitchFamily="34" charset="0"/>
                  <a:ea typeface="Lato" pitchFamily="34" charset="0"/>
                  <a:cs typeface="Lato" pitchFamily="34" charset="0"/>
                </a:rPr>
                <a:t>sit</a:t>
              </a:r>
              <a:r>
                <a:rPr lang="pt-BR" sz="2400" dirty="0" smtClean="0">
                  <a:solidFill>
                    <a:schemeClr val="bg1">
                      <a:lumMod val="75000"/>
                    </a:schemeClr>
                  </a:solidFill>
                  <a:latin typeface="Lato" pitchFamily="34" charset="0"/>
                  <a:ea typeface="Lato" pitchFamily="34" charset="0"/>
                  <a:cs typeface="Lato" pitchFamily="34" charset="0"/>
                </a:rPr>
                <a:t> </a:t>
              </a:r>
              <a:r>
                <a:rPr lang="pt-BR" sz="2400" dirty="0" err="1" smtClean="0">
                  <a:solidFill>
                    <a:schemeClr val="bg1">
                      <a:lumMod val="75000"/>
                    </a:schemeClr>
                  </a:solidFill>
                  <a:latin typeface="Lato" pitchFamily="34" charset="0"/>
                  <a:ea typeface="Lato" pitchFamily="34" charset="0"/>
                  <a:cs typeface="Lato" pitchFamily="34" charset="0"/>
                </a:rPr>
                <a:t>amet</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26" name="TextBox 25"/>
            <p:cNvSpPr txBox="1"/>
            <p:nvPr/>
          </p:nvSpPr>
          <p:spPr>
            <a:xfrm>
              <a:off x="12920366" y="4046312"/>
              <a:ext cx="6873734" cy="630942"/>
            </a:xfrm>
            <a:prstGeom prst="rect">
              <a:avLst/>
            </a:prstGeom>
            <a:noFill/>
          </p:spPr>
          <p:txBody>
            <a:bodyPr wrap="square" rtlCol="0">
              <a:spAutoFit/>
            </a:bodyPr>
            <a:lstStyle/>
            <a:p>
              <a:pPr algn="ctr"/>
              <a:r>
                <a:rPr lang="en-US" sz="3500" b="1" dirty="0" smtClean="0">
                  <a:solidFill>
                    <a:schemeClr val="accent3"/>
                  </a:solidFill>
                  <a:latin typeface="Lato Black" charset="0"/>
                  <a:ea typeface="Lato Black" charset="0"/>
                  <a:cs typeface="Lato Black" charset="0"/>
                </a:rPr>
                <a:t>PRESENT</a:t>
              </a:r>
              <a:r>
                <a:rPr lang="en-US" sz="3500" b="1" dirty="0" smtClean="0">
                  <a:solidFill>
                    <a:schemeClr val="accent6"/>
                  </a:solidFill>
                  <a:latin typeface="Lato Black" charset="0"/>
                  <a:ea typeface="Lato Black" charset="0"/>
                  <a:cs typeface="Lato Black" charset="0"/>
                </a:rPr>
                <a:t> </a:t>
              </a:r>
              <a:r>
                <a:rPr lang="en-US" sz="3500" b="1" dirty="0" smtClean="0">
                  <a:solidFill>
                    <a:schemeClr val="accent1"/>
                  </a:solidFill>
                  <a:latin typeface="Lato Black" charset="0"/>
                  <a:ea typeface="Lato Black" charset="0"/>
                  <a:cs typeface="Lato Black" charset="0"/>
                </a:rPr>
                <a:t>HERE</a:t>
              </a:r>
            </a:p>
          </p:txBody>
        </p:sp>
      </p:grpSp>
      <p:grpSp>
        <p:nvGrpSpPr>
          <p:cNvPr id="3" name="Group 2"/>
          <p:cNvGrpSpPr/>
          <p:nvPr/>
        </p:nvGrpSpPr>
        <p:grpSpPr>
          <a:xfrm>
            <a:off x="815149" y="1360778"/>
            <a:ext cx="7978154" cy="10069222"/>
            <a:chOff x="815149" y="1360778"/>
            <a:chExt cx="7978154" cy="10069222"/>
          </a:xfrm>
        </p:grpSpPr>
        <p:grpSp>
          <p:nvGrpSpPr>
            <p:cNvPr id="23" name="กลุ่ม 15"/>
            <p:cNvGrpSpPr/>
            <p:nvPr/>
          </p:nvGrpSpPr>
          <p:grpSpPr>
            <a:xfrm>
              <a:off x="1351868" y="1360778"/>
              <a:ext cx="7441435" cy="3592222"/>
              <a:chOff x="2428101" y="7584805"/>
              <a:chExt cx="7441435" cy="3592222"/>
            </a:xfrm>
          </p:grpSpPr>
          <p:sp>
            <p:nvSpPr>
              <p:cNvPr id="24" name="TextBox 23"/>
              <p:cNvSpPr txBox="1"/>
              <p:nvPr/>
            </p:nvSpPr>
            <p:spPr>
              <a:xfrm>
                <a:off x="2428101" y="9108805"/>
                <a:ext cx="7441435" cy="2068222"/>
              </a:xfrm>
              <a:prstGeom prst="rect">
                <a:avLst/>
              </a:prstGeom>
              <a:noFill/>
            </p:spPr>
            <p:txBody>
              <a:bodyPr wrap="square" lIns="219419" tIns="109710" rIns="219419" bIns="109710" rtlCol="0">
                <a:spAutoFit/>
              </a:bodyPr>
              <a:lstStyle/>
              <a:p>
                <a:pPr algn="just"/>
                <a:r>
                  <a:rPr lang="en-US" sz="2400" dirty="0" err="1">
                    <a:solidFill>
                      <a:schemeClr val="bg1">
                        <a:lumMod val="75000"/>
                      </a:schemeClr>
                    </a:solidFill>
                    <a:latin typeface="Lato" charset="0"/>
                    <a:ea typeface="Lato" charset="0"/>
                    <a:cs typeface="Lato" charset="0"/>
                  </a:rPr>
                  <a:t>Lorem</a:t>
                </a:r>
                <a:r>
                  <a:rPr lang="en-US" sz="2400" dirty="0">
                    <a:solidFill>
                      <a:schemeClr val="bg1">
                        <a:lumMod val="75000"/>
                      </a:schemeClr>
                    </a:solidFill>
                    <a:latin typeface="Lato" charset="0"/>
                    <a:ea typeface="Lato" charset="0"/>
                    <a:cs typeface="Lato" charset="0"/>
                  </a:rPr>
                  <a:t> </a:t>
                </a:r>
                <a:r>
                  <a:rPr lang="en-US" sz="2400" dirty="0" err="1">
                    <a:solidFill>
                      <a:schemeClr val="bg1">
                        <a:lumMod val="75000"/>
                      </a:schemeClr>
                    </a:solidFill>
                    <a:latin typeface="Lato" charset="0"/>
                    <a:ea typeface="Lato" charset="0"/>
                    <a:cs typeface="Lato" charset="0"/>
                  </a:rPr>
                  <a:t>ipsum</a:t>
                </a:r>
                <a:r>
                  <a:rPr lang="en-US" sz="2400" dirty="0">
                    <a:solidFill>
                      <a:schemeClr val="bg1">
                        <a:lumMod val="75000"/>
                      </a:schemeClr>
                    </a:solidFill>
                    <a:latin typeface="Lato" charset="0"/>
                    <a:ea typeface="Lato" charset="0"/>
                    <a:cs typeface="Lato" charset="0"/>
                  </a:rPr>
                  <a:t> dolor sit </a:t>
                </a:r>
                <a:r>
                  <a:rPr lang="en-US" sz="2400" dirty="0" err="1">
                    <a:solidFill>
                      <a:schemeClr val="bg1">
                        <a:lumMod val="75000"/>
                      </a:schemeClr>
                    </a:solidFill>
                    <a:latin typeface="Lato" charset="0"/>
                    <a:ea typeface="Lato" charset="0"/>
                    <a:cs typeface="Lato" charset="0"/>
                  </a:rPr>
                  <a:t>amet</a:t>
                </a:r>
                <a:r>
                  <a:rPr lang="en-US" sz="2400" dirty="0">
                    <a:solidFill>
                      <a:schemeClr val="bg1">
                        <a:lumMod val="75000"/>
                      </a:schemeClr>
                    </a:solidFill>
                    <a:latin typeface="Lato" charset="0"/>
                    <a:ea typeface="Lato" charset="0"/>
                    <a:cs typeface="Lato" charset="0"/>
                  </a:rPr>
                  <a:t>, </a:t>
                </a:r>
                <a:r>
                  <a:rPr lang="en-US" sz="2400" dirty="0" err="1">
                    <a:solidFill>
                      <a:schemeClr val="bg1">
                        <a:lumMod val="75000"/>
                      </a:schemeClr>
                    </a:solidFill>
                    <a:latin typeface="Lato" charset="0"/>
                    <a:ea typeface="Lato" charset="0"/>
                    <a:cs typeface="Lato" charset="0"/>
                  </a:rPr>
                  <a:t>consectetuer</a:t>
                </a:r>
                <a:r>
                  <a:rPr lang="en-US" sz="2400" dirty="0">
                    <a:solidFill>
                      <a:schemeClr val="bg1">
                        <a:lumMod val="75000"/>
                      </a:schemeClr>
                    </a:solidFill>
                    <a:latin typeface="Lato" charset="0"/>
                    <a:ea typeface="Lato" charset="0"/>
                    <a:cs typeface="Lato" charset="0"/>
                  </a:rPr>
                  <a:t> </a:t>
                </a:r>
                <a:r>
                  <a:rPr lang="en-US" sz="2400" dirty="0" err="1">
                    <a:solidFill>
                      <a:schemeClr val="bg1">
                        <a:lumMod val="75000"/>
                      </a:schemeClr>
                    </a:solidFill>
                    <a:latin typeface="Lato" charset="0"/>
                    <a:ea typeface="Lato" charset="0"/>
                    <a:cs typeface="Lato" charset="0"/>
                  </a:rPr>
                  <a:t>adipiscing</a:t>
                </a:r>
                <a:r>
                  <a:rPr lang="en-US" sz="2400" dirty="0">
                    <a:solidFill>
                      <a:schemeClr val="bg1">
                        <a:lumMod val="75000"/>
                      </a:schemeClr>
                    </a:solidFill>
                    <a:latin typeface="Lato" charset="0"/>
                    <a:ea typeface="Lato" charset="0"/>
                    <a:cs typeface="Lato" charset="0"/>
                  </a:rPr>
                  <a:t> </a:t>
                </a:r>
                <a:r>
                  <a:rPr lang="en-US" sz="2400" dirty="0" err="1">
                    <a:solidFill>
                      <a:schemeClr val="bg1">
                        <a:lumMod val="75000"/>
                      </a:schemeClr>
                    </a:solidFill>
                    <a:latin typeface="Lato" charset="0"/>
                    <a:ea typeface="Lato" charset="0"/>
                    <a:cs typeface="Lato" charset="0"/>
                  </a:rPr>
                  <a:t>elit</a:t>
                </a:r>
                <a:r>
                  <a:rPr lang="en-US" sz="2400" dirty="0">
                    <a:solidFill>
                      <a:schemeClr val="bg1">
                        <a:lumMod val="75000"/>
                      </a:schemeClr>
                    </a:solidFill>
                    <a:latin typeface="Lato" charset="0"/>
                    <a:ea typeface="Lato" charset="0"/>
                    <a:cs typeface="Lato" charset="0"/>
                  </a:rPr>
                  <a:t>. </a:t>
                </a:r>
                <a:r>
                  <a:rPr lang="en-US" sz="2400" dirty="0" err="1">
                    <a:solidFill>
                      <a:schemeClr val="bg1">
                        <a:lumMod val="75000"/>
                      </a:schemeClr>
                    </a:solidFill>
                    <a:latin typeface="Lato" charset="0"/>
                    <a:ea typeface="Lato" charset="0"/>
                    <a:cs typeface="Lato" charset="0"/>
                  </a:rPr>
                  <a:t>Duis</a:t>
                </a:r>
                <a:r>
                  <a:rPr lang="en-US" sz="2400" dirty="0">
                    <a:solidFill>
                      <a:schemeClr val="bg1">
                        <a:lumMod val="75000"/>
                      </a:schemeClr>
                    </a:solidFill>
                    <a:latin typeface="Lato" charset="0"/>
                    <a:ea typeface="Lato" charset="0"/>
                    <a:cs typeface="Lato" charset="0"/>
                  </a:rPr>
                  <a:t> ligula </a:t>
                </a:r>
                <a:r>
                  <a:rPr lang="en-US" sz="2400" dirty="0" err="1">
                    <a:solidFill>
                      <a:schemeClr val="bg1">
                        <a:lumMod val="75000"/>
                      </a:schemeClr>
                    </a:solidFill>
                    <a:latin typeface="Lato" charset="0"/>
                    <a:ea typeface="Lato" charset="0"/>
                    <a:cs typeface="Lato" charset="0"/>
                  </a:rPr>
                  <a:t>lorem</a:t>
                </a:r>
                <a:r>
                  <a:rPr lang="en-US" sz="2400" dirty="0">
                    <a:solidFill>
                      <a:schemeClr val="bg1">
                        <a:lumMod val="75000"/>
                      </a:schemeClr>
                    </a:solidFill>
                    <a:latin typeface="Lato" charset="0"/>
                    <a:ea typeface="Lato" charset="0"/>
                    <a:cs typeface="Lato" charset="0"/>
                  </a:rPr>
                  <a:t>, </a:t>
                </a:r>
                <a:r>
                  <a:rPr lang="en-US" sz="2400" dirty="0" err="1">
                    <a:solidFill>
                      <a:schemeClr val="bg1">
                        <a:lumMod val="75000"/>
                      </a:schemeClr>
                    </a:solidFill>
                    <a:latin typeface="Lato" charset="0"/>
                    <a:ea typeface="Lato" charset="0"/>
                    <a:cs typeface="Lato" charset="0"/>
                  </a:rPr>
                  <a:t>consequat</a:t>
                </a:r>
                <a:r>
                  <a:rPr lang="en-US" sz="2400" dirty="0">
                    <a:solidFill>
                      <a:schemeClr val="bg1">
                        <a:lumMod val="75000"/>
                      </a:schemeClr>
                    </a:solidFill>
                    <a:latin typeface="Lato" charset="0"/>
                    <a:ea typeface="Lato" charset="0"/>
                    <a:cs typeface="Lato" charset="0"/>
                  </a:rPr>
                  <a:t> </a:t>
                </a:r>
                <a:r>
                  <a:rPr lang="en-US" sz="2400" dirty="0" err="1">
                    <a:solidFill>
                      <a:schemeClr val="bg1">
                        <a:lumMod val="75000"/>
                      </a:schemeClr>
                    </a:solidFill>
                    <a:latin typeface="Lato" charset="0"/>
                    <a:ea typeface="Lato" charset="0"/>
                    <a:cs typeface="Lato" charset="0"/>
                  </a:rPr>
                  <a:t>eget</a:t>
                </a:r>
                <a:r>
                  <a:rPr lang="en-US" sz="2400" dirty="0">
                    <a:solidFill>
                      <a:schemeClr val="bg1">
                        <a:lumMod val="75000"/>
                      </a:schemeClr>
                    </a:solidFill>
                    <a:latin typeface="Lato" charset="0"/>
                    <a:ea typeface="Lato" charset="0"/>
                    <a:cs typeface="Lato" charset="0"/>
                  </a:rPr>
                  <a:t>, </a:t>
                </a:r>
                <a:r>
                  <a:rPr lang="en-US" sz="2400" dirty="0" err="1">
                    <a:solidFill>
                      <a:schemeClr val="bg1">
                        <a:lumMod val="75000"/>
                      </a:schemeClr>
                    </a:solidFill>
                    <a:latin typeface="Lato" charset="0"/>
                    <a:ea typeface="Lato" charset="0"/>
                    <a:cs typeface="Lato" charset="0"/>
                  </a:rPr>
                  <a:t>tristique</a:t>
                </a:r>
                <a:r>
                  <a:rPr lang="en-US" sz="2400" dirty="0">
                    <a:solidFill>
                      <a:schemeClr val="bg1">
                        <a:lumMod val="75000"/>
                      </a:schemeClr>
                    </a:solidFill>
                    <a:latin typeface="Lato" charset="0"/>
                    <a:ea typeface="Lato" charset="0"/>
                    <a:cs typeface="Lato" charset="0"/>
                  </a:rPr>
                  <a:t> </a:t>
                </a:r>
                <a:r>
                  <a:rPr lang="en-US" sz="2400" dirty="0" err="1">
                    <a:solidFill>
                      <a:schemeClr val="bg1">
                        <a:lumMod val="75000"/>
                      </a:schemeClr>
                    </a:solidFill>
                    <a:latin typeface="Lato" charset="0"/>
                    <a:ea typeface="Lato" charset="0"/>
                    <a:cs typeface="Lato" charset="0"/>
                  </a:rPr>
                  <a:t>nec</a:t>
                </a:r>
                <a:r>
                  <a:rPr lang="en-US" sz="2400" dirty="0">
                    <a:solidFill>
                      <a:schemeClr val="bg1">
                        <a:lumMod val="75000"/>
                      </a:schemeClr>
                    </a:solidFill>
                    <a:latin typeface="Lato" charset="0"/>
                    <a:ea typeface="Lato" charset="0"/>
                    <a:cs typeface="Lato" charset="0"/>
                  </a:rPr>
                  <a:t>, </a:t>
                </a:r>
                <a:r>
                  <a:rPr lang="en-US" sz="2400" dirty="0" err="1">
                    <a:solidFill>
                      <a:schemeClr val="bg1">
                        <a:lumMod val="75000"/>
                      </a:schemeClr>
                    </a:solidFill>
                    <a:latin typeface="Lato" charset="0"/>
                    <a:ea typeface="Lato" charset="0"/>
                    <a:cs typeface="Lato" charset="0"/>
                  </a:rPr>
                  <a:t>auctor</a:t>
                </a:r>
                <a:r>
                  <a:rPr lang="en-US" sz="2400" dirty="0">
                    <a:solidFill>
                      <a:schemeClr val="bg1">
                        <a:lumMod val="75000"/>
                      </a:schemeClr>
                    </a:solidFill>
                    <a:latin typeface="Lato" charset="0"/>
                    <a:ea typeface="Lato" charset="0"/>
                    <a:cs typeface="Lato" charset="0"/>
                  </a:rPr>
                  <a:t> </a:t>
                </a:r>
                <a:r>
                  <a:rPr lang="en-US" sz="2400" dirty="0" err="1">
                    <a:solidFill>
                      <a:schemeClr val="bg1">
                        <a:lumMod val="75000"/>
                      </a:schemeClr>
                    </a:solidFill>
                    <a:latin typeface="Lato" charset="0"/>
                    <a:ea typeface="Lato" charset="0"/>
                    <a:cs typeface="Lato" charset="0"/>
                  </a:rPr>
                  <a:t>quis</a:t>
                </a:r>
                <a:r>
                  <a:rPr lang="en-US" sz="2400" dirty="0">
                    <a:solidFill>
                      <a:schemeClr val="bg1">
                        <a:lumMod val="75000"/>
                      </a:schemeClr>
                    </a:solidFill>
                    <a:latin typeface="Lato" charset="0"/>
                    <a:ea typeface="Lato" charset="0"/>
                    <a:cs typeface="Lato" charset="0"/>
                  </a:rPr>
                  <a:t>, </a:t>
                </a:r>
                <a:r>
                  <a:rPr lang="en-US" sz="2400" dirty="0" err="1">
                    <a:solidFill>
                      <a:schemeClr val="bg1">
                        <a:lumMod val="75000"/>
                      </a:schemeClr>
                    </a:solidFill>
                    <a:latin typeface="Lato" charset="0"/>
                    <a:ea typeface="Lato" charset="0"/>
                    <a:cs typeface="Lato" charset="0"/>
                  </a:rPr>
                  <a:t>purus</a:t>
                </a:r>
                <a:r>
                  <a:rPr lang="en-US" sz="2400" dirty="0">
                    <a:solidFill>
                      <a:schemeClr val="bg1">
                        <a:lumMod val="75000"/>
                      </a:schemeClr>
                    </a:solidFill>
                    <a:latin typeface="Lato" charset="0"/>
                    <a:ea typeface="Lato" charset="0"/>
                    <a:cs typeface="Lato" charset="0"/>
                  </a:rPr>
                  <a:t>. </a:t>
                </a:r>
                <a:r>
                  <a:rPr lang="en-US" sz="2400" dirty="0" err="1">
                    <a:solidFill>
                      <a:schemeClr val="bg1">
                        <a:lumMod val="75000"/>
                      </a:schemeClr>
                    </a:solidFill>
                    <a:latin typeface="Lato" charset="0"/>
                    <a:ea typeface="Lato" charset="0"/>
                    <a:cs typeface="Lato" charset="0"/>
                  </a:rPr>
                  <a:t>Vivamus</a:t>
                </a:r>
                <a:r>
                  <a:rPr lang="en-US" sz="2400" dirty="0">
                    <a:solidFill>
                      <a:schemeClr val="bg1">
                        <a:lumMod val="75000"/>
                      </a:schemeClr>
                    </a:solidFill>
                    <a:latin typeface="Lato" charset="0"/>
                    <a:ea typeface="Lato" charset="0"/>
                    <a:cs typeface="Lato" charset="0"/>
                  </a:rPr>
                  <a:t> </a:t>
                </a:r>
                <a:r>
                  <a:rPr lang="en-US" sz="2400" dirty="0" err="1">
                    <a:solidFill>
                      <a:schemeClr val="bg1">
                        <a:lumMod val="75000"/>
                      </a:schemeClr>
                    </a:solidFill>
                    <a:latin typeface="Lato" charset="0"/>
                    <a:ea typeface="Lato" charset="0"/>
                    <a:cs typeface="Lato" charset="0"/>
                  </a:rPr>
                  <a:t>ut</a:t>
                </a:r>
                <a:r>
                  <a:rPr lang="en-US" sz="2400" dirty="0">
                    <a:solidFill>
                      <a:schemeClr val="bg1">
                        <a:lumMod val="75000"/>
                      </a:schemeClr>
                    </a:solidFill>
                    <a:latin typeface="Lato" charset="0"/>
                    <a:ea typeface="Lato" charset="0"/>
                    <a:cs typeface="Lato" charset="0"/>
                  </a:rPr>
                  <a:t> sem. </a:t>
                </a:r>
                <a:r>
                  <a:rPr lang="en-US" sz="2400" dirty="0" err="1">
                    <a:solidFill>
                      <a:schemeClr val="bg1">
                        <a:lumMod val="75000"/>
                      </a:schemeClr>
                    </a:solidFill>
                    <a:latin typeface="Lato" charset="0"/>
                    <a:ea typeface="Lato" charset="0"/>
                    <a:cs typeface="Lato" charset="0"/>
                  </a:rPr>
                  <a:t>Fusce</a:t>
                </a:r>
                <a:r>
                  <a:rPr lang="en-US" sz="2400" dirty="0">
                    <a:solidFill>
                      <a:schemeClr val="bg1">
                        <a:lumMod val="75000"/>
                      </a:schemeClr>
                    </a:solidFill>
                    <a:latin typeface="Lato" charset="0"/>
                    <a:ea typeface="Lato" charset="0"/>
                    <a:cs typeface="Lato" charset="0"/>
                  </a:rPr>
                  <a:t> </a:t>
                </a:r>
                <a:r>
                  <a:rPr lang="en-US" sz="2400" dirty="0" err="1">
                    <a:solidFill>
                      <a:schemeClr val="bg1">
                        <a:lumMod val="75000"/>
                      </a:schemeClr>
                    </a:solidFill>
                    <a:latin typeface="Lato" charset="0"/>
                    <a:ea typeface="Lato" charset="0"/>
                    <a:cs typeface="Lato" charset="0"/>
                  </a:rPr>
                  <a:t>aliquam</a:t>
                </a:r>
                <a:r>
                  <a:rPr lang="en-US" sz="2400" dirty="0">
                    <a:solidFill>
                      <a:schemeClr val="bg1">
                        <a:lumMod val="75000"/>
                      </a:schemeClr>
                    </a:solidFill>
                    <a:latin typeface="Lato" charset="0"/>
                    <a:ea typeface="Lato" charset="0"/>
                    <a:cs typeface="Lato" charset="0"/>
                  </a:rPr>
                  <a:t> </a:t>
                </a:r>
                <a:r>
                  <a:rPr lang="en-US" sz="2400" dirty="0" err="1">
                    <a:solidFill>
                      <a:schemeClr val="bg1">
                        <a:lumMod val="75000"/>
                      </a:schemeClr>
                    </a:solidFill>
                    <a:latin typeface="Lato" charset="0"/>
                    <a:ea typeface="Lato" charset="0"/>
                    <a:cs typeface="Lato" charset="0"/>
                  </a:rPr>
                  <a:t>nunc</a:t>
                </a:r>
                <a:r>
                  <a:rPr lang="en-US" sz="2400" dirty="0">
                    <a:solidFill>
                      <a:schemeClr val="bg1">
                        <a:lumMod val="75000"/>
                      </a:schemeClr>
                    </a:solidFill>
                    <a:latin typeface="Lato" charset="0"/>
                    <a:ea typeface="Lato" charset="0"/>
                    <a:cs typeface="Lato" charset="0"/>
                  </a:rPr>
                  <a:t> vitae </a:t>
                </a:r>
                <a:r>
                  <a:rPr lang="en-US" sz="2400" dirty="0" err="1">
                    <a:solidFill>
                      <a:schemeClr val="bg1">
                        <a:lumMod val="75000"/>
                      </a:schemeClr>
                    </a:solidFill>
                    <a:latin typeface="Lato" charset="0"/>
                    <a:ea typeface="Lato" charset="0"/>
                    <a:cs typeface="Lato" charset="0"/>
                  </a:rPr>
                  <a:t>purus</a:t>
                </a:r>
                <a:r>
                  <a:rPr lang="en-US" sz="2400" dirty="0">
                    <a:solidFill>
                      <a:schemeClr val="bg1">
                        <a:lumMod val="75000"/>
                      </a:schemeClr>
                    </a:solidFill>
                    <a:latin typeface="Lato" charset="0"/>
                    <a:ea typeface="Lato" charset="0"/>
                    <a:cs typeface="Lato" charset="0"/>
                  </a:rPr>
                  <a:t>. </a:t>
                </a:r>
                <a:r>
                  <a:rPr lang="en-US" sz="2400" dirty="0" err="1">
                    <a:solidFill>
                      <a:schemeClr val="bg1">
                        <a:lumMod val="75000"/>
                      </a:schemeClr>
                    </a:solidFill>
                    <a:latin typeface="Lato" charset="0"/>
                    <a:ea typeface="Lato" charset="0"/>
                    <a:cs typeface="Lato" charset="0"/>
                  </a:rPr>
                  <a:t>Aenean</a:t>
                </a:r>
                <a:r>
                  <a:rPr lang="en-US" sz="2400" dirty="0">
                    <a:solidFill>
                      <a:schemeClr val="bg1">
                        <a:lumMod val="75000"/>
                      </a:schemeClr>
                    </a:solidFill>
                    <a:latin typeface="Lato" charset="0"/>
                    <a:ea typeface="Lato" charset="0"/>
                    <a:cs typeface="Lato" charset="0"/>
                  </a:rPr>
                  <a:t> </a:t>
                </a:r>
                <a:r>
                  <a:rPr lang="en-US" sz="2400" dirty="0" err="1">
                    <a:solidFill>
                      <a:schemeClr val="bg1">
                        <a:lumMod val="75000"/>
                      </a:schemeClr>
                    </a:solidFill>
                    <a:latin typeface="Lato" charset="0"/>
                    <a:ea typeface="Lato" charset="0"/>
                    <a:cs typeface="Lato" charset="0"/>
                  </a:rPr>
                  <a:t>viverra</a:t>
                </a:r>
                <a:r>
                  <a:rPr lang="en-US" sz="2400" dirty="0">
                    <a:solidFill>
                      <a:schemeClr val="bg1">
                        <a:lumMod val="75000"/>
                      </a:schemeClr>
                    </a:solidFill>
                    <a:latin typeface="Lato" charset="0"/>
                    <a:ea typeface="Lato" charset="0"/>
                    <a:cs typeface="Lato" charset="0"/>
                  </a:rPr>
                  <a:t> </a:t>
                </a:r>
                <a:r>
                  <a:rPr lang="en-US" sz="2400" dirty="0" err="1">
                    <a:solidFill>
                      <a:schemeClr val="bg1">
                        <a:lumMod val="75000"/>
                      </a:schemeClr>
                    </a:solidFill>
                    <a:latin typeface="Lato" charset="0"/>
                    <a:ea typeface="Lato" charset="0"/>
                    <a:cs typeface="Lato" charset="0"/>
                  </a:rPr>
                  <a:t>malesuada</a:t>
                </a:r>
                <a:r>
                  <a:rPr lang="en-US" sz="2400" dirty="0">
                    <a:solidFill>
                      <a:schemeClr val="bg1">
                        <a:lumMod val="75000"/>
                      </a:schemeClr>
                    </a:solidFill>
                    <a:latin typeface="Lato" charset="0"/>
                    <a:ea typeface="Lato" charset="0"/>
                    <a:cs typeface="Lato" charset="0"/>
                  </a:rPr>
                  <a:t> libero. </a:t>
                </a:r>
                <a:r>
                  <a:rPr lang="en-US" sz="2400" dirty="0" smtClean="0">
                    <a:solidFill>
                      <a:schemeClr val="bg1">
                        <a:lumMod val="75000"/>
                      </a:schemeClr>
                    </a:solidFill>
                    <a:latin typeface="Lato" charset="0"/>
                    <a:ea typeface="Lato" charset="0"/>
                    <a:cs typeface="Lato" charset="0"/>
                  </a:rPr>
                  <a:t>non</a:t>
                </a:r>
                <a:endParaRPr lang="en-US" sz="2400" dirty="0">
                  <a:solidFill>
                    <a:schemeClr val="bg1">
                      <a:lumMod val="75000"/>
                    </a:schemeClr>
                  </a:solidFill>
                  <a:latin typeface="Lato" charset="0"/>
                  <a:ea typeface="Lato" charset="0"/>
                  <a:cs typeface="Lato" charset="0"/>
                </a:endParaRPr>
              </a:p>
            </p:txBody>
          </p:sp>
          <p:sp>
            <p:nvSpPr>
              <p:cNvPr id="25" name="TextBox 24"/>
              <p:cNvSpPr txBox="1"/>
              <p:nvPr/>
            </p:nvSpPr>
            <p:spPr>
              <a:xfrm>
                <a:off x="2482299" y="7584805"/>
                <a:ext cx="7387237" cy="1759456"/>
              </a:xfrm>
              <a:prstGeom prst="rect">
                <a:avLst/>
              </a:prstGeom>
              <a:noFill/>
            </p:spPr>
            <p:txBody>
              <a:bodyPr wrap="square" rtlCol="0">
                <a:spAutoFit/>
              </a:bodyPr>
              <a:lstStyle/>
              <a:p>
                <a:pPr>
                  <a:lnSpc>
                    <a:spcPts val="13000"/>
                  </a:lnSpc>
                </a:pPr>
                <a:r>
                  <a:rPr lang="en-US" sz="6000" b="1" dirty="0" smtClean="0">
                    <a:solidFill>
                      <a:schemeClr val="accent1"/>
                    </a:solidFill>
                    <a:latin typeface="Lato" charset="0"/>
                    <a:ea typeface="Lato" charset="0"/>
                    <a:cs typeface="Lato" charset="0"/>
                  </a:rPr>
                  <a:t>DESCRIPTIPN</a:t>
                </a:r>
                <a:r>
                  <a:rPr lang="en-US" sz="6000" b="1" dirty="0" smtClean="0">
                    <a:solidFill>
                      <a:schemeClr val="tx1">
                        <a:lumMod val="50000"/>
                        <a:lumOff val="50000"/>
                      </a:schemeClr>
                    </a:solidFill>
                    <a:latin typeface="Lato" charset="0"/>
                    <a:ea typeface="Lato" charset="0"/>
                    <a:cs typeface="Lato" charset="0"/>
                  </a:rPr>
                  <a:t> </a:t>
                </a:r>
                <a:r>
                  <a:rPr lang="en-US" sz="6000" b="1" dirty="0" smtClean="0">
                    <a:solidFill>
                      <a:schemeClr val="accent3"/>
                    </a:solidFill>
                    <a:latin typeface="Lato" charset="0"/>
                    <a:ea typeface="Lato" charset="0"/>
                    <a:cs typeface="Lato" charset="0"/>
                  </a:rPr>
                  <a:t>HERE</a:t>
                </a:r>
                <a:endParaRPr lang="en-US" sz="6000" b="1" dirty="0">
                  <a:solidFill>
                    <a:schemeClr val="accent3"/>
                  </a:solidFill>
                  <a:latin typeface="Lato" charset="0"/>
                  <a:ea typeface="Lato" charset="0"/>
                  <a:cs typeface="Lato" charset="0"/>
                </a:endParaRPr>
              </a:p>
            </p:txBody>
          </p:sp>
        </p:grpSp>
        <p:grpSp>
          <p:nvGrpSpPr>
            <p:cNvPr id="2" name="Group 1"/>
            <p:cNvGrpSpPr/>
            <p:nvPr/>
          </p:nvGrpSpPr>
          <p:grpSpPr>
            <a:xfrm>
              <a:off x="815149" y="5400260"/>
              <a:ext cx="7297907" cy="6029740"/>
              <a:chOff x="1417637" y="6800152"/>
              <a:chExt cx="5880270" cy="4858448"/>
            </a:xfrm>
          </p:grpSpPr>
          <p:grpSp>
            <p:nvGrpSpPr>
              <p:cNvPr id="31" name="กลุ่ม 682"/>
              <p:cNvGrpSpPr/>
              <p:nvPr/>
            </p:nvGrpSpPr>
            <p:grpSpPr>
              <a:xfrm>
                <a:off x="1417637" y="9365328"/>
                <a:ext cx="2909024" cy="2267648"/>
                <a:chOff x="11018838" y="5026024"/>
                <a:chExt cx="565150" cy="534988"/>
              </a:xfrm>
            </p:grpSpPr>
            <p:sp>
              <p:nvSpPr>
                <p:cNvPr id="36" name="Rectangle 532"/>
                <p:cNvSpPr>
                  <a:spLocks noChangeArrowheads="1"/>
                </p:cNvSpPr>
                <p:nvPr/>
              </p:nvSpPr>
              <p:spPr bwMode="auto">
                <a:xfrm>
                  <a:off x="11018838" y="5099049"/>
                  <a:ext cx="565150" cy="461963"/>
                </a:xfrm>
                <a:prstGeom prst="rect">
                  <a:avLst/>
                </a:prstGeom>
                <a:solidFill>
                  <a:srgbClr val="E3C08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7" name="Freeform 533"/>
                <p:cNvSpPr>
                  <a:spLocks/>
                </p:cNvSpPr>
                <p:nvPr/>
              </p:nvSpPr>
              <p:spPr bwMode="auto">
                <a:xfrm>
                  <a:off x="11018838" y="5026024"/>
                  <a:ext cx="565150" cy="73025"/>
                </a:xfrm>
                <a:custGeom>
                  <a:avLst/>
                  <a:gdLst>
                    <a:gd name="T0" fmla="*/ 334 w 356"/>
                    <a:gd name="T1" fmla="*/ 0 h 46"/>
                    <a:gd name="T2" fmla="*/ 334 w 356"/>
                    <a:gd name="T3" fmla="*/ 0 h 46"/>
                    <a:gd name="T4" fmla="*/ 332 w 356"/>
                    <a:gd name="T5" fmla="*/ 0 h 46"/>
                    <a:gd name="T6" fmla="*/ 178 w 356"/>
                    <a:gd name="T7" fmla="*/ 0 h 46"/>
                    <a:gd name="T8" fmla="*/ 25 w 356"/>
                    <a:gd name="T9" fmla="*/ 0 h 46"/>
                    <a:gd name="T10" fmla="*/ 25 w 356"/>
                    <a:gd name="T11" fmla="*/ 0 h 46"/>
                    <a:gd name="T12" fmla="*/ 22 w 356"/>
                    <a:gd name="T13" fmla="*/ 0 h 46"/>
                    <a:gd name="T14" fmla="*/ 0 w 356"/>
                    <a:gd name="T15" fmla="*/ 46 h 46"/>
                    <a:gd name="T16" fmla="*/ 356 w 356"/>
                    <a:gd name="T17" fmla="*/ 46 h 46"/>
                    <a:gd name="T18" fmla="*/ 334 w 356"/>
                    <a:gd name="T19"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6" h="46">
                      <a:moveTo>
                        <a:pt x="334" y="0"/>
                      </a:moveTo>
                      <a:lnTo>
                        <a:pt x="334" y="0"/>
                      </a:lnTo>
                      <a:lnTo>
                        <a:pt x="332" y="0"/>
                      </a:lnTo>
                      <a:lnTo>
                        <a:pt x="178" y="0"/>
                      </a:lnTo>
                      <a:lnTo>
                        <a:pt x="25" y="0"/>
                      </a:lnTo>
                      <a:lnTo>
                        <a:pt x="25" y="0"/>
                      </a:lnTo>
                      <a:lnTo>
                        <a:pt x="22" y="0"/>
                      </a:lnTo>
                      <a:lnTo>
                        <a:pt x="0" y="46"/>
                      </a:lnTo>
                      <a:lnTo>
                        <a:pt x="356" y="46"/>
                      </a:lnTo>
                      <a:lnTo>
                        <a:pt x="334" y="0"/>
                      </a:lnTo>
                      <a:close/>
                    </a:path>
                  </a:pathLst>
                </a:custGeom>
                <a:solidFill>
                  <a:srgbClr val="C9A7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8" name="Rectangle 534"/>
                <p:cNvSpPr>
                  <a:spLocks noChangeArrowheads="1"/>
                </p:cNvSpPr>
                <p:nvPr/>
              </p:nvSpPr>
              <p:spPr bwMode="auto">
                <a:xfrm>
                  <a:off x="11263313" y="5099049"/>
                  <a:ext cx="76200" cy="192088"/>
                </a:xfrm>
                <a:prstGeom prst="rect">
                  <a:avLst/>
                </a:prstGeom>
                <a:solidFill>
                  <a:srgbClr val="F3F6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9" name="Freeform 535"/>
                <p:cNvSpPr>
                  <a:spLocks/>
                </p:cNvSpPr>
                <p:nvPr/>
              </p:nvSpPr>
              <p:spPr bwMode="auto">
                <a:xfrm>
                  <a:off x="11263313" y="5026024"/>
                  <a:ext cx="76200" cy="73025"/>
                </a:xfrm>
                <a:custGeom>
                  <a:avLst/>
                  <a:gdLst>
                    <a:gd name="T0" fmla="*/ 43 w 48"/>
                    <a:gd name="T1" fmla="*/ 0 h 46"/>
                    <a:gd name="T2" fmla="*/ 40 w 48"/>
                    <a:gd name="T3" fmla="*/ 0 h 46"/>
                    <a:gd name="T4" fmla="*/ 11 w 48"/>
                    <a:gd name="T5" fmla="*/ 0 h 46"/>
                    <a:gd name="T6" fmla="*/ 5 w 48"/>
                    <a:gd name="T7" fmla="*/ 0 h 46"/>
                    <a:gd name="T8" fmla="*/ 0 w 48"/>
                    <a:gd name="T9" fmla="*/ 46 h 46"/>
                    <a:gd name="T10" fmla="*/ 48 w 48"/>
                    <a:gd name="T11" fmla="*/ 46 h 46"/>
                    <a:gd name="T12" fmla="*/ 43 w 48"/>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48" h="46">
                      <a:moveTo>
                        <a:pt x="43" y="0"/>
                      </a:moveTo>
                      <a:lnTo>
                        <a:pt x="40" y="0"/>
                      </a:lnTo>
                      <a:lnTo>
                        <a:pt x="11" y="0"/>
                      </a:lnTo>
                      <a:lnTo>
                        <a:pt x="5" y="0"/>
                      </a:lnTo>
                      <a:lnTo>
                        <a:pt x="0" y="46"/>
                      </a:lnTo>
                      <a:lnTo>
                        <a:pt x="48" y="46"/>
                      </a:lnTo>
                      <a:lnTo>
                        <a:pt x="43" y="0"/>
                      </a:lnTo>
                      <a:close/>
                    </a:path>
                  </a:pathLst>
                </a:custGeom>
                <a:solidFill>
                  <a:srgbClr val="C7C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40" name="Rectangle 536"/>
                <p:cNvSpPr>
                  <a:spLocks noChangeArrowheads="1"/>
                </p:cNvSpPr>
                <p:nvPr/>
              </p:nvSpPr>
              <p:spPr bwMode="auto">
                <a:xfrm>
                  <a:off x="11422063" y="5508624"/>
                  <a:ext cx="127000" cy="25400"/>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41" name="Freeform 537"/>
                <p:cNvSpPr>
                  <a:spLocks/>
                </p:cNvSpPr>
                <p:nvPr/>
              </p:nvSpPr>
              <p:spPr bwMode="auto">
                <a:xfrm>
                  <a:off x="11434763" y="5402262"/>
                  <a:ext cx="42863" cy="103188"/>
                </a:xfrm>
                <a:custGeom>
                  <a:avLst/>
                  <a:gdLst>
                    <a:gd name="T0" fmla="*/ 27 w 27"/>
                    <a:gd name="T1" fmla="*/ 13 h 65"/>
                    <a:gd name="T2" fmla="*/ 13 w 27"/>
                    <a:gd name="T3" fmla="*/ 0 h 65"/>
                    <a:gd name="T4" fmla="*/ 0 w 27"/>
                    <a:gd name="T5" fmla="*/ 13 h 65"/>
                    <a:gd name="T6" fmla="*/ 5 w 27"/>
                    <a:gd name="T7" fmla="*/ 13 h 65"/>
                    <a:gd name="T8" fmla="*/ 5 w 27"/>
                    <a:gd name="T9" fmla="*/ 65 h 65"/>
                    <a:gd name="T10" fmla="*/ 24 w 27"/>
                    <a:gd name="T11" fmla="*/ 65 h 65"/>
                    <a:gd name="T12" fmla="*/ 24 w 27"/>
                    <a:gd name="T13" fmla="*/ 13 h 65"/>
                    <a:gd name="T14" fmla="*/ 27 w 27"/>
                    <a:gd name="T15" fmla="*/ 13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65">
                      <a:moveTo>
                        <a:pt x="27" y="13"/>
                      </a:moveTo>
                      <a:lnTo>
                        <a:pt x="13" y="0"/>
                      </a:lnTo>
                      <a:lnTo>
                        <a:pt x="0" y="13"/>
                      </a:lnTo>
                      <a:lnTo>
                        <a:pt x="5" y="13"/>
                      </a:lnTo>
                      <a:lnTo>
                        <a:pt x="5" y="65"/>
                      </a:lnTo>
                      <a:lnTo>
                        <a:pt x="24" y="65"/>
                      </a:lnTo>
                      <a:lnTo>
                        <a:pt x="24" y="13"/>
                      </a:lnTo>
                      <a:lnTo>
                        <a:pt x="27" y="13"/>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42" name="Freeform 538"/>
                <p:cNvSpPr>
                  <a:spLocks/>
                </p:cNvSpPr>
                <p:nvPr/>
              </p:nvSpPr>
              <p:spPr bwMode="auto">
                <a:xfrm>
                  <a:off x="11503025" y="5427662"/>
                  <a:ext cx="33338" cy="77788"/>
                </a:xfrm>
                <a:custGeom>
                  <a:avLst/>
                  <a:gdLst>
                    <a:gd name="T0" fmla="*/ 21 w 21"/>
                    <a:gd name="T1" fmla="*/ 8 h 49"/>
                    <a:gd name="T2" fmla="*/ 10 w 21"/>
                    <a:gd name="T3" fmla="*/ 0 h 49"/>
                    <a:gd name="T4" fmla="*/ 0 w 21"/>
                    <a:gd name="T5" fmla="*/ 8 h 49"/>
                    <a:gd name="T6" fmla="*/ 2 w 21"/>
                    <a:gd name="T7" fmla="*/ 8 h 49"/>
                    <a:gd name="T8" fmla="*/ 2 w 21"/>
                    <a:gd name="T9" fmla="*/ 49 h 49"/>
                    <a:gd name="T10" fmla="*/ 19 w 21"/>
                    <a:gd name="T11" fmla="*/ 49 h 49"/>
                    <a:gd name="T12" fmla="*/ 19 w 21"/>
                    <a:gd name="T13" fmla="*/ 8 h 49"/>
                    <a:gd name="T14" fmla="*/ 21 w 21"/>
                    <a:gd name="T15" fmla="*/ 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49">
                      <a:moveTo>
                        <a:pt x="21" y="8"/>
                      </a:moveTo>
                      <a:lnTo>
                        <a:pt x="10" y="0"/>
                      </a:lnTo>
                      <a:lnTo>
                        <a:pt x="0" y="8"/>
                      </a:lnTo>
                      <a:lnTo>
                        <a:pt x="2" y="8"/>
                      </a:lnTo>
                      <a:lnTo>
                        <a:pt x="2" y="49"/>
                      </a:lnTo>
                      <a:lnTo>
                        <a:pt x="19" y="49"/>
                      </a:lnTo>
                      <a:lnTo>
                        <a:pt x="19" y="8"/>
                      </a:lnTo>
                      <a:lnTo>
                        <a:pt x="21" y="8"/>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43" name="Rectangle 539"/>
                <p:cNvSpPr>
                  <a:spLocks noChangeArrowheads="1"/>
                </p:cNvSpPr>
                <p:nvPr/>
              </p:nvSpPr>
              <p:spPr bwMode="auto">
                <a:xfrm>
                  <a:off x="11041063" y="5137149"/>
                  <a:ext cx="88900"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44" name="Rectangle 540"/>
                <p:cNvSpPr>
                  <a:spLocks noChangeArrowheads="1"/>
                </p:cNvSpPr>
                <p:nvPr/>
              </p:nvSpPr>
              <p:spPr bwMode="auto">
                <a:xfrm>
                  <a:off x="11142663" y="5137149"/>
                  <a:ext cx="73025"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45" name="Rectangle 541"/>
                <p:cNvSpPr>
                  <a:spLocks noChangeArrowheads="1"/>
                </p:cNvSpPr>
                <p:nvPr/>
              </p:nvSpPr>
              <p:spPr bwMode="auto">
                <a:xfrm>
                  <a:off x="11041063" y="5170487"/>
                  <a:ext cx="46038"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46" name="Rectangle 542"/>
                <p:cNvSpPr>
                  <a:spLocks noChangeArrowheads="1"/>
                </p:cNvSpPr>
                <p:nvPr/>
              </p:nvSpPr>
              <p:spPr bwMode="auto">
                <a:xfrm>
                  <a:off x="11164888" y="5170487"/>
                  <a:ext cx="50800"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47" name="Rectangle 543"/>
                <p:cNvSpPr>
                  <a:spLocks noChangeArrowheads="1"/>
                </p:cNvSpPr>
                <p:nvPr/>
              </p:nvSpPr>
              <p:spPr bwMode="auto">
                <a:xfrm>
                  <a:off x="11101388" y="5170487"/>
                  <a:ext cx="50800"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grpSp>
            <p:nvGrpSpPr>
              <p:cNvPr id="61" name="กลุ่ม 682"/>
              <p:cNvGrpSpPr/>
              <p:nvPr/>
            </p:nvGrpSpPr>
            <p:grpSpPr>
              <a:xfrm>
                <a:off x="4388883" y="9390952"/>
                <a:ext cx="2909024" cy="2267648"/>
                <a:chOff x="11018838" y="5026024"/>
                <a:chExt cx="565150" cy="534988"/>
              </a:xfrm>
            </p:grpSpPr>
            <p:sp>
              <p:nvSpPr>
                <p:cNvPr id="62" name="Rectangle 532"/>
                <p:cNvSpPr>
                  <a:spLocks noChangeArrowheads="1"/>
                </p:cNvSpPr>
                <p:nvPr/>
              </p:nvSpPr>
              <p:spPr bwMode="auto">
                <a:xfrm>
                  <a:off x="11018838" y="5099049"/>
                  <a:ext cx="565150" cy="461963"/>
                </a:xfrm>
                <a:prstGeom prst="rect">
                  <a:avLst/>
                </a:prstGeom>
                <a:solidFill>
                  <a:srgbClr val="E3C08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63" name="Freeform 533"/>
                <p:cNvSpPr>
                  <a:spLocks/>
                </p:cNvSpPr>
                <p:nvPr/>
              </p:nvSpPr>
              <p:spPr bwMode="auto">
                <a:xfrm>
                  <a:off x="11018838" y="5026024"/>
                  <a:ext cx="565150" cy="73025"/>
                </a:xfrm>
                <a:custGeom>
                  <a:avLst/>
                  <a:gdLst>
                    <a:gd name="T0" fmla="*/ 334 w 356"/>
                    <a:gd name="T1" fmla="*/ 0 h 46"/>
                    <a:gd name="T2" fmla="*/ 334 w 356"/>
                    <a:gd name="T3" fmla="*/ 0 h 46"/>
                    <a:gd name="T4" fmla="*/ 332 w 356"/>
                    <a:gd name="T5" fmla="*/ 0 h 46"/>
                    <a:gd name="T6" fmla="*/ 178 w 356"/>
                    <a:gd name="T7" fmla="*/ 0 h 46"/>
                    <a:gd name="T8" fmla="*/ 25 w 356"/>
                    <a:gd name="T9" fmla="*/ 0 h 46"/>
                    <a:gd name="T10" fmla="*/ 25 w 356"/>
                    <a:gd name="T11" fmla="*/ 0 h 46"/>
                    <a:gd name="T12" fmla="*/ 22 w 356"/>
                    <a:gd name="T13" fmla="*/ 0 h 46"/>
                    <a:gd name="T14" fmla="*/ 0 w 356"/>
                    <a:gd name="T15" fmla="*/ 46 h 46"/>
                    <a:gd name="T16" fmla="*/ 356 w 356"/>
                    <a:gd name="T17" fmla="*/ 46 h 46"/>
                    <a:gd name="T18" fmla="*/ 334 w 356"/>
                    <a:gd name="T19"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6" h="46">
                      <a:moveTo>
                        <a:pt x="334" y="0"/>
                      </a:moveTo>
                      <a:lnTo>
                        <a:pt x="334" y="0"/>
                      </a:lnTo>
                      <a:lnTo>
                        <a:pt x="332" y="0"/>
                      </a:lnTo>
                      <a:lnTo>
                        <a:pt x="178" y="0"/>
                      </a:lnTo>
                      <a:lnTo>
                        <a:pt x="25" y="0"/>
                      </a:lnTo>
                      <a:lnTo>
                        <a:pt x="25" y="0"/>
                      </a:lnTo>
                      <a:lnTo>
                        <a:pt x="22" y="0"/>
                      </a:lnTo>
                      <a:lnTo>
                        <a:pt x="0" y="46"/>
                      </a:lnTo>
                      <a:lnTo>
                        <a:pt x="356" y="46"/>
                      </a:lnTo>
                      <a:lnTo>
                        <a:pt x="334" y="0"/>
                      </a:lnTo>
                      <a:close/>
                    </a:path>
                  </a:pathLst>
                </a:custGeom>
                <a:solidFill>
                  <a:srgbClr val="C9A7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64" name="Rectangle 534"/>
                <p:cNvSpPr>
                  <a:spLocks noChangeArrowheads="1"/>
                </p:cNvSpPr>
                <p:nvPr/>
              </p:nvSpPr>
              <p:spPr bwMode="auto">
                <a:xfrm>
                  <a:off x="11263313" y="5099049"/>
                  <a:ext cx="76200" cy="192088"/>
                </a:xfrm>
                <a:prstGeom prst="rect">
                  <a:avLst/>
                </a:prstGeom>
                <a:solidFill>
                  <a:srgbClr val="F3F6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65" name="Freeform 535"/>
                <p:cNvSpPr>
                  <a:spLocks/>
                </p:cNvSpPr>
                <p:nvPr/>
              </p:nvSpPr>
              <p:spPr bwMode="auto">
                <a:xfrm>
                  <a:off x="11263313" y="5026024"/>
                  <a:ext cx="76200" cy="73025"/>
                </a:xfrm>
                <a:custGeom>
                  <a:avLst/>
                  <a:gdLst>
                    <a:gd name="T0" fmla="*/ 43 w 48"/>
                    <a:gd name="T1" fmla="*/ 0 h 46"/>
                    <a:gd name="T2" fmla="*/ 40 w 48"/>
                    <a:gd name="T3" fmla="*/ 0 h 46"/>
                    <a:gd name="T4" fmla="*/ 11 w 48"/>
                    <a:gd name="T5" fmla="*/ 0 h 46"/>
                    <a:gd name="T6" fmla="*/ 5 w 48"/>
                    <a:gd name="T7" fmla="*/ 0 h 46"/>
                    <a:gd name="T8" fmla="*/ 0 w 48"/>
                    <a:gd name="T9" fmla="*/ 46 h 46"/>
                    <a:gd name="T10" fmla="*/ 48 w 48"/>
                    <a:gd name="T11" fmla="*/ 46 h 46"/>
                    <a:gd name="T12" fmla="*/ 43 w 48"/>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48" h="46">
                      <a:moveTo>
                        <a:pt x="43" y="0"/>
                      </a:moveTo>
                      <a:lnTo>
                        <a:pt x="40" y="0"/>
                      </a:lnTo>
                      <a:lnTo>
                        <a:pt x="11" y="0"/>
                      </a:lnTo>
                      <a:lnTo>
                        <a:pt x="5" y="0"/>
                      </a:lnTo>
                      <a:lnTo>
                        <a:pt x="0" y="46"/>
                      </a:lnTo>
                      <a:lnTo>
                        <a:pt x="48" y="46"/>
                      </a:lnTo>
                      <a:lnTo>
                        <a:pt x="43" y="0"/>
                      </a:lnTo>
                      <a:close/>
                    </a:path>
                  </a:pathLst>
                </a:custGeom>
                <a:solidFill>
                  <a:srgbClr val="C7C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66" name="Rectangle 536"/>
                <p:cNvSpPr>
                  <a:spLocks noChangeArrowheads="1"/>
                </p:cNvSpPr>
                <p:nvPr/>
              </p:nvSpPr>
              <p:spPr bwMode="auto">
                <a:xfrm>
                  <a:off x="11422063" y="5508624"/>
                  <a:ext cx="127000" cy="25400"/>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67" name="Freeform 537"/>
                <p:cNvSpPr>
                  <a:spLocks/>
                </p:cNvSpPr>
                <p:nvPr/>
              </p:nvSpPr>
              <p:spPr bwMode="auto">
                <a:xfrm>
                  <a:off x="11434763" y="5402262"/>
                  <a:ext cx="42863" cy="103188"/>
                </a:xfrm>
                <a:custGeom>
                  <a:avLst/>
                  <a:gdLst>
                    <a:gd name="T0" fmla="*/ 27 w 27"/>
                    <a:gd name="T1" fmla="*/ 13 h 65"/>
                    <a:gd name="T2" fmla="*/ 13 w 27"/>
                    <a:gd name="T3" fmla="*/ 0 h 65"/>
                    <a:gd name="T4" fmla="*/ 0 w 27"/>
                    <a:gd name="T5" fmla="*/ 13 h 65"/>
                    <a:gd name="T6" fmla="*/ 5 w 27"/>
                    <a:gd name="T7" fmla="*/ 13 h 65"/>
                    <a:gd name="T8" fmla="*/ 5 w 27"/>
                    <a:gd name="T9" fmla="*/ 65 h 65"/>
                    <a:gd name="T10" fmla="*/ 24 w 27"/>
                    <a:gd name="T11" fmla="*/ 65 h 65"/>
                    <a:gd name="T12" fmla="*/ 24 w 27"/>
                    <a:gd name="T13" fmla="*/ 13 h 65"/>
                    <a:gd name="T14" fmla="*/ 27 w 27"/>
                    <a:gd name="T15" fmla="*/ 13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65">
                      <a:moveTo>
                        <a:pt x="27" y="13"/>
                      </a:moveTo>
                      <a:lnTo>
                        <a:pt x="13" y="0"/>
                      </a:lnTo>
                      <a:lnTo>
                        <a:pt x="0" y="13"/>
                      </a:lnTo>
                      <a:lnTo>
                        <a:pt x="5" y="13"/>
                      </a:lnTo>
                      <a:lnTo>
                        <a:pt x="5" y="65"/>
                      </a:lnTo>
                      <a:lnTo>
                        <a:pt x="24" y="65"/>
                      </a:lnTo>
                      <a:lnTo>
                        <a:pt x="24" y="13"/>
                      </a:lnTo>
                      <a:lnTo>
                        <a:pt x="27" y="13"/>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68" name="Freeform 538"/>
                <p:cNvSpPr>
                  <a:spLocks/>
                </p:cNvSpPr>
                <p:nvPr/>
              </p:nvSpPr>
              <p:spPr bwMode="auto">
                <a:xfrm>
                  <a:off x="11503025" y="5427662"/>
                  <a:ext cx="33338" cy="77788"/>
                </a:xfrm>
                <a:custGeom>
                  <a:avLst/>
                  <a:gdLst>
                    <a:gd name="T0" fmla="*/ 21 w 21"/>
                    <a:gd name="T1" fmla="*/ 8 h 49"/>
                    <a:gd name="T2" fmla="*/ 10 w 21"/>
                    <a:gd name="T3" fmla="*/ 0 h 49"/>
                    <a:gd name="T4" fmla="*/ 0 w 21"/>
                    <a:gd name="T5" fmla="*/ 8 h 49"/>
                    <a:gd name="T6" fmla="*/ 2 w 21"/>
                    <a:gd name="T7" fmla="*/ 8 h 49"/>
                    <a:gd name="T8" fmla="*/ 2 w 21"/>
                    <a:gd name="T9" fmla="*/ 49 h 49"/>
                    <a:gd name="T10" fmla="*/ 19 w 21"/>
                    <a:gd name="T11" fmla="*/ 49 h 49"/>
                    <a:gd name="T12" fmla="*/ 19 w 21"/>
                    <a:gd name="T13" fmla="*/ 8 h 49"/>
                    <a:gd name="T14" fmla="*/ 21 w 21"/>
                    <a:gd name="T15" fmla="*/ 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49">
                      <a:moveTo>
                        <a:pt x="21" y="8"/>
                      </a:moveTo>
                      <a:lnTo>
                        <a:pt x="10" y="0"/>
                      </a:lnTo>
                      <a:lnTo>
                        <a:pt x="0" y="8"/>
                      </a:lnTo>
                      <a:lnTo>
                        <a:pt x="2" y="8"/>
                      </a:lnTo>
                      <a:lnTo>
                        <a:pt x="2" y="49"/>
                      </a:lnTo>
                      <a:lnTo>
                        <a:pt x="19" y="49"/>
                      </a:lnTo>
                      <a:lnTo>
                        <a:pt x="19" y="8"/>
                      </a:lnTo>
                      <a:lnTo>
                        <a:pt x="21" y="8"/>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69" name="Rectangle 539"/>
                <p:cNvSpPr>
                  <a:spLocks noChangeArrowheads="1"/>
                </p:cNvSpPr>
                <p:nvPr/>
              </p:nvSpPr>
              <p:spPr bwMode="auto">
                <a:xfrm>
                  <a:off x="11041063" y="5137149"/>
                  <a:ext cx="88900"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70" name="Rectangle 540"/>
                <p:cNvSpPr>
                  <a:spLocks noChangeArrowheads="1"/>
                </p:cNvSpPr>
                <p:nvPr/>
              </p:nvSpPr>
              <p:spPr bwMode="auto">
                <a:xfrm>
                  <a:off x="11142663" y="5137149"/>
                  <a:ext cx="73025"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71" name="Rectangle 541"/>
                <p:cNvSpPr>
                  <a:spLocks noChangeArrowheads="1"/>
                </p:cNvSpPr>
                <p:nvPr/>
              </p:nvSpPr>
              <p:spPr bwMode="auto">
                <a:xfrm>
                  <a:off x="11041063" y="5170487"/>
                  <a:ext cx="46038"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72" name="Rectangle 542"/>
                <p:cNvSpPr>
                  <a:spLocks noChangeArrowheads="1"/>
                </p:cNvSpPr>
                <p:nvPr/>
              </p:nvSpPr>
              <p:spPr bwMode="auto">
                <a:xfrm>
                  <a:off x="11164888" y="5170487"/>
                  <a:ext cx="50800"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73" name="Rectangle 543"/>
                <p:cNvSpPr>
                  <a:spLocks noChangeArrowheads="1"/>
                </p:cNvSpPr>
                <p:nvPr/>
              </p:nvSpPr>
              <p:spPr bwMode="auto">
                <a:xfrm>
                  <a:off x="11101388" y="5170487"/>
                  <a:ext cx="50800"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grpSp>
            <p:nvGrpSpPr>
              <p:cNvPr id="74" name="กลุ่ม 708"/>
              <p:cNvGrpSpPr/>
              <p:nvPr/>
            </p:nvGrpSpPr>
            <p:grpSpPr>
              <a:xfrm>
                <a:off x="2693879" y="6800152"/>
                <a:ext cx="3461028" cy="2705546"/>
                <a:chOff x="11015663" y="4498974"/>
                <a:chExt cx="563563" cy="534988"/>
              </a:xfrm>
            </p:grpSpPr>
            <p:sp>
              <p:nvSpPr>
                <p:cNvPr id="75" name="Rectangle 556"/>
                <p:cNvSpPr>
                  <a:spLocks noChangeArrowheads="1"/>
                </p:cNvSpPr>
                <p:nvPr/>
              </p:nvSpPr>
              <p:spPr bwMode="auto">
                <a:xfrm>
                  <a:off x="11015663" y="4571999"/>
                  <a:ext cx="563563" cy="461963"/>
                </a:xfrm>
                <a:prstGeom prst="rect">
                  <a:avLst/>
                </a:prstGeom>
                <a:solidFill>
                  <a:srgbClr val="E3C08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76" name="Freeform 557"/>
                <p:cNvSpPr>
                  <a:spLocks/>
                </p:cNvSpPr>
                <p:nvPr/>
              </p:nvSpPr>
              <p:spPr bwMode="auto">
                <a:xfrm>
                  <a:off x="11015663" y="4498974"/>
                  <a:ext cx="563563" cy="73025"/>
                </a:xfrm>
                <a:custGeom>
                  <a:avLst/>
                  <a:gdLst>
                    <a:gd name="T0" fmla="*/ 331 w 355"/>
                    <a:gd name="T1" fmla="*/ 0 h 46"/>
                    <a:gd name="T2" fmla="*/ 331 w 355"/>
                    <a:gd name="T3" fmla="*/ 0 h 46"/>
                    <a:gd name="T4" fmla="*/ 331 w 355"/>
                    <a:gd name="T5" fmla="*/ 0 h 46"/>
                    <a:gd name="T6" fmla="*/ 177 w 355"/>
                    <a:gd name="T7" fmla="*/ 0 h 46"/>
                    <a:gd name="T8" fmla="*/ 21 w 355"/>
                    <a:gd name="T9" fmla="*/ 0 h 46"/>
                    <a:gd name="T10" fmla="*/ 21 w 355"/>
                    <a:gd name="T11" fmla="*/ 0 h 46"/>
                    <a:gd name="T12" fmla="*/ 21 w 355"/>
                    <a:gd name="T13" fmla="*/ 0 h 46"/>
                    <a:gd name="T14" fmla="*/ 0 w 355"/>
                    <a:gd name="T15" fmla="*/ 46 h 46"/>
                    <a:gd name="T16" fmla="*/ 355 w 355"/>
                    <a:gd name="T17" fmla="*/ 46 h 46"/>
                    <a:gd name="T18" fmla="*/ 331 w 355"/>
                    <a:gd name="T19"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5" h="46">
                      <a:moveTo>
                        <a:pt x="331" y="0"/>
                      </a:moveTo>
                      <a:lnTo>
                        <a:pt x="331" y="0"/>
                      </a:lnTo>
                      <a:lnTo>
                        <a:pt x="331" y="0"/>
                      </a:lnTo>
                      <a:lnTo>
                        <a:pt x="177" y="0"/>
                      </a:lnTo>
                      <a:lnTo>
                        <a:pt x="21" y="0"/>
                      </a:lnTo>
                      <a:lnTo>
                        <a:pt x="21" y="0"/>
                      </a:lnTo>
                      <a:lnTo>
                        <a:pt x="21" y="0"/>
                      </a:lnTo>
                      <a:lnTo>
                        <a:pt x="0" y="46"/>
                      </a:lnTo>
                      <a:lnTo>
                        <a:pt x="355" y="46"/>
                      </a:lnTo>
                      <a:lnTo>
                        <a:pt x="331" y="0"/>
                      </a:lnTo>
                      <a:close/>
                    </a:path>
                  </a:pathLst>
                </a:custGeom>
                <a:solidFill>
                  <a:srgbClr val="C9A7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77" name="Rectangle 558"/>
                <p:cNvSpPr>
                  <a:spLocks noChangeArrowheads="1"/>
                </p:cNvSpPr>
                <p:nvPr/>
              </p:nvSpPr>
              <p:spPr bwMode="auto">
                <a:xfrm>
                  <a:off x="11258550" y="4571999"/>
                  <a:ext cx="77788" cy="192088"/>
                </a:xfrm>
                <a:prstGeom prst="rect">
                  <a:avLst/>
                </a:prstGeom>
                <a:solidFill>
                  <a:srgbClr val="F3F6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78" name="Freeform 559"/>
                <p:cNvSpPr>
                  <a:spLocks/>
                </p:cNvSpPr>
                <p:nvPr/>
              </p:nvSpPr>
              <p:spPr bwMode="auto">
                <a:xfrm>
                  <a:off x="11258550" y="4498974"/>
                  <a:ext cx="77788" cy="73025"/>
                </a:xfrm>
                <a:custGeom>
                  <a:avLst/>
                  <a:gdLst>
                    <a:gd name="T0" fmla="*/ 43 w 49"/>
                    <a:gd name="T1" fmla="*/ 0 h 46"/>
                    <a:gd name="T2" fmla="*/ 38 w 49"/>
                    <a:gd name="T3" fmla="*/ 0 h 46"/>
                    <a:gd name="T4" fmla="*/ 8 w 49"/>
                    <a:gd name="T5" fmla="*/ 0 h 46"/>
                    <a:gd name="T6" fmla="*/ 6 w 49"/>
                    <a:gd name="T7" fmla="*/ 0 h 46"/>
                    <a:gd name="T8" fmla="*/ 0 w 49"/>
                    <a:gd name="T9" fmla="*/ 46 h 46"/>
                    <a:gd name="T10" fmla="*/ 49 w 49"/>
                    <a:gd name="T11" fmla="*/ 46 h 46"/>
                    <a:gd name="T12" fmla="*/ 43 w 49"/>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49" h="46">
                      <a:moveTo>
                        <a:pt x="43" y="0"/>
                      </a:moveTo>
                      <a:lnTo>
                        <a:pt x="38" y="0"/>
                      </a:lnTo>
                      <a:lnTo>
                        <a:pt x="8" y="0"/>
                      </a:lnTo>
                      <a:lnTo>
                        <a:pt x="6" y="0"/>
                      </a:lnTo>
                      <a:lnTo>
                        <a:pt x="0" y="46"/>
                      </a:lnTo>
                      <a:lnTo>
                        <a:pt x="49" y="46"/>
                      </a:lnTo>
                      <a:lnTo>
                        <a:pt x="43" y="0"/>
                      </a:lnTo>
                      <a:close/>
                    </a:path>
                  </a:pathLst>
                </a:custGeom>
                <a:solidFill>
                  <a:srgbClr val="C7C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79" name="Rectangle 560"/>
                <p:cNvSpPr>
                  <a:spLocks noChangeArrowheads="1"/>
                </p:cNvSpPr>
                <p:nvPr/>
              </p:nvSpPr>
              <p:spPr bwMode="auto">
                <a:xfrm>
                  <a:off x="11412538" y="4987924"/>
                  <a:ext cx="133350" cy="25400"/>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80" name="Freeform 561"/>
                <p:cNvSpPr>
                  <a:spLocks/>
                </p:cNvSpPr>
                <p:nvPr/>
              </p:nvSpPr>
              <p:spPr bwMode="auto">
                <a:xfrm>
                  <a:off x="11430000" y="4875212"/>
                  <a:ext cx="42863" cy="103188"/>
                </a:xfrm>
                <a:custGeom>
                  <a:avLst/>
                  <a:gdLst>
                    <a:gd name="T0" fmla="*/ 27 w 27"/>
                    <a:gd name="T1" fmla="*/ 14 h 65"/>
                    <a:gd name="T2" fmla="*/ 13 w 27"/>
                    <a:gd name="T3" fmla="*/ 0 h 65"/>
                    <a:gd name="T4" fmla="*/ 0 w 27"/>
                    <a:gd name="T5" fmla="*/ 14 h 65"/>
                    <a:gd name="T6" fmla="*/ 5 w 27"/>
                    <a:gd name="T7" fmla="*/ 14 h 65"/>
                    <a:gd name="T8" fmla="*/ 5 w 27"/>
                    <a:gd name="T9" fmla="*/ 65 h 65"/>
                    <a:gd name="T10" fmla="*/ 24 w 27"/>
                    <a:gd name="T11" fmla="*/ 65 h 65"/>
                    <a:gd name="T12" fmla="*/ 24 w 27"/>
                    <a:gd name="T13" fmla="*/ 14 h 65"/>
                    <a:gd name="T14" fmla="*/ 27 w 27"/>
                    <a:gd name="T15" fmla="*/ 14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65">
                      <a:moveTo>
                        <a:pt x="27" y="14"/>
                      </a:moveTo>
                      <a:lnTo>
                        <a:pt x="13" y="0"/>
                      </a:lnTo>
                      <a:lnTo>
                        <a:pt x="0" y="14"/>
                      </a:lnTo>
                      <a:lnTo>
                        <a:pt x="5" y="14"/>
                      </a:lnTo>
                      <a:lnTo>
                        <a:pt x="5" y="65"/>
                      </a:lnTo>
                      <a:lnTo>
                        <a:pt x="24" y="65"/>
                      </a:lnTo>
                      <a:lnTo>
                        <a:pt x="24" y="14"/>
                      </a:lnTo>
                      <a:lnTo>
                        <a:pt x="27" y="14"/>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81" name="Freeform 562"/>
                <p:cNvSpPr>
                  <a:spLocks/>
                </p:cNvSpPr>
                <p:nvPr/>
              </p:nvSpPr>
              <p:spPr bwMode="auto">
                <a:xfrm>
                  <a:off x="11498263" y="4902199"/>
                  <a:ext cx="34925" cy="76200"/>
                </a:xfrm>
                <a:custGeom>
                  <a:avLst/>
                  <a:gdLst>
                    <a:gd name="T0" fmla="*/ 22 w 22"/>
                    <a:gd name="T1" fmla="*/ 10 h 48"/>
                    <a:gd name="T2" fmla="*/ 11 w 22"/>
                    <a:gd name="T3" fmla="*/ 0 h 48"/>
                    <a:gd name="T4" fmla="*/ 0 w 22"/>
                    <a:gd name="T5" fmla="*/ 10 h 48"/>
                    <a:gd name="T6" fmla="*/ 3 w 22"/>
                    <a:gd name="T7" fmla="*/ 10 h 48"/>
                    <a:gd name="T8" fmla="*/ 3 w 22"/>
                    <a:gd name="T9" fmla="*/ 48 h 48"/>
                    <a:gd name="T10" fmla="*/ 16 w 22"/>
                    <a:gd name="T11" fmla="*/ 48 h 48"/>
                    <a:gd name="T12" fmla="*/ 16 w 22"/>
                    <a:gd name="T13" fmla="*/ 10 h 48"/>
                    <a:gd name="T14" fmla="*/ 22 w 22"/>
                    <a:gd name="T15" fmla="*/ 10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48">
                      <a:moveTo>
                        <a:pt x="22" y="10"/>
                      </a:moveTo>
                      <a:lnTo>
                        <a:pt x="11" y="0"/>
                      </a:lnTo>
                      <a:lnTo>
                        <a:pt x="0" y="10"/>
                      </a:lnTo>
                      <a:lnTo>
                        <a:pt x="3" y="10"/>
                      </a:lnTo>
                      <a:lnTo>
                        <a:pt x="3" y="48"/>
                      </a:lnTo>
                      <a:lnTo>
                        <a:pt x="16" y="48"/>
                      </a:lnTo>
                      <a:lnTo>
                        <a:pt x="16" y="10"/>
                      </a:lnTo>
                      <a:lnTo>
                        <a:pt x="22" y="10"/>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82" name="Rectangle 563"/>
                <p:cNvSpPr>
                  <a:spLocks noChangeArrowheads="1"/>
                </p:cNvSpPr>
                <p:nvPr/>
              </p:nvSpPr>
              <p:spPr bwMode="auto">
                <a:xfrm>
                  <a:off x="11031538" y="4611687"/>
                  <a:ext cx="95250" cy="15875"/>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83" name="Rectangle 564"/>
                <p:cNvSpPr>
                  <a:spLocks noChangeArrowheads="1"/>
                </p:cNvSpPr>
                <p:nvPr/>
              </p:nvSpPr>
              <p:spPr bwMode="auto">
                <a:xfrm>
                  <a:off x="11139488" y="4611687"/>
                  <a:ext cx="68263" cy="15875"/>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84" name="Rectangle 565"/>
                <p:cNvSpPr>
                  <a:spLocks noChangeArrowheads="1"/>
                </p:cNvSpPr>
                <p:nvPr/>
              </p:nvSpPr>
              <p:spPr bwMode="auto">
                <a:xfrm>
                  <a:off x="11031538" y="4645024"/>
                  <a:ext cx="52388"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85" name="Rectangle 566"/>
                <p:cNvSpPr>
                  <a:spLocks noChangeArrowheads="1"/>
                </p:cNvSpPr>
                <p:nvPr/>
              </p:nvSpPr>
              <p:spPr bwMode="auto">
                <a:xfrm>
                  <a:off x="11160125" y="4645024"/>
                  <a:ext cx="47625"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86" name="Rectangle 567"/>
                <p:cNvSpPr>
                  <a:spLocks noChangeArrowheads="1"/>
                </p:cNvSpPr>
                <p:nvPr/>
              </p:nvSpPr>
              <p:spPr bwMode="auto">
                <a:xfrm>
                  <a:off x="11096625" y="4645024"/>
                  <a:ext cx="50800"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grpSp>
      </p:grpSp>
      <p:sp>
        <p:nvSpPr>
          <p:cNvPr id="5" name="Picture Placeholder 4"/>
          <p:cNvSpPr>
            <a:spLocks noGrp="1"/>
          </p:cNvSpPr>
          <p:nvPr>
            <p:ph type="pic" sz="quarter" idx="10"/>
          </p:nvPr>
        </p:nvSpPr>
        <p:spPr/>
      </p:sp>
    </p:spTree>
    <p:extLst>
      <p:ext uri="{BB962C8B-B14F-4D97-AF65-F5344CB8AC3E}">
        <p14:creationId xmlns:p14="http://schemas.microsoft.com/office/powerpoint/2010/main" val="88054351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08237" y="1600200"/>
            <a:ext cx="7993063" cy="10819439"/>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71237" y="3561982"/>
            <a:ext cx="4224337" cy="8888137"/>
          </a:xfrm>
          <a:prstGeom prst="rect">
            <a:avLst/>
          </a:prstGeom>
        </p:spPr>
      </p:pic>
      <p:grpSp>
        <p:nvGrpSpPr>
          <p:cNvPr id="34" name="Group 33"/>
          <p:cNvGrpSpPr/>
          <p:nvPr/>
        </p:nvGrpSpPr>
        <p:grpSpPr>
          <a:xfrm>
            <a:off x="8717103" y="304800"/>
            <a:ext cx="6873734" cy="1295400"/>
            <a:chOff x="12920366" y="4046312"/>
            <a:chExt cx="6873734" cy="1295400"/>
          </a:xfrm>
        </p:grpSpPr>
        <p:sp>
          <p:nvSpPr>
            <p:cNvPr id="35" name="Title 20"/>
            <p:cNvSpPr txBox="1">
              <a:spLocks/>
            </p:cNvSpPr>
            <p:nvPr/>
          </p:nvSpPr>
          <p:spPr bwMode="auto">
            <a:xfrm>
              <a:off x="12996566" y="4615347"/>
              <a:ext cx="6637448" cy="726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gn="ct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a:t>
              </a:r>
              <a:r>
                <a:rPr lang="pt-BR" sz="2400" dirty="0" err="1" smtClean="0">
                  <a:solidFill>
                    <a:schemeClr val="bg1">
                      <a:lumMod val="75000"/>
                    </a:schemeClr>
                  </a:solidFill>
                  <a:latin typeface="Lato" pitchFamily="34" charset="0"/>
                  <a:ea typeface="Lato" pitchFamily="34" charset="0"/>
                  <a:cs typeface="Lato" pitchFamily="34" charset="0"/>
                </a:rPr>
                <a:t>sit</a:t>
              </a:r>
              <a:r>
                <a:rPr lang="pt-BR" sz="2400" dirty="0" smtClean="0">
                  <a:solidFill>
                    <a:schemeClr val="bg1">
                      <a:lumMod val="75000"/>
                    </a:schemeClr>
                  </a:solidFill>
                  <a:latin typeface="Lato" pitchFamily="34" charset="0"/>
                  <a:ea typeface="Lato" pitchFamily="34" charset="0"/>
                  <a:cs typeface="Lato" pitchFamily="34" charset="0"/>
                </a:rPr>
                <a:t> </a:t>
              </a:r>
              <a:r>
                <a:rPr lang="pt-BR" sz="2400" dirty="0" err="1" smtClean="0">
                  <a:solidFill>
                    <a:schemeClr val="bg1">
                      <a:lumMod val="75000"/>
                    </a:schemeClr>
                  </a:solidFill>
                  <a:latin typeface="Lato" pitchFamily="34" charset="0"/>
                  <a:ea typeface="Lato" pitchFamily="34" charset="0"/>
                  <a:cs typeface="Lato" pitchFamily="34" charset="0"/>
                </a:rPr>
                <a:t>amet</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36" name="TextBox 35"/>
            <p:cNvSpPr txBox="1"/>
            <p:nvPr/>
          </p:nvSpPr>
          <p:spPr>
            <a:xfrm>
              <a:off x="12920366" y="4046312"/>
              <a:ext cx="6873734" cy="630942"/>
            </a:xfrm>
            <a:prstGeom prst="rect">
              <a:avLst/>
            </a:prstGeom>
            <a:noFill/>
          </p:spPr>
          <p:txBody>
            <a:bodyPr wrap="square" rtlCol="0">
              <a:spAutoFit/>
            </a:bodyPr>
            <a:lstStyle/>
            <a:p>
              <a:pPr algn="ctr"/>
              <a:r>
                <a:rPr lang="en-US" sz="3500" b="1" dirty="0" smtClean="0">
                  <a:solidFill>
                    <a:schemeClr val="accent3"/>
                  </a:solidFill>
                  <a:latin typeface="Lato Black" charset="0"/>
                  <a:ea typeface="Lato Black" charset="0"/>
                  <a:cs typeface="Lato Black" charset="0"/>
                </a:rPr>
                <a:t>PRESENT</a:t>
              </a:r>
              <a:r>
                <a:rPr lang="en-US" sz="3500" b="1" dirty="0" smtClean="0">
                  <a:solidFill>
                    <a:schemeClr val="accent6"/>
                  </a:solidFill>
                  <a:latin typeface="Lato Black" charset="0"/>
                  <a:ea typeface="Lato Black" charset="0"/>
                  <a:cs typeface="Lato Black" charset="0"/>
                </a:rPr>
                <a:t> </a:t>
              </a:r>
              <a:r>
                <a:rPr lang="en-US" sz="3500" b="1" dirty="0" smtClean="0">
                  <a:solidFill>
                    <a:schemeClr val="accent1"/>
                  </a:solidFill>
                  <a:latin typeface="Lato Black" charset="0"/>
                  <a:ea typeface="Lato Black" charset="0"/>
                  <a:cs typeface="Lato Black" charset="0"/>
                </a:rPr>
                <a:t>HERE</a:t>
              </a:r>
            </a:p>
          </p:txBody>
        </p:sp>
      </p:grpSp>
      <p:grpSp>
        <p:nvGrpSpPr>
          <p:cNvPr id="4" name="Group 3"/>
          <p:cNvGrpSpPr/>
          <p:nvPr/>
        </p:nvGrpSpPr>
        <p:grpSpPr>
          <a:xfrm>
            <a:off x="16255987" y="2910089"/>
            <a:ext cx="7259650" cy="9358111"/>
            <a:chOff x="16255987" y="2910089"/>
            <a:chExt cx="7259650" cy="9358111"/>
          </a:xfrm>
        </p:grpSpPr>
        <p:pic>
          <p:nvPicPr>
            <p:cNvPr id="43" name="Picture 4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255987" y="6267826"/>
              <a:ext cx="7259650" cy="6000374"/>
            </a:xfrm>
            <a:prstGeom prst="rect">
              <a:avLst/>
            </a:prstGeom>
          </p:spPr>
        </p:pic>
        <p:grpSp>
          <p:nvGrpSpPr>
            <p:cNvPr id="44" name="กลุ่ม 130"/>
            <p:cNvGrpSpPr/>
            <p:nvPr/>
          </p:nvGrpSpPr>
          <p:grpSpPr>
            <a:xfrm>
              <a:off x="16588537" y="2910089"/>
              <a:ext cx="6317500" cy="1329558"/>
              <a:chOff x="13528954" y="4086158"/>
              <a:chExt cx="8540688" cy="1797441"/>
            </a:xfrm>
          </p:grpSpPr>
          <p:sp>
            <p:nvSpPr>
              <p:cNvPr id="45" name="Teardrop 44"/>
              <p:cNvSpPr/>
              <p:nvPr/>
            </p:nvSpPr>
            <p:spPr bwMode="auto">
              <a:xfrm rot="8100000">
                <a:off x="13528954" y="4142550"/>
                <a:ext cx="1113076" cy="1113366"/>
              </a:xfrm>
              <a:prstGeom prst="teardrop">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a:defRPr/>
                </a:pPr>
                <a:endParaRPr lang="en-US" dirty="0"/>
              </a:p>
            </p:txBody>
          </p:sp>
          <p:sp>
            <p:nvSpPr>
              <p:cNvPr id="46" name="TextBox 45"/>
              <p:cNvSpPr txBox="1"/>
              <p:nvPr/>
            </p:nvSpPr>
            <p:spPr>
              <a:xfrm>
                <a:off x="14888737" y="4086158"/>
                <a:ext cx="7180905" cy="1797441"/>
              </a:xfrm>
              <a:prstGeom prst="rect">
                <a:avLst/>
              </a:prstGeom>
              <a:noFill/>
            </p:spPr>
            <p:txBody>
              <a:bodyPr wrap="square" lIns="219419" tIns="109710" rIns="219419" bIns="109710" rtlCol="0">
                <a:spAutoFit/>
              </a:bodyPr>
              <a:lstStyle/>
              <a:p>
                <a:r>
                  <a:rPr lang="en-US" sz="2400" dirty="0">
                    <a:solidFill>
                      <a:schemeClr val="bg1">
                        <a:lumMod val="65000"/>
                      </a:schemeClr>
                    </a:solidFill>
                    <a:latin typeface="Lato" pitchFamily="34" charset="0"/>
                    <a:ea typeface="Lato" pitchFamily="34" charset="0"/>
                    <a:cs typeface="Lato" pitchFamily="34" charset="0"/>
                  </a:rPr>
                  <a:t>Lorem Ipsum has two main data statistical this </a:t>
                </a:r>
                <a:r>
                  <a:rPr lang="en-US" sz="2400" dirty="0" smtClean="0">
                    <a:solidFill>
                      <a:schemeClr val="bg1">
                        <a:lumMod val="65000"/>
                      </a:schemeClr>
                    </a:solidFill>
                    <a:latin typeface="Lato" pitchFamily="34" charset="0"/>
                    <a:ea typeface="Lato" pitchFamily="34" charset="0"/>
                    <a:cs typeface="Lato" pitchFamily="34" charset="0"/>
                  </a:rPr>
                  <a:t>methodologies important .</a:t>
                </a:r>
                <a:endParaRPr lang="en-US" sz="2400" dirty="0">
                  <a:solidFill>
                    <a:schemeClr val="bg1">
                      <a:lumMod val="65000"/>
                    </a:schemeClr>
                  </a:solidFill>
                  <a:latin typeface="Lato" pitchFamily="34" charset="0"/>
                  <a:ea typeface="Lato" pitchFamily="34" charset="0"/>
                  <a:cs typeface="Lato" pitchFamily="34" charset="0"/>
                </a:endParaRPr>
              </a:p>
            </p:txBody>
          </p:sp>
          <p:sp>
            <p:nvSpPr>
              <p:cNvPr id="47" name="Freeform 33"/>
              <p:cNvSpPr>
                <a:spLocks noChangeArrowheads="1"/>
              </p:cNvSpPr>
              <p:nvPr/>
            </p:nvSpPr>
            <p:spPr bwMode="auto">
              <a:xfrm>
                <a:off x="13842556" y="4463296"/>
                <a:ext cx="527213" cy="554671"/>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grpSp>
          <p:nvGrpSpPr>
            <p:cNvPr id="48" name="กลุ่ม 130"/>
            <p:cNvGrpSpPr/>
            <p:nvPr/>
          </p:nvGrpSpPr>
          <p:grpSpPr>
            <a:xfrm>
              <a:off x="16588537" y="4766442"/>
              <a:ext cx="6317500" cy="1329558"/>
              <a:chOff x="13528954" y="4086158"/>
              <a:chExt cx="8540688" cy="1797441"/>
            </a:xfrm>
          </p:grpSpPr>
          <p:sp>
            <p:nvSpPr>
              <p:cNvPr id="49" name="Teardrop 48"/>
              <p:cNvSpPr/>
              <p:nvPr/>
            </p:nvSpPr>
            <p:spPr bwMode="auto">
              <a:xfrm rot="8100000">
                <a:off x="13528954" y="4142550"/>
                <a:ext cx="1113076" cy="1113366"/>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a:defRPr/>
                </a:pPr>
                <a:endParaRPr lang="en-US" dirty="0"/>
              </a:p>
            </p:txBody>
          </p:sp>
          <p:sp>
            <p:nvSpPr>
              <p:cNvPr id="50" name="TextBox 49"/>
              <p:cNvSpPr txBox="1"/>
              <p:nvPr/>
            </p:nvSpPr>
            <p:spPr>
              <a:xfrm>
                <a:off x="14888737" y="4086158"/>
                <a:ext cx="7180905" cy="1797441"/>
              </a:xfrm>
              <a:prstGeom prst="rect">
                <a:avLst/>
              </a:prstGeom>
              <a:noFill/>
            </p:spPr>
            <p:txBody>
              <a:bodyPr wrap="square" lIns="219419" tIns="109710" rIns="219419" bIns="109710" rtlCol="0">
                <a:spAutoFit/>
              </a:bodyPr>
              <a:lstStyle/>
              <a:p>
                <a:r>
                  <a:rPr lang="en-US" sz="2400" dirty="0">
                    <a:solidFill>
                      <a:schemeClr val="bg1">
                        <a:lumMod val="65000"/>
                      </a:schemeClr>
                    </a:solidFill>
                    <a:latin typeface="Lato" pitchFamily="34" charset="0"/>
                    <a:ea typeface="Lato" pitchFamily="34" charset="0"/>
                    <a:cs typeface="Lato" pitchFamily="34" charset="0"/>
                  </a:rPr>
                  <a:t>Lorem Ipsum has two main data statistical this </a:t>
                </a:r>
                <a:r>
                  <a:rPr lang="en-US" sz="2400" dirty="0" smtClean="0">
                    <a:solidFill>
                      <a:schemeClr val="bg1">
                        <a:lumMod val="65000"/>
                      </a:schemeClr>
                    </a:solidFill>
                    <a:latin typeface="Lato" pitchFamily="34" charset="0"/>
                    <a:ea typeface="Lato" pitchFamily="34" charset="0"/>
                    <a:cs typeface="Lato" pitchFamily="34" charset="0"/>
                  </a:rPr>
                  <a:t>methodologies important .</a:t>
                </a:r>
                <a:endParaRPr lang="en-US" sz="2400" dirty="0">
                  <a:solidFill>
                    <a:schemeClr val="bg1">
                      <a:lumMod val="65000"/>
                    </a:schemeClr>
                  </a:solidFill>
                  <a:latin typeface="Lato" pitchFamily="34" charset="0"/>
                  <a:ea typeface="Lato" pitchFamily="34" charset="0"/>
                  <a:cs typeface="Lato" pitchFamily="34" charset="0"/>
                </a:endParaRPr>
              </a:p>
            </p:txBody>
          </p:sp>
          <p:sp>
            <p:nvSpPr>
              <p:cNvPr id="51" name="Freeform 33"/>
              <p:cNvSpPr>
                <a:spLocks noChangeArrowheads="1"/>
              </p:cNvSpPr>
              <p:nvPr/>
            </p:nvSpPr>
            <p:spPr bwMode="auto">
              <a:xfrm>
                <a:off x="13842556" y="4463296"/>
                <a:ext cx="527213" cy="554671"/>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grpSp>
      <p:sp>
        <p:nvSpPr>
          <p:cNvPr id="5" name="Picture Placeholder 4"/>
          <p:cNvSpPr>
            <a:spLocks noGrp="1"/>
          </p:cNvSpPr>
          <p:nvPr>
            <p:ph type="pic" sz="quarter" idx="10"/>
          </p:nvPr>
        </p:nvSpPr>
        <p:spPr/>
      </p:sp>
      <p:sp>
        <p:nvSpPr>
          <p:cNvPr id="6" name="Picture Placeholder 5"/>
          <p:cNvSpPr>
            <a:spLocks noGrp="1"/>
          </p:cNvSpPr>
          <p:nvPr>
            <p:ph type="pic" sz="quarter" idx="11"/>
          </p:nvPr>
        </p:nvSpPr>
        <p:spPr/>
      </p:sp>
    </p:spTree>
    <p:extLst>
      <p:ext uri="{BB962C8B-B14F-4D97-AF65-F5344CB8AC3E}">
        <p14:creationId xmlns:p14="http://schemas.microsoft.com/office/powerpoint/2010/main" val="211804545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57637" y="2667001"/>
            <a:ext cx="4224337" cy="8888137"/>
          </a:xfrm>
          <a:prstGeom prst="rect">
            <a:avLst/>
          </a:prstGeom>
        </p:spPr>
      </p:pic>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33100" y="2667001"/>
            <a:ext cx="4224337" cy="8888137"/>
          </a:xfrm>
          <a:prstGeom prst="rect">
            <a:avLst/>
          </a:prstGeom>
        </p:spPr>
      </p:pic>
      <p:grpSp>
        <p:nvGrpSpPr>
          <p:cNvPr id="28" name="Group 27"/>
          <p:cNvGrpSpPr/>
          <p:nvPr/>
        </p:nvGrpSpPr>
        <p:grpSpPr>
          <a:xfrm>
            <a:off x="8717103" y="304800"/>
            <a:ext cx="6873734" cy="1295400"/>
            <a:chOff x="12920366" y="4046312"/>
            <a:chExt cx="6873734" cy="1295400"/>
          </a:xfrm>
        </p:grpSpPr>
        <p:sp>
          <p:nvSpPr>
            <p:cNvPr id="29" name="Title 20"/>
            <p:cNvSpPr txBox="1">
              <a:spLocks/>
            </p:cNvSpPr>
            <p:nvPr/>
          </p:nvSpPr>
          <p:spPr bwMode="auto">
            <a:xfrm>
              <a:off x="12996566" y="4615347"/>
              <a:ext cx="6637448" cy="726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gn="ct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a:t>
              </a:r>
              <a:r>
                <a:rPr lang="pt-BR" sz="2400" dirty="0" err="1" smtClean="0">
                  <a:solidFill>
                    <a:schemeClr val="bg1">
                      <a:lumMod val="75000"/>
                    </a:schemeClr>
                  </a:solidFill>
                  <a:latin typeface="Lato" pitchFamily="34" charset="0"/>
                  <a:ea typeface="Lato" pitchFamily="34" charset="0"/>
                  <a:cs typeface="Lato" pitchFamily="34" charset="0"/>
                </a:rPr>
                <a:t>sit</a:t>
              </a:r>
              <a:r>
                <a:rPr lang="pt-BR" sz="2400" dirty="0" smtClean="0">
                  <a:solidFill>
                    <a:schemeClr val="bg1">
                      <a:lumMod val="75000"/>
                    </a:schemeClr>
                  </a:solidFill>
                  <a:latin typeface="Lato" pitchFamily="34" charset="0"/>
                  <a:ea typeface="Lato" pitchFamily="34" charset="0"/>
                  <a:cs typeface="Lato" pitchFamily="34" charset="0"/>
                </a:rPr>
                <a:t> </a:t>
              </a:r>
              <a:r>
                <a:rPr lang="pt-BR" sz="2400" dirty="0" err="1" smtClean="0">
                  <a:solidFill>
                    <a:schemeClr val="bg1">
                      <a:lumMod val="75000"/>
                    </a:schemeClr>
                  </a:solidFill>
                  <a:latin typeface="Lato" pitchFamily="34" charset="0"/>
                  <a:ea typeface="Lato" pitchFamily="34" charset="0"/>
                  <a:cs typeface="Lato" pitchFamily="34" charset="0"/>
                </a:rPr>
                <a:t>amet</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30" name="TextBox 29"/>
            <p:cNvSpPr txBox="1"/>
            <p:nvPr/>
          </p:nvSpPr>
          <p:spPr>
            <a:xfrm>
              <a:off x="12920366" y="4046312"/>
              <a:ext cx="6873734" cy="630942"/>
            </a:xfrm>
            <a:prstGeom prst="rect">
              <a:avLst/>
            </a:prstGeom>
            <a:noFill/>
          </p:spPr>
          <p:txBody>
            <a:bodyPr wrap="square" rtlCol="0">
              <a:spAutoFit/>
            </a:bodyPr>
            <a:lstStyle/>
            <a:p>
              <a:pPr algn="ctr"/>
              <a:r>
                <a:rPr lang="en-US" sz="3500" b="1" dirty="0" smtClean="0">
                  <a:solidFill>
                    <a:schemeClr val="accent3"/>
                  </a:solidFill>
                  <a:latin typeface="Lato Black" charset="0"/>
                  <a:ea typeface="Lato Black" charset="0"/>
                  <a:cs typeface="Lato Black" charset="0"/>
                </a:rPr>
                <a:t>PRESENT</a:t>
              </a:r>
              <a:r>
                <a:rPr lang="en-US" sz="3500" b="1" dirty="0" smtClean="0">
                  <a:solidFill>
                    <a:schemeClr val="accent6"/>
                  </a:solidFill>
                  <a:latin typeface="Lato Black" charset="0"/>
                  <a:ea typeface="Lato Black" charset="0"/>
                  <a:cs typeface="Lato Black" charset="0"/>
                </a:rPr>
                <a:t> </a:t>
              </a:r>
              <a:r>
                <a:rPr lang="en-US" sz="3500" b="1" dirty="0" smtClean="0">
                  <a:solidFill>
                    <a:schemeClr val="accent1"/>
                  </a:solidFill>
                  <a:latin typeface="Lato Black" charset="0"/>
                  <a:ea typeface="Lato Black" charset="0"/>
                  <a:cs typeface="Lato Black" charset="0"/>
                </a:rPr>
                <a:t>HERE</a:t>
              </a:r>
            </a:p>
          </p:txBody>
        </p:sp>
      </p:grpSp>
      <p:grpSp>
        <p:nvGrpSpPr>
          <p:cNvPr id="2" name="Group 1"/>
          <p:cNvGrpSpPr/>
          <p:nvPr/>
        </p:nvGrpSpPr>
        <p:grpSpPr>
          <a:xfrm>
            <a:off x="1265237" y="990600"/>
            <a:ext cx="8556377" cy="10439400"/>
            <a:chOff x="1265237" y="990600"/>
            <a:chExt cx="8556377" cy="10439400"/>
          </a:xfrm>
        </p:grpSpPr>
        <p:grpSp>
          <p:nvGrpSpPr>
            <p:cNvPr id="41" name="กลุ่ม 15"/>
            <p:cNvGrpSpPr/>
            <p:nvPr/>
          </p:nvGrpSpPr>
          <p:grpSpPr>
            <a:xfrm>
              <a:off x="1489647" y="990600"/>
              <a:ext cx="7441435" cy="2484227"/>
              <a:chOff x="2428101" y="7584805"/>
              <a:chExt cx="7441435" cy="2484227"/>
            </a:xfrm>
          </p:grpSpPr>
          <p:sp>
            <p:nvSpPr>
              <p:cNvPr id="42" name="TextBox 41"/>
              <p:cNvSpPr txBox="1"/>
              <p:nvPr/>
            </p:nvSpPr>
            <p:spPr>
              <a:xfrm>
                <a:off x="2428101" y="9108805"/>
                <a:ext cx="7441435" cy="960227"/>
              </a:xfrm>
              <a:prstGeom prst="rect">
                <a:avLst/>
              </a:prstGeom>
              <a:noFill/>
            </p:spPr>
            <p:txBody>
              <a:bodyPr wrap="square" lIns="219419" tIns="109710" rIns="219419" bIns="109710" rtlCol="0">
                <a:spAutoFit/>
              </a:bodyPr>
              <a:lstStyle/>
              <a:p>
                <a:pPr algn="just"/>
                <a:r>
                  <a:rPr lang="en-US" sz="2400" dirty="0" err="1">
                    <a:solidFill>
                      <a:schemeClr val="bg1">
                        <a:lumMod val="75000"/>
                      </a:schemeClr>
                    </a:solidFill>
                    <a:latin typeface="Lato" charset="0"/>
                    <a:ea typeface="Lato" charset="0"/>
                    <a:cs typeface="Lato" charset="0"/>
                  </a:rPr>
                  <a:t>Lorem</a:t>
                </a:r>
                <a:r>
                  <a:rPr lang="en-US" sz="2400" dirty="0">
                    <a:solidFill>
                      <a:schemeClr val="bg1">
                        <a:lumMod val="75000"/>
                      </a:schemeClr>
                    </a:solidFill>
                    <a:latin typeface="Lato" charset="0"/>
                    <a:ea typeface="Lato" charset="0"/>
                    <a:cs typeface="Lato" charset="0"/>
                  </a:rPr>
                  <a:t> </a:t>
                </a:r>
                <a:r>
                  <a:rPr lang="en-US" sz="2400" dirty="0" err="1">
                    <a:solidFill>
                      <a:schemeClr val="bg1">
                        <a:lumMod val="75000"/>
                      </a:schemeClr>
                    </a:solidFill>
                    <a:latin typeface="Lato" charset="0"/>
                    <a:ea typeface="Lato" charset="0"/>
                    <a:cs typeface="Lato" charset="0"/>
                  </a:rPr>
                  <a:t>ipsum</a:t>
                </a:r>
                <a:r>
                  <a:rPr lang="en-US" sz="2400" dirty="0">
                    <a:solidFill>
                      <a:schemeClr val="bg1">
                        <a:lumMod val="75000"/>
                      </a:schemeClr>
                    </a:solidFill>
                    <a:latin typeface="Lato" charset="0"/>
                    <a:ea typeface="Lato" charset="0"/>
                    <a:cs typeface="Lato" charset="0"/>
                  </a:rPr>
                  <a:t> dolor sit </a:t>
                </a:r>
                <a:r>
                  <a:rPr lang="en-US" sz="2400" dirty="0" err="1">
                    <a:solidFill>
                      <a:schemeClr val="bg1">
                        <a:lumMod val="75000"/>
                      </a:schemeClr>
                    </a:solidFill>
                    <a:latin typeface="Lato" charset="0"/>
                    <a:ea typeface="Lato" charset="0"/>
                    <a:cs typeface="Lato" charset="0"/>
                  </a:rPr>
                  <a:t>amet</a:t>
                </a:r>
                <a:r>
                  <a:rPr lang="en-US" sz="2400" dirty="0">
                    <a:solidFill>
                      <a:schemeClr val="bg1">
                        <a:lumMod val="75000"/>
                      </a:schemeClr>
                    </a:solidFill>
                    <a:latin typeface="Lato" charset="0"/>
                    <a:ea typeface="Lato" charset="0"/>
                    <a:cs typeface="Lato" charset="0"/>
                  </a:rPr>
                  <a:t>, </a:t>
                </a:r>
                <a:r>
                  <a:rPr lang="en-US" sz="2400" dirty="0" err="1">
                    <a:solidFill>
                      <a:schemeClr val="bg1">
                        <a:lumMod val="75000"/>
                      </a:schemeClr>
                    </a:solidFill>
                    <a:latin typeface="Lato" charset="0"/>
                    <a:ea typeface="Lato" charset="0"/>
                    <a:cs typeface="Lato" charset="0"/>
                  </a:rPr>
                  <a:t>consectetuer</a:t>
                </a:r>
                <a:r>
                  <a:rPr lang="en-US" sz="2400" dirty="0">
                    <a:solidFill>
                      <a:schemeClr val="bg1">
                        <a:lumMod val="75000"/>
                      </a:schemeClr>
                    </a:solidFill>
                    <a:latin typeface="Lato" charset="0"/>
                    <a:ea typeface="Lato" charset="0"/>
                    <a:cs typeface="Lato" charset="0"/>
                  </a:rPr>
                  <a:t> </a:t>
                </a:r>
                <a:r>
                  <a:rPr lang="en-US" sz="2400" dirty="0" err="1">
                    <a:solidFill>
                      <a:schemeClr val="bg1">
                        <a:lumMod val="75000"/>
                      </a:schemeClr>
                    </a:solidFill>
                    <a:latin typeface="Lato" charset="0"/>
                    <a:ea typeface="Lato" charset="0"/>
                    <a:cs typeface="Lato" charset="0"/>
                  </a:rPr>
                  <a:t>adipiscing</a:t>
                </a:r>
                <a:r>
                  <a:rPr lang="en-US" sz="2400" dirty="0">
                    <a:solidFill>
                      <a:schemeClr val="bg1">
                        <a:lumMod val="75000"/>
                      </a:schemeClr>
                    </a:solidFill>
                    <a:latin typeface="Lato" charset="0"/>
                    <a:ea typeface="Lato" charset="0"/>
                    <a:cs typeface="Lato" charset="0"/>
                  </a:rPr>
                  <a:t> </a:t>
                </a:r>
                <a:r>
                  <a:rPr lang="en-US" sz="2400" dirty="0" err="1">
                    <a:solidFill>
                      <a:schemeClr val="bg1">
                        <a:lumMod val="75000"/>
                      </a:schemeClr>
                    </a:solidFill>
                    <a:latin typeface="Lato" charset="0"/>
                    <a:ea typeface="Lato" charset="0"/>
                    <a:cs typeface="Lato" charset="0"/>
                  </a:rPr>
                  <a:t>elit</a:t>
                </a:r>
                <a:r>
                  <a:rPr lang="en-US" sz="2400" dirty="0">
                    <a:solidFill>
                      <a:schemeClr val="bg1">
                        <a:lumMod val="75000"/>
                      </a:schemeClr>
                    </a:solidFill>
                    <a:latin typeface="Lato" charset="0"/>
                    <a:ea typeface="Lato" charset="0"/>
                    <a:cs typeface="Lato" charset="0"/>
                  </a:rPr>
                  <a:t>. </a:t>
                </a:r>
                <a:r>
                  <a:rPr lang="en-US" sz="2400" dirty="0" err="1">
                    <a:solidFill>
                      <a:schemeClr val="bg1">
                        <a:lumMod val="75000"/>
                      </a:schemeClr>
                    </a:solidFill>
                    <a:latin typeface="Lato" charset="0"/>
                    <a:ea typeface="Lato" charset="0"/>
                    <a:cs typeface="Lato" charset="0"/>
                  </a:rPr>
                  <a:t>Duis</a:t>
                </a:r>
                <a:r>
                  <a:rPr lang="en-US" sz="2400" dirty="0">
                    <a:solidFill>
                      <a:schemeClr val="bg1">
                        <a:lumMod val="75000"/>
                      </a:schemeClr>
                    </a:solidFill>
                    <a:latin typeface="Lato" charset="0"/>
                    <a:ea typeface="Lato" charset="0"/>
                    <a:cs typeface="Lato" charset="0"/>
                  </a:rPr>
                  <a:t> ligula </a:t>
                </a:r>
                <a:r>
                  <a:rPr lang="en-US" sz="2400" dirty="0" err="1">
                    <a:solidFill>
                      <a:schemeClr val="bg1">
                        <a:lumMod val="75000"/>
                      </a:schemeClr>
                    </a:solidFill>
                    <a:latin typeface="Lato" charset="0"/>
                    <a:ea typeface="Lato" charset="0"/>
                    <a:cs typeface="Lato" charset="0"/>
                  </a:rPr>
                  <a:t>lorem</a:t>
                </a:r>
                <a:r>
                  <a:rPr lang="en-US" sz="2400" dirty="0">
                    <a:solidFill>
                      <a:schemeClr val="bg1">
                        <a:lumMod val="75000"/>
                      </a:schemeClr>
                    </a:solidFill>
                    <a:latin typeface="Lato" charset="0"/>
                    <a:ea typeface="Lato" charset="0"/>
                    <a:cs typeface="Lato" charset="0"/>
                  </a:rPr>
                  <a:t>, </a:t>
                </a:r>
                <a:r>
                  <a:rPr lang="en-US" sz="2400" dirty="0" err="1">
                    <a:solidFill>
                      <a:schemeClr val="bg1">
                        <a:lumMod val="75000"/>
                      </a:schemeClr>
                    </a:solidFill>
                    <a:latin typeface="Lato" charset="0"/>
                    <a:ea typeface="Lato" charset="0"/>
                    <a:cs typeface="Lato" charset="0"/>
                  </a:rPr>
                  <a:t>consequat</a:t>
                </a:r>
                <a:r>
                  <a:rPr lang="en-US" sz="2400" dirty="0">
                    <a:solidFill>
                      <a:schemeClr val="bg1">
                        <a:lumMod val="75000"/>
                      </a:schemeClr>
                    </a:solidFill>
                    <a:latin typeface="Lato" charset="0"/>
                    <a:ea typeface="Lato" charset="0"/>
                    <a:cs typeface="Lato" charset="0"/>
                  </a:rPr>
                  <a:t> </a:t>
                </a:r>
                <a:r>
                  <a:rPr lang="en-US" sz="2400" dirty="0" err="1">
                    <a:solidFill>
                      <a:schemeClr val="bg1">
                        <a:lumMod val="75000"/>
                      </a:schemeClr>
                    </a:solidFill>
                    <a:latin typeface="Lato" charset="0"/>
                    <a:ea typeface="Lato" charset="0"/>
                    <a:cs typeface="Lato" charset="0"/>
                  </a:rPr>
                  <a:t>eget</a:t>
                </a:r>
                <a:r>
                  <a:rPr lang="en-US" sz="2400" dirty="0">
                    <a:solidFill>
                      <a:schemeClr val="bg1">
                        <a:lumMod val="75000"/>
                      </a:schemeClr>
                    </a:solidFill>
                    <a:latin typeface="Lato" charset="0"/>
                    <a:ea typeface="Lato" charset="0"/>
                    <a:cs typeface="Lato" charset="0"/>
                  </a:rPr>
                  <a:t>, </a:t>
                </a:r>
                <a:r>
                  <a:rPr lang="en-US" sz="2400" dirty="0" err="1">
                    <a:solidFill>
                      <a:schemeClr val="bg1">
                        <a:lumMod val="75000"/>
                      </a:schemeClr>
                    </a:solidFill>
                    <a:latin typeface="Lato" charset="0"/>
                    <a:ea typeface="Lato" charset="0"/>
                    <a:cs typeface="Lato" charset="0"/>
                  </a:rPr>
                  <a:t>tristique</a:t>
                </a:r>
                <a:r>
                  <a:rPr lang="en-US" sz="2400" dirty="0">
                    <a:solidFill>
                      <a:schemeClr val="bg1">
                        <a:lumMod val="75000"/>
                      </a:schemeClr>
                    </a:solidFill>
                    <a:latin typeface="Lato" charset="0"/>
                    <a:ea typeface="Lato" charset="0"/>
                    <a:cs typeface="Lato" charset="0"/>
                  </a:rPr>
                  <a:t> </a:t>
                </a:r>
                <a:r>
                  <a:rPr lang="en-US" sz="2400" dirty="0" err="1">
                    <a:solidFill>
                      <a:schemeClr val="bg1">
                        <a:lumMod val="75000"/>
                      </a:schemeClr>
                    </a:solidFill>
                    <a:latin typeface="Lato" charset="0"/>
                    <a:ea typeface="Lato" charset="0"/>
                    <a:cs typeface="Lato" charset="0"/>
                  </a:rPr>
                  <a:t>nec</a:t>
                </a:r>
                <a:r>
                  <a:rPr lang="en-US" sz="2400" dirty="0">
                    <a:solidFill>
                      <a:schemeClr val="bg1">
                        <a:lumMod val="75000"/>
                      </a:schemeClr>
                    </a:solidFill>
                    <a:latin typeface="Lato" charset="0"/>
                    <a:ea typeface="Lato" charset="0"/>
                    <a:cs typeface="Lato" charset="0"/>
                  </a:rPr>
                  <a:t>, </a:t>
                </a:r>
              </a:p>
            </p:txBody>
          </p:sp>
          <p:sp>
            <p:nvSpPr>
              <p:cNvPr id="43" name="TextBox 42"/>
              <p:cNvSpPr txBox="1"/>
              <p:nvPr/>
            </p:nvSpPr>
            <p:spPr>
              <a:xfrm>
                <a:off x="2482299" y="7584805"/>
                <a:ext cx="7387237" cy="1759456"/>
              </a:xfrm>
              <a:prstGeom prst="rect">
                <a:avLst/>
              </a:prstGeom>
              <a:noFill/>
            </p:spPr>
            <p:txBody>
              <a:bodyPr wrap="square" rtlCol="0">
                <a:spAutoFit/>
              </a:bodyPr>
              <a:lstStyle/>
              <a:p>
                <a:pPr>
                  <a:lnSpc>
                    <a:spcPts val="13000"/>
                  </a:lnSpc>
                </a:pPr>
                <a:r>
                  <a:rPr lang="en-US" sz="6000" b="1" dirty="0" smtClean="0">
                    <a:solidFill>
                      <a:schemeClr val="accent1"/>
                    </a:solidFill>
                    <a:latin typeface="Lato" charset="0"/>
                    <a:ea typeface="Lato" charset="0"/>
                    <a:cs typeface="Lato" charset="0"/>
                  </a:rPr>
                  <a:t>DESCRIPTIPN</a:t>
                </a:r>
                <a:r>
                  <a:rPr lang="en-US" sz="6000" b="1" dirty="0" smtClean="0">
                    <a:solidFill>
                      <a:schemeClr val="tx1">
                        <a:lumMod val="50000"/>
                        <a:lumOff val="50000"/>
                      </a:schemeClr>
                    </a:solidFill>
                    <a:latin typeface="Lato" charset="0"/>
                    <a:ea typeface="Lato" charset="0"/>
                    <a:cs typeface="Lato" charset="0"/>
                  </a:rPr>
                  <a:t> </a:t>
                </a:r>
                <a:r>
                  <a:rPr lang="en-US" sz="6000" b="1" dirty="0" smtClean="0">
                    <a:solidFill>
                      <a:schemeClr val="accent3"/>
                    </a:solidFill>
                    <a:latin typeface="Lato" charset="0"/>
                    <a:ea typeface="Lato" charset="0"/>
                    <a:cs typeface="Lato" charset="0"/>
                  </a:rPr>
                  <a:t>HERE</a:t>
                </a:r>
                <a:endParaRPr lang="en-US" sz="6000" b="1" dirty="0">
                  <a:solidFill>
                    <a:schemeClr val="accent3"/>
                  </a:solidFill>
                  <a:latin typeface="Lato" charset="0"/>
                  <a:ea typeface="Lato" charset="0"/>
                  <a:cs typeface="Lato" charset="0"/>
                </a:endParaRPr>
              </a:p>
            </p:txBody>
          </p:sp>
        </p:grpSp>
        <p:grpSp>
          <p:nvGrpSpPr>
            <p:cNvPr id="48" name="กลุ่ม 130"/>
            <p:cNvGrpSpPr/>
            <p:nvPr/>
          </p:nvGrpSpPr>
          <p:grpSpPr>
            <a:xfrm>
              <a:off x="1572943" y="4267200"/>
              <a:ext cx="7388494" cy="960227"/>
              <a:chOff x="13528954" y="4086158"/>
              <a:chExt cx="9988575" cy="1298139"/>
            </a:xfrm>
          </p:grpSpPr>
          <p:sp>
            <p:nvSpPr>
              <p:cNvPr id="49" name="Teardrop 48"/>
              <p:cNvSpPr/>
              <p:nvPr/>
            </p:nvSpPr>
            <p:spPr bwMode="auto">
              <a:xfrm rot="8100000">
                <a:off x="13528954" y="4142550"/>
                <a:ext cx="1113076" cy="1113366"/>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a:defRPr/>
                </a:pPr>
                <a:endParaRPr lang="en-US" dirty="0"/>
              </a:p>
            </p:txBody>
          </p:sp>
          <p:sp>
            <p:nvSpPr>
              <p:cNvPr id="50" name="TextBox 49"/>
              <p:cNvSpPr txBox="1"/>
              <p:nvPr/>
            </p:nvSpPr>
            <p:spPr>
              <a:xfrm>
                <a:off x="14888737" y="4086158"/>
                <a:ext cx="8628792" cy="1298139"/>
              </a:xfrm>
              <a:prstGeom prst="rect">
                <a:avLst/>
              </a:prstGeom>
              <a:noFill/>
            </p:spPr>
            <p:txBody>
              <a:bodyPr wrap="square" lIns="219419" tIns="109710" rIns="219419" bIns="109710" rtlCol="0">
                <a:spAutoFit/>
              </a:bodyPr>
              <a:lstStyle/>
              <a:p>
                <a:r>
                  <a:rPr lang="en-US" sz="2400" dirty="0">
                    <a:solidFill>
                      <a:schemeClr val="bg1">
                        <a:lumMod val="65000"/>
                      </a:schemeClr>
                    </a:solidFill>
                    <a:latin typeface="Lato" pitchFamily="34" charset="0"/>
                    <a:ea typeface="Lato" pitchFamily="34" charset="0"/>
                    <a:cs typeface="Lato" pitchFamily="34" charset="0"/>
                  </a:rPr>
                  <a:t>Lorem Ipsum has two main data statistical this </a:t>
                </a:r>
                <a:r>
                  <a:rPr lang="en-US" sz="2400" dirty="0" smtClean="0">
                    <a:solidFill>
                      <a:schemeClr val="bg1">
                        <a:lumMod val="65000"/>
                      </a:schemeClr>
                    </a:solidFill>
                    <a:latin typeface="Lato" pitchFamily="34" charset="0"/>
                    <a:ea typeface="Lato" pitchFamily="34" charset="0"/>
                    <a:cs typeface="Lato" pitchFamily="34" charset="0"/>
                  </a:rPr>
                  <a:t>methodologies important .</a:t>
                </a:r>
                <a:endParaRPr lang="en-US" sz="2400" dirty="0">
                  <a:solidFill>
                    <a:schemeClr val="bg1">
                      <a:lumMod val="65000"/>
                    </a:schemeClr>
                  </a:solidFill>
                  <a:latin typeface="Lato" pitchFamily="34" charset="0"/>
                  <a:ea typeface="Lato" pitchFamily="34" charset="0"/>
                  <a:cs typeface="Lato" pitchFamily="34" charset="0"/>
                </a:endParaRPr>
              </a:p>
            </p:txBody>
          </p:sp>
          <p:sp>
            <p:nvSpPr>
              <p:cNvPr id="51" name="Freeform 33"/>
              <p:cNvSpPr>
                <a:spLocks noChangeArrowheads="1"/>
              </p:cNvSpPr>
              <p:nvPr/>
            </p:nvSpPr>
            <p:spPr bwMode="auto">
              <a:xfrm>
                <a:off x="13842556" y="4463296"/>
                <a:ext cx="527213" cy="554671"/>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grpSp>
          <p:nvGrpSpPr>
            <p:cNvPr id="52" name="กลุ่ม 130"/>
            <p:cNvGrpSpPr/>
            <p:nvPr/>
          </p:nvGrpSpPr>
          <p:grpSpPr>
            <a:xfrm>
              <a:off x="1572943" y="5829484"/>
              <a:ext cx="7388494" cy="960227"/>
              <a:chOff x="13528954" y="4086158"/>
              <a:chExt cx="9988575" cy="1298139"/>
            </a:xfrm>
          </p:grpSpPr>
          <p:sp>
            <p:nvSpPr>
              <p:cNvPr id="53" name="Teardrop 52"/>
              <p:cNvSpPr/>
              <p:nvPr/>
            </p:nvSpPr>
            <p:spPr bwMode="auto">
              <a:xfrm rot="8100000">
                <a:off x="13528954" y="4142550"/>
                <a:ext cx="1113076" cy="1113366"/>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anchor="ctr"/>
              <a:lstStyle/>
              <a:p>
                <a:pPr algn="ctr">
                  <a:defRPr/>
                </a:pPr>
                <a:endParaRPr lang="en-US" dirty="0"/>
              </a:p>
            </p:txBody>
          </p:sp>
          <p:sp>
            <p:nvSpPr>
              <p:cNvPr id="54" name="TextBox 53"/>
              <p:cNvSpPr txBox="1"/>
              <p:nvPr/>
            </p:nvSpPr>
            <p:spPr>
              <a:xfrm>
                <a:off x="14888737" y="4086158"/>
                <a:ext cx="8628792" cy="1298139"/>
              </a:xfrm>
              <a:prstGeom prst="rect">
                <a:avLst/>
              </a:prstGeom>
              <a:noFill/>
            </p:spPr>
            <p:txBody>
              <a:bodyPr wrap="square" lIns="219419" tIns="109710" rIns="219419" bIns="109710" rtlCol="0">
                <a:spAutoFit/>
              </a:bodyPr>
              <a:lstStyle/>
              <a:p>
                <a:r>
                  <a:rPr lang="en-US" sz="2400" dirty="0">
                    <a:solidFill>
                      <a:schemeClr val="bg1">
                        <a:lumMod val="65000"/>
                      </a:schemeClr>
                    </a:solidFill>
                    <a:latin typeface="Lato" pitchFamily="34" charset="0"/>
                    <a:ea typeface="Lato" pitchFamily="34" charset="0"/>
                    <a:cs typeface="Lato" pitchFamily="34" charset="0"/>
                  </a:rPr>
                  <a:t>Lorem Ipsum has two main data statistical this </a:t>
                </a:r>
                <a:r>
                  <a:rPr lang="en-US" sz="2400" dirty="0" smtClean="0">
                    <a:solidFill>
                      <a:schemeClr val="bg1">
                        <a:lumMod val="65000"/>
                      </a:schemeClr>
                    </a:solidFill>
                    <a:latin typeface="Lato" pitchFamily="34" charset="0"/>
                    <a:ea typeface="Lato" pitchFamily="34" charset="0"/>
                    <a:cs typeface="Lato" pitchFamily="34" charset="0"/>
                  </a:rPr>
                  <a:t>methodologies important .</a:t>
                </a:r>
                <a:endParaRPr lang="en-US" sz="2400" dirty="0">
                  <a:solidFill>
                    <a:schemeClr val="bg1">
                      <a:lumMod val="65000"/>
                    </a:schemeClr>
                  </a:solidFill>
                  <a:latin typeface="Lato" pitchFamily="34" charset="0"/>
                  <a:ea typeface="Lato" pitchFamily="34" charset="0"/>
                  <a:cs typeface="Lato" pitchFamily="34" charset="0"/>
                </a:endParaRPr>
              </a:p>
            </p:txBody>
          </p:sp>
          <p:sp>
            <p:nvSpPr>
              <p:cNvPr id="55" name="Freeform 33"/>
              <p:cNvSpPr>
                <a:spLocks noChangeArrowheads="1"/>
              </p:cNvSpPr>
              <p:nvPr/>
            </p:nvSpPr>
            <p:spPr bwMode="auto">
              <a:xfrm>
                <a:off x="13842556" y="4463296"/>
                <a:ext cx="527213" cy="554671"/>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grpSp>
          <p:nvGrpSpPr>
            <p:cNvPr id="4" name="Group 3"/>
            <p:cNvGrpSpPr/>
            <p:nvPr/>
          </p:nvGrpSpPr>
          <p:grpSpPr>
            <a:xfrm>
              <a:off x="1265237" y="8009946"/>
              <a:ext cx="8556377" cy="3420054"/>
              <a:chOff x="-2298281" y="7781346"/>
              <a:chExt cx="12206010" cy="4878842"/>
            </a:xfrm>
          </p:grpSpPr>
          <p:grpSp>
            <p:nvGrpSpPr>
              <p:cNvPr id="31" name="กลุ่ม 1332"/>
              <p:cNvGrpSpPr/>
              <p:nvPr/>
            </p:nvGrpSpPr>
            <p:grpSpPr>
              <a:xfrm>
                <a:off x="-2298281" y="10095268"/>
                <a:ext cx="6092545" cy="2564920"/>
                <a:chOff x="692151" y="8698908"/>
                <a:chExt cx="1436688" cy="552450"/>
              </a:xfrm>
            </p:grpSpPr>
            <p:sp>
              <p:nvSpPr>
                <p:cNvPr id="32" name="Rectangle 718"/>
                <p:cNvSpPr>
                  <a:spLocks noChangeArrowheads="1"/>
                </p:cNvSpPr>
                <p:nvPr/>
              </p:nvSpPr>
              <p:spPr bwMode="auto">
                <a:xfrm>
                  <a:off x="692151" y="8698908"/>
                  <a:ext cx="1436688" cy="552450"/>
                </a:xfrm>
                <a:prstGeom prst="rect">
                  <a:avLst/>
                </a:prstGeom>
                <a:solidFill>
                  <a:srgbClr val="99CB5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3" name="Rectangle 719"/>
                <p:cNvSpPr>
                  <a:spLocks noChangeArrowheads="1"/>
                </p:cNvSpPr>
                <p:nvPr/>
              </p:nvSpPr>
              <p:spPr bwMode="auto">
                <a:xfrm>
                  <a:off x="763589" y="8754471"/>
                  <a:ext cx="34925" cy="454025"/>
                </a:xfrm>
                <a:prstGeom prst="rect">
                  <a:avLst/>
                </a:prstGeom>
                <a:solidFill>
                  <a:srgbClr val="7CA8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4" name="Rectangle 720"/>
                <p:cNvSpPr>
                  <a:spLocks noChangeArrowheads="1"/>
                </p:cNvSpPr>
                <p:nvPr/>
              </p:nvSpPr>
              <p:spPr bwMode="auto">
                <a:xfrm>
                  <a:off x="841376" y="8754471"/>
                  <a:ext cx="30163" cy="454025"/>
                </a:xfrm>
                <a:prstGeom prst="rect">
                  <a:avLst/>
                </a:prstGeom>
                <a:solidFill>
                  <a:srgbClr val="7CA8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5" name="Rectangle 721"/>
                <p:cNvSpPr>
                  <a:spLocks noChangeArrowheads="1"/>
                </p:cNvSpPr>
                <p:nvPr/>
              </p:nvSpPr>
              <p:spPr bwMode="auto">
                <a:xfrm>
                  <a:off x="914401" y="8754471"/>
                  <a:ext cx="30163" cy="454025"/>
                </a:xfrm>
                <a:prstGeom prst="rect">
                  <a:avLst/>
                </a:prstGeom>
                <a:solidFill>
                  <a:srgbClr val="7CA8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6" name="Rectangle 722"/>
                <p:cNvSpPr>
                  <a:spLocks noChangeArrowheads="1"/>
                </p:cNvSpPr>
                <p:nvPr/>
              </p:nvSpPr>
              <p:spPr bwMode="auto">
                <a:xfrm>
                  <a:off x="985839" y="8754471"/>
                  <a:ext cx="34925" cy="454025"/>
                </a:xfrm>
                <a:prstGeom prst="rect">
                  <a:avLst/>
                </a:prstGeom>
                <a:solidFill>
                  <a:srgbClr val="7CA8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7" name="Rectangle 723"/>
                <p:cNvSpPr>
                  <a:spLocks noChangeArrowheads="1"/>
                </p:cNvSpPr>
                <p:nvPr/>
              </p:nvSpPr>
              <p:spPr bwMode="auto">
                <a:xfrm>
                  <a:off x="1063626" y="8754471"/>
                  <a:ext cx="30163" cy="454025"/>
                </a:xfrm>
                <a:prstGeom prst="rect">
                  <a:avLst/>
                </a:prstGeom>
                <a:solidFill>
                  <a:srgbClr val="7CA8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8" name="Rectangle 724"/>
                <p:cNvSpPr>
                  <a:spLocks noChangeArrowheads="1"/>
                </p:cNvSpPr>
                <p:nvPr/>
              </p:nvSpPr>
              <p:spPr bwMode="auto">
                <a:xfrm>
                  <a:off x="1136651" y="8754471"/>
                  <a:ext cx="30163" cy="454025"/>
                </a:xfrm>
                <a:prstGeom prst="rect">
                  <a:avLst/>
                </a:prstGeom>
                <a:solidFill>
                  <a:srgbClr val="7CA8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9" name="Rectangle 725"/>
                <p:cNvSpPr>
                  <a:spLocks noChangeArrowheads="1"/>
                </p:cNvSpPr>
                <p:nvPr/>
              </p:nvSpPr>
              <p:spPr bwMode="auto">
                <a:xfrm>
                  <a:off x="1209676" y="8754471"/>
                  <a:ext cx="33338" cy="454025"/>
                </a:xfrm>
                <a:prstGeom prst="rect">
                  <a:avLst/>
                </a:prstGeom>
                <a:solidFill>
                  <a:srgbClr val="7CA8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60" name="Rectangle 726"/>
                <p:cNvSpPr>
                  <a:spLocks noChangeArrowheads="1"/>
                </p:cNvSpPr>
                <p:nvPr/>
              </p:nvSpPr>
              <p:spPr bwMode="auto">
                <a:xfrm>
                  <a:off x="1285876" y="8754471"/>
                  <a:ext cx="30163" cy="454025"/>
                </a:xfrm>
                <a:prstGeom prst="rect">
                  <a:avLst/>
                </a:prstGeom>
                <a:solidFill>
                  <a:srgbClr val="7CA8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61" name="Rectangle 727"/>
                <p:cNvSpPr>
                  <a:spLocks noChangeArrowheads="1"/>
                </p:cNvSpPr>
                <p:nvPr/>
              </p:nvSpPr>
              <p:spPr bwMode="auto">
                <a:xfrm>
                  <a:off x="1358901" y="8754471"/>
                  <a:ext cx="30163" cy="454025"/>
                </a:xfrm>
                <a:prstGeom prst="rect">
                  <a:avLst/>
                </a:prstGeom>
                <a:solidFill>
                  <a:srgbClr val="7CA8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62" name="Rectangle 728"/>
                <p:cNvSpPr>
                  <a:spLocks noChangeArrowheads="1"/>
                </p:cNvSpPr>
                <p:nvPr/>
              </p:nvSpPr>
              <p:spPr bwMode="auto">
                <a:xfrm>
                  <a:off x="1431926" y="8754471"/>
                  <a:ext cx="33338" cy="454025"/>
                </a:xfrm>
                <a:prstGeom prst="rect">
                  <a:avLst/>
                </a:prstGeom>
                <a:solidFill>
                  <a:srgbClr val="7CA8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63" name="Rectangle 729"/>
                <p:cNvSpPr>
                  <a:spLocks noChangeArrowheads="1"/>
                </p:cNvSpPr>
                <p:nvPr/>
              </p:nvSpPr>
              <p:spPr bwMode="auto">
                <a:xfrm>
                  <a:off x="1508126" y="8754471"/>
                  <a:ext cx="30163" cy="454025"/>
                </a:xfrm>
                <a:prstGeom prst="rect">
                  <a:avLst/>
                </a:prstGeom>
                <a:solidFill>
                  <a:srgbClr val="7CA8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64" name="Rectangle 730"/>
                <p:cNvSpPr>
                  <a:spLocks noChangeArrowheads="1"/>
                </p:cNvSpPr>
                <p:nvPr/>
              </p:nvSpPr>
              <p:spPr bwMode="auto">
                <a:xfrm>
                  <a:off x="1581151" y="8754471"/>
                  <a:ext cx="33338" cy="454025"/>
                </a:xfrm>
                <a:prstGeom prst="rect">
                  <a:avLst/>
                </a:prstGeom>
                <a:solidFill>
                  <a:srgbClr val="7CA8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65" name="Rectangle 731"/>
                <p:cNvSpPr>
                  <a:spLocks noChangeArrowheads="1"/>
                </p:cNvSpPr>
                <p:nvPr/>
              </p:nvSpPr>
              <p:spPr bwMode="auto">
                <a:xfrm>
                  <a:off x="1657351" y="8754471"/>
                  <a:ext cx="30163" cy="454025"/>
                </a:xfrm>
                <a:prstGeom prst="rect">
                  <a:avLst/>
                </a:prstGeom>
                <a:solidFill>
                  <a:srgbClr val="7CA8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66" name="Rectangle 732"/>
                <p:cNvSpPr>
                  <a:spLocks noChangeArrowheads="1"/>
                </p:cNvSpPr>
                <p:nvPr/>
              </p:nvSpPr>
              <p:spPr bwMode="auto">
                <a:xfrm>
                  <a:off x="1730376" y="8754471"/>
                  <a:ext cx="30163" cy="454025"/>
                </a:xfrm>
                <a:prstGeom prst="rect">
                  <a:avLst/>
                </a:prstGeom>
                <a:solidFill>
                  <a:srgbClr val="7CA8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67" name="Rectangle 733"/>
                <p:cNvSpPr>
                  <a:spLocks noChangeArrowheads="1"/>
                </p:cNvSpPr>
                <p:nvPr/>
              </p:nvSpPr>
              <p:spPr bwMode="auto">
                <a:xfrm>
                  <a:off x="1803401" y="8754471"/>
                  <a:ext cx="33338" cy="454025"/>
                </a:xfrm>
                <a:prstGeom prst="rect">
                  <a:avLst/>
                </a:prstGeom>
                <a:solidFill>
                  <a:srgbClr val="7CA8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68" name="Rectangle 734"/>
                <p:cNvSpPr>
                  <a:spLocks noChangeArrowheads="1"/>
                </p:cNvSpPr>
                <p:nvPr/>
              </p:nvSpPr>
              <p:spPr bwMode="auto">
                <a:xfrm>
                  <a:off x="1879601" y="8754471"/>
                  <a:ext cx="30163" cy="454025"/>
                </a:xfrm>
                <a:prstGeom prst="rect">
                  <a:avLst/>
                </a:prstGeom>
                <a:solidFill>
                  <a:srgbClr val="7CA8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69" name="Rectangle 735"/>
                <p:cNvSpPr>
                  <a:spLocks noChangeArrowheads="1"/>
                </p:cNvSpPr>
                <p:nvPr/>
              </p:nvSpPr>
              <p:spPr bwMode="auto">
                <a:xfrm>
                  <a:off x="1952626" y="8754471"/>
                  <a:ext cx="30163" cy="454025"/>
                </a:xfrm>
                <a:prstGeom prst="rect">
                  <a:avLst/>
                </a:prstGeom>
                <a:solidFill>
                  <a:srgbClr val="7CA8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70" name="Rectangle 736"/>
                <p:cNvSpPr>
                  <a:spLocks noChangeArrowheads="1"/>
                </p:cNvSpPr>
                <p:nvPr/>
              </p:nvSpPr>
              <p:spPr bwMode="auto">
                <a:xfrm>
                  <a:off x="2025651" y="8754471"/>
                  <a:ext cx="33338" cy="454025"/>
                </a:xfrm>
                <a:prstGeom prst="rect">
                  <a:avLst/>
                </a:prstGeom>
                <a:solidFill>
                  <a:srgbClr val="7CA84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71" name="Rectangle 737"/>
                <p:cNvSpPr>
                  <a:spLocks noChangeArrowheads="1"/>
                </p:cNvSpPr>
                <p:nvPr/>
              </p:nvSpPr>
              <p:spPr bwMode="auto">
                <a:xfrm>
                  <a:off x="755651" y="8751296"/>
                  <a:ext cx="30163" cy="457200"/>
                </a:xfrm>
                <a:prstGeom prst="rect">
                  <a:avLst/>
                </a:prstGeom>
                <a:solidFill>
                  <a:srgbClr val="B8D87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72" name="Rectangle 738"/>
                <p:cNvSpPr>
                  <a:spLocks noChangeArrowheads="1"/>
                </p:cNvSpPr>
                <p:nvPr/>
              </p:nvSpPr>
              <p:spPr bwMode="auto">
                <a:xfrm>
                  <a:off x="828676" y="8751296"/>
                  <a:ext cx="30163" cy="457200"/>
                </a:xfrm>
                <a:prstGeom prst="rect">
                  <a:avLst/>
                </a:prstGeom>
                <a:solidFill>
                  <a:srgbClr val="B8D87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73" name="Rectangle 739"/>
                <p:cNvSpPr>
                  <a:spLocks noChangeArrowheads="1"/>
                </p:cNvSpPr>
                <p:nvPr/>
              </p:nvSpPr>
              <p:spPr bwMode="auto">
                <a:xfrm>
                  <a:off x="901701" y="8751296"/>
                  <a:ext cx="33338" cy="457200"/>
                </a:xfrm>
                <a:prstGeom prst="rect">
                  <a:avLst/>
                </a:prstGeom>
                <a:solidFill>
                  <a:srgbClr val="B8D87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74" name="Rectangle 740"/>
                <p:cNvSpPr>
                  <a:spLocks noChangeArrowheads="1"/>
                </p:cNvSpPr>
                <p:nvPr/>
              </p:nvSpPr>
              <p:spPr bwMode="auto">
                <a:xfrm>
                  <a:off x="977901" y="8751296"/>
                  <a:ext cx="30163" cy="457200"/>
                </a:xfrm>
                <a:prstGeom prst="rect">
                  <a:avLst/>
                </a:prstGeom>
                <a:solidFill>
                  <a:srgbClr val="B8D87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75" name="Rectangle 741"/>
                <p:cNvSpPr>
                  <a:spLocks noChangeArrowheads="1"/>
                </p:cNvSpPr>
                <p:nvPr/>
              </p:nvSpPr>
              <p:spPr bwMode="auto">
                <a:xfrm>
                  <a:off x="1050926" y="8751296"/>
                  <a:ext cx="30163" cy="457200"/>
                </a:xfrm>
                <a:prstGeom prst="rect">
                  <a:avLst/>
                </a:prstGeom>
                <a:solidFill>
                  <a:srgbClr val="B8D87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76" name="Rectangle 742"/>
                <p:cNvSpPr>
                  <a:spLocks noChangeArrowheads="1"/>
                </p:cNvSpPr>
                <p:nvPr/>
              </p:nvSpPr>
              <p:spPr bwMode="auto">
                <a:xfrm>
                  <a:off x="1123951" y="8751296"/>
                  <a:ext cx="33338" cy="457200"/>
                </a:xfrm>
                <a:prstGeom prst="rect">
                  <a:avLst/>
                </a:prstGeom>
                <a:solidFill>
                  <a:srgbClr val="B8D87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77" name="Rectangle 743"/>
                <p:cNvSpPr>
                  <a:spLocks noChangeArrowheads="1"/>
                </p:cNvSpPr>
                <p:nvPr/>
              </p:nvSpPr>
              <p:spPr bwMode="auto">
                <a:xfrm>
                  <a:off x="1200151" y="8751296"/>
                  <a:ext cx="30163" cy="457200"/>
                </a:xfrm>
                <a:prstGeom prst="rect">
                  <a:avLst/>
                </a:prstGeom>
                <a:solidFill>
                  <a:srgbClr val="B8D87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78" name="Rectangle 744"/>
                <p:cNvSpPr>
                  <a:spLocks noChangeArrowheads="1"/>
                </p:cNvSpPr>
                <p:nvPr/>
              </p:nvSpPr>
              <p:spPr bwMode="auto">
                <a:xfrm>
                  <a:off x="1273176" y="8751296"/>
                  <a:ext cx="33338" cy="457200"/>
                </a:xfrm>
                <a:prstGeom prst="rect">
                  <a:avLst/>
                </a:prstGeom>
                <a:solidFill>
                  <a:srgbClr val="B8D87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79" name="Rectangle 745"/>
                <p:cNvSpPr>
                  <a:spLocks noChangeArrowheads="1"/>
                </p:cNvSpPr>
                <p:nvPr/>
              </p:nvSpPr>
              <p:spPr bwMode="auto">
                <a:xfrm>
                  <a:off x="1349376" y="8751296"/>
                  <a:ext cx="30163" cy="457200"/>
                </a:xfrm>
                <a:prstGeom prst="rect">
                  <a:avLst/>
                </a:prstGeom>
                <a:solidFill>
                  <a:srgbClr val="B8D87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80" name="Rectangle 746"/>
                <p:cNvSpPr>
                  <a:spLocks noChangeArrowheads="1"/>
                </p:cNvSpPr>
                <p:nvPr/>
              </p:nvSpPr>
              <p:spPr bwMode="auto">
                <a:xfrm>
                  <a:off x="1422401" y="8751296"/>
                  <a:ext cx="30163" cy="457200"/>
                </a:xfrm>
                <a:prstGeom prst="rect">
                  <a:avLst/>
                </a:prstGeom>
                <a:solidFill>
                  <a:srgbClr val="B8D87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81" name="Rectangle 747"/>
                <p:cNvSpPr>
                  <a:spLocks noChangeArrowheads="1"/>
                </p:cNvSpPr>
                <p:nvPr/>
              </p:nvSpPr>
              <p:spPr bwMode="auto">
                <a:xfrm>
                  <a:off x="1495426" y="8751296"/>
                  <a:ext cx="33338" cy="457200"/>
                </a:xfrm>
                <a:prstGeom prst="rect">
                  <a:avLst/>
                </a:prstGeom>
                <a:solidFill>
                  <a:srgbClr val="B8D87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82" name="Rectangle 748"/>
                <p:cNvSpPr>
                  <a:spLocks noChangeArrowheads="1"/>
                </p:cNvSpPr>
                <p:nvPr/>
              </p:nvSpPr>
              <p:spPr bwMode="auto">
                <a:xfrm>
                  <a:off x="1571626" y="8751296"/>
                  <a:ext cx="30163" cy="457200"/>
                </a:xfrm>
                <a:prstGeom prst="rect">
                  <a:avLst/>
                </a:prstGeom>
                <a:solidFill>
                  <a:srgbClr val="B8D87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83" name="Rectangle 749"/>
                <p:cNvSpPr>
                  <a:spLocks noChangeArrowheads="1"/>
                </p:cNvSpPr>
                <p:nvPr/>
              </p:nvSpPr>
              <p:spPr bwMode="auto">
                <a:xfrm>
                  <a:off x="1644651" y="8751296"/>
                  <a:ext cx="30163" cy="457200"/>
                </a:xfrm>
                <a:prstGeom prst="rect">
                  <a:avLst/>
                </a:prstGeom>
                <a:solidFill>
                  <a:srgbClr val="B8D87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84" name="Rectangle 750"/>
                <p:cNvSpPr>
                  <a:spLocks noChangeArrowheads="1"/>
                </p:cNvSpPr>
                <p:nvPr/>
              </p:nvSpPr>
              <p:spPr bwMode="auto">
                <a:xfrm>
                  <a:off x="1717676" y="8751296"/>
                  <a:ext cx="34925" cy="457200"/>
                </a:xfrm>
                <a:prstGeom prst="rect">
                  <a:avLst/>
                </a:prstGeom>
                <a:solidFill>
                  <a:srgbClr val="B8D87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85" name="Rectangle 751"/>
                <p:cNvSpPr>
                  <a:spLocks noChangeArrowheads="1"/>
                </p:cNvSpPr>
                <p:nvPr/>
              </p:nvSpPr>
              <p:spPr bwMode="auto">
                <a:xfrm>
                  <a:off x="1793876" y="8751296"/>
                  <a:ext cx="30163" cy="457200"/>
                </a:xfrm>
                <a:prstGeom prst="rect">
                  <a:avLst/>
                </a:prstGeom>
                <a:solidFill>
                  <a:srgbClr val="B8D87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86" name="Rectangle 752"/>
                <p:cNvSpPr>
                  <a:spLocks noChangeArrowheads="1"/>
                </p:cNvSpPr>
                <p:nvPr/>
              </p:nvSpPr>
              <p:spPr bwMode="auto">
                <a:xfrm>
                  <a:off x="1866901" y="8751296"/>
                  <a:ext cx="30163" cy="457200"/>
                </a:xfrm>
                <a:prstGeom prst="rect">
                  <a:avLst/>
                </a:prstGeom>
                <a:solidFill>
                  <a:srgbClr val="B8D87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87" name="Rectangle 753"/>
                <p:cNvSpPr>
                  <a:spLocks noChangeArrowheads="1"/>
                </p:cNvSpPr>
                <p:nvPr/>
              </p:nvSpPr>
              <p:spPr bwMode="auto">
                <a:xfrm>
                  <a:off x="1939926" y="8751296"/>
                  <a:ext cx="34925" cy="457200"/>
                </a:xfrm>
                <a:prstGeom prst="rect">
                  <a:avLst/>
                </a:prstGeom>
                <a:solidFill>
                  <a:srgbClr val="B8D87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88" name="Rectangle 754"/>
                <p:cNvSpPr>
                  <a:spLocks noChangeArrowheads="1"/>
                </p:cNvSpPr>
                <p:nvPr/>
              </p:nvSpPr>
              <p:spPr bwMode="auto">
                <a:xfrm>
                  <a:off x="2017714" y="8751296"/>
                  <a:ext cx="28575" cy="457200"/>
                </a:xfrm>
                <a:prstGeom prst="rect">
                  <a:avLst/>
                </a:prstGeom>
                <a:solidFill>
                  <a:srgbClr val="B8D87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grpSp>
            <p:nvGrpSpPr>
              <p:cNvPr id="89" name="กลุ่ม 1370"/>
              <p:cNvGrpSpPr/>
              <p:nvPr/>
            </p:nvGrpSpPr>
            <p:grpSpPr>
              <a:xfrm>
                <a:off x="-216558" y="7781346"/>
                <a:ext cx="6144422" cy="2357506"/>
                <a:chOff x="2214564" y="8722179"/>
                <a:chExt cx="1439863" cy="552450"/>
              </a:xfrm>
            </p:grpSpPr>
            <p:sp>
              <p:nvSpPr>
                <p:cNvPr id="90" name="Rectangle 755"/>
                <p:cNvSpPr>
                  <a:spLocks noChangeArrowheads="1"/>
                </p:cNvSpPr>
                <p:nvPr/>
              </p:nvSpPr>
              <p:spPr bwMode="auto">
                <a:xfrm>
                  <a:off x="2214564" y="8722179"/>
                  <a:ext cx="1439863" cy="552450"/>
                </a:xfrm>
                <a:prstGeom prst="rect">
                  <a:avLst/>
                </a:prstGeom>
                <a:solidFill>
                  <a:srgbClr val="ED7526"/>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91" name="Rectangle 756"/>
                <p:cNvSpPr>
                  <a:spLocks noChangeArrowheads="1"/>
                </p:cNvSpPr>
                <p:nvPr/>
              </p:nvSpPr>
              <p:spPr bwMode="auto">
                <a:xfrm>
                  <a:off x="2290764" y="8777742"/>
                  <a:ext cx="30163" cy="454025"/>
                </a:xfrm>
                <a:prstGeom prst="rect">
                  <a:avLst/>
                </a:prstGeom>
                <a:solidFill>
                  <a:srgbClr val="CB5A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92" name="Rectangle 757"/>
                <p:cNvSpPr>
                  <a:spLocks noChangeArrowheads="1"/>
                </p:cNvSpPr>
                <p:nvPr/>
              </p:nvSpPr>
              <p:spPr bwMode="auto">
                <a:xfrm>
                  <a:off x="2363789" y="8777742"/>
                  <a:ext cx="30163" cy="454025"/>
                </a:xfrm>
                <a:prstGeom prst="rect">
                  <a:avLst/>
                </a:prstGeom>
                <a:solidFill>
                  <a:srgbClr val="CB5A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93" name="Rectangle 758"/>
                <p:cNvSpPr>
                  <a:spLocks noChangeArrowheads="1"/>
                </p:cNvSpPr>
                <p:nvPr/>
              </p:nvSpPr>
              <p:spPr bwMode="auto">
                <a:xfrm>
                  <a:off x="2436814" y="8777742"/>
                  <a:ext cx="33338" cy="454025"/>
                </a:xfrm>
                <a:prstGeom prst="rect">
                  <a:avLst/>
                </a:prstGeom>
                <a:solidFill>
                  <a:srgbClr val="CB5A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94" name="Rectangle 759"/>
                <p:cNvSpPr>
                  <a:spLocks noChangeArrowheads="1"/>
                </p:cNvSpPr>
                <p:nvPr/>
              </p:nvSpPr>
              <p:spPr bwMode="auto">
                <a:xfrm>
                  <a:off x="2513014" y="8777742"/>
                  <a:ext cx="30163" cy="454025"/>
                </a:xfrm>
                <a:prstGeom prst="rect">
                  <a:avLst/>
                </a:prstGeom>
                <a:solidFill>
                  <a:srgbClr val="CB5A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95" name="Rectangle 760"/>
                <p:cNvSpPr>
                  <a:spLocks noChangeArrowheads="1"/>
                </p:cNvSpPr>
                <p:nvPr/>
              </p:nvSpPr>
              <p:spPr bwMode="auto">
                <a:xfrm>
                  <a:off x="2586039" y="8777742"/>
                  <a:ext cx="34925" cy="454025"/>
                </a:xfrm>
                <a:prstGeom prst="rect">
                  <a:avLst/>
                </a:prstGeom>
                <a:solidFill>
                  <a:srgbClr val="CB5A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96" name="Rectangle 761"/>
                <p:cNvSpPr>
                  <a:spLocks noChangeArrowheads="1"/>
                </p:cNvSpPr>
                <p:nvPr/>
              </p:nvSpPr>
              <p:spPr bwMode="auto">
                <a:xfrm>
                  <a:off x="2662239" y="8777742"/>
                  <a:ext cx="30163" cy="454025"/>
                </a:xfrm>
                <a:prstGeom prst="rect">
                  <a:avLst/>
                </a:prstGeom>
                <a:solidFill>
                  <a:srgbClr val="CB5A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97" name="Rectangle 762"/>
                <p:cNvSpPr>
                  <a:spLocks noChangeArrowheads="1"/>
                </p:cNvSpPr>
                <p:nvPr/>
              </p:nvSpPr>
              <p:spPr bwMode="auto">
                <a:xfrm>
                  <a:off x="2735264" y="8777742"/>
                  <a:ext cx="30163" cy="454025"/>
                </a:xfrm>
                <a:prstGeom prst="rect">
                  <a:avLst/>
                </a:prstGeom>
                <a:solidFill>
                  <a:srgbClr val="CB5A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98" name="Rectangle 763"/>
                <p:cNvSpPr>
                  <a:spLocks noChangeArrowheads="1"/>
                </p:cNvSpPr>
                <p:nvPr/>
              </p:nvSpPr>
              <p:spPr bwMode="auto">
                <a:xfrm>
                  <a:off x="2808289" y="8777742"/>
                  <a:ext cx="34925" cy="454025"/>
                </a:xfrm>
                <a:prstGeom prst="rect">
                  <a:avLst/>
                </a:prstGeom>
                <a:solidFill>
                  <a:srgbClr val="CB5A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99" name="Rectangle 764"/>
                <p:cNvSpPr>
                  <a:spLocks noChangeArrowheads="1"/>
                </p:cNvSpPr>
                <p:nvPr/>
              </p:nvSpPr>
              <p:spPr bwMode="auto">
                <a:xfrm>
                  <a:off x="2886076" y="8777742"/>
                  <a:ext cx="28575" cy="454025"/>
                </a:xfrm>
                <a:prstGeom prst="rect">
                  <a:avLst/>
                </a:prstGeom>
                <a:solidFill>
                  <a:srgbClr val="CB5A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00" name="Rectangle 765"/>
                <p:cNvSpPr>
                  <a:spLocks noChangeArrowheads="1"/>
                </p:cNvSpPr>
                <p:nvPr/>
              </p:nvSpPr>
              <p:spPr bwMode="auto">
                <a:xfrm>
                  <a:off x="2957514" y="8777742"/>
                  <a:ext cx="30163" cy="454025"/>
                </a:xfrm>
                <a:prstGeom prst="rect">
                  <a:avLst/>
                </a:prstGeom>
                <a:solidFill>
                  <a:srgbClr val="CB5A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01" name="Rectangle 766"/>
                <p:cNvSpPr>
                  <a:spLocks noChangeArrowheads="1"/>
                </p:cNvSpPr>
                <p:nvPr/>
              </p:nvSpPr>
              <p:spPr bwMode="auto">
                <a:xfrm>
                  <a:off x="3030539" y="8777742"/>
                  <a:ext cx="34925" cy="454025"/>
                </a:xfrm>
                <a:prstGeom prst="rect">
                  <a:avLst/>
                </a:prstGeom>
                <a:solidFill>
                  <a:srgbClr val="CB5A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02" name="Rectangle 767"/>
                <p:cNvSpPr>
                  <a:spLocks noChangeArrowheads="1"/>
                </p:cNvSpPr>
                <p:nvPr/>
              </p:nvSpPr>
              <p:spPr bwMode="auto">
                <a:xfrm>
                  <a:off x="3108326" y="8777742"/>
                  <a:ext cx="28575" cy="454025"/>
                </a:xfrm>
                <a:prstGeom prst="rect">
                  <a:avLst/>
                </a:prstGeom>
                <a:solidFill>
                  <a:srgbClr val="CB5A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03" name="Rectangle 768"/>
                <p:cNvSpPr>
                  <a:spLocks noChangeArrowheads="1"/>
                </p:cNvSpPr>
                <p:nvPr/>
              </p:nvSpPr>
              <p:spPr bwMode="auto">
                <a:xfrm>
                  <a:off x="3179764" y="8777742"/>
                  <a:ext cx="30163" cy="454025"/>
                </a:xfrm>
                <a:prstGeom prst="rect">
                  <a:avLst/>
                </a:prstGeom>
                <a:solidFill>
                  <a:srgbClr val="CB5A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04" name="Rectangle 769"/>
                <p:cNvSpPr>
                  <a:spLocks noChangeArrowheads="1"/>
                </p:cNvSpPr>
                <p:nvPr/>
              </p:nvSpPr>
              <p:spPr bwMode="auto">
                <a:xfrm>
                  <a:off x="3252789" y="8777742"/>
                  <a:ext cx="34925" cy="454025"/>
                </a:xfrm>
                <a:prstGeom prst="rect">
                  <a:avLst/>
                </a:prstGeom>
                <a:solidFill>
                  <a:srgbClr val="CB5A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05" name="Rectangle 770"/>
                <p:cNvSpPr>
                  <a:spLocks noChangeArrowheads="1"/>
                </p:cNvSpPr>
                <p:nvPr/>
              </p:nvSpPr>
              <p:spPr bwMode="auto">
                <a:xfrm>
                  <a:off x="3330576" y="8777742"/>
                  <a:ext cx="28575" cy="454025"/>
                </a:xfrm>
                <a:prstGeom prst="rect">
                  <a:avLst/>
                </a:prstGeom>
                <a:solidFill>
                  <a:srgbClr val="CB5A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06" name="Rectangle 771"/>
                <p:cNvSpPr>
                  <a:spLocks noChangeArrowheads="1"/>
                </p:cNvSpPr>
                <p:nvPr/>
              </p:nvSpPr>
              <p:spPr bwMode="auto">
                <a:xfrm>
                  <a:off x="3402014" y="8777742"/>
                  <a:ext cx="30163" cy="454025"/>
                </a:xfrm>
                <a:prstGeom prst="rect">
                  <a:avLst/>
                </a:prstGeom>
                <a:solidFill>
                  <a:srgbClr val="CB5A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07" name="Rectangle 772"/>
                <p:cNvSpPr>
                  <a:spLocks noChangeArrowheads="1"/>
                </p:cNvSpPr>
                <p:nvPr/>
              </p:nvSpPr>
              <p:spPr bwMode="auto">
                <a:xfrm>
                  <a:off x="3475039" y="8777742"/>
                  <a:ext cx="34925" cy="454025"/>
                </a:xfrm>
                <a:prstGeom prst="rect">
                  <a:avLst/>
                </a:prstGeom>
                <a:solidFill>
                  <a:srgbClr val="CB5A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08" name="Rectangle 773"/>
                <p:cNvSpPr>
                  <a:spLocks noChangeArrowheads="1"/>
                </p:cNvSpPr>
                <p:nvPr/>
              </p:nvSpPr>
              <p:spPr bwMode="auto">
                <a:xfrm>
                  <a:off x="3552826" y="8777742"/>
                  <a:ext cx="30163" cy="454025"/>
                </a:xfrm>
                <a:prstGeom prst="rect">
                  <a:avLst/>
                </a:prstGeom>
                <a:solidFill>
                  <a:srgbClr val="CB5A2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09" name="Rectangle 774"/>
                <p:cNvSpPr>
                  <a:spLocks noChangeArrowheads="1"/>
                </p:cNvSpPr>
                <p:nvPr/>
              </p:nvSpPr>
              <p:spPr bwMode="auto">
                <a:xfrm>
                  <a:off x="2278064" y="8774567"/>
                  <a:ext cx="34925" cy="457200"/>
                </a:xfrm>
                <a:prstGeom prst="rect">
                  <a:avLst/>
                </a:prstGeom>
                <a:solidFill>
                  <a:srgbClr val="F5854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10" name="Rectangle 775"/>
                <p:cNvSpPr>
                  <a:spLocks noChangeArrowheads="1"/>
                </p:cNvSpPr>
                <p:nvPr/>
              </p:nvSpPr>
              <p:spPr bwMode="auto">
                <a:xfrm>
                  <a:off x="2355851" y="8774567"/>
                  <a:ext cx="28575" cy="457200"/>
                </a:xfrm>
                <a:prstGeom prst="rect">
                  <a:avLst/>
                </a:prstGeom>
                <a:solidFill>
                  <a:srgbClr val="F5854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11" name="Rectangle 776"/>
                <p:cNvSpPr>
                  <a:spLocks noChangeArrowheads="1"/>
                </p:cNvSpPr>
                <p:nvPr/>
              </p:nvSpPr>
              <p:spPr bwMode="auto">
                <a:xfrm>
                  <a:off x="2427289" y="8774567"/>
                  <a:ext cx="30163" cy="457200"/>
                </a:xfrm>
                <a:prstGeom prst="rect">
                  <a:avLst/>
                </a:prstGeom>
                <a:solidFill>
                  <a:srgbClr val="F5854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12" name="Rectangle 777"/>
                <p:cNvSpPr>
                  <a:spLocks noChangeArrowheads="1"/>
                </p:cNvSpPr>
                <p:nvPr/>
              </p:nvSpPr>
              <p:spPr bwMode="auto">
                <a:xfrm>
                  <a:off x="2500314" y="8774567"/>
                  <a:ext cx="34925" cy="457200"/>
                </a:xfrm>
                <a:prstGeom prst="rect">
                  <a:avLst/>
                </a:prstGeom>
                <a:solidFill>
                  <a:srgbClr val="F5854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13" name="Rectangle 778"/>
                <p:cNvSpPr>
                  <a:spLocks noChangeArrowheads="1"/>
                </p:cNvSpPr>
                <p:nvPr/>
              </p:nvSpPr>
              <p:spPr bwMode="auto">
                <a:xfrm>
                  <a:off x="2578101" y="8774567"/>
                  <a:ext cx="28575" cy="457200"/>
                </a:xfrm>
                <a:prstGeom prst="rect">
                  <a:avLst/>
                </a:prstGeom>
                <a:solidFill>
                  <a:srgbClr val="F5854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14" name="Rectangle 779"/>
                <p:cNvSpPr>
                  <a:spLocks noChangeArrowheads="1"/>
                </p:cNvSpPr>
                <p:nvPr/>
              </p:nvSpPr>
              <p:spPr bwMode="auto">
                <a:xfrm>
                  <a:off x="2649539" y="8774567"/>
                  <a:ext cx="30163" cy="457200"/>
                </a:xfrm>
                <a:prstGeom prst="rect">
                  <a:avLst/>
                </a:prstGeom>
                <a:solidFill>
                  <a:srgbClr val="F5854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15" name="Rectangle 780"/>
                <p:cNvSpPr>
                  <a:spLocks noChangeArrowheads="1"/>
                </p:cNvSpPr>
                <p:nvPr/>
              </p:nvSpPr>
              <p:spPr bwMode="auto">
                <a:xfrm>
                  <a:off x="2722564" y="8774567"/>
                  <a:ext cx="34925" cy="457200"/>
                </a:xfrm>
                <a:prstGeom prst="rect">
                  <a:avLst/>
                </a:prstGeom>
                <a:solidFill>
                  <a:srgbClr val="F5854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16" name="Rectangle 781"/>
                <p:cNvSpPr>
                  <a:spLocks noChangeArrowheads="1"/>
                </p:cNvSpPr>
                <p:nvPr/>
              </p:nvSpPr>
              <p:spPr bwMode="auto">
                <a:xfrm>
                  <a:off x="2800351" y="8774567"/>
                  <a:ext cx="30163" cy="457200"/>
                </a:xfrm>
                <a:prstGeom prst="rect">
                  <a:avLst/>
                </a:prstGeom>
                <a:solidFill>
                  <a:srgbClr val="F5854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17" name="Rectangle 782"/>
                <p:cNvSpPr>
                  <a:spLocks noChangeArrowheads="1"/>
                </p:cNvSpPr>
                <p:nvPr/>
              </p:nvSpPr>
              <p:spPr bwMode="auto">
                <a:xfrm>
                  <a:off x="2871789" y="8774567"/>
                  <a:ext cx="30163" cy="457200"/>
                </a:xfrm>
                <a:prstGeom prst="rect">
                  <a:avLst/>
                </a:prstGeom>
                <a:solidFill>
                  <a:srgbClr val="F5854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18" name="Rectangle 783"/>
                <p:cNvSpPr>
                  <a:spLocks noChangeArrowheads="1"/>
                </p:cNvSpPr>
                <p:nvPr/>
              </p:nvSpPr>
              <p:spPr bwMode="auto">
                <a:xfrm>
                  <a:off x="2944814" y="8774567"/>
                  <a:ext cx="34925" cy="457200"/>
                </a:xfrm>
                <a:prstGeom prst="rect">
                  <a:avLst/>
                </a:prstGeom>
                <a:solidFill>
                  <a:srgbClr val="F5854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19" name="Rectangle 784"/>
                <p:cNvSpPr>
                  <a:spLocks noChangeArrowheads="1"/>
                </p:cNvSpPr>
                <p:nvPr/>
              </p:nvSpPr>
              <p:spPr bwMode="auto">
                <a:xfrm>
                  <a:off x="3022601" y="8774567"/>
                  <a:ext cx="30163" cy="457200"/>
                </a:xfrm>
                <a:prstGeom prst="rect">
                  <a:avLst/>
                </a:prstGeom>
                <a:solidFill>
                  <a:srgbClr val="F5854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20" name="Rectangle 785"/>
                <p:cNvSpPr>
                  <a:spLocks noChangeArrowheads="1"/>
                </p:cNvSpPr>
                <p:nvPr/>
              </p:nvSpPr>
              <p:spPr bwMode="auto">
                <a:xfrm>
                  <a:off x="3094039" y="8774567"/>
                  <a:ext cx="30163" cy="457200"/>
                </a:xfrm>
                <a:prstGeom prst="rect">
                  <a:avLst/>
                </a:prstGeom>
                <a:solidFill>
                  <a:srgbClr val="F5854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21" name="Rectangle 786"/>
                <p:cNvSpPr>
                  <a:spLocks noChangeArrowheads="1"/>
                </p:cNvSpPr>
                <p:nvPr/>
              </p:nvSpPr>
              <p:spPr bwMode="auto">
                <a:xfrm>
                  <a:off x="3167064" y="8774567"/>
                  <a:ext cx="34925" cy="457200"/>
                </a:xfrm>
                <a:prstGeom prst="rect">
                  <a:avLst/>
                </a:prstGeom>
                <a:solidFill>
                  <a:srgbClr val="F5854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22" name="Rectangle 787"/>
                <p:cNvSpPr>
                  <a:spLocks noChangeArrowheads="1"/>
                </p:cNvSpPr>
                <p:nvPr/>
              </p:nvSpPr>
              <p:spPr bwMode="auto">
                <a:xfrm>
                  <a:off x="3244851" y="8774567"/>
                  <a:ext cx="30163" cy="457200"/>
                </a:xfrm>
                <a:prstGeom prst="rect">
                  <a:avLst/>
                </a:prstGeom>
                <a:solidFill>
                  <a:srgbClr val="F5854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23" name="Rectangle 788"/>
                <p:cNvSpPr>
                  <a:spLocks noChangeArrowheads="1"/>
                </p:cNvSpPr>
                <p:nvPr/>
              </p:nvSpPr>
              <p:spPr bwMode="auto">
                <a:xfrm>
                  <a:off x="3317876" y="8774567"/>
                  <a:ext cx="33338" cy="457200"/>
                </a:xfrm>
                <a:prstGeom prst="rect">
                  <a:avLst/>
                </a:prstGeom>
                <a:solidFill>
                  <a:srgbClr val="F5854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24" name="Rectangle 789"/>
                <p:cNvSpPr>
                  <a:spLocks noChangeArrowheads="1"/>
                </p:cNvSpPr>
                <p:nvPr/>
              </p:nvSpPr>
              <p:spPr bwMode="auto">
                <a:xfrm>
                  <a:off x="3394076" y="8774567"/>
                  <a:ext cx="30163" cy="457200"/>
                </a:xfrm>
                <a:prstGeom prst="rect">
                  <a:avLst/>
                </a:prstGeom>
                <a:solidFill>
                  <a:srgbClr val="F5854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25" name="Rectangle 790"/>
                <p:cNvSpPr>
                  <a:spLocks noChangeArrowheads="1"/>
                </p:cNvSpPr>
                <p:nvPr/>
              </p:nvSpPr>
              <p:spPr bwMode="auto">
                <a:xfrm>
                  <a:off x="3467101" y="8774567"/>
                  <a:ext cx="30163" cy="457200"/>
                </a:xfrm>
                <a:prstGeom prst="rect">
                  <a:avLst/>
                </a:prstGeom>
                <a:solidFill>
                  <a:srgbClr val="F5854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26" name="Rectangle 791"/>
                <p:cNvSpPr>
                  <a:spLocks noChangeArrowheads="1"/>
                </p:cNvSpPr>
                <p:nvPr/>
              </p:nvSpPr>
              <p:spPr bwMode="auto">
                <a:xfrm>
                  <a:off x="3540126" y="8774567"/>
                  <a:ext cx="33338" cy="457200"/>
                </a:xfrm>
                <a:prstGeom prst="rect">
                  <a:avLst/>
                </a:prstGeom>
                <a:solidFill>
                  <a:srgbClr val="F5854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grpSp>
            <p:nvGrpSpPr>
              <p:cNvPr id="127" name="กลุ่ม 1408"/>
              <p:cNvGrpSpPr/>
              <p:nvPr/>
            </p:nvGrpSpPr>
            <p:grpSpPr>
              <a:xfrm>
                <a:off x="3776856" y="10095267"/>
                <a:ext cx="6130873" cy="2558185"/>
                <a:chOff x="2257426" y="9297987"/>
                <a:chExt cx="1436688" cy="552450"/>
              </a:xfrm>
            </p:grpSpPr>
            <p:sp>
              <p:nvSpPr>
                <p:cNvPr id="128" name="Rectangle 792"/>
                <p:cNvSpPr>
                  <a:spLocks noChangeArrowheads="1"/>
                </p:cNvSpPr>
                <p:nvPr/>
              </p:nvSpPr>
              <p:spPr bwMode="auto">
                <a:xfrm>
                  <a:off x="2257426" y="9297987"/>
                  <a:ext cx="1436688" cy="552450"/>
                </a:xfrm>
                <a:prstGeom prst="rect">
                  <a:avLst/>
                </a:prstGeom>
                <a:solidFill>
                  <a:srgbClr val="30A0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29" name="Rectangle 793"/>
                <p:cNvSpPr>
                  <a:spLocks noChangeArrowheads="1"/>
                </p:cNvSpPr>
                <p:nvPr/>
              </p:nvSpPr>
              <p:spPr bwMode="auto">
                <a:xfrm>
                  <a:off x="2328863" y="9353550"/>
                  <a:ext cx="34925" cy="454025"/>
                </a:xfrm>
                <a:prstGeom prst="rect">
                  <a:avLst/>
                </a:prstGeom>
                <a:solidFill>
                  <a:srgbClr val="168A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30" name="Rectangle 794"/>
                <p:cNvSpPr>
                  <a:spLocks noChangeArrowheads="1"/>
                </p:cNvSpPr>
                <p:nvPr/>
              </p:nvSpPr>
              <p:spPr bwMode="auto">
                <a:xfrm>
                  <a:off x="2406651" y="9353550"/>
                  <a:ext cx="30163" cy="454025"/>
                </a:xfrm>
                <a:prstGeom prst="rect">
                  <a:avLst/>
                </a:prstGeom>
                <a:solidFill>
                  <a:srgbClr val="168A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31" name="Rectangle 795"/>
                <p:cNvSpPr>
                  <a:spLocks noChangeArrowheads="1"/>
                </p:cNvSpPr>
                <p:nvPr/>
              </p:nvSpPr>
              <p:spPr bwMode="auto">
                <a:xfrm>
                  <a:off x="2479676" y="9353550"/>
                  <a:ext cx="30163" cy="454025"/>
                </a:xfrm>
                <a:prstGeom prst="rect">
                  <a:avLst/>
                </a:prstGeom>
                <a:solidFill>
                  <a:srgbClr val="168A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32" name="Rectangle 796"/>
                <p:cNvSpPr>
                  <a:spLocks noChangeArrowheads="1"/>
                </p:cNvSpPr>
                <p:nvPr/>
              </p:nvSpPr>
              <p:spPr bwMode="auto">
                <a:xfrm>
                  <a:off x="2552701" y="9353550"/>
                  <a:ext cx="33338" cy="454025"/>
                </a:xfrm>
                <a:prstGeom prst="rect">
                  <a:avLst/>
                </a:prstGeom>
                <a:solidFill>
                  <a:srgbClr val="168A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33" name="Rectangle 797"/>
                <p:cNvSpPr>
                  <a:spLocks noChangeArrowheads="1"/>
                </p:cNvSpPr>
                <p:nvPr/>
              </p:nvSpPr>
              <p:spPr bwMode="auto">
                <a:xfrm>
                  <a:off x="2628901" y="9353550"/>
                  <a:ext cx="30163" cy="454025"/>
                </a:xfrm>
                <a:prstGeom prst="rect">
                  <a:avLst/>
                </a:prstGeom>
                <a:solidFill>
                  <a:srgbClr val="168A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34" name="Rectangle 798"/>
                <p:cNvSpPr>
                  <a:spLocks noChangeArrowheads="1"/>
                </p:cNvSpPr>
                <p:nvPr/>
              </p:nvSpPr>
              <p:spPr bwMode="auto">
                <a:xfrm>
                  <a:off x="2701926" y="9353550"/>
                  <a:ext cx="30163" cy="454025"/>
                </a:xfrm>
                <a:prstGeom prst="rect">
                  <a:avLst/>
                </a:prstGeom>
                <a:solidFill>
                  <a:srgbClr val="168A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35" name="Rectangle 799"/>
                <p:cNvSpPr>
                  <a:spLocks noChangeArrowheads="1"/>
                </p:cNvSpPr>
                <p:nvPr/>
              </p:nvSpPr>
              <p:spPr bwMode="auto">
                <a:xfrm>
                  <a:off x="2774951" y="9353550"/>
                  <a:ext cx="33338" cy="454025"/>
                </a:xfrm>
                <a:prstGeom prst="rect">
                  <a:avLst/>
                </a:prstGeom>
                <a:solidFill>
                  <a:srgbClr val="168A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36" name="Rectangle 800"/>
                <p:cNvSpPr>
                  <a:spLocks noChangeArrowheads="1"/>
                </p:cNvSpPr>
                <p:nvPr/>
              </p:nvSpPr>
              <p:spPr bwMode="auto">
                <a:xfrm>
                  <a:off x="2851151" y="9353550"/>
                  <a:ext cx="30163" cy="454025"/>
                </a:xfrm>
                <a:prstGeom prst="rect">
                  <a:avLst/>
                </a:prstGeom>
                <a:solidFill>
                  <a:srgbClr val="168A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37" name="Rectangle 801"/>
                <p:cNvSpPr>
                  <a:spLocks noChangeArrowheads="1"/>
                </p:cNvSpPr>
                <p:nvPr/>
              </p:nvSpPr>
              <p:spPr bwMode="auto">
                <a:xfrm>
                  <a:off x="2924176" y="9353550"/>
                  <a:ext cx="30163" cy="454025"/>
                </a:xfrm>
                <a:prstGeom prst="rect">
                  <a:avLst/>
                </a:prstGeom>
                <a:solidFill>
                  <a:srgbClr val="168A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38" name="Rectangle 802"/>
                <p:cNvSpPr>
                  <a:spLocks noChangeArrowheads="1"/>
                </p:cNvSpPr>
                <p:nvPr/>
              </p:nvSpPr>
              <p:spPr bwMode="auto">
                <a:xfrm>
                  <a:off x="2997201" y="9353550"/>
                  <a:ext cx="33338" cy="454025"/>
                </a:xfrm>
                <a:prstGeom prst="rect">
                  <a:avLst/>
                </a:prstGeom>
                <a:solidFill>
                  <a:srgbClr val="168A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39" name="Rectangle 803"/>
                <p:cNvSpPr>
                  <a:spLocks noChangeArrowheads="1"/>
                </p:cNvSpPr>
                <p:nvPr/>
              </p:nvSpPr>
              <p:spPr bwMode="auto">
                <a:xfrm>
                  <a:off x="3073401" y="9353550"/>
                  <a:ext cx="30163" cy="454025"/>
                </a:xfrm>
                <a:prstGeom prst="rect">
                  <a:avLst/>
                </a:prstGeom>
                <a:solidFill>
                  <a:srgbClr val="168A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40" name="Rectangle 804"/>
                <p:cNvSpPr>
                  <a:spLocks noChangeArrowheads="1"/>
                </p:cNvSpPr>
                <p:nvPr/>
              </p:nvSpPr>
              <p:spPr bwMode="auto">
                <a:xfrm>
                  <a:off x="3146426" y="9353550"/>
                  <a:ext cx="33338" cy="454025"/>
                </a:xfrm>
                <a:prstGeom prst="rect">
                  <a:avLst/>
                </a:prstGeom>
                <a:solidFill>
                  <a:srgbClr val="168A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41" name="Rectangle 805"/>
                <p:cNvSpPr>
                  <a:spLocks noChangeArrowheads="1"/>
                </p:cNvSpPr>
                <p:nvPr/>
              </p:nvSpPr>
              <p:spPr bwMode="auto">
                <a:xfrm>
                  <a:off x="3222626" y="9353550"/>
                  <a:ext cx="30163" cy="454025"/>
                </a:xfrm>
                <a:prstGeom prst="rect">
                  <a:avLst/>
                </a:prstGeom>
                <a:solidFill>
                  <a:srgbClr val="168A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42" name="Rectangle 806"/>
                <p:cNvSpPr>
                  <a:spLocks noChangeArrowheads="1"/>
                </p:cNvSpPr>
                <p:nvPr/>
              </p:nvSpPr>
              <p:spPr bwMode="auto">
                <a:xfrm>
                  <a:off x="3295651" y="9353550"/>
                  <a:ext cx="30163" cy="454025"/>
                </a:xfrm>
                <a:prstGeom prst="rect">
                  <a:avLst/>
                </a:prstGeom>
                <a:solidFill>
                  <a:srgbClr val="168A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43" name="Rectangle 807"/>
                <p:cNvSpPr>
                  <a:spLocks noChangeArrowheads="1"/>
                </p:cNvSpPr>
                <p:nvPr/>
              </p:nvSpPr>
              <p:spPr bwMode="auto">
                <a:xfrm>
                  <a:off x="3368676" y="9353550"/>
                  <a:ext cx="33338" cy="454025"/>
                </a:xfrm>
                <a:prstGeom prst="rect">
                  <a:avLst/>
                </a:prstGeom>
                <a:solidFill>
                  <a:srgbClr val="168A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44" name="Rectangle 808"/>
                <p:cNvSpPr>
                  <a:spLocks noChangeArrowheads="1"/>
                </p:cNvSpPr>
                <p:nvPr/>
              </p:nvSpPr>
              <p:spPr bwMode="auto">
                <a:xfrm>
                  <a:off x="3444876" y="9353550"/>
                  <a:ext cx="30163" cy="454025"/>
                </a:xfrm>
                <a:prstGeom prst="rect">
                  <a:avLst/>
                </a:prstGeom>
                <a:solidFill>
                  <a:srgbClr val="168A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45" name="Rectangle 810"/>
                <p:cNvSpPr>
                  <a:spLocks noChangeArrowheads="1"/>
                </p:cNvSpPr>
                <p:nvPr/>
              </p:nvSpPr>
              <p:spPr bwMode="auto">
                <a:xfrm>
                  <a:off x="3517901" y="9353550"/>
                  <a:ext cx="30163" cy="454025"/>
                </a:xfrm>
                <a:prstGeom prst="rect">
                  <a:avLst/>
                </a:prstGeom>
                <a:solidFill>
                  <a:srgbClr val="168A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46" name="Rectangle 811"/>
                <p:cNvSpPr>
                  <a:spLocks noChangeArrowheads="1"/>
                </p:cNvSpPr>
                <p:nvPr/>
              </p:nvSpPr>
              <p:spPr bwMode="auto">
                <a:xfrm>
                  <a:off x="3590926" y="9353550"/>
                  <a:ext cx="34925" cy="454025"/>
                </a:xfrm>
                <a:prstGeom prst="rect">
                  <a:avLst/>
                </a:prstGeom>
                <a:solidFill>
                  <a:srgbClr val="168AB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47" name="Rectangle 812"/>
                <p:cNvSpPr>
                  <a:spLocks noChangeArrowheads="1"/>
                </p:cNvSpPr>
                <p:nvPr/>
              </p:nvSpPr>
              <p:spPr bwMode="auto">
                <a:xfrm>
                  <a:off x="2320926" y="9348787"/>
                  <a:ext cx="30163" cy="458788"/>
                </a:xfrm>
                <a:prstGeom prst="rect">
                  <a:avLst/>
                </a:prstGeom>
                <a:solidFill>
                  <a:srgbClr val="41BC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48" name="Rectangle 813"/>
                <p:cNvSpPr>
                  <a:spLocks noChangeArrowheads="1"/>
                </p:cNvSpPr>
                <p:nvPr/>
              </p:nvSpPr>
              <p:spPr bwMode="auto">
                <a:xfrm>
                  <a:off x="2393951" y="9348787"/>
                  <a:ext cx="30163" cy="458788"/>
                </a:xfrm>
                <a:prstGeom prst="rect">
                  <a:avLst/>
                </a:prstGeom>
                <a:solidFill>
                  <a:srgbClr val="41BC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49" name="Rectangle 814"/>
                <p:cNvSpPr>
                  <a:spLocks noChangeArrowheads="1"/>
                </p:cNvSpPr>
                <p:nvPr/>
              </p:nvSpPr>
              <p:spPr bwMode="auto">
                <a:xfrm>
                  <a:off x="2466976" y="9348787"/>
                  <a:ext cx="33338" cy="458788"/>
                </a:xfrm>
                <a:prstGeom prst="rect">
                  <a:avLst/>
                </a:prstGeom>
                <a:solidFill>
                  <a:srgbClr val="41BC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50" name="Rectangle 815"/>
                <p:cNvSpPr>
                  <a:spLocks noChangeArrowheads="1"/>
                </p:cNvSpPr>
                <p:nvPr/>
              </p:nvSpPr>
              <p:spPr bwMode="auto">
                <a:xfrm>
                  <a:off x="2543176" y="9348787"/>
                  <a:ext cx="30163" cy="458788"/>
                </a:xfrm>
                <a:prstGeom prst="rect">
                  <a:avLst/>
                </a:prstGeom>
                <a:solidFill>
                  <a:srgbClr val="41BC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51" name="Rectangle 816"/>
                <p:cNvSpPr>
                  <a:spLocks noChangeArrowheads="1"/>
                </p:cNvSpPr>
                <p:nvPr/>
              </p:nvSpPr>
              <p:spPr bwMode="auto">
                <a:xfrm>
                  <a:off x="2616201" y="9348787"/>
                  <a:ext cx="30163" cy="458788"/>
                </a:xfrm>
                <a:prstGeom prst="rect">
                  <a:avLst/>
                </a:prstGeom>
                <a:solidFill>
                  <a:srgbClr val="41BC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52" name="Rectangle 817"/>
                <p:cNvSpPr>
                  <a:spLocks noChangeArrowheads="1"/>
                </p:cNvSpPr>
                <p:nvPr/>
              </p:nvSpPr>
              <p:spPr bwMode="auto">
                <a:xfrm>
                  <a:off x="2689226" y="9348787"/>
                  <a:ext cx="33338" cy="458788"/>
                </a:xfrm>
                <a:prstGeom prst="rect">
                  <a:avLst/>
                </a:prstGeom>
                <a:solidFill>
                  <a:srgbClr val="41BC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53" name="Rectangle 818"/>
                <p:cNvSpPr>
                  <a:spLocks noChangeArrowheads="1"/>
                </p:cNvSpPr>
                <p:nvPr/>
              </p:nvSpPr>
              <p:spPr bwMode="auto">
                <a:xfrm>
                  <a:off x="2765426" y="9348787"/>
                  <a:ext cx="30163" cy="458788"/>
                </a:xfrm>
                <a:prstGeom prst="rect">
                  <a:avLst/>
                </a:prstGeom>
                <a:solidFill>
                  <a:srgbClr val="41BC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54" name="Rectangle 819"/>
                <p:cNvSpPr>
                  <a:spLocks noChangeArrowheads="1"/>
                </p:cNvSpPr>
                <p:nvPr/>
              </p:nvSpPr>
              <p:spPr bwMode="auto">
                <a:xfrm>
                  <a:off x="2838451" y="9348787"/>
                  <a:ext cx="34925" cy="458788"/>
                </a:xfrm>
                <a:prstGeom prst="rect">
                  <a:avLst/>
                </a:prstGeom>
                <a:solidFill>
                  <a:srgbClr val="41BC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55" name="Rectangle 820"/>
                <p:cNvSpPr>
                  <a:spLocks noChangeArrowheads="1"/>
                </p:cNvSpPr>
                <p:nvPr/>
              </p:nvSpPr>
              <p:spPr bwMode="auto">
                <a:xfrm>
                  <a:off x="2914651" y="9348787"/>
                  <a:ext cx="30163" cy="458788"/>
                </a:xfrm>
                <a:prstGeom prst="rect">
                  <a:avLst/>
                </a:prstGeom>
                <a:solidFill>
                  <a:srgbClr val="41BC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56" name="Rectangle 821"/>
                <p:cNvSpPr>
                  <a:spLocks noChangeArrowheads="1"/>
                </p:cNvSpPr>
                <p:nvPr/>
              </p:nvSpPr>
              <p:spPr bwMode="auto">
                <a:xfrm>
                  <a:off x="2987676" y="9348787"/>
                  <a:ext cx="30163" cy="458788"/>
                </a:xfrm>
                <a:prstGeom prst="rect">
                  <a:avLst/>
                </a:prstGeom>
                <a:solidFill>
                  <a:srgbClr val="41BC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57" name="Rectangle 822"/>
                <p:cNvSpPr>
                  <a:spLocks noChangeArrowheads="1"/>
                </p:cNvSpPr>
                <p:nvPr/>
              </p:nvSpPr>
              <p:spPr bwMode="auto">
                <a:xfrm>
                  <a:off x="3060701" y="9348787"/>
                  <a:ext cx="34925" cy="458788"/>
                </a:xfrm>
                <a:prstGeom prst="rect">
                  <a:avLst/>
                </a:prstGeom>
                <a:solidFill>
                  <a:srgbClr val="41BC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58" name="Rectangle 823"/>
                <p:cNvSpPr>
                  <a:spLocks noChangeArrowheads="1"/>
                </p:cNvSpPr>
                <p:nvPr/>
              </p:nvSpPr>
              <p:spPr bwMode="auto">
                <a:xfrm>
                  <a:off x="3136901" y="9348787"/>
                  <a:ext cx="30163" cy="458788"/>
                </a:xfrm>
                <a:prstGeom prst="rect">
                  <a:avLst/>
                </a:prstGeom>
                <a:solidFill>
                  <a:srgbClr val="41BC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59" name="Rectangle 824"/>
                <p:cNvSpPr>
                  <a:spLocks noChangeArrowheads="1"/>
                </p:cNvSpPr>
                <p:nvPr/>
              </p:nvSpPr>
              <p:spPr bwMode="auto">
                <a:xfrm>
                  <a:off x="3209926" y="9348787"/>
                  <a:ext cx="30163" cy="458788"/>
                </a:xfrm>
                <a:prstGeom prst="rect">
                  <a:avLst/>
                </a:prstGeom>
                <a:solidFill>
                  <a:srgbClr val="41BC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60" name="Rectangle 825"/>
                <p:cNvSpPr>
                  <a:spLocks noChangeArrowheads="1"/>
                </p:cNvSpPr>
                <p:nvPr/>
              </p:nvSpPr>
              <p:spPr bwMode="auto">
                <a:xfrm>
                  <a:off x="3282951" y="9348787"/>
                  <a:ext cx="34925" cy="458788"/>
                </a:xfrm>
                <a:prstGeom prst="rect">
                  <a:avLst/>
                </a:prstGeom>
                <a:solidFill>
                  <a:srgbClr val="41BC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61" name="Rectangle 826"/>
                <p:cNvSpPr>
                  <a:spLocks noChangeArrowheads="1"/>
                </p:cNvSpPr>
                <p:nvPr/>
              </p:nvSpPr>
              <p:spPr bwMode="auto">
                <a:xfrm>
                  <a:off x="3360739" y="9348787"/>
                  <a:ext cx="28575" cy="458788"/>
                </a:xfrm>
                <a:prstGeom prst="rect">
                  <a:avLst/>
                </a:prstGeom>
                <a:solidFill>
                  <a:srgbClr val="41BC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62" name="Rectangle 827"/>
                <p:cNvSpPr>
                  <a:spLocks noChangeArrowheads="1"/>
                </p:cNvSpPr>
                <p:nvPr/>
              </p:nvSpPr>
              <p:spPr bwMode="auto">
                <a:xfrm>
                  <a:off x="3432176" y="9348787"/>
                  <a:ext cx="30163" cy="458788"/>
                </a:xfrm>
                <a:prstGeom prst="rect">
                  <a:avLst/>
                </a:prstGeom>
                <a:solidFill>
                  <a:srgbClr val="41BC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63" name="Rectangle 828"/>
                <p:cNvSpPr>
                  <a:spLocks noChangeArrowheads="1"/>
                </p:cNvSpPr>
                <p:nvPr/>
              </p:nvSpPr>
              <p:spPr bwMode="auto">
                <a:xfrm>
                  <a:off x="3505201" y="9348787"/>
                  <a:ext cx="34925" cy="458788"/>
                </a:xfrm>
                <a:prstGeom prst="rect">
                  <a:avLst/>
                </a:prstGeom>
                <a:solidFill>
                  <a:srgbClr val="41BC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64" name="Rectangle 829"/>
                <p:cNvSpPr>
                  <a:spLocks noChangeArrowheads="1"/>
                </p:cNvSpPr>
                <p:nvPr/>
              </p:nvSpPr>
              <p:spPr bwMode="auto">
                <a:xfrm>
                  <a:off x="3582989" y="9348787"/>
                  <a:ext cx="28575" cy="458788"/>
                </a:xfrm>
                <a:prstGeom prst="rect">
                  <a:avLst/>
                </a:prstGeom>
                <a:solidFill>
                  <a:srgbClr val="41BCE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grpSp>
      </p:grpSp>
      <p:sp>
        <p:nvSpPr>
          <p:cNvPr id="3" name="Picture Placeholder 2"/>
          <p:cNvSpPr>
            <a:spLocks noGrp="1"/>
          </p:cNvSpPr>
          <p:nvPr>
            <p:ph type="pic" sz="quarter" idx="12"/>
          </p:nvPr>
        </p:nvSpPr>
        <p:spPr/>
      </p:sp>
      <p:sp>
        <p:nvSpPr>
          <p:cNvPr id="7" name="Picture Placeholder 6"/>
          <p:cNvSpPr>
            <a:spLocks noGrp="1"/>
          </p:cNvSpPr>
          <p:nvPr>
            <p:ph type="pic" sz="quarter" idx="11"/>
          </p:nvPr>
        </p:nvSpPr>
        <p:spPr/>
      </p:sp>
    </p:spTree>
    <p:extLst>
      <p:ext uri="{BB962C8B-B14F-4D97-AF65-F5344CB8AC3E}">
        <p14:creationId xmlns:p14="http://schemas.microsoft.com/office/powerpoint/2010/main" val="191476521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8717103" y="304800"/>
            <a:ext cx="6873734" cy="1295400"/>
            <a:chOff x="12920366" y="4046312"/>
            <a:chExt cx="6873734" cy="1295400"/>
          </a:xfrm>
        </p:grpSpPr>
        <p:sp>
          <p:nvSpPr>
            <p:cNvPr id="11" name="Title 20"/>
            <p:cNvSpPr txBox="1">
              <a:spLocks/>
            </p:cNvSpPr>
            <p:nvPr/>
          </p:nvSpPr>
          <p:spPr bwMode="auto">
            <a:xfrm>
              <a:off x="12996566" y="4615347"/>
              <a:ext cx="6637448" cy="726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gn="ct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a:t>
              </a:r>
              <a:r>
                <a:rPr lang="pt-BR" sz="2400" dirty="0" err="1" smtClean="0">
                  <a:solidFill>
                    <a:schemeClr val="bg1">
                      <a:lumMod val="75000"/>
                    </a:schemeClr>
                  </a:solidFill>
                  <a:latin typeface="Lato" pitchFamily="34" charset="0"/>
                  <a:ea typeface="Lato" pitchFamily="34" charset="0"/>
                  <a:cs typeface="Lato" pitchFamily="34" charset="0"/>
                </a:rPr>
                <a:t>sit</a:t>
              </a:r>
              <a:r>
                <a:rPr lang="pt-BR" sz="2400" dirty="0" smtClean="0">
                  <a:solidFill>
                    <a:schemeClr val="bg1">
                      <a:lumMod val="75000"/>
                    </a:schemeClr>
                  </a:solidFill>
                  <a:latin typeface="Lato" pitchFamily="34" charset="0"/>
                  <a:ea typeface="Lato" pitchFamily="34" charset="0"/>
                  <a:cs typeface="Lato" pitchFamily="34" charset="0"/>
                </a:rPr>
                <a:t> </a:t>
              </a:r>
              <a:r>
                <a:rPr lang="pt-BR" sz="2400" dirty="0" err="1" smtClean="0">
                  <a:solidFill>
                    <a:schemeClr val="bg1">
                      <a:lumMod val="75000"/>
                    </a:schemeClr>
                  </a:solidFill>
                  <a:latin typeface="Lato" pitchFamily="34" charset="0"/>
                  <a:ea typeface="Lato" pitchFamily="34" charset="0"/>
                  <a:cs typeface="Lato" pitchFamily="34" charset="0"/>
                </a:rPr>
                <a:t>amet</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12" name="TextBox 11"/>
            <p:cNvSpPr txBox="1"/>
            <p:nvPr/>
          </p:nvSpPr>
          <p:spPr>
            <a:xfrm>
              <a:off x="12920366" y="4046312"/>
              <a:ext cx="6873734" cy="630942"/>
            </a:xfrm>
            <a:prstGeom prst="rect">
              <a:avLst/>
            </a:prstGeom>
            <a:noFill/>
          </p:spPr>
          <p:txBody>
            <a:bodyPr wrap="square" rtlCol="0">
              <a:spAutoFit/>
            </a:bodyPr>
            <a:lstStyle/>
            <a:p>
              <a:pPr algn="ctr"/>
              <a:r>
                <a:rPr lang="en-US" sz="3500" b="1" dirty="0" smtClean="0">
                  <a:solidFill>
                    <a:schemeClr val="accent3"/>
                  </a:solidFill>
                  <a:latin typeface="Lato Black" charset="0"/>
                  <a:ea typeface="Lato Black" charset="0"/>
                  <a:cs typeface="Lato Black" charset="0"/>
                </a:rPr>
                <a:t>PRESENT</a:t>
              </a:r>
              <a:r>
                <a:rPr lang="en-US" sz="3500" b="1" dirty="0" smtClean="0">
                  <a:solidFill>
                    <a:schemeClr val="accent6"/>
                  </a:solidFill>
                  <a:latin typeface="Lato Black" charset="0"/>
                  <a:ea typeface="Lato Black" charset="0"/>
                  <a:cs typeface="Lato Black" charset="0"/>
                </a:rPr>
                <a:t> </a:t>
              </a:r>
              <a:r>
                <a:rPr lang="en-US" sz="3500" b="1" dirty="0" smtClean="0">
                  <a:solidFill>
                    <a:schemeClr val="accent1"/>
                  </a:solidFill>
                  <a:latin typeface="Lato Black" charset="0"/>
                  <a:ea typeface="Lato Black" charset="0"/>
                  <a:cs typeface="Lato Black" charset="0"/>
                </a:rPr>
                <a:t>HERE</a:t>
              </a:r>
            </a:p>
          </p:txBody>
        </p:sp>
      </p:grpSp>
      <p:grpSp>
        <p:nvGrpSpPr>
          <p:cNvPr id="4" name="Group 3"/>
          <p:cNvGrpSpPr/>
          <p:nvPr/>
        </p:nvGrpSpPr>
        <p:grpSpPr>
          <a:xfrm>
            <a:off x="12847637" y="8785127"/>
            <a:ext cx="9570115" cy="4291453"/>
            <a:chOff x="12847637" y="8785127"/>
            <a:chExt cx="9570115" cy="4291453"/>
          </a:xfrm>
        </p:grpSpPr>
        <p:sp>
          <p:nvSpPr>
            <p:cNvPr id="13" name="TextBox 30"/>
            <p:cNvSpPr txBox="1">
              <a:spLocks noChangeArrowheads="1"/>
            </p:cNvSpPr>
            <p:nvPr/>
          </p:nvSpPr>
          <p:spPr bwMode="auto">
            <a:xfrm>
              <a:off x="12848382" y="9623327"/>
              <a:ext cx="9569370" cy="3453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algn="just" eaLnBrk="1" hangingPunct="1">
                <a:lnSpc>
                  <a:spcPct val="130000"/>
                </a:lnSpc>
              </a:pPr>
              <a:r>
                <a:rPr lang="pt-BR" sz="2400" dirty="0">
                  <a:solidFill>
                    <a:schemeClr val="bg1">
                      <a:lumMod val="65000"/>
                    </a:schemeClr>
                  </a:solidFill>
                  <a:latin typeface="Lato" pitchFamily="34" charset="0"/>
                  <a:ea typeface="Lato" pitchFamily="34" charset="0"/>
                  <a:cs typeface="Lato" pitchFamily="34" charset="0"/>
                </a:rPr>
                <a:t>Lorem ipsum dolor sit amet, consectetur adipiscing elit. Aliquam tincidunt ante nec sem congue </a:t>
              </a:r>
              <a:r>
                <a:rPr lang="pt-BR" sz="2400" dirty="0" smtClean="0">
                  <a:solidFill>
                    <a:schemeClr val="bg1">
                      <a:lumMod val="65000"/>
                    </a:schemeClr>
                  </a:solidFill>
                  <a:latin typeface="Lato" pitchFamily="34" charset="0"/>
                  <a:ea typeface="Lato" pitchFamily="34" charset="0"/>
                  <a:cs typeface="Lato" pitchFamily="34" charset="0"/>
                </a:rPr>
                <a:t>conva ornare ante </a:t>
              </a:r>
              <a:r>
                <a:rPr lang="pt-BR" sz="2400" dirty="0">
                  <a:solidFill>
                    <a:schemeClr val="bg1">
                      <a:lumMod val="65000"/>
                    </a:schemeClr>
                  </a:solidFill>
                  <a:latin typeface="Lato" pitchFamily="34" charset="0"/>
                  <a:ea typeface="Lato" pitchFamily="34" charset="0"/>
                  <a:cs typeface="Lato" pitchFamily="34" charset="0"/>
                </a:rPr>
                <a:t>Lorem ipsum dolor sit amet, consectetur adipiscing elit. Aliquam tincidunt ante nec sem congue convallis. Pellentesque vel mauris quis nisl ornare rutrum in id risus. Proin vehicula ut sem et tempus. Interdum et malesuada fames ac ante ipsum primis in faucibus.</a:t>
              </a:r>
              <a:endParaRPr lang="en-US" sz="2400" dirty="0">
                <a:solidFill>
                  <a:schemeClr val="bg1">
                    <a:lumMod val="65000"/>
                  </a:schemeClr>
                </a:solidFill>
                <a:latin typeface="Lato" pitchFamily="34" charset="0"/>
                <a:ea typeface="Lato" pitchFamily="34" charset="0"/>
                <a:cs typeface="Lato" pitchFamily="34" charset="0"/>
              </a:endParaRPr>
            </a:p>
            <a:p>
              <a:pPr algn="just" eaLnBrk="1" hangingPunct="1">
                <a:lnSpc>
                  <a:spcPct val="130000"/>
                </a:lnSpc>
              </a:pPr>
              <a:endParaRPr lang="en-US" sz="2400" dirty="0">
                <a:solidFill>
                  <a:schemeClr val="bg1">
                    <a:lumMod val="65000"/>
                  </a:schemeClr>
                </a:solidFill>
                <a:latin typeface="Lato" pitchFamily="34" charset="0"/>
                <a:ea typeface="Lato" pitchFamily="34" charset="0"/>
                <a:cs typeface="Lato" pitchFamily="34" charset="0"/>
              </a:endParaRPr>
            </a:p>
          </p:txBody>
        </p:sp>
        <p:sp>
          <p:nvSpPr>
            <p:cNvPr id="14" name="TextBox 13"/>
            <p:cNvSpPr txBox="1"/>
            <p:nvPr/>
          </p:nvSpPr>
          <p:spPr bwMode="auto">
            <a:xfrm>
              <a:off x="12847637" y="8785127"/>
              <a:ext cx="4148893" cy="707886"/>
            </a:xfrm>
            <a:prstGeom prst="rect">
              <a:avLst/>
            </a:prstGeom>
            <a:noFill/>
          </p:spPr>
          <p:txBody>
            <a:bodyPr wrap="none">
              <a:spAutoFit/>
            </a:bodyPr>
            <a:lstStyle/>
            <a:p>
              <a:pPr defTabSz="1828434" fontAlgn="auto">
                <a:spcBef>
                  <a:spcPts val="0"/>
                </a:spcBef>
                <a:spcAft>
                  <a:spcPts val="0"/>
                </a:spcAft>
                <a:defRPr/>
              </a:pPr>
              <a:r>
                <a:rPr lang="id-ID" sz="4000" b="1" dirty="0" err="1" smtClean="0">
                  <a:solidFill>
                    <a:schemeClr val="accent3"/>
                  </a:solidFill>
                  <a:latin typeface="Lato" pitchFamily="34" charset="0"/>
                  <a:ea typeface="Lato" pitchFamily="34" charset="0"/>
                  <a:cs typeface="Lato" pitchFamily="34" charset="0"/>
                </a:rPr>
                <a:t>Information</a:t>
              </a:r>
              <a:r>
                <a:rPr lang="id-ID" sz="4000" b="1" dirty="0" smtClean="0">
                  <a:solidFill>
                    <a:schemeClr val="accent3"/>
                  </a:solidFill>
                  <a:latin typeface="Lato" pitchFamily="34" charset="0"/>
                  <a:ea typeface="Lato" pitchFamily="34" charset="0"/>
                  <a:cs typeface="Lato" pitchFamily="34" charset="0"/>
                </a:rPr>
                <a:t> Here</a:t>
              </a:r>
              <a:endParaRPr lang="id-ID" sz="4000" b="1" dirty="0">
                <a:solidFill>
                  <a:schemeClr val="accent3"/>
                </a:solidFill>
                <a:latin typeface="Lato" pitchFamily="34" charset="0"/>
                <a:ea typeface="Lato" pitchFamily="34" charset="0"/>
                <a:cs typeface="Lato" pitchFamily="34" charset="0"/>
              </a:endParaRPr>
            </a:p>
          </p:txBody>
        </p:sp>
      </p:grpSp>
      <p:grpSp>
        <p:nvGrpSpPr>
          <p:cNvPr id="3" name="Group 2"/>
          <p:cNvGrpSpPr/>
          <p:nvPr/>
        </p:nvGrpSpPr>
        <p:grpSpPr>
          <a:xfrm>
            <a:off x="14524024" y="887005"/>
            <a:ext cx="7848613" cy="7342595"/>
            <a:chOff x="14524024" y="887005"/>
            <a:chExt cx="7848613" cy="7342595"/>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96508" y="1828800"/>
              <a:ext cx="6383547" cy="6400800"/>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155714" y="1800165"/>
              <a:ext cx="2216923" cy="2216923"/>
            </a:xfrm>
            <a:prstGeom prst="rect">
              <a:avLst/>
            </a:prstGeom>
          </p:spPr>
        </p:pic>
        <p:pic>
          <p:nvPicPr>
            <p:cNvPr id="16" name="Picture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399114">
              <a:off x="14524024" y="2500708"/>
              <a:ext cx="2216923" cy="2216923"/>
            </a:xfrm>
            <a:prstGeom prst="rect">
              <a:avLst/>
            </a:prstGeom>
          </p:spPr>
        </p:pic>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5973648">
              <a:off x="19392602" y="5942147"/>
              <a:ext cx="2216923" cy="2216923"/>
            </a:xfrm>
            <a:prstGeom prst="rect">
              <a:avLst/>
            </a:prstGeom>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2111134">
              <a:off x="15443608" y="6190554"/>
              <a:ext cx="1772805" cy="1772805"/>
            </a:xfrm>
            <a:prstGeom prst="rect">
              <a:avLst/>
            </a:prstGeom>
          </p:spPr>
        </p:pic>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9176178">
              <a:off x="17398731" y="3872076"/>
              <a:ext cx="2163180" cy="2163180"/>
            </a:xfrm>
            <a:prstGeom prst="rect">
              <a:avLst/>
            </a:prstGeom>
          </p:spPr>
        </p:pic>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5762234">
              <a:off x="16908649" y="887005"/>
              <a:ext cx="1772805" cy="1772805"/>
            </a:xfrm>
            <a:prstGeom prst="rect">
              <a:avLst/>
            </a:prstGeom>
          </p:spPr>
        </p:pic>
      </p:grpSp>
      <p:sp>
        <p:nvSpPr>
          <p:cNvPr id="2" name="Picture Placeholder 1"/>
          <p:cNvSpPr>
            <a:spLocks noGrp="1"/>
          </p:cNvSpPr>
          <p:nvPr>
            <p:ph type="pic" sz="quarter" idx="10"/>
          </p:nvPr>
        </p:nvSpPr>
        <p:spPr/>
      </p:sp>
    </p:spTree>
    <p:extLst>
      <p:ext uri="{BB962C8B-B14F-4D97-AF65-F5344CB8AC3E}">
        <p14:creationId xmlns:p14="http://schemas.microsoft.com/office/powerpoint/2010/main" val="100390660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3"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
                                        <p:tgtEl>
                                          <p:spTgt spid="3"/>
                                        </p:tgtEl>
                                      </p:cBhvr>
                                    </p:animEffect>
                                    <p:anim calcmode="lin" valueType="num">
                                      <p:cBhvr>
                                        <p:cTn id="8" dur="400" fill="hold"/>
                                        <p:tgtEl>
                                          <p:spTgt spid="3"/>
                                        </p:tgtEl>
                                        <p:attrNameLst>
                                          <p:attrName>ppt_x</p:attrName>
                                        </p:attrNameLst>
                                      </p:cBhvr>
                                      <p:tavLst>
                                        <p:tav tm="0">
                                          <p:val>
                                            <p:strVal val="#ppt_x"/>
                                          </p:val>
                                        </p:tav>
                                        <p:tav tm="100000">
                                          <p:val>
                                            <p:strVal val="#ppt_x"/>
                                          </p:val>
                                        </p:tav>
                                      </p:tavLst>
                                    </p:anim>
                                    <p:anim calcmode="lin" valueType="num">
                                      <p:cBhvr>
                                        <p:cTn id="9" dur="400" fill="hold"/>
                                        <p:tgtEl>
                                          <p:spTgt spid="3"/>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3"/>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3"/>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par>
                          <p:cTn id="12" fill="hold">
                            <p:stCondLst>
                              <p:cond delay="1000"/>
                            </p:stCondLst>
                            <p:childTnLst>
                              <p:par>
                                <p:cTn id="13" presetID="2" presetClass="entr" presetSubtype="4"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C:\Users\gingzaru\Desktop\M\aaa\pic5\0_device\1-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3621" y="3429000"/>
            <a:ext cx="11075416" cy="92964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261180" y="6019800"/>
            <a:ext cx="2885009" cy="6070149"/>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731116" y="4800600"/>
            <a:ext cx="5151022" cy="6972443"/>
          </a:xfrm>
          <a:prstGeom prst="rect">
            <a:avLst/>
          </a:prstGeom>
        </p:spPr>
      </p:pic>
      <p:grpSp>
        <p:nvGrpSpPr>
          <p:cNvPr id="13" name="Group 12"/>
          <p:cNvGrpSpPr/>
          <p:nvPr/>
        </p:nvGrpSpPr>
        <p:grpSpPr>
          <a:xfrm>
            <a:off x="2255837" y="1447800"/>
            <a:ext cx="20269200" cy="1825084"/>
            <a:chOff x="12818444" y="3935363"/>
            <a:chExt cx="20269200" cy="1825084"/>
          </a:xfrm>
        </p:grpSpPr>
        <p:sp>
          <p:nvSpPr>
            <p:cNvPr id="15" name="Title 20"/>
            <p:cNvSpPr txBox="1">
              <a:spLocks/>
            </p:cNvSpPr>
            <p:nvPr/>
          </p:nvSpPr>
          <p:spPr bwMode="auto">
            <a:xfrm>
              <a:off x="12818444" y="4553951"/>
              <a:ext cx="20269200" cy="1206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65000"/>
                    </a:schemeClr>
                  </a:solidFill>
                  <a:latin typeface="Lato" pitchFamily="34" charset="0"/>
                  <a:ea typeface="Lato" pitchFamily="34" charset="0"/>
                  <a:cs typeface="Lato" pitchFamily="34" charset="0"/>
                </a:rPr>
                <a:t>Lorem ipsum </a:t>
              </a:r>
              <a:r>
                <a:rPr lang="pt-BR" sz="2400" dirty="0" smtClean="0">
                  <a:solidFill>
                    <a:schemeClr val="bg1">
                      <a:lumMod val="65000"/>
                    </a:schemeClr>
                  </a:solidFill>
                  <a:latin typeface="Lato" pitchFamily="34" charset="0"/>
                  <a:ea typeface="Lato" pitchFamily="34" charset="0"/>
                  <a:cs typeface="Lato" pitchFamily="34" charset="0"/>
                </a:rPr>
                <a:t>dolor sit </a:t>
              </a:r>
              <a:r>
                <a:rPr lang="pt-BR" sz="2400" dirty="0">
                  <a:solidFill>
                    <a:schemeClr val="bg1">
                      <a:lumMod val="65000"/>
                    </a:schemeClr>
                  </a:solidFill>
                  <a:latin typeface="Lato" pitchFamily="34" charset="0"/>
                  <a:ea typeface="Lato" pitchFamily="34" charset="0"/>
                  <a:cs typeface="Lato" pitchFamily="34" charset="0"/>
                </a:rPr>
                <a:t>amet, consectetur adipiscing elit. Aliquam tincidunt ante nec sem congue convallis. Pellentesque vel mauris quis nisl ornare rutrum in id risus. Proin vehicula ut sem et tempus. Interdum et malesuada fames ac ante ipsum primis in faucibus. </a:t>
              </a:r>
              <a:r>
                <a:rPr lang="pt-BR" sz="2400" dirty="0" smtClean="0">
                  <a:solidFill>
                    <a:schemeClr val="bg1">
                      <a:lumMod val="65000"/>
                    </a:schemeClr>
                  </a:solidFill>
                  <a:latin typeface="Lato" pitchFamily="34" charset="0"/>
                  <a:ea typeface="Lato" pitchFamily="34" charset="0"/>
                  <a:cs typeface="Lato" pitchFamily="34" charset="0"/>
                </a:rPr>
                <a:t>Pellentesque.</a:t>
              </a:r>
              <a:endParaRPr lang="en-US" sz="2400" dirty="0">
                <a:solidFill>
                  <a:schemeClr val="bg1">
                    <a:lumMod val="65000"/>
                  </a:schemeClr>
                </a:solidFill>
                <a:latin typeface="Lato" pitchFamily="34" charset="0"/>
                <a:ea typeface="Lato" pitchFamily="34" charset="0"/>
                <a:cs typeface="Lato" pitchFamily="34" charset="0"/>
              </a:endParaRPr>
            </a:p>
          </p:txBody>
        </p:sp>
        <p:sp>
          <p:nvSpPr>
            <p:cNvPr id="16" name="TextBox 15"/>
            <p:cNvSpPr txBox="1"/>
            <p:nvPr/>
          </p:nvSpPr>
          <p:spPr>
            <a:xfrm>
              <a:off x="12920366" y="3935363"/>
              <a:ext cx="6873734" cy="707886"/>
            </a:xfrm>
            <a:prstGeom prst="rect">
              <a:avLst/>
            </a:prstGeom>
            <a:noFill/>
          </p:spPr>
          <p:txBody>
            <a:bodyPr wrap="square" rtlCol="0">
              <a:spAutoFit/>
            </a:bodyPr>
            <a:lstStyle/>
            <a:p>
              <a:r>
                <a:rPr lang="en-US" sz="4000" b="1" dirty="0" smtClean="0">
                  <a:solidFill>
                    <a:schemeClr val="accent3"/>
                  </a:solidFill>
                  <a:latin typeface="Lato Black" charset="0"/>
                  <a:ea typeface="Lato Black" charset="0"/>
                  <a:cs typeface="Lato Black" charset="0"/>
                </a:rPr>
                <a:t>DATA </a:t>
              </a:r>
              <a:r>
                <a:rPr lang="en-US" sz="4000" b="1" dirty="0" smtClean="0">
                  <a:solidFill>
                    <a:schemeClr val="accent1"/>
                  </a:solidFill>
                  <a:latin typeface="Lato Black" charset="0"/>
                  <a:ea typeface="Lato Black" charset="0"/>
                  <a:cs typeface="Lato Black" charset="0"/>
                </a:rPr>
                <a:t>CONTENT</a:t>
              </a:r>
            </a:p>
          </p:txBody>
        </p:sp>
      </p:grpSp>
      <p:grpSp>
        <p:nvGrpSpPr>
          <p:cNvPr id="18" name="Group 17"/>
          <p:cNvGrpSpPr/>
          <p:nvPr/>
        </p:nvGrpSpPr>
        <p:grpSpPr>
          <a:xfrm>
            <a:off x="8717103" y="304800"/>
            <a:ext cx="6873734" cy="1295400"/>
            <a:chOff x="12920366" y="4046312"/>
            <a:chExt cx="6873734" cy="1295400"/>
          </a:xfrm>
        </p:grpSpPr>
        <p:sp>
          <p:nvSpPr>
            <p:cNvPr id="21" name="Title 20"/>
            <p:cNvSpPr txBox="1">
              <a:spLocks/>
            </p:cNvSpPr>
            <p:nvPr/>
          </p:nvSpPr>
          <p:spPr bwMode="auto">
            <a:xfrm>
              <a:off x="12996566" y="4615347"/>
              <a:ext cx="6637448" cy="726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gn="ct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a:t>
              </a:r>
              <a:r>
                <a:rPr lang="pt-BR" sz="2400" dirty="0" err="1" smtClean="0">
                  <a:solidFill>
                    <a:schemeClr val="bg1">
                      <a:lumMod val="75000"/>
                    </a:schemeClr>
                  </a:solidFill>
                  <a:latin typeface="Lato" pitchFamily="34" charset="0"/>
                  <a:ea typeface="Lato" pitchFamily="34" charset="0"/>
                  <a:cs typeface="Lato" pitchFamily="34" charset="0"/>
                </a:rPr>
                <a:t>sit</a:t>
              </a:r>
              <a:r>
                <a:rPr lang="pt-BR" sz="2400" dirty="0" smtClean="0">
                  <a:solidFill>
                    <a:schemeClr val="bg1">
                      <a:lumMod val="75000"/>
                    </a:schemeClr>
                  </a:solidFill>
                  <a:latin typeface="Lato" pitchFamily="34" charset="0"/>
                  <a:ea typeface="Lato" pitchFamily="34" charset="0"/>
                  <a:cs typeface="Lato" pitchFamily="34" charset="0"/>
                </a:rPr>
                <a:t> </a:t>
              </a:r>
              <a:r>
                <a:rPr lang="pt-BR" sz="2400" dirty="0" err="1" smtClean="0">
                  <a:solidFill>
                    <a:schemeClr val="bg1">
                      <a:lumMod val="75000"/>
                    </a:schemeClr>
                  </a:solidFill>
                  <a:latin typeface="Lato" pitchFamily="34" charset="0"/>
                  <a:ea typeface="Lato" pitchFamily="34" charset="0"/>
                  <a:cs typeface="Lato" pitchFamily="34" charset="0"/>
                </a:rPr>
                <a:t>amet</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22" name="TextBox 21"/>
            <p:cNvSpPr txBox="1"/>
            <p:nvPr/>
          </p:nvSpPr>
          <p:spPr>
            <a:xfrm>
              <a:off x="12920366" y="4046312"/>
              <a:ext cx="6873734" cy="630942"/>
            </a:xfrm>
            <a:prstGeom prst="rect">
              <a:avLst/>
            </a:prstGeom>
            <a:noFill/>
          </p:spPr>
          <p:txBody>
            <a:bodyPr wrap="square" rtlCol="0">
              <a:spAutoFit/>
            </a:bodyPr>
            <a:lstStyle/>
            <a:p>
              <a:pPr algn="ctr"/>
              <a:r>
                <a:rPr lang="en-US" sz="3500" b="1" dirty="0" smtClean="0">
                  <a:solidFill>
                    <a:schemeClr val="accent3"/>
                  </a:solidFill>
                  <a:latin typeface="Lato Black" charset="0"/>
                  <a:ea typeface="Lato Black" charset="0"/>
                  <a:cs typeface="Lato Black" charset="0"/>
                </a:rPr>
                <a:t>PRESENT</a:t>
              </a:r>
              <a:r>
                <a:rPr lang="en-US" sz="3500" b="1" dirty="0" smtClean="0">
                  <a:solidFill>
                    <a:schemeClr val="accent6"/>
                  </a:solidFill>
                  <a:latin typeface="Lato Black" charset="0"/>
                  <a:ea typeface="Lato Black" charset="0"/>
                  <a:cs typeface="Lato Black" charset="0"/>
                </a:rPr>
                <a:t> </a:t>
              </a:r>
              <a:r>
                <a:rPr lang="en-US" sz="3500" b="1" dirty="0" smtClean="0">
                  <a:solidFill>
                    <a:schemeClr val="accent1"/>
                  </a:solidFill>
                  <a:latin typeface="Lato Black" charset="0"/>
                  <a:ea typeface="Lato Black" charset="0"/>
                  <a:cs typeface="Lato Black" charset="0"/>
                </a:rPr>
                <a:t>HERE</a:t>
              </a:r>
            </a:p>
          </p:txBody>
        </p:sp>
      </p:grpSp>
      <p:sp>
        <p:nvSpPr>
          <p:cNvPr id="3" name="Picture Placeholder 2"/>
          <p:cNvSpPr>
            <a:spLocks noGrp="1"/>
          </p:cNvSpPr>
          <p:nvPr>
            <p:ph type="pic" sz="quarter" idx="12"/>
          </p:nvPr>
        </p:nvSpPr>
        <p:spPr/>
      </p:sp>
      <p:sp>
        <p:nvSpPr>
          <p:cNvPr id="4" name="Picture Placeholder 3"/>
          <p:cNvSpPr>
            <a:spLocks noGrp="1"/>
          </p:cNvSpPr>
          <p:nvPr>
            <p:ph type="pic" sz="quarter" idx="10"/>
          </p:nvPr>
        </p:nvSpPr>
        <p:spPr/>
      </p:sp>
      <p:sp>
        <p:nvSpPr>
          <p:cNvPr id="5" name="Picture Placeholder 4"/>
          <p:cNvSpPr>
            <a:spLocks noGrp="1"/>
          </p:cNvSpPr>
          <p:nvPr>
            <p:ph type="pic" sz="quarter" idx="11"/>
          </p:nvPr>
        </p:nvSpPr>
        <p:spPr/>
      </p:sp>
    </p:spTree>
    <p:extLst>
      <p:ext uri="{BB962C8B-B14F-4D97-AF65-F5344CB8AC3E}">
        <p14:creationId xmlns:p14="http://schemas.microsoft.com/office/powerpoint/2010/main" val="183960619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16884" y="1676400"/>
            <a:ext cx="20550953" cy="2819400"/>
            <a:chOff x="1516884" y="1676400"/>
            <a:chExt cx="20550953" cy="2819400"/>
          </a:xfrm>
        </p:grpSpPr>
        <p:sp>
          <p:nvSpPr>
            <p:cNvPr id="6" name="TextBox 30"/>
            <p:cNvSpPr txBox="1">
              <a:spLocks noChangeArrowheads="1"/>
            </p:cNvSpPr>
            <p:nvPr/>
          </p:nvSpPr>
          <p:spPr bwMode="auto">
            <a:xfrm>
              <a:off x="1517628" y="2482941"/>
              <a:ext cx="20550209" cy="2012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algn="just" eaLnBrk="1" hangingPunct="1">
                <a:lnSpc>
                  <a:spcPct val="130000"/>
                </a:lnSpc>
              </a:pPr>
              <a:r>
                <a:rPr lang="pt-BR" sz="2400" dirty="0">
                  <a:solidFill>
                    <a:schemeClr val="bg1">
                      <a:lumMod val="65000"/>
                    </a:schemeClr>
                  </a:solidFill>
                  <a:latin typeface="Lato" pitchFamily="34" charset="0"/>
                  <a:ea typeface="Lato" pitchFamily="34" charset="0"/>
                  <a:cs typeface="Lato" pitchFamily="34" charset="0"/>
                </a:rPr>
                <a:t>Lorem ipsum dolor sit amet, consectetur adipiscing elit. Aliquam tincidunt ante nec sem congue </a:t>
              </a:r>
              <a:r>
                <a:rPr lang="pt-BR" sz="2400" dirty="0" smtClean="0">
                  <a:solidFill>
                    <a:schemeClr val="bg1">
                      <a:lumMod val="65000"/>
                    </a:schemeClr>
                  </a:solidFill>
                  <a:latin typeface="Lato" pitchFamily="34" charset="0"/>
                  <a:ea typeface="Lato" pitchFamily="34" charset="0"/>
                  <a:cs typeface="Lato" pitchFamily="34" charset="0"/>
                </a:rPr>
                <a:t>conva ornare ante </a:t>
              </a:r>
              <a:r>
                <a:rPr lang="pt-BR" sz="2400" dirty="0">
                  <a:solidFill>
                    <a:schemeClr val="bg1">
                      <a:lumMod val="65000"/>
                    </a:schemeClr>
                  </a:solidFill>
                  <a:latin typeface="Lato" pitchFamily="34" charset="0"/>
                  <a:ea typeface="Lato" pitchFamily="34" charset="0"/>
                  <a:cs typeface="Lato" pitchFamily="34" charset="0"/>
                </a:rPr>
                <a:t>Lorem ipsum dolor sit amet, consectetur adipiscing elit. Aliquam tincidunt ante nec sem congue convallis. Pellentesque vel mauris quis nisl ornare rutrum in id risus. Proin vehicula ut sem et tempus. Interdum et malesuada fames ac ante ipsum primis in faucibus.</a:t>
              </a:r>
              <a:endParaRPr lang="en-US" sz="2400" dirty="0">
                <a:solidFill>
                  <a:schemeClr val="bg1">
                    <a:lumMod val="65000"/>
                  </a:schemeClr>
                </a:solidFill>
                <a:latin typeface="Lato" pitchFamily="34" charset="0"/>
                <a:ea typeface="Lato" pitchFamily="34" charset="0"/>
                <a:cs typeface="Lato" pitchFamily="34" charset="0"/>
              </a:endParaRPr>
            </a:p>
            <a:p>
              <a:pPr algn="just" eaLnBrk="1" hangingPunct="1">
                <a:lnSpc>
                  <a:spcPct val="130000"/>
                </a:lnSpc>
              </a:pPr>
              <a:endParaRPr lang="en-US" sz="2400" dirty="0">
                <a:solidFill>
                  <a:schemeClr val="bg1">
                    <a:lumMod val="65000"/>
                  </a:schemeClr>
                </a:solidFill>
                <a:latin typeface="Lato" pitchFamily="34" charset="0"/>
                <a:ea typeface="Lato" pitchFamily="34" charset="0"/>
                <a:cs typeface="Lato" pitchFamily="34" charset="0"/>
              </a:endParaRPr>
            </a:p>
          </p:txBody>
        </p:sp>
        <p:sp>
          <p:nvSpPr>
            <p:cNvPr id="7" name="TextBox 6"/>
            <p:cNvSpPr txBox="1"/>
            <p:nvPr/>
          </p:nvSpPr>
          <p:spPr bwMode="auto">
            <a:xfrm>
              <a:off x="1516884" y="1676400"/>
              <a:ext cx="4148893" cy="707886"/>
            </a:xfrm>
            <a:prstGeom prst="rect">
              <a:avLst/>
            </a:prstGeom>
            <a:noFill/>
          </p:spPr>
          <p:txBody>
            <a:bodyPr wrap="none">
              <a:spAutoFit/>
            </a:bodyPr>
            <a:lstStyle/>
            <a:p>
              <a:pPr defTabSz="1828434" fontAlgn="auto">
                <a:spcBef>
                  <a:spcPts val="0"/>
                </a:spcBef>
                <a:spcAft>
                  <a:spcPts val="0"/>
                </a:spcAft>
                <a:defRPr/>
              </a:pPr>
              <a:r>
                <a:rPr lang="id-ID" sz="4000" b="1" dirty="0" err="1" smtClean="0">
                  <a:solidFill>
                    <a:schemeClr val="accent3"/>
                  </a:solidFill>
                  <a:latin typeface="Lato" pitchFamily="34" charset="0"/>
                  <a:ea typeface="Lato" pitchFamily="34" charset="0"/>
                  <a:cs typeface="Lato" pitchFamily="34" charset="0"/>
                </a:rPr>
                <a:t>Information</a:t>
              </a:r>
              <a:r>
                <a:rPr lang="id-ID" sz="4000" b="1" dirty="0" smtClean="0">
                  <a:solidFill>
                    <a:schemeClr val="accent3"/>
                  </a:solidFill>
                  <a:latin typeface="Lato" pitchFamily="34" charset="0"/>
                  <a:ea typeface="Lato" pitchFamily="34" charset="0"/>
                  <a:cs typeface="Lato" pitchFamily="34" charset="0"/>
                </a:rPr>
                <a:t> Here</a:t>
              </a:r>
              <a:endParaRPr lang="id-ID" sz="4000" b="1" dirty="0">
                <a:solidFill>
                  <a:schemeClr val="accent3"/>
                </a:solidFill>
                <a:latin typeface="Lato" pitchFamily="34" charset="0"/>
                <a:ea typeface="Lato" pitchFamily="34" charset="0"/>
                <a:cs typeface="Lato" pitchFamily="34" charset="0"/>
              </a:endParaRPr>
            </a:p>
          </p:txBody>
        </p:sp>
      </p:grpSp>
      <p:grpSp>
        <p:nvGrpSpPr>
          <p:cNvPr id="3" name="Group 2"/>
          <p:cNvGrpSpPr/>
          <p:nvPr/>
        </p:nvGrpSpPr>
        <p:grpSpPr>
          <a:xfrm>
            <a:off x="863589" y="3942371"/>
            <a:ext cx="21564600" cy="8503170"/>
            <a:chOff x="863589" y="3942371"/>
            <a:chExt cx="21564600" cy="8503170"/>
          </a:xfrm>
        </p:grpSpPr>
        <p:graphicFrame>
          <p:nvGraphicFramePr>
            <p:cNvPr id="5" name="Chart 306"/>
            <p:cNvGraphicFramePr/>
            <p:nvPr>
              <p:extLst>
                <p:ext uri="{D42A27DB-BD31-4B8C-83A1-F6EECF244321}">
                  <p14:modId xmlns:p14="http://schemas.microsoft.com/office/powerpoint/2010/main" val="1958404221"/>
                </p:ext>
              </p:extLst>
            </p:nvPr>
          </p:nvGraphicFramePr>
          <p:xfrm>
            <a:off x="863589" y="3942371"/>
            <a:ext cx="21564600" cy="6934199"/>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p:cNvSpPr txBox="1"/>
            <p:nvPr/>
          </p:nvSpPr>
          <p:spPr>
            <a:xfrm>
              <a:off x="7074282" y="11663197"/>
              <a:ext cx="2220657" cy="683228"/>
            </a:xfrm>
            <a:prstGeom prst="rect">
              <a:avLst/>
            </a:prstGeom>
            <a:noFill/>
          </p:spPr>
          <p:txBody>
            <a:bodyPr wrap="square" lIns="219419" tIns="109710" rIns="219419" bIns="109710" rtlCol="0">
              <a:spAutoFit/>
            </a:bodyPr>
            <a:lstStyle/>
            <a:p>
              <a:r>
                <a:rPr lang="en-US" sz="1500" dirty="0">
                  <a:solidFill>
                    <a:schemeClr val="bg1">
                      <a:lumMod val="75000"/>
                    </a:schemeClr>
                  </a:solidFill>
                  <a:latin typeface="Lato" pitchFamily="34" charset="0"/>
                  <a:ea typeface="Lato" pitchFamily="34" charset="0"/>
                  <a:cs typeface="Lato" pitchFamily="34" charset="0"/>
                </a:rPr>
                <a:t>Lorem Ipsum has two main </a:t>
              </a:r>
              <a:r>
                <a:rPr lang="en-US" sz="1500" dirty="0" smtClean="0">
                  <a:solidFill>
                    <a:schemeClr val="bg1">
                      <a:lumMod val="75000"/>
                    </a:schemeClr>
                  </a:solidFill>
                  <a:latin typeface="Lato" pitchFamily="34" charset="0"/>
                  <a:ea typeface="Lato" pitchFamily="34" charset="0"/>
                  <a:cs typeface="Lato" pitchFamily="34" charset="0"/>
                </a:rPr>
                <a:t>data</a:t>
              </a:r>
              <a:endParaRPr lang="en-US" sz="1500" dirty="0">
                <a:solidFill>
                  <a:schemeClr val="bg1">
                    <a:lumMod val="75000"/>
                  </a:schemeClr>
                </a:solidFill>
                <a:latin typeface="Lato" pitchFamily="34" charset="0"/>
                <a:ea typeface="Lato" pitchFamily="34" charset="0"/>
                <a:cs typeface="Lato" pitchFamily="34" charset="0"/>
              </a:endParaRPr>
            </a:p>
          </p:txBody>
        </p:sp>
        <p:sp>
          <p:nvSpPr>
            <p:cNvPr id="10" name="Rectangle 9"/>
            <p:cNvSpPr/>
            <p:nvPr/>
          </p:nvSpPr>
          <p:spPr>
            <a:xfrm>
              <a:off x="6675437" y="11762313"/>
              <a:ext cx="350954" cy="3509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13011403" y="11720878"/>
              <a:ext cx="2220657" cy="683228"/>
            </a:xfrm>
            <a:prstGeom prst="rect">
              <a:avLst/>
            </a:prstGeom>
            <a:noFill/>
          </p:spPr>
          <p:txBody>
            <a:bodyPr wrap="square" lIns="219419" tIns="109710" rIns="219419" bIns="109710" rtlCol="0">
              <a:spAutoFit/>
            </a:bodyPr>
            <a:lstStyle/>
            <a:p>
              <a:r>
                <a:rPr lang="en-US" sz="1500" dirty="0">
                  <a:solidFill>
                    <a:schemeClr val="bg1">
                      <a:lumMod val="75000"/>
                    </a:schemeClr>
                  </a:solidFill>
                  <a:latin typeface="Lato" pitchFamily="34" charset="0"/>
                  <a:ea typeface="Lato" pitchFamily="34" charset="0"/>
                  <a:cs typeface="Lato" pitchFamily="34" charset="0"/>
                </a:rPr>
                <a:t>Lorem Ipsum has two main </a:t>
              </a:r>
              <a:r>
                <a:rPr lang="en-US" sz="1500" dirty="0" smtClean="0">
                  <a:solidFill>
                    <a:schemeClr val="bg1">
                      <a:lumMod val="75000"/>
                    </a:schemeClr>
                  </a:solidFill>
                  <a:latin typeface="Lato" pitchFamily="34" charset="0"/>
                  <a:ea typeface="Lato" pitchFamily="34" charset="0"/>
                  <a:cs typeface="Lato" pitchFamily="34" charset="0"/>
                </a:rPr>
                <a:t>data</a:t>
              </a:r>
              <a:endParaRPr lang="en-US" sz="1500" dirty="0">
                <a:solidFill>
                  <a:schemeClr val="bg1">
                    <a:lumMod val="75000"/>
                  </a:schemeClr>
                </a:solidFill>
                <a:latin typeface="Lato" pitchFamily="34" charset="0"/>
                <a:ea typeface="Lato" pitchFamily="34" charset="0"/>
                <a:cs typeface="Lato" pitchFamily="34" charset="0"/>
              </a:endParaRPr>
            </a:p>
          </p:txBody>
        </p:sp>
        <p:sp>
          <p:nvSpPr>
            <p:cNvPr id="12" name="Rectangle 11"/>
            <p:cNvSpPr/>
            <p:nvPr/>
          </p:nvSpPr>
          <p:spPr>
            <a:xfrm>
              <a:off x="12612558" y="11845460"/>
              <a:ext cx="350954" cy="35095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0341517" y="11663197"/>
              <a:ext cx="2220657" cy="683228"/>
            </a:xfrm>
            <a:prstGeom prst="rect">
              <a:avLst/>
            </a:prstGeom>
            <a:noFill/>
          </p:spPr>
          <p:txBody>
            <a:bodyPr wrap="square" lIns="219419" tIns="109710" rIns="219419" bIns="109710" rtlCol="0">
              <a:spAutoFit/>
            </a:bodyPr>
            <a:lstStyle/>
            <a:p>
              <a:r>
                <a:rPr lang="en-US" sz="1500" dirty="0">
                  <a:solidFill>
                    <a:schemeClr val="bg1">
                      <a:lumMod val="75000"/>
                    </a:schemeClr>
                  </a:solidFill>
                  <a:latin typeface="Lato" pitchFamily="34" charset="0"/>
                  <a:ea typeface="Lato" pitchFamily="34" charset="0"/>
                  <a:cs typeface="Lato" pitchFamily="34" charset="0"/>
                </a:rPr>
                <a:t>Lorem Ipsum has two main </a:t>
              </a:r>
              <a:r>
                <a:rPr lang="en-US" sz="1500" dirty="0" smtClean="0">
                  <a:solidFill>
                    <a:schemeClr val="bg1">
                      <a:lumMod val="75000"/>
                    </a:schemeClr>
                  </a:solidFill>
                  <a:latin typeface="Lato" pitchFamily="34" charset="0"/>
                  <a:ea typeface="Lato" pitchFamily="34" charset="0"/>
                  <a:cs typeface="Lato" pitchFamily="34" charset="0"/>
                </a:rPr>
                <a:t>data</a:t>
              </a:r>
              <a:endParaRPr lang="en-US" sz="1500" dirty="0">
                <a:solidFill>
                  <a:schemeClr val="bg1">
                    <a:lumMod val="75000"/>
                  </a:schemeClr>
                </a:solidFill>
                <a:latin typeface="Lato" pitchFamily="34" charset="0"/>
                <a:ea typeface="Lato" pitchFamily="34" charset="0"/>
                <a:cs typeface="Lato" pitchFamily="34" charset="0"/>
              </a:endParaRPr>
            </a:p>
          </p:txBody>
        </p:sp>
        <p:sp>
          <p:nvSpPr>
            <p:cNvPr id="14" name="Rectangle 13"/>
            <p:cNvSpPr/>
            <p:nvPr/>
          </p:nvSpPr>
          <p:spPr>
            <a:xfrm>
              <a:off x="9942673" y="11787779"/>
              <a:ext cx="350954" cy="3509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6293093" y="11762313"/>
              <a:ext cx="2220657" cy="683228"/>
            </a:xfrm>
            <a:prstGeom prst="rect">
              <a:avLst/>
            </a:prstGeom>
            <a:noFill/>
          </p:spPr>
          <p:txBody>
            <a:bodyPr wrap="square" lIns="219419" tIns="109710" rIns="219419" bIns="109710" rtlCol="0">
              <a:spAutoFit/>
            </a:bodyPr>
            <a:lstStyle/>
            <a:p>
              <a:r>
                <a:rPr lang="en-US" sz="1500" dirty="0">
                  <a:solidFill>
                    <a:schemeClr val="bg1">
                      <a:lumMod val="75000"/>
                    </a:schemeClr>
                  </a:solidFill>
                  <a:latin typeface="Lato" pitchFamily="34" charset="0"/>
                  <a:ea typeface="Lato" pitchFamily="34" charset="0"/>
                  <a:cs typeface="Lato" pitchFamily="34" charset="0"/>
                </a:rPr>
                <a:t>Lorem Ipsum has two main </a:t>
              </a:r>
              <a:r>
                <a:rPr lang="en-US" sz="1500" dirty="0" smtClean="0">
                  <a:solidFill>
                    <a:schemeClr val="bg1">
                      <a:lumMod val="75000"/>
                    </a:schemeClr>
                  </a:solidFill>
                  <a:latin typeface="Lato" pitchFamily="34" charset="0"/>
                  <a:ea typeface="Lato" pitchFamily="34" charset="0"/>
                  <a:cs typeface="Lato" pitchFamily="34" charset="0"/>
                </a:rPr>
                <a:t>data</a:t>
              </a:r>
              <a:endParaRPr lang="en-US" sz="1500" dirty="0">
                <a:solidFill>
                  <a:schemeClr val="bg1">
                    <a:lumMod val="75000"/>
                  </a:schemeClr>
                </a:solidFill>
                <a:latin typeface="Lato" pitchFamily="34" charset="0"/>
                <a:ea typeface="Lato" pitchFamily="34" charset="0"/>
                <a:cs typeface="Lato" pitchFamily="34" charset="0"/>
              </a:endParaRPr>
            </a:p>
          </p:txBody>
        </p:sp>
        <p:sp>
          <p:nvSpPr>
            <p:cNvPr id="16" name="Rectangle 15"/>
            <p:cNvSpPr/>
            <p:nvPr/>
          </p:nvSpPr>
          <p:spPr>
            <a:xfrm>
              <a:off x="15894248" y="11886895"/>
              <a:ext cx="350954" cy="35095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8717103" y="304800"/>
            <a:ext cx="6873734" cy="1295400"/>
            <a:chOff x="12920366" y="4046312"/>
            <a:chExt cx="6873734" cy="1295400"/>
          </a:xfrm>
        </p:grpSpPr>
        <p:sp>
          <p:nvSpPr>
            <p:cNvPr id="18" name="Title 20"/>
            <p:cNvSpPr txBox="1">
              <a:spLocks/>
            </p:cNvSpPr>
            <p:nvPr/>
          </p:nvSpPr>
          <p:spPr bwMode="auto">
            <a:xfrm>
              <a:off x="12996566" y="4615347"/>
              <a:ext cx="6637448" cy="726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gn="ct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a:t>
              </a:r>
              <a:r>
                <a:rPr lang="pt-BR" sz="2400" dirty="0" err="1" smtClean="0">
                  <a:solidFill>
                    <a:schemeClr val="bg1">
                      <a:lumMod val="75000"/>
                    </a:schemeClr>
                  </a:solidFill>
                  <a:latin typeface="Lato" pitchFamily="34" charset="0"/>
                  <a:ea typeface="Lato" pitchFamily="34" charset="0"/>
                  <a:cs typeface="Lato" pitchFamily="34" charset="0"/>
                </a:rPr>
                <a:t>sit</a:t>
              </a:r>
              <a:r>
                <a:rPr lang="pt-BR" sz="2400" dirty="0" smtClean="0">
                  <a:solidFill>
                    <a:schemeClr val="bg1">
                      <a:lumMod val="75000"/>
                    </a:schemeClr>
                  </a:solidFill>
                  <a:latin typeface="Lato" pitchFamily="34" charset="0"/>
                  <a:ea typeface="Lato" pitchFamily="34" charset="0"/>
                  <a:cs typeface="Lato" pitchFamily="34" charset="0"/>
                </a:rPr>
                <a:t> </a:t>
              </a:r>
              <a:r>
                <a:rPr lang="pt-BR" sz="2400" dirty="0" err="1" smtClean="0">
                  <a:solidFill>
                    <a:schemeClr val="bg1">
                      <a:lumMod val="75000"/>
                    </a:schemeClr>
                  </a:solidFill>
                  <a:latin typeface="Lato" pitchFamily="34" charset="0"/>
                  <a:ea typeface="Lato" pitchFamily="34" charset="0"/>
                  <a:cs typeface="Lato" pitchFamily="34" charset="0"/>
                </a:rPr>
                <a:t>amet</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22" name="TextBox 21"/>
            <p:cNvSpPr txBox="1"/>
            <p:nvPr/>
          </p:nvSpPr>
          <p:spPr>
            <a:xfrm>
              <a:off x="12920366" y="4046312"/>
              <a:ext cx="6873734" cy="630942"/>
            </a:xfrm>
            <a:prstGeom prst="rect">
              <a:avLst/>
            </a:prstGeom>
            <a:noFill/>
          </p:spPr>
          <p:txBody>
            <a:bodyPr wrap="square" rtlCol="0">
              <a:spAutoFit/>
            </a:bodyPr>
            <a:lstStyle/>
            <a:p>
              <a:pPr algn="ctr"/>
              <a:r>
                <a:rPr lang="en-US" sz="3500" b="1" dirty="0" smtClean="0">
                  <a:solidFill>
                    <a:schemeClr val="accent3"/>
                  </a:solidFill>
                  <a:latin typeface="Lato Black" charset="0"/>
                  <a:ea typeface="Lato Black" charset="0"/>
                  <a:cs typeface="Lato Black" charset="0"/>
                </a:rPr>
                <a:t>PRESENT</a:t>
              </a:r>
              <a:r>
                <a:rPr lang="en-US" sz="3500" b="1" dirty="0" smtClean="0">
                  <a:solidFill>
                    <a:schemeClr val="accent6"/>
                  </a:solidFill>
                  <a:latin typeface="Lato Black" charset="0"/>
                  <a:ea typeface="Lato Black" charset="0"/>
                  <a:cs typeface="Lato Black" charset="0"/>
                </a:rPr>
                <a:t> </a:t>
              </a:r>
              <a:r>
                <a:rPr lang="en-US" sz="3500" b="1" dirty="0" smtClean="0">
                  <a:solidFill>
                    <a:schemeClr val="accent1"/>
                  </a:solidFill>
                  <a:latin typeface="Lato Black" charset="0"/>
                  <a:ea typeface="Lato Black" charset="0"/>
                  <a:cs typeface="Lato Black" charset="0"/>
                </a:rPr>
                <a:t>HERE</a:t>
              </a:r>
            </a:p>
          </p:txBody>
        </p:sp>
      </p:grpSp>
    </p:spTree>
    <p:extLst>
      <p:ext uri="{BB962C8B-B14F-4D97-AF65-F5344CB8AC3E}">
        <p14:creationId xmlns:p14="http://schemas.microsoft.com/office/powerpoint/2010/main" val="146682318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p:cNvGrpSpPr/>
          <p:nvPr/>
        </p:nvGrpSpPr>
        <p:grpSpPr>
          <a:xfrm>
            <a:off x="8717103" y="304800"/>
            <a:ext cx="6873734" cy="1295400"/>
            <a:chOff x="12920366" y="4046312"/>
            <a:chExt cx="6873734" cy="1295400"/>
          </a:xfrm>
        </p:grpSpPr>
        <p:sp>
          <p:nvSpPr>
            <p:cNvPr id="51" name="Title 20"/>
            <p:cNvSpPr txBox="1">
              <a:spLocks/>
            </p:cNvSpPr>
            <p:nvPr/>
          </p:nvSpPr>
          <p:spPr bwMode="auto">
            <a:xfrm>
              <a:off x="12996566" y="4615347"/>
              <a:ext cx="6637448" cy="726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gn="ct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a:t>
              </a:r>
              <a:r>
                <a:rPr lang="pt-BR" sz="2400" dirty="0" err="1" smtClean="0">
                  <a:solidFill>
                    <a:schemeClr val="bg1">
                      <a:lumMod val="75000"/>
                    </a:schemeClr>
                  </a:solidFill>
                  <a:latin typeface="Lato" pitchFamily="34" charset="0"/>
                  <a:ea typeface="Lato" pitchFamily="34" charset="0"/>
                  <a:cs typeface="Lato" pitchFamily="34" charset="0"/>
                </a:rPr>
                <a:t>sit</a:t>
              </a:r>
              <a:r>
                <a:rPr lang="pt-BR" sz="2400" dirty="0" smtClean="0">
                  <a:solidFill>
                    <a:schemeClr val="bg1">
                      <a:lumMod val="75000"/>
                    </a:schemeClr>
                  </a:solidFill>
                  <a:latin typeface="Lato" pitchFamily="34" charset="0"/>
                  <a:ea typeface="Lato" pitchFamily="34" charset="0"/>
                  <a:cs typeface="Lato" pitchFamily="34" charset="0"/>
                </a:rPr>
                <a:t> </a:t>
              </a:r>
              <a:r>
                <a:rPr lang="pt-BR" sz="2400" dirty="0" err="1" smtClean="0">
                  <a:solidFill>
                    <a:schemeClr val="bg1">
                      <a:lumMod val="75000"/>
                    </a:schemeClr>
                  </a:solidFill>
                  <a:latin typeface="Lato" pitchFamily="34" charset="0"/>
                  <a:ea typeface="Lato" pitchFamily="34" charset="0"/>
                  <a:cs typeface="Lato" pitchFamily="34" charset="0"/>
                </a:rPr>
                <a:t>amet</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52" name="TextBox 51"/>
            <p:cNvSpPr txBox="1"/>
            <p:nvPr/>
          </p:nvSpPr>
          <p:spPr>
            <a:xfrm>
              <a:off x="12920366" y="4046312"/>
              <a:ext cx="6873734" cy="630942"/>
            </a:xfrm>
            <a:prstGeom prst="rect">
              <a:avLst/>
            </a:prstGeom>
            <a:noFill/>
          </p:spPr>
          <p:txBody>
            <a:bodyPr wrap="square" rtlCol="0">
              <a:spAutoFit/>
            </a:bodyPr>
            <a:lstStyle/>
            <a:p>
              <a:pPr algn="ctr"/>
              <a:r>
                <a:rPr lang="en-US" sz="3500" b="1" dirty="0" smtClean="0">
                  <a:solidFill>
                    <a:schemeClr val="accent3"/>
                  </a:solidFill>
                  <a:latin typeface="Lato Black" charset="0"/>
                  <a:ea typeface="Lato Black" charset="0"/>
                  <a:cs typeface="Lato Black" charset="0"/>
                </a:rPr>
                <a:t>PRESENT</a:t>
              </a:r>
              <a:r>
                <a:rPr lang="en-US" sz="3500" b="1" dirty="0" smtClean="0">
                  <a:solidFill>
                    <a:schemeClr val="accent6"/>
                  </a:solidFill>
                  <a:latin typeface="Lato Black" charset="0"/>
                  <a:ea typeface="Lato Black" charset="0"/>
                  <a:cs typeface="Lato Black" charset="0"/>
                </a:rPr>
                <a:t> </a:t>
              </a:r>
              <a:r>
                <a:rPr lang="en-US" sz="3500" b="1" dirty="0" smtClean="0">
                  <a:solidFill>
                    <a:schemeClr val="accent1"/>
                  </a:solidFill>
                  <a:latin typeface="Lato Black" charset="0"/>
                  <a:ea typeface="Lato Black" charset="0"/>
                  <a:cs typeface="Lato Black" charset="0"/>
                </a:rPr>
                <a:t>HERE</a:t>
              </a:r>
            </a:p>
          </p:txBody>
        </p:sp>
      </p:grpSp>
      <p:grpSp>
        <p:nvGrpSpPr>
          <p:cNvPr id="2" name="Group 1"/>
          <p:cNvGrpSpPr/>
          <p:nvPr/>
        </p:nvGrpSpPr>
        <p:grpSpPr>
          <a:xfrm>
            <a:off x="2865437" y="651572"/>
            <a:ext cx="18897600" cy="13064428"/>
            <a:chOff x="2865437" y="651572"/>
            <a:chExt cx="18897600" cy="13064428"/>
          </a:xfrm>
        </p:grpSpPr>
        <p:grpSp>
          <p:nvGrpSpPr>
            <p:cNvPr id="56" name="Group 55"/>
            <p:cNvGrpSpPr/>
            <p:nvPr/>
          </p:nvGrpSpPr>
          <p:grpSpPr>
            <a:xfrm>
              <a:off x="7003548" y="4665280"/>
              <a:ext cx="13361206" cy="1960191"/>
              <a:chOff x="9367692" y="5209460"/>
              <a:chExt cx="12600826" cy="2708853"/>
            </a:xfrm>
          </p:grpSpPr>
          <p:sp>
            <p:nvSpPr>
              <p:cNvPr id="57" name="Freeform 6"/>
              <p:cNvSpPr>
                <a:spLocks/>
              </p:cNvSpPr>
              <p:nvPr/>
            </p:nvSpPr>
            <p:spPr bwMode="auto">
              <a:xfrm>
                <a:off x="9382677" y="5235511"/>
                <a:ext cx="12585841" cy="2682802"/>
              </a:xfrm>
              <a:custGeom>
                <a:avLst/>
                <a:gdLst>
                  <a:gd name="T0" fmla="*/ 290 w 300"/>
                  <a:gd name="T1" fmla="*/ 0 h 64"/>
                  <a:gd name="T2" fmla="*/ 0 w 300"/>
                  <a:gd name="T3" fmla="*/ 0 h 64"/>
                  <a:gd name="T4" fmla="*/ 0 w 300"/>
                  <a:gd name="T5" fmla="*/ 64 h 64"/>
                  <a:gd name="T6" fmla="*/ 290 w 300"/>
                  <a:gd name="T7" fmla="*/ 64 h 64"/>
                  <a:gd name="T8" fmla="*/ 300 w 300"/>
                  <a:gd name="T9" fmla="*/ 54 h 64"/>
                  <a:gd name="T10" fmla="*/ 300 w 300"/>
                  <a:gd name="T11" fmla="*/ 10 h 64"/>
                  <a:gd name="T12" fmla="*/ 290 w 300"/>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300" h="64">
                    <a:moveTo>
                      <a:pt x="290" y="0"/>
                    </a:moveTo>
                    <a:cubicBezTo>
                      <a:pt x="0" y="0"/>
                      <a:pt x="0" y="0"/>
                      <a:pt x="0" y="0"/>
                    </a:cubicBezTo>
                    <a:cubicBezTo>
                      <a:pt x="0" y="64"/>
                      <a:pt x="0" y="64"/>
                      <a:pt x="0" y="64"/>
                    </a:cubicBezTo>
                    <a:cubicBezTo>
                      <a:pt x="290" y="64"/>
                      <a:pt x="290" y="64"/>
                      <a:pt x="290" y="64"/>
                    </a:cubicBezTo>
                    <a:cubicBezTo>
                      <a:pt x="296" y="64"/>
                      <a:pt x="300" y="59"/>
                      <a:pt x="300" y="54"/>
                    </a:cubicBezTo>
                    <a:cubicBezTo>
                      <a:pt x="300" y="10"/>
                      <a:pt x="300" y="10"/>
                      <a:pt x="300" y="10"/>
                    </a:cubicBezTo>
                    <a:cubicBezTo>
                      <a:pt x="300" y="5"/>
                      <a:pt x="296" y="0"/>
                      <a:pt x="290"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th-TH"/>
              </a:p>
            </p:txBody>
          </p:sp>
          <p:pic>
            <p:nvPicPr>
              <p:cNvPr id="58" name="Picture 5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67692" y="5209460"/>
                <a:ext cx="6288879" cy="2679921"/>
              </a:xfrm>
              <a:prstGeom prst="rect">
                <a:avLst/>
              </a:prstGeom>
            </p:spPr>
          </p:pic>
        </p:grpSp>
        <p:grpSp>
          <p:nvGrpSpPr>
            <p:cNvPr id="59" name="Group 58"/>
            <p:cNvGrpSpPr/>
            <p:nvPr/>
          </p:nvGrpSpPr>
          <p:grpSpPr>
            <a:xfrm>
              <a:off x="7877782" y="6568494"/>
              <a:ext cx="12511885" cy="1960191"/>
              <a:chOff x="9367692" y="5209460"/>
              <a:chExt cx="12600826" cy="2708853"/>
            </a:xfrm>
          </p:grpSpPr>
          <p:sp>
            <p:nvSpPr>
              <p:cNvPr id="60" name="Freeform 59"/>
              <p:cNvSpPr>
                <a:spLocks/>
              </p:cNvSpPr>
              <p:nvPr/>
            </p:nvSpPr>
            <p:spPr bwMode="auto">
              <a:xfrm>
                <a:off x="9382677" y="5235511"/>
                <a:ext cx="12585841" cy="2682802"/>
              </a:xfrm>
              <a:custGeom>
                <a:avLst/>
                <a:gdLst>
                  <a:gd name="T0" fmla="*/ 290 w 300"/>
                  <a:gd name="T1" fmla="*/ 0 h 64"/>
                  <a:gd name="T2" fmla="*/ 0 w 300"/>
                  <a:gd name="T3" fmla="*/ 0 h 64"/>
                  <a:gd name="T4" fmla="*/ 0 w 300"/>
                  <a:gd name="T5" fmla="*/ 64 h 64"/>
                  <a:gd name="T6" fmla="*/ 290 w 300"/>
                  <a:gd name="T7" fmla="*/ 64 h 64"/>
                  <a:gd name="T8" fmla="*/ 300 w 300"/>
                  <a:gd name="T9" fmla="*/ 54 h 64"/>
                  <a:gd name="T10" fmla="*/ 300 w 300"/>
                  <a:gd name="T11" fmla="*/ 10 h 64"/>
                  <a:gd name="T12" fmla="*/ 290 w 300"/>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300" h="64">
                    <a:moveTo>
                      <a:pt x="290" y="0"/>
                    </a:moveTo>
                    <a:cubicBezTo>
                      <a:pt x="0" y="0"/>
                      <a:pt x="0" y="0"/>
                      <a:pt x="0" y="0"/>
                    </a:cubicBezTo>
                    <a:cubicBezTo>
                      <a:pt x="0" y="64"/>
                      <a:pt x="0" y="64"/>
                      <a:pt x="0" y="64"/>
                    </a:cubicBezTo>
                    <a:cubicBezTo>
                      <a:pt x="290" y="64"/>
                      <a:pt x="290" y="64"/>
                      <a:pt x="290" y="64"/>
                    </a:cubicBezTo>
                    <a:cubicBezTo>
                      <a:pt x="296" y="64"/>
                      <a:pt x="300" y="59"/>
                      <a:pt x="300" y="54"/>
                    </a:cubicBezTo>
                    <a:cubicBezTo>
                      <a:pt x="300" y="10"/>
                      <a:pt x="300" y="10"/>
                      <a:pt x="300" y="10"/>
                    </a:cubicBezTo>
                    <a:cubicBezTo>
                      <a:pt x="300" y="5"/>
                      <a:pt x="296" y="0"/>
                      <a:pt x="290" y="0"/>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th-TH"/>
              </a:p>
            </p:txBody>
          </p:sp>
          <p:pic>
            <p:nvPicPr>
              <p:cNvPr id="61" name="Picture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67692" y="5209460"/>
                <a:ext cx="6288879" cy="2679921"/>
              </a:xfrm>
              <a:prstGeom prst="rect">
                <a:avLst/>
              </a:prstGeom>
            </p:spPr>
          </p:pic>
        </p:grpSp>
        <p:grpSp>
          <p:nvGrpSpPr>
            <p:cNvPr id="62" name="Group 61"/>
            <p:cNvGrpSpPr/>
            <p:nvPr/>
          </p:nvGrpSpPr>
          <p:grpSpPr>
            <a:xfrm>
              <a:off x="7877783" y="8490847"/>
              <a:ext cx="12503538" cy="1960191"/>
              <a:chOff x="9367692" y="5209460"/>
              <a:chExt cx="12600826" cy="2708853"/>
            </a:xfrm>
          </p:grpSpPr>
          <p:sp>
            <p:nvSpPr>
              <p:cNvPr id="63" name="Freeform 6"/>
              <p:cNvSpPr>
                <a:spLocks/>
              </p:cNvSpPr>
              <p:nvPr/>
            </p:nvSpPr>
            <p:spPr bwMode="auto">
              <a:xfrm>
                <a:off x="9382677" y="5235511"/>
                <a:ext cx="12585841" cy="2682802"/>
              </a:xfrm>
              <a:custGeom>
                <a:avLst/>
                <a:gdLst>
                  <a:gd name="T0" fmla="*/ 290 w 300"/>
                  <a:gd name="T1" fmla="*/ 0 h 64"/>
                  <a:gd name="T2" fmla="*/ 0 w 300"/>
                  <a:gd name="T3" fmla="*/ 0 h 64"/>
                  <a:gd name="T4" fmla="*/ 0 w 300"/>
                  <a:gd name="T5" fmla="*/ 64 h 64"/>
                  <a:gd name="T6" fmla="*/ 290 w 300"/>
                  <a:gd name="T7" fmla="*/ 64 h 64"/>
                  <a:gd name="T8" fmla="*/ 300 w 300"/>
                  <a:gd name="T9" fmla="*/ 54 h 64"/>
                  <a:gd name="T10" fmla="*/ 300 w 300"/>
                  <a:gd name="T11" fmla="*/ 10 h 64"/>
                  <a:gd name="T12" fmla="*/ 290 w 300"/>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300" h="64">
                    <a:moveTo>
                      <a:pt x="290" y="0"/>
                    </a:moveTo>
                    <a:cubicBezTo>
                      <a:pt x="0" y="0"/>
                      <a:pt x="0" y="0"/>
                      <a:pt x="0" y="0"/>
                    </a:cubicBezTo>
                    <a:cubicBezTo>
                      <a:pt x="0" y="64"/>
                      <a:pt x="0" y="64"/>
                      <a:pt x="0" y="64"/>
                    </a:cubicBezTo>
                    <a:cubicBezTo>
                      <a:pt x="290" y="64"/>
                      <a:pt x="290" y="64"/>
                      <a:pt x="290" y="64"/>
                    </a:cubicBezTo>
                    <a:cubicBezTo>
                      <a:pt x="296" y="64"/>
                      <a:pt x="300" y="59"/>
                      <a:pt x="300" y="54"/>
                    </a:cubicBezTo>
                    <a:cubicBezTo>
                      <a:pt x="300" y="10"/>
                      <a:pt x="300" y="10"/>
                      <a:pt x="300" y="10"/>
                    </a:cubicBezTo>
                    <a:cubicBezTo>
                      <a:pt x="300" y="5"/>
                      <a:pt x="296" y="0"/>
                      <a:pt x="290"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th-TH"/>
              </a:p>
            </p:txBody>
          </p:sp>
          <p:pic>
            <p:nvPicPr>
              <p:cNvPr id="64" name="Picture 6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67692" y="5209460"/>
                <a:ext cx="6288879" cy="2679921"/>
              </a:xfrm>
              <a:prstGeom prst="rect">
                <a:avLst/>
              </a:prstGeom>
            </p:spPr>
          </p:pic>
        </p:grpSp>
        <p:sp>
          <p:nvSpPr>
            <p:cNvPr id="65" name="Freeform 6"/>
            <p:cNvSpPr>
              <a:spLocks/>
            </p:cNvSpPr>
            <p:nvPr/>
          </p:nvSpPr>
          <p:spPr bwMode="auto">
            <a:xfrm>
              <a:off x="7884304" y="10429814"/>
              <a:ext cx="12488669" cy="1941340"/>
            </a:xfrm>
            <a:custGeom>
              <a:avLst/>
              <a:gdLst>
                <a:gd name="T0" fmla="*/ 290 w 300"/>
                <a:gd name="T1" fmla="*/ 0 h 64"/>
                <a:gd name="T2" fmla="*/ 0 w 300"/>
                <a:gd name="T3" fmla="*/ 0 h 64"/>
                <a:gd name="T4" fmla="*/ 0 w 300"/>
                <a:gd name="T5" fmla="*/ 64 h 64"/>
                <a:gd name="T6" fmla="*/ 290 w 300"/>
                <a:gd name="T7" fmla="*/ 64 h 64"/>
                <a:gd name="T8" fmla="*/ 300 w 300"/>
                <a:gd name="T9" fmla="*/ 54 h 64"/>
                <a:gd name="T10" fmla="*/ 300 w 300"/>
                <a:gd name="T11" fmla="*/ 10 h 64"/>
                <a:gd name="T12" fmla="*/ 290 w 300"/>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300" h="64">
                  <a:moveTo>
                    <a:pt x="290" y="0"/>
                  </a:moveTo>
                  <a:cubicBezTo>
                    <a:pt x="0" y="0"/>
                    <a:pt x="0" y="0"/>
                    <a:pt x="0" y="0"/>
                  </a:cubicBezTo>
                  <a:cubicBezTo>
                    <a:pt x="0" y="64"/>
                    <a:pt x="0" y="64"/>
                    <a:pt x="0" y="64"/>
                  </a:cubicBezTo>
                  <a:cubicBezTo>
                    <a:pt x="290" y="64"/>
                    <a:pt x="290" y="64"/>
                    <a:pt x="290" y="64"/>
                  </a:cubicBezTo>
                  <a:cubicBezTo>
                    <a:pt x="296" y="64"/>
                    <a:pt x="300" y="59"/>
                    <a:pt x="300" y="54"/>
                  </a:cubicBezTo>
                  <a:cubicBezTo>
                    <a:pt x="300" y="10"/>
                    <a:pt x="300" y="10"/>
                    <a:pt x="300" y="10"/>
                  </a:cubicBezTo>
                  <a:cubicBezTo>
                    <a:pt x="300" y="5"/>
                    <a:pt x="296" y="0"/>
                    <a:pt x="290"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th-TH"/>
            </a:p>
          </p:txBody>
        </p:sp>
        <p:grpSp>
          <p:nvGrpSpPr>
            <p:cNvPr id="66" name="Group 65"/>
            <p:cNvGrpSpPr/>
            <p:nvPr/>
          </p:nvGrpSpPr>
          <p:grpSpPr>
            <a:xfrm>
              <a:off x="11845440" y="4752937"/>
              <a:ext cx="6637448" cy="1646546"/>
              <a:chOff x="15576914" y="1962121"/>
              <a:chExt cx="6643323" cy="1436096"/>
            </a:xfrm>
          </p:grpSpPr>
          <p:sp>
            <p:nvSpPr>
              <p:cNvPr id="67" name="TextBox 66"/>
              <p:cNvSpPr txBox="1"/>
              <p:nvPr/>
            </p:nvSpPr>
            <p:spPr>
              <a:xfrm>
                <a:off x="15576914" y="2437990"/>
                <a:ext cx="6643323" cy="960227"/>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 important.</a:t>
                </a:r>
                <a:endParaRPr lang="en-US" sz="2400" dirty="0">
                  <a:solidFill>
                    <a:schemeClr val="bg1"/>
                  </a:solidFill>
                  <a:latin typeface="Lato" pitchFamily="34" charset="0"/>
                  <a:ea typeface="Lato" pitchFamily="34" charset="0"/>
                  <a:cs typeface="Lato" pitchFamily="34" charset="0"/>
                </a:endParaRPr>
              </a:p>
            </p:txBody>
          </p:sp>
          <p:sp>
            <p:nvSpPr>
              <p:cNvPr id="68" name="TextBox 67"/>
              <p:cNvSpPr txBox="1"/>
              <p:nvPr/>
            </p:nvSpPr>
            <p:spPr>
              <a:xfrm>
                <a:off x="15576914" y="1962121"/>
                <a:ext cx="4195296" cy="677072"/>
              </a:xfrm>
              <a:prstGeom prst="rect">
                <a:avLst/>
              </a:prstGeom>
              <a:noFill/>
            </p:spPr>
            <p:txBody>
              <a:bodyPr wrap="square" lIns="182843" tIns="91422" rIns="182843" bIns="91422" rtlCol="0">
                <a:spAutoFit/>
              </a:bodyPr>
              <a:lstStyle/>
              <a:p>
                <a:r>
                  <a:rPr lang="en-US" sz="3200" b="1" dirty="0" smtClean="0">
                    <a:solidFill>
                      <a:schemeClr val="bg1"/>
                    </a:solidFill>
                    <a:latin typeface="Lato" pitchFamily="34" charset="0"/>
                    <a:ea typeface="Lato" pitchFamily="34" charset="0"/>
                    <a:cs typeface="Lato" pitchFamily="34" charset="0"/>
                  </a:rPr>
                  <a:t>Information</a:t>
                </a:r>
                <a:endParaRPr lang="id-ID" sz="3200" b="1" dirty="0">
                  <a:solidFill>
                    <a:schemeClr val="bg1"/>
                  </a:solidFill>
                  <a:latin typeface="Lato" pitchFamily="34" charset="0"/>
                  <a:ea typeface="Lato" pitchFamily="34" charset="0"/>
                  <a:cs typeface="Lato" pitchFamily="34" charset="0"/>
                </a:endParaRPr>
              </a:p>
            </p:txBody>
          </p:sp>
        </p:grpSp>
        <p:grpSp>
          <p:nvGrpSpPr>
            <p:cNvPr id="69" name="Group 68"/>
            <p:cNvGrpSpPr/>
            <p:nvPr/>
          </p:nvGrpSpPr>
          <p:grpSpPr>
            <a:xfrm>
              <a:off x="11819299" y="6662696"/>
              <a:ext cx="6637448" cy="1646546"/>
              <a:chOff x="15576914" y="1962121"/>
              <a:chExt cx="6643323" cy="1436096"/>
            </a:xfrm>
          </p:grpSpPr>
          <p:sp>
            <p:nvSpPr>
              <p:cNvPr id="84" name="TextBox 83"/>
              <p:cNvSpPr txBox="1"/>
              <p:nvPr/>
            </p:nvSpPr>
            <p:spPr>
              <a:xfrm>
                <a:off x="15576914" y="2437990"/>
                <a:ext cx="6643323" cy="960227"/>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 important.</a:t>
                </a:r>
                <a:endParaRPr lang="en-US" sz="2400" dirty="0">
                  <a:solidFill>
                    <a:schemeClr val="bg1"/>
                  </a:solidFill>
                  <a:latin typeface="Lato" pitchFamily="34" charset="0"/>
                  <a:ea typeface="Lato" pitchFamily="34" charset="0"/>
                  <a:cs typeface="Lato" pitchFamily="34" charset="0"/>
                </a:endParaRPr>
              </a:p>
            </p:txBody>
          </p:sp>
          <p:sp>
            <p:nvSpPr>
              <p:cNvPr id="85" name="TextBox 84"/>
              <p:cNvSpPr txBox="1"/>
              <p:nvPr/>
            </p:nvSpPr>
            <p:spPr>
              <a:xfrm>
                <a:off x="15576914" y="1962121"/>
                <a:ext cx="4195296" cy="707850"/>
              </a:xfrm>
              <a:prstGeom prst="rect">
                <a:avLst/>
              </a:prstGeom>
              <a:noFill/>
            </p:spPr>
            <p:txBody>
              <a:bodyPr wrap="square" lIns="182843" tIns="91422" rIns="182843" bIns="91422" rtlCol="0">
                <a:spAutoFit/>
              </a:bodyPr>
              <a:lstStyle/>
              <a:p>
                <a:r>
                  <a:rPr lang="en-US" sz="3400" b="1" dirty="0">
                    <a:solidFill>
                      <a:schemeClr val="bg1"/>
                    </a:solidFill>
                    <a:latin typeface="Lato" pitchFamily="34" charset="0"/>
                    <a:ea typeface="Lato" pitchFamily="34" charset="0"/>
                    <a:cs typeface="Lato" pitchFamily="34" charset="0"/>
                  </a:rPr>
                  <a:t>Information</a:t>
                </a:r>
                <a:endParaRPr lang="id-ID" sz="3400" b="1" dirty="0">
                  <a:solidFill>
                    <a:schemeClr val="bg1"/>
                  </a:solidFill>
                  <a:latin typeface="Lato" pitchFamily="34" charset="0"/>
                  <a:ea typeface="Lato" pitchFamily="34" charset="0"/>
                  <a:cs typeface="Lato" pitchFamily="34" charset="0"/>
                </a:endParaRPr>
              </a:p>
            </p:txBody>
          </p:sp>
        </p:grpSp>
        <p:grpSp>
          <p:nvGrpSpPr>
            <p:cNvPr id="86" name="Group 85"/>
            <p:cNvGrpSpPr/>
            <p:nvPr/>
          </p:nvGrpSpPr>
          <p:grpSpPr>
            <a:xfrm>
              <a:off x="11743099" y="8581697"/>
              <a:ext cx="6637448" cy="1646546"/>
              <a:chOff x="15576914" y="1962121"/>
              <a:chExt cx="6643323" cy="1436096"/>
            </a:xfrm>
          </p:grpSpPr>
          <p:sp>
            <p:nvSpPr>
              <p:cNvPr id="87" name="TextBox 86"/>
              <p:cNvSpPr txBox="1"/>
              <p:nvPr/>
            </p:nvSpPr>
            <p:spPr>
              <a:xfrm>
                <a:off x="15576914" y="2437990"/>
                <a:ext cx="6643323" cy="960227"/>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 important.</a:t>
                </a:r>
                <a:endParaRPr lang="en-US" sz="2400" dirty="0">
                  <a:solidFill>
                    <a:schemeClr val="bg1"/>
                  </a:solidFill>
                  <a:latin typeface="Lato" pitchFamily="34" charset="0"/>
                  <a:ea typeface="Lato" pitchFamily="34" charset="0"/>
                  <a:cs typeface="Lato" pitchFamily="34" charset="0"/>
                </a:endParaRPr>
              </a:p>
            </p:txBody>
          </p:sp>
          <p:sp>
            <p:nvSpPr>
              <p:cNvPr id="88" name="TextBox 87"/>
              <p:cNvSpPr txBox="1"/>
              <p:nvPr/>
            </p:nvSpPr>
            <p:spPr>
              <a:xfrm>
                <a:off x="15576914" y="1962121"/>
                <a:ext cx="4195296" cy="707850"/>
              </a:xfrm>
              <a:prstGeom prst="rect">
                <a:avLst/>
              </a:prstGeom>
              <a:noFill/>
            </p:spPr>
            <p:txBody>
              <a:bodyPr wrap="square" lIns="182843" tIns="91422" rIns="182843" bIns="91422" rtlCol="0">
                <a:spAutoFit/>
              </a:bodyPr>
              <a:lstStyle/>
              <a:p>
                <a:r>
                  <a:rPr lang="en-US" sz="3400" b="1" dirty="0">
                    <a:solidFill>
                      <a:schemeClr val="bg1"/>
                    </a:solidFill>
                    <a:latin typeface="Lato" pitchFamily="34" charset="0"/>
                    <a:ea typeface="Lato" pitchFamily="34" charset="0"/>
                    <a:cs typeface="Lato" pitchFamily="34" charset="0"/>
                  </a:rPr>
                  <a:t>Information</a:t>
                </a:r>
                <a:endParaRPr lang="id-ID" sz="3400" b="1" dirty="0">
                  <a:solidFill>
                    <a:schemeClr val="bg1"/>
                  </a:solidFill>
                  <a:latin typeface="Lato" pitchFamily="34" charset="0"/>
                  <a:ea typeface="Lato" pitchFamily="34" charset="0"/>
                  <a:cs typeface="Lato" pitchFamily="34" charset="0"/>
                </a:endParaRPr>
              </a:p>
            </p:txBody>
          </p:sp>
        </p:grpSp>
        <p:grpSp>
          <p:nvGrpSpPr>
            <p:cNvPr id="89" name="Group 88"/>
            <p:cNvGrpSpPr/>
            <p:nvPr/>
          </p:nvGrpSpPr>
          <p:grpSpPr>
            <a:xfrm>
              <a:off x="19434401" y="4598754"/>
              <a:ext cx="2309359" cy="2309359"/>
              <a:chOff x="17008473" y="8263156"/>
              <a:chExt cx="5452844" cy="5452844"/>
            </a:xfrm>
          </p:grpSpPr>
          <p:pic>
            <p:nvPicPr>
              <p:cNvPr id="90" name="Picture 8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008473" y="8263156"/>
                <a:ext cx="5452844" cy="5452844"/>
              </a:xfrm>
              <a:prstGeom prst="rect">
                <a:avLst/>
              </a:prstGeom>
            </p:spPr>
          </p:pic>
          <p:sp>
            <p:nvSpPr>
              <p:cNvPr id="91" name="Rectangle 139"/>
              <p:cNvSpPr/>
              <p:nvPr/>
            </p:nvSpPr>
            <p:spPr>
              <a:xfrm>
                <a:off x="18298236" y="9029202"/>
                <a:ext cx="3019661" cy="302044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p>
            </p:txBody>
          </p:sp>
          <p:grpSp>
            <p:nvGrpSpPr>
              <p:cNvPr id="92" name="กลุ่ม 63"/>
              <p:cNvGrpSpPr/>
              <p:nvPr/>
            </p:nvGrpSpPr>
            <p:grpSpPr>
              <a:xfrm>
                <a:off x="19136773" y="9762392"/>
                <a:ext cx="1483264" cy="1486955"/>
                <a:chOff x="17129509" y="11525195"/>
                <a:chExt cx="638175" cy="639763"/>
              </a:xfrm>
              <a:solidFill>
                <a:schemeClr val="bg1"/>
              </a:solidFill>
            </p:grpSpPr>
            <p:sp>
              <p:nvSpPr>
                <p:cNvPr id="93" name="Freeform 209"/>
                <p:cNvSpPr>
                  <a:spLocks noEditPoints="1"/>
                </p:cNvSpPr>
                <p:nvPr/>
              </p:nvSpPr>
              <p:spPr bwMode="auto">
                <a:xfrm>
                  <a:off x="17129509" y="11525195"/>
                  <a:ext cx="638175" cy="639763"/>
                </a:xfrm>
                <a:custGeom>
                  <a:avLst/>
                  <a:gdLst>
                    <a:gd name="T0" fmla="*/ 59 w 67"/>
                    <a:gd name="T1" fmla="*/ 5 h 67"/>
                    <a:gd name="T2" fmla="*/ 52 w 67"/>
                    <a:gd name="T3" fmla="*/ 5 h 67"/>
                    <a:gd name="T4" fmla="*/ 52 w 67"/>
                    <a:gd name="T5" fmla="*/ 2 h 67"/>
                    <a:gd name="T6" fmla="*/ 50 w 67"/>
                    <a:gd name="T7" fmla="*/ 0 h 67"/>
                    <a:gd name="T8" fmla="*/ 49 w 67"/>
                    <a:gd name="T9" fmla="*/ 2 h 67"/>
                    <a:gd name="T10" fmla="*/ 49 w 67"/>
                    <a:gd name="T11" fmla="*/ 5 h 67"/>
                    <a:gd name="T12" fmla="*/ 18 w 67"/>
                    <a:gd name="T13" fmla="*/ 5 h 67"/>
                    <a:gd name="T14" fmla="*/ 18 w 67"/>
                    <a:gd name="T15" fmla="*/ 2 h 67"/>
                    <a:gd name="T16" fmla="*/ 16 w 67"/>
                    <a:gd name="T17" fmla="*/ 0 h 67"/>
                    <a:gd name="T18" fmla="*/ 14 w 67"/>
                    <a:gd name="T19" fmla="*/ 2 h 67"/>
                    <a:gd name="T20" fmla="*/ 14 w 67"/>
                    <a:gd name="T21" fmla="*/ 5 h 67"/>
                    <a:gd name="T22" fmla="*/ 8 w 67"/>
                    <a:gd name="T23" fmla="*/ 5 h 67"/>
                    <a:gd name="T24" fmla="*/ 0 w 67"/>
                    <a:gd name="T25" fmla="*/ 13 h 67"/>
                    <a:gd name="T26" fmla="*/ 0 w 67"/>
                    <a:gd name="T27" fmla="*/ 59 h 67"/>
                    <a:gd name="T28" fmla="*/ 8 w 67"/>
                    <a:gd name="T29" fmla="*/ 67 h 67"/>
                    <a:gd name="T30" fmla="*/ 59 w 67"/>
                    <a:gd name="T31" fmla="*/ 67 h 67"/>
                    <a:gd name="T32" fmla="*/ 67 w 67"/>
                    <a:gd name="T33" fmla="*/ 59 h 67"/>
                    <a:gd name="T34" fmla="*/ 67 w 67"/>
                    <a:gd name="T35" fmla="*/ 13 h 67"/>
                    <a:gd name="T36" fmla="*/ 59 w 67"/>
                    <a:gd name="T37" fmla="*/ 5 h 67"/>
                    <a:gd name="T38" fmla="*/ 63 w 67"/>
                    <a:gd name="T39" fmla="*/ 59 h 67"/>
                    <a:gd name="T40" fmla="*/ 59 w 67"/>
                    <a:gd name="T41" fmla="*/ 63 h 67"/>
                    <a:gd name="T42" fmla="*/ 8 w 67"/>
                    <a:gd name="T43" fmla="*/ 63 h 67"/>
                    <a:gd name="T44" fmla="*/ 3 w 67"/>
                    <a:gd name="T45" fmla="*/ 59 h 67"/>
                    <a:gd name="T46" fmla="*/ 3 w 67"/>
                    <a:gd name="T47" fmla="*/ 21 h 67"/>
                    <a:gd name="T48" fmla="*/ 63 w 67"/>
                    <a:gd name="T49" fmla="*/ 21 h 67"/>
                    <a:gd name="T50" fmla="*/ 63 w 67"/>
                    <a:gd name="T51" fmla="*/ 59 h 67"/>
                    <a:gd name="T52" fmla="*/ 63 w 67"/>
                    <a:gd name="T53" fmla="*/ 17 h 67"/>
                    <a:gd name="T54" fmla="*/ 3 w 67"/>
                    <a:gd name="T55" fmla="*/ 17 h 67"/>
                    <a:gd name="T56" fmla="*/ 3 w 67"/>
                    <a:gd name="T57" fmla="*/ 13 h 67"/>
                    <a:gd name="T58" fmla="*/ 8 w 67"/>
                    <a:gd name="T59" fmla="*/ 8 h 67"/>
                    <a:gd name="T60" fmla="*/ 14 w 67"/>
                    <a:gd name="T61" fmla="*/ 8 h 67"/>
                    <a:gd name="T62" fmla="*/ 14 w 67"/>
                    <a:gd name="T63" fmla="*/ 12 h 67"/>
                    <a:gd name="T64" fmla="*/ 16 w 67"/>
                    <a:gd name="T65" fmla="*/ 14 h 67"/>
                    <a:gd name="T66" fmla="*/ 18 w 67"/>
                    <a:gd name="T67" fmla="*/ 12 h 67"/>
                    <a:gd name="T68" fmla="*/ 18 w 67"/>
                    <a:gd name="T69" fmla="*/ 8 h 67"/>
                    <a:gd name="T70" fmla="*/ 49 w 67"/>
                    <a:gd name="T71" fmla="*/ 8 h 67"/>
                    <a:gd name="T72" fmla="*/ 49 w 67"/>
                    <a:gd name="T73" fmla="*/ 12 h 67"/>
                    <a:gd name="T74" fmla="*/ 50 w 67"/>
                    <a:gd name="T75" fmla="*/ 14 h 67"/>
                    <a:gd name="T76" fmla="*/ 52 w 67"/>
                    <a:gd name="T77" fmla="*/ 12 h 67"/>
                    <a:gd name="T78" fmla="*/ 52 w 67"/>
                    <a:gd name="T79" fmla="*/ 8 h 67"/>
                    <a:gd name="T80" fmla="*/ 59 w 67"/>
                    <a:gd name="T81" fmla="*/ 8 h 67"/>
                    <a:gd name="T82" fmla="*/ 63 w 67"/>
                    <a:gd name="T83" fmla="*/ 13 h 67"/>
                    <a:gd name="T84" fmla="*/ 63 w 67"/>
                    <a:gd name="T85" fmla="*/ 1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7" h="67">
                      <a:moveTo>
                        <a:pt x="59" y="5"/>
                      </a:moveTo>
                      <a:cubicBezTo>
                        <a:pt x="52" y="5"/>
                        <a:pt x="52" y="5"/>
                        <a:pt x="52" y="5"/>
                      </a:cubicBezTo>
                      <a:cubicBezTo>
                        <a:pt x="52" y="2"/>
                        <a:pt x="52" y="2"/>
                        <a:pt x="52" y="2"/>
                      </a:cubicBezTo>
                      <a:cubicBezTo>
                        <a:pt x="52" y="1"/>
                        <a:pt x="51" y="0"/>
                        <a:pt x="50" y="0"/>
                      </a:cubicBezTo>
                      <a:cubicBezTo>
                        <a:pt x="49" y="0"/>
                        <a:pt x="49" y="1"/>
                        <a:pt x="49" y="2"/>
                      </a:cubicBezTo>
                      <a:cubicBezTo>
                        <a:pt x="49" y="5"/>
                        <a:pt x="49" y="5"/>
                        <a:pt x="49" y="5"/>
                      </a:cubicBezTo>
                      <a:cubicBezTo>
                        <a:pt x="18" y="5"/>
                        <a:pt x="18" y="5"/>
                        <a:pt x="18" y="5"/>
                      </a:cubicBezTo>
                      <a:cubicBezTo>
                        <a:pt x="18" y="2"/>
                        <a:pt x="18" y="2"/>
                        <a:pt x="18" y="2"/>
                      </a:cubicBezTo>
                      <a:cubicBezTo>
                        <a:pt x="18" y="1"/>
                        <a:pt x="17" y="0"/>
                        <a:pt x="16" y="0"/>
                      </a:cubicBezTo>
                      <a:cubicBezTo>
                        <a:pt x="15" y="0"/>
                        <a:pt x="14" y="1"/>
                        <a:pt x="14" y="2"/>
                      </a:cubicBezTo>
                      <a:cubicBezTo>
                        <a:pt x="14" y="5"/>
                        <a:pt x="14" y="5"/>
                        <a:pt x="14" y="5"/>
                      </a:cubicBezTo>
                      <a:cubicBezTo>
                        <a:pt x="8" y="5"/>
                        <a:pt x="8" y="5"/>
                        <a:pt x="8" y="5"/>
                      </a:cubicBezTo>
                      <a:cubicBezTo>
                        <a:pt x="3" y="5"/>
                        <a:pt x="0" y="8"/>
                        <a:pt x="0" y="13"/>
                      </a:cubicBezTo>
                      <a:cubicBezTo>
                        <a:pt x="0" y="59"/>
                        <a:pt x="0" y="59"/>
                        <a:pt x="0" y="59"/>
                      </a:cubicBezTo>
                      <a:cubicBezTo>
                        <a:pt x="0" y="63"/>
                        <a:pt x="3" y="67"/>
                        <a:pt x="8" y="67"/>
                      </a:cubicBezTo>
                      <a:cubicBezTo>
                        <a:pt x="59" y="67"/>
                        <a:pt x="59" y="67"/>
                        <a:pt x="59" y="67"/>
                      </a:cubicBezTo>
                      <a:cubicBezTo>
                        <a:pt x="63" y="67"/>
                        <a:pt x="67" y="63"/>
                        <a:pt x="67" y="59"/>
                      </a:cubicBezTo>
                      <a:cubicBezTo>
                        <a:pt x="67" y="13"/>
                        <a:pt x="67" y="13"/>
                        <a:pt x="67" y="13"/>
                      </a:cubicBezTo>
                      <a:cubicBezTo>
                        <a:pt x="67" y="8"/>
                        <a:pt x="63" y="5"/>
                        <a:pt x="59" y="5"/>
                      </a:cubicBezTo>
                      <a:close/>
                      <a:moveTo>
                        <a:pt x="63" y="59"/>
                      </a:moveTo>
                      <a:cubicBezTo>
                        <a:pt x="63" y="61"/>
                        <a:pt x="61" y="63"/>
                        <a:pt x="59" y="63"/>
                      </a:cubicBezTo>
                      <a:cubicBezTo>
                        <a:pt x="8" y="63"/>
                        <a:pt x="8" y="63"/>
                        <a:pt x="8" y="63"/>
                      </a:cubicBezTo>
                      <a:cubicBezTo>
                        <a:pt x="5" y="63"/>
                        <a:pt x="3" y="61"/>
                        <a:pt x="3" y="59"/>
                      </a:cubicBezTo>
                      <a:cubicBezTo>
                        <a:pt x="3" y="21"/>
                        <a:pt x="3" y="21"/>
                        <a:pt x="3" y="21"/>
                      </a:cubicBezTo>
                      <a:cubicBezTo>
                        <a:pt x="63" y="21"/>
                        <a:pt x="63" y="21"/>
                        <a:pt x="63" y="21"/>
                      </a:cubicBezTo>
                      <a:lnTo>
                        <a:pt x="63" y="59"/>
                      </a:lnTo>
                      <a:close/>
                      <a:moveTo>
                        <a:pt x="63" y="17"/>
                      </a:moveTo>
                      <a:cubicBezTo>
                        <a:pt x="3" y="17"/>
                        <a:pt x="3" y="17"/>
                        <a:pt x="3" y="17"/>
                      </a:cubicBezTo>
                      <a:cubicBezTo>
                        <a:pt x="3" y="13"/>
                        <a:pt x="3" y="13"/>
                        <a:pt x="3" y="13"/>
                      </a:cubicBezTo>
                      <a:cubicBezTo>
                        <a:pt x="3" y="10"/>
                        <a:pt x="5" y="8"/>
                        <a:pt x="8" y="8"/>
                      </a:cubicBezTo>
                      <a:cubicBezTo>
                        <a:pt x="14" y="8"/>
                        <a:pt x="14" y="8"/>
                        <a:pt x="14" y="8"/>
                      </a:cubicBezTo>
                      <a:cubicBezTo>
                        <a:pt x="14" y="12"/>
                        <a:pt x="14" y="12"/>
                        <a:pt x="14" y="12"/>
                      </a:cubicBezTo>
                      <a:cubicBezTo>
                        <a:pt x="14" y="13"/>
                        <a:pt x="15" y="14"/>
                        <a:pt x="16" y="14"/>
                      </a:cubicBezTo>
                      <a:cubicBezTo>
                        <a:pt x="17" y="14"/>
                        <a:pt x="18" y="13"/>
                        <a:pt x="18" y="12"/>
                      </a:cubicBezTo>
                      <a:cubicBezTo>
                        <a:pt x="18" y="8"/>
                        <a:pt x="18" y="8"/>
                        <a:pt x="18" y="8"/>
                      </a:cubicBezTo>
                      <a:cubicBezTo>
                        <a:pt x="49" y="8"/>
                        <a:pt x="49" y="8"/>
                        <a:pt x="49" y="8"/>
                      </a:cubicBezTo>
                      <a:cubicBezTo>
                        <a:pt x="49" y="12"/>
                        <a:pt x="49" y="12"/>
                        <a:pt x="49" y="12"/>
                      </a:cubicBezTo>
                      <a:cubicBezTo>
                        <a:pt x="49" y="13"/>
                        <a:pt x="49" y="14"/>
                        <a:pt x="50" y="14"/>
                      </a:cubicBezTo>
                      <a:cubicBezTo>
                        <a:pt x="51" y="14"/>
                        <a:pt x="52" y="13"/>
                        <a:pt x="52" y="12"/>
                      </a:cubicBezTo>
                      <a:cubicBezTo>
                        <a:pt x="52" y="8"/>
                        <a:pt x="52" y="8"/>
                        <a:pt x="52" y="8"/>
                      </a:cubicBezTo>
                      <a:cubicBezTo>
                        <a:pt x="59" y="8"/>
                        <a:pt x="59" y="8"/>
                        <a:pt x="59" y="8"/>
                      </a:cubicBezTo>
                      <a:cubicBezTo>
                        <a:pt x="61" y="8"/>
                        <a:pt x="63" y="10"/>
                        <a:pt x="63" y="13"/>
                      </a:cubicBezTo>
                      <a:lnTo>
                        <a:pt x="6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94" name="Freeform 210"/>
                <p:cNvSpPr>
                  <a:spLocks noEditPoints="1"/>
                </p:cNvSpPr>
                <p:nvPr/>
              </p:nvSpPr>
              <p:spPr bwMode="auto">
                <a:xfrm>
                  <a:off x="17253334" y="11936358"/>
                  <a:ext cx="104775" cy="104775"/>
                </a:xfrm>
                <a:custGeom>
                  <a:avLst/>
                  <a:gdLst>
                    <a:gd name="T0" fmla="*/ 1 w 11"/>
                    <a:gd name="T1" fmla="*/ 11 h 11"/>
                    <a:gd name="T2" fmla="*/ 10 w 11"/>
                    <a:gd name="T3" fmla="*/ 11 h 11"/>
                    <a:gd name="T4" fmla="*/ 11 w 11"/>
                    <a:gd name="T5" fmla="*/ 10 h 11"/>
                    <a:gd name="T6" fmla="*/ 11 w 11"/>
                    <a:gd name="T7" fmla="*/ 1 h 11"/>
                    <a:gd name="T8" fmla="*/ 10 w 11"/>
                    <a:gd name="T9" fmla="*/ 0 h 11"/>
                    <a:gd name="T10" fmla="*/ 1 w 11"/>
                    <a:gd name="T11" fmla="*/ 0 h 11"/>
                    <a:gd name="T12" fmla="*/ 0 w 11"/>
                    <a:gd name="T13" fmla="*/ 1 h 11"/>
                    <a:gd name="T14" fmla="*/ 0 w 11"/>
                    <a:gd name="T15" fmla="*/ 10 h 11"/>
                    <a:gd name="T16" fmla="*/ 1 w 11"/>
                    <a:gd name="T17" fmla="*/ 11 h 11"/>
                    <a:gd name="T18" fmla="*/ 3 w 11"/>
                    <a:gd name="T19" fmla="*/ 3 h 11"/>
                    <a:gd name="T20" fmla="*/ 8 w 11"/>
                    <a:gd name="T21" fmla="*/ 3 h 11"/>
                    <a:gd name="T22" fmla="*/ 8 w 11"/>
                    <a:gd name="T23" fmla="*/ 9 h 11"/>
                    <a:gd name="T24" fmla="*/ 3 w 11"/>
                    <a:gd name="T25" fmla="*/ 9 h 11"/>
                    <a:gd name="T26" fmla="*/ 3 w 11"/>
                    <a:gd name="T2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1" y="11"/>
                      </a:moveTo>
                      <a:cubicBezTo>
                        <a:pt x="10" y="11"/>
                        <a:pt x="10" y="11"/>
                        <a:pt x="10" y="11"/>
                      </a:cubicBezTo>
                      <a:cubicBezTo>
                        <a:pt x="10" y="11"/>
                        <a:pt x="11" y="10"/>
                        <a:pt x="11" y="10"/>
                      </a:cubicBezTo>
                      <a:cubicBezTo>
                        <a:pt x="11" y="1"/>
                        <a:pt x="11" y="1"/>
                        <a:pt x="11" y="1"/>
                      </a:cubicBezTo>
                      <a:cubicBezTo>
                        <a:pt x="11" y="1"/>
                        <a:pt x="10" y="0"/>
                        <a:pt x="10" y="0"/>
                      </a:cubicBezTo>
                      <a:cubicBezTo>
                        <a:pt x="1" y="0"/>
                        <a:pt x="1" y="0"/>
                        <a:pt x="1" y="0"/>
                      </a:cubicBezTo>
                      <a:cubicBezTo>
                        <a:pt x="1" y="0"/>
                        <a:pt x="0" y="1"/>
                        <a:pt x="0" y="1"/>
                      </a:cubicBezTo>
                      <a:cubicBezTo>
                        <a:pt x="0" y="10"/>
                        <a:pt x="0" y="10"/>
                        <a:pt x="0" y="10"/>
                      </a:cubicBezTo>
                      <a:cubicBezTo>
                        <a:pt x="0" y="10"/>
                        <a:pt x="1" y="11"/>
                        <a:pt x="1" y="11"/>
                      </a:cubicBezTo>
                      <a:close/>
                      <a:moveTo>
                        <a:pt x="3" y="3"/>
                      </a:moveTo>
                      <a:cubicBezTo>
                        <a:pt x="8" y="3"/>
                        <a:pt x="8" y="3"/>
                        <a:pt x="8" y="3"/>
                      </a:cubicBezTo>
                      <a:cubicBezTo>
                        <a:pt x="8" y="9"/>
                        <a:pt x="8" y="9"/>
                        <a:pt x="8" y="9"/>
                      </a:cubicBezTo>
                      <a:cubicBezTo>
                        <a:pt x="3" y="9"/>
                        <a:pt x="3" y="9"/>
                        <a:pt x="3" y="9"/>
                      </a:cubicBez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95" name="Freeform 211"/>
                <p:cNvSpPr>
                  <a:spLocks noEditPoints="1"/>
                </p:cNvSpPr>
                <p:nvPr/>
              </p:nvSpPr>
              <p:spPr bwMode="auto">
                <a:xfrm>
                  <a:off x="17396209" y="11936358"/>
                  <a:ext cx="95250" cy="104775"/>
                </a:xfrm>
                <a:custGeom>
                  <a:avLst/>
                  <a:gdLst>
                    <a:gd name="T0" fmla="*/ 1 w 10"/>
                    <a:gd name="T1" fmla="*/ 11 h 11"/>
                    <a:gd name="T2" fmla="*/ 9 w 10"/>
                    <a:gd name="T3" fmla="*/ 11 h 11"/>
                    <a:gd name="T4" fmla="*/ 10 w 10"/>
                    <a:gd name="T5" fmla="*/ 10 h 11"/>
                    <a:gd name="T6" fmla="*/ 10 w 10"/>
                    <a:gd name="T7" fmla="*/ 1 h 11"/>
                    <a:gd name="T8" fmla="*/ 9 w 10"/>
                    <a:gd name="T9" fmla="*/ 0 h 11"/>
                    <a:gd name="T10" fmla="*/ 1 w 10"/>
                    <a:gd name="T11" fmla="*/ 0 h 11"/>
                    <a:gd name="T12" fmla="*/ 0 w 10"/>
                    <a:gd name="T13" fmla="*/ 1 h 11"/>
                    <a:gd name="T14" fmla="*/ 0 w 10"/>
                    <a:gd name="T15" fmla="*/ 10 h 11"/>
                    <a:gd name="T16" fmla="*/ 1 w 10"/>
                    <a:gd name="T17" fmla="*/ 11 h 11"/>
                    <a:gd name="T18" fmla="*/ 2 w 10"/>
                    <a:gd name="T19" fmla="*/ 3 h 11"/>
                    <a:gd name="T20" fmla="*/ 8 w 10"/>
                    <a:gd name="T21" fmla="*/ 3 h 11"/>
                    <a:gd name="T22" fmla="*/ 8 w 10"/>
                    <a:gd name="T23" fmla="*/ 9 h 11"/>
                    <a:gd name="T24" fmla="*/ 2 w 10"/>
                    <a:gd name="T25" fmla="*/ 9 h 11"/>
                    <a:gd name="T26" fmla="*/ 2 w 10"/>
                    <a:gd name="T2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1">
                      <a:moveTo>
                        <a:pt x="1" y="11"/>
                      </a:moveTo>
                      <a:cubicBezTo>
                        <a:pt x="9" y="11"/>
                        <a:pt x="9" y="11"/>
                        <a:pt x="9" y="11"/>
                      </a:cubicBezTo>
                      <a:cubicBezTo>
                        <a:pt x="10" y="11"/>
                        <a:pt x="10" y="10"/>
                        <a:pt x="10" y="10"/>
                      </a:cubicBezTo>
                      <a:cubicBezTo>
                        <a:pt x="10" y="1"/>
                        <a:pt x="10" y="1"/>
                        <a:pt x="10" y="1"/>
                      </a:cubicBezTo>
                      <a:cubicBezTo>
                        <a:pt x="10" y="1"/>
                        <a:pt x="10" y="0"/>
                        <a:pt x="9" y="0"/>
                      </a:cubicBezTo>
                      <a:cubicBezTo>
                        <a:pt x="1" y="0"/>
                        <a:pt x="1" y="0"/>
                        <a:pt x="1" y="0"/>
                      </a:cubicBezTo>
                      <a:cubicBezTo>
                        <a:pt x="0" y="0"/>
                        <a:pt x="0" y="1"/>
                        <a:pt x="0" y="1"/>
                      </a:cubicBezTo>
                      <a:cubicBezTo>
                        <a:pt x="0" y="10"/>
                        <a:pt x="0" y="10"/>
                        <a:pt x="0" y="10"/>
                      </a:cubicBezTo>
                      <a:cubicBezTo>
                        <a:pt x="0" y="10"/>
                        <a:pt x="0" y="11"/>
                        <a:pt x="1" y="11"/>
                      </a:cubicBezTo>
                      <a:close/>
                      <a:moveTo>
                        <a:pt x="2" y="3"/>
                      </a:moveTo>
                      <a:cubicBezTo>
                        <a:pt x="8" y="3"/>
                        <a:pt x="8" y="3"/>
                        <a:pt x="8" y="3"/>
                      </a:cubicBezTo>
                      <a:cubicBezTo>
                        <a:pt x="8" y="9"/>
                        <a:pt x="8" y="9"/>
                        <a:pt x="8" y="9"/>
                      </a:cubicBezTo>
                      <a:cubicBezTo>
                        <a:pt x="2" y="9"/>
                        <a:pt x="2" y="9"/>
                        <a:pt x="2" y="9"/>
                      </a:cubicBez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96" name="Freeform 212"/>
                <p:cNvSpPr>
                  <a:spLocks noEditPoints="1"/>
                </p:cNvSpPr>
                <p:nvPr/>
              </p:nvSpPr>
              <p:spPr bwMode="auto">
                <a:xfrm>
                  <a:off x="17529559" y="11936358"/>
                  <a:ext cx="104775" cy="104775"/>
                </a:xfrm>
                <a:custGeom>
                  <a:avLst/>
                  <a:gdLst>
                    <a:gd name="T0" fmla="*/ 2 w 11"/>
                    <a:gd name="T1" fmla="*/ 11 h 11"/>
                    <a:gd name="T2" fmla="*/ 10 w 11"/>
                    <a:gd name="T3" fmla="*/ 11 h 11"/>
                    <a:gd name="T4" fmla="*/ 11 w 11"/>
                    <a:gd name="T5" fmla="*/ 10 h 11"/>
                    <a:gd name="T6" fmla="*/ 11 w 11"/>
                    <a:gd name="T7" fmla="*/ 1 h 11"/>
                    <a:gd name="T8" fmla="*/ 10 w 11"/>
                    <a:gd name="T9" fmla="*/ 0 h 11"/>
                    <a:gd name="T10" fmla="*/ 2 w 11"/>
                    <a:gd name="T11" fmla="*/ 0 h 11"/>
                    <a:gd name="T12" fmla="*/ 0 w 11"/>
                    <a:gd name="T13" fmla="*/ 1 h 11"/>
                    <a:gd name="T14" fmla="*/ 0 w 11"/>
                    <a:gd name="T15" fmla="*/ 10 h 11"/>
                    <a:gd name="T16" fmla="*/ 2 w 11"/>
                    <a:gd name="T17" fmla="*/ 11 h 11"/>
                    <a:gd name="T18" fmla="*/ 3 w 11"/>
                    <a:gd name="T19" fmla="*/ 3 h 11"/>
                    <a:gd name="T20" fmla="*/ 9 w 11"/>
                    <a:gd name="T21" fmla="*/ 3 h 11"/>
                    <a:gd name="T22" fmla="*/ 9 w 11"/>
                    <a:gd name="T23" fmla="*/ 9 h 11"/>
                    <a:gd name="T24" fmla="*/ 3 w 11"/>
                    <a:gd name="T25" fmla="*/ 9 h 11"/>
                    <a:gd name="T26" fmla="*/ 3 w 11"/>
                    <a:gd name="T2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2" y="11"/>
                      </a:moveTo>
                      <a:cubicBezTo>
                        <a:pt x="10" y="11"/>
                        <a:pt x="10" y="11"/>
                        <a:pt x="10" y="11"/>
                      </a:cubicBezTo>
                      <a:cubicBezTo>
                        <a:pt x="10" y="11"/>
                        <a:pt x="11" y="10"/>
                        <a:pt x="11" y="10"/>
                      </a:cubicBezTo>
                      <a:cubicBezTo>
                        <a:pt x="11" y="1"/>
                        <a:pt x="11" y="1"/>
                        <a:pt x="11" y="1"/>
                      </a:cubicBezTo>
                      <a:cubicBezTo>
                        <a:pt x="11" y="1"/>
                        <a:pt x="10" y="0"/>
                        <a:pt x="10" y="0"/>
                      </a:cubicBezTo>
                      <a:cubicBezTo>
                        <a:pt x="2" y="0"/>
                        <a:pt x="2" y="0"/>
                        <a:pt x="2" y="0"/>
                      </a:cubicBezTo>
                      <a:cubicBezTo>
                        <a:pt x="1" y="0"/>
                        <a:pt x="0" y="1"/>
                        <a:pt x="0" y="1"/>
                      </a:cubicBezTo>
                      <a:cubicBezTo>
                        <a:pt x="0" y="10"/>
                        <a:pt x="0" y="10"/>
                        <a:pt x="0" y="10"/>
                      </a:cubicBezTo>
                      <a:cubicBezTo>
                        <a:pt x="0" y="10"/>
                        <a:pt x="1" y="11"/>
                        <a:pt x="2" y="11"/>
                      </a:cubicBezTo>
                      <a:close/>
                      <a:moveTo>
                        <a:pt x="3" y="3"/>
                      </a:moveTo>
                      <a:cubicBezTo>
                        <a:pt x="9" y="3"/>
                        <a:pt x="9" y="3"/>
                        <a:pt x="9" y="3"/>
                      </a:cubicBezTo>
                      <a:cubicBezTo>
                        <a:pt x="9" y="9"/>
                        <a:pt x="9" y="9"/>
                        <a:pt x="9" y="9"/>
                      </a:cubicBezTo>
                      <a:cubicBezTo>
                        <a:pt x="3" y="9"/>
                        <a:pt x="3" y="9"/>
                        <a:pt x="3" y="9"/>
                      </a:cubicBez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97" name="Freeform 213"/>
                <p:cNvSpPr>
                  <a:spLocks noEditPoints="1"/>
                </p:cNvSpPr>
                <p:nvPr/>
              </p:nvSpPr>
              <p:spPr bwMode="auto">
                <a:xfrm>
                  <a:off x="17253334" y="11803008"/>
                  <a:ext cx="104775" cy="95250"/>
                </a:xfrm>
                <a:custGeom>
                  <a:avLst/>
                  <a:gdLst>
                    <a:gd name="T0" fmla="*/ 1 w 11"/>
                    <a:gd name="T1" fmla="*/ 10 h 10"/>
                    <a:gd name="T2" fmla="*/ 10 w 11"/>
                    <a:gd name="T3" fmla="*/ 10 h 10"/>
                    <a:gd name="T4" fmla="*/ 11 w 11"/>
                    <a:gd name="T5" fmla="*/ 9 h 10"/>
                    <a:gd name="T6" fmla="*/ 11 w 11"/>
                    <a:gd name="T7" fmla="*/ 1 h 10"/>
                    <a:gd name="T8" fmla="*/ 10 w 11"/>
                    <a:gd name="T9" fmla="*/ 0 h 10"/>
                    <a:gd name="T10" fmla="*/ 1 w 11"/>
                    <a:gd name="T11" fmla="*/ 0 h 10"/>
                    <a:gd name="T12" fmla="*/ 0 w 11"/>
                    <a:gd name="T13" fmla="*/ 1 h 10"/>
                    <a:gd name="T14" fmla="*/ 0 w 11"/>
                    <a:gd name="T15" fmla="*/ 9 h 10"/>
                    <a:gd name="T16" fmla="*/ 1 w 11"/>
                    <a:gd name="T17" fmla="*/ 10 h 10"/>
                    <a:gd name="T18" fmla="*/ 3 w 11"/>
                    <a:gd name="T19" fmla="*/ 2 h 10"/>
                    <a:gd name="T20" fmla="*/ 8 w 11"/>
                    <a:gd name="T21" fmla="*/ 2 h 10"/>
                    <a:gd name="T22" fmla="*/ 8 w 11"/>
                    <a:gd name="T23" fmla="*/ 8 h 10"/>
                    <a:gd name="T24" fmla="*/ 3 w 11"/>
                    <a:gd name="T25" fmla="*/ 8 h 10"/>
                    <a:gd name="T26" fmla="*/ 3 w 11"/>
                    <a:gd name="T27"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0">
                      <a:moveTo>
                        <a:pt x="1" y="10"/>
                      </a:moveTo>
                      <a:cubicBezTo>
                        <a:pt x="10" y="10"/>
                        <a:pt x="10" y="10"/>
                        <a:pt x="10" y="10"/>
                      </a:cubicBezTo>
                      <a:cubicBezTo>
                        <a:pt x="10" y="10"/>
                        <a:pt x="11" y="10"/>
                        <a:pt x="11" y="9"/>
                      </a:cubicBezTo>
                      <a:cubicBezTo>
                        <a:pt x="11" y="1"/>
                        <a:pt x="11" y="1"/>
                        <a:pt x="11" y="1"/>
                      </a:cubicBezTo>
                      <a:cubicBezTo>
                        <a:pt x="11" y="0"/>
                        <a:pt x="10" y="0"/>
                        <a:pt x="10" y="0"/>
                      </a:cubicBezTo>
                      <a:cubicBezTo>
                        <a:pt x="1" y="0"/>
                        <a:pt x="1" y="0"/>
                        <a:pt x="1" y="0"/>
                      </a:cubicBezTo>
                      <a:cubicBezTo>
                        <a:pt x="1" y="0"/>
                        <a:pt x="0" y="0"/>
                        <a:pt x="0" y="1"/>
                      </a:cubicBezTo>
                      <a:cubicBezTo>
                        <a:pt x="0" y="9"/>
                        <a:pt x="0" y="9"/>
                        <a:pt x="0" y="9"/>
                      </a:cubicBezTo>
                      <a:cubicBezTo>
                        <a:pt x="0" y="10"/>
                        <a:pt x="1" y="10"/>
                        <a:pt x="1" y="10"/>
                      </a:cubicBezTo>
                      <a:close/>
                      <a:moveTo>
                        <a:pt x="3" y="2"/>
                      </a:moveTo>
                      <a:cubicBezTo>
                        <a:pt x="8" y="2"/>
                        <a:pt x="8" y="2"/>
                        <a:pt x="8" y="2"/>
                      </a:cubicBezTo>
                      <a:cubicBezTo>
                        <a:pt x="8" y="8"/>
                        <a:pt x="8" y="8"/>
                        <a:pt x="8" y="8"/>
                      </a:cubicBezTo>
                      <a:cubicBezTo>
                        <a:pt x="3" y="8"/>
                        <a:pt x="3" y="8"/>
                        <a:pt x="3" y="8"/>
                      </a:cubicBez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98" name="Freeform 214"/>
                <p:cNvSpPr>
                  <a:spLocks noEditPoints="1"/>
                </p:cNvSpPr>
                <p:nvPr/>
              </p:nvSpPr>
              <p:spPr bwMode="auto">
                <a:xfrm>
                  <a:off x="17396209" y="11803008"/>
                  <a:ext cx="95250" cy="95250"/>
                </a:xfrm>
                <a:custGeom>
                  <a:avLst/>
                  <a:gdLst>
                    <a:gd name="T0" fmla="*/ 1 w 10"/>
                    <a:gd name="T1" fmla="*/ 10 h 10"/>
                    <a:gd name="T2" fmla="*/ 9 w 10"/>
                    <a:gd name="T3" fmla="*/ 10 h 10"/>
                    <a:gd name="T4" fmla="*/ 10 w 10"/>
                    <a:gd name="T5" fmla="*/ 9 h 10"/>
                    <a:gd name="T6" fmla="*/ 10 w 10"/>
                    <a:gd name="T7" fmla="*/ 1 h 10"/>
                    <a:gd name="T8" fmla="*/ 9 w 10"/>
                    <a:gd name="T9" fmla="*/ 0 h 10"/>
                    <a:gd name="T10" fmla="*/ 1 w 10"/>
                    <a:gd name="T11" fmla="*/ 0 h 10"/>
                    <a:gd name="T12" fmla="*/ 0 w 10"/>
                    <a:gd name="T13" fmla="*/ 1 h 10"/>
                    <a:gd name="T14" fmla="*/ 0 w 10"/>
                    <a:gd name="T15" fmla="*/ 9 h 10"/>
                    <a:gd name="T16" fmla="*/ 1 w 10"/>
                    <a:gd name="T17" fmla="*/ 10 h 10"/>
                    <a:gd name="T18" fmla="*/ 2 w 10"/>
                    <a:gd name="T19" fmla="*/ 2 h 10"/>
                    <a:gd name="T20" fmla="*/ 8 w 10"/>
                    <a:gd name="T21" fmla="*/ 2 h 10"/>
                    <a:gd name="T22" fmla="*/ 8 w 10"/>
                    <a:gd name="T23" fmla="*/ 8 h 10"/>
                    <a:gd name="T24" fmla="*/ 2 w 10"/>
                    <a:gd name="T25" fmla="*/ 8 h 10"/>
                    <a:gd name="T26" fmla="*/ 2 w 10"/>
                    <a:gd name="T27"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0">
                      <a:moveTo>
                        <a:pt x="1" y="10"/>
                      </a:moveTo>
                      <a:cubicBezTo>
                        <a:pt x="9" y="10"/>
                        <a:pt x="9" y="10"/>
                        <a:pt x="9" y="10"/>
                      </a:cubicBezTo>
                      <a:cubicBezTo>
                        <a:pt x="10" y="10"/>
                        <a:pt x="10" y="10"/>
                        <a:pt x="10" y="9"/>
                      </a:cubicBezTo>
                      <a:cubicBezTo>
                        <a:pt x="10" y="1"/>
                        <a:pt x="10" y="1"/>
                        <a:pt x="10" y="1"/>
                      </a:cubicBezTo>
                      <a:cubicBezTo>
                        <a:pt x="10" y="0"/>
                        <a:pt x="10" y="0"/>
                        <a:pt x="9" y="0"/>
                      </a:cubicBezTo>
                      <a:cubicBezTo>
                        <a:pt x="1" y="0"/>
                        <a:pt x="1" y="0"/>
                        <a:pt x="1" y="0"/>
                      </a:cubicBezTo>
                      <a:cubicBezTo>
                        <a:pt x="0" y="0"/>
                        <a:pt x="0" y="0"/>
                        <a:pt x="0" y="1"/>
                      </a:cubicBezTo>
                      <a:cubicBezTo>
                        <a:pt x="0" y="9"/>
                        <a:pt x="0" y="9"/>
                        <a:pt x="0" y="9"/>
                      </a:cubicBezTo>
                      <a:cubicBezTo>
                        <a:pt x="0" y="10"/>
                        <a:pt x="0" y="10"/>
                        <a:pt x="1" y="10"/>
                      </a:cubicBezTo>
                      <a:close/>
                      <a:moveTo>
                        <a:pt x="2" y="2"/>
                      </a:moveTo>
                      <a:cubicBezTo>
                        <a:pt x="8" y="2"/>
                        <a:pt x="8" y="2"/>
                        <a:pt x="8" y="2"/>
                      </a:cubicBezTo>
                      <a:cubicBezTo>
                        <a:pt x="8" y="8"/>
                        <a:pt x="8" y="8"/>
                        <a:pt x="8" y="8"/>
                      </a:cubicBezTo>
                      <a:cubicBezTo>
                        <a:pt x="2" y="8"/>
                        <a:pt x="2" y="8"/>
                        <a:pt x="2" y="8"/>
                      </a:cubicBez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99" name="Freeform 215"/>
                <p:cNvSpPr>
                  <a:spLocks noEditPoints="1"/>
                </p:cNvSpPr>
                <p:nvPr/>
              </p:nvSpPr>
              <p:spPr bwMode="auto">
                <a:xfrm>
                  <a:off x="17529559" y="11803008"/>
                  <a:ext cx="104775" cy="95250"/>
                </a:xfrm>
                <a:custGeom>
                  <a:avLst/>
                  <a:gdLst>
                    <a:gd name="T0" fmla="*/ 2 w 11"/>
                    <a:gd name="T1" fmla="*/ 10 h 10"/>
                    <a:gd name="T2" fmla="*/ 10 w 11"/>
                    <a:gd name="T3" fmla="*/ 10 h 10"/>
                    <a:gd name="T4" fmla="*/ 11 w 11"/>
                    <a:gd name="T5" fmla="*/ 9 h 10"/>
                    <a:gd name="T6" fmla="*/ 11 w 11"/>
                    <a:gd name="T7" fmla="*/ 1 h 10"/>
                    <a:gd name="T8" fmla="*/ 10 w 11"/>
                    <a:gd name="T9" fmla="*/ 0 h 10"/>
                    <a:gd name="T10" fmla="*/ 2 w 11"/>
                    <a:gd name="T11" fmla="*/ 0 h 10"/>
                    <a:gd name="T12" fmla="*/ 0 w 11"/>
                    <a:gd name="T13" fmla="*/ 1 h 10"/>
                    <a:gd name="T14" fmla="*/ 0 w 11"/>
                    <a:gd name="T15" fmla="*/ 9 h 10"/>
                    <a:gd name="T16" fmla="*/ 2 w 11"/>
                    <a:gd name="T17" fmla="*/ 10 h 10"/>
                    <a:gd name="T18" fmla="*/ 3 w 11"/>
                    <a:gd name="T19" fmla="*/ 2 h 10"/>
                    <a:gd name="T20" fmla="*/ 9 w 11"/>
                    <a:gd name="T21" fmla="*/ 2 h 10"/>
                    <a:gd name="T22" fmla="*/ 9 w 11"/>
                    <a:gd name="T23" fmla="*/ 8 h 10"/>
                    <a:gd name="T24" fmla="*/ 3 w 11"/>
                    <a:gd name="T25" fmla="*/ 8 h 10"/>
                    <a:gd name="T26" fmla="*/ 3 w 11"/>
                    <a:gd name="T27"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0">
                      <a:moveTo>
                        <a:pt x="2" y="10"/>
                      </a:moveTo>
                      <a:cubicBezTo>
                        <a:pt x="10" y="10"/>
                        <a:pt x="10" y="10"/>
                        <a:pt x="10" y="10"/>
                      </a:cubicBezTo>
                      <a:cubicBezTo>
                        <a:pt x="10" y="10"/>
                        <a:pt x="11" y="10"/>
                        <a:pt x="11" y="9"/>
                      </a:cubicBezTo>
                      <a:cubicBezTo>
                        <a:pt x="11" y="1"/>
                        <a:pt x="11" y="1"/>
                        <a:pt x="11" y="1"/>
                      </a:cubicBezTo>
                      <a:cubicBezTo>
                        <a:pt x="11" y="0"/>
                        <a:pt x="10" y="0"/>
                        <a:pt x="10" y="0"/>
                      </a:cubicBezTo>
                      <a:cubicBezTo>
                        <a:pt x="2" y="0"/>
                        <a:pt x="2" y="0"/>
                        <a:pt x="2" y="0"/>
                      </a:cubicBezTo>
                      <a:cubicBezTo>
                        <a:pt x="1" y="0"/>
                        <a:pt x="0" y="0"/>
                        <a:pt x="0" y="1"/>
                      </a:cubicBezTo>
                      <a:cubicBezTo>
                        <a:pt x="0" y="9"/>
                        <a:pt x="0" y="9"/>
                        <a:pt x="0" y="9"/>
                      </a:cubicBezTo>
                      <a:cubicBezTo>
                        <a:pt x="0" y="10"/>
                        <a:pt x="1" y="10"/>
                        <a:pt x="2" y="10"/>
                      </a:cubicBezTo>
                      <a:close/>
                      <a:moveTo>
                        <a:pt x="3" y="2"/>
                      </a:moveTo>
                      <a:cubicBezTo>
                        <a:pt x="9" y="2"/>
                        <a:pt x="9" y="2"/>
                        <a:pt x="9" y="2"/>
                      </a:cubicBezTo>
                      <a:cubicBezTo>
                        <a:pt x="9" y="8"/>
                        <a:pt x="9" y="8"/>
                        <a:pt x="9" y="8"/>
                      </a:cubicBezTo>
                      <a:cubicBezTo>
                        <a:pt x="3" y="8"/>
                        <a:pt x="3" y="8"/>
                        <a:pt x="3" y="8"/>
                      </a:cubicBez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grpSp>
        <p:grpSp>
          <p:nvGrpSpPr>
            <p:cNvPr id="100" name="Group 99"/>
            <p:cNvGrpSpPr/>
            <p:nvPr/>
          </p:nvGrpSpPr>
          <p:grpSpPr>
            <a:xfrm>
              <a:off x="19381560" y="10416041"/>
              <a:ext cx="2309359" cy="2309359"/>
              <a:chOff x="5684837" y="8229600"/>
              <a:chExt cx="5452844" cy="5452844"/>
            </a:xfrm>
          </p:grpSpPr>
          <p:pic>
            <p:nvPicPr>
              <p:cNvPr id="101" name="Picture 10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84837" y="8229600"/>
                <a:ext cx="5452844" cy="5452844"/>
              </a:xfrm>
              <a:prstGeom prst="rect">
                <a:avLst/>
              </a:prstGeom>
            </p:spPr>
          </p:pic>
          <p:sp>
            <p:nvSpPr>
              <p:cNvPr id="102" name="Rectangle 139"/>
              <p:cNvSpPr/>
              <p:nvPr/>
            </p:nvSpPr>
            <p:spPr>
              <a:xfrm>
                <a:off x="6974600" y="8995646"/>
                <a:ext cx="3019661" cy="302044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p>
            </p:txBody>
          </p:sp>
          <p:sp>
            <p:nvSpPr>
              <p:cNvPr id="103" name="Freeform 102"/>
              <p:cNvSpPr>
                <a:spLocks noEditPoints="1"/>
              </p:cNvSpPr>
              <p:nvPr/>
            </p:nvSpPr>
            <p:spPr bwMode="auto">
              <a:xfrm>
                <a:off x="7782973" y="9762392"/>
                <a:ext cx="1483264" cy="1372573"/>
              </a:xfrm>
              <a:custGeom>
                <a:avLst/>
                <a:gdLst>
                  <a:gd name="T0" fmla="*/ 59 w 67"/>
                  <a:gd name="T1" fmla="*/ 44 h 62"/>
                  <a:gd name="T2" fmla="*/ 59 w 67"/>
                  <a:gd name="T3" fmla="*/ 35 h 62"/>
                  <a:gd name="T4" fmla="*/ 58 w 67"/>
                  <a:gd name="T5" fmla="*/ 33 h 62"/>
                  <a:gd name="T6" fmla="*/ 53 w 67"/>
                  <a:gd name="T7" fmla="*/ 33 h 62"/>
                  <a:gd name="T8" fmla="*/ 50 w 67"/>
                  <a:gd name="T9" fmla="*/ 33 h 62"/>
                  <a:gd name="T10" fmla="*/ 35 w 67"/>
                  <a:gd name="T11" fmla="*/ 33 h 62"/>
                  <a:gd name="T12" fmla="*/ 35 w 67"/>
                  <a:gd name="T13" fmla="*/ 19 h 62"/>
                  <a:gd name="T14" fmla="*/ 43 w 67"/>
                  <a:gd name="T15" fmla="*/ 10 h 62"/>
                  <a:gd name="T16" fmla="*/ 34 w 67"/>
                  <a:gd name="T17" fmla="*/ 0 h 62"/>
                  <a:gd name="T18" fmla="*/ 24 w 67"/>
                  <a:gd name="T19" fmla="*/ 10 h 62"/>
                  <a:gd name="T20" fmla="*/ 32 w 67"/>
                  <a:gd name="T21" fmla="*/ 19 h 62"/>
                  <a:gd name="T22" fmla="*/ 32 w 67"/>
                  <a:gd name="T23" fmla="*/ 33 h 62"/>
                  <a:gd name="T24" fmla="*/ 10 w 67"/>
                  <a:gd name="T25" fmla="*/ 33 h 62"/>
                  <a:gd name="T26" fmla="*/ 8 w 67"/>
                  <a:gd name="T27" fmla="*/ 35 h 62"/>
                  <a:gd name="T28" fmla="*/ 8 w 67"/>
                  <a:gd name="T29" fmla="*/ 44 h 62"/>
                  <a:gd name="T30" fmla="*/ 0 w 67"/>
                  <a:gd name="T31" fmla="*/ 53 h 62"/>
                  <a:gd name="T32" fmla="*/ 10 w 67"/>
                  <a:gd name="T33" fmla="*/ 62 h 62"/>
                  <a:gd name="T34" fmla="*/ 19 w 67"/>
                  <a:gd name="T35" fmla="*/ 53 h 62"/>
                  <a:gd name="T36" fmla="*/ 11 w 67"/>
                  <a:gd name="T37" fmla="*/ 44 h 62"/>
                  <a:gd name="T38" fmla="*/ 11 w 67"/>
                  <a:gd name="T39" fmla="*/ 36 h 62"/>
                  <a:gd name="T40" fmla="*/ 32 w 67"/>
                  <a:gd name="T41" fmla="*/ 36 h 62"/>
                  <a:gd name="T42" fmla="*/ 32 w 67"/>
                  <a:gd name="T43" fmla="*/ 44 h 62"/>
                  <a:gd name="T44" fmla="*/ 24 w 67"/>
                  <a:gd name="T45" fmla="*/ 53 h 62"/>
                  <a:gd name="T46" fmla="*/ 34 w 67"/>
                  <a:gd name="T47" fmla="*/ 62 h 62"/>
                  <a:gd name="T48" fmla="*/ 43 w 67"/>
                  <a:gd name="T49" fmla="*/ 53 h 62"/>
                  <a:gd name="T50" fmla="*/ 35 w 67"/>
                  <a:gd name="T51" fmla="*/ 44 h 62"/>
                  <a:gd name="T52" fmla="*/ 35 w 67"/>
                  <a:gd name="T53" fmla="*/ 36 h 62"/>
                  <a:gd name="T54" fmla="*/ 50 w 67"/>
                  <a:gd name="T55" fmla="*/ 36 h 62"/>
                  <a:gd name="T56" fmla="*/ 53 w 67"/>
                  <a:gd name="T57" fmla="*/ 36 h 62"/>
                  <a:gd name="T58" fmla="*/ 56 w 67"/>
                  <a:gd name="T59" fmla="*/ 36 h 62"/>
                  <a:gd name="T60" fmla="*/ 56 w 67"/>
                  <a:gd name="T61" fmla="*/ 44 h 62"/>
                  <a:gd name="T62" fmla="*/ 48 w 67"/>
                  <a:gd name="T63" fmla="*/ 53 h 62"/>
                  <a:gd name="T64" fmla="*/ 58 w 67"/>
                  <a:gd name="T65" fmla="*/ 62 h 62"/>
                  <a:gd name="T66" fmla="*/ 67 w 67"/>
                  <a:gd name="T67" fmla="*/ 53 h 62"/>
                  <a:gd name="T68" fmla="*/ 59 w 67"/>
                  <a:gd name="T69" fmla="*/ 44 h 62"/>
                  <a:gd name="T70" fmla="*/ 28 w 67"/>
                  <a:gd name="T71" fmla="*/ 10 h 62"/>
                  <a:gd name="T72" fmla="*/ 34 w 67"/>
                  <a:gd name="T73" fmla="*/ 4 h 62"/>
                  <a:gd name="T74" fmla="*/ 39 w 67"/>
                  <a:gd name="T75" fmla="*/ 10 h 62"/>
                  <a:gd name="T76" fmla="*/ 34 w 67"/>
                  <a:gd name="T77" fmla="*/ 15 h 62"/>
                  <a:gd name="T78" fmla="*/ 28 w 67"/>
                  <a:gd name="T79" fmla="*/ 10 h 62"/>
                  <a:gd name="T80" fmla="*/ 15 w 67"/>
                  <a:gd name="T81" fmla="*/ 53 h 62"/>
                  <a:gd name="T82" fmla="*/ 10 w 67"/>
                  <a:gd name="T83" fmla="*/ 58 h 62"/>
                  <a:gd name="T84" fmla="*/ 4 w 67"/>
                  <a:gd name="T85" fmla="*/ 53 h 62"/>
                  <a:gd name="T86" fmla="*/ 10 w 67"/>
                  <a:gd name="T87" fmla="*/ 47 h 62"/>
                  <a:gd name="T88" fmla="*/ 15 w 67"/>
                  <a:gd name="T89" fmla="*/ 53 h 62"/>
                  <a:gd name="T90" fmla="*/ 39 w 67"/>
                  <a:gd name="T91" fmla="*/ 53 h 62"/>
                  <a:gd name="T92" fmla="*/ 34 w 67"/>
                  <a:gd name="T93" fmla="*/ 58 h 62"/>
                  <a:gd name="T94" fmla="*/ 28 w 67"/>
                  <a:gd name="T95" fmla="*/ 53 h 62"/>
                  <a:gd name="T96" fmla="*/ 34 w 67"/>
                  <a:gd name="T97" fmla="*/ 47 h 62"/>
                  <a:gd name="T98" fmla="*/ 39 w 67"/>
                  <a:gd name="T99" fmla="*/ 53 h 62"/>
                  <a:gd name="T100" fmla="*/ 58 w 67"/>
                  <a:gd name="T101" fmla="*/ 58 h 62"/>
                  <a:gd name="T102" fmla="*/ 52 w 67"/>
                  <a:gd name="T103" fmla="*/ 53 h 62"/>
                  <a:gd name="T104" fmla="*/ 58 w 67"/>
                  <a:gd name="T105" fmla="*/ 47 h 62"/>
                  <a:gd name="T106" fmla="*/ 63 w 67"/>
                  <a:gd name="T107" fmla="*/ 53 h 62"/>
                  <a:gd name="T108" fmla="*/ 58 w 67"/>
                  <a:gd name="T109" fmla="*/ 5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7" h="62">
                    <a:moveTo>
                      <a:pt x="59" y="44"/>
                    </a:moveTo>
                    <a:cubicBezTo>
                      <a:pt x="59" y="35"/>
                      <a:pt x="59" y="35"/>
                      <a:pt x="59" y="35"/>
                    </a:cubicBezTo>
                    <a:cubicBezTo>
                      <a:pt x="59" y="34"/>
                      <a:pt x="59" y="33"/>
                      <a:pt x="58" y="33"/>
                    </a:cubicBezTo>
                    <a:cubicBezTo>
                      <a:pt x="53" y="33"/>
                      <a:pt x="53" y="33"/>
                      <a:pt x="53" y="33"/>
                    </a:cubicBezTo>
                    <a:cubicBezTo>
                      <a:pt x="50" y="33"/>
                      <a:pt x="50" y="33"/>
                      <a:pt x="50" y="33"/>
                    </a:cubicBezTo>
                    <a:cubicBezTo>
                      <a:pt x="35" y="33"/>
                      <a:pt x="35" y="33"/>
                      <a:pt x="35" y="33"/>
                    </a:cubicBezTo>
                    <a:cubicBezTo>
                      <a:pt x="35" y="19"/>
                      <a:pt x="35" y="19"/>
                      <a:pt x="35" y="19"/>
                    </a:cubicBezTo>
                    <a:cubicBezTo>
                      <a:pt x="40" y="18"/>
                      <a:pt x="43" y="14"/>
                      <a:pt x="43" y="10"/>
                    </a:cubicBezTo>
                    <a:cubicBezTo>
                      <a:pt x="43" y="4"/>
                      <a:pt x="39" y="0"/>
                      <a:pt x="34" y="0"/>
                    </a:cubicBezTo>
                    <a:cubicBezTo>
                      <a:pt x="29" y="0"/>
                      <a:pt x="24" y="4"/>
                      <a:pt x="24" y="10"/>
                    </a:cubicBezTo>
                    <a:cubicBezTo>
                      <a:pt x="24" y="14"/>
                      <a:pt x="28" y="18"/>
                      <a:pt x="32" y="19"/>
                    </a:cubicBezTo>
                    <a:cubicBezTo>
                      <a:pt x="32" y="33"/>
                      <a:pt x="32" y="33"/>
                      <a:pt x="32" y="33"/>
                    </a:cubicBezTo>
                    <a:cubicBezTo>
                      <a:pt x="10" y="33"/>
                      <a:pt x="10" y="33"/>
                      <a:pt x="10" y="33"/>
                    </a:cubicBezTo>
                    <a:cubicBezTo>
                      <a:pt x="9" y="33"/>
                      <a:pt x="8" y="34"/>
                      <a:pt x="8" y="35"/>
                    </a:cubicBezTo>
                    <a:cubicBezTo>
                      <a:pt x="8" y="44"/>
                      <a:pt x="8" y="44"/>
                      <a:pt x="8" y="44"/>
                    </a:cubicBezTo>
                    <a:cubicBezTo>
                      <a:pt x="4" y="44"/>
                      <a:pt x="0" y="48"/>
                      <a:pt x="0" y="53"/>
                    </a:cubicBezTo>
                    <a:cubicBezTo>
                      <a:pt x="0" y="58"/>
                      <a:pt x="4" y="62"/>
                      <a:pt x="10" y="62"/>
                    </a:cubicBezTo>
                    <a:cubicBezTo>
                      <a:pt x="15" y="62"/>
                      <a:pt x="19" y="58"/>
                      <a:pt x="19" y="53"/>
                    </a:cubicBezTo>
                    <a:cubicBezTo>
                      <a:pt x="19" y="48"/>
                      <a:pt x="16" y="44"/>
                      <a:pt x="11" y="44"/>
                    </a:cubicBezTo>
                    <a:cubicBezTo>
                      <a:pt x="11" y="36"/>
                      <a:pt x="11" y="36"/>
                      <a:pt x="11" y="36"/>
                    </a:cubicBezTo>
                    <a:cubicBezTo>
                      <a:pt x="32" y="36"/>
                      <a:pt x="32" y="36"/>
                      <a:pt x="32" y="36"/>
                    </a:cubicBezTo>
                    <a:cubicBezTo>
                      <a:pt x="32" y="44"/>
                      <a:pt x="32" y="44"/>
                      <a:pt x="32" y="44"/>
                    </a:cubicBezTo>
                    <a:cubicBezTo>
                      <a:pt x="28" y="44"/>
                      <a:pt x="24" y="48"/>
                      <a:pt x="24" y="53"/>
                    </a:cubicBezTo>
                    <a:cubicBezTo>
                      <a:pt x="24" y="58"/>
                      <a:pt x="29" y="62"/>
                      <a:pt x="34" y="62"/>
                    </a:cubicBezTo>
                    <a:cubicBezTo>
                      <a:pt x="39" y="62"/>
                      <a:pt x="43" y="58"/>
                      <a:pt x="43" y="53"/>
                    </a:cubicBezTo>
                    <a:cubicBezTo>
                      <a:pt x="43" y="48"/>
                      <a:pt x="40" y="44"/>
                      <a:pt x="35" y="44"/>
                    </a:cubicBezTo>
                    <a:cubicBezTo>
                      <a:pt x="35" y="36"/>
                      <a:pt x="35" y="36"/>
                      <a:pt x="35" y="36"/>
                    </a:cubicBezTo>
                    <a:cubicBezTo>
                      <a:pt x="50" y="36"/>
                      <a:pt x="50" y="36"/>
                      <a:pt x="50" y="36"/>
                    </a:cubicBezTo>
                    <a:cubicBezTo>
                      <a:pt x="53" y="36"/>
                      <a:pt x="53" y="36"/>
                      <a:pt x="53" y="36"/>
                    </a:cubicBezTo>
                    <a:cubicBezTo>
                      <a:pt x="56" y="36"/>
                      <a:pt x="56" y="36"/>
                      <a:pt x="56" y="36"/>
                    </a:cubicBezTo>
                    <a:cubicBezTo>
                      <a:pt x="56" y="44"/>
                      <a:pt x="56" y="44"/>
                      <a:pt x="56" y="44"/>
                    </a:cubicBezTo>
                    <a:cubicBezTo>
                      <a:pt x="52" y="44"/>
                      <a:pt x="48" y="48"/>
                      <a:pt x="48" y="53"/>
                    </a:cubicBezTo>
                    <a:cubicBezTo>
                      <a:pt x="48" y="58"/>
                      <a:pt x="53" y="62"/>
                      <a:pt x="58" y="62"/>
                    </a:cubicBezTo>
                    <a:cubicBezTo>
                      <a:pt x="63" y="62"/>
                      <a:pt x="67" y="58"/>
                      <a:pt x="67" y="53"/>
                    </a:cubicBezTo>
                    <a:cubicBezTo>
                      <a:pt x="67" y="48"/>
                      <a:pt x="64" y="44"/>
                      <a:pt x="59" y="44"/>
                    </a:cubicBezTo>
                    <a:close/>
                    <a:moveTo>
                      <a:pt x="28" y="10"/>
                    </a:moveTo>
                    <a:cubicBezTo>
                      <a:pt x="28" y="6"/>
                      <a:pt x="31" y="4"/>
                      <a:pt x="34" y="4"/>
                    </a:cubicBezTo>
                    <a:cubicBezTo>
                      <a:pt x="37" y="4"/>
                      <a:pt x="39" y="6"/>
                      <a:pt x="39" y="10"/>
                    </a:cubicBezTo>
                    <a:cubicBezTo>
                      <a:pt x="39" y="13"/>
                      <a:pt x="37" y="15"/>
                      <a:pt x="34" y="15"/>
                    </a:cubicBezTo>
                    <a:cubicBezTo>
                      <a:pt x="31" y="15"/>
                      <a:pt x="28" y="13"/>
                      <a:pt x="28" y="10"/>
                    </a:cubicBezTo>
                    <a:close/>
                    <a:moveTo>
                      <a:pt x="15" y="53"/>
                    </a:moveTo>
                    <a:cubicBezTo>
                      <a:pt x="15" y="56"/>
                      <a:pt x="13" y="58"/>
                      <a:pt x="10" y="58"/>
                    </a:cubicBezTo>
                    <a:cubicBezTo>
                      <a:pt x="6" y="58"/>
                      <a:pt x="4" y="56"/>
                      <a:pt x="4" y="53"/>
                    </a:cubicBezTo>
                    <a:cubicBezTo>
                      <a:pt x="4" y="50"/>
                      <a:pt x="6" y="47"/>
                      <a:pt x="10" y="47"/>
                    </a:cubicBezTo>
                    <a:cubicBezTo>
                      <a:pt x="13" y="47"/>
                      <a:pt x="15" y="50"/>
                      <a:pt x="15" y="53"/>
                    </a:cubicBezTo>
                    <a:close/>
                    <a:moveTo>
                      <a:pt x="39" y="53"/>
                    </a:moveTo>
                    <a:cubicBezTo>
                      <a:pt x="39" y="56"/>
                      <a:pt x="37" y="58"/>
                      <a:pt x="34" y="58"/>
                    </a:cubicBezTo>
                    <a:cubicBezTo>
                      <a:pt x="31" y="58"/>
                      <a:pt x="28" y="56"/>
                      <a:pt x="28" y="53"/>
                    </a:cubicBezTo>
                    <a:cubicBezTo>
                      <a:pt x="28" y="50"/>
                      <a:pt x="31" y="47"/>
                      <a:pt x="34" y="47"/>
                    </a:cubicBezTo>
                    <a:cubicBezTo>
                      <a:pt x="37" y="47"/>
                      <a:pt x="39" y="50"/>
                      <a:pt x="39" y="53"/>
                    </a:cubicBezTo>
                    <a:close/>
                    <a:moveTo>
                      <a:pt x="58" y="58"/>
                    </a:moveTo>
                    <a:cubicBezTo>
                      <a:pt x="55" y="58"/>
                      <a:pt x="52" y="56"/>
                      <a:pt x="52" y="53"/>
                    </a:cubicBezTo>
                    <a:cubicBezTo>
                      <a:pt x="52" y="50"/>
                      <a:pt x="55" y="47"/>
                      <a:pt x="58" y="47"/>
                    </a:cubicBezTo>
                    <a:cubicBezTo>
                      <a:pt x="61" y="47"/>
                      <a:pt x="63" y="50"/>
                      <a:pt x="63" y="53"/>
                    </a:cubicBezTo>
                    <a:cubicBezTo>
                      <a:pt x="63" y="56"/>
                      <a:pt x="61" y="58"/>
                      <a:pt x="58" y="5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h-TH"/>
              </a:p>
            </p:txBody>
          </p:sp>
        </p:grpSp>
        <p:grpSp>
          <p:nvGrpSpPr>
            <p:cNvPr id="104" name="Group 103"/>
            <p:cNvGrpSpPr/>
            <p:nvPr/>
          </p:nvGrpSpPr>
          <p:grpSpPr>
            <a:xfrm>
              <a:off x="19434401" y="8484954"/>
              <a:ext cx="2309359" cy="2309359"/>
              <a:chOff x="24266" y="8229600"/>
              <a:chExt cx="5452844" cy="5452844"/>
            </a:xfrm>
          </p:grpSpPr>
          <p:pic>
            <p:nvPicPr>
              <p:cNvPr id="105" name="Picture 10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266" y="8229600"/>
                <a:ext cx="5452844" cy="5452844"/>
              </a:xfrm>
              <a:prstGeom prst="rect">
                <a:avLst/>
              </a:prstGeom>
            </p:spPr>
          </p:pic>
          <p:sp>
            <p:nvSpPr>
              <p:cNvPr id="106" name="Rectangle 139"/>
              <p:cNvSpPr/>
              <p:nvPr/>
            </p:nvSpPr>
            <p:spPr>
              <a:xfrm>
                <a:off x="1314029" y="8995646"/>
                <a:ext cx="3019661" cy="302044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p>
            </p:txBody>
          </p:sp>
          <p:sp>
            <p:nvSpPr>
              <p:cNvPr id="107" name="Freeform 191"/>
              <p:cNvSpPr>
                <a:spLocks noEditPoints="1"/>
              </p:cNvSpPr>
              <p:nvPr/>
            </p:nvSpPr>
            <p:spPr bwMode="auto">
              <a:xfrm>
                <a:off x="2213156" y="9905028"/>
                <a:ext cx="1261881" cy="1372572"/>
              </a:xfrm>
              <a:custGeom>
                <a:avLst/>
                <a:gdLst>
                  <a:gd name="T0" fmla="*/ 34 w 57"/>
                  <a:gd name="T1" fmla="*/ 0 h 62"/>
                  <a:gd name="T2" fmla="*/ 32 w 57"/>
                  <a:gd name="T3" fmla="*/ 10 h 62"/>
                  <a:gd name="T4" fmla="*/ 30 w 57"/>
                  <a:gd name="T5" fmla="*/ 25 h 62"/>
                  <a:gd name="T6" fmla="*/ 28 w 57"/>
                  <a:gd name="T7" fmla="*/ 25 h 62"/>
                  <a:gd name="T8" fmla="*/ 24 w 57"/>
                  <a:gd name="T9" fmla="*/ 25 h 62"/>
                  <a:gd name="T10" fmla="*/ 24 w 57"/>
                  <a:gd name="T11" fmla="*/ 2 h 62"/>
                  <a:gd name="T12" fmla="*/ 1 w 57"/>
                  <a:gd name="T13" fmla="*/ 0 h 62"/>
                  <a:gd name="T14" fmla="*/ 0 w 57"/>
                  <a:gd name="T15" fmla="*/ 10 h 62"/>
                  <a:gd name="T16" fmla="*/ 0 w 57"/>
                  <a:gd name="T17" fmla="*/ 28 h 62"/>
                  <a:gd name="T18" fmla="*/ 8 w 57"/>
                  <a:gd name="T19" fmla="*/ 60 h 62"/>
                  <a:gd name="T20" fmla="*/ 27 w 57"/>
                  <a:gd name="T21" fmla="*/ 62 h 62"/>
                  <a:gd name="T22" fmla="*/ 30 w 57"/>
                  <a:gd name="T23" fmla="*/ 62 h 62"/>
                  <a:gd name="T24" fmla="*/ 48 w 57"/>
                  <a:gd name="T25" fmla="*/ 60 h 62"/>
                  <a:gd name="T26" fmla="*/ 56 w 57"/>
                  <a:gd name="T27" fmla="*/ 28 h 62"/>
                  <a:gd name="T28" fmla="*/ 57 w 57"/>
                  <a:gd name="T29" fmla="*/ 10 h 62"/>
                  <a:gd name="T30" fmla="*/ 55 w 57"/>
                  <a:gd name="T31" fmla="*/ 0 h 62"/>
                  <a:gd name="T32" fmla="*/ 21 w 57"/>
                  <a:gd name="T33" fmla="*/ 4 h 62"/>
                  <a:gd name="T34" fmla="*/ 3 w 57"/>
                  <a:gd name="T35" fmla="*/ 9 h 62"/>
                  <a:gd name="T36" fmla="*/ 10 w 57"/>
                  <a:gd name="T37" fmla="*/ 48 h 62"/>
                  <a:gd name="T38" fmla="*/ 3 w 57"/>
                  <a:gd name="T39" fmla="*/ 12 h 62"/>
                  <a:gd name="T40" fmla="*/ 10 w 57"/>
                  <a:gd name="T41" fmla="*/ 48 h 62"/>
                  <a:gd name="T42" fmla="*/ 12 w 57"/>
                  <a:gd name="T43" fmla="*/ 59 h 62"/>
                  <a:gd name="T44" fmla="*/ 25 w 57"/>
                  <a:gd name="T45" fmla="*/ 54 h 62"/>
                  <a:gd name="T46" fmla="*/ 25 w 57"/>
                  <a:gd name="T47" fmla="*/ 43 h 62"/>
                  <a:gd name="T48" fmla="*/ 13 w 57"/>
                  <a:gd name="T49" fmla="*/ 50 h 62"/>
                  <a:gd name="T50" fmla="*/ 21 w 57"/>
                  <a:gd name="T51" fmla="*/ 12 h 62"/>
                  <a:gd name="T52" fmla="*/ 22 w 57"/>
                  <a:gd name="T53" fmla="*/ 29 h 62"/>
                  <a:gd name="T54" fmla="*/ 25 w 57"/>
                  <a:gd name="T55" fmla="*/ 36 h 62"/>
                  <a:gd name="T56" fmla="*/ 31 w 57"/>
                  <a:gd name="T57" fmla="*/ 29 h 62"/>
                  <a:gd name="T58" fmla="*/ 36 w 57"/>
                  <a:gd name="T59" fmla="*/ 27 h 62"/>
                  <a:gd name="T60" fmla="*/ 43 w 57"/>
                  <a:gd name="T61" fmla="*/ 12 h 62"/>
                  <a:gd name="T62" fmla="*/ 31 w 57"/>
                  <a:gd name="T63" fmla="*/ 50 h 62"/>
                  <a:gd name="T64" fmla="*/ 25 w 57"/>
                  <a:gd name="T65" fmla="*/ 43 h 62"/>
                  <a:gd name="T66" fmla="*/ 31 w 57"/>
                  <a:gd name="T67" fmla="*/ 59 h 62"/>
                  <a:gd name="T68" fmla="*/ 45 w 57"/>
                  <a:gd name="T69" fmla="*/ 54 h 62"/>
                  <a:gd name="T70" fmla="*/ 53 w 57"/>
                  <a:gd name="T71" fmla="*/ 27 h 62"/>
                  <a:gd name="T72" fmla="*/ 46 w 57"/>
                  <a:gd name="T73" fmla="*/ 12 h 62"/>
                  <a:gd name="T74" fmla="*/ 53 w 57"/>
                  <a:gd name="T75" fmla="*/ 27 h 62"/>
                  <a:gd name="T76" fmla="*/ 36 w 57"/>
                  <a:gd name="T77" fmla="*/ 9 h 62"/>
                  <a:gd name="T78" fmla="*/ 53 w 57"/>
                  <a:gd name="T79"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7" h="62">
                    <a:moveTo>
                      <a:pt x="55" y="0"/>
                    </a:moveTo>
                    <a:cubicBezTo>
                      <a:pt x="34" y="0"/>
                      <a:pt x="34" y="0"/>
                      <a:pt x="34" y="0"/>
                    </a:cubicBezTo>
                    <a:cubicBezTo>
                      <a:pt x="33" y="0"/>
                      <a:pt x="32" y="1"/>
                      <a:pt x="32" y="2"/>
                    </a:cubicBezTo>
                    <a:cubicBezTo>
                      <a:pt x="32" y="10"/>
                      <a:pt x="32" y="10"/>
                      <a:pt x="32" y="10"/>
                    </a:cubicBezTo>
                    <a:cubicBezTo>
                      <a:pt x="32" y="25"/>
                      <a:pt x="32" y="25"/>
                      <a:pt x="32" y="25"/>
                    </a:cubicBezTo>
                    <a:cubicBezTo>
                      <a:pt x="30" y="25"/>
                      <a:pt x="30" y="25"/>
                      <a:pt x="30" y="25"/>
                    </a:cubicBezTo>
                    <a:cubicBezTo>
                      <a:pt x="28" y="25"/>
                      <a:pt x="28" y="25"/>
                      <a:pt x="28" y="25"/>
                    </a:cubicBezTo>
                    <a:cubicBezTo>
                      <a:pt x="28" y="25"/>
                      <a:pt x="28" y="25"/>
                      <a:pt x="28" y="25"/>
                    </a:cubicBezTo>
                    <a:cubicBezTo>
                      <a:pt x="27" y="25"/>
                      <a:pt x="27" y="25"/>
                      <a:pt x="27" y="25"/>
                    </a:cubicBezTo>
                    <a:cubicBezTo>
                      <a:pt x="24" y="25"/>
                      <a:pt x="24" y="25"/>
                      <a:pt x="24" y="25"/>
                    </a:cubicBezTo>
                    <a:cubicBezTo>
                      <a:pt x="24" y="10"/>
                      <a:pt x="24" y="10"/>
                      <a:pt x="24" y="10"/>
                    </a:cubicBezTo>
                    <a:cubicBezTo>
                      <a:pt x="24" y="2"/>
                      <a:pt x="24" y="2"/>
                      <a:pt x="24" y="2"/>
                    </a:cubicBezTo>
                    <a:cubicBezTo>
                      <a:pt x="24" y="1"/>
                      <a:pt x="23" y="0"/>
                      <a:pt x="22" y="0"/>
                    </a:cubicBezTo>
                    <a:cubicBezTo>
                      <a:pt x="1" y="0"/>
                      <a:pt x="1" y="0"/>
                      <a:pt x="1" y="0"/>
                    </a:cubicBezTo>
                    <a:cubicBezTo>
                      <a:pt x="1" y="0"/>
                      <a:pt x="0" y="1"/>
                      <a:pt x="0" y="2"/>
                    </a:cubicBezTo>
                    <a:cubicBezTo>
                      <a:pt x="0" y="10"/>
                      <a:pt x="0" y="10"/>
                      <a:pt x="0" y="10"/>
                    </a:cubicBezTo>
                    <a:cubicBezTo>
                      <a:pt x="0" y="27"/>
                      <a:pt x="0" y="27"/>
                      <a:pt x="0" y="27"/>
                    </a:cubicBezTo>
                    <a:cubicBezTo>
                      <a:pt x="0" y="27"/>
                      <a:pt x="0" y="27"/>
                      <a:pt x="0" y="28"/>
                    </a:cubicBezTo>
                    <a:cubicBezTo>
                      <a:pt x="8" y="52"/>
                      <a:pt x="8" y="52"/>
                      <a:pt x="8" y="52"/>
                    </a:cubicBezTo>
                    <a:cubicBezTo>
                      <a:pt x="8" y="60"/>
                      <a:pt x="8" y="60"/>
                      <a:pt x="8" y="60"/>
                    </a:cubicBezTo>
                    <a:cubicBezTo>
                      <a:pt x="8" y="61"/>
                      <a:pt x="9" y="62"/>
                      <a:pt x="10" y="62"/>
                    </a:cubicBezTo>
                    <a:cubicBezTo>
                      <a:pt x="27" y="62"/>
                      <a:pt x="27" y="62"/>
                      <a:pt x="27" y="62"/>
                    </a:cubicBezTo>
                    <a:cubicBezTo>
                      <a:pt x="27" y="62"/>
                      <a:pt x="28" y="62"/>
                      <a:pt x="28" y="61"/>
                    </a:cubicBezTo>
                    <a:cubicBezTo>
                      <a:pt x="28" y="62"/>
                      <a:pt x="29" y="62"/>
                      <a:pt x="30" y="62"/>
                    </a:cubicBezTo>
                    <a:cubicBezTo>
                      <a:pt x="46" y="62"/>
                      <a:pt x="46" y="62"/>
                      <a:pt x="46" y="62"/>
                    </a:cubicBezTo>
                    <a:cubicBezTo>
                      <a:pt x="47" y="62"/>
                      <a:pt x="48" y="61"/>
                      <a:pt x="48" y="60"/>
                    </a:cubicBezTo>
                    <a:cubicBezTo>
                      <a:pt x="48" y="52"/>
                      <a:pt x="48" y="52"/>
                      <a:pt x="48" y="52"/>
                    </a:cubicBezTo>
                    <a:cubicBezTo>
                      <a:pt x="56" y="28"/>
                      <a:pt x="56" y="28"/>
                      <a:pt x="56" y="28"/>
                    </a:cubicBezTo>
                    <a:cubicBezTo>
                      <a:pt x="56" y="27"/>
                      <a:pt x="57" y="27"/>
                      <a:pt x="57" y="27"/>
                    </a:cubicBezTo>
                    <a:cubicBezTo>
                      <a:pt x="57" y="10"/>
                      <a:pt x="57" y="10"/>
                      <a:pt x="57" y="10"/>
                    </a:cubicBezTo>
                    <a:cubicBezTo>
                      <a:pt x="57" y="2"/>
                      <a:pt x="57" y="2"/>
                      <a:pt x="57" y="2"/>
                    </a:cubicBezTo>
                    <a:cubicBezTo>
                      <a:pt x="57" y="1"/>
                      <a:pt x="56" y="0"/>
                      <a:pt x="55" y="0"/>
                    </a:cubicBezTo>
                    <a:close/>
                    <a:moveTo>
                      <a:pt x="3" y="4"/>
                    </a:moveTo>
                    <a:cubicBezTo>
                      <a:pt x="21" y="4"/>
                      <a:pt x="21" y="4"/>
                      <a:pt x="21" y="4"/>
                    </a:cubicBezTo>
                    <a:cubicBezTo>
                      <a:pt x="21" y="9"/>
                      <a:pt x="21" y="9"/>
                      <a:pt x="21" y="9"/>
                    </a:cubicBezTo>
                    <a:cubicBezTo>
                      <a:pt x="3" y="9"/>
                      <a:pt x="3" y="9"/>
                      <a:pt x="3" y="9"/>
                    </a:cubicBezTo>
                    <a:lnTo>
                      <a:pt x="3" y="4"/>
                    </a:lnTo>
                    <a:close/>
                    <a:moveTo>
                      <a:pt x="10" y="48"/>
                    </a:moveTo>
                    <a:cubicBezTo>
                      <a:pt x="3" y="27"/>
                      <a:pt x="3" y="27"/>
                      <a:pt x="3" y="27"/>
                    </a:cubicBezTo>
                    <a:cubicBezTo>
                      <a:pt x="3" y="12"/>
                      <a:pt x="3" y="12"/>
                      <a:pt x="3" y="12"/>
                    </a:cubicBezTo>
                    <a:cubicBezTo>
                      <a:pt x="10" y="12"/>
                      <a:pt x="10" y="12"/>
                      <a:pt x="10" y="12"/>
                    </a:cubicBezTo>
                    <a:lnTo>
                      <a:pt x="10" y="48"/>
                    </a:lnTo>
                    <a:close/>
                    <a:moveTo>
                      <a:pt x="25" y="59"/>
                    </a:moveTo>
                    <a:cubicBezTo>
                      <a:pt x="12" y="59"/>
                      <a:pt x="12" y="59"/>
                      <a:pt x="12" y="59"/>
                    </a:cubicBezTo>
                    <a:cubicBezTo>
                      <a:pt x="12" y="54"/>
                      <a:pt x="12" y="54"/>
                      <a:pt x="12" y="54"/>
                    </a:cubicBezTo>
                    <a:cubicBezTo>
                      <a:pt x="25" y="54"/>
                      <a:pt x="25" y="54"/>
                      <a:pt x="25" y="54"/>
                    </a:cubicBezTo>
                    <a:lnTo>
                      <a:pt x="25" y="59"/>
                    </a:lnTo>
                    <a:close/>
                    <a:moveTo>
                      <a:pt x="25" y="43"/>
                    </a:moveTo>
                    <a:cubicBezTo>
                      <a:pt x="25" y="50"/>
                      <a:pt x="25" y="50"/>
                      <a:pt x="25" y="50"/>
                    </a:cubicBezTo>
                    <a:cubicBezTo>
                      <a:pt x="13" y="50"/>
                      <a:pt x="13" y="50"/>
                      <a:pt x="13" y="50"/>
                    </a:cubicBezTo>
                    <a:cubicBezTo>
                      <a:pt x="13" y="12"/>
                      <a:pt x="13" y="12"/>
                      <a:pt x="13" y="12"/>
                    </a:cubicBezTo>
                    <a:cubicBezTo>
                      <a:pt x="21" y="12"/>
                      <a:pt x="21" y="12"/>
                      <a:pt x="21" y="12"/>
                    </a:cubicBezTo>
                    <a:cubicBezTo>
                      <a:pt x="21" y="27"/>
                      <a:pt x="21" y="27"/>
                      <a:pt x="21" y="27"/>
                    </a:cubicBezTo>
                    <a:cubicBezTo>
                      <a:pt x="21" y="28"/>
                      <a:pt x="21" y="29"/>
                      <a:pt x="22" y="29"/>
                    </a:cubicBezTo>
                    <a:cubicBezTo>
                      <a:pt x="25" y="29"/>
                      <a:pt x="25" y="29"/>
                      <a:pt x="25" y="29"/>
                    </a:cubicBezTo>
                    <a:cubicBezTo>
                      <a:pt x="25" y="36"/>
                      <a:pt x="25" y="36"/>
                      <a:pt x="25" y="36"/>
                    </a:cubicBezTo>
                    <a:cubicBezTo>
                      <a:pt x="31" y="36"/>
                      <a:pt x="31" y="36"/>
                      <a:pt x="31" y="36"/>
                    </a:cubicBezTo>
                    <a:cubicBezTo>
                      <a:pt x="31" y="29"/>
                      <a:pt x="31" y="29"/>
                      <a:pt x="31" y="29"/>
                    </a:cubicBezTo>
                    <a:cubicBezTo>
                      <a:pt x="34" y="29"/>
                      <a:pt x="34" y="29"/>
                      <a:pt x="34" y="29"/>
                    </a:cubicBezTo>
                    <a:cubicBezTo>
                      <a:pt x="35" y="29"/>
                      <a:pt x="36" y="28"/>
                      <a:pt x="36" y="27"/>
                    </a:cubicBezTo>
                    <a:cubicBezTo>
                      <a:pt x="36" y="12"/>
                      <a:pt x="36" y="12"/>
                      <a:pt x="36" y="12"/>
                    </a:cubicBezTo>
                    <a:cubicBezTo>
                      <a:pt x="43" y="12"/>
                      <a:pt x="43" y="12"/>
                      <a:pt x="43" y="12"/>
                    </a:cubicBezTo>
                    <a:cubicBezTo>
                      <a:pt x="43" y="50"/>
                      <a:pt x="43" y="50"/>
                      <a:pt x="43" y="50"/>
                    </a:cubicBezTo>
                    <a:cubicBezTo>
                      <a:pt x="31" y="50"/>
                      <a:pt x="31" y="50"/>
                      <a:pt x="31" y="50"/>
                    </a:cubicBezTo>
                    <a:cubicBezTo>
                      <a:pt x="31" y="43"/>
                      <a:pt x="31" y="43"/>
                      <a:pt x="31" y="43"/>
                    </a:cubicBezTo>
                    <a:lnTo>
                      <a:pt x="25" y="43"/>
                    </a:lnTo>
                    <a:close/>
                    <a:moveTo>
                      <a:pt x="45" y="59"/>
                    </a:moveTo>
                    <a:cubicBezTo>
                      <a:pt x="31" y="59"/>
                      <a:pt x="31" y="59"/>
                      <a:pt x="31" y="59"/>
                    </a:cubicBezTo>
                    <a:cubicBezTo>
                      <a:pt x="31" y="54"/>
                      <a:pt x="31" y="54"/>
                      <a:pt x="31" y="54"/>
                    </a:cubicBezTo>
                    <a:cubicBezTo>
                      <a:pt x="45" y="54"/>
                      <a:pt x="45" y="54"/>
                      <a:pt x="45" y="54"/>
                    </a:cubicBezTo>
                    <a:lnTo>
                      <a:pt x="45" y="59"/>
                    </a:lnTo>
                    <a:close/>
                    <a:moveTo>
                      <a:pt x="53" y="27"/>
                    </a:moveTo>
                    <a:cubicBezTo>
                      <a:pt x="46" y="48"/>
                      <a:pt x="46" y="48"/>
                      <a:pt x="46" y="48"/>
                    </a:cubicBezTo>
                    <a:cubicBezTo>
                      <a:pt x="46" y="12"/>
                      <a:pt x="46" y="12"/>
                      <a:pt x="46" y="12"/>
                    </a:cubicBezTo>
                    <a:cubicBezTo>
                      <a:pt x="53" y="12"/>
                      <a:pt x="53" y="12"/>
                      <a:pt x="53" y="12"/>
                    </a:cubicBezTo>
                    <a:lnTo>
                      <a:pt x="53" y="27"/>
                    </a:lnTo>
                    <a:close/>
                    <a:moveTo>
                      <a:pt x="53" y="9"/>
                    </a:moveTo>
                    <a:cubicBezTo>
                      <a:pt x="36" y="9"/>
                      <a:pt x="36" y="9"/>
                      <a:pt x="36" y="9"/>
                    </a:cubicBezTo>
                    <a:cubicBezTo>
                      <a:pt x="36" y="4"/>
                      <a:pt x="36" y="4"/>
                      <a:pt x="36" y="4"/>
                    </a:cubicBezTo>
                    <a:cubicBezTo>
                      <a:pt x="53" y="4"/>
                      <a:pt x="53" y="4"/>
                      <a:pt x="53" y="4"/>
                    </a:cubicBezTo>
                    <a:lnTo>
                      <a:pt x="53"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h-TH"/>
              </a:p>
            </p:txBody>
          </p:sp>
        </p:grpSp>
        <p:grpSp>
          <p:nvGrpSpPr>
            <p:cNvPr id="108" name="Group 107"/>
            <p:cNvGrpSpPr/>
            <p:nvPr/>
          </p:nvGrpSpPr>
          <p:grpSpPr>
            <a:xfrm>
              <a:off x="19453678" y="6532540"/>
              <a:ext cx="2309359" cy="2309359"/>
              <a:chOff x="11347902" y="8263156"/>
              <a:chExt cx="5452844" cy="5452844"/>
            </a:xfrm>
          </p:grpSpPr>
          <p:pic>
            <p:nvPicPr>
              <p:cNvPr id="109" name="Picture 10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47902" y="8263156"/>
                <a:ext cx="5452844" cy="5452844"/>
              </a:xfrm>
              <a:prstGeom prst="rect">
                <a:avLst/>
              </a:prstGeom>
            </p:spPr>
          </p:pic>
          <p:sp>
            <p:nvSpPr>
              <p:cNvPr id="110" name="Rectangle 139"/>
              <p:cNvSpPr/>
              <p:nvPr/>
            </p:nvSpPr>
            <p:spPr>
              <a:xfrm>
                <a:off x="12637665" y="9029202"/>
                <a:ext cx="3019661" cy="302044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p>
            </p:txBody>
          </p:sp>
          <p:grpSp>
            <p:nvGrpSpPr>
              <p:cNvPr id="111" name="กลุ่ม 79"/>
              <p:cNvGrpSpPr/>
              <p:nvPr/>
            </p:nvGrpSpPr>
            <p:grpSpPr>
              <a:xfrm>
                <a:off x="13627245" y="9762741"/>
                <a:ext cx="1040499" cy="1553370"/>
                <a:chOff x="9260948" y="10553700"/>
                <a:chExt cx="447675" cy="668338"/>
              </a:xfrm>
              <a:solidFill>
                <a:schemeClr val="bg1"/>
              </a:solidFill>
            </p:grpSpPr>
            <p:sp>
              <p:nvSpPr>
                <p:cNvPr id="112" name="Freeform 220"/>
                <p:cNvSpPr>
                  <a:spLocks noEditPoints="1"/>
                </p:cNvSpPr>
                <p:nvPr/>
              </p:nvSpPr>
              <p:spPr bwMode="auto">
                <a:xfrm>
                  <a:off x="9260948" y="10553700"/>
                  <a:ext cx="447675" cy="668338"/>
                </a:xfrm>
                <a:custGeom>
                  <a:avLst/>
                  <a:gdLst>
                    <a:gd name="T0" fmla="*/ 43 w 47"/>
                    <a:gd name="T1" fmla="*/ 12 h 70"/>
                    <a:gd name="T2" fmla="*/ 47 w 47"/>
                    <a:gd name="T3" fmla="*/ 10 h 70"/>
                    <a:gd name="T4" fmla="*/ 45 w 47"/>
                    <a:gd name="T5" fmla="*/ 0 h 70"/>
                    <a:gd name="T6" fmla="*/ 0 w 47"/>
                    <a:gd name="T7" fmla="*/ 2 h 70"/>
                    <a:gd name="T8" fmla="*/ 1 w 47"/>
                    <a:gd name="T9" fmla="*/ 12 h 70"/>
                    <a:gd name="T10" fmla="*/ 4 w 47"/>
                    <a:gd name="T11" fmla="*/ 14 h 70"/>
                    <a:gd name="T12" fmla="*/ 17 w 47"/>
                    <a:gd name="T13" fmla="*/ 36 h 70"/>
                    <a:gd name="T14" fmla="*/ 4 w 47"/>
                    <a:gd name="T15" fmla="*/ 59 h 70"/>
                    <a:gd name="T16" fmla="*/ 0 w 47"/>
                    <a:gd name="T17" fmla="*/ 60 h 70"/>
                    <a:gd name="T18" fmla="*/ 1 w 47"/>
                    <a:gd name="T19" fmla="*/ 70 h 70"/>
                    <a:gd name="T20" fmla="*/ 47 w 47"/>
                    <a:gd name="T21" fmla="*/ 69 h 70"/>
                    <a:gd name="T22" fmla="*/ 45 w 47"/>
                    <a:gd name="T23" fmla="*/ 59 h 70"/>
                    <a:gd name="T24" fmla="*/ 43 w 47"/>
                    <a:gd name="T25" fmla="*/ 56 h 70"/>
                    <a:gd name="T26" fmla="*/ 30 w 47"/>
                    <a:gd name="T27" fmla="*/ 35 h 70"/>
                    <a:gd name="T28" fmla="*/ 3 w 47"/>
                    <a:gd name="T29" fmla="*/ 8 h 70"/>
                    <a:gd name="T30" fmla="*/ 43 w 47"/>
                    <a:gd name="T31" fmla="*/ 3 h 70"/>
                    <a:gd name="T32" fmla="*/ 3 w 47"/>
                    <a:gd name="T33" fmla="*/ 8 h 70"/>
                    <a:gd name="T34" fmla="*/ 43 w 47"/>
                    <a:gd name="T35" fmla="*/ 62 h 70"/>
                    <a:gd name="T36" fmla="*/ 3 w 47"/>
                    <a:gd name="T37" fmla="*/ 67 h 70"/>
                    <a:gd name="T38" fmla="*/ 6 w 47"/>
                    <a:gd name="T39" fmla="*/ 62 h 70"/>
                    <a:gd name="T40" fmla="*/ 41 w 47"/>
                    <a:gd name="T41" fmla="*/ 62 h 70"/>
                    <a:gd name="T42" fmla="*/ 39 w 47"/>
                    <a:gd name="T43" fmla="*/ 56 h 70"/>
                    <a:gd name="T44" fmla="*/ 7 w 47"/>
                    <a:gd name="T45" fmla="*/ 59 h 70"/>
                    <a:gd name="T46" fmla="*/ 8 w 47"/>
                    <a:gd name="T47" fmla="*/ 51 h 70"/>
                    <a:gd name="T48" fmla="*/ 39 w 47"/>
                    <a:gd name="T49" fmla="*/ 56 h 70"/>
                    <a:gd name="T50" fmla="*/ 37 w 47"/>
                    <a:gd name="T51" fmla="*/ 48 h 70"/>
                    <a:gd name="T52" fmla="*/ 19 w 47"/>
                    <a:gd name="T53" fmla="*/ 39 h 70"/>
                    <a:gd name="T54" fmla="*/ 20 w 47"/>
                    <a:gd name="T55" fmla="*/ 33 h 70"/>
                    <a:gd name="T56" fmla="*/ 7 w 47"/>
                    <a:gd name="T57" fmla="*/ 14 h 70"/>
                    <a:gd name="T58" fmla="*/ 9 w 47"/>
                    <a:gd name="T59" fmla="*/ 12 h 70"/>
                    <a:gd name="T60" fmla="*/ 38 w 47"/>
                    <a:gd name="T61" fmla="*/ 12 h 70"/>
                    <a:gd name="T62" fmla="*/ 39 w 47"/>
                    <a:gd name="T63" fmla="*/ 14 h 70"/>
                    <a:gd name="T64" fmla="*/ 27 w 47"/>
                    <a:gd name="T65" fmla="*/ 33 h 70"/>
                    <a:gd name="T66" fmla="*/ 28 w 47"/>
                    <a:gd name="T67" fmla="*/ 3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7" h="70">
                      <a:moveTo>
                        <a:pt x="43" y="14"/>
                      </a:moveTo>
                      <a:cubicBezTo>
                        <a:pt x="43" y="12"/>
                        <a:pt x="43" y="12"/>
                        <a:pt x="43" y="12"/>
                      </a:cubicBezTo>
                      <a:cubicBezTo>
                        <a:pt x="45" y="12"/>
                        <a:pt x="45" y="12"/>
                        <a:pt x="45" y="12"/>
                      </a:cubicBezTo>
                      <a:cubicBezTo>
                        <a:pt x="46" y="12"/>
                        <a:pt x="47" y="11"/>
                        <a:pt x="47" y="10"/>
                      </a:cubicBezTo>
                      <a:cubicBezTo>
                        <a:pt x="47" y="2"/>
                        <a:pt x="47" y="2"/>
                        <a:pt x="47" y="2"/>
                      </a:cubicBezTo>
                      <a:cubicBezTo>
                        <a:pt x="47" y="1"/>
                        <a:pt x="46" y="0"/>
                        <a:pt x="45" y="0"/>
                      </a:cubicBezTo>
                      <a:cubicBezTo>
                        <a:pt x="1" y="0"/>
                        <a:pt x="1" y="0"/>
                        <a:pt x="1" y="0"/>
                      </a:cubicBezTo>
                      <a:cubicBezTo>
                        <a:pt x="1" y="0"/>
                        <a:pt x="0" y="1"/>
                        <a:pt x="0" y="2"/>
                      </a:cubicBezTo>
                      <a:cubicBezTo>
                        <a:pt x="0" y="10"/>
                        <a:pt x="0" y="10"/>
                        <a:pt x="0" y="10"/>
                      </a:cubicBezTo>
                      <a:cubicBezTo>
                        <a:pt x="0" y="11"/>
                        <a:pt x="1" y="12"/>
                        <a:pt x="1" y="12"/>
                      </a:cubicBezTo>
                      <a:cubicBezTo>
                        <a:pt x="4" y="12"/>
                        <a:pt x="4" y="12"/>
                        <a:pt x="4" y="12"/>
                      </a:cubicBezTo>
                      <a:cubicBezTo>
                        <a:pt x="4" y="14"/>
                        <a:pt x="4" y="14"/>
                        <a:pt x="4" y="14"/>
                      </a:cubicBezTo>
                      <a:cubicBezTo>
                        <a:pt x="4" y="23"/>
                        <a:pt x="9" y="31"/>
                        <a:pt x="17" y="35"/>
                      </a:cubicBezTo>
                      <a:cubicBezTo>
                        <a:pt x="17" y="36"/>
                        <a:pt x="17" y="36"/>
                        <a:pt x="17" y="36"/>
                      </a:cubicBezTo>
                      <a:cubicBezTo>
                        <a:pt x="9" y="40"/>
                        <a:pt x="4" y="48"/>
                        <a:pt x="4" y="56"/>
                      </a:cubicBezTo>
                      <a:cubicBezTo>
                        <a:pt x="4" y="59"/>
                        <a:pt x="4" y="59"/>
                        <a:pt x="4" y="59"/>
                      </a:cubicBezTo>
                      <a:cubicBezTo>
                        <a:pt x="1" y="59"/>
                        <a:pt x="1" y="59"/>
                        <a:pt x="1" y="59"/>
                      </a:cubicBezTo>
                      <a:cubicBezTo>
                        <a:pt x="1" y="59"/>
                        <a:pt x="0" y="59"/>
                        <a:pt x="0" y="60"/>
                      </a:cubicBezTo>
                      <a:cubicBezTo>
                        <a:pt x="0" y="69"/>
                        <a:pt x="0" y="69"/>
                        <a:pt x="0" y="69"/>
                      </a:cubicBezTo>
                      <a:cubicBezTo>
                        <a:pt x="0" y="70"/>
                        <a:pt x="1" y="70"/>
                        <a:pt x="1" y="70"/>
                      </a:cubicBezTo>
                      <a:cubicBezTo>
                        <a:pt x="45" y="70"/>
                        <a:pt x="45" y="70"/>
                        <a:pt x="45" y="70"/>
                      </a:cubicBezTo>
                      <a:cubicBezTo>
                        <a:pt x="46" y="70"/>
                        <a:pt x="47" y="70"/>
                        <a:pt x="47" y="69"/>
                      </a:cubicBezTo>
                      <a:cubicBezTo>
                        <a:pt x="47" y="60"/>
                        <a:pt x="47" y="60"/>
                        <a:pt x="47" y="60"/>
                      </a:cubicBezTo>
                      <a:cubicBezTo>
                        <a:pt x="47" y="59"/>
                        <a:pt x="46" y="59"/>
                        <a:pt x="45" y="59"/>
                      </a:cubicBezTo>
                      <a:cubicBezTo>
                        <a:pt x="43" y="59"/>
                        <a:pt x="43" y="59"/>
                        <a:pt x="43" y="59"/>
                      </a:cubicBezTo>
                      <a:cubicBezTo>
                        <a:pt x="43" y="56"/>
                        <a:pt x="43" y="56"/>
                        <a:pt x="43" y="56"/>
                      </a:cubicBezTo>
                      <a:cubicBezTo>
                        <a:pt x="43" y="48"/>
                        <a:pt x="38" y="40"/>
                        <a:pt x="30" y="36"/>
                      </a:cubicBezTo>
                      <a:cubicBezTo>
                        <a:pt x="30" y="35"/>
                        <a:pt x="30" y="35"/>
                        <a:pt x="30" y="35"/>
                      </a:cubicBezTo>
                      <a:cubicBezTo>
                        <a:pt x="38" y="31"/>
                        <a:pt x="43" y="23"/>
                        <a:pt x="43" y="14"/>
                      </a:cubicBezTo>
                      <a:close/>
                      <a:moveTo>
                        <a:pt x="3" y="8"/>
                      </a:moveTo>
                      <a:cubicBezTo>
                        <a:pt x="3" y="3"/>
                        <a:pt x="3" y="3"/>
                        <a:pt x="3" y="3"/>
                      </a:cubicBezTo>
                      <a:cubicBezTo>
                        <a:pt x="43" y="3"/>
                        <a:pt x="43" y="3"/>
                        <a:pt x="43" y="3"/>
                      </a:cubicBezTo>
                      <a:cubicBezTo>
                        <a:pt x="43" y="8"/>
                        <a:pt x="43" y="8"/>
                        <a:pt x="43" y="8"/>
                      </a:cubicBezTo>
                      <a:lnTo>
                        <a:pt x="3" y="8"/>
                      </a:lnTo>
                      <a:close/>
                      <a:moveTo>
                        <a:pt x="41" y="62"/>
                      </a:moveTo>
                      <a:cubicBezTo>
                        <a:pt x="43" y="62"/>
                        <a:pt x="43" y="62"/>
                        <a:pt x="43" y="62"/>
                      </a:cubicBezTo>
                      <a:cubicBezTo>
                        <a:pt x="43" y="67"/>
                        <a:pt x="43" y="67"/>
                        <a:pt x="43" y="67"/>
                      </a:cubicBezTo>
                      <a:cubicBezTo>
                        <a:pt x="3" y="67"/>
                        <a:pt x="3" y="67"/>
                        <a:pt x="3" y="67"/>
                      </a:cubicBezTo>
                      <a:cubicBezTo>
                        <a:pt x="3" y="62"/>
                        <a:pt x="3" y="62"/>
                        <a:pt x="3" y="62"/>
                      </a:cubicBezTo>
                      <a:cubicBezTo>
                        <a:pt x="6" y="62"/>
                        <a:pt x="6" y="62"/>
                        <a:pt x="6" y="62"/>
                      </a:cubicBezTo>
                      <a:cubicBezTo>
                        <a:pt x="6" y="62"/>
                        <a:pt x="6" y="62"/>
                        <a:pt x="6" y="62"/>
                      </a:cubicBezTo>
                      <a:cubicBezTo>
                        <a:pt x="41" y="62"/>
                        <a:pt x="41" y="62"/>
                        <a:pt x="41" y="62"/>
                      </a:cubicBezTo>
                      <a:cubicBezTo>
                        <a:pt x="41" y="62"/>
                        <a:pt x="41" y="62"/>
                        <a:pt x="41" y="62"/>
                      </a:cubicBezTo>
                      <a:close/>
                      <a:moveTo>
                        <a:pt x="39" y="56"/>
                      </a:moveTo>
                      <a:cubicBezTo>
                        <a:pt x="39" y="59"/>
                        <a:pt x="39" y="59"/>
                        <a:pt x="39" y="59"/>
                      </a:cubicBezTo>
                      <a:cubicBezTo>
                        <a:pt x="7" y="59"/>
                        <a:pt x="7" y="59"/>
                        <a:pt x="7" y="59"/>
                      </a:cubicBezTo>
                      <a:cubicBezTo>
                        <a:pt x="7" y="56"/>
                        <a:pt x="7" y="56"/>
                        <a:pt x="7" y="56"/>
                      </a:cubicBezTo>
                      <a:cubicBezTo>
                        <a:pt x="7" y="55"/>
                        <a:pt x="8" y="53"/>
                        <a:pt x="8" y="51"/>
                      </a:cubicBezTo>
                      <a:cubicBezTo>
                        <a:pt x="39" y="51"/>
                        <a:pt x="39" y="51"/>
                        <a:pt x="39" y="51"/>
                      </a:cubicBezTo>
                      <a:cubicBezTo>
                        <a:pt x="39" y="53"/>
                        <a:pt x="39" y="55"/>
                        <a:pt x="39" y="56"/>
                      </a:cubicBezTo>
                      <a:close/>
                      <a:moveTo>
                        <a:pt x="28" y="39"/>
                      </a:moveTo>
                      <a:cubicBezTo>
                        <a:pt x="32" y="40"/>
                        <a:pt x="35" y="44"/>
                        <a:pt x="37" y="48"/>
                      </a:cubicBezTo>
                      <a:cubicBezTo>
                        <a:pt x="9" y="48"/>
                        <a:pt x="9" y="48"/>
                        <a:pt x="9" y="48"/>
                      </a:cubicBezTo>
                      <a:cubicBezTo>
                        <a:pt x="11" y="44"/>
                        <a:pt x="15" y="40"/>
                        <a:pt x="19" y="39"/>
                      </a:cubicBezTo>
                      <a:cubicBezTo>
                        <a:pt x="20" y="38"/>
                        <a:pt x="20" y="38"/>
                        <a:pt x="20" y="37"/>
                      </a:cubicBezTo>
                      <a:cubicBezTo>
                        <a:pt x="20" y="33"/>
                        <a:pt x="20" y="33"/>
                        <a:pt x="20" y="33"/>
                      </a:cubicBezTo>
                      <a:cubicBezTo>
                        <a:pt x="20" y="33"/>
                        <a:pt x="20" y="32"/>
                        <a:pt x="19" y="32"/>
                      </a:cubicBezTo>
                      <a:cubicBezTo>
                        <a:pt x="12" y="29"/>
                        <a:pt x="7" y="22"/>
                        <a:pt x="7" y="14"/>
                      </a:cubicBezTo>
                      <a:cubicBezTo>
                        <a:pt x="7" y="12"/>
                        <a:pt x="7" y="12"/>
                        <a:pt x="7" y="12"/>
                      </a:cubicBezTo>
                      <a:cubicBezTo>
                        <a:pt x="9" y="12"/>
                        <a:pt x="9" y="12"/>
                        <a:pt x="9" y="12"/>
                      </a:cubicBezTo>
                      <a:cubicBezTo>
                        <a:pt x="38" y="12"/>
                        <a:pt x="38" y="12"/>
                        <a:pt x="38" y="12"/>
                      </a:cubicBezTo>
                      <a:cubicBezTo>
                        <a:pt x="38" y="12"/>
                        <a:pt x="38" y="12"/>
                        <a:pt x="38" y="12"/>
                      </a:cubicBezTo>
                      <a:cubicBezTo>
                        <a:pt x="39" y="12"/>
                        <a:pt x="39" y="12"/>
                        <a:pt x="39" y="12"/>
                      </a:cubicBezTo>
                      <a:cubicBezTo>
                        <a:pt x="39" y="14"/>
                        <a:pt x="39" y="14"/>
                        <a:pt x="39" y="14"/>
                      </a:cubicBezTo>
                      <a:cubicBezTo>
                        <a:pt x="39" y="22"/>
                        <a:pt x="35" y="29"/>
                        <a:pt x="28" y="32"/>
                      </a:cubicBezTo>
                      <a:cubicBezTo>
                        <a:pt x="27" y="32"/>
                        <a:pt x="27" y="33"/>
                        <a:pt x="27" y="33"/>
                      </a:cubicBezTo>
                      <a:cubicBezTo>
                        <a:pt x="27" y="37"/>
                        <a:pt x="27" y="37"/>
                        <a:pt x="27" y="37"/>
                      </a:cubicBezTo>
                      <a:cubicBezTo>
                        <a:pt x="27" y="38"/>
                        <a:pt x="27" y="38"/>
                        <a:pt x="28"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13" name="Oval 221"/>
                <p:cNvSpPr>
                  <a:spLocks noChangeArrowheads="1"/>
                </p:cNvSpPr>
                <p:nvPr/>
              </p:nvSpPr>
              <p:spPr bwMode="auto">
                <a:xfrm>
                  <a:off x="9508598" y="10726737"/>
                  <a:ext cx="66675" cy="666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14" name="Oval 222"/>
                <p:cNvSpPr>
                  <a:spLocks noChangeArrowheads="1"/>
                </p:cNvSpPr>
                <p:nvPr/>
              </p:nvSpPr>
              <p:spPr bwMode="auto">
                <a:xfrm>
                  <a:off x="9480023" y="10793412"/>
                  <a:ext cx="38100" cy="381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15" name="Oval 223"/>
                <p:cNvSpPr>
                  <a:spLocks noChangeArrowheads="1"/>
                </p:cNvSpPr>
                <p:nvPr/>
              </p:nvSpPr>
              <p:spPr bwMode="auto">
                <a:xfrm>
                  <a:off x="9499073" y="10936287"/>
                  <a:ext cx="28575" cy="381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grpSp>
        <p:pic>
          <p:nvPicPr>
            <p:cNvPr id="116" name="Picture 1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99163" y="10436561"/>
              <a:ext cx="6240325" cy="1939255"/>
            </a:xfrm>
            <a:prstGeom prst="rect">
              <a:avLst/>
            </a:prstGeom>
          </p:spPr>
        </p:pic>
        <p:grpSp>
          <p:nvGrpSpPr>
            <p:cNvPr id="117" name="Group 116"/>
            <p:cNvGrpSpPr/>
            <p:nvPr/>
          </p:nvGrpSpPr>
          <p:grpSpPr>
            <a:xfrm>
              <a:off x="11801306" y="10566887"/>
              <a:ext cx="6637448" cy="1646546"/>
              <a:chOff x="15576914" y="1962121"/>
              <a:chExt cx="6643323" cy="1436096"/>
            </a:xfrm>
          </p:grpSpPr>
          <p:sp>
            <p:nvSpPr>
              <p:cNvPr id="118" name="TextBox 117"/>
              <p:cNvSpPr txBox="1"/>
              <p:nvPr/>
            </p:nvSpPr>
            <p:spPr>
              <a:xfrm>
                <a:off x="15576914" y="2437990"/>
                <a:ext cx="6643323" cy="960227"/>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 important.</a:t>
                </a:r>
                <a:endParaRPr lang="en-US" sz="2400" dirty="0">
                  <a:solidFill>
                    <a:schemeClr val="bg1"/>
                  </a:solidFill>
                  <a:latin typeface="Lato" pitchFamily="34" charset="0"/>
                  <a:ea typeface="Lato" pitchFamily="34" charset="0"/>
                  <a:cs typeface="Lato" pitchFamily="34" charset="0"/>
                </a:endParaRPr>
              </a:p>
            </p:txBody>
          </p:sp>
          <p:sp>
            <p:nvSpPr>
              <p:cNvPr id="119" name="TextBox 118"/>
              <p:cNvSpPr txBox="1"/>
              <p:nvPr/>
            </p:nvSpPr>
            <p:spPr>
              <a:xfrm>
                <a:off x="15576914" y="1962121"/>
                <a:ext cx="4195296" cy="707850"/>
              </a:xfrm>
              <a:prstGeom prst="rect">
                <a:avLst/>
              </a:prstGeom>
              <a:noFill/>
            </p:spPr>
            <p:txBody>
              <a:bodyPr wrap="square" lIns="182843" tIns="91422" rIns="182843" bIns="91422" rtlCol="0">
                <a:spAutoFit/>
              </a:bodyPr>
              <a:lstStyle/>
              <a:p>
                <a:r>
                  <a:rPr lang="en-US" sz="3400" b="1" dirty="0">
                    <a:solidFill>
                      <a:schemeClr val="bg1"/>
                    </a:solidFill>
                    <a:latin typeface="Lato" pitchFamily="34" charset="0"/>
                    <a:ea typeface="Lato" pitchFamily="34" charset="0"/>
                    <a:cs typeface="Lato" pitchFamily="34" charset="0"/>
                  </a:rPr>
                  <a:t>Information</a:t>
                </a:r>
                <a:endParaRPr lang="id-ID" sz="3400" b="1" dirty="0">
                  <a:solidFill>
                    <a:schemeClr val="bg1"/>
                  </a:solidFill>
                  <a:latin typeface="Lato" pitchFamily="34" charset="0"/>
                  <a:ea typeface="Lato" pitchFamily="34" charset="0"/>
                  <a:cs typeface="Lato" pitchFamily="34" charset="0"/>
                </a:endParaRPr>
              </a:p>
            </p:txBody>
          </p:sp>
        </p:grpSp>
        <p:pic>
          <p:nvPicPr>
            <p:cNvPr id="120" name="Picture 1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65437" y="651572"/>
              <a:ext cx="8017958" cy="13064428"/>
            </a:xfrm>
            <a:prstGeom prst="rect">
              <a:avLst/>
            </a:prstGeom>
          </p:spPr>
        </p:pic>
        <p:grpSp>
          <p:nvGrpSpPr>
            <p:cNvPr id="121" name="กลุ่ม 54"/>
            <p:cNvGrpSpPr/>
            <p:nvPr/>
          </p:nvGrpSpPr>
          <p:grpSpPr>
            <a:xfrm>
              <a:off x="10272492" y="2087773"/>
              <a:ext cx="10499945" cy="1722227"/>
              <a:chOff x="13533648" y="3240663"/>
              <a:chExt cx="6651766" cy="1302200"/>
            </a:xfrm>
          </p:grpSpPr>
          <p:sp>
            <p:nvSpPr>
              <p:cNvPr id="122" name="TextBox 121"/>
              <p:cNvSpPr txBox="1"/>
              <p:nvPr/>
            </p:nvSpPr>
            <p:spPr>
              <a:xfrm>
                <a:off x="13533648" y="3816822"/>
                <a:ext cx="6651766" cy="726041"/>
              </a:xfrm>
              <a:prstGeom prst="rect">
                <a:avLst/>
              </a:prstGeom>
              <a:noFill/>
            </p:spPr>
            <p:txBody>
              <a:bodyPr wrap="square" lIns="219419" tIns="109710" rIns="219419" bIns="109710" rtlCol="0">
                <a:spAutoFit/>
              </a:bodyPr>
              <a:lstStyle/>
              <a:p>
                <a:r>
                  <a:rPr lang="pt-BR" sz="2400" dirty="0" err="1">
                    <a:solidFill>
                      <a:schemeClr val="bg1">
                        <a:lumMod val="65000"/>
                      </a:schemeClr>
                    </a:solidFill>
                    <a:latin typeface="Lato" pitchFamily="34" charset="0"/>
                    <a:ea typeface="Lato" pitchFamily="34" charset="0"/>
                    <a:cs typeface="Lato" pitchFamily="34" charset="0"/>
                  </a:rPr>
                  <a:t>Lorem</a:t>
                </a:r>
                <a:r>
                  <a:rPr lang="pt-BR" sz="2400" dirty="0">
                    <a:solidFill>
                      <a:schemeClr val="bg1">
                        <a:lumMod val="65000"/>
                      </a:schemeClr>
                    </a:solidFill>
                    <a:latin typeface="Lato" pitchFamily="34" charset="0"/>
                    <a:ea typeface="Lato" pitchFamily="34" charset="0"/>
                    <a:cs typeface="Lato" pitchFamily="34" charset="0"/>
                  </a:rPr>
                  <a:t> ipsum </a:t>
                </a:r>
                <a:r>
                  <a:rPr lang="pt-BR" sz="2400" dirty="0" err="1">
                    <a:solidFill>
                      <a:schemeClr val="bg1">
                        <a:lumMod val="65000"/>
                      </a:schemeClr>
                    </a:solidFill>
                    <a:latin typeface="Lato" pitchFamily="34" charset="0"/>
                    <a:ea typeface="Lato" pitchFamily="34" charset="0"/>
                    <a:cs typeface="Lato" pitchFamily="34" charset="0"/>
                  </a:rPr>
                  <a:t>dolor</a:t>
                </a:r>
                <a:r>
                  <a:rPr lang="pt-BR" sz="2400" dirty="0">
                    <a:solidFill>
                      <a:schemeClr val="bg1">
                        <a:lumMod val="65000"/>
                      </a:schemeClr>
                    </a:solidFill>
                    <a:latin typeface="Lato" pitchFamily="34" charset="0"/>
                    <a:ea typeface="Lato" pitchFamily="34" charset="0"/>
                    <a:cs typeface="Lato" pitchFamily="34" charset="0"/>
                  </a:rPr>
                  <a:t> </a:t>
                </a:r>
                <a:r>
                  <a:rPr lang="pt-BR" sz="2400" dirty="0" err="1">
                    <a:solidFill>
                      <a:schemeClr val="bg1">
                        <a:lumMod val="65000"/>
                      </a:schemeClr>
                    </a:solidFill>
                    <a:latin typeface="Lato" pitchFamily="34" charset="0"/>
                    <a:ea typeface="Lato" pitchFamily="34" charset="0"/>
                    <a:cs typeface="Lato" pitchFamily="34" charset="0"/>
                  </a:rPr>
                  <a:t>sit</a:t>
                </a:r>
                <a:r>
                  <a:rPr lang="pt-BR" sz="2400" dirty="0">
                    <a:solidFill>
                      <a:schemeClr val="bg1">
                        <a:lumMod val="65000"/>
                      </a:schemeClr>
                    </a:solidFill>
                    <a:latin typeface="Lato" pitchFamily="34" charset="0"/>
                    <a:ea typeface="Lato" pitchFamily="34" charset="0"/>
                    <a:cs typeface="Lato" pitchFamily="34" charset="0"/>
                  </a:rPr>
                  <a:t> </a:t>
                </a:r>
                <a:r>
                  <a:rPr lang="pt-BR" sz="2400" dirty="0" err="1">
                    <a:solidFill>
                      <a:schemeClr val="bg1">
                        <a:lumMod val="65000"/>
                      </a:schemeClr>
                    </a:solidFill>
                    <a:latin typeface="Lato" pitchFamily="34" charset="0"/>
                    <a:ea typeface="Lato" pitchFamily="34" charset="0"/>
                    <a:cs typeface="Lato" pitchFamily="34" charset="0"/>
                  </a:rPr>
                  <a:t>amet</a:t>
                </a:r>
                <a:r>
                  <a:rPr lang="pt-BR" sz="2400" dirty="0">
                    <a:solidFill>
                      <a:schemeClr val="bg1">
                        <a:lumMod val="65000"/>
                      </a:schemeClr>
                    </a:solidFill>
                    <a:latin typeface="Lato" pitchFamily="34" charset="0"/>
                    <a:ea typeface="Lato" pitchFamily="34" charset="0"/>
                    <a:cs typeface="Lato" pitchFamily="34" charset="0"/>
                  </a:rPr>
                  <a:t>, </a:t>
                </a:r>
                <a:r>
                  <a:rPr lang="pt-BR" sz="2400" dirty="0" err="1">
                    <a:solidFill>
                      <a:schemeClr val="bg1">
                        <a:lumMod val="65000"/>
                      </a:schemeClr>
                    </a:solidFill>
                    <a:latin typeface="Lato" pitchFamily="34" charset="0"/>
                    <a:ea typeface="Lato" pitchFamily="34" charset="0"/>
                    <a:cs typeface="Lato" pitchFamily="34" charset="0"/>
                  </a:rPr>
                  <a:t>consectetur</a:t>
                </a:r>
                <a:r>
                  <a:rPr lang="pt-BR" sz="2400" dirty="0">
                    <a:solidFill>
                      <a:schemeClr val="bg1">
                        <a:lumMod val="65000"/>
                      </a:schemeClr>
                    </a:solidFill>
                    <a:latin typeface="Lato" pitchFamily="34" charset="0"/>
                    <a:ea typeface="Lato" pitchFamily="34" charset="0"/>
                    <a:cs typeface="Lato" pitchFamily="34" charset="0"/>
                  </a:rPr>
                  <a:t> </a:t>
                </a:r>
                <a:r>
                  <a:rPr lang="pt-BR" sz="2400" dirty="0" err="1">
                    <a:solidFill>
                      <a:schemeClr val="bg1">
                        <a:lumMod val="65000"/>
                      </a:schemeClr>
                    </a:solidFill>
                    <a:latin typeface="Lato" pitchFamily="34" charset="0"/>
                    <a:ea typeface="Lato" pitchFamily="34" charset="0"/>
                    <a:cs typeface="Lato" pitchFamily="34" charset="0"/>
                  </a:rPr>
                  <a:t>adipiscing</a:t>
                </a:r>
                <a:r>
                  <a:rPr lang="pt-BR" sz="2400" dirty="0">
                    <a:solidFill>
                      <a:schemeClr val="bg1">
                        <a:lumMod val="65000"/>
                      </a:schemeClr>
                    </a:solidFill>
                    <a:latin typeface="Lato" pitchFamily="34" charset="0"/>
                    <a:ea typeface="Lato" pitchFamily="34" charset="0"/>
                    <a:cs typeface="Lato" pitchFamily="34" charset="0"/>
                  </a:rPr>
                  <a:t> </a:t>
                </a:r>
                <a:r>
                  <a:rPr lang="pt-BR" sz="2400" dirty="0" err="1">
                    <a:solidFill>
                      <a:schemeClr val="bg1">
                        <a:lumMod val="65000"/>
                      </a:schemeClr>
                    </a:solidFill>
                    <a:latin typeface="Lato" pitchFamily="34" charset="0"/>
                    <a:ea typeface="Lato" pitchFamily="34" charset="0"/>
                    <a:cs typeface="Lato" pitchFamily="34" charset="0"/>
                  </a:rPr>
                  <a:t>elit</a:t>
                </a:r>
                <a:r>
                  <a:rPr lang="pt-BR" sz="2400" dirty="0">
                    <a:solidFill>
                      <a:schemeClr val="bg1">
                        <a:lumMod val="65000"/>
                      </a:schemeClr>
                    </a:solidFill>
                    <a:latin typeface="Lato" pitchFamily="34" charset="0"/>
                    <a:ea typeface="Lato" pitchFamily="34" charset="0"/>
                    <a:cs typeface="Lato" pitchFamily="34" charset="0"/>
                  </a:rPr>
                  <a:t>. </a:t>
                </a:r>
                <a:r>
                  <a:rPr lang="pt-BR" sz="2400" dirty="0" err="1">
                    <a:solidFill>
                      <a:schemeClr val="bg1">
                        <a:lumMod val="65000"/>
                      </a:schemeClr>
                    </a:solidFill>
                    <a:latin typeface="Lato" pitchFamily="34" charset="0"/>
                    <a:ea typeface="Lato" pitchFamily="34" charset="0"/>
                    <a:cs typeface="Lato" pitchFamily="34" charset="0"/>
                  </a:rPr>
                  <a:t>Aliquam</a:t>
                </a:r>
                <a:r>
                  <a:rPr lang="pt-BR" sz="2400" dirty="0">
                    <a:solidFill>
                      <a:schemeClr val="bg1">
                        <a:lumMod val="65000"/>
                      </a:schemeClr>
                    </a:solidFill>
                    <a:latin typeface="Lato" pitchFamily="34" charset="0"/>
                    <a:ea typeface="Lato" pitchFamily="34" charset="0"/>
                    <a:cs typeface="Lato" pitchFamily="34" charset="0"/>
                  </a:rPr>
                  <a:t> </a:t>
                </a:r>
                <a:r>
                  <a:rPr lang="pt-BR" sz="2400" dirty="0" err="1">
                    <a:solidFill>
                      <a:schemeClr val="bg1">
                        <a:lumMod val="65000"/>
                      </a:schemeClr>
                    </a:solidFill>
                    <a:latin typeface="Lato" pitchFamily="34" charset="0"/>
                    <a:ea typeface="Lato" pitchFamily="34" charset="0"/>
                    <a:cs typeface="Lato" pitchFamily="34" charset="0"/>
                  </a:rPr>
                  <a:t>tincidunt</a:t>
                </a:r>
                <a:r>
                  <a:rPr lang="pt-BR" sz="2400" dirty="0">
                    <a:solidFill>
                      <a:schemeClr val="bg1">
                        <a:lumMod val="65000"/>
                      </a:schemeClr>
                    </a:solidFill>
                    <a:latin typeface="Lato" pitchFamily="34" charset="0"/>
                    <a:ea typeface="Lato" pitchFamily="34" charset="0"/>
                    <a:cs typeface="Lato" pitchFamily="34" charset="0"/>
                  </a:rPr>
                  <a:t> ante </a:t>
                </a:r>
                <a:r>
                  <a:rPr lang="pt-BR" sz="2400" dirty="0" err="1">
                    <a:solidFill>
                      <a:schemeClr val="bg1">
                        <a:lumMod val="65000"/>
                      </a:schemeClr>
                    </a:solidFill>
                    <a:latin typeface="Lato" pitchFamily="34" charset="0"/>
                    <a:ea typeface="Lato" pitchFamily="34" charset="0"/>
                    <a:cs typeface="Lato" pitchFamily="34" charset="0"/>
                  </a:rPr>
                  <a:t>nec</a:t>
                </a:r>
                <a:r>
                  <a:rPr lang="pt-BR" sz="2400" dirty="0">
                    <a:solidFill>
                      <a:schemeClr val="bg1">
                        <a:lumMod val="65000"/>
                      </a:schemeClr>
                    </a:solidFill>
                    <a:latin typeface="Lato" pitchFamily="34" charset="0"/>
                    <a:ea typeface="Lato" pitchFamily="34" charset="0"/>
                    <a:cs typeface="Lato" pitchFamily="34" charset="0"/>
                  </a:rPr>
                  <a:t> sem </a:t>
                </a:r>
                <a:r>
                  <a:rPr lang="pt-BR" sz="2400" dirty="0" err="1">
                    <a:solidFill>
                      <a:schemeClr val="bg1">
                        <a:lumMod val="65000"/>
                      </a:schemeClr>
                    </a:solidFill>
                    <a:latin typeface="Lato" pitchFamily="34" charset="0"/>
                    <a:ea typeface="Lato" pitchFamily="34" charset="0"/>
                    <a:cs typeface="Lato" pitchFamily="34" charset="0"/>
                  </a:rPr>
                  <a:t>congue</a:t>
                </a:r>
                <a:r>
                  <a:rPr lang="pt-BR" sz="2400" dirty="0">
                    <a:solidFill>
                      <a:schemeClr val="bg1">
                        <a:lumMod val="65000"/>
                      </a:schemeClr>
                    </a:solidFill>
                    <a:latin typeface="Lato" pitchFamily="34" charset="0"/>
                    <a:ea typeface="Lato" pitchFamily="34" charset="0"/>
                    <a:cs typeface="Lato" pitchFamily="34" charset="0"/>
                  </a:rPr>
                  <a:t> </a:t>
                </a:r>
                <a:r>
                  <a:rPr lang="pt-BR" sz="2400" dirty="0" err="1">
                    <a:solidFill>
                      <a:schemeClr val="bg1">
                        <a:lumMod val="65000"/>
                      </a:schemeClr>
                    </a:solidFill>
                    <a:latin typeface="Lato" pitchFamily="34" charset="0"/>
                    <a:ea typeface="Lato" pitchFamily="34" charset="0"/>
                    <a:cs typeface="Lato" pitchFamily="34" charset="0"/>
                  </a:rPr>
                  <a:t>conva</a:t>
                </a:r>
                <a:r>
                  <a:rPr lang="pt-BR" sz="2400" dirty="0">
                    <a:solidFill>
                      <a:schemeClr val="bg1">
                        <a:lumMod val="65000"/>
                      </a:schemeClr>
                    </a:solidFill>
                    <a:latin typeface="Lato" pitchFamily="34" charset="0"/>
                    <a:ea typeface="Lato" pitchFamily="34" charset="0"/>
                    <a:cs typeface="Lato" pitchFamily="34" charset="0"/>
                  </a:rPr>
                  <a:t> </a:t>
                </a:r>
                <a:r>
                  <a:rPr lang="pt-BR" sz="2400" dirty="0" err="1">
                    <a:solidFill>
                      <a:schemeClr val="bg1">
                        <a:lumMod val="65000"/>
                      </a:schemeClr>
                    </a:solidFill>
                    <a:latin typeface="Lato" pitchFamily="34" charset="0"/>
                    <a:ea typeface="Lato" pitchFamily="34" charset="0"/>
                    <a:cs typeface="Lato" pitchFamily="34" charset="0"/>
                  </a:rPr>
                  <a:t>ornare</a:t>
                </a:r>
                <a:r>
                  <a:rPr lang="pt-BR" sz="2400" dirty="0">
                    <a:solidFill>
                      <a:schemeClr val="bg1">
                        <a:lumMod val="65000"/>
                      </a:schemeClr>
                    </a:solidFill>
                    <a:latin typeface="Lato" pitchFamily="34" charset="0"/>
                    <a:ea typeface="Lato" pitchFamily="34" charset="0"/>
                    <a:cs typeface="Lato" pitchFamily="34" charset="0"/>
                  </a:rPr>
                  <a:t> ante </a:t>
                </a:r>
                <a:r>
                  <a:rPr lang="pt-BR" sz="2400" dirty="0" err="1">
                    <a:solidFill>
                      <a:schemeClr val="bg1">
                        <a:lumMod val="65000"/>
                      </a:schemeClr>
                    </a:solidFill>
                    <a:latin typeface="Lato" pitchFamily="34" charset="0"/>
                    <a:ea typeface="Lato" pitchFamily="34" charset="0"/>
                    <a:cs typeface="Lato" pitchFamily="34" charset="0"/>
                  </a:rPr>
                  <a:t>Lorem</a:t>
                </a:r>
                <a:r>
                  <a:rPr lang="pt-BR" sz="2400" dirty="0">
                    <a:solidFill>
                      <a:schemeClr val="bg1">
                        <a:lumMod val="65000"/>
                      </a:schemeClr>
                    </a:solidFill>
                    <a:latin typeface="Lato" pitchFamily="34" charset="0"/>
                    <a:ea typeface="Lato" pitchFamily="34" charset="0"/>
                    <a:cs typeface="Lato" pitchFamily="34" charset="0"/>
                  </a:rPr>
                  <a:t> ipsum </a:t>
                </a:r>
                <a:r>
                  <a:rPr lang="pt-BR" sz="2400" dirty="0" err="1">
                    <a:solidFill>
                      <a:schemeClr val="bg1">
                        <a:lumMod val="65000"/>
                      </a:schemeClr>
                    </a:solidFill>
                    <a:latin typeface="Lato" pitchFamily="34" charset="0"/>
                    <a:ea typeface="Lato" pitchFamily="34" charset="0"/>
                    <a:cs typeface="Lato" pitchFamily="34" charset="0"/>
                  </a:rPr>
                  <a:t>dolor</a:t>
                </a:r>
                <a:r>
                  <a:rPr lang="pt-BR" sz="2400" dirty="0">
                    <a:solidFill>
                      <a:schemeClr val="bg1">
                        <a:lumMod val="65000"/>
                      </a:schemeClr>
                    </a:solidFill>
                    <a:latin typeface="Lato" pitchFamily="34" charset="0"/>
                    <a:ea typeface="Lato" pitchFamily="34" charset="0"/>
                    <a:cs typeface="Lato" pitchFamily="34" charset="0"/>
                  </a:rPr>
                  <a:t> </a:t>
                </a:r>
                <a:r>
                  <a:rPr lang="pt-BR" sz="2400" dirty="0" err="1">
                    <a:solidFill>
                      <a:schemeClr val="bg1">
                        <a:lumMod val="65000"/>
                      </a:schemeClr>
                    </a:solidFill>
                    <a:latin typeface="Lato" pitchFamily="34" charset="0"/>
                    <a:ea typeface="Lato" pitchFamily="34" charset="0"/>
                    <a:cs typeface="Lato" pitchFamily="34" charset="0"/>
                  </a:rPr>
                  <a:t>sit</a:t>
                </a:r>
                <a:r>
                  <a:rPr lang="pt-BR" sz="2400" dirty="0">
                    <a:solidFill>
                      <a:schemeClr val="bg1">
                        <a:lumMod val="65000"/>
                      </a:schemeClr>
                    </a:solidFill>
                    <a:latin typeface="Lato" pitchFamily="34" charset="0"/>
                    <a:ea typeface="Lato" pitchFamily="34" charset="0"/>
                    <a:cs typeface="Lato" pitchFamily="34" charset="0"/>
                  </a:rPr>
                  <a:t> </a:t>
                </a:r>
                <a:r>
                  <a:rPr lang="pt-BR" sz="2400" dirty="0" err="1">
                    <a:solidFill>
                      <a:schemeClr val="bg1">
                        <a:lumMod val="65000"/>
                      </a:schemeClr>
                    </a:solidFill>
                    <a:latin typeface="Lato" pitchFamily="34" charset="0"/>
                    <a:ea typeface="Lato" pitchFamily="34" charset="0"/>
                    <a:cs typeface="Lato" pitchFamily="34" charset="0"/>
                  </a:rPr>
                  <a:t>amet</a:t>
                </a:r>
                <a:r>
                  <a:rPr lang="pt-BR" sz="2400" dirty="0" smtClean="0">
                    <a:solidFill>
                      <a:schemeClr val="bg1">
                        <a:lumMod val="65000"/>
                      </a:schemeClr>
                    </a:solidFill>
                    <a:latin typeface="Lato" pitchFamily="34" charset="0"/>
                    <a:ea typeface="Lato" pitchFamily="34" charset="0"/>
                    <a:cs typeface="Lato" pitchFamily="34" charset="0"/>
                  </a:rPr>
                  <a:t>,</a:t>
                </a:r>
                <a:endParaRPr lang="en-US" sz="2400" dirty="0">
                  <a:solidFill>
                    <a:schemeClr val="bg1">
                      <a:lumMod val="65000"/>
                    </a:schemeClr>
                  </a:solidFill>
                  <a:latin typeface="Lato" pitchFamily="34" charset="0"/>
                  <a:ea typeface="Lato" pitchFamily="34" charset="0"/>
                  <a:cs typeface="Lato" pitchFamily="34" charset="0"/>
                </a:endParaRPr>
              </a:p>
            </p:txBody>
          </p:sp>
          <p:sp>
            <p:nvSpPr>
              <p:cNvPr id="140" name="TextBox 139"/>
              <p:cNvSpPr txBox="1"/>
              <p:nvPr/>
            </p:nvSpPr>
            <p:spPr>
              <a:xfrm>
                <a:off x="13566229" y="3240663"/>
                <a:ext cx="6609314" cy="558486"/>
              </a:xfrm>
              <a:prstGeom prst="rect">
                <a:avLst/>
              </a:prstGeom>
              <a:noFill/>
            </p:spPr>
            <p:txBody>
              <a:bodyPr wrap="square" lIns="182843" tIns="91422" rIns="182843" bIns="91422" rtlCol="0">
                <a:spAutoFit/>
              </a:bodyPr>
              <a:lstStyle/>
              <a:p>
                <a:pPr defTabSz="1828434" fontAlgn="auto">
                  <a:spcBef>
                    <a:spcPts val="0"/>
                  </a:spcBef>
                  <a:spcAft>
                    <a:spcPts val="0"/>
                  </a:spcAft>
                  <a:defRPr/>
                </a:pPr>
                <a:r>
                  <a:rPr lang="id-ID" sz="3600" b="1" dirty="0" err="1">
                    <a:solidFill>
                      <a:schemeClr val="accent3"/>
                    </a:solidFill>
                    <a:latin typeface="Lato" pitchFamily="34" charset="0"/>
                    <a:ea typeface="Lato" pitchFamily="34" charset="0"/>
                    <a:cs typeface="Lato" pitchFamily="34" charset="0"/>
                  </a:rPr>
                  <a:t>Information</a:t>
                </a:r>
                <a:r>
                  <a:rPr lang="id-ID" sz="3600" b="1" dirty="0">
                    <a:solidFill>
                      <a:schemeClr val="accent3"/>
                    </a:solidFill>
                    <a:latin typeface="Lato" pitchFamily="34" charset="0"/>
                    <a:ea typeface="Lato" pitchFamily="34" charset="0"/>
                    <a:cs typeface="Lato" pitchFamily="34" charset="0"/>
                  </a:rPr>
                  <a:t> Here</a:t>
                </a:r>
              </a:p>
            </p:txBody>
          </p:sp>
        </p:grpSp>
      </p:grpSp>
    </p:spTree>
    <p:extLst>
      <p:ext uri="{BB962C8B-B14F-4D97-AF65-F5344CB8AC3E}">
        <p14:creationId xmlns:p14="http://schemas.microsoft.com/office/powerpoint/2010/main" val="45758985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8717103" y="304800"/>
            <a:ext cx="6873734" cy="1295400"/>
            <a:chOff x="12920366" y="4046312"/>
            <a:chExt cx="6873734" cy="1295400"/>
          </a:xfrm>
        </p:grpSpPr>
        <p:sp>
          <p:nvSpPr>
            <p:cNvPr id="6" name="Title 20"/>
            <p:cNvSpPr txBox="1">
              <a:spLocks/>
            </p:cNvSpPr>
            <p:nvPr/>
          </p:nvSpPr>
          <p:spPr bwMode="auto">
            <a:xfrm>
              <a:off x="12996566" y="4615347"/>
              <a:ext cx="6637448" cy="726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gn="ct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a:t>
              </a:r>
              <a:r>
                <a:rPr lang="pt-BR" sz="2400" dirty="0" err="1" smtClean="0">
                  <a:solidFill>
                    <a:schemeClr val="bg1">
                      <a:lumMod val="75000"/>
                    </a:schemeClr>
                  </a:solidFill>
                  <a:latin typeface="Lato" pitchFamily="34" charset="0"/>
                  <a:ea typeface="Lato" pitchFamily="34" charset="0"/>
                  <a:cs typeface="Lato" pitchFamily="34" charset="0"/>
                </a:rPr>
                <a:t>sit</a:t>
              </a:r>
              <a:r>
                <a:rPr lang="pt-BR" sz="2400" dirty="0" smtClean="0">
                  <a:solidFill>
                    <a:schemeClr val="bg1">
                      <a:lumMod val="75000"/>
                    </a:schemeClr>
                  </a:solidFill>
                  <a:latin typeface="Lato" pitchFamily="34" charset="0"/>
                  <a:ea typeface="Lato" pitchFamily="34" charset="0"/>
                  <a:cs typeface="Lato" pitchFamily="34" charset="0"/>
                </a:rPr>
                <a:t> </a:t>
              </a:r>
              <a:r>
                <a:rPr lang="pt-BR" sz="2400" dirty="0" err="1" smtClean="0">
                  <a:solidFill>
                    <a:schemeClr val="bg1">
                      <a:lumMod val="75000"/>
                    </a:schemeClr>
                  </a:solidFill>
                  <a:latin typeface="Lato" pitchFamily="34" charset="0"/>
                  <a:ea typeface="Lato" pitchFamily="34" charset="0"/>
                  <a:cs typeface="Lato" pitchFamily="34" charset="0"/>
                </a:rPr>
                <a:t>amet</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7" name="TextBox 6"/>
            <p:cNvSpPr txBox="1"/>
            <p:nvPr/>
          </p:nvSpPr>
          <p:spPr>
            <a:xfrm>
              <a:off x="12920366" y="4046312"/>
              <a:ext cx="6873734" cy="630942"/>
            </a:xfrm>
            <a:prstGeom prst="rect">
              <a:avLst/>
            </a:prstGeom>
            <a:noFill/>
          </p:spPr>
          <p:txBody>
            <a:bodyPr wrap="square" rtlCol="0">
              <a:spAutoFit/>
            </a:bodyPr>
            <a:lstStyle/>
            <a:p>
              <a:pPr algn="ctr"/>
              <a:r>
                <a:rPr lang="en-US" sz="3500" b="1" dirty="0" smtClean="0">
                  <a:solidFill>
                    <a:schemeClr val="accent3"/>
                  </a:solidFill>
                  <a:latin typeface="Lato Black" charset="0"/>
                  <a:ea typeface="Lato Black" charset="0"/>
                  <a:cs typeface="Lato Black" charset="0"/>
                </a:rPr>
                <a:t>PRESENT</a:t>
              </a:r>
              <a:r>
                <a:rPr lang="en-US" sz="3500" b="1" dirty="0" smtClean="0">
                  <a:solidFill>
                    <a:schemeClr val="accent6"/>
                  </a:solidFill>
                  <a:latin typeface="Lato Black" charset="0"/>
                  <a:ea typeface="Lato Black" charset="0"/>
                  <a:cs typeface="Lato Black" charset="0"/>
                </a:rPr>
                <a:t> </a:t>
              </a:r>
              <a:r>
                <a:rPr lang="en-US" sz="3500" b="1" dirty="0" smtClean="0">
                  <a:solidFill>
                    <a:schemeClr val="accent1"/>
                  </a:solidFill>
                  <a:latin typeface="Lato Black" charset="0"/>
                  <a:ea typeface="Lato Black" charset="0"/>
                  <a:cs typeface="Lato Black" charset="0"/>
                </a:rPr>
                <a:t>HERE</a:t>
              </a:r>
            </a:p>
          </p:txBody>
        </p:sp>
      </p:grpSp>
      <p:grpSp>
        <p:nvGrpSpPr>
          <p:cNvPr id="26" name="Group 25"/>
          <p:cNvGrpSpPr/>
          <p:nvPr/>
        </p:nvGrpSpPr>
        <p:grpSpPr>
          <a:xfrm>
            <a:off x="1340692" y="2149329"/>
            <a:ext cx="9635293" cy="9204471"/>
            <a:chOff x="1340692" y="2149329"/>
            <a:chExt cx="9635293" cy="9204471"/>
          </a:xfrm>
        </p:grpSpPr>
        <p:sp>
          <p:nvSpPr>
            <p:cNvPr id="8" name="TextBox 30"/>
            <p:cNvSpPr txBox="1">
              <a:spLocks noChangeArrowheads="1"/>
            </p:cNvSpPr>
            <p:nvPr/>
          </p:nvSpPr>
          <p:spPr bwMode="auto">
            <a:xfrm>
              <a:off x="1341437" y="2987529"/>
              <a:ext cx="9569370" cy="3453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algn="just" eaLnBrk="1" hangingPunct="1">
                <a:lnSpc>
                  <a:spcPct val="130000"/>
                </a:lnSpc>
              </a:pPr>
              <a:r>
                <a:rPr lang="pt-BR" sz="2400" dirty="0">
                  <a:solidFill>
                    <a:schemeClr val="bg1">
                      <a:lumMod val="65000"/>
                    </a:schemeClr>
                  </a:solidFill>
                  <a:latin typeface="Lato" pitchFamily="34" charset="0"/>
                  <a:ea typeface="Lato" pitchFamily="34" charset="0"/>
                  <a:cs typeface="Lato" pitchFamily="34" charset="0"/>
                </a:rPr>
                <a:t>Lorem ipsum dolor sit amet, consectetur adipiscing elit. Aliquam tincidunt ante nec sem congue </a:t>
              </a:r>
              <a:r>
                <a:rPr lang="pt-BR" sz="2400" dirty="0" smtClean="0">
                  <a:solidFill>
                    <a:schemeClr val="bg1">
                      <a:lumMod val="65000"/>
                    </a:schemeClr>
                  </a:solidFill>
                  <a:latin typeface="Lato" pitchFamily="34" charset="0"/>
                  <a:ea typeface="Lato" pitchFamily="34" charset="0"/>
                  <a:cs typeface="Lato" pitchFamily="34" charset="0"/>
                </a:rPr>
                <a:t>conva ornare ante </a:t>
              </a:r>
              <a:r>
                <a:rPr lang="pt-BR" sz="2400" dirty="0">
                  <a:solidFill>
                    <a:schemeClr val="bg1">
                      <a:lumMod val="65000"/>
                    </a:schemeClr>
                  </a:solidFill>
                  <a:latin typeface="Lato" pitchFamily="34" charset="0"/>
                  <a:ea typeface="Lato" pitchFamily="34" charset="0"/>
                  <a:cs typeface="Lato" pitchFamily="34" charset="0"/>
                </a:rPr>
                <a:t>Lorem ipsum dolor sit amet, consectetur adipiscing elit. Aliquam tincidunt ante nec sem congue convallis. Pellentesque vel mauris quis nisl ornare rutrum in id risus. Proin vehicula ut sem et tempus. Interdum et malesuada fames ac ante ipsum primis in faucibus.</a:t>
              </a:r>
              <a:endParaRPr lang="en-US" sz="2400" dirty="0">
                <a:solidFill>
                  <a:schemeClr val="bg1">
                    <a:lumMod val="65000"/>
                  </a:schemeClr>
                </a:solidFill>
                <a:latin typeface="Lato" pitchFamily="34" charset="0"/>
                <a:ea typeface="Lato" pitchFamily="34" charset="0"/>
                <a:cs typeface="Lato" pitchFamily="34" charset="0"/>
              </a:endParaRPr>
            </a:p>
            <a:p>
              <a:pPr algn="just" eaLnBrk="1" hangingPunct="1">
                <a:lnSpc>
                  <a:spcPct val="130000"/>
                </a:lnSpc>
              </a:pPr>
              <a:endParaRPr lang="en-US" sz="2400" dirty="0">
                <a:solidFill>
                  <a:schemeClr val="bg1">
                    <a:lumMod val="65000"/>
                  </a:schemeClr>
                </a:solidFill>
                <a:latin typeface="Lato" pitchFamily="34" charset="0"/>
                <a:ea typeface="Lato" pitchFamily="34" charset="0"/>
                <a:cs typeface="Lato" pitchFamily="34" charset="0"/>
              </a:endParaRPr>
            </a:p>
          </p:txBody>
        </p:sp>
        <p:sp>
          <p:nvSpPr>
            <p:cNvPr id="9" name="TextBox 8"/>
            <p:cNvSpPr txBox="1"/>
            <p:nvPr/>
          </p:nvSpPr>
          <p:spPr>
            <a:xfrm>
              <a:off x="2636837" y="6756657"/>
              <a:ext cx="8311344" cy="898671"/>
            </a:xfrm>
            <a:prstGeom prst="rect">
              <a:avLst/>
            </a:prstGeom>
            <a:noFill/>
          </p:spPr>
          <p:txBody>
            <a:bodyPr wrap="square" lIns="219419" tIns="109710" rIns="219419" bIns="109710" rtlCol="0">
              <a:spAutoFit/>
            </a:bodyPr>
            <a:lstStyle/>
            <a:p>
              <a:r>
                <a:rPr lang="en-US" sz="2200" dirty="0">
                  <a:solidFill>
                    <a:schemeClr val="bg1">
                      <a:lumMod val="65000"/>
                    </a:schemeClr>
                  </a:solidFill>
                  <a:latin typeface="Lato" pitchFamily="34" charset="0"/>
                  <a:ea typeface="Lato" pitchFamily="34" charset="0"/>
                  <a:cs typeface="Lato" pitchFamily="34" charset="0"/>
                </a:rPr>
                <a:t>Lorem Ipsum has two main data statistical this </a:t>
              </a:r>
              <a:r>
                <a:rPr lang="en-US" sz="2200" dirty="0" smtClean="0">
                  <a:solidFill>
                    <a:schemeClr val="bg1">
                      <a:lumMod val="65000"/>
                    </a:schemeClr>
                  </a:solidFill>
                  <a:latin typeface="Lato" pitchFamily="34" charset="0"/>
                  <a:ea typeface="Lato" pitchFamily="34" charset="0"/>
                  <a:cs typeface="Lato" pitchFamily="34" charset="0"/>
                </a:rPr>
                <a:t>methodologies important.</a:t>
              </a:r>
              <a:endParaRPr lang="en-US" sz="2200" dirty="0">
                <a:solidFill>
                  <a:schemeClr val="bg1">
                    <a:lumMod val="65000"/>
                  </a:schemeClr>
                </a:solidFill>
                <a:latin typeface="Lato" pitchFamily="34" charset="0"/>
                <a:ea typeface="Lato" pitchFamily="34" charset="0"/>
                <a:cs typeface="Lato" pitchFamily="34" charset="0"/>
              </a:endParaRPr>
            </a:p>
          </p:txBody>
        </p:sp>
        <p:grpSp>
          <p:nvGrpSpPr>
            <p:cNvPr id="10" name="Group 9"/>
            <p:cNvGrpSpPr/>
            <p:nvPr/>
          </p:nvGrpSpPr>
          <p:grpSpPr>
            <a:xfrm>
              <a:off x="1727981" y="6986992"/>
              <a:ext cx="578778" cy="578778"/>
              <a:chOff x="2044216" y="4079472"/>
              <a:chExt cx="962828" cy="962828"/>
            </a:xfrm>
          </p:grpSpPr>
          <p:sp>
            <p:nvSpPr>
              <p:cNvPr id="11" name="Oval 10"/>
              <p:cNvSpPr/>
              <p:nvPr/>
            </p:nvSpPr>
            <p:spPr>
              <a:xfrm>
                <a:off x="2044216" y="4079472"/>
                <a:ext cx="962828" cy="96282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33"/>
              <p:cNvSpPr>
                <a:spLocks noChangeArrowheads="1"/>
              </p:cNvSpPr>
              <p:nvPr/>
            </p:nvSpPr>
            <p:spPr bwMode="auto">
              <a:xfrm>
                <a:off x="2262024" y="4267200"/>
                <a:ext cx="527213" cy="554671"/>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sp>
          <p:nvSpPr>
            <p:cNvPr id="13" name="TextBox 12"/>
            <p:cNvSpPr txBox="1"/>
            <p:nvPr/>
          </p:nvSpPr>
          <p:spPr>
            <a:xfrm>
              <a:off x="2660161" y="7940529"/>
              <a:ext cx="8311344" cy="898671"/>
            </a:xfrm>
            <a:prstGeom prst="rect">
              <a:avLst/>
            </a:prstGeom>
            <a:noFill/>
          </p:spPr>
          <p:txBody>
            <a:bodyPr wrap="square" lIns="219419" tIns="109710" rIns="219419" bIns="109710" rtlCol="0">
              <a:spAutoFit/>
            </a:bodyPr>
            <a:lstStyle/>
            <a:p>
              <a:r>
                <a:rPr lang="en-US" sz="2200" dirty="0">
                  <a:solidFill>
                    <a:schemeClr val="bg1">
                      <a:lumMod val="65000"/>
                    </a:schemeClr>
                  </a:solidFill>
                  <a:latin typeface="Lato" pitchFamily="34" charset="0"/>
                  <a:ea typeface="Lato" pitchFamily="34" charset="0"/>
                  <a:cs typeface="Lato" pitchFamily="34" charset="0"/>
                </a:rPr>
                <a:t>Lorem Ipsum has two main data statistical this </a:t>
              </a:r>
              <a:r>
                <a:rPr lang="en-US" sz="2200" dirty="0" smtClean="0">
                  <a:solidFill>
                    <a:schemeClr val="bg1">
                      <a:lumMod val="65000"/>
                    </a:schemeClr>
                  </a:solidFill>
                  <a:latin typeface="Lato" pitchFamily="34" charset="0"/>
                  <a:ea typeface="Lato" pitchFamily="34" charset="0"/>
                  <a:cs typeface="Lato" pitchFamily="34" charset="0"/>
                </a:rPr>
                <a:t>methodologies important.</a:t>
              </a:r>
              <a:endParaRPr lang="en-US" sz="2200" dirty="0">
                <a:solidFill>
                  <a:schemeClr val="bg1">
                    <a:lumMod val="65000"/>
                  </a:schemeClr>
                </a:solidFill>
                <a:latin typeface="Lato" pitchFamily="34" charset="0"/>
                <a:ea typeface="Lato" pitchFamily="34" charset="0"/>
                <a:cs typeface="Lato" pitchFamily="34" charset="0"/>
              </a:endParaRPr>
            </a:p>
          </p:txBody>
        </p:sp>
        <p:grpSp>
          <p:nvGrpSpPr>
            <p:cNvPr id="14" name="Group 13"/>
            <p:cNvGrpSpPr/>
            <p:nvPr/>
          </p:nvGrpSpPr>
          <p:grpSpPr>
            <a:xfrm>
              <a:off x="1751305" y="8170864"/>
              <a:ext cx="578778" cy="578778"/>
              <a:chOff x="2044216" y="4079472"/>
              <a:chExt cx="962828" cy="962828"/>
            </a:xfrm>
          </p:grpSpPr>
          <p:sp>
            <p:nvSpPr>
              <p:cNvPr id="15" name="Oval 14"/>
              <p:cNvSpPr/>
              <p:nvPr/>
            </p:nvSpPr>
            <p:spPr>
              <a:xfrm>
                <a:off x="2044216" y="4079472"/>
                <a:ext cx="962828" cy="96282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33"/>
              <p:cNvSpPr>
                <a:spLocks noChangeArrowheads="1"/>
              </p:cNvSpPr>
              <p:nvPr/>
            </p:nvSpPr>
            <p:spPr bwMode="auto">
              <a:xfrm>
                <a:off x="2262024" y="4267200"/>
                <a:ext cx="527213" cy="554671"/>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sp>
          <p:nvSpPr>
            <p:cNvPr id="17" name="TextBox 16"/>
            <p:cNvSpPr txBox="1"/>
            <p:nvPr/>
          </p:nvSpPr>
          <p:spPr>
            <a:xfrm>
              <a:off x="2641317" y="9235929"/>
              <a:ext cx="8311344" cy="898671"/>
            </a:xfrm>
            <a:prstGeom prst="rect">
              <a:avLst/>
            </a:prstGeom>
            <a:noFill/>
          </p:spPr>
          <p:txBody>
            <a:bodyPr wrap="square" lIns="219419" tIns="109710" rIns="219419" bIns="109710" rtlCol="0">
              <a:spAutoFit/>
            </a:bodyPr>
            <a:lstStyle/>
            <a:p>
              <a:r>
                <a:rPr lang="en-US" sz="2200" dirty="0">
                  <a:solidFill>
                    <a:schemeClr val="bg1">
                      <a:lumMod val="65000"/>
                    </a:schemeClr>
                  </a:solidFill>
                  <a:latin typeface="Lato" pitchFamily="34" charset="0"/>
                  <a:ea typeface="Lato" pitchFamily="34" charset="0"/>
                  <a:cs typeface="Lato" pitchFamily="34" charset="0"/>
                </a:rPr>
                <a:t>Lorem Ipsum has two main data statistical this </a:t>
              </a:r>
              <a:r>
                <a:rPr lang="en-US" sz="2200" dirty="0" smtClean="0">
                  <a:solidFill>
                    <a:schemeClr val="bg1">
                      <a:lumMod val="65000"/>
                    </a:schemeClr>
                  </a:solidFill>
                  <a:latin typeface="Lato" pitchFamily="34" charset="0"/>
                  <a:ea typeface="Lato" pitchFamily="34" charset="0"/>
                  <a:cs typeface="Lato" pitchFamily="34" charset="0"/>
                </a:rPr>
                <a:t>methodologies important.</a:t>
              </a:r>
              <a:endParaRPr lang="en-US" sz="2200" dirty="0">
                <a:solidFill>
                  <a:schemeClr val="bg1">
                    <a:lumMod val="65000"/>
                  </a:schemeClr>
                </a:solidFill>
                <a:latin typeface="Lato" pitchFamily="34" charset="0"/>
                <a:ea typeface="Lato" pitchFamily="34" charset="0"/>
                <a:cs typeface="Lato" pitchFamily="34" charset="0"/>
              </a:endParaRPr>
            </a:p>
          </p:txBody>
        </p:sp>
        <p:grpSp>
          <p:nvGrpSpPr>
            <p:cNvPr id="18" name="Group 17"/>
            <p:cNvGrpSpPr/>
            <p:nvPr/>
          </p:nvGrpSpPr>
          <p:grpSpPr>
            <a:xfrm>
              <a:off x="1732461" y="9466264"/>
              <a:ext cx="578778" cy="578778"/>
              <a:chOff x="2044216" y="4079472"/>
              <a:chExt cx="962828" cy="962828"/>
            </a:xfrm>
          </p:grpSpPr>
          <p:sp>
            <p:nvSpPr>
              <p:cNvPr id="19" name="Oval 18"/>
              <p:cNvSpPr/>
              <p:nvPr/>
            </p:nvSpPr>
            <p:spPr>
              <a:xfrm>
                <a:off x="2044216" y="4079472"/>
                <a:ext cx="962828" cy="96282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33"/>
              <p:cNvSpPr>
                <a:spLocks noChangeArrowheads="1"/>
              </p:cNvSpPr>
              <p:nvPr/>
            </p:nvSpPr>
            <p:spPr bwMode="auto">
              <a:xfrm>
                <a:off x="2262024" y="4267200"/>
                <a:ext cx="527213" cy="554671"/>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sp>
          <p:nvSpPr>
            <p:cNvPr id="21" name="TextBox 20"/>
            <p:cNvSpPr txBox="1"/>
            <p:nvPr/>
          </p:nvSpPr>
          <p:spPr>
            <a:xfrm>
              <a:off x="2664641" y="10455129"/>
              <a:ext cx="8311344" cy="898671"/>
            </a:xfrm>
            <a:prstGeom prst="rect">
              <a:avLst/>
            </a:prstGeom>
            <a:noFill/>
          </p:spPr>
          <p:txBody>
            <a:bodyPr wrap="square" lIns="219419" tIns="109710" rIns="219419" bIns="109710" rtlCol="0">
              <a:spAutoFit/>
            </a:bodyPr>
            <a:lstStyle/>
            <a:p>
              <a:r>
                <a:rPr lang="en-US" sz="2200" dirty="0">
                  <a:solidFill>
                    <a:schemeClr val="bg1">
                      <a:lumMod val="65000"/>
                    </a:schemeClr>
                  </a:solidFill>
                  <a:latin typeface="Lato" pitchFamily="34" charset="0"/>
                  <a:ea typeface="Lato" pitchFamily="34" charset="0"/>
                  <a:cs typeface="Lato" pitchFamily="34" charset="0"/>
                </a:rPr>
                <a:t>Lorem Ipsum has two main data statistical this </a:t>
              </a:r>
              <a:r>
                <a:rPr lang="en-US" sz="2200" dirty="0" smtClean="0">
                  <a:solidFill>
                    <a:schemeClr val="bg1">
                      <a:lumMod val="65000"/>
                    </a:schemeClr>
                  </a:solidFill>
                  <a:latin typeface="Lato" pitchFamily="34" charset="0"/>
                  <a:ea typeface="Lato" pitchFamily="34" charset="0"/>
                  <a:cs typeface="Lato" pitchFamily="34" charset="0"/>
                </a:rPr>
                <a:t>methodologies important.</a:t>
              </a:r>
              <a:endParaRPr lang="en-US" sz="2200" dirty="0">
                <a:solidFill>
                  <a:schemeClr val="bg1">
                    <a:lumMod val="65000"/>
                  </a:schemeClr>
                </a:solidFill>
                <a:latin typeface="Lato" pitchFamily="34" charset="0"/>
                <a:ea typeface="Lato" pitchFamily="34" charset="0"/>
                <a:cs typeface="Lato" pitchFamily="34" charset="0"/>
              </a:endParaRPr>
            </a:p>
          </p:txBody>
        </p:sp>
        <p:grpSp>
          <p:nvGrpSpPr>
            <p:cNvPr id="22" name="Group 21"/>
            <p:cNvGrpSpPr/>
            <p:nvPr/>
          </p:nvGrpSpPr>
          <p:grpSpPr>
            <a:xfrm>
              <a:off x="1755785" y="10685464"/>
              <a:ext cx="578778" cy="578778"/>
              <a:chOff x="2044216" y="4079472"/>
              <a:chExt cx="962828" cy="962828"/>
            </a:xfrm>
          </p:grpSpPr>
          <p:sp>
            <p:nvSpPr>
              <p:cNvPr id="23" name="Oval 22"/>
              <p:cNvSpPr/>
              <p:nvPr/>
            </p:nvSpPr>
            <p:spPr>
              <a:xfrm>
                <a:off x="2044216" y="4079472"/>
                <a:ext cx="962828" cy="96282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a:spLocks noChangeArrowheads="1"/>
              </p:cNvSpPr>
              <p:nvPr/>
            </p:nvSpPr>
            <p:spPr bwMode="auto">
              <a:xfrm>
                <a:off x="2262024" y="4267200"/>
                <a:ext cx="527213" cy="554671"/>
              </a:xfrm>
              <a:custGeom>
                <a:avLst/>
                <a:gdLst>
                  <a:gd name="T0" fmla="*/ 124 w 338"/>
                  <a:gd name="T1" fmla="*/ 355 h 356"/>
                  <a:gd name="T2" fmla="*/ 124 w 338"/>
                  <a:gd name="T3" fmla="*/ 355 h 356"/>
                  <a:gd name="T4" fmla="*/ 98 w 338"/>
                  <a:gd name="T5" fmla="*/ 337 h 356"/>
                  <a:gd name="T6" fmla="*/ 9 w 338"/>
                  <a:gd name="T7" fmla="*/ 222 h 356"/>
                  <a:gd name="T8" fmla="*/ 18 w 338"/>
                  <a:gd name="T9" fmla="*/ 178 h 356"/>
                  <a:gd name="T10" fmla="*/ 62 w 338"/>
                  <a:gd name="T11" fmla="*/ 178 h 356"/>
                  <a:gd name="T12" fmla="*/ 124 w 338"/>
                  <a:gd name="T13" fmla="*/ 258 h 356"/>
                  <a:gd name="T14" fmla="*/ 266 w 338"/>
                  <a:gd name="T15" fmla="*/ 27 h 356"/>
                  <a:gd name="T16" fmla="*/ 319 w 338"/>
                  <a:gd name="T17" fmla="*/ 9 h 356"/>
                  <a:gd name="T18" fmla="*/ 328 w 338"/>
                  <a:gd name="T19" fmla="*/ 62 h 356"/>
                  <a:gd name="T20" fmla="*/ 160 w 338"/>
                  <a:gd name="T21" fmla="*/ 337 h 356"/>
                  <a:gd name="T22" fmla="*/ 124 w 338"/>
                  <a:gd name="T23" fmla="*/ 355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38" h="356">
                    <a:moveTo>
                      <a:pt x="124" y="355"/>
                    </a:moveTo>
                    <a:lnTo>
                      <a:pt x="124" y="355"/>
                    </a:lnTo>
                    <a:cubicBezTo>
                      <a:pt x="115" y="355"/>
                      <a:pt x="107" y="346"/>
                      <a:pt x="98" y="337"/>
                    </a:cubicBezTo>
                    <a:cubicBezTo>
                      <a:pt x="9" y="222"/>
                      <a:pt x="9" y="222"/>
                      <a:pt x="9" y="222"/>
                    </a:cubicBezTo>
                    <a:cubicBezTo>
                      <a:pt x="0" y="204"/>
                      <a:pt x="0" y="187"/>
                      <a:pt x="18" y="178"/>
                    </a:cubicBezTo>
                    <a:cubicBezTo>
                      <a:pt x="36" y="160"/>
                      <a:pt x="53" y="168"/>
                      <a:pt x="62" y="178"/>
                    </a:cubicBezTo>
                    <a:cubicBezTo>
                      <a:pt x="124" y="258"/>
                      <a:pt x="124" y="258"/>
                      <a:pt x="124" y="258"/>
                    </a:cubicBezTo>
                    <a:cubicBezTo>
                      <a:pt x="266" y="27"/>
                      <a:pt x="266" y="27"/>
                      <a:pt x="266" y="27"/>
                    </a:cubicBezTo>
                    <a:cubicBezTo>
                      <a:pt x="284" y="9"/>
                      <a:pt x="301" y="0"/>
                      <a:pt x="319" y="9"/>
                    </a:cubicBezTo>
                    <a:cubicBezTo>
                      <a:pt x="337" y="18"/>
                      <a:pt x="337" y="45"/>
                      <a:pt x="328" y="62"/>
                    </a:cubicBezTo>
                    <a:cubicBezTo>
                      <a:pt x="160" y="337"/>
                      <a:pt x="160" y="337"/>
                      <a:pt x="160" y="337"/>
                    </a:cubicBezTo>
                    <a:cubicBezTo>
                      <a:pt x="151" y="346"/>
                      <a:pt x="142" y="355"/>
                      <a:pt x="124" y="355"/>
                    </a:cubicBezTo>
                  </a:path>
                </a:pathLst>
              </a:custGeom>
              <a:solidFill>
                <a:schemeClr val="bg1"/>
              </a:solidFill>
              <a:ln>
                <a:noFill/>
              </a:ln>
              <a:effectLst/>
              <a:extLst/>
            </p:spPr>
            <p:txBody>
              <a:bodyPr wrap="none" lIns="34290" tIns="17145" rIns="34290" bIns="17145" anchor="ctr"/>
              <a:lstStyle/>
              <a:p>
                <a:pPr eaLnBrk="1" fontAlgn="auto" hangingPunct="1">
                  <a:spcBef>
                    <a:spcPts val="0"/>
                  </a:spcBef>
                  <a:spcAft>
                    <a:spcPts val="0"/>
                  </a:spcAft>
                  <a:defRPr/>
                </a:pPr>
                <a:endParaRPr lang="en-US" dirty="0">
                  <a:latin typeface="+mn-lt"/>
                  <a:ea typeface="+mn-ea"/>
                </a:endParaRPr>
              </a:p>
            </p:txBody>
          </p:sp>
        </p:grpSp>
        <p:sp>
          <p:nvSpPr>
            <p:cNvPr id="25" name="TextBox 24"/>
            <p:cNvSpPr txBox="1"/>
            <p:nvPr/>
          </p:nvSpPr>
          <p:spPr bwMode="auto">
            <a:xfrm>
              <a:off x="1340692" y="2149329"/>
              <a:ext cx="4148893" cy="707886"/>
            </a:xfrm>
            <a:prstGeom prst="rect">
              <a:avLst/>
            </a:prstGeom>
            <a:noFill/>
          </p:spPr>
          <p:txBody>
            <a:bodyPr wrap="none">
              <a:spAutoFit/>
            </a:bodyPr>
            <a:lstStyle/>
            <a:p>
              <a:pPr defTabSz="1828434" fontAlgn="auto">
                <a:spcBef>
                  <a:spcPts val="0"/>
                </a:spcBef>
                <a:spcAft>
                  <a:spcPts val="0"/>
                </a:spcAft>
                <a:defRPr/>
              </a:pPr>
              <a:r>
                <a:rPr lang="id-ID" sz="4000" b="1" dirty="0" err="1" smtClean="0">
                  <a:solidFill>
                    <a:schemeClr val="accent3"/>
                  </a:solidFill>
                  <a:latin typeface="Lato" pitchFamily="34" charset="0"/>
                  <a:ea typeface="Lato" pitchFamily="34" charset="0"/>
                  <a:cs typeface="Lato" pitchFamily="34" charset="0"/>
                </a:rPr>
                <a:t>Information</a:t>
              </a:r>
              <a:r>
                <a:rPr lang="id-ID" sz="4000" b="1" dirty="0" smtClean="0">
                  <a:solidFill>
                    <a:schemeClr val="accent3"/>
                  </a:solidFill>
                  <a:latin typeface="Lato" pitchFamily="34" charset="0"/>
                  <a:ea typeface="Lato" pitchFamily="34" charset="0"/>
                  <a:cs typeface="Lato" pitchFamily="34" charset="0"/>
                </a:rPr>
                <a:t> Here</a:t>
              </a:r>
              <a:endParaRPr lang="id-ID" sz="4000" b="1" dirty="0">
                <a:solidFill>
                  <a:schemeClr val="accent3"/>
                </a:solidFill>
                <a:latin typeface="Lato" pitchFamily="34" charset="0"/>
                <a:ea typeface="Lato" pitchFamily="34" charset="0"/>
                <a:cs typeface="Lato" pitchFamily="34" charset="0"/>
              </a:endParaRPr>
            </a:p>
          </p:txBody>
        </p:sp>
      </p:grpSp>
      <p:sp>
        <p:nvSpPr>
          <p:cNvPr id="2" name="Picture Placeholder 1"/>
          <p:cNvSpPr>
            <a:spLocks noGrp="1"/>
          </p:cNvSpPr>
          <p:nvPr>
            <p:ph type="pic" sz="quarter" idx="10"/>
          </p:nvPr>
        </p:nvSpPr>
        <p:spPr/>
      </p:sp>
    </p:spTree>
    <p:extLst>
      <p:ext uri="{BB962C8B-B14F-4D97-AF65-F5344CB8AC3E}">
        <p14:creationId xmlns:p14="http://schemas.microsoft.com/office/powerpoint/2010/main" val="183249823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8717103" y="304800"/>
            <a:ext cx="6873734" cy="1295400"/>
            <a:chOff x="12920366" y="4046312"/>
            <a:chExt cx="6873734" cy="1295400"/>
          </a:xfrm>
        </p:grpSpPr>
        <p:sp>
          <p:nvSpPr>
            <p:cNvPr id="7" name="Title 20"/>
            <p:cNvSpPr txBox="1">
              <a:spLocks/>
            </p:cNvSpPr>
            <p:nvPr/>
          </p:nvSpPr>
          <p:spPr bwMode="auto">
            <a:xfrm>
              <a:off x="12996566" y="4615347"/>
              <a:ext cx="6637448" cy="726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gn="ct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a:t>
              </a:r>
              <a:r>
                <a:rPr lang="pt-BR" sz="2400" dirty="0" err="1" smtClean="0">
                  <a:solidFill>
                    <a:schemeClr val="bg1">
                      <a:lumMod val="75000"/>
                    </a:schemeClr>
                  </a:solidFill>
                  <a:latin typeface="Lato" pitchFamily="34" charset="0"/>
                  <a:ea typeface="Lato" pitchFamily="34" charset="0"/>
                  <a:cs typeface="Lato" pitchFamily="34" charset="0"/>
                </a:rPr>
                <a:t>sit</a:t>
              </a:r>
              <a:r>
                <a:rPr lang="pt-BR" sz="2400" dirty="0" smtClean="0">
                  <a:solidFill>
                    <a:schemeClr val="bg1">
                      <a:lumMod val="75000"/>
                    </a:schemeClr>
                  </a:solidFill>
                  <a:latin typeface="Lato" pitchFamily="34" charset="0"/>
                  <a:ea typeface="Lato" pitchFamily="34" charset="0"/>
                  <a:cs typeface="Lato" pitchFamily="34" charset="0"/>
                </a:rPr>
                <a:t> </a:t>
              </a:r>
              <a:r>
                <a:rPr lang="pt-BR" sz="2400" dirty="0" err="1" smtClean="0">
                  <a:solidFill>
                    <a:schemeClr val="bg1">
                      <a:lumMod val="75000"/>
                    </a:schemeClr>
                  </a:solidFill>
                  <a:latin typeface="Lato" pitchFamily="34" charset="0"/>
                  <a:ea typeface="Lato" pitchFamily="34" charset="0"/>
                  <a:cs typeface="Lato" pitchFamily="34" charset="0"/>
                </a:rPr>
                <a:t>amet</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8" name="TextBox 7"/>
            <p:cNvSpPr txBox="1"/>
            <p:nvPr/>
          </p:nvSpPr>
          <p:spPr>
            <a:xfrm>
              <a:off x="12920366" y="4046312"/>
              <a:ext cx="6873734" cy="630942"/>
            </a:xfrm>
            <a:prstGeom prst="rect">
              <a:avLst/>
            </a:prstGeom>
            <a:noFill/>
          </p:spPr>
          <p:txBody>
            <a:bodyPr wrap="square" rtlCol="0">
              <a:spAutoFit/>
            </a:bodyPr>
            <a:lstStyle/>
            <a:p>
              <a:pPr algn="ctr"/>
              <a:r>
                <a:rPr lang="en-US" sz="3500" b="1" dirty="0" smtClean="0">
                  <a:solidFill>
                    <a:schemeClr val="accent3"/>
                  </a:solidFill>
                  <a:latin typeface="Lato Black" charset="0"/>
                  <a:ea typeface="Lato Black" charset="0"/>
                  <a:cs typeface="Lato Black" charset="0"/>
                </a:rPr>
                <a:t>PRESENT</a:t>
              </a:r>
              <a:r>
                <a:rPr lang="en-US" sz="3500" b="1" dirty="0" smtClean="0">
                  <a:solidFill>
                    <a:schemeClr val="accent6"/>
                  </a:solidFill>
                  <a:latin typeface="Lato Black" charset="0"/>
                  <a:ea typeface="Lato Black" charset="0"/>
                  <a:cs typeface="Lato Black" charset="0"/>
                </a:rPr>
                <a:t> </a:t>
              </a:r>
              <a:r>
                <a:rPr lang="en-US" sz="3500" b="1" dirty="0" smtClean="0">
                  <a:solidFill>
                    <a:schemeClr val="accent1"/>
                  </a:solidFill>
                  <a:latin typeface="Lato Black" charset="0"/>
                  <a:ea typeface="Lato Black" charset="0"/>
                  <a:cs typeface="Lato Black" charset="0"/>
                </a:rPr>
                <a:t>HERE</a:t>
              </a:r>
            </a:p>
          </p:txBody>
        </p:sp>
      </p:grpSp>
      <p:grpSp>
        <p:nvGrpSpPr>
          <p:cNvPr id="37" name="Group 36"/>
          <p:cNvGrpSpPr/>
          <p:nvPr/>
        </p:nvGrpSpPr>
        <p:grpSpPr>
          <a:xfrm>
            <a:off x="17343437" y="764978"/>
            <a:ext cx="5340712" cy="12050486"/>
            <a:chOff x="17343437" y="764978"/>
            <a:chExt cx="5340712" cy="12050486"/>
          </a:xfrm>
        </p:grpSpPr>
        <p:grpSp>
          <p:nvGrpSpPr>
            <p:cNvPr id="10" name="กลุ่ม 682"/>
            <p:cNvGrpSpPr/>
            <p:nvPr/>
          </p:nvGrpSpPr>
          <p:grpSpPr>
            <a:xfrm>
              <a:off x="17343437" y="9546107"/>
              <a:ext cx="2909024" cy="3269357"/>
              <a:chOff x="11018838" y="5026024"/>
              <a:chExt cx="565150" cy="534988"/>
            </a:xfrm>
          </p:grpSpPr>
          <p:sp>
            <p:nvSpPr>
              <p:cNvPr id="11" name="Rectangle 532"/>
              <p:cNvSpPr>
                <a:spLocks noChangeArrowheads="1"/>
              </p:cNvSpPr>
              <p:nvPr/>
            </p:nvSpPr>
            <p:spPr bwMode="auto">
              <a:xfrm>
                <a:off x="11018838" y="5099049"/>
                <a:ext cx="565150" cy="461963"/>
              </a:xfrm>
              <a:prstGeom prst="rect">
                <a:avLst/>
              </a:prstGeom>
              <a:solidFill>
                <a:srgbClr val="E3C08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2" name="Freeform 533"/>
              <p:cNvSpPr>
                <a:spLocks/>
              </p:cNvSpPr>
              <p:nvPr/>
            </p:nvSpPr>
            <p:spPr bwMode="auto">
              <a:xfrm>
                <a:off x="11018838" y="5026024"/>
                <a:ext cx="565150" cy="73025"/>
              </a:xfrm>
              <a:custGeom>
                <a:avLst/>
                <a:gdLst>
                  <a:gd name="T0" fmla="*/ 334 w 356"/>
                  <a:gd name="T1" fmla="*/ 0 h 46"/>
                  <a:gd name="T2" fmla="*/ 334 w 356"/>
                  <a:gd name="T3" fmla="*/ 0 h 46"/>
                  <a:gd name="T4" fmla="*/ 332 w 356"/>
                  <a:gd name="T5" fmla="*/ 0 h 46"/>
                  <a:gd name="T6" fmla="*/ 178 w 356"/>
                  <a:gd name="T7" fmla="*/ 0 h 46"/>
                  <a:gd name="T8" fmla="*/ 25 w 356"/>
                  <a:gd name="T9" fmla="*/ 0 h 46"/>
                  <a:gd name="T10" fmla="*/ 25 w 356"/>
                  <a:gd name="T11" fmla="*/ 0 h 46"/>
                  <a:gd name="T12" fmla="*/ 22 w 356"/>
                  <a:gd name="T13" fmla="*/ 0 h 46"/>
                  <a:gd name="T14" fmla="*/ 0 w 356"/>
                  <a:gd name="T15" fmla="*/ 46 h 46"/>
                  <a:gd name="T16" fmla="*/ 356 w 356"/>
                  <a:gd name="T17" fmla="*/ 46 h 46"/>
                  <a:gd name="T18" fmla="*/ 334 w 356"/>
                  <a:gd name="T19"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6" h="46">
                    <a:moveTo>
                      <a:pt x="334" y="0"/>
                    </a:moveTo>
                    <a:lnTo>
                      <a:pt x="334" y="0"/>
                    </a:lnTo>
                    <a:lnTo>
                      <a:pt x="332" y="0"/>
                    </a:lnTo>
                    <a:lnTo>
                      <a:pt x="178" y="0"/>
                    </a:lnTo>
                    <a:lnTo>
                      <a:pt x="25" y="0"/>
                    </a:lnTo>
                    <a:lnTo>
                      <a:pt x="25" y="0"/>
                    </a:lnTo>
                    <a:lnTo>
                      <a:pt x="22" y="0"/>
                    </a:lnTo>
                    <a:lnTo>
                      <a:pt x="0" y="46"/>
                    </a:lnTo>
                    <a:lnTo>
                      <a:pt x="356" y="46"/>
                    </a:lnTo>
                    <a:lnTo>
                      <a:pt x="334" y="0"/>
                    </a:lnTo>
                    <a:close/>
                  </a:path>
                </a:pathLst>
              </a:custGeom>
              <a:solidFill>
                <a:srgbClr val="C9A7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3" name="Rectangle 534"/>
              <p:cNvSpPr>
                <a:spLocks noChangeArrowheads="1"/>
              </p:cNvSpPr>
              <p:nvPr/>
            </p:nvSpPr>
            <p:spPr bwMode="auto">
              <a:xfrm>
                <a:off x="11263313" y="5099049"/>
                <a:ext cx="76200" cy="192088"/>
              </a:xfrm>
              <a:prstGeom prst="rect">
                <a:avLst/>
              </a:prstGeom>
              <a:solidFill>
                <a:srgbClr val="F3F6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4" name="Freeform 535"/>
              <p:cNvSpPr>
                <a:spLocks/>
              </p:cNvSpPr>
              <p:nvPr/>
            </p:nvSpPr>
            <p:spPr bwMode="auto">
              <a:xfrm>
                <a:off x="11263313" y="5026024"/>
                <a:ext cx="76200" cy="73025"/>
              </a:xfrm>
              <a:custGeom>
                <a:avLst/>
                <a:gdLst>
                  <a:gd name="T0" fmla="*/ 43 w 48"/>
                  <a:gd name="T1" fmla="*/ 0 h 46"/>
                  <a:gd name="T2" fmla="*/ 40 w 48"/>
                  <a:gd name="T3" fmla="*/ 0 h 46"/>
                  <a:gd name="T4" fmla="*/ 11 w 48"/>
                  <a:gd name="T5" fmla="*/ 0 h 46"/>
                  <a:gd name="T6" fmla="*/ 5 w 48"/>
                  <a:gd name="T7" fmla="*/ 0 h 46"/>
                  <a:gd name="T8" fmla="*/ 0 w 48"/>
                  <a:gd name="T9" fmla="*/ 46 h 46"/>
                  <a:gd name="T10" fmla="*/ 48 w 48"/>
                  <a:gd name="T11" fmla="*/ 46 h 46"/>
                  <a:gd name="T12" fmla="*/ 43 w 48"/>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48" h="46">
                    <a:moveTo>
                      <a:pt x="43" y="0"/>
                    </a:moveTo>
                    <a:lnTo>
                      <a:pt x="40" y="0"/>
                    </a:lnTo>
                    <a:lnTo>
                      <a:pt x="11" y="0"/>
                    </a:lnTo>
                    <a:lnTo>
                      <a:pt x="5" y="0"/>
                    </a:lnTo>
                    <a:lnTo>
                      <a:pt x="0" y="46"/>
                    </a:lnTo>
                    <a:lnTo>
                      <a:pt x="48" y="46"/>
                    </a:lnTo>
                    <a:lnTo>
                      <a:pt x="43" y="0"/>
                    </a:lnTo>
                    <a:close/>
                  </a:path>
                </a:pathLst>
              </a:custGeom>
              <a:solidFill>
                <a:srgbClr val="C7C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5" name="Rectangle 536"/>
              <p:cNvSpPr>
                <a:spLocks noChangeArrowheads="1"/>
              </p:cNvSpPr>
              <p:nvPr/>
            </p:nvSpPr>
            <p:spPr bwMode="auto">
              <a:xfrm>
                <a:off x="11422063" y="5508624"/>
                <a:ext cx="127000" cy="25400"/>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6" name="Freeform 537"/>
              <p:cNvSpPr>
                <a:spLocks/>
              </p:cNvSpPr>
              <p:nvPr/>
            </p:nvSpPr>
            <p:spPr bwMode="auto">
              <a:xfrm>
                <a:off x="11434763" y="5402262"/>
                <a:ext cx="42863" cy="103188"/>
              </a:xfrm>
              <a:custGeom>
                <a:avLst/>
                <a:gdLst>
                  <a:gd name="T0" fmla="*/ 27 w 27"/>
                  <a:gd name="T1" fmla="*/ 13 h 65"/>
                  <a:gd name="T2" fmla="*/ 13 w 27"/>
                  <a:gd name="T3" fmla="*/ 0 h 65"/>
                  <a:gd name="T4" fmla="*/ 0 w 27"/>
                  <a:gd name="T5" fmla="*/ 13 h 65"/>
                  <a:gd name="T6" fmla="*/ 5 w 27"/>
                  <a:gd name="T7" fmla="*/ 13 h 65"/>
                  <a:gd name="T8" fmla="*/ 5 w 27"/>
                  <a:gd name="T9" fmla="*/ 65 h 65"/>
                  <a:gd name="T10" fmla="*/ 24 w 27"/>
                  <a:gd name="T11" fmla="*/ 65 h 65"/>
                  <a:gd name="T12" fmla="*/ 24 w 27"/>
                  <a:gd name="T13" fmla="*/ 13 h 65"/>
                  <a:gd name="T14" fmla="*/ 27 w 27"/>
                  <a:gd name="T15" fmla="*/ 13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65">
                    <a:moveTo>
                      <a:pt x="27" y="13"/>
                    </a:moveTo>
                    <a:lnTo>
                      <a:pt x="13" y="0"/>
                    </a:lnTo>
                    <a:lnTo>
                      <a:pt x="0" y="13"/>
                    </a:lnTo>
                    <a:lnTo>
                      <a:pt x="5" y="13"/>
                    </a:lnTo>
                    <a:lnTo>
                      <a:pt x="5" y="65"/>
                    </a:lnTo>
                    <a:lnTo>
                      <a:pt x="24" y="65"/>
                    </a:lnTo>
                    <a:lnTo>
                      <a:pt x="24" y="13"/>
                    </a:lnTo>
                    <a:lnTo>
                      <a:pt x="27" y="13"/>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7" name="Freeform 538"/>
              <p:cNvSpPr>
                <a:spLocks/>
              </p:cNvSpPr>
              <p:nvPr/>
            </p:nvSpPr>
            <p:spPr bwMode="auto">
              <a:xfrm>
                <a:off x="11503025" y="5427662"/>
                <a:ext cx="33338" cy="77788"/>
              </a:xfrm>
              <a:custGeom>
                <a:avLst/>
                <a:gdLst>
                  <a:gd name="T0" fmla="*/ 21 w 21"/>
                  <a:gd name="T1" fmla="*/ 8 h 49"/>
                  <a:gd name="T2" fmla="*/ 10 w 21"/>
                  <a:gd name="T3" fmla="*/ 0 h 49"/>
                  <a:gd name="T4" fmla="*/ 0 w 21"/>
                  <a:gd name="T5" fmla="*/ 8 h 49"/>
                  <a:gd name="T6" fmla="*/ 2 w 21"/>
                  <a:gd name="T7" fmla="*/ 8 h 49"/>
                  <a:gd name="T8" fmla="*/ 2 w 21"/>
                  <a:gd name="T9" fmla="*/ 49 h 49"/>
                  <a:gd name="T10" fmla="*/ 19 w 21"/>
                  <a:gd name="T11" fmla="*/ 49 h 49"/>
                  <a:gd name="T12" fmla="*/ 19 w 21"/>
                  <a:gd name="T13" fmla="*/ 8 h 49"/>
                  <a:gd name="T14" fmla="*/ 21 w 21"/>
                  <a:gd name="T15" fmla="*/ 8 h 4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49">
                    <a:moveTo>
                      <a:pt x="21" y="8"/>
                    </a:moveTo>
                    <a:lnTo>
                      <a:pt x="10" y="0"/>
                    </a:lnTo>
                    <a:lnTo>
                      <a:pt x="0" y="8"/>
                    </a:lnTo>
                    <a:lnTo>
                      <a:pt x="2" y="8"/>
                    </a:lnTo>
                    <a:lnTo>
                      <a:pt x="2" y="49"/>
                    </a:lnTo>
                    <a:lnTo>
                      <a:pt x="19" y="49"/>
                    </a:lnTo>
                    <a:lnTo>
                      <a:pt x="19" y="8"/>
                    </a:lnTo>
                    <a:lnTo>
                      <a:pt x="21" y="8"/>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8" name="Rectangle 539"/>
              <p:cNvSpPr>
                <a:spLocks noChangeArrowheads="1"/>
              </p:cNvSpPr>
              <p:nvPr/>
            </p:nvSpPr>
            <p:spPr bwMode="auto">
              <a:xfrm>
                <a:off x="11041063" y="5137149"/>
                <a:ext cx="88900"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9" name="Rectangle 540"/>
              <p:cNvSpPr>
                <a:spLocks noChangeArrowheads="1"/>
              </p:cNvSpPr>
              <p:nvPr/>
            </p:nvSpPr>
            <p:spPr bwMode="auto">
              <a:xfrm>
                <a:off x="11142663" y="5137149"/>
                <a:ext cx="73025"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0" name="Rectangle 541"/>
              <p:cNvSpPr>
                <a:spLocks noChangeArrowheads="1"/>
              </p:cNvSpPr>
              <p:nvPr/>
            </p:nvSpPr>
            <p:spPr bwMode="auto">
              <a:xfrm>
                <a:off x="11041063" y="5170487"/>
                <a:ext cx="46038"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1" name="Rectangle 542"/>
              <p:cNvSpPr>
                <a:spLocks noChangeArrowheads="1"/>
              </p:cNvSpPr>
              <p:nvPr/>
            </p:nvSpPr>
            <p:spPr bwMode="auto">
              <a:xfrm>
                <a:off x="11164888" y="5170487"/>
                <a:ext cx="50800"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2" name="Rectangle 543"/>
              <p:cNvSpPr>
                <a:spLocks noChangeArrowheads="1"/>
              </p:cNvSpPr>
              <p:nvPr/>
            </p:nvSpPr>
            <p:spPr bwMode="auto">
              <a:xfrm>
                <a:off x="11101388" y="5170487"/>
                <a:ext cx="50800"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grpSp>
          <p:nvGrpSpPr>
            <p:cNvPr id="23" name="กลุ่ม 708"/>
            <p:cNvGrpSpPr/>
            <p:nvPr/>
          </p:nvGrpSpPr>
          <p:grpSpPr>
            <a:xfrm>
              <a:off x="18153810" y="7486544"/>
              <a:ext cx="2098651" cy="2365248"/>
              <a:chOff x="11015663" y="4498974"/>
              <a:chExt cx="563563" cy="534988"/>
            </a:xfrm>
          </p:grpSpPr>
          <p:sp>
            <p:nvSpPr>
              <p:cNvPr id="24" name="Rectangle 556"/>
              <p:cNvSpPr>
                <a:spLocks noChangeArrowheads="1"/>
              </p:cNvSpPr>
              <p:nvPr/>
            </p:nvSpPr>
            <p:spPr bwMode="auto">
              <a:xfrm>
                <a:off x="11015663" y="4571999"/>
                <a:ext cx="563563" cy="461963"/>
              </a:xfrm>
              <a:prstGeom prst="rect">
                <a:avLst/>
              </a:prstGeom>
              <a:solidFill>
                <a:srgbClr val="E3C08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5" name="Freeform 557"/>
              <p:cNvSpPr>
                <a:spLocks/>
              </p:cNvSpPr>
              <p:nvPr/>
            </p:nvSpPr>
            <p:spPr bwMode="auto">
              <a:xfrm>
                <a:off x="11015663" y="4498974"/>
                <a:ext cx="563563" cy="73025"/>
              </a:xfrm>
              <a:custGeom>
                <a:avLst/>
                <a:gdLst>
                  <a:gd name="T0" fmla="*/ 331 w 355"/>
                  <a:gd name="T1" fmla="*/ 0 h 46"/>
                  <a:gd name="T2" fmla="*/ 331 w 355"/>
                  <a:gd name="T3" fmla="*/ 0 h 46"/>
                  <a:gd name="T4" fmla="*/ 331 w 355"/>
                  <a:gd name="T5" fmla="*/ 0 h 46"/>
                  <a:gd name="T6" fmla="*/ 177 w 355"/>
                  <a:gd name="T7" fmla="*/ 0 h 46"/>
                  <a:gd name="T8" fmla="*/ 21 w 355"/>
                  <a:gd name="T9" fmla="*/ 0 h 46"/>
                  <a:gd name="T10" fmla="*/ 21 w 355"/>
                  <a:gd name="T11" fmla="*/ 0 h 46"/>
                  <a:gd name="T12" fmla="*/ 21 w 355"/>
                  <a:gd name="T13" fmla="*/ 0 h 46"/>
                  <a:gd name="T14" fmla="*/ 0 w 355"/>
                  <a:gd name="T15" fmla="*/ 46 h 46"/>
                  <a:gd name="T16" fmla="*/ 355 w 355"/>
                  <a:gd name="T17" fmla="*/ 46 h 46"/>
                  <a:gd name="T18" fmla="*/ 331 w 355"/>
                  <a:gd name="T19"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5" h="46">
                    <a:moveTo>
                      <a:pt x="331" y="0"/>
                    </a:moveTo>
                    <a:lnTo>
                      <a:pt x="331" y="0"/>
                    </a:lnTo>
                    <a:lnTo>
                      <a:pt x="331" y="0"/>
                    </a:lnTo>
                    <a:lnTo>
                      <a:pt x="177" y="0"/>
                    </a:lnTo>
                    <a:lnTo>
                      <a:pt x="21" y="0"/>
                    </a:lnTo>
                    <a:lnTo>
                      <a:pt x="21" y="0"/>
                    </a:lnTo>
                    <a:lnTo>
                      <a:pt x="21" y="0"/>
                    </a:lnTo>
                    <a:lnTo>
                      <a:pt x="0" y="46"/>
                    </a:lnTo>
                    <a:lnTo>
                      <a:pt x="355" y="46"/>
                    </a:lnTo>
                    <a:lnTo>
                      <a:pt x="331" y="0"/>
                    </a:lnTo>
                    <a:close/>
                  </a:path>
                </a:pathLst>
              </a:custGeom>
              <a:solidFill>
                <a:srgbClr val="C9A7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6" name="Rectangle 558"/>
              <p:cNvSpPr>
                <a:spLocks noChangeArrowheads="1"/>
              </p:cNvSpPr>
              <p:nvPr/>
            </p:nvSpPr>
            <p:spPr bwMode="auto">
              <a:xfrm>
                <a:off x="11258550" y="4571999"/>
                <a:ext cx="77788" cy="192088"/>
              </a:xfrm>
              <a:prstGeom prst="rect">
                <a:avLst/>
              </a:prstGeom>
              <a:solidFill>
                <a:srgbClr val="F3F6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7" name="Freeform 559"/>
              <p:cNvSpPr>
                <a:spLocks/>
              </p:cNvSpPr>
              <p:nvPr/>
            </p:nvSpPr>
            <p:spPr bwMode="auto">
              <a:xfrm>
                <a:off x="11258550" y="4498974"/>
                <a:ext cx="77788" cy="73025"/>
              </a:xfrm>
              <a:custGeom>
                <a:avLst/>
                <a:gdLst>
                  <a:gd name="T0" fmla="*/ 43 w 49"/>
                  <a:gd name="T1" fmla="*/ 0 h 46"/>
                  <a:gd name="T2" fmla="*/ 38 w 49"/>
                  <a:gd name="T3" fmla="*/ 0 h 46"/>
                  <a:gd name="T4" fmla="*/ 8 w 49"/>
                  <a:gd name="T5" fmla="*/ 0 h 46"/>
                  <a:gd name="T6" fmla="*/ 6 w 49"/>
                  <a:gd name="T7" fmla="*/ 0 h 46"/>
                  <a:gd name="T8" fmla="*/ 0 w 49"/>
                  <a:gd name="T9" fmla="*/ 46 h 46"/>
                  <a:gd name="T10" fmla="*/ 49 w 49"/>
                  <a:gd name="T11" fmla="*/ 46 h 46"/>
                  <a:gd name="T12" fmla="*/ 43 w 49"/>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49" h="46">
                    <a:moveTo>
                      <a:pt x="43" y="0"/>
                    </a:moveTo>
                    <a:lnTo>
                      <a:pt x="38" y="0"/>
                    </a:lnTo>
                    <a:lnTo>
                      <a:pt x="8" y="0"/>
                    </a:lnTo>
                    <a:lnTo>
                      <a:pt x="6" y="0"/>
                    </a:lnTo>
                    <a:lnTo>
                      <a:pt x="0" y="46"/>
                    </a:lnTo>
                    <a:lnTo>
                      <a:pt x="49" y="46"/>
                    </a:lnTo>
                    <a:lnTo>
                      <a:pt x="43" y="0"/>
                    </a:lnTo>
                    <a:close/>
                  </a:path>
                </a:pathLst>
              </a:custGeom>
              <a:solidFill>
                <a:srgbClr val="C7C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8" name="Rectangle 560"/>
              <p:cNvSpPr>
                <a:spLocks noChangeArrowheads="1"/>
              </p:cNvSpPr>
              <p:nvPr/>
            </p:nvSpPr>
            <p:spPr bwMode="auto">
              <a:xfrm>
                <a:off x="11412538" y="4987924"/>
                <a:ext cx="133350" cy="25400"/>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29" name="Freeform 561"/>
              <p:cNvSpPr>
                <a:spLocks/>
              </p:cNvSpPr>
              <p:nvPr/>
            </p:nvSpPr>
            <p:spPr bwMode="auto">
              <a:xfrm>
                <a:off x="11430000" y="4875212"/>
                <a:ext cx="42863" cy="103188"/>
              </a:xfrm>
              <a:custGeom>
                <a:avLst/>
                <a:gdLst>
                  <a:gd name="T0" fmla="*/ 27 w 27"/>
                  <a:gd name="T1" fmla="*/ 14 h 65"/>
                  <a:gd name="T2" fmla="*/ 13 w 27"/>
                  <a:gd name="T3" fmla="*/ 0 h 65"/>
                  <a:gd name="T4" fmla="*/ 0 w 27"/>
                  <a:gd name="T5" fmla="*/ 14 h 65"/>
                  <a:gd name="T6" fmla="*/ 5 w 27"/>
                  <a:gd name="T7" fmla="*/ 14 h 65"/>
                  <a:gd name="T8" fmla="*/ 5 w 27"/>
                  <a:gd name="T9" fmla="*/ 65 h 65"/>
                  <a:gd name="T10" fmla="*/ 24 w 27"/>
                  <a:gd name="T11" fmla="*/ 65 h 65"/>
                  <a:gd name="T12" fmla="*/ 24 w 27"/>
                  <a:gd name="T13" fmla="*/ 14 h 65"/>
                  <a:gd name="T14" fmla="*/ 27 w 27"/>
                  <a:gd name="T15" fmla="*/ 14 h 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7" h="65">
                    <a:moveTo>
                      <a:pt x="27" y="14"/>
                    </a:moveTo>
                    <a:lnTo>
                      <a:pt x="13" y="0"/>
                    </a:lnTo>
                    <a:lnTo>
                      <a:pt x="0" y="14"/>
                    </a:lnTo>
                    <a:lnTo>
                      <a:pt x="5" y="14"/>
                    </a:lnTo>
                    <a:lnTo>
                      <a:pt x="5" y="65"/>
                    </a:lnTo>
                    <a:lnTo>
                      <a:pt x="24" y="65"/>
                    </a:lnTo>
                    <a:lnTo>
                      <a:pt x="24" y="14"/>
                    </a:lnTo>
                    <a:lnTo>
                      <a:pt x="27" y="14"/>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0" name="Freeform 562"/>
              <p:cNvSpPr>
                <a:spLocks/>
              </p:cNvSpPr>
              <p:nvPr/>
            </p:nvSpPr>
            <p:spPr bwMode="auto">
              <a:xfrm>
                <a:off x="11498263" y="4902199"/>
                <a:ext cx="34925" cy="76200"/>
              </a:xfrm>
              <a:custGeom>
                <a:avLst/>
                <a:gdLst>
                  <a:gd name="T0" fmla="*/ 22 w 22"/>
                  <a:gd name="T1" fmla="*/ 10 h 48"/>
                  <a:gd name="T2" fmla="*/ 11 w 22"/>
                  <a:gd name="T3" fmla="*/ 0 h 48"/>
                  <a:gd name="T4" fmla="*/ 0 w 22"/>
                  <a:gd name="T5" fmla="*/ 10 h 48"/>
                  <a:gd name="T6" fmla="*/ 3 w 22"/>
                  <a:gd name="T7" fmla="*/ 10 h 48"/>
                  <a:gd name="T8" fmla="*/ 3 w 22"/>
                  <a:gd name="T9" fmla="*/ 48 h 48"/>
                  <a:gd name="T10" fmla="*/ 16 w 22"/>
                  <a:gd name="T11" fmla="*/ 48 h 48"/>
                  <a:gd name="T12" fmla="*/ 16 w 22"/>
                  <a:gd name="T13" fmla="*/ 10 h 48"/>
                  <a:gd name="T14" fmla="*/ 22 w 22"/>
                  <a:gd name="T15" fmla="*/ 10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48">
                    <a:moveTo>
                      <a:pt x="22" y="10"/>
                    </a:moveTo>
                    <a:lnTo>
                      <a:pt x="11" y="0"/>
                    </a:lnTo>
                    <a:lnTo>
                      <a:pt x="0" y="10"/>
                    </a:lnTo>
                    <a:lnTo>
                      <a:pt x="3" y="10"/>
                    </a:lnTo>
                    <a:lnTo>
                      <a:pt x="3" y="48"/>
                    </a:lnTo>
                    <a:lnTo>
                      <a:pt x="16" y="48"/>
                    </a:lnTo>
                    <a:lnTo>
                      <a:pt x="16" y="10"/>
                    </a:lnTo>
                    <a:lnTo>
                      <a:pt x="22" y="10"/>
                    </a:lnTo>
                    <a:close/>
                  </a:path>
                </a:pathLst>
              </a:custGeom>
              <a:solidFill>
                <a:srgbClr val="C19F7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1" name="Rectangle 563"/>
              <p:cNvSpPr>
                <a:spLocks noChangeArrowheads="1"/>
              </p:cNvSpPr>
              <p:nvPr/>
            </p:nvSpPr>
            <p:spPr bwMode="auto">
              <a:xfrm>
                <a:off x="11031538" y="4611687"/>
                <a:ext cx="95250" cy="15875"/>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2" name="Rectangle 564"/>
              <p:cNvSpPr>
                <a:spLocks noChangeArrowheads="1"/>
              </p:cNvSpPr>
              <p:nvPr/>
            </p:nvSpPr>
            <p:spPr bwMode="auto">
              <a:xfrm>
                <a:off x="11139488" y="4611687"/>
                <a:ext cx="68263" cy="15875"/>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3" name="Rectangle 565"/>
              <p:cNvSpPr>
                <a:spLocks noChangeArrowheads="1"/>
              </p:cNvSpPr>
              <p:nvPr/>
            </p:nvSpPr>
            <p:spPr bwMode="auto">
              <a:xfrm>
                <a:off x="11031538" y="4645024"/>
                <a:ext cx="52388"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4" name="Rectangle 566"/>
              <p:cNvSpPr>
                <a:spLocks noChangeArrowheads="1"/>
              </p:cNvSpPr>
              <p:nvPr/>
            </p:nvSpPr>
            <p:spPr bwMode="auto">
              <a:xfrm>
                <a:off x="11160125" y="4645024"/>
                <a:ext cx="47625"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35" name="Rectangle 567"/>
              <p:cNvSpPr>
                <a:spLocks noChangeArrowheads="1"/>
              </p:cNvSpPr>
              <p:nvPr/>
            </p:nvSpPr>
            <p:spPr bwMode="auto">
              <a:xfrm>
                <a:off x="11096625" y="4645024"/>
                <a:ext cx="50800" cy="17463"/>
              </a:xfrm>
              <a:prstGeom prst="rect">
                <a:avLst/>
              </a:prstGeom>
              <a:solidFill>
                <a:srgbClr val="C19F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pic>
          <p:nvPicPr>
            <p:cNvPr id="36" name="Picture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866935" y="764978"/>
              <a:ext cx="3817214" cy="12012997"/>
            </a:xfrm>
            <a:prstGeom prst="rect">
              <a:avLst/>
            </a:prstGeom>
          </p:spPr>
        </p:pic>
      </p:grpSp>
      <p:sp>
        <p:nvSpPr>
          <p:cNvPr id="2" name="Picture Placeholder 1"/>
          <p:cNvSpPr>
            <a:spLocks noGrp="1"/>
          </p:cNvSpPr>
          <p:nvPr>
            <p:ph type="pic" sz="quarter" idx="10"/>
          </p:nvPr>
        </p:nvSpPr>
        <p:spPr/>
      </p:sp>
      <p:sp>
        <p:nvSpPr>
          <p:cNvPr id="3" name="Picture Placeholder 2"/>
          <p:cNvSpPr>
            <a:spLocks noGrp="1"/>
          </p:cNvSpPr>
          <p:nvPr>
            <p:ph type="pic" sz="quarter" idx="11"/>
          </p:nvPr>
        </p:nvSpPr>
        <p:spPr/>
      </p:sp>
      <p:sp>
        <p:nvSpPr>
          <p:cNvPr id="4" name="Picture Placeholder 3"/>
          <p:cNvSpPr>
            <a:spLocks noGrp="1"/>
          </p:cNvSpPr>
          <p:nvPr>
            <p:ph type="pic" sz="quarter" idx="12"/>
          </p:nvPr>
        </p:nvSpPr>
        <p:spPr/>
      </p:sp>
    </p:spTree>
    <p:extLst>
      <p:ext uri="{BB962C8B-B14F-4D97-AF65-F5344CB8AC3E}">
        <p14:creationId xmlns:p14="http://schemas.microsoft.com/office/powerpoint/2010/main" val="8195733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2" name="Group 151"/>
          <p:cNvGrpSpPr/>
          <p:nvPr/>
        </p:nvGrpSpPr>
        <p:grpSpPr>
          <a:xfrm>
            <a:off x="8717103" y="304800"/>
            <a:ext cx="6873734" cy="1295400"/>
            <a:chOff x="12920366" y="4046312"/>
            <a:chExt cx="6873734" cy="1295400"/>
          </a:xfrm>
        </p:grpSpPr>
        <p:sp>
          <p:nvSpPr>
            <p:cNvPr id="153" name="Title 20"/>
            <p:cNvSpPr txBox="1">
              <a:spLocks/>
            </p:cNvSpPr>
            <p:nvPr/>
          </p:nvSpPr>
          <p:spPr bwMode="auto">
            <a:xfrm>
              <a:off x="12996566" y="4615347"/>
              <a:ext cx="6637448" cy="726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gn="ct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a:t>
              </a:r>
              <a:r>
                <a:rPr lang="pt-BR" sz="2400" dirty="0" err="1" smtClean="0">
                  <a:solidFill>
                    <a:schemeClr val="bg1">
                      <a:lumMod val="75000"/>
                    </a:schemeClr>
                  </a:solidFill>
                  <a:latin typeface="Lato" pitchFamily="34" charset="0"/>
                  <a:ea typeface="Lato" pitchFamily="34" charset="0"/>
                  <a:cs typeface="Lato" pitchFamily="34" charset="0"/>
                </a:rPr>
                <a:t>sit</a:t>
              </a:r>
              <a:r>
                <a:rPr lang="pt-BR" sz="2400" dirty="0" smtClean="0">
                  <a:solidFill>
                    <a:schemeClr val="bg1">
                      <a:lumMod val="75000"/>
                    </a:schemeClr>
                  </a:solidFill>
                  <a:latin typeface="Lato" pitchFamily="34" charset="0"/>
                  <a:ea typeface="Lato" pitchFamily="34" charset="0"/>
                  <a:cs typeface="Lato" pitchFamily="34" charset="0"/>
                </a:rPr>
                <a:t> </a:t>
              </a:r>
              <a:r>
                <a:rPr lang="pt-BR" sz="2400" dirty="0" err="1" smtClean="0">
                  <a:solidFill>
                    <a:schemeClr val="bg1">
                      <a:lumMod val="75000"/>
                    </a:schemeClr>
                  </a:solidFill>
                  <a:latin typeface="Lato" pitchFamily="34" charset="0"/>
                  <a:ea typeface="Lato" pitchFamily="34" charset="0"/>
                  <a:cs typeface="Lato" pitchFamily="34" charset="0"/>
                </a:rPr>
                <a:t>amet</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154" name="TextBox 153"/>
            <p:cNvSpPr txBox="1"/>
            <p:nvPr/>
          </p:nvSpPr>
          <p:spPr>
            <a:xfrm>
              <a:off x="12920366" y="4046312"/>
              <a:ext cx="6873734" cy="630942"/>
            </a:xfrm>
            <a:prstGeom prst="rect">
              <a:avLst/>
            </a:prstGeom>
            <a:noFill/>
          </p:spPr>
          <p:txBody>
            <a:bodyPr wrap="square" rtlCol="0">
              <a:spAutoFit/>
            </a:bodyPr>
            <a:lstStyle/>
            <a:p>
              <a:pPr algn="ctr"/>
              <a:r>
                <a:rPr lang="en-US" sz="3500" b="1" dirty="0" smtClean="0">
                  <a:solidFill>
                    <a:schemeClr val="accent3"/>
                  </a:solidFill>
                  <a:latin typeface="Lato Black" charset="0"/>
                  <a:ea typeface="Lato Black" charset="0"/>
                  <a:cs typeface="Lato Black" charset="0"/>
                </a:rPr>
                <a:t>PRESENT</a:t>
              </a:r>
              <a:r>
                <a:rPr lang="en-US" sz="3500" b="1" dirty="0" smtClean="0">
                  <a:solidFill>
                    <a:schemeClr val="accent6"/>
                  </a:solidFill>
                  <a:latin typeface="Lato Black" charset="0"/>
                  <a:ea typeface="Lato Black" charset="0"/>
                  <a:cs typeface="Lato Black" charset="0"/>
                </a:rPr>
                <a:t> </a:t>
              </a:r>
              <a:r>
                <a:rPr lang="en-US" sz="3500" b="1" dirty="0" smtClean="0">
                  <a:solidFill>
                    <a:schemeClr val="accent1"/>
                  </a:solidFill>
                  <a:latin typeface="Lato Black" charset="0"/>
                  <a:ea typeface="Lato Black" charset="0"/>
                  <a:cs typeface="Lato Black" charset="0"/>
                </a:rPr>
                <a:t>HERE</a:t>
              </a:r>
            </a:p>
          </p:txBody>
        </p:sp>
      </p:grpSp>
      <p:grpSp>
        <p:nvGrpSpPr>
          <p:cNvPr id="2" name="Group 1"/>
          <p:cNvGrpSpPr/>
          <p:nvPr/>
        </p:nvGrpSpPr>
        <p:grpSpPr>
          <a:xfrm>
            <a:off x="1265237" y="1371600"/>
            <a:ext cx="21900057" cy="11874518"/>
            <a:chOff x="1265237" y="1371600"/>
            <a:chExt cx="21900057" cy="11874518"/>
          </a:xfrm>
        </p:grpSpPr>
        <p:sp>
          <p:nvSpPr>
            <p:cNvPr id="366" name="TextBox 30"/>
            <p:cNvSpPr txBox="1">
              <a:spLocks noChangeArrowheads="1"/>
            </p:cNvSpPr>
            <p:nvPr/>
          </p:nvSpPr>
          <p:spPr bwMode="auto">
            <a:xfrm>
              <a:off x="1418382" y="2209800"/>
              <a:ext cx="21031200" cy="2012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algn="just" eaLnBrk="1" hangingPunct="1">
                <a:lnSpc>
                  <a:spcPct val="130000"/>
                </a:lnSpc>
              </a:pPr>
              <a:r>
                <a:rPr lang="pt-BR" sz="2400" dirty="0">
                  <a:solidFill>
                    <a:schemeClr val="bg1">
                      <a:lumMod val="65000"/>
                    </a:schemeClr>
                  </a:solidFill>
                  <a:latin typeface="Lato" pitchFamily="34" charset="0"/>
                  <a:ea typeface="Lato" pitchFamily="34" charset="0"/>
                  <a:cs typeface="Lato" pitchFamily="34" charset="0"/>
                </a:rPr>
                <a:t>Lorem ipsum dolor sit amet, consectetur adipiscing elit. Aliquam tincidunt ante nec sem congue </a:t>
              </a:r>
              <a:r>
                <a:rPr lang="pt-BR" sz="2400" dirty="0" smtClean="0">
                  <a:solidFill>
                    <a:schemeClr val="bg1">
                      <a:lumMod val="65000"/>
                    </a:schemeClr>
                  </a:solidFill>
                  <a:latin typeface="Lato" pitchFamily="34" charset="0"/>
                  <a:ea typeface="Lato" pitchFamily="34" charset="0"/>
                  <a:cs typeface="Lato" pitchFamily="34" charset="0"/>
                </a:rPr>
                <a:t>conva ornare ante </a:t>
              </a:r>
              <a:r>
                <a:rPr lang="pt-BR" sz="2400" dirty="0">
                  <a:solidFill>
                    <a:schemeClr val="bg1">
                      <a:lumMod val="65000"/>
                    </a:schemeClr>
                  </a:solidFill>
                  <a:latin typeface="Lato" pitchFamily="34" charset="0"/>
                  <a:ea typeface="Lato" pitchFamily="34" charset="0"/>
                  <a:cs typeface="Lato" pitchFamily="34" charset="0"/>
                </a:rPr>
                <a:t>Lorem ipsum dolor sit amet, consectetur adipiscing elit. Aliquam tincidunt ante nec sem congue convallis. Pellentesque vel mauris quis nisl ornare rutrum in id risus. Proin vehicula ut sem et tempus. Interdum et malesuada fames ac ante ipsum primis in faucibus.</a:t>
              </a:r>
              <a:endParaRPr lang="en-US" sz="2400" dirty="0">
                <a:solidFill>
                  <a:schemeClr val="bg1">
                    <a:lumMod val="65000"/>
                  </a:schemeClr>
                </a:solidFill>
                <a:latin typeface="Lato" pitchFamily="34" charset="0"/>
                <a:ea typeface="Lato" pitchFamily="34" charset="0"/>
                <a:cs typeface="Lato" pitchFamily="34" charset="0"/>
              </a:endParaRPr>
            </a:p>
            <a:p>
              <a:pPr algn="just" eaLnBrk="1" hangingPunct="1">
                <a:lnSpc>
                  <a:spcPct val="130000"/>
                </a:lnSpc>
              </a:pPr>
              <a:endParaRPr lang="en-US" sz="2400" dirty="0">
                <a:solidFill>
                  <a:schemeClr val="bg1">
                    <a:lumMod val="65000"/>
                  </a:schemeClr>
                </a:solidFill>
                <a:latin typeface="Lato" pitchFamily="34" charset="0"/>
                <a:ea typeface="Lato" pitchFamily="34" charset="0"/>
                <a:cs typeface="Lato" pitchFamily="34" charset="0"/>
              </a:endParaRPr>
            </a:p>
          </p:txBody>
        </p:sp>
        <p:sp>
          <p:nvSpPr>
            <p:cNvPr id="367" name="TextBox 366"/>
            <p:cNvSpPr txBox="1"/>
            <p:nvPr/>
          </p:nvSpPr>
          <p:spPr bwMode="auto">
            <a:xfrm>
              <a:off x="1417637" y="1371600"/>
              <a:ext cx="4148893" cy="707886"/>
            </a:xfrm>
            <a:prstGeom prst="rect">
              <a:avLst/>
            </a:prstGeom>
            <a:noFill/>
          </p:spPr>
          <p:txBody>
            <a:bodyPr wrap="none">
              <a:spAutoFit/>
            </a:bodyPr>
            <a:lstStyle/>
            <a:p>
              <a:pPr defTabSz="1828434" fontAlgn="auto">
                <a:spcBef>
                  <a:spcPts val="0"/>
                </a:spcBef>
                <a:spcAft>
                  <a:spcPts val="0"/>
                </a:spcAft>
                <a:defRPr/>
              </a:pPr>
              <a:r>
                <a:rPr lang="id-ID" sz="4000" b="1" dirty="0" err="1" smtClean="0">
                  <a:solidFill>
                    <a:schemeClr val="accent3"/>
                  </a:solidFill>
                  <a:latin typeface="Lato" pitchFamily="34" charset="0"/>
                  <a:ea typeface="Lato" pitchFamily="34" charset="0"/>
                  <a:cs typeface="Lato" pitchFamily="34" charset="0"/>
                </a:rPr>
                <a:t>Information</a:t>
              </a:r>
              <a:r>
                <a:rPr lang="id-ID" sz="4000" b="1" dirty="0" smtClean="0">
                  <a:solidFill>
                    <a:schemeClr val="accent3"/>
                  </a:solidFill>
                  <a:latin typeface="Lato" pitchFamily="34" charset="0"/>
                  <a:ea typeface="Lato" pitchFamily="34" charset="0"/>
                  <a:cs typeface="Lato" pitchFamily="34" charset="0"/>
                </a:rPr>
                <a:t> Here</a:t>
              </a:r>
              <a:endParaRPr lang="id-ID" sz="4000" b="1" dirty="0">
                <a:solidFill>
                  <a:schemeClr val="accent3"/>
                </a:solidFill>
                <a:latin typeface="Lato" pitchFamily="34" charset="0"/>
                <a:ea typeface="Lato" pitchFamily="34" charset="0"/>
                <a:cs typeface="Lato" pitchFamily="34" charset="0"/>
              </a:endParaRPr>
            </a:p>
          </p:txBody>
        </p:sp>
        <p:sp>
          <p:nvSpPr>
            <p:cNvPr id="156" name="Freeform 6"/>
            <p:cNvSpPr>
              <a:spLocks/>
            </p:cNvSpPr>
            <p:nvPr/>
          </p:nvSpPr>
          <p:spPr bwMode="auto">
            <a:xfrm>
              <a:off x="8519160" y="6007118"/>
              <a:ext cx="13012182" cy="1941340"/>
            </a:xfrm>
            <a:custGeom>
              <a:avLst/>
              <a:gdLst>
                <a:gd name="T0" fmla="*/ 290 w 300"/>
                <a:gd name="T1" fmla="*/ 0 h 64"/>
                <a:gd name="T2" fmla="*/ 0 w 300"/>
                <a:gd name="T3" fmla="*/ 0 h 64"/>
                <a:gd name="T4" fmla="*/ 0 w 300"/>
                <a:gd name="T5" fmla="*/ 64 h 64"/>
                <a:gd name="T6" fmla="*/ 290 w 300"/>
                <a:gd name="T7" fmla="*/ 64 h 64"/>
                <a:gd name="T8" fmla="*/ 300 w 300"/>
                <a:gd name="T9" fmla="*/ 54 h 64"/>
                <a:gd name="T10" fmla="*/ 300 w 300"/>
                <a:gd name="T11" fmla="*/ 10 h 64"/>
                <a:gd name="T12" fmla="*/ 290 w 300"/>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300" h="64">
                  <a:moveTo>
                    <a:pt x="290" y="0"/>
                  </a:moveTo>
                  <a:cubicBezTo>
                    <a:pt x="0" y="0"/>
                    <a:pt x="0" y="0"/>
                    <a:pt x="0" y="0"/>
                  </a:cubicBezTo>
                  <a:cubicBezTo>
                    <a:pt x="0" y="64"/>
                    <a:pt x="0" y="64"/>
                    <a:pt x="0" y="64"/>
                  </a:cubicBezTo>
                  <a:cubicBezTo>
                    <a:pt x="290" y="64"/>
                    <a:pt x="290" y="64"/>
                    <a:pt x="290" y="64"/>
                  </a:cubicBezTo>
                  <a:cubicBezTo>
                    <a:pt x="296" y="64"/>
                    <a:pt x="300" y="59"/>
                    <a:pt x="300" y="54"/>
                  </a:cubicBezTo>
                  <a:cubicBezTo>
                    <a:pt x="300" y="10"/>
                    <a:pt x="300" y="10"/>
                    <a:pt x="300" y="10"/>
                  </a:cubicBezTo>
                  <a:cubicBezTo>
                    <a:pt x="300" y="5"/>
                    <a:pt x="296" y="0"/>
                    <a:pt x="290"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th-TH"/>
            </a:p>
          </p:txBody>
        </p:sp>
        <p:pic>
          <p:nvPicPr>
            <p:cNvPr id="157" name="Picture 15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20941" y="5986536"/>
              <a:ext cx="5591403" cy="1939255"/>
            </a:xfrm>
            <a:prstGeom prst="rect">
              <a:avLst/>
            </a:prstGeom>
          </p:spPr>
        </p:pic>
        <p:sp>
          <p:nvSpPr>
            <p:cNvPr id="158" name="Freeform 6"/>
            <p:cNvSpPr>
              <a:spLocks/>
            </p:cNvSpPr>
            <p:nvPr/>
          </p:nvSpPr>
          <p:spPr bwMode="auto">
            <a:xfrm>
              <a:off x="10541504" y="7910332"/>
              <a:ext cx="11014752" cy="1941340"/>
            </a:xfrm>
            <a:custGeom>
              <a:avLst/>
              <a:gdLst>
                <a:gd name="T0" fmla="*/ 290 w 300"/>
                <a:gd name="T1" fmla="*/ 0 h 64"/>
                <a:gd name="T2" fmla="*/ 0 w 300"/>
                <a:gd name="T3" fmla="*/ 0 h 64"/>
                <a:gd name="T4" fmla="*/ 0 w 300"/>
                <a:gd name="T5" fmla="*/ 64 h 64"/>
                <a:gd name="T6" fmla="*/ 290 w 300"/>
                <a:gd name="T7" fmla="*/ 64 h 64"/>
                <a:gd name="T8" fmla="*/ 300 w 300"/>
                <a:gd name="T9" fmla="*/ 54 h 64"/>
                <a:gd name="T10" fmla="*/ 300 w 300"/>
                <a:gd name="T11" fmla="*/ 10 h 64"/>
                <a:gd name="T12" fmla="*/ 290 w 300"/>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300" h="64">
                  <a:moveTo>
                    <a:pt x="290" y="0"/>
                  </a:moveTo>
                  <a:cubicBezTo>
                    <a:pt x="0" y="0"/>
                    <a:pt x="0" y="0"/>
                    <a:pt x="0" y="0"/>
                  </a:cubicBezTo>
                  <a:cubicBezTo>
                    <a:pt x="0" y="64"/>
                    <a:pt x="0" y="64"/>
                    <a:pt x="0" y="64"/>
                  </a:cubicBezTo>
                  <a:cubicBezTo>
                    <a:pt x="290" y="64"/>
                    <a:pt x="290" y="64"/>
                    <a:pt x="290" y="64"/>
                  </a:cubicBezTo>
                  <a:cubicBezTo>
                    <a:pt x="296" y="64"/>
                    <a:pt x="300" y="59"/>
                    <a:pt x="300" y="54"/>
                  </a:cubicBezTo>
                  <a:cubicBezTo>
                    <a:pt x="300" y="10"/>
                    <a:pt x="300" y="10"/>
                    <a:pt x="300" y="10"/>
                  </a:cubicBezTo>
                  <a:cubicBezTo>
                    <a:pt x="300" y="5"/>
                    <a:pt x="296" y="0"/>
                    <a:pt x="290"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th-TH"/>
            </a:p>
          </p:txBody>
        </p:sp>
        <p:pic>
          <p:nvPicPr>
            <p:cNvPr id="159" name="Picture 15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19615" y="7889750"/>
              <a:ext cx="3172313" cy="1939255"/>
            </a:xfrm>
            <a:prstGeom prst="rect">
              <a:avLst/>
            </a:prstGeom>
          </p:spPr>
        </p:pic>
        <p:sp>
          <p:nvSpPr>
            <p:cNvPr id="160" name="Freeform 6"/>
            <p:cNvSpPr>
              <a:spLocks/>
            </p:cNvSpPr>
            <p:nvPr/>
          </p:nvSpPr>
          <p:spPr bwMode="auto">
            <a:xfrm>
              <a:off x="12440491" y="9832685"/>
              <a:ext cx="9107417" cy="1941340"/>
            </a:xfrm>
            <a:custGeom>
              <a:avLst/>
              <a:gdLst>
                <a:gd name="T0" fmla="*/ 290 w 300"/>
                <a:gd name="T1" fmla="*/ 0 h 64"/>
                <a:gd name="T2" fmla="*/ 0 w 300"/>
                <a:gd name="T3" fmla="*/ 0 h 64"/>
                <a:gd name="T4" fmla="*/ 0 w 300"/>
                <a:gd name="T5" fmla="*/ 64 h 64"/>
                <a:gd name="T6" fmla="*/ 290 w 300"/>
                <a:gd name="T7" fmla="*/ 64 h 64"/>
                <a:gd name="T8" fmla="*/ 300 w 300"/>
                <a:gd name="T9" fmla="*/ 54 h 64"/>
                <a:gd name="T10" fmla="*/ 300 w 300"/>
                <a:gd name="T11" fmla="*/ 10 h 64"/>
                <a:gd name="T12" fmla="*/ 290 w 300"/>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300" h="64">
                  <a:moveTo>
                    <a:pt x="290" y="0"/>
                  </a:moveTo>
                  <a:cubicBezTo>
                    <a:pt x="0" y="0"/>
                    <a:pt x="0" y="0"/>
                    <a:pt x="0" y="0"/>
                  </a:cubicBezTo>
                  <a:cubicBezTo>
                    <a:pt x="0" y="64"/>
                    <a:pt x="0" y="64"/>
                    <a:pt x="0" y="64"/>
                  </a:cubicBezTo>
                  <a:cubicBezTo>
                    <a:pt x="290" y="64"/>
                    <a:pt x="290" y="64"/>
                    <a:pt x="290" y="64"/>
                  </a:cubicBezTo>
                  <a:cubicBezTo>
                    <a:pt x="296" y="64"/>
                    <a:pt x="300" y="59"/>
                    <a:pt x="300" y="54"/>
                  </a:cubicBezTo>
                  <a:cubicBezTo>
                    <a:pt x="300" y="10"/>
                    <a:pt x="300" y="10"/>
                    <a:pt x="300" y="10"/>
                  </a:cubicBezTo>
                  <a:cubicBezTo>
                    <a:pt x="300" y="5"/>
                    <a:pt x="296" y="0"/>
                    <a:pt x="290"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th-TH"/>
            </a:p>
          </p:txBody>
        </p:sp>
        <p:pic>
          <p:nvPicPr>
            <p:cNvPr id="161" name="Picture 1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429647" y="9813834"/>
              <a:ext cx="2367717" cy="1939255"/>
            </a:xfrm>
            <a:prstGeom prst="rect">
              <a:avLst/>
            </a:prstGeom>
          </p:spPr>
        </p:pic>
        <p:sp>
          <p:nvSpPr>
            <p:cNvPr id="162" name="TextBox 161"/>
            <p:cNvSpPr txBox="1"/>
            <p:nvPr/>
          </p:nvSpPr>
          <p:spPr>
            <a:xfrm>
              <a:off x="15030021" y="6640669"/>
              <a:ext cx="5791689" cy="960227"/>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 important.</a:t>
              </a:r>
              <a:endParaRPr lang="en-US" sz="2400" dirty="0">
                <a:solidFill>
                  <a:schemeClr val="bg1"/>
                </a:solidFill>
                <a:latin typeface="Lato" pitchFamily="34" charset="0"/>
                <a:ea typeface="Lato" pitchFamily="34" charset="0"/>
                <a:cs typeface="Lato" pitchFamily="34" charset="0"/>
              </a:endParaRPr>
            </a:p>
          </p:txBody>
        </p:sp>
        <p:sp>
          <p:nvSpPr>
            <p:cNvPr id="163" name="TextBox 162"/>
            <p:cNvSpPr txBox="1"/>
            <p:nvPr/>
          </p:nvSpPr>
          <p:spPr>
            <a:xfrm>
              <a:off x="15030021" y="6095065"/>
              <a:ext cx="4191586" cy="776292"/>
            </a:xfrm>
            <a:prstGeom prst="rect">
              <a:avLst/>
            </a:prstGeom>
            <a:noFill/>
          </p:spPr>
          <p:txBody>
            <a:bodyPr wrap="square" lIns="182843" tIns="91422" rIns="182843" bIns="91422" rtlCol="0">
              <a:spAutoFit/>
            </a:bodyPr>
            <a:lstStyle/>
            <a:p>
              <a:r>
                <a:rPr lang="en-US" sz="3200" b="1" dirty="0" smtClean="0">
                  <a:solidFill>
                    <a:schemeClr val="bg1"/>
                  </a:solidFill>
                  <a:latin typeface="Lato" pitchFamily="34" charset="0"/>
                  <a:ea typeface="Lato" pitchFamily="34" charset="0"/>
                  <a:cs typeface="Lato" pitchFamily="34" charset="0"/>
                </a:rPr>
                <a:t>Information</a:t>
              </a:r>
              <a:endParaRPr lang="id-ID" sz="3200" b="1" dirty="0">
                <a:solidFill>
                  <a:schemeClr val="bg1"/>
                </a:solidFill>
                <a:latin typeface="Lato" pitchFamily="34" charset="0"/>
                <a:ea typeface="Lato" pitchFamily="34" charset="0"/>
                <a:cs typeface="Lato" pitchFamily="34" charset="0"/>
              </a:endParaRPr>
            </a:p>
          </p:txBody>
        </p:sp>
        <p:sp>
          <p:nvSpPr>
            <p:cNvPr id="164" name="TextBox 163"/>
            <p:cNvSpPr txBox="1"/>
            <p:nvPr/>
          </p:nvSpPr>
          <p:spPr>
            <a:xfrm>
              <a:off x="15003880" y="8550428"/>
              <a:ext cx="5856814" cy="960227"/>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 important.</a:t>
              </a:r>
              <a:endParaRPr lang="en-US" sz="2400" dirty="0">
                <a:solidFill>
                  <a:schemeClr val="bg1"/>
                </a:solidFill>
                <a:latin typeface="Lato" pitchFamily="34" charset="0"/>
                <a:ea typeface="Lato" pitchFamily="34" charset="0"/>
                <a:cs typeface="Lato" pitchFamily="34" charset="0"/>
              </a:endParaRPr>
            </a:p>
          </p:txBody>
        </p:sp>
        <p:sp>
          <p:nvSpPr>
            <p:cNvPr id="165" name="TextBox 164"/>
            <p:cNvSpPr txBox="1"/>
            <p:nvPr/>
          </p:nvSpPr>
          <p:spPr>
            <a:xfrm>
              <a:off x="15003880" y="8004824"/>
              <a:ext cx="4191586" cy="811581"/>
            </a:xfrm>
            <a:prstGeom prst="rect">
              <a:avLst/>
            </a:prstGeom>
            <a:noFill/>
          </p:spPr>
          <p:txBody>
            <a:bodyPr wrap="square" lIns="182843" tIns="91422" rIns="182843" bIns="91422" rtlCol="0">
              <a:spAutoFit/>
            </a:bodyPr>
            <a:lstStyle/>
            <a:p>
              <a:r>
                <a:rPr lang="en-US" sz="3400" b="1" dirty="0">
                  <a:solidFill>
                    <a:schemeClr val="bg1"/>
                  </a:solidFill>
                  <a:latin typeface="Lato" pitchFamily="34" charset="0"/>
                  <a:ea typeface="Lato" pitchFamily="34" charset="0"/>
                  <a:cs typeface="Lato" pitchFamily="34" charset="0"/>
                </a:rPr>
                <a:t>Information</a:t>
              </a:r>
              <a:endParaRPr lang="id-ID" sz="3400" b="1" dirty="0">
                <a:solidFill>
                  <a:schemeClr val="bg1"/>
                </a:solidFill>
                <a:latin typeface="Lato" pitchFamily="34" charset="0"/>
                <a:ea typeface="Lato" pitchFamily="34" charset="0"/>
                <a:cs typeface="Lato" pitchFamily="34" charset="0"/>
              </a:endParaRPr>
            </a:p>
          </p:txBody>
        </p:sp>
        <p:sp>
          <p:nvSpPr>
            <p:cNvPr id="166" name="TextBox 165"/>
            <p:cNvSpPr txBox="1"/>
            <p:nvPr/>
          </p:nvSpPr>
          <p:spPr>
            <a:xfrm>
              <a:off x="14927680" y="10469429"/>
              <a:ext cx="5933014" cy="960227"/>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 important.</a:t>
              </a:r>
              <a:endParaRPr lang="en-US" sz="2400" dirty="0">
                <a:solidFill>
                  <a:schemeClr val="bg1"/>
                </a:solidFill>
                <a:latin typeface="Lato" pitchFamily="34" charset="0"/>
                <a:ea typeface="Lato" pitchFamily="34" charset="0"/>
                <a:cs typeface="Lato" pitchFamily="34" charset="0"/>
              </a:endParaRPr>
            </a:p>
          </p:txBody>
        </p:sp>
        <p:sp>
          <p:nvSpPr>
            <p:cNvPr id="167" name="TextBox 166"/>
            <p:cNvSpPr txBox="1"/>
            <p:nvPr/>
          </p:nvSpPr>
          <p:spPr>
            <a:xfrm>
              <a:off x="14927680" y="9923825"/>
              <a:ext cx="4191586" cy="811581"/>
            </a:xfrm>
            <a:prstGeom prst="rect">
              <a:avLst/>
            </a:prstGeom>
            <a:noFill/>
          </p:spPr>
          <p:txBody>
            <a:bodyPr wrap="square" lIns="182843" tIns="91422" rIns="182843" bIns="91422" rtlCol="0">
              <a:spAutoFit/>
            </a:bodyPr>
            <a:lstStyle/>
            <a:p>
              <a:r>
                <a:rPr lang="en-US" sz="3400" b="1" dirty="0">
                  <a:solidFill>
                    <a:schemeClr val="bg1"/>
                  </a:solidFill>
                  <a:latin typeface="Lato" pitchFamily="34" charset="0"/>
                  <a:ea typeface="Lato" pitchFamily="34" charset="0"/>
                  <a:cs typeface="Lato" pitchFamily="34" charset="0"/>
                </a:rPr>
                <a:t>Information</a:t>
              </a:r>
              <a:endParaRPr lang="id-ID" sz="3400" b="1" dirty="0">
                <a:solidFill>
                  <a:schemeClr val="bg1"/>
                </a:solidFill>
                <a:latin typeface="Lato" pitchFamily="34" charset="0"/>
                <a:ea typeface="Lato" pitchFamily="34" charset="0"/>
                <a:cs typeface="Lato" pitchFamily="34" charset="0"/>
              </a:endParaRPr>
            </a:p>
          </p:txBody>
        </p:sp>
        <p:pic>
          <p:nvPicPr>
            <p:cNvPr id="168" name="Picture 16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836658" y="5903894"/>
              <a:ext cx="2309359" cy="2309359"/>
            </a:xfrm>
            <a:prstGeom prst="rect">
              <a:avLst/>
            </a:prstGeom>
          </p:spPr>
        </p:pic>
        <p:sp>
          <p:nvSpPr>
            <p:cNvPr id="169" name="Rectangle 139"/>
            <p:cNvSpPr/>
            <p:nvPr/>
          </p:nvSpPr>
          <p:spPr>
            <a:xfrm>
              <a:off x="21382891" y="6228326"/>
              <a:ext cx="1278870" cy="12792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p>
          </p:txBody>
        </p:sp>
        <p:grpSp>
          <p:nvGrpSpPr>
            <p:cNvPr id="170" name="กลุ่ม 63"/>
            <p:cNvGrpSpPr/>
            <p:nvPr/>
          </p:nvGrpSpPr>
          <p:grpSpPr>
            <a:xfrm>
              <a:off x="21738024" y="6538842"/>
              <a:ext cx="628184" cy="629747"/>
              <a:chOff x="17129509" y="11525195"/>
              <a:chExt cx="638175" cy="639763"/>
            </a:xfrm>
            <a:solidFill>
              <a:schemeClr val="bg1"/>
            </a:solidFill>
          </p:grpSpPr>
          <p:sp>
            <p:nvSpPr>
              <p:cNvPr id="171" name="Freeform 209"/>
              <p:cNvSpPr>
                <a:spLocks noEditPoints="1"/>
              </p:cNvSpPr>
              <p:nvPr/>
            </p:nvSpPr>
            <p:spPr bwMode="auto">
              <a:xfrm>
                <a:off x="17129509" y="11525195"/>
                <a:ext cx="638175" cy="639763"/>
              </a:xfrm>
              <a:custGeom>
                <a:avLst/>
                <a:gdLst>
                  <a:gd name="T0" fmla="*/ 59 w 67"/>
                  <a:gd name="T1" fmla="*/ 5 h 67"/>
                  <a:gd name="T2" fmla="*/ 52 w 67"/>
                  <a:gd name="T3" fmla="*/ 5 h 67"/>
                  <a:gd name="T4" fmla="*/ 52 w 67"/>
                  <a:gd name="T5" fmla="*/ 2 h 67"/>
                  <a:gd name="T6" fmla="*/ 50 w 67"/>
                  <a:gd name="T7" fmla="*/ 0 h 67"/>
                  <a:gd name="T8" fmla="*/ 49 w 67"/>
                  <a:gd name="T9" fmla="*/ 2 h 67"/>
                  <a:gd name="T10" fmla="*/ 49 w 67"/>
                  <a:gd name="T11" fmla="*/ 5 h 67"/>
                  <a:gd name="T12" fmla="*/ 18 w 67"/>
                  <a:gd name="T13" fmla="*/ 5 h 67"/>
                  <a:gd name="T14" fmla="*/ 18 w 67"/>
                  <a:gd name="T15" fmla="*/ 2 h 67"/>
                  <a:gd name="T16" fmla="*/ 16 w 67"/>
                  <a:gd name="T17" fmla="*/ 0 h 67"/>
                  <a:gd name="T18" fmla="*/ 14 w 67"/>
                  <a:gd name="T19" fmla="*/ 2 h 67"/>
                  <a:gd name="T20" fmla="*/ 14 w 67"/>
                  <a:gd name="T21" fmla="*/ 5 h 67"/>
                  <a:gd name="T22" fmla="*/ 8 w 67"/>
                  <a:gd name="T23" fmla="*/ 5 h 67"/>
                  <a:gd name="T24" fmla="*/ 0 w 67"/>
                  <a:gd name="T25" fmla="*/ 13 h 67"/>
                  <a:gd name="T26" fmla="*/ 0 w 67"/>
                  <a:gd name="T27" fmla="*/ 59 h 67"/>
                  <a:gd name="T28" fmla="*/ 8 w 67"/>
                  <a:gd name="T29" fmla="*/ 67 h 67"/>
                  <a:gd name="T30" fmla="*/ 59 w 67"/>
                  <a:gd name="T31" fmla="*/ 67 h 67"/>
                  <a:gd name="T32" fmla="*/ 67 w 67"/>
                  <a:gd name="T33" fmla="*/ 59 h 67"/>
                  <a:gd name="T34" fmla="*/ 67 w 67"/>
                  <a:gd name="T35" fmla="*/ 13 h 67"/>
                  <a:gd name="T36" fmla="*/ 59 w 67"/>
                  <a:gd name="T37" fmla="*/ 5 h 67"/>
                  <a:gd name="T38" fmla="*/ 63 w 67"/>
                  <a:gd name="T39" fmla="*/ 59 h 67"/>
                  <a:gd name="T40" fmla="*/ 59 w 67"/>
                  <a:gd name="T41" fmla="*/ 63 h 67"/>
                  <a:gd name="T42" fmla="*/ 8 w 67"/>
                  <a:gd name="T43" fmla="*/ 63 h 67"/>
                  <a:gd name="T44" fmla="*/ 3 w 67"/>
                  <a:gd name="T45" fmla="*/ 59 h 67"/>
                  <a:gd name="T46" fmla="*/ 3 w 67"/>
                  <a:gd name="T47" fmla="*/ 21 h 67"/>
                  <a:gd name="T48" fmla="*/ 63 w 67"/>
                  <a:gd name="T49" fmla="*/ 21 h 67"/>
                  <a:gd name="T50" fmla="*/ 63 w 67"/>
                  <a:gd name="T51" fmla="*/ 59 h 67"/>
                  <a:gd name="T52" fmla="*/ 63 w 67"/>
                  <a:gd name="T53" fmla="*/ 17 h 67"/>
                  <a:gd name="T54" fmla="*/ 3 w 67"/>
                  <a:gd name="T55" fmla="*/ 17 h 67"/>
                  <a:gd name="T56" fmla="*/ 3 w 67"/>
                  <a:gd name="T57" fmla="*/ 13 h 67"/>
                  <a:gd name="T58" fmla="*/ 8 w 67"/>
                  <a:gd name="T59" fmla="*/ 8 h 67"/>
                  <a:gd name="T60" fmla="*/ 14 w 67"/>
                  <a:gd name="T61" fmla="*/ 8 h 67"/>
                  <a:gd name="T62" fmla="*/ 14 w 67"/>
                  <a:gd name="T63" fmla="*/ 12 h 67"/>
                  <a:gd name="T64" fmla="*/ 16 w 67"/>
                  <a:gd name="T65" fmla="*/ 14 h 67"/>
                  <a:gd name="T66" fmla="*/ 18 w 67"/>
                  <a:gd name="T67" fmla="*/ 12 h 67"/>
                  <a:gd name="T68" fmla="*/ 18 w 67"/>
                  <a:gd name="T69" fmla="*/ 8 h 67"/>
                  <a:gd name="T70" fmla="*/ 49 w 67"/>
                  <a:gd name="T71" fmla="*/ 8 h 67"/>
                  <a:gd name="T72" fmla="*/ 49 w 67"/>
                  <a:gd name="T73" fmla="*/ 12 h 67"/>
                  <a:gd name="T74" fmla="*/ 50 w 67"/>
                  <a:gd name="T75" fmla="*/ 14 h 67"/>
                  <a:gd name="T76" fmla="*/ 52 w 67"/>
                  <a:gd name="T77" fmla="*/ 12 h 67"/>
                  <a:gd name="T78" fmla="*/ 52 w 67"/>
                  <a:gd name="T79" fmla="*/ 8 h 67"/>
                  <a:gd name="T80" fmla="*/ 59 w 67"/>
                  <a:gd name="T81" fmla="*/ 8 h 67"/>
                  <a:gd name="T82" fmla="*/ 63 w 67"/>
                  <a:gd name="T83" fmla="*/ 13 h 67"/>
                  <a:gd name="T84" fmla="*/ 63 w 67"/>
                  <a:gd name="T85" fmla="*/ 1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7" h="67">
                    <a:moveTo>
                      <a:pt x="59" y="5"/>
                    </a:moveTo>
                    <a:cubicBezTo>
                      <a:pt x="52" y="5"/>
                      <a:pt x="52" y="5"/>
                      <a:pt x="52" y="5"/>
                    </a:cubicBezTo>
                    <a:cubicBezTo>
                      <a:pt x="52" y="2"/>
                      <a:pt x="52" y="2"/>
                      <a:pt x="52" y="2"/>
                    </a:cubicBezTo>
                    <a:cubicBezTo>
                      <a:pt x="52" y="1"/>
                      <a:pt x="51" y="0"/>
                      <a:pt x="50" y="0"/>
                    </a:cubicBezTo>
                    <a:cubicBezTo>
                      <a:pt x="49" y="0"/>
                      <a:pt x="49" y="1"/>
                      <a:pt x="49" y="2"/>
                    </a:cubicBezTo>
                    <a:cubicBezTo>
                      <a:pt x="49" y="5"/>
                      <a:pt x="49" y="5"/>
                      <a:pt x="49" y="5"/>
                    </a:cubicBezTo>
                    <a:cubicBezTo>
                      <a:pt x="18" y="5"/>
                      <a:pt x="18" y="5"/>
                      <a:pt x="18" y="5"/>
                    </a:cubicBezTo>
                    <a:cubicBezTo>
                      <a:pt x="18" y="2"/>
                      <a:pt x="18" y="2"/>
                      <a:pt x="18" y="2"/>
                    </a:cubicBezTo>
                    <a:cubicBezTo>
                      <a:pt x="18" y="1"/>
                      <a:pt x="17" y="0"/>
                      <a:pt x="16" y="0"/>
                    </a:cubicBezTo>
                    <a:cubicBezTo>
                      <a:pt x="15" y="0"/>
                      <a:pt x="14" y="1"/>
                      <a:pt x="14" y="2"/>
                    </a:cubicBezTo>
                    <a:cubicBezTo>
                      <a:pt x="14" y="5"/>
                      <a:pt x="14" y="5"/>
                      <a:pt x="14" y="5"/>
                    </a:cubicBezTo>
                    <a:cubicBezTo>
                      <a:pt x="8" y="5"/>
                      <a:pt x="8" y="5"/>
                      <a:pt x="8" y="5"/>
                    </a:cubicBezTo>
                    <a:cubicBezTo>
                      <a:pt x="3" y="5"/>
                      <a:pt x="0" y="8"/>
                      <a:pt x="0" y="13"/>
                    </a:cubicBezTo>
                    <a:cubicBezTo>
                      <a:pt x="0" y="59"/>
                      <a:pt x="0" y="59"/>
                      <a:pt x="0" y="59"/>
                    </a:cubicBezTo>
                    <a:cubicBezTo>
                      <a:pt x="0" y="63"/>
                      <a:pt x="3" y="67"/>
                      <a:pt x="8" y="67"/>
                    </a:cubicBezTo>
                    <a:cubicBezTo>
                      <a:pt x="59" y="67"/>
                      <a:pt x="59" y="67"/>
                      <a:pt x="59" y="67"/>
                    </a:cubicBezTo>
                    <a:cubicBezTo>
                      <a:pt x="63" y="67"/>
                      <a:pt x="67" y="63"/>
                      <a:pt x="67" y="59"/>
                    </a:cubicBezTo>
                    <a:cubicBezTo>
                      <a:pt x="67" y="13"/>
                      <a:pt x="67" y="13"/>
                      <a:pt x="67" y="13"/>
                    </a:cubicBezTo>
                    <a:cubicBezTo>
                      <a:pt x="67" y="8"/>
                      <a:pt x="63" y="5"/>
                      <a:pt x="59" y="5"/>
                    </a:cubicBezTo>
                    <a:close/>
                    <a:moveTo>
                      <a:pt x="63" y="59"/>
                    </a:moveTo>
                    <a:cubicBezTo>
                      <a:pt x="63" y="61"/>
                      <a:pt x="61" y="63"/>
                      <a:pt x="59" y="63"/>
                    </a:cubicBezTo>
                    <a:cubicBezTo>
                      <a:pt x="8" y="63"/>
                      <a:pt x="8" y="63"/>
                      <a:pt x="8" y="63"/>
                    </a:cubicBezTo>
                    <a:cubicBezTo>
                      <a:pt x="5" y="63"/>
                      <a:pt x="3" y="61"/>
                      <a:pt x="3" y="59"/>
                    </a:cubicBezTo>
                    <a:cubicBezTo>
                      <a:pt x="3" y="21"/>
                      <a:pt x="3" y="21"/>
                      <a:pt x="3" y="21"/>
                    </a:cubicBezTo>
                    <a:cubicBezTo>
                      <a:pt x="63" y="21"/>
                      <a:pt x="63" y="21"/>
                      <a:pt x="63" y="21"/>
                    </a:cubicBezTo>
                    <a:lnTo>
                      <a:pt x="63" y="59"/>
                    </a:lnTo>
                    <a:close/>
                    <a:moveTo>
                      <a:pt x="63" y="17"/>
                    </a:moveTo>
                    <a:cubicBezTo>
                      <a:pt x="3" y="17"/>
                      <a:pt x="3" y="17"/>
                      <a:pt x="3" y="17"/>
                    </a:cubicBezTo>
                    <a:cubicBezTo>
                      <a:pt x="3" y="13"/>
                      <a:pt x="3" y="13"/>
                      <a:pt x="3" y="13"/>
                    </a:cubicBezTo>
                    <a:cubicBezTo>
                      <a:pt x="3" y="10"/>
                      <a:pt x="5" y="8"/>
                      <a:pt x="8" y="8"/>
                    </a:cubicBezTo>
                    <a:cubicBezTo>
                      <a:pt x="14" y="8"/>
                      <a:pt x="14" y="8"/>
                      <a:pt x="14" y="8"/>
                    </a:cubicBezTo>
                    <a:cubicBezTo>
                      <a:pt x="14" y="12"/>
                      <a:pt x="14" y="12"/>
                      <a:pt x="14" y="12"/>
                    </a:cubicBezTo>
                    <a:cubicBezTo>
                      <a:pt x="14" y="13"/>
                      <a:pt x="15" y="14"/>
                      <a:pt x="16" y="14"/>
                    </a:cubicBezTo>
                    <a:cubicBezTo>
                      <a:pt x="17" y="14"/>
                      <a:pt x="18" y="13"/>
                      <a:pt x="18" y="12"/>
                    </a:cubicBezTo>
                    <a:cubicBezTo>
                      <a:pt x="18" y="8"/>
                      <a:pt x="18" y="8"/>
                      <a:pt x="18" y="8"/>
                    </a:cubicBezTo>
                    <a:cubicBezTo>
                      <a:pt x="49" y="8"/>
                      <a:pt x="49" y="8"/>
                      <a:pt x="49" y="8"/>
                    </a:cubicBezTo>
                    <a:cubicBezTo>
                      <a:pt x="49" y="12"/>
                      <a:pt x="49" y="12"/>
                      <a:pt x="49" y="12"/>
                    </a:cubicBezTo>
                    <a:cubicBezTo>
                      <a:pt x="49" y="13"/>
                      <a:pt x="49" y="14"/>
                      <a:pt x="50" y="14"/>
                    </a:cubicBezTo>
                    <a:cubicBezTo>
                      <a:pt x="51" y="14"/>
                      <a:pt x="52" y="13"/>
                      <a:pt x="52" y="12"/>
                    </a:cubicBezTo>
                    <a:cubicBezTo>
                      <a:pt x="52" y="8"/>
                      <a:pt x="52" y="8"/>
                      <a:pt x="52" y="8"/>
                    </a:cubicBezTo>
                    <a:cubicBezTo>
                      <a:pt x="59" y="8"/>
                      <a:pt x="59" y="8"/>
                      <a:pt x="59" y="8"/>
                    </a:cubicBezTo>
                    <a:cubicBezTo>
                      <a:pt x="61" y="8"/>
                      <a:pt x="63" y="10"/>
                      <a:pt x="63" y="13"/>
                    </a:cubicBezTo>
                    <a:lnTo>
                      <a:pt x="6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72" name="Freeform 210"/>
              <p:cNvSpPr>
                <a:spLocks noEditPoints="1"/>
              </p:cNvSpPr>
              <p:nvPr/>
            </p:nvSpPr>
            <p:spPr bwMode="auto">
              <a:xfrm>
                <a:off x="17253334" y="11936358"/>
                <a:ext cx="104775" cy="104775"/>
              </a:xfrm>
              <a:custGeom>
                <a:avLst/>
                <a:gdLst>
                  <a:gd name="T0" fmla="*/ 1 w 11"/>
                  <a:gd name="T1" fmla="*/ 11 h 11"/>
                  <a:gd name="T2" fmla="*/ 10 w 11"/>
                  <a:gd name="T3" fmla="*/ 11 h 11"/>
                  <a:gd name="T4" fmla="*/ 11 w 11"/>
                  <a:gd name="T5" fmla="*/ 10 h 11"/>
                  <a:gd name="T6" fmla="*/ 11 w 11"/>
                  <a:gd name="T7" fmla="*/ 1 h 11"/>
                  <a:gd name="T8" fmla="*/ 10 w 11"/>
                  <a:gd name="T9" fmla="*/ 0 h 11"/>
                  <a:gd name="T10" fmla="*/ 1 w 11"/>
                  <a:gd name="T11" fmla="*/ 0 h 11"/>
                  <a:gd name="T12" fmla="*/ 0 w 11"/>
                  <a:gd name="T13" fmla="*/ 1 h 11"/>
                  <a:gd name="T14" fmla="*/ 0 w 11"/>
                  <a:gd name="T15" fmla="*/ 10 h 11"/>
                  <a:gd name="T16" fmla="*/ 1 w 11"/>
                  <a:gd name="T17" fmla="*/ 11 h 11"/>
                  <a:gd name="T18" fmla="*/ 3 w 11"/>
                  <a:gd name="T19" fmla="*/ 3 h 11"/>
                  <a:gd name="T20" fmla="*/ 8 w 11"/>
                  <a:gd name="T21" fmla="*/ 3 h 11"/>
                  <a:gd name="T22" fmla="*/ 8 w 11"/>
                  <a:gd name="T23" fmla="*/ 9 h 11"/>
                  <a:gd name="T24" fmla="*/ 3 w 11"/>
                  <a:gd name="T25" fmla="*/ 9 h 11"/>
                  <a:gd name="T26" fmla="*/ 3 w 11"/>
                  <a:gd name="T2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1" y="11"/>
                    </a:moveTo>
                    <a:cubicBezTo>
                      <a:pt x="10" y="11"/>
                      <a:pt x="10" y="11"/>
                      <a:pt x="10" y="11"/>
                    </a:cubicBezTo>
                    <a:cubicBezTo>
                      <a:pt x="10" y="11"/>
                      <a:pt x="11" y="10"/>
                      <a:pt x="11" y="10"/>
                    </a:cubicBezTo>
                    <a:cubicBezTo>
                      <a:pt x="11" y="1"/>
                      <a:pt x="11" y="1"/>
                      <a:pt x="11" y="1"/>
                    </a:cubicBezTo>
                    <a:cubicBezTo>
                      <a:pt x="11" y="1"/>
                      <a:pt x="10" y="0"/>
                      <a:pt x="10" y="0"/>
                    </a:cubicBezTo>
                    <a:cubicBezTo>
                      <a:pt x="1" y="0"/>
                      <a:pt x="1" y="0"/>
                      <a:pt x="1" y="0"/>
                    </a:cubicBezTo>
                    <a:cubicBezTo>
                      <a:pt x="1" y="0"/>
                      <a:pt x="0" y="1"/>
                      <a:pt x="0" y="1"/>
                    </a:cubicBezTo>
                    <a:cubicBezTo>
                      <a:pt x="0" y="10"/>
                      <a:pt x="0" y="10"/>
                      <a:pt x="0" y="10"/>
                    </a:cubicBezTo>
                    <a:cubicBezTo>
                      <a:pt x="0" y="10"/>
                      <a:pt x="1" y="11"/>
                      <a:pt x="1" y="11"/>
                    </a:cubicBezTo>
                    <a:close/>
                    <a:moveTo>
                      <a:pt x="3" y="3"/>
                    </a:moveTo>
                    <a:cubicBezTo>
                      <a:pt x="8" y="3"/>
                      <a:pt x="8" y="3"/>
                      <a:pt x="8" y="3"/>
                    </a:cubicBezTo>
                    <a:cubicBezTo>
                      <a:pt x="8" y="9"/>
                      <a:pt x="8" y="9"/>
                      <a:pt x="8" y="9"/>
                    </a:cubicBezTo>
                    <a:cubicBezTo>
                      <a:pt x="3" y="9"/>
                      <a:pt x="3" y="9"/>
                      <a:pt x="3" y="9"/>
                    </a:cubicBez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73" name="Freeform 211"/>
              <p:cNvSpPr>
                <a:spLocks noEditPoints="1"/>
              </p:cNvSpPr>
              <p:nvPr/>
            </p:nvSpPr>
            <p:spPr bwMode="auto">
              <a:xfrm>
                <a:off x="17396209" y="11936358"/>
                <a:ext cx="95250" cy="104775"/>
              </a:xfrm>
              <a:custGeom>
                <a:avLst/>
                <a:gdLst>
                  <a:gd name="T0" fmla="*/ 1 w 10"/>
                  <a:gd name="T1" fmla="*/ 11 h 11"/>
                  <a:gd name="T2" fmla="*/ 9 w 10"/>
                  <a:gd name="T3" fmla="*/ 11 h 11"/>
                  <a:gd name="T4" fmla="*/ 10 w 10"/>
                  <a:gd name="T5" fmla="*/ 10 h 11"/>
                  <a:gd name="T6" fmla="*/ 10 w 10"/>
                  <a:gd name="T7" fmla="*/ 1 h 11"/>
                  <a:gd name="T8" fmla="*/ 9 w 10"/>
                  <a:gd name="T9" fmla="*/ 0 h 11"/>
                  <a:gd name="T10" fmla="*/ 1 w 10"/>
                  <a:gd name="T11" fmla="*/ 0 h 11"/>
                  <a:gd name="T12" fmla="*/ 0 w 10"/>
                  <a:gd name="T13" fmla="*/ 1 h 11"/>
                  <a:gd name="T14" fmla="*/ 0 w 10"/>
                  <a:gd name="T15" fmla="*/ 10 h 11"/>
                  <a:gd name="T16" fmla="*/ 1 w 10"/>
                  <a:gd name="T17" fmla="*/ 11 h 11"/>
                  <a:gd name="T18" fmla="*/ 2 w 10"/>
                  <a:gd name="T19" fmla="*/ 3 h 11"/>
                  <a:gd name="T20" fmla="*/ 8 w 10"/>
                  <a:gd name="T21" fmla="*/ 3 h 11"/>
                  <a:gd name="T22" fmla="*/ 8 w 10"/>
                  <a:gd name="T23" fmla="*/ 9 h 11"/>
                  <a:gd name="T24" fmla="*/ 2 w 10"/>
                  <a:gd name="T25" fmla="*/ 9 h 11"/>
                  <a:gd name="T26" fmla="*/ 2 w 10"/>
                  <a:gd name="T2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1">
                    <a:moveTo>
                      <a:pt x="1" y="11"/>
                    </a:moveTo>
                    <a:cubicBezTo>
                      <a:pt x="9" y="11"/>
                      <a:pt x="9" y="11"/>
                      <a:pt x="9" y="11"/>
                    </a:cubicBezTo>
                    <a:cubicBezTo>
                      <a:pt x="10" y="11"/>
                      <a:pt x="10" y="10"/>
                      <a:pt x="10" y="10"/>
                    </a:cubicBezTo>
                    <a:cubicBezTo>
                      <a:pt x="10" y="1"/>
                      <a:pt x="10" y="1"/>
                      <a:pt x="10" y="1"/>
                    </a:cubicBezTo>
                    <a:cubicBezTo>
                      <a:pt x="10" y="1"/>
                      <a:pt x="10" y="0"/>
                      <a:pt x="9" y="0"/>
                    </a:cubicBezTo>
                    <a:cubicBezTo>
                      <a:pt x="1" y="0"/>
                      <a:pt x="1" y="0"/>
                      <a:pt x="1" y="0"/>
                    </a:cubicBezTo>
                    <a:cubicBezTo>
                      <a:pt x="0" y="0"/>
                      <a:pt x="0" y="1"/>
                      <a:pt x="0" y="1"/>
                    </a:cubicBezTo>
                    <a:cubicBezTo>
                      <a:pt x="0" y="10"/>
                      <a:pt x="0" y="10"/>
                      <a:pt x="0" y="10"/>
                    </a:cubicBezTo>
                    <a:cubicBezTo>
                      <a:pt x="0" y="10"/>
                      <a:pt x="0" y="11"/>
                      <a:pt x="1" y="11"/>
                    </a:cubicBezTo>
                    <a:close/>
                    <a:moveTo>
                      <a:pt x="2" y="3"/>
                    </a:moveTo>
                    <a:cubicBezTo>
                      <a:pt x="8" y="3"/>
                      <a:pt x="8" y="3"/>
                      <a:pt x="8" y="3"/>
                    </a:cubicBezTo>
                    <a:cubicBezTo>
                      <a:pt x="8" y="9"/>
                      <a:pt x="8" y="9"/>
                      <a:pt x="8" y="9"/>
                    </a:cubicBezTo>
                    <a:cubicBezTo>
                      <a:pt x="2" y="9"/>
                      <a:pt x="2" y="9"/>
                      <a:pt x="2" y="9"/>
                    </a:cubicBez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74" name="Freeform 212"/>
              <p:cNvSpPr>
                <a:spLocks noEditPoints="1"/>
              </p:cNvSpPr>
              <p:nvPr/>
            </p:nvSpPr>
            <p:spPr bwMode="auto">
              <a:xfrm>
                <a:off x="17529559" y="11936358"/>
                <a:ext cx="104775" cy="104775"/>
              </a:xfrm>
              <a:custGeom>
                <a:avLst/>
                <a:gdLst>
                  <a:gd name="T0" fmla="*/ 2 w 11"/>
                  <a:gd name="T1" fmla="*/ 11 h 11"/>
                  <a:gd name="T2" fmla="*/ 10 w 11"/>
                  <a:gd name="T3" fmla="*/ 11 h 11"/>
                  <a:gd name="T4" fmla="*/ 11 w 11"/>
                  <a:gd name="T5" fmla="*/ 10 h 11"/>
                  <a:gd name="T6" fmla="*/ 11 w 11"/>
                  <a:gd name="T7" fmla="*/ 1 h 11"/>
                  <a:gd name="T8" fmla="*/ 10 w 11"/>
                  <a:gd name="T9" fmla="*/ 0 h 11"/>
                  <a:gd name="T10" fmla="*/ 2 w 11"/>
                  <a:gd name="T11" fmla="*/ 0 h 11"/>
                  <a:gd name="T12" fmla="*/ 0 w 11"/>
                  <a:gd name="T13" fmla="*/ 1 h 11"/>
                  <a:gd name="T14" fmla="*/ 0 w 11"/>
                  <a:gd name="T15" fmla="*/ 10 h 11"/>
                  <a:gd name="T16" fmla="*/ 2 w 11"/>
                  <a:gd name="T17" fmla="*/ 11 h 11"/>
                  <a:gd name="T18" fmla="*/ 3 w 11"/>
                  <a:gd name="T19" fmla="*/ 3 h 11"/>
                  <a:gd name="T20" fmla="*/ 9 w 11"/>
                  <a:gd name="T21" fmla="*/ 3 h 11"/>
                  <a:gd name="T22" fmla="*/ 9 w 11"/>
                  <a:gd name="T23" fmla="*/ 9 h 11"/>
                  <a:gd name="T24" fmla="*/ 3 w 11"/>
                  <a:gd name="T25" fmla="*/ 9 h 11"/>
                  <a:gd name="T26" fmla="*/ 3 w 11"/>
                  <a:gd name="T2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2" y="11"/>
                    </a:moveTo>
                    <a:cubicBezTo>
                      <a:pt x="10" y="11"/>
                      <a:pt x="10" y="11"/>
                      <a:pt x="10" y="11"/>
                    </a:cubicBezTo>
                    <a:cubicBezTo>
                      <a:pt x="10" y="11"/>
                      <a:pt x="11" y="10"/>
                      <a:pt x="11" y="10"/>
                    </a:cubicBezTo>
                    <a:cubicBezTo>
                      <a:pt x="11" y="1"/>
                      <a:pt x="11" y="1"/>
                      <a:pt x="11" y="1"/>
                    </a:cubicBezTo>
                    <a:cubicBezTo>
                      <a:pt x="11" y="1"/>
                      <a:pt x="10" y="0"/>
                      <a:pt x="10" y="0"/>
                    </a:cubicBezTo>
                    <a:cubicBezTo>
                      <a:pt x="2" y="0"/>
                      <a:pt x="2" y="0"/>
                      <a:pt x="2" y="0"/>
                    </a:cubicBezTo>
                    <a:cubicBezTo>
                      <a:pt x="1" y="0"/>
                      <a:pt x="0" y="1"/>
                      <a:pt x="0" y="1"/>
                    </a:cubicBezTo>
                    <a:cubicBezTo>
                      <a:pt x="0" y="10"/>
                      <a:pt x="0" y="10"/>
                      <a:pt x="0" y="10"/>
                    </a:cubicBezTo>
                    <a:cubicBezTo>
                      <a:pt x="0" y="10"/>
                      <a:pt x="1" y="11"/>
                      <a:pt x="2" y="11"/>
                    </a:cubicBezTo>
                    <a:close/>
                    <a:moveTo>
                      <a:pt x="3" y="3"/>
                    </a:moveTo>
                    <a:cubicBezTo>
                      <a:pt x="9" y="3"/>
                      <a:pt x="9" y="3"/>
                      <a:pt x="9" y="3"/>
                    </a:cubicBezTo>
                    <a:cubicBezTo>
                      <a:pt x="9" y="9"/>
                      <a:pt x="9" y="9"/>
                      <a:pt x="9" y="9"/>
                    </a:cubicBezTo>
                    <a:cubicBezTo>
                      <a:pt x="3" y="9"/>
                      <a:pt x="3" y="9"/>
                      <a:pt x="3" y="9"/>
                    </a:cubicBez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75" name="Freeform 213"/>
              <p:cNvSpPr>
                <a:spLocks noEditPoints="1"/>
              </p:cNvSpPr>
              <p:nvPr/>
            </p:nvSpPr>
            <p:spPr bwMode="auto">
              <a:xfrm>
                <a:off x="17253334" y="11803008"/>
                <a:ext cx="104775" cy="95250"/>
              </a:xfrm>
              <a:custGeom>
                <a:avLst/>
                <a:gdLst>
                  <a:gd name="T0" fmla="*/ 1 w 11"/>
                  <a:gd name="T1" fmla="*/ 10 h 10"/>
                  <a:gd name="T2" fmla="*/ 10 w 11"/>
                  <a:gd name="T3" fmla="*/ 10 h 10"/>
                  <a:gd name="T4" fmla="*/ 11 w 11"/>
                  <a:gd name="T5" fmla="*/ 9 h 10"/>
                  <a:gd name="T6" fmla="*/ 11 w 11"/>
                  <a:gd name="T7" fmla="*/ 1 h 10"/>
                  <a:gd name="T8" fmla="*/ 10 w 11"/>
                  <a:gd name="T9" fmla="*/ 0 h 10"/>
                  <a:gd name="T10" fmla="*/ 1 w 11"/>
                  <a:gd name="T11" fmla="*/ 0 h 10"/>
                  <a:gd name="T12" fmla="*/ 0 w 11"/>
                  <a:gd name="T13" fmla="*/ 1 h 10"/>
                  <a:gd name="T14" fmla="*/ 0 w 11"/>
                  <a:gd name="T15" fmla="*/ 9 h 10"/>
                  <a:gd name="T16" fmla="*/ 1 w 11"/>
                  <a:gd name="T17" fmla="*/ 10 h 10"/>
                  <a:gd name="T18" fmla="*/ 3 w 11"/>
                  <a:gd name="T19" fmla="*/ 2 h 10"/>
                  <a:gd name="T20" fmla="*/ 8 w 11"/>
                  <a:gd name="T21" fmla="*/ 2 h 10"/>
                  <a:gd name="T22" fmla="*/ 8 w 11"/>
                  <a:gd name="T23" fmla="*/ 8 h 10"/>
                  <a:gd name="T24" fmla="*/ 3 w 11"/>
                  <a:gd name="T25" fmla="*/ 8 h 10"/>
                  <a:gd name="T26" fmla="*/ 3 w 11"/>
                  <a:gd name="T27"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0">
                    <a:moveTo>
                      <a:pt x="1" y="10"/>
                    </a:moveTo>
                    <a:cubicBezTo>
                      <a:pt x="10" y="10"/>
                      <a:pt x="10" y="10"/>
                      <a:pt x="10" y="10"/>
                    </a:cubicBezTo>
                    <a:cubicBezTo>
                      <a:pt x="10" y="10"/>
                      <a:pt x="11" y="10"/>
                      <a:pt x="11" y="9"/>
                    </a:cubicBezTo>
                    <a:cubicBezTo>
                      <a:pt x="11" y="1"/>
                      <a:pt x="11" y="1"/>
                      <a:pt x="11" y="1"/>
                    </a:cubicBezTo>
                    <a:cubicBezTo>
                      <a:pt x="11" y="0"/>
                      <a:pt x="10" y="0"/>
                      <a:pt x="10" y="0"/>
                    </a:cubicBezTo>
                    <a:cubicBezTo>
                      <a:pt x="1" y="0"/>
                      <a:pt x="1" y="0"/>
                      <a:pt x="1" y="0"/>
                    </a:cubicBezTo>
                    <a:cubicBezTo>
                      <a:pt x="1" y="0"/>
                      <a:pt x="0" y="0"/>
                      <a:pt x="0" y="1"/>
                    </a:cubicBezTo>
                    <a:cubicBezTo>
                      <a:pt x="0" y="9"/>
                      <a:pt x="0" y="9"/>
                      <a:pt x="0" y="9"/>
                    </a:cubicBezTo>
                    <a:cubicBezTo>
                      <a:pt x="0" y="10"/>
                      <a:pt x="1" y="10"/>
                      <a:pt x="1" y="10"/>
                    </a:cubicBezTo>
                    <a:close/>
                    <a:moveTo>
                      <a:pt x="3" y="2"/>
                    </a:moveTo>
                    <a:cubicBezTo>
                      <a:pt x="8" y="2"/>
                      <a:pt x="8" y="2"/>
                      <a:pt x="8" y="2"/>
                    </a:cubicBezTo>
                    <a:cubicBezTo>
                      <a:pt x="8" y="8"/>
                      <a:pt x="8" y="8"/>
                      <a:pt x="8" y="8"/>
                    </a:cubicBezTo>
                    <a:cubicBezTo>
                      <a:pt x="3" y="8"/>
                      <a:pt x="3" y="8"/>
                      <a:pt x="3" y="8"/>
                    </a:cubicBez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76" name="Freeform 214"/>
              <p:cNvSpPr>
                <a:spLocks noEditPoints="1"/>
              </p:cNvSpPr>
              <p:nvPr/>
            </p:nvSpPr>
            <p:spPr bwMode="auto">
              <a:xfrm>
                <a:off x="17396209" y="11803008"/>
                <a:ext cx="95250" cy="95250"/>
              </a:xfrm>
              <a:custGeom>
                <a:avLst/>
                <a:gdLst>
                  <a:gd name="T0" fmla="*/ 1 w 10"/>
                  <a:gd name="T1" fmla="*/ 10 h 10"/>
                  <a:gd name="T2" fmla="*/ 9 w 10"/>
                  <a:gd name="T3" fmla="*/ 10 h 10"/>
                  <a:gd name="T4" fmla="*/ 10 w 10"/>
                  <a:gd name="T5" fmla="*/ 9 h 10"/>
                  <a:gd name="T6" fmla="*/ 10 w 10"/>
                  <a:gd name="T7" fmla="*/ 1 h 10"/>
                  <a:gd name="T8" fmla="*/ 9 w 10"/>
                  <a:gd name="T9" fmla="*/ 0 h 10"/>
                  <a:gd name="T10" fmla="*/ 1 w 10"/>
                  <a:gd name="T11" fmla="*/ 0 h 10"/>
                  <a:gd name="T12" fmla="*/ 0 w 10"/>
                  <a:gd name="T13" fmla="*/ 1 h 10"/>
                  <a:gd name="T14" fmla="*/ 0 w 10"/>
                  <a:gd name="T15" fmla="*/ 9 h 10"/>
                  <a:gd name="T16" fmla="*/ 1 w 10"/>
                  <a:gd name="T17" fmla="*/ 10 h 10"/>
                  <a:gd name="T18" fmla="*/ 2 w 10"/>
                  <a:gd name="T19" fmla="*/ 2 h 10"/>
                  <a:gd name="T20" fmla="*/ 8 w 10"/>
                  <a:gd name="T21" fmla="*/ 2 h 10"/>
                  <a:gd name="T22" fmla="*/ 8 w 10"/>
                  <a:gd name="T23" fmla="*/ 8 h 10"/>
                  <a:gd name="T24" fmla="*/ 2 w 10"/>
                  <a:gd name="T25" fmla="*/ 8 h 10"/>
                  <a:gd name="T26" fmla="*/ 2 w 10"/>
                  <a:gd name="T27"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0">
                    <a:moveTo>
                      <a:pt x="1" y="10"/>
                    </a:moveTo>
                    <a:cubicBezTo>
                      <a:pt x="9" y="10"/>
                      <a:pt x="9" y="10"/>
                      <a:pt x="9" y="10"/>
                    </a:cubicBezTo>
                    <a:cubicBezTo>
                      <a:pt x="10" y="10"/>
                      <a:pt x="10" y="10"/>
                      <a:pt x="10" y="9"/>
                    </a:cubicBezTo>
                    <a:cubicBezTo>
                      <a:pt x="10" y="1"/>
                      <a:pt x="10" y="1"/>
                      <a:pt x="10" y="1"/>
                    </a:cubicBezTo>
                    <a:cubicBezTo>
                      <a:pt x="10" y="0"/>
                      <a:pt x="10" y="0"/>
                      <a:pt x="9" y="0"/>
                    </a:cubicBezTo>
                    <a:cubicBezTo>
                      <a:pt x="1" y="0"/>
                      <a:pt x="1" y="0"/>
                      <a:pt x="1" y="0"/>
                    </a:cubicBezTo>
                    <a:cubicBezTo>
                      <a:pt x="0" y="0"/>
                      <a:pt x="0" y="0"/>
                      <a:pt x="0" y="1"/>
                    </a:cubicBezTo>
                    <a:cubicBezTo>
                      <a:pt x="0" y="9"/>
                      <a:pt x="0" y="9"/>
                      <a:pt x="0" y="9"/>
                    </a:cubicBezTo>
                    <a:cubicBezTo>
                      <a:pt x="0" y="10"/>
                      <a:pt x="0" y="10"/>
                      <a:pt x="1" y="10"/>
                    </a:cubicBezTo>
                    <a:close/>
                    <a:moveTo>
                      <a:pt x="2" y="2"/>
                    </a:moveTo>
                    <a:cubicBezTo>
                      <a:pt x="8" y="2"/>
                      <a:pt x="8" y="2"/>
                      <a:pt x="8" y="2"/>
                    </a:cubicBezTo>
                    <a:cubicBezTo>
                      <a:pt x="8" y="8"/>
                      <a:pt x="8" y="8"/>
                      <a:pt x="8" y="8"/>
                    </a:cubicBezTo>
                    <a:cubicBezTo>
                      <a:pt x="2" y="8"/>
                      <a:pt x="2" y="8"/>
                      <a:pt x="2" y="8"/>
                    </a:cubicBez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77" name="Freeform 215"/>
              <p:cNvSpPr>
                <a:spLocks noEditPoints="1"/>
              </p:cNvSpPr>
              <p:nvPr/>
            </p:nvSpPr>
            <p:spPr bwMode="auto">
              <a:xfrm>
                <a:off x="17529559" y="11803008"/>
                <a:ext cx="104775" cy="95250"/>
              </a:xfrm>
              <a:custGeom>
                <a:avLst/>
                <a:gdLst>
                  <a:gd name="T0" fmla="*/ 2 w 11"/>
                  <a:gd name="T1" fmla="*/ 10 h 10"/>
                  <a:gd name="T2" fmla="*/ 10 w 11"/>
                  <a:gd name="T3" fmla="*/ 10 h 10"/>
                  <a:gd name="T4" fmla="*/ 11 w 11"/>
                  <a:gd name="T5" fmla="*/ 9 h 10"/>
                  <a:gd name="T6" fmla="*/ 11 w 11"/>
                  <a:gd name="T7" fmla="*/ 1 h 10"/>
                  <a:gd name="T8" fmla="*/ 10 w 11"/>
                  <a:gd name="T9" fmla="*/ 0 h 10"/>
                  <a:gd name="T10" fmla="*/ 2 w 11"/>
                  <a:gd name="T11" fmla="*/ 0 h 10"/>
                  <a:gd name="T12" fmla="*/ 0 w 11"/>
                  <a:gd name="T13" fmla="*/ 1 h 10"/>
                  <a:gd name="T14" fmla="*/ 0 w 11"/>
                  <a:gd name="T15" fmla="*/ 9 h 10"/>
                  <a:gd name="T16" fmla="*/ 2 w 11"/>
                  <a:gd name="T17" fmla="*/ 10 h 10"/>
                  <a:gd name="T18" fmla="*/ 3 w 11"/>
                  <a:gd name="T19" fmla="*/ 2 h 10"/>
                  <a:gd name="T20" fmla="*/ 9 w 11"/>
                  <a:gd name="T21" fmla="*/ 2 h 10"/>
                  <a:gd name="T22" fmla="*/ 9 w 11"/>
                  <a:gd name="T23" fmla="*/ 8 h 10"/>
                  <a:gd name="T24" fmla="*/ 3 w 11"/>
                  <a:gd name="T25" fmla="*/ 8 h 10"/>
                  <a:gd name="T26" fmla="*/ 3 w 11"/>
                  <a:gd name="T27"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0">
                    <a:moveTo>
                      <a:pt x="2" y="10"/>
                    </a:moveTo>
                    <a:cubicBezTo>
                      <a:pt x="10" y="10"/>
                      <a:pt x="10" y="10"/>
                      <a:pt x="10" y="10"/>
                    </a:cubicBezTo>
                    <a:cubicBezTo>
                      <a:pt x="10" y="10"/>
                      <a:pt x="11" y="10"/>
                      <a:pt x="11" y="9"/>
                    </a:cubicBezTo>
                    <a:cubicBezTo>
                      <a:pt x="11" y="1"/>
                      <a:pt x="11" y="1"/>
                      <a:pt x="11" y="1"/>
                    </a:cubicBezTo>
                    <a:cubicBezTo>
                      <a:pt x="11" y="0"/>
                      <a:pt x="10" y="0"/>
                      <a:pt x="10" y="0"/>
                    </a:cubicBezTo>
                    <a:cubicBezTo>
                      <a:pt x="2" y="0"/>
                      <a:pt x="2" y="0"/>
                      <a:pt x="2" y="0"/>
                    </a:cubicBezTo>
                    <a:cubicBezTo>
                      <a:pt x="1" y="0"/>
                      <a:pt x="0" y="0"/>
                      <a:pt x="0" y="1"/>
                    </a:cubicBezTo>
                    <a:cubicBezTo>
                      <a:pt x="0" y="9"/>
                      <a:pt x="0" y="9"/>
                      <a:pt x="0" y="9"/>
                    </a:cubicBezTo>
                    <a:cubicBezTo>
                      <a:pt x="0" y="10"/>
                      <a:pt x="1" y="10"/>
                      <a:pt x="2" y="10"/>
                    </a:cubicBezTo>
                    <a:close/>
                    <a:moveTo>
                      <a:pt x="3" y="2"/>
                    </a:moveTo>
                    <a:cubicBezTo>
                      <a:pt x="9" y="2"/>
                      <a:pt x="9" y="2"/>
                      <a:pt x="9" y="2"/>
                    </a:cubicBezTo>
                    <a:cubicBezTo>
                      <a:pt x="9" y="8"/>
                      <a:pt x="9" y="8"/>
                      <a:pt x="9" y="8"/>
                    </a:cubicBezTo>
                    <a:cubicBezTo>
                      <a:pt x="3" y="8"/>
                      <a:pt x="3" y="8"/>
                      <a:pt x="3" y="8"/>
                    </a:cubicBez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pic>
          <p:nvPicPr>
            <p:cNvPr id="178" name="Picture 17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836658" y="9790094"/>
              <a:ext cx="2309359" cy="2309359"/>
            </a:xfrm>
            <a:prstGeom prst="rect">
              <a:avLst/>
            </a:prstGeom>
          </p:spPr>
        </p:pic>
        <p:sp>
          <p:nvSpPr>
            <p:cNvPr id="179" name="Rectangle 139"/>
            <p:cNvSpPr/>
            <p:nvPr/>
          </p:nvSpPr>
          <p:spPr>
            <a:xfrm>
              <a:off x="21382891" y="10114526"/>
              <a:ext cx="1278870" cy="12792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p>
          </p:txBody>
        </p:sp>
        <p:sp>
          <p:nvSpPr>
            <p:cNvPr id="180" name="Freeform 191"/>
            <p:cNvSpPr>
              <a:spLocks noEditPoints="1"/>
            </p:cNvSpPr>
            <p:nvPr/>
          </p:nvSpPr>
          <p:spPr bwMode="auto">
            <a:xfrm>
              <a:off x="21763685" y="10499662"/>
              <a:ext cx="534425" cy="581304"/>
            </a:xfrm>
            <a:custGeom>
              <a:avLst/>
              <a:gdLst>
                <a:gd name="T0" fmla="*/ 34 w 57"/>
                <a:gd name="T1" fmla="*/ 0 h 62"/>
                <a:gd name="T2" fmla="*/ 32 w 57"/>
                <a:gd name="T3" fmla="*/ 10 h 62"/>
                <a:gd name="T4" fmla="*/ 30 w 57"/>
                <a:gd name="T5" fmla="*/ 25 h 62"/>
                <a:gd name="T6" fmla="*/ 28 w 57"/>
                <a:gd name="T7" fmla="*/ 25 h 62"/>
                <a:gd name="T8" fmla="*/ 24 w 57"/>
                <a:gd name="T9" fmla="*/ 25 h 62"/>
                <a:gd name="T10" fmla="*/ 24 w 57"/>
                <a:gd name="T11" fmla="*/ 2 h 62"/>
                <a:gd name="T12" fmla="*/ 1 w 57"/>
                <a:gd name="T13" fmla="*/ 0 h 62"/>
                <a:gd name="T14" fmla="*/ 0 w 57"/>
                <a:gd name="T15" fmla="*/ 10 h 62"/>
                <a:gd name="T16" fmla="*/ 0 w 57"/>
                <a:gd name="T17" fmla="*/ 28 h 62"/>
                <a:gd name="T18" fmla="*/ 8 w 57"/>
                <a:gd name="T19" fmla="*/ 60 h 62"/>
                <a:gd name="T20" fmla="*/ 27 w 57"/>
                <a:gd name="T21" fmla="*/ 62 h 62"/>
                <a:gd name="T22" fmla="*/ 30 w 57"/>
                <a:gd name="T23" fmla="*/ 62 h 62"/>
                <a:gd name="T24" fmla="*/ 48 w 57"/>
                <a:gd name="T25" fmla="*/ 60 h 62"/>
                <a:gd name="T26" fmla="*/ 56 w 57"/>
                <a:gd name="T27" fmla="*/ 28 h 62"/>
                <a:gd name="T28" fmla="*/ 57 w 57"/>
                <a:gd name="T29" fmla="*/ 10 h 62"/>
                <a:gd name="T30" fmla="*/ 55 w 57"/>
                <a:gd name="T31" fmla="*/ 0 h 62"/>
                <a:gd name="T32" fmla="*/ 21 w 57"/>
                <a:gd name="T33" fmla="*/ 4 h 62"/>
                <a:gd name="T34" fmla="*/ 3 w 57"/>
                <a:gd name="T35" fmla="*/ 9 h 62"/>
                <a:gd name="T36" fmla="*/ 10 w 57"/>
                <a:gd name="T37" fmla="*/ 48 h 62"/>
                <a:gd name="T38" fmla="*/ 3 w 57"/>
                <a:gd name="T39" fmla="*/ 12 h 62"/>
                <a:gd name="T40" fmla="*/ 10 w 57"/>
                <a:gd name="T41" fmla="*/ 48 h 62"/>
                <a:gd name="T42" fmla="*/ 12 w 57"/>
                <a:gd name="T43" fmla="*/ 59 h 62"/>
                <a:gd name="T44" fmla="*/ 25 w 57"/>
                <a:gd name="T45" fmla="*/ 54 h 62"/>
                <a:gd name="T46" fmla="*/ 25 w 57"/>
                <a:gd name="T47" fmla="*/ 43 h 62"/>
                <a:gd name="T48" fmla="*/ 13 w 57"/>
                <a:gd name="T49" fmla="*/ 50 h 62"/>
                <a:gd name="T50" fmla="*/ 21 w 57"/>
                <a:gd name="T51" fmla="*/ 12 h 62"/>
                <a:gd name="T52" fmla="*/ 22 w 57"/>
                <a:gd name="T53" fmla="*/ 29 h 62"/>
                <a:gd name="T54" fmla="*/ 25 w 57"/>
                <a:gd name="T55" fmla="*/ 36 h 62"/>
                <a:gd name="T56" fmla="*/ 31 w 57"/>
                <a:gd name="T57" fmla="*/ 29 h 62"/>
                <a:gd name="T58" fmla="*/ 36 w 57"/>
                <a:gd name="T59" fmla="*/ 27 h 62"/>
                <a:gd name="T60" fmla="*/ 43 w 57"/>
                <a:gd name="T61" fmla="*/ 12 h 62"/>
                <a:gd name="T62" fmla="*/ 31 w 57"/>
                <a:gd name="T63" fmla="*/ 50 h 62"/>
                <a:gd name="T64" fmla="*/ 25 w 57"/>
                <a:gd name="T65" fmla="*/ 43 h 62"/>
                <a:gd name="T66" fmla="*/ 31 w 57"/>
                <a:gd name="T67" fmla="*/ 59 h 62"/>
                <a:gd name="T68" fmla="*/ 45 w 57"/>
                <a:gd name="T69" fmla="*/ 54 h 62"/>
                <a:gd name="T70" fmla="*/ 53 w 57"/>
                <a:gd name="T71" fmla="*/ 27 h 62"/>
                <a:gd name="T72" fmla="*/ 46 w 57"/>
                <a:gd name="T73" fmla="*/ 12 h 62"/>
                <a:gd name="T74" fmla="*/ 53 w 57"/>
                <a:gd name="T75" fmla="*/ 27 h 62"/>
                <a:gd name="T76" fmla="*/ 36 w 57"/>
                <a:gd name="T77" fmla="*/ 9 h 62"/>
                <a:gd name="T78" fmla="*/ 53 w 57"/>
                <a:gd name="T79"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7" h="62">
                  <a:moveTo>
                    <a:pt x="55" y="0"/>
                  </a:moveTo>
                  <a:cubicBezTo>
                    <a:pt x="34" y="0"/>
                    <a:pt x="34" y="0"/>
                    <a:pt x="34" y="0"/>
                  </a:cubicBezTo>
                  <a:cubicBezTo>
                    <a:pt x="33" y="0"/>
                    <a:pt x="32" y="1"/>
                    <a:pt x="32" y="2"/>
                  </a:cubicBezTo>
                  <a:cubicBezTo>
                    <a:pt x="32" y="10"/>
                    <a:pt x="32" y="10"/>
                    <a:pt x="32" y="10"/>
                  </a:cubicBezTo>
                  <a:cubicBezTo>
                    <a:pt x="32" y="25"/>
                    <a:pt x="32" y="25"/>
                    <a:pt x="32" y="25"/>
                  </a:cubicBezTo>
                  <a:cubicBezTo>
                    <a:pt x="30" y="25"/>
                    <a:pt x="30" y="25"/>
                    <a:pt x="30" y="25"/>
                  </a:cubicBezTo>
                  <a:cubicBezTo>
                    <a:pt x="28" y="25"/>
                    <a:pt x="28" y="25"/>
                    <a:pt x="28" y="25"/>
                  </a:cubicBezTo>
                  <a:cubicBezTo>
                    <a:pt x="28" y="25"/>
                    <a:pt x="28" y="25"/>
                    <a:pt x="28" y="25"/>
                  </a:cubicBezTo>
                  <a:cubicBezTo>
                    <a:pt x="27" y="25"/>
                    <a:pt x="27" y="25"/>
                    <a:pt x="27" y="25"/>
                  </a:cubicBezTo>
                  <a:cubicBezTo>
                    <a:pt x="24" y="25"/>
                    <a:pt x="24" y="25"/>
                    <a:pt x="24" y="25"/>
                  </a:cubicBezTo>
                  <a:cubicBezTo>
                    <a:pt x="24" y="10"/>
                    <a:pt x="24" y="10"/>
                    <a:pt x="24" y="10"/>
                  </a:cubicBezTo>
                  <a:cubicBezTo>
                    <a:pt x="24" y="2"/>
                    <a:pt x="24" y="2"/>
                    <a:pt x="24" y="2"/>
                  </a:cubicBezTo>
                  <a:cubicBezTo>
                    <a:pt x="24" y="1"/>
                    <a:pt x="23" y="0"/>
                    <a:pt x="22" y="0"/>
                  </a:cubicBezTo>
                  <a:cubicBezTo>
                    <a:pt x="1" y="0"/>
                    <a:pt x="1" y="0"/>
                    <a:pt x="1" y="0"/>
                  </a:cubicBezTo>
                  <a:cubicBezTo>
                    <a:pt x="1" y="0"/>
                    <a:pt x="0" y="1"/>
                    <a:pt x="0" y="2"/>
                  </a:cubicBezTo>
                  <a:cubicBezTo>
                    <a:pt x="0" y="10"/>
                    <a:pt x="0" y="10"/>
                    <a:pt x="0" y="10"/>
                  </a:cubicBezTo>
                  <a:cubicBezTo>
                    <a:pt x="0" y="27"/>
                    <a:pt x="0" y="27"/>
                    <a:pt x="0" y="27"/>
                  </a:cubicBezTo>
                  <a:cubicBezTo>
                    <a:pt x="0" y="27"/>
                    <a:pt x="0" y="27"/>
                    <a:pt x="0" y="28"/>
                  </a:cubicBezTo>
                  <a:cubicBezTo>
                    <a:pt x="8" y="52"/>
                    <a:pt x="8" y="52"/>
                    <a:pt x="8" y="52"/>
                  </a:cubicBezTo>
                  <a:cubicBezTo>
                    <a:pt x="8" y="60"/>
                    <a:pt x="8" y="60"/>
                    <a:pt x="8" y="60"/>
                  </a:cubicBezTo>
                  <a:cubicBezTo>
                    <a:pt x="8" y="61"/>
                    <a:pt x="9" y="62"/>
                    <a:pt x="10" y="62"/>
                  </a:cubicBezTo>
                  <a:cubicBezTo>
                    <a:pt x="27" y="62"/>
                    <a:pt x="27" y="62"/>
                    <a:pt x="27" y="62"/>
                  </a:cubicBezTo>
                  <a:cubicBezTo>
                    <a:pt x="27" y="62"/>
                    <a:pt x="28" y="62"/>
                    <a:pt x="28" y="61"/>
                  </a:cubicBezTo>
                  <a:cubicBezTo>
                    <a:pt x="28" y="62"/>
                    <a:pt x="29" y="62"/>
                    <a:pt x="30" y="62"/>
                  </a:cubicBezTo>
                  <a:cubicBezTo>
                    <a:pt x="46" y="62"/>
                    <a:pt x="46" y="62"/>
                    <a:pt x="46" y="62"/>
                  </a:cubicBezTo>
                  <a:cubicBezTo>
                    <a:pt x="47" y="62"/>
                    <a:pt x="48" y="61"/>
                    <a:pt x="48" y="60"/>
                  </a:cubicBezTo>
                  <a:cubicBezTo>
                    <a:pt x="48" y="52"/>
                    <a:pt x="48" y="52"/>
                    <a:pt x="48" y="52"/>
                  </a:cubicBezTo>
                  <a:cubicBezTo>
                    <a:pt x="56" y="28"/>
                    <a:pt x="56" y="28"/>
                    <a:pt x="56" y="28"/>
                  </a:cubicBezTo>
                  <a:cubicBezTo>
                    <a:pt x="56" y="27"/>
                    <a:pt x="57" y="27"/>
                    <a:pt x="57" y="27"/>
                  </a:cubicBezTo>
                  <a:cubicBezTo>
                    <a:pt x="57" y="10"/>
                    <a:pt x="57" y="10"/>
                    <a:pt x="57" y="10"/>
                  </a:cubicBezTo>
                  <a:cubicBezTo>
                    <a:pt x="57" y="2"/>
                    <a:pt x="57" y="2"/>
                    <a:pt x="57" y="2"/>
                  </a:cubicBezTo>
                  <a:cubicBezTo>
                    <a:pt x="57" y="1"/>
                    <a:pt x="56" y="0"/>
                    <a:pt x="55" y="0"/>
                  </a:cubicBezTo>
                  <a:close/>
                  <a:moveTo>
                    <a:pt x="3" y="4"/>
                  </a:moveTo>
                  <a:cubicBezTo>
                    <a:pt x="21" y="4"/>
                    <a:pt x="21" y="4"/>
                    <a:pt x="21" y="4"/>
                  </a:cubicBezTo>
                  <a:cubicBezTo>
                    <a:pt x="21" y="9"/>
                    <a:pt x="21" y="9"/>
                    <a:pt x="21" y="9"/>
                  </a:cubicBezTo>
                  <a:cubicBezTo>
                    <a:pt x="3" y="9"/>
                    <a:pt x="3" y="9"/>
                    <a:pt x="3" y="9"/>
                  </a:cubicBezTo>
                  <a:lnTo>
                    <a:pt x="3" y="4"/>
                  </a:lnTo>
                  <a:close/>
                  <a:moveTo>
                    <a:pt x="10" y="48"/>
                  </a:moveTo>
                  <a:cubicBezTo>
                    <a:pt x="3" y="27"/>
                    <a:pt x="3" y="27"/>
                    <a:pt x="3" y="27"/>
                  </a:cubicBezTo>
                  <a:cubicBezTo>
                    <a:pt x="3" y="12"/>
                    <a:pt x="3" y="12"/>
                    <a:pt x="3" y="12"/>
                  </a:cubicBezTo>
                  <a:cubicBezTo>
                    <a:pt x="10" y="12"/>
                    <a:pt x="10" y="12"/>
                    <a:pt x="10" y="12"/>
                  </a:cubicBezTo>
                  <a:lnTo>
                    <a:pt x="10" y="48"/>
                  </a:lnTo>
                  <a:close/>
                  <a:moveTo>
                    <a:pt x="25" y="59"/>
                  </a:moveTo>
                  <a:cubicBezTo>
                    <a:pt x="12" y="59"/>
                    <a:pt x="12" y="59"/>
                    <a:pt x="12" y="59"/>
                  </a:cubicBezTo>
                  <a:cubicBezTo>
                    <a:pt x="12" y="54"/>
                    <a:pt x="12" y="54"/>
                    <a:pt x="12" y="54"/>
                  </a:cubicBezTo>
                  <a:cubicBezTo>
                    <a:pt x="25" y="54"/>
                    <a:pt x="25" y="54"/>
                    <a:pt x="25" y="54"/>
                  </a:cubicBezTo>
                  <a:lnTo>
                    <a:pt x="25" y="59"/>
                  </a:lnTo>
                  <a:close/>
                  <a:moveTo>
                    <a:pt x="25" y="43"/>
                  </a:moveTo>
                  <a:cubicBezTo>
                    <a:pt x="25" y="50"/>
                    <a:pt x="25" y="50"/>
                    <a:pt x="25" y="50"/>
                  </a:cubicBezTo>
                  <a:cubicBezTo>
                    <a:pt x="13" y="50"/>
                    <a:pt x="13" y="50"/>
                    <a:pt x="13" y="50"/>
                  </a:cubicBezTo>
                  <a:cubicBezTo>
                    <a:pt x="13" y="12"/>
                    <a:pt x="13" y="12"/>
                    <a:pt x="13" y="12"/>
                  </a:cubicBezTo>
                  <a:cubicBezTo>
                    <a:pt x="21" y="12"/>
                    <a:pt x="21" y="12"/>
                    <a:pt x="21" y="12"/>
                  </a:cubicBezTo>
                  <a:cubicBezTo>
                    <a:pt x="21" y="27"/>
                    <a:pt x="21" y="27"/>
                    <a:pt x="21" y="27"/>
                  </a:cubicBezTo>
                  <a:cubicBezTo>
                    <a:pt x="21" y="28"/>
                    <a:pt x="21" y="29"/>
                    <a:pt x="22" y="29"/>
                  </a:cubicBezTo>
                  <a:cubicBezTo>
                    <a:pt x="25" y="29"/>
                    <a:pt x="25" y="29"/>
                    <a:pt x="25" y="29"/>
                  </a:cubicBezTo>
                  <a:cubicBezTo>
                    <a:pt x="25" y="36"/>
                    <a:pt x="25" y="36"/>
                    <a:pt x="25" y="36"/>
                  </a:cubicBezTo>
                  <a:cubicBezTo>
                    <a:pt x="31" y="36"/>
                    <a:pt x="31" y="36"/>
                    <a:pt x="31" y="36"/>
                  </a:cubicBezTo>
                  <a:cubicBezTo>
                    <a:pt x="31" y="29"/>
                    <a:pt x="31" y="29"/>
                    <a:pt x="31" y="29"/>
                  </a:cubicBezTo>
                  <a:cubicBezTo>
                    <a:pt x="34" y="29"/>
                    <a:pt x="34" y="29"/>
                    <a:pt x="34" y="29"/>
                  </a:cubicBezTo>
                  <a:cubicBezTo>
                    <a:pt x="35" y="29"/>
                    <a:pt x="36" y="28"/>
                    <a:pt x="36" y="27"/>
                  </a:cubicBezTo>
                  <a:cubicBezTo>
                    <a:pt x="36" y="12"/>
                    <a:pt x="36" y="12"/>
                    <a:pt x="36" y="12"/>
                  </a:cubicBezTo>
                  <a:cubicBezTo>
                    <a:pt x="43" y="12"/>
                    <a:pt x="43" y="12"/>
                    <a:pt x="43" y="12"/>
                  </a:cubicBezTo>
                  <a:cubicBezTo>
                    <a:pt x="43" y="50"/>
                    <a:pt x="43" y="50"/>
                    <a:pt x="43" y="50"/>
                  </a:cubicBezTo>
                  <a:cubicBezTo>
                    <a:pt x="31" y="50"/>
                    <a:pt x="31" y="50"/>
                    <a:pt x="31" y="50"/>
                  </a:cubicBezTo>
                  <a:cubicBezTo>
                    <a:pt x="31" y="43"/>
                    <a:pt x="31" y="43"/>
                    <a:pt x="31" y="43"/>
                  </a:cubicBezTo>
                  <a:lnTo>
                    <a:pt x="25" y="43"/>
                  </a:lnTo>
                  <a:close/>
                  <a:moveTo>
                    <a:pt x="45" y="59"/>
                  </a:moveTo>
                  <a:cubicBezTo>
                    <a:pt x="31" y="59"/>
                    <a:pt x="31" y="59"/>
                    <a:pt x="31" y="59"/>
                  </a:cubicBezTo>
                  <a:cubicBezTo>
                    <a:pt x="31" y="54"/>
                    <a:pt x="31" y="54"/>
                    <a:pt x="31" y="54"/>
                  </a:cubicBezTo>
                  <a:cubicBezTo>
                    <a:pt x="45" y="54"/>
                    <a:pt x="45" y="54"/>
                    <a:pt x="45" y="54"/>
                  </a:cubicBezTo>
                  <a:lnTo>
                    <a:pt x="45" y="59"/>
                  </a:lnTo>
                  <a:close/>
                  <a:moveTo>
                    <a:pt x="53" y="27"/>
                  </a:moveTo>
                  <a:cubicBezTo>
                    <a:pt x="46" y="48"/>
                    <a:pt x="46" y="48"/>
                    <a:pt x="46" y="48"/>
                  </a:cubicBezTo>
                  <a:cubicBezTo>
                    <a:pt x="46" y="12"/>
                    <a:pt x="46" y="12"/>
                    <a:pt x="46" y="12"/>
                  </a:cubicBezTo>
                  <a:cubicBezTo>
                    <a:pt x="53" y="12"/>
                    <a:pt x="53" y="12"/>
                    <a:pt x="53" y="12"/>
                  </a:cubicBezTo>
                  <a:lnTo>
                    <a:pt x="53" y="27"/>
                  </a:lnTo>
                  <a:close/>
                  <a:moveTo>
                    <a:pt x="53" y="9"/>
                  </a:moveTo>
                  <a:cubicBezTo>
                    <a:pt x="36" y="9"/>
                    <a:pt x="36" y="9"/>
                    <a:pt x="36" y="9"/>
                  </a:cubicBezTo>
                  <a:cubicBezTo>
                    <a:pt x="36" y="4"/>
                    <a:pt x="36" y="4"/>
                    <a:pt x="36" y="4"/>
                  </a:cubicBezTo>
                  <a:cubicBezTo>
                    <a:pt x="53" y="4"/>
                    <a:pt x="53" y="4"/>
                    <a:pt x="53" y="4"/>
                  </a:cubicBezTo>
                  <a:lnTo>
                    <a:pt x="53"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h-TH"/>
            </a:p>
          </p:txBody>
        </p:sp>
        <p:pic>
          <p:nvPicPr>
            <p:cNvPr id="181" name="Picture 18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855935" y="7837680"/>
              <a:ext cx="2309359" cy="2309359"/>
            </a:xfrm>
            <a:prstGeom prst="rect">
              <a:avLst/>
            </a:prstGeom>
          </p:spPr>
        </p:pic>
        <p:sp>
          <p:nvSpPr>
            <p:cNvPr id="182" name="Rectangle 139"/>
            <p:cNvSpPr/>
            <p:nvPr/>
          </p:nvSpPr>
          <p:spPr>
            <a:xfrm>
              <a:off x="21402168" y="8162112"/>
              <a:ext cx="1278870" cy="12792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p>
          </p:txBody>
        </p:sp>
        <p:grpSp>
          <p:nvGrpSpPr>
            <p:cNvPr id="183" name="กลุ่ม 79"/>
            <p:cNvGrpSpPr/>
            <p:nvPr/>
          </p:nvGrpSpPr>
          <p:grpSpPr>
            <a:xfrm>
              <a:off x="21821270" y="8472776"/>
              <a:ext cx="440667" cy="657875"/>
              <a:chOff x="9260948" y="10553700"/>
              <a:chExt cx="447675" cy="668338"/>
            </a:xfrm>
            <a:solidFill>
              <a:schemeClr val="bg1"/>
            </a:solidFill>
          </p:grpSpPr>
          <p:sp>
            <p:nvSpPr>
              <p:cNvPr id="184" name="Freeform 220"/>
              <p:cNvSpPr>
                <a:spLocks noEditPoints="1"/>
              </p:cNvSpPr>
              <p:nvPr/>
            </p:nvSpPr>
            <p:spPr bwMode="auto">
              <a:xfrm>
                <a:off x="9260948" y="10553700"/>
                <a:ext cx="447675" cy="668338"/>
              </a:xfrm>
              <a:custGeom>
                <a:avLst/>
                <a:gdLst>
                  <a:gd name="T0" fmla="*/ 43 w 47"/>
                  <a:gd name="T1" fmla="*/ 12 h 70"/>
                  <a:gd name="T2" fmla="*/ 47 w 47"/>
                  <a:gd name="T3" fmla="*/ 10 h 70"/>
                  <a:gd name="T4" fmla="*/ 45 w 47"/>
                  <a:gd name="T5" fmla="*/ 0 h 70"/>
                  <a:gd name="T6" fmla="*/ 0 w 47"/>
                  <a:gd name="T7" fmla="*/ 2 h 70"/>
                  <a:gd name="T8" fmla="*/ 1 w 47"/>
                  <a:gd name="T9" fmla="*/ 12 h 70"/>
                  <a:gd name="T10" fmla="*/ 4 w 47"/>
                  <a:gd name="T11" fmla="*/ 14 h 70"/>
                  <a:gd name="T12" fmla="*/ 17 w 47"/>
                  <a:gd name="T13" fmla="*/ 36 h 70"/>
                  <a:gd name="T14" fmla="*/ 4 w 47"/>
                  <a:gd name="T15" fmla="*/ 59 h 70"/>
                  <a:gd name="T16" fmla="*/ 0 w 47"/>
                  <a:gd name="T17" fmla="*/ 60 h 70"/>
                  <a:gd name="T18" fmla="*/ 1 w 47"/>
                  <a:gd name="T19" fmla="*/ 70 h 70"/>
                  <a:gd name="T20" fmla="*/ 47 w 47"/>
                  <a:gd name="T21" fmla="*/ 69 h 70"/>
                  <a:gd name="T22" fmla="*/ 45 w 47"/>
                  <a:gd name="T23" fmla="*/ 59 h 70"/>
                  <a:gd name="T24" fmla="*/ 43 w 47"/>
                  <a:gd name="T25" fmla="*/ 56 h 70"/>
                  <a:gd name="T26" fmla="*/ 30 w 47"/>
                  <a:gd name="T27" fmla="*/ 35 h 70"/>
                  <a:gd name="T28" fmla="*/ 3 w 47"/>
                  <a:gd name="T29" fmla="*/ 8 h 70"/>
                  <a:gd name="T30" fmla="*/ 43 w 47"/>
                  <a:gd name="T31" fmla="*/ 3 h 70"/>
                  <a:gd name="T32" fmla="*/ 3 w 47"/>
                  <a:gd name="T33" fmla="*/ 8 h 70"/>
                  <a:gd name="T34" fmla="*/ 43 w 47"/>
                  <a:gd name="T35" fmla="*/ 62 h 70"/>
                  <a:gd name="T36" fmla="*/ 3 w 47"/>
                  <a:gd name="T37" fmla="*/ 67 h 70"/>
                  <a:gd name="T38" fmla="*/ 6 w 47"/>
                  <a:gd name="T39" fmla="*/ 62 h 70"/>
                  <a:gd name="T40" fmla="*/ 41 w 47"/>
                  <a:gd name="T41" fmla="*/ 62 h 70"/>
                  <a:gd name="T42" fmla="*/ 39 w 47"/>
                  <a:gd name="T43" fmla="*/ 56 h 70"/>
                  <a:gd name="T44" fmla="*/ 7 w 47"/>
                  <a:gd name="T45" fmla="*/ 59 h 70"/>
                  <a:gd name="T46" fmla="*/ 8 w 47"/>
                  <a:gd name="T47" fmla="*/ 51 h 70"/>
                  <a:gd name="T48" fmla="*/ 39 w 47"/>
                  <a:gd name="T49" fmla="*/ 56 h 70"/>
                  <a:gd name="T50" fmla="*/ 37 w 47"/>
                  <a:gd name="T51" fmla="*/ 48 h 70"/>
                  <a:gd name="T52" fmla="*/ 19 w 47"/>
                  <a:gd name="T53" fmla="*/ 39 h 70"/>
                  <a:gd name="T54" fmla="*/ 20 w 47"/>
                  <a:gd name="T55" fmla="*/ 33 h 70"/>
                  <a:gd name="T56" fmla="*/ 7 w 47"/>
                  <a:gd name="T57" fmla="*/ 14 h 70"/>
                  <a:gd name="T58" fmla="*/ 9 w 47"/>
                  <a:gd name="T59" fmla="*/ 12 h 70"/>
                  <a:gd name="T60" fmla="*/ 38 w 47"/>
                  <a:gd name="T61" fmla="*/ 12 h 70"/>
                  <a:gd name="T62" fmla="*/ 39 w 47"/>
                  <a:gd name="T63" fmla="*/ 14 h 70"/>
                  <a:gd name="T64" fmla="*/ 27 w 47"/>
                  <a:gd name="T65" fmla="*/ 33 h 70"/>
                  <a:gd name="T66" fmla="*/ 28 w 47"/>
                  <a:gd name="T67" fmla="*/ 3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7" h="70">
                    <a:moveTo>
                      <a:pt x="43" y="14"/>
                    </a:moveTo>
                    <a:cubicBezTo>
                      <a:pt x="43" y="12"/>
                      <a:pt x="43" y="12"/>
                      <a:pt x="43" y="12"/>
                    </a:cubicBezTo>
                    <a:cubicBezTo>
                      <a:pt x="45" y="12"/>
                      <a:pt x="45" y="12"/>
                      <a:pt x="45" y="12"/>
                    </a:cubicBezTo>
                    <a:cubicBezTo>
                      <a:pt x="46" y="12"/>
                      <a:pt x="47" y="11"/>
                      <a:pt x="47" y="10"/>
                    </a:cubicBezTo>
                    <a:cubicBezTo>
                      <a:pt x="47" y="2"/>
                      <a:pt x="47" y="2"/>
                      <a:pt x="47" y="2"/>
                    </a:cubicBezTo>
                    <a:cubicBezTo>
                      <a:pt x="47" y="1"/>
                      <a:pt x="46" y="0"/>
                      <a:pt x="45" y="0"/>
                    </a:cubicBezTo>
                    <a:cubicBezTo>
                      <a:pt x="1" y="0"/>
                      <a:pt x="1" y="0"/>
                      <a:pt x="1" y="0"/>
                    </a:cubicBezTo>
                    <a:cubicBezTo>
                      <a:pt x="1" y="0"/>
                      <a:pt x="0" y="1"/>
                      <a:pt x="0" y="2"/>
                    </a:cubicBezTo>
                    <a:cubicBezTo>
                      <a:pt x="0" y="10"/>
                      <a:pt x="0" y="10"/>
                      <a:pt x="0" y="10"/>
                    </a:cubicBezTo>
                    <a:cubicBezTo>
                      <a:pt x="0" y="11"/>
                      <a:pt x="1" y="12"/>
                      <a:pt x="1" y="12"/>
                    </a:cubicBezTo>
                    <a:cubicBezTo>
                      <a:pt x="4" y="12"/>
                      <a:pt x="4" y="12"/>
                      <a:pt x="4" y="12"/>
                    </a:cubicBezTo>
                    <a:cubicBezTo>
                      <a:pt x="4" y="14"/>
                      <a:pt x="4" y="14"/>
                      <a:pt x="4" y="14"/>
                    </a:cubicBezTo>
                    <a:cubicBezTo>
                      <a:pt x="4" y="23"/>
                      <a:pt x="9" y="31"/>
                      <a:pt x="17" y="35"/>
                    </a:cubicBezTo>
                    <a:cubicBezTo>
                      <a:pt x="17" y="36"/>
                      <a:pt x="17" y="36"/>
                      <a:pt x="17" y="36"/>
                    </a:cubicBezTo>
                    <a:cubicBezTo>
                      <a:pt x="9" y="40"/>
                      <a:pt x="4" y="48"/>
                      <a:pt x="4" y="56"/>
                    </a:cubicBezTo>
                    <a:cubicBezTo>
                      <a:pt x="4" y="59"/>
                      <a:pt x="4" y="59"/>
                      <a:pt x="4" y="59"/>
                    </a:cubicBezTo>
                    <a:cubicBezTo>
                      <a:pt x="1" y="59"/>
                      <a:pt x="1" y="59"/>
                      <a:pt x="1" y="59"/>
                    </a:cubicBezTo>
                    <a:cubicBezTo>
                      <a:pt x="1" y="59"/>
                      <a:pt x="0" y="59"/>
                      <a:pt x="0" y="60"/>
                    </a:cubicBezTo>
                    <a:cubicBezTo>
                      <a:pt x="0" y="69"/>
                      <a:pt x="0" y="69"/>
                      <a:pt x="0" y="69"/>
                    </a:cubicBezTo>
                    <a:cubicBezTo>
                      <a:pt x="0" y="70"/>
                      <a:pt x="1" y="70"/>
                      <a:pt x="1" y="70"/>
                    </a:cubicBezTo>
                    <a:cubicBezTo>
                      <a:pt x="45" y="70"/>
                      <a:pt x="45" y="70"/>
                      <a:pt x="45" y="70"/>
                    </a:cubicBezTo>
                    <a:cubicBezTo>
                      <a:pt x="46" y="70"/>
                      <a:pt x="47" y="70"/>
                      <a:pt x="47" y="69"/>
                    </a:cubicBezTo>
                    <a:cubicBezTo>
                      <a:pt x="47" y="60"/>
                      <a:pt x="47" y="60"/>
                      <a:pt x="47" y="60"/>
                    </a:cubicBezTo>
                    <a:cubicBezTo>
                      <a:pt x="47" y="59"/>
                      <a:pt x="46" y="59"/>
                      <a:pt x="45" y="59"/>
                    </a:cubicBezTo>
                    <a:cubicBezTo>
                      <a:pt x="43" y="59"/>
                      <a:pt x="43" y="59"/>
                      <a:pt x="43" y="59"/>
                    </a:cubicBezTo>
                    <a:cubicBezTo>
                      <a:pt x="43" y="56"/>
                      <a:pt x="43" y="56"/>
                      <a:pt x="43" y="56"/>
                    </a:cubicBezTo>
                    <a:cubicBezTo>
                      <a:pt x="43" y="48"/>
                      <a:pt x="38" y="40"/>
                      <a:pt x="30" y="36"/>
                    </a:cubicBezTo>
                    <a:cubicBezTo>
                      <a:pt x="30" y="35"/>
                      <a:pt x="30" y="35"/>
                      <a:pt x="30" y="35"/>
                    </a:cubicBezTo>
                    <a:cubicBezTo>
                      <a:pt x="38" y="31"/>
                      <a:pt x="43" y="23"/>
                      <a:pt x="43" y="14"/>
                    </a:cubicBezTo>
                    <a:close/>
                    <a:moveTo>
                      <a:pt x="3" y="8"/>
                    </a:moveTo>
                    <a:cubicBezTo>
                      <a:pt x="3" y="3"/>
                      <a:pt x="3" y="3"/>
                      <a:pt x="3" y="3"/>
                    </a:cubicBezTo>
                    <a:cubicBezTo>
                      <a:pt x="43" y="3"/>
                      <a:pt x="43" y="3"/>
                      <a:pt x="43" y="3"/>
                    </a:cubicBezTo>
                    <a:cubicBezTo>
                      <a:pt x="43" y="8"/>
                      <a:pt x="43" y="8"/>
                      <a:pt x="43" y="8"/>
                    </a:cubicBezTo>
                    <a:lnTo>
                      <a:pt x="3" y="8"/>
                    </a:lnTo>
                    <a:close/>
                    <a:moveTo>
                      <a:pt x="41" y="62"/>
                    </a:moveTo>
                    <a:cubicBezTo>
                      <a:pt x="43" y="62"/>
                      <a:pt x="43" y="62"/>
                      <a:pt x="43" y="62"/>
                    </a:cubicBezTo>
                    <a:cubicBezTo>
                      <a:pt x="43" y="67"/>
                      <a:pt x="43" y="67"/>
                      <a:pt x="43" y="67"/>
                    </a:cubicBezTo>
                    <a:cubicBezTo>
                      <a:pt x="3" y="67"/>
                      <a:pt x="3" y="67"/>
                      <a:pt x="3" y="67"/>
                    </a:cubicBezTo>
                    <a:cubicBezTo>
                      <a:pt x="3" y="62"/>
                      <a:pt x="3" y="62"/>
                      <a:pt x="3" y="62"/>
                    </a:cubicBezTo>
                    <a:cubicBezTo>
                      <a:pt x="6" y="62"/>
                      <a:pt x="6" y="62"/>
                      <a:pt x="6" y="62"/>
                    </a:cubicBezTo>
                    <a:cubicBezTo>
                      <a:pt x="6" y="62"/>
                      <a:pt x="6" y="62"/>
                      <a:pt x="6" y="62"/>
                    </a:cubicBezTo>
                    <a:cubicBezTo>
                      <a:pt x="41" y="62"/>
                      <a:pt x="41" y="62"/>
                      <a:pt x="41" y="62"/>
                    </a:cubicBezTo>
                    <a:cubicBezTo>
                      <a:pt x="41" y="62"/>
                      <a:pt x="41" y="62"/>
                      <a:pt x="41" y="62"/>
                    </a:cubicBezTo>
                    <a:close/>
                    <a:moveTo>
                      <a:pt x="39" y="56"/>
                    </a:moveTo>
                    <a:cubicBezTo>
                      <a:pt x="39" y="59"/>
                      <a:pt x="39" y="59"/>
                      <a:pt x="39" y="59"/>
                    </a:cubicBezTo>
                    <a:cubicBezTo>
                      <a:pt x="7" y="59"/>
                      <a:pt x="7" y="59"/>
                      <a:pt x="7" y="59"/>
                    </a:cubicBezTo>
                    <a:cubicBezTo>
                      <a:pt x="7" y="56"/>
                      <a:pt x="7" y="56"/>
                      <a:pt x="7" y="56"/>
                    </a:cubicBezTo>
                    <a:cubicBezTo>
                      <a:pt x="7" y="55"/>
                      <a:pt x="8" y="53"/>
                      <a:pt x="8" y="51"/>
                    </a:cubicBezTo>
                    <a:cubicBezTo>
                      <a:pt x="39" y="51"/>
                      <a:pt x="39" y="51"/>
                      <a:pt x="39" y="51"/>
                    </a:cubicBezTo>
                    <a:cubicBezTo>
                      <a:pt x="39" y="53"/>
                      <a:pt x="39" y="55"/>
                      <a:pt x="39" y="56"/>
                    </a:cubicBezTo>
                    <a:close/>
                    <a:moveTo>
                      <a:pt x="28" y="39"/>
                    </a:moveTo>
                    <a:cubicBezTo>
                      <a:pt x="32" y="40"/>
                      <a:pt x="35" y="44"/>
                      <a:pt x="37" y="48"/>
                    </a:cubicBezTo>
                    <a:cubicBezTo>
                      <a:pt x="9" y="48"/>
                      <a:pt x="9" y="48"/>
                      <a:pt x="9" y="48"/>
                    </a:cubicBezTo>
                    <a:cubicBezTo>
                      <a:pt x="11" y="44"/>
                      <a:pt x="15" y="40"/>
                      <a:pt x="19" y="39"/>
                    </a:cubicBezTo>
                    <a:cubicBezTo>
                      <a:pt x="20" y="38"/>
                      <a:pt x="20" y="38"/>
                      <a:pt x="20" y="37"/>
                    </a:cubicBezTo>
                    <a:cubicBezTo>
                      <a:pt x="20" y="33"/>
                      <a:pt x="20" y="33"/>
                      <a:pt x="20" y="33"/>
                    </a:cubicBezTo>
                    <a:cubicBezTo>
                      <a:pt x="20" y="33"/>
                      <a:pt x="20" y="32"/>
                      <a:pt x="19" y="32"/>
                    </a:cubicBezTo>
                    <a:cubicBezTo>
                      <a:pt x="12" y="29"/>
                      <a:pt x="7" y="22"/>
                      <a:pt x="7" y="14"/>
                    </a:cubicBezTo>
                    <a:cubicBezTo>
                      <a:pt x="7" y="12"/>
                      <a:pt x="7" y="12"/>
                      <a:pt x="7" y="12"/>
                    </a:cubicBezTo>
                    <a:cubicBezTo>
                      <a:pt x="9" y="12"/>
                      <a:pt x="9" y="12"/>
                      <a:pt x="9" y="12"/>
                    </a:cubicBezTo>
                    <a:cubicBezTo>
                      <a:pt x="38" y="12"/>
                      <a:pt x="38" y="12"/>
                      <a:pt x="38" y="12"/>
                    </a:cubicBezTo>
                    <a:cubicBezTo>
                      <a:pt x="38" y="12"/>
                      <a:pt x="38" y="12"/>
                      <a:pt x="38" y="12"/>
                    </a:cubicBezTo>
                    <a:cubicBezTo>
                      <a:pt x="39" y="12"/>
                      <a:pt x="39" y="12"/>
                      <a:pt x="39" y="12"/>
                    </a:cubicBezTo>
                    <a:cubicBezTo>
                      <a:pt x="39" y="14"/>
                      <a:pt x="39" y="14"/>
                      <a:pt x="39" y="14"/>
                    </a:cubicBezTo>
                    <a:cubicBezTo>
                      <a:pt x="39" y="22"/>
                      <a:pt x="35" y="29"/>
                      <a:pt x="28" y="32"/>
                    </a:cubicBezTo>
                    <a:cubicBezTo>
                      <a:pt x="27" y="32"/>
                      <a:pt x="27" y="33"/>
                      <a:pt x="27" y="33"/>
                    </a:cubicBezTo>
                    <a:cubicBezTo>
                      <a:pt x="27" y="37"/>
                      <a:pt x="27" y="37"/>
                      <a:pt x="27" y="37"/>
                    </a:cubicBezTo>
                    <a:cubicBezTo>
                      <a:pt x="27" y="38"/>
                      <a:pt x="27" y="38"/>
                      <a:pt x="28"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85" name="Oval 221"/>
              <p:cNvSpPr>
                <a:spLocks noChangeArrowheads="1"/>
              </p:cNvSpPr>
              <p:nvPr/>
            </p:nvSpPr>
            <p:spPr bwMode="auto">
              <a:xfrm>
                <a:off x="9508598" y="10726737"/>
                <a:ext cx="66675" cy="666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86" name="Oval 222"/>
              <p:cNvSpPr>
                <a:spLocks noChangeArrowheads="1"/>
              </p:cNvSpPr>
              <p:nvPr/>
            </p:nvSpPr>
            <p:spPr bwMode="auto">
              <a:xfrm>
                <a:off x="9480023" y="10793412"/>
                <a:ext cx="38100" cy="381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87" name="Oval 223"/>
              <p:cNvSpPr>
                <a:spLocks noChangeArrowheads="1"/>
              </p:cNvSpPr>
              <p:nvPr/>
            </p:nvSpPr>
            <p:spPr bwMode="auto">
              <a:xfrm>
                <a:off x="9499073" y="10936287"/>
                <a:ext cx="28575" cy="381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sp>
          <p:nvSpPr>
            <p:cNvPr id="188" name="TextBox 31"/>
            <p:cNvSpPr txBox="1">
              <a:spLocks noChangeArrowheads="1"/>
            </p:cNvSpPr>
            <p:nvPr/>
          </p:nvSpPr>
          <p:spPr bwMode="auto">
            <a:xfrm>
              <a:off x="12978884" y="6330277"/>
              <a:ext cx="210119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eaLnBrk="1" hangingPunct="1"/>
              <a:r>
                <a:rPr lang="en-US" sz="6000" b="1" dirty="0" smtClean="0">
                  <a:solidFill>
                    <a:schemeClr val="bg1"/>
                  </a:solidFill>
                  <a:latin typeface="Lato Black" pitchFamily="34" charset="0"/>
                  <a:ea typeface="Lato Black" pitchFamily="34" charset="0"/>
                  <a:cs typeface="Lato Black" pitchFamily="34" charset="0"/>
                </a:rPr>
                <a:t>79</a:t>
              </a:r>
              <a:r>
                <a:rPr lang="id-ID" sz="6000" b="1" dirty="0" smtClean="0">
                  <a:solidFill>
                    <a:schemeClr val="bg1"/>
                  </a:solidFill>
                  <a:latin typeface="Lato Black" pitchFamily="34" charset="0"/>
                  <a:ea typeface="Lato Black" pitchFamily="34" charset="0"/>
                  <a:cs typeface="Lato Black" pitchFamily="34" charset="0"/>
                </a:rPr>
                <a:t>%</a:t>
              </a:r>
              <a:endParaRPr lang="id-ID" sz="6000" b="1" dirty="0">
                <a:solidFill>
                  <a:schemeClr val="bg1"/>
                </a:solidFill>
                <a:latin typeface="Lato Black" pitchFamily="34" charset="0"/>
                <a:ea typeface="Lato Black" pitchFamily="34" charset="0"/>
                <a:cs typeface="Lato Black" pitchFamily="34" charset="0"/>
              </a:endParaRPr>
            </a:p>
          </p:txBody>
        </p:sp>
        <p:sp>
          <p:nvSpPr>
            <p:cNvPr id="189" name="TextBox 31"/>
            <p:cNvSpPr txBox="1">
              <a:spLocks noChangeArrowheads="1"/>
            </p:cNvSpPr>
            <p:nvPr/>
          </p:nvSpPr>
          <p:spPr bwMode="auto">
            <a:xfrm>
              <a:off x="12978884" y="8303368"/>
              <a:ext cx="210119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eaLnBrk="1" hangingPunct="1"/>
              <a:r>
                <a:rPr lang="en-US" sz="6000" b="1" dirty="0" smtClean="0">
                  <a:solidFill>
                    <a:schemeClr val="bg1"/>
                  </a:solidFill>
                  <a:latin typeface="Lato Black" pitchFamily="34" charset="0"/>
                  <a:ea typeface="Lato Black" pitchFamily="34" charset="0"/>
                  <a:cs typeface="Lato Black" pitchFamily="34" charset="0"/>
                </a:rPr>
                <a:t>62</a:t>
              </a:r>
              <a:r>
                <a:rPr lang="id-ID" sz="6000" b="1" dirty="0" smtClean="0">
                  <a:solidFill>
                    <a:schemeClr val="bg1"/>
                  </a:solidFill>
                  <a:latin typeface="Lato Black" pitchFamily="34" charset="0"/>
                  <a:ea typeface="Lato Black" pitchFamily="34" charset="0"/>
                  <a:cs typeface="Lato Black" pitchFamily="34" charset="0"/>
                </a:rPr>
                <a:t>%</a:t>
              </a:r>
              <a:endParaRPr lang="id-ID" sz="6000" b="1" dirty="0">
                <a:solidFill>
                  <a:schemeClr val="bg1"/>
                </a:solidFill>
                <a:latin typeface="Lato Black" pitchFamily="34" charset="0"/>
                <a:ea typeface="Lato Black" pitchFamily="34" charset="0"/>
                <a:cs typeface="Lato Black" pitchFamily="34" charset="0"/>
              </a:endParaRPr>
            </a:p>
          </p:txBody>
        </p:sp>
        <p:sp>
          <p:nvSpPr>
            <p:cNvPr id="190" name="TextBox 31"/>
            <p:cNvSpPr txBox="1">
              <a:spLocks noChangeArrowheads="1"/>
            </p:cNvSpPr>
            <p:nvPr/>
          </p:nvSpPr>
          <p:spPr bwMode="auto">
            <a:xfrm>
              <a:off x="12962880" y="10284568"/>
              <a:ext cx="210119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600">
                  <a:solidFill>
                    <a:schemeClr val="tx1"/>
                  </a:solidFill>
                  <a:latin typeface="Lato Light" charset="0"/>
                  <a:ea typeface="ＭＳ Ｐゴシック" charset="0"/>
                  <a:cs typeface="ＭＳ Ｐゴシック" charset="0"/>
                </a:defRPr>
              </a:lvl1pPr>
              <a:lvl2pPr marL="742950" indent="-285750" eaLnBrk="0" hangingPunct="0">
                <a:defRPr sz="3600">
                  <a:solidFill>
                    <a:schemeClr val="tx1"/>
                  </a:solidFill>
                  <a:latin typeface="Lato Light" charset="0"/>
                  <a:ea typeface="ＭＳ Ｐゴシック" charset="0"/>
                </a:defRPr>
              </a:lvl2pPr>
              <a:lvl3pPr marL="1143000" indent="-228600" eaLnBrk="0" hangingPunct="0">
                <a:defRPr sz="3600">
                  <a:solidFill>
                    <a:schemeClr val="tx1"/>
                  </a:solidFill>
                  <a:latin typeface="Lato Light" charset="0"/>
                  <a:ea typeface="ＭＳ Ｐゴシック" charset="0"/>
                </a:defRPr>
              </a:lvl3pPr>
              <a:lvl4pPr marL="1600200" indent="-228600" eaLnBrk="0" hangingPunct="0">
                <a:defRPr sz="3600">
                  <a:solidFill>
                    <a:schemeClr val="tx1"/>
                  </a:solidFill>
                  <a:latin typeface="Lato Light" charset="0"/>
                  <a:ea typeface="ＭＳ Ｐゴシック" charset="0"/>
                </a:defRPr>
              </a:lvl4pPr>
              <a:lvl5pPr marL="2057400" indent="-228600" eaLnBrk="0" hangingPunct="0">
                <a:defRPr sz="3600">
                  <a:solidFill>
                    <a:schemeClr val="tx1"/>
                  </a:solidFill>
                  <a:latin typeface="Lato Light" charset="0"/>
                  <a:ea typeface="ＭＳ Ｐゴシック" charset="0"/>
                </a:defRPr>
              </a:lvl5pPr>
              <a:lvl6pPr marL="2514600" indent="-228600" defTabSz="1827213" eaLnBrk="0" fontAlgn="base" hangingPunct="0">
                <a:spcBef>
                  <a:spcPct val="0"/>
                </a:spcBef>
                <a:spcAft>
                  <a:spcPct val="0"/>
                </a:spcAft>
                <a:defRPr sz="3600">
                  <a:solidFill>
                    <a:schemeClr val="tx1"/>
                  </a:solidFill>
                  <a:latin typeface="Lato Light" charset="0"/>
                  <a:ea typeface="ＭＳ Ｐゴシック" charset="0"/>
                </a:defRPr>
              </a:lvl6pPr>
              <a:lvl7pPr marL="2971800" indent="-228600" defTabSz="1827213" eaLnBrk="0" fontAlgn="base" hangingPunct="0">
                <a:spcBef>
                  <a:spcPct val="0"/>
                </a:spcBef>
                <a:spcAft>
                  <a:spcPct val="0"/>
                </a:spcAft>
                <a:defRPr sz="3600">
                  <a:solidFill>
                    <a:schemeClr val="tx1"/>
                  </a:solidFill>
                  <a:latin typeface="Lato Light" charset="0"/>
                  <a:ea typeface="ＭＳ Ｐゴシック" charset="0"/>
                </a:defRPr>
              </a:lvl7pPr>
              <a:lvl8pPr marL="3429000" indent="-228600" defTabSz="1827213" eaLnBrk="0" fontAlgn="base" hangingPunct="0">
                <a:spcBef>
                  <a:spcPct val="0"/>
                </a:spcBef>
                <a:spcAft>
                  <a:spcPct val="0"/>
                </a:spcAft>
                <a:defRPr sz="3600">
                  <a:solidFill>
                    <a:schemeClr val="tx1"/>
                  </a:solidFill>
                  <a:latin typeface="Lato Light" charset="0"/>
                  <a:ea typeface="ＭＳ Ｐゴシック" charset="0"/>
                </a:defRPr>
              </a:lvl8pPr>
              <a:lvl9pPr marL="3886200" indent="-228600" defTabSz="1827213" eaLnBrk="0" fontAlgn="base" hangingPunct="0">
                <a:spcBef>
                  <a:spcPct val="0"/>
                </a:spcBef>
                <a:spcAft>
                  <a:spcPct val="0"/>
                </a:spcAft>
                <a:defRPr sz="3600">
                  <a:solidFill>
                    <a:schemeClr val="tx1"/>
                  </a:solidFill>
                  <a:latin typeface="Lato Light" charset="0"/>
                  <a:ea typeface="ＭＳ Ｐゴシック" charset="0"/>
                </a:defRPr>
              </a:lvl9pPr>
            </a:lstStyle>
            <a:p>
              <a:pPr eaLnBrk="1" hangingPunct="1"/>
              <a:r>
                <a:rPr lang="en-US" sz="6000" b="1" dirty="0" smtClean="0">
                  <a:solidFill>
                    <a:schemeClr val="bg1"/>
                  </a:solidFill>
                  <a:latin typeface="Lato Black" pitchFamily="34" charset="0"/>
                  <a:ea typeface="Lato Black" pitchFamily="34" charset="0"/>
                  <a:cs typeface="Lato Black" pitchFamily="34" charset="0"/>
                </a:rPr>
                <a:t>87</a:t>
              </a:r>
              <a:r>
                <a:rPr lang="id-ID" sz="6000" b="1" dirty="0" smtClean="0">
                  <a:solidFill>
                    <a:schemeClr val="bg1"/>
                  </a:solidFill>
                  <a:latin typeface="Lato Black" pitchFamily="34" charset="0"/>
                  <a:ea typeface="Lato Black" pitchFamily="34" charset="0"/>
                  <a:cs typeface="Lato Black" pitchFamily="34" charset="0"/>
                </a:rPr>
                <a:t>%</a:t>
              </a:r>
              <a:endParaRPr lang="id-ID" sz="6000" b="1" dirty="0">
                <a:solidFill>
                  <a:schemeClr val="bg1"/>
                </a:solidFill>
                <a:latin typeface="Lato Black" pitchFamily="34" charset="0"/>
                <a:ea typeface="Lato Black" pitchFamily="34" charset="0"/>
                <a:cs typeface="Lato Black" pitchFamily="34" charset="0"/>
              </a:endParaRPr>
            </a:p>
          </p:txBody>
        </p:sp>
        <p:pic>
          <p:nvPicPr>
            <p:cNvPr id="343" name="Picture 34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65237" y="3962400"/>
              <a:ext cx="11232057" cy="9283718"/>
            </a:xfrm>
            <a:prstGeom prst="rect">
              <a:avLst/>
            </a:prstGeom>
          </p:spPr>
        </p:pic>
        <p:grpSp>
          <p:nvGrpSpPr>
            <p:cNvPr id="344" name="Group 343"/>
            <p:cNvGrpSpPr/>
            <p:nvPr/>
          </p:nvGrpSpPr>
          <p:grpSpPr>
            <a:xfrm>
              <a:off x="13902994" y="4403380"/>
              <a:ext cx="4042720" cy="726365"/>
              <a:chOff x="6747517" y="12115800"/>
              <a:chExt cx="4042720" cy="726365"/>
            </a:xfrm>
          </p:grpSpPr>
          <p:sp>
            <p:nvSpPr>
              <p:cNvPr id="345" name="Rectangle 344"/>
              <p:cNvSpPr/>
              <p:nvPr/>
            </p:nvSpPr>
            <p:spPr>
              <a:xfrm>
                <a:off x="6747517" y="12268200"/>
                <a:ext cx="533400"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Title 20"/>
              <p:cNvSpPr txBox="1">
                <a:spLocks/>
              </p:cNvSpPr>
              <p:nvPr/>
            </p:nvSpPr>
            <p:spPr bwMode="auto">
              <a:xfrm>
                <a:off x="7239462" y="12115800"/>
                <a:ext cx="3550775" cy="726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err="1" smtClean="0">
                    <a:solidFill>
                      <a:schemeClr val="bg1">
                        <a:lumMod val="75000"/>
                      </a:schemeClr>
                    </a:solidFill>
                    <a:latin typeface="Lato" pitchFamily="34" charset="0"/>
                    <a:ea typeface="Lato" pitchFamily="34" charset="0"/>
                    <a:cs typeface="Lato" pitchFamily="34" charset="0"/>
                  </a:rPr>
                  <a:t>dolor</a:t>
                </a:r>
                <a:r>
                  <a:rPr lang="pt-BR" sz="2400" dirty="0" smtClean="0">
                    <a:solidFill>
                      <a:schemeClr val="bg1">
                        <a:lumMod val="75000"/>
                      </a:schemeClr>
                    </a:solidFill>
                    <a:latin typeface="Lato" pitchFamily="34" charset="0"/>
                    <a:ea typeface="Lato" pitchFamily="34" charset="0"/>
                    <a:cs typeface="Lato" pitchFamily="34" charset="0"/>
                  </a:rPr>
                  <a:t> </a:t>
                </a:r>
                <a:r>
                  <a:rPr lang="pt-BR" sz="2400" dirty="0" err="1" smtClean="0">
                    <a:solidFill>
                      <a:schemeClr val="bg1">
                        <a:lumMod val="75000"/>
                      </a:schemeClr>
                    </a:solidFill>
                    <a:latin typeface="Lato" pitchFamily="34" charset="0"/>
                    <a:ea typeface="Lato" pitchFamily="34" charset="0"/>
                    <a:cs typeface="Lato" pitchFamily="34" charset="0"/>
                  </a:rPr>
                  <a:t>sit</a:t>
                </a:r>
                <a:endParaRPr lang="en-US" sz="2400" dirty="0">
                  <a:solidFill>
                    <a:schemeClr val="bg1">
                      <a:lumMod val="75000"/>
                    </a:schemeClr>
                  </a:solidFill>
                  <a:latin typeface="Lato" pitchFamily="34" charset="0"/>
                  <a:ea typeface="Lato" pitchFamily="34" charset="0"/>
                  <a:cs typeface="Lato" pitchFamily="34" charset="0"/>
                </a:endParaRPr>
              </a:p>
            </p:txBody>
          </p:sp>
        </p:grpSp>
        <p:grpSp>
          <p:nvGrpSpPr>
            <p:cNvPr id="347" name="Group 346"/>
            <p:cNvGrpSpPr/>
            <p:nvPr/>
          </p:nvGrpSpPr>
          <p:grpSpPr>
            <a:xfrm>
              <a:off x="18437659" y="4403380"/>
              <a:ext cx="4042720" cy="726365"/>
              <a:chOff x="6747517" y="12115800"/>
              <a:chExt cx="4042720" cy="726365"/>
            </a:xfrm>
          </p:grpSpPr>
          <p:sp>
            <p:nvSpPr>
              <p:cNvPr id="348" name="Rectangle 347"/>
              <p:cNvSpPr/>
              <p:nvPr/>
            </p:nvSpPr>
            <p:spPr>
              <a:xfrm>
                <a:off x="6747517" y="12268200"/>
                <a:ext cx="533400"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Title 20"/>
              <p:cNvSpPr txBox="1">
                <a:spLocks/>
              </p:cNvSpPr>
              <p:nvPr/>
            </p:nvSpPr>
            <p:spPr bwMode="auto">
              <a:xfrm>
                <a:off x="7239462" y="12115800"/>
                <a:ext cx="3550775" cy="726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err="1" smtClean="0">
                    <a:solidFill>
                      <a:schemeClr val="bg1">
                        <a:lumMod val="75000"/>
                      </a:schemeClr>
                    </a:solidFill>
                    <a:latin typeface="Lato" pitchFamily="34" charset="0"/>
                    <a:ea typeface="Lato" pitchFamily="34" charset="0"/>
                    <a:cs typeface="Lato" pitchFamily="34" charset="0"/>
                  </a:rPr>
                  <a:t>dolor</a:t>
                </a:r>
                <a:r>
                  <a:rPr lang="pt-BR" sz="2400" dirty="0" smtClean="0">
                    <a:solidFill>
                      <a:schemeClr val="bg1">
                        <a:lumMod val="75000"/>
                      </a:schemeClr>
                    </a:solidFill>
                    <a:latin typeface="Lato" pitchFamily="34" charset="0"/>
                    <a:ea typeface="Lato" pitchFamily="34" charset="0"/>
                    <a:cs typeface="Lato" pitchFamily="34" charset="0"/>
                  </a:rPr>
                  <a:t> </a:t>
                </a:r>
                <a:r>
                  <a:rPr lang="pt-BR" sz="2400" dirty="0" err="1" smtClean="0">
                    <a:solidFill>
                      <a:schemeClr val="bg1">
                        <a:lumMod val="75000"/>
                      </a:schemeClr>
                    </a:solidFill>
                    <a:latin typeface="Lato" pitchFamily="34" charset="0"/>
                    <a:ea typeface="Lato" pitchFamily="34" charset="0"/>
                    <a:cs typeface="Lato" pitchFamily="34" charset="0"/>
                  </a:rPr>
                  <a:t>sit</a:t>
                </a:r>
                <a:endParaRPr lang="en-US" sz="2400" dirty="0">
                  <a:solidFill>
                    <a:schemeClr val="bg1">
                      <a:lumMod val="75000"/>
                    </a:schemeClr>
                  </a:solidFill>
                  <a:latin typeface="Lato" pitchFamily="34" charset="0"/>
                  <a:ea typeface="Lato" pitchFamily="34" charset="0"/>
                  <a:cs typeface="Lato" pitchFamily="34" charset="0"/>
                </a:endParaRPr>
              </a:p>
            </p:txBody>
          </p:sp>
        </p:grpSp>
        <p:grpSp>
          <p:nvGrpSpPr>
            <p:cNvPr id="350" name="Group 349"/>
            <p:cNvGrpSpPr/>
            <p:nvPr/>
          </p:nvGrpSpPr>
          <p:grpSpPr>
            <a:xfrm>
              <a:off x="9252842" y="4428233"/>
              <a:ext cx="4042720" cy="726365"/>
              <a:chOff x="6747517" y="12115800"/>
              <a:chExt cx="4042720" cy="726365"/>
            </a:xfrm>
          </p:grpSpPr>
          <p:sp>
            <p:nvSpPr>
              <p:cNvPr id="351" name="Rectangle 350"/>
              <p:cNvSpPr/>
              <p:nvPr/>
            </p:nvSpPr>
            <p:spPr>
              <a:xfrm>
                <a:off x="6747517" y="12268200"/>
                <a:ext cx="533400" cy="533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2" name="Title 20"/>
              <p:cNvSpPr txBox="1">
                <a:spLocks/>
              </p:cNvSpPr>
              <p:nvPr/>
            </p:nvSpPr>
            <p:spPr bwMode="auto">
              <a:xfrm>
                <a:off x="7239462" y="12115800"/>
                <a:ext cx="3550775" cy="726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err="1" smtClean="0">
                    <a:solidFill>
                      <a:schemeClr val="bg1">
                        <a:lumMod val="75000"/>
                      </a:schemeClr>
                    </a:solidFill>
                    <a:latin typeface="Lato" pitchFamily="34" charset="0"/>
                    <a:ea typeface="Lato" pitchFamily="34" charset="0"/>
                    <a:cs typeface="Lato" pitchFamily="34" charset="0"/>
                  </a:rPr>
                  <a:t>dolor</a:t>
                </a:r>
                <a:r>
                  <a:rPr lang="pt-BR" sz="2400" dirty="0" smtClean="0">
                    <a:solidFill>
                      <a:schemeClr val="bg1">
                        <a:lumMod val="75000"/>
                      </a:schemeClr>
                    </a:solidFill>
                    <a:latin typeface="Lato" pitchFamily="34" charset="0"/>
                    <a:ea typeface="Lato" pitchFamily="34" charset="0"/>
                    <a:cs typeface="Lato" pitchFamily="34" charset="0"/>
                  </a:rPr>
                  <a:t> </a:t>
                </a:r>
                <a:r>
                  <a:rPr lang="pt-BR" sz="2400" dirty="0" err="1" smtClean="0">
                    <a:solidFill>
                      <a:schemeClr val="bg1">
                        <a:lumMod val="75000"/>
                      </a:schemeClr>
                    </a:solidFill>
                    <a:latin typeface="Lato" pitchFamily="34" charset="0"/>
                    <a:ea typeface="Lato" pitchFamily="34" charset="0"/>
                    <a:cs typeface="Lato" pitchFamily="34" charset="0"/>
                  </a:rPr>
                  <a:t>sit</a:t>
                </a:r>
                <a:endParaRPr lang="en-US" sz="2400" dirty="0">
                  <a:solidFill>
                    <a:schemeClr val="bg1">
                      <a:lumMod val="75000"/>
                    </a:schemeClr>
                  </a:solidFill>
                  <a:latin typeface="Lato" pitchFamily="34" charset="0"/>
                  <a:ea typeface="Lato" pitchFamily="34" charset="0"/>
                  <a:cs typeface="Lato" pitchFamily="34" charset="0"/>
                </a:endParaRPr>
              </a:p>
            </p:txBody>
          </p:sp>
        </p:grpSp>
      </p:grpSp>
    </p:spTree>
    <p:extLst>
      <p:ext uri="{BB962C8B-B14F-4D97-AF65-F5344CB8AC3E}">
        <p14:creationId xmlns:p14="http://schemas.microsoft.com/office/powerpoint/2010/main" val="1828507700"/>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 name="Group 86"/>
          <p:cNvGrpSpPr/>
          <p:nvPr/>
        </p:nvGrpSpPr>
        <p:grpSpPr>
          <a:xfrm>
            <a:off x="8717103" y="304800"/>
            <a:ext cx="6873734" cy="1295400"/>
            <a:chOff x="12920366" y="4046312"/>
            <a:chExt cx="6873734" cy="1295400"/>
          </a:xfrm>
        </p:grpSpPr>
        <p:sp>
          <p:nvSpPr>
            <p:cNvPr id="88" name="Title 20"/>
            <p:cNvSpPr txBox="1">
              <a:spLocks/>
            </p:cNvSpPr>
            <p:nvPr/>
          </p:nvSpPr>
          <p:spPr bwMode="auto">
            <a:xfrm>
              <a:off x="12996566" y="4615347"/>
              <a:ext cx="6637448" cy="726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pPr algn="ctr">
                <a:lnSpc>
                  <a:spcPct val="130000"/>
                </a:lnSpc>
              </a:pPr>
              <a:r>
                <a:rPr lang="pt-BR" sz="2400" dirty="0">
                  <a:solidFill>
                    <a:schemeClr val="bg1">
                      <a:lumMod val="75000"/>
                    </a:schemeClr>
                  </a:solidFill>
                  <a:latin typeface="Lato" pitchFamily="34" charset="0"/>
                  <a:ea typeface="Lato" pitchFamily="34" charset="0"/>
                  <a:cs typeface="Lato" pitchFamily="34" charset="0"/>
                </a:rPr>
                <a:t>Lorem ipsum </a:t>
              </a:r>
              <a:r>
                <a:rPr lang="pt-BR" sz="2400" dirty="0" smtClean="0">
                  <a:solidFill>
                    <a:schemeClr val="bg1">
                      <a:lumMod val="75000"/>
                    </a:schemeClr>
                  </a:solidFill>
                  <a:latin typeface="Lato" pitchFamily="34" charset="0"/>
                  <a:ea typeface="Lato" pitchFamily="34" charset="0"/>
                  <a:cs typeface="Lato" pitchFamily="34" charset="0"/>
                </a:rPr>
                <a:t>dolor </a:t>
              </a:r>
              <a:r>
                <a:rPr lang="pt-BR" sz="2400" dirty="0" err="1" smtClean="0">
                  <a:solidFill>
                    <a:schemeClr val="bg1">
                      <a:lumMod val="75000"/>
                    </a:schemeClr>
                  </a:solidFill>
                  <a:latin typeface="Lato" pitchFamily="34" charset="0"/>
                  <a:ea typeface="Lato" pitchFamily="34" charset="0"/>
                  <a:cs typeface="Lato" pitchFamily="34" charset="0"/>
                </a:rPr>
                <a:t>sit</a:t>
              </a:r>
              <a:r>
                <a:rPr lang="pt-BR" sz="2400" dirty="0" smtClean="0">
                  <a:solidFill>
                    <a:schemeClr val="bg1">
                      <a:lumMod val="75000"/>
                    </a:schemeClr>
                  </a:solidFill>
                  <a:latin typeface="Lato" pitchFamily="34" charset="0"/>
                  <a:ea typeface="Lato" pitchFamily="34" charset="0"/>
                  <a:cs typeface="Lato" pitchFamily="34" charset="0"/>
                </a:rPr>
                <a:t> </a:t>
              </a:r>
              <a:r>
                <a:rPr lang="pt-BR" sz="2400" dirty="0" err="1" smtClean="0">
                  <a:solidFill>
                    <a:schemeClr val="bg1">
                      <a:lumMod val="75000"/>
                    </a:schemeClr>
                  </a:solidFill>
                  <a:latin typeface="Lato" pitchFamily="34" charset="0"/>
                  <a:ea typeface="Lato" pitchFamily="34" charset="0"/>
                  <a:cs typeface="Lato" pitchFamily="34" charset="0"/>
                </a:rPr>
                <a:t>amet</a:t>
              </a:r>
              <a:endParaRPr lang="en-US" sz="2400" dirty="0">
                <a:solidFill>
                  <a:schemeClr val="bg1">
                    <a:lumMod val="75000"/>
                  </a:schemeClr>
                </a:solidFill>
                <a:latin typeface="Lato" pitchFamily="34" charset="0"/>
                <a:ea typeface="Lato" pitchFamily="34" charset="0"/>
                <a:cs typeface="Lato" pitchFamily="34" charset="0"/>
              </a:endParaRPr>
            </a:p>
          </p:txBody>
        </p:sp>
        <p:sp>
          <p:nvSpPr>
            <p:cNvPr id="89" name="TextBox 88"/>
            <p:cNvSpPr txBox="1"/>
            <p:nvPr/>
          </p:nvSpPr>
          <p:spPr>
            <a:xfrm>
              <a:off x="12920366" y="4046312"/>
              <a:ext cx="6873734" cy="630942"/>
            </a:xfrm>
            <a:prstGeom prst="rect">
              <a:avLst/>
            </a:prstGeom>
            <a:noFill/>
          </p:spPr>
          <p:txBody>
            <a:bodyPr wrap="square" rtlCol="0">
              <a:spAutoFit/>
            </a:bodyPr>
            <a:lstStyle/>
            <a:p>
              <a:pPr algn="ctr"/>
              <a:r>
                <a:rPr lang="en-US" sz="3500" b="1" dirty="0" smtClean="0">
                  <a:solidFill>
                    <a:schemeClr val="accent3"/>
                  </a:solidFill>
                  <a:latin typeface="Lato Black" charset="0"/>
                  <a:ea typeface="Lato Black" charset="0"/>
                  <a:cs typeface="Lato Black" charset="0"/>
                </a:rPr>
                <a:t>PRESENT</a:t>
              </a:r>
              <a:r>
                <a:rPr lang="en-US" sz="3500" b="1" dirty="0" smtClean="0">
                  <a:solidFill>
                    <a:schemeClr val="accent6"/>
                  </a:solidFill>
                  <a:latin typeface="Lato Black" charset="0"/>
                  <a:ea typeface="Lato Black" charset="0"/>
                  <a:cs typeface="Lato Black" charset="0"/>
                </a:rPr>
                <a:t> </a:t>
              </a:r>
              <a:r>
                <a:rPr lang="en-US" sz="3500" b="1" dirty="0" smtClean="0">
                  <a:solidFill>
                    <a:schemeClr val="accent1"/>
                  </a:solidFill>
                  <a:latin typeface="Lato Black" charset="0"/>
                  <a:ea typeface="Lato Black" charset="0"/>
                  <a:cs typeface="Lato Black" charset="0"/>
                </a:rPr>
                <a:t>HERE</a:t>
              </a:r>
            </a:p>
          </p:txBody>
        </p:sp>
      </p:grpSp>
      <p:grpSp>
        <p:nvGrpSpPr>
          <p:cNvPr id="7" name="Group 6"/>
          <p:cNvGrpSpPr/>
          <p:nvPr/>
        </p:nvGrpSpPr>
        <p:grpSpPr>
          <a:xfrm>
            <a:off x="1493837" y="1447800"/>
            <a:ext cx="21938924" cy="12012997"/>
            <a:chOff x="1493837" y="1447800"/>
            <a:chExt cx="21938924" cy="12012997"/>
          </a:xfrm>
        </p:grpSpPr>
        <p:grpSp>
          <p:nvGrpSpPr>
            <p:cNvPr id="21" name="Group 20"/>
            <p:cNvGrpSpPr/>
            <p:nvPr/>
          </p:nvGrpSpPr>
          <p:grpSpPr>
            <a:xfrm>
              <a:off x="12612361" y="7085919"/>
              <a:ext cx="8589019" cy="2331570"/>
              <a:chOff x="9367692" y="5209460"/>
              <a:chExt cx="12600826" cy="2708853"/>
            </a:xfrm>
          </p:grpSpPr>
          <p:sp>
            <p:nvSpPr>
              <p:cNvPr id="22" name="Freeform 6"/>
              <p:cNvSpPr>
                <a:spLocks/>
              </p:cNvSpPr>
              <p:nvPr/>
            </p:nvSpPr>
            <p:spPr bwMode="auto">
              <a:xfrm>
                <a:off x="9382677" y="5235511"/>
                <a:ext cx="12585841" cy="2682802"/>
              </a:xfrm>
              <a:custGeom>
                <a:avLst/>
                <a:gdLst>
                  <a:gd name="T0" fmla="*/ 290 w 300"/>
                  <a:gd name="T1" fmla="*/ 0 h 64"/>
                  <a:gd name="T2" fmla="*/ 0 w 300"/>
                  <a:gd name="T3" fmla="*/ 0 h 64"/>
                  <a:gd name="T4" fmla="*/ 0 w 300"/>
                  <a:gd name="T5" fmla="*/ 64 h 64"/>
                  <a:gd name="T6" fmla="*/ 290 w 300"/>
                  <a:gd name="T7" fmla="*/ 64 h 64"/>
                  <a:gd name="T8" fmla="*/ 300 w 300"/>
                  <a:gd name="T9" fmla="*/ 54 h 64"/>
                  <a:gd name="T10" fmla="*/ 300 w 300"/>
                  <a:gd name="T11" fmla="*/ 10 h 64"/>
                  <a:gd name="T12" fmla="*/ 290 w 300"/>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300" h="64">
                    <a:moveTo>
                      <a:pt x="290" y="0"/>
                    </a:moveTo>
                    <a:cubicBezTo>
                      <a:pt x="0" y="0"/>
                      <a:pt x="0" y="0"/>
                      <a:pt x="0" y="0"/>
                    </a:cubicBezTo>
                    <a:cubicBezTo>
                      <a:pt x="0" y="64"/>
                      <a:pt x="0" y="64"/>
                      <a:pt x="0" y="64"/>
                    </a:cubicBezTo>
                    <a:cubicBezTo>
                      <a:pt x="290" y="64"/>
                      <a:pt x="290" y="64"/>
                      <a:pt x="290" y="64"/>
                    </a:cubicBezTo>
                    <a:cubicBezTo>
                      <a:pt x="296" y="64"/>
                      <a:pt x="300" y="59"/>
                      <a:pt x="300" y="54"/>
                    </a:cubicBezTo>
                    <a:cubicBezTo>
                      <a:pt x="300" y="10"/>
                      <a:pt x="300" y="10"/>
                      <a:pt x="300" y="10"/>
                    </a:cubicBezTo>
                    <a:cubicBezTo>
                      <a:pt x="300" y="5"/>
                      <a:pt x="296" y="0"/>
                      <a:pt x="290"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th-TH"/>
              </a:p>
            </p:txBody>
          </p:sp>
          <p:pic>
            <p:nvPicPr>
              <p:cNvPr id="23"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67692" y="5209460"/>
                <a:ext cx="6288879" cy="2679921"/>
              </a:xfrm>
              <a:prstGeom prst="rect">
                <a:avLst/>
              </a:prstGeom>
            </p:spPr>
          </p:pic>
        </p:grpSp>
        <p:grpSp>
          <p:nvGrpSpPr>
            <p:cNvPr id="25" name="Group 24"/>
            <p:cNvGrpSpPr/>
            <p:nvPr/>
          </p:nvGrpSpPr>
          <p:grpSpPr>
            <a:xfrm>
              <a:off x="12238037" y="4078268"/>
              <a:ext cx="8887143" cy="2331570"/>
              <a:chOff x="9367692" y="5209460"/>
              <a:chExt cx="12600826" cy="2708853"/>
            </a:xfrm>
          </p:grpSpPr>
          <p:sp>
            <p:nvSpPr>
              <p:cNvPr id="26" name="Freeform 25"/>
              <p:cNvSpPr>
                <a:spLocks/>
              </p:cNvSpPr>
              <p:nvPr/>
            </p:nvSpPr>
            <p:spPr bwMode="auto">
              <a:xfrm>
                <a:off x="9382677" y="5235511"/>
                <a:ext cx="12585841" cy="2682802"/>
              </a:xfrm>
              <a:custGeom>
                <a:avLst/>
                <a:gdLst>
                  <a:gd name="T0" fmla="*/ 290 w 300"/>
                  <a:gd name="T1" fmla="*/ 0 h 64"/>
                  <a:gd name="T2" fmla="*/ 0 w 300"/>
                  <a:gd name="T3" fmla="*/ 0 h 64"/>
                  <a:gd name="T4" fmla="*/ 0 w 300"/>
                  <a:gd name="T5" fmla="*/ 64 h 64"/>
                  <a:gd name="T6" fmla="*/ 290 w 300"/>
                  <a:gd name="T7" fmla="*/ 64 h 64"/>
                  <a:gd name="T8" fmla="*/ 300 w 300"/>
                  <a:gd name="T9" fmla="*/ 54 h 64"/>
                  <a:gd name="T10" fmla="*/ 300 w 300"/>
                  <a:gd name="T11" fmla="*/ 10 h 64"/>
                  <a:gd name="T12" fmla="*/ 290 w 300"/>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300" h="64">
                    <a:moveTo>
                      <a:pt x="290" y="0"/>
                    </a:moveTo>
                    <a:cubicBezTo>
                      <a:pt x="0" y="0"/>
                      <a:pt x="0" y="0"/>
                      <a:pt x="0" y="0"/>
                    </a:cubicBezTo>
                    <a:cubicBezTo>
                      <a:pt x="0" y="64"/>
                      <a:pt x="0" y="64"/>
                      <a:pt x="0" y="64"/>
                    </a:cubicBezTo>
                    <a:cubicBezTo>
                      <a:pt x="290" y="64"/>
                      <a:pt x="290" y="64"/>
                      <a:pt x="290" y="64"/>
                    </a:cubicBezTo>
                    <a:cubicBezTo>
                      <a:pt x="296" y="64"/>
                      <a:pt x="300" y="59"/>
                      <a:pt x="300" y="54"/>
                    </a:cubicBezTo>
                    <a:cubicBezTo>
                      <a:pt x="300" y="10"/>
                      <a:pt x="300" y="10"/>
                      <a:pt x="300" y="10"/>
                    </a:cubicBezTo>
                    <a:cubicBezTo>
                      <a:pt x="300" y="5"/>
                      <a:pt x="296" y="0"/>
                      <a:pt x="290" y="0"/>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th-TH"/>
              </a:p>
            </p:txBody>
          </p:sp>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67692" y="5209460"/>
                <a:ext cx="6288879" cy="2679921"/>
              </a:xfrm>
              <a:prstGeom prst="rect">
                <a:avLst/>
              </a:prstGeom>
            </p:spPr>
          </p:pic>
        </p:grpSp>
        <p:grpSp>
          <p:nvGrpSpPr>
            <p:cNvPr id="28" name="Group 27"/>
            <p:cNvGrpSpPr/>
            <p:nvPr/>
          </p:nvGrpSpPr>
          <p:grpSpPr>
            <a:xfrm flipH="1">
              <a:off x="2294864" y="4100993"/>
              <a:ext cx="9248626" cy="2331570"/>
              <a:chOff x="9367692" y="5209460"/>
              <a:chExt cx="12600826" cy="2708853"/>
            </a:xfrm>
          </p:grpSpPr>
          <p:sp>
            <p:nvSpPr>
              <p:cNvPr id="29" name="Freeform 6"/>
              <p:cNvSpPr>
                <a:spLocks/>
              </p:cNvSpPr>
              <p:nvPr/>
            </p:nvSpPr>
            <p:spPr bwMode="auto">
              <a:xfrm>
                <a:off x="9382677" y="5235511"/>
                <a:ext cx="12585841" cy="2682802"/>
              </a:xfrm>
              <a:custGeom>
                <a:avLst/>
                <a:gdLst>
                  <a:gd name="T0" fmla="*/ 290 w 300"/>
                  <a:gd name="T1" fmla="*/ 0 h 64"/>
                  <a:gd name="T2" fmla="*/ 0 w 300"/>
                  <a:gd name="T3" fmla="*/ 0 h 64"/>
                  <a:gd name="T4" fmla="*/ 0 w 300"/>
                  <a:gd name="T5" fmla="*/ 64 h 64"/>
                  <a:gd name="T6" fmla="*/ 290 w 300"/>
                  <a:gd name="T7" fmla="*/ 64 h 64"/>
                  <a:gd name="T8" fmla="*/ 300 w 300"/>
                  <a:gd name="T9" fmla="*/ 54 h 64"/>
                  <a:gd name="T10" fmla="*/ 300 w 300"/>
                  <a:gd name="T11" fmla="*/ 10 h 64"/>
                  <a:gd name="T12" fmla="*/ 290 w 300"/>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300" h="64">
                    <a:moveTo>
                      <a:pt x="290" y="0"/>
                    </a:moveTo>
                    <a:cubicBezTo>
                      <a:pt x="0" y="0"/>
                      <a:pt x="0" y="0"/>
                      <a:pt x="0" y="0"/>
                    </a:cubicBezTo>
                    <a:cubicBezTo>
                      <a:pt x="0" y="64"/>
                      <a:pt x="0" y="64"/>
                      <a:pt x="0" y="64"/>
                    </a:cubicBezTo>
                    <a:cubicBezTo>
                      <a:pt x="290" y="64"/>
                      <a:pt x="290" y="64"/>
                      <a:pt x="290" y="64"/>
                    </a:cubicBezTo>
                    <a:cubicBezTo>
                      <a:pt x="296" y="64"/>
                      <a:pt x="300" y="59"/>
                      <a:pt x="300" y="54"/>
                    </a:cubicBezTo>
                    <a:cubicBezTo>
                      <a:pt x="300" y="10"/>
                      <a:pt x="300" y="10"/>
                      <a:pt x="300" y="10"/>
                    </a:cubicBezTo>
                    <a:cubicBezTo>
                      <a:pt x="300" y="5"/>
                      <a:pt x="296" y="0"/>
                      <a:pt x="290"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th-TH"/>
              </a:p>
            </p:txBody>
          </p:sp>
          <p:pic>
            <p:nvPicPr>
              <p:cNvPr id="30" name="Picture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67692" y="5209460"/>
                <a:ext cx="6288880" cy="2679921"/>
              </a:xfrm>
              <a:prstGeom prst="rect">
                <a:avLst/>
              </a:prstGeom>
            </p:spPr>
          </p:pic>
        </p:grpSp>
        <p:grpSp>
          <p:nvGrpSpPr>
            <p:cNvPr id="31" name="Group 30"/>
            <p:cNvGrpSpPr/>
            <p:nvPr/>
          </p:nvGrpSpPr>
          <p:grpSpPr>
            <a:xfrm>
              <a:off x="2357616" y="6986052"/>
              <a:ext cx="8636852" cy="2325181"/>
              <a:chOff x="1722437" y="8686800"/>
              <a:chExt cx="7983148" cy="1954819"/>
            </a:xfrm>
          </p:grpSpPr>
          <p:sp>
            <p:nvSpPr>
              <p:cNvPr id="32" name="Freeform 6"/>
              <p:cNvSpPr>
                <a:spLocks/>
              </p:cNvSpPr>
              <p:nvPr/>
            </p:nvSpPr>
            <p:spPr bwMode="auto">
              <a:xfrm flipH="1">
                <a:off x="1722437" y="8700279"/>
                <a:ext cx="7983148" cy="1941340"/>
              </a:xfrm>
              <a:custGeom>
                <a:avLst/>
                <a:gdLst>
                  <a:gd name="T0" fmla="*/ 290 w 300"/>
                  <a:gd name="T1" fmla="*/ 0 h 64"/>
                  <a:gd name="T2" fmla="*/ 0 w 300"/>
                  <a:gd name="T3" fmla="*/ 0 h 64"/>
                  <a:gd name="T4" fmla="*/ 0 w 300"/>
                  <a:gd name="T5" fmla="*/ 64 h 64"/>
                  <a:gd name="T6" fmla="*/ 290 w 300"/>
                  <a:gd name="T7" fmla="*/ 64 h 64"/>
                  <a:gd name="T8" fmla="*/ 300 w 300"/>
                  <a:gd name="T9" fmla="*/ 54 h 64"/>
                  <a:gd name="T10" fmla="*/ 300 w 300"/>
                  <a:gd name="T11" fmla="*/ 10 h 64"/>
                  <a:gd name="T12" fmla="*/ 290 w 300"/>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300" h="64">
                    <a:moveTo>
                      <a:pt x="290" y="0"/>
                    </a:moveTo>
                    <a:cubicBezTo>
                      <a:pt x="0" y="0"/>
                      <a:pt x="0" y="0"/>
                      <a:pt x="0" y="0"/>
                    </a:cubicBezTo>
                    <a:cubicBezTo>
                      <a:pt x="0" y="64"/>
                      <a:pt x="0" y="64"/>
                      <a:pt x="0" y="64"/>
                    </a:cubicBezTo>
                    <a:cubicBezTo>
                      <a:pt x="290" y="64"/>
                      <a:pt x="290" y="64"/>
                      <a:pt x="290" y="64"/>
                    </a:cubicBezTo>
                    <a:cubicBezTo>
                      <a:pt x="296" y="64"/>
                      <a:pt x="300" y="59"/>
                      <a:pt x="300" y="54"/>
                    </a:cubicBezTo>
                    <a:cubicBezTo>
                      <a:pt x="300" y="10"/>
                      <a:pt x="300" y="10"/>
                      <a:pt x="300" y="10"/>
                    </a:cubicBezTo>
                    <a:cubicBezTo>
                      <a:pt x="300" y="5"/>
                      <a:pt x="296" y="0"/>
                      <a:pt x="290"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th-TH"/>
              </a:p>
            </p:txBody>
          </p:sp>
          <p:pic>
            <p:nvPicPr>
              <p:cNvPr id="33" name="Picture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5704010" y="8686800"/>
                <a:ext cx="3989011" cy="1939255"/>
              </a:xfrm>
              <a:prstGeom prst="rect">
                <a:avLst/>
              </a:prstGeom>
            </p:spPr>
          </p:pic>
        </p:grpSp>
        <p:grpSp>
          <p:nvGrpSpPr>
            <p:cNvPr id="38" name="Group 37"/>
            <p:cNvGrpSpPr/>
            <p:nvPr/>
          </p:nvGrpSpPr>
          <p:grpSpPr>
            <a:xfrm>
              <a:off x="15243234" y="4266746"/>
              <a:ext cx="5367289" cy="1865123"/>
              <a:chOff x="12870329" y="2378267"/>
              <a:chExt cx="6637448" cy="1572921"/>
            </a:xfrm>
          </p:grpSpPr>
          <p:sp>
            <p:nvSpPr>
              <p:cNvPr id="39" name="TextBox 38"/>
              <p:cNvSpPr txBox="1"/>
              <p:nvPr/>
            </p:nvSpPr>
            <p:spPr>
              <a:xfrm>
                <a:off x="12870329" y="2850246"/>
                <a:ext cx="6637448" cy="1100942"/>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 important.</a:t>
                </a:r>
                <a:endParaRPr lang="en-US" sz="2400" dirty="0">
                  <a:solidFill>
                    <a:schemeClr val="bg1"/>
                  </a:solidFill>
                  <a:latin typeface="Lato" pitchFamily="34" charset="0"/>
                  <a:ea typeface="Lato" pitchFamily="34" charset="0"/>
                  <a:cs typeface="Lato" pitchFamily="34" charset="0"/>
                </a:endParaRPr>
              </a:p>
            </p:txBody>
          </p:sp>
          <p:sp>
            <p:nvSpPr>
              <p:cNvPr id="40" name="TextBox 39"/>
              <p:cNvSpPr txBox="1"/>
              <p:nvPr/>
            </p:nvSpPr>
            <p:spPr>
              <a:xfrm>
                <a:off x="12870329" y="2378267"/>
                <a:ext cx="4191586" cy="776292"/>
              </a:xfrm>
              <a:prstGeom prst="rect">
                <a:avLst/>
              </a:prstGeom>
              <a:noFill/>
            </p:spPr>
            <p:txBody>
              <a:bodyPr wrap="square" lIns="182843" tIns="91422" rIns="182843" bIns="91422" rtlCol="0">
                <a:spAutoFit/>
              </a:bodyPr>
              <a:lstStyle/>
              <a:p>
                <a:r>
                  <a:rPr lang="en-US" sz="3200" b="1" dirty="0" smtClean="0">
                    <a:solidFill>
                      <a:schemeClr val="bg1"/>
                    </a:solidFill>
                    <a:latin typeface="Lato" pitchFamily="34" charset="0"/>
                    <a:ea typeface="Lato" pitchFamily="34" charset="0"/>
                    <a:cs typeface="Lato" pitchFamily="34" charset="0"/>
                  </a:rPr>
                  <a:t>Information</a:t>
                </a:r>
                <a:endParaRPr lang="id-ID" sz="3200" b="1" dirty="0">
                  <a:solidFill>
                    <a:schemeClr val="bg1"/>
                  </a:solidFill>
                  <a:latin typeface="Lato" pitchFamily="34" charset="0"/>
                  <a:ea typeface="Lato" pitchFamily="34" charset="0"/>
                  <a:cs typeface="Lato" pitchFamily="34" charset="0"/>
                </a:endParaRPr>
              </a:p>
            </p:txBody>
          </p:sp>
        </p:grpSp>
        <p:grpSp>
          <p:nvGrpSpPr>
            <p:cNvPr id="44" name="Group 43"/>
            <p:cNvGrpSpPr/>
            <p:nvPr/>
          </p:nvGrpSpPr>
          <p:grpSpPr>
            <a:xfrm>
              <a:off x="4669868" y="7409797"/>
              <a:ext cx="4823003" cy="1537366"/>
              <a:chOff x="12870329" y="2378267"/>
              <a:chExt cx="4823003" cy="1537366"/>
            </a:xfrm>
          </p:grpSpPr>
          <p:sp>
            <p:nvSpPr>
              <p:cNvPr id="45" name="TextBox 44"/>
              <p:cNvSpPr txBox="1"/>
              <p:nvPr/>
            </p:nvSpPr>
            <p:spPr>
              <a:xfrm>
                <a:off x="12870329" y="2923871"/>
                <a:ext cx="4823003" cy="991762"/>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a:t>
                </a:r>
                <a:endParaRPr lang="en-US" sz="2400" dirty="0">
                  <a:solidFill>
                    <a:schemeClr val="bg1"/>
                  </a:solidFill>
                  <a:latin typeface="Lato" pitchFamily="34" charset="0"/>
                  <a:ea typeface="Lato" pitchFamily="34" charset="0"/>
                  <a:cs typeface="Lato" pitchFamily="34" charset="0"/>
                </a:endParaRPr>
              </a:p>
            </p:txBody>
          </p:sp>
          <p:sp>
            <p:nvSpPr>
              <p:cNvPr id="46" name="TextBox 45"/>
              <p:cNvSpPr txBox="1"/>
              <p:nvPr/>
            </p:nvSpPr>
            <p:spPr>
              <a:xfrm>
                <a:off x="12870329" y="2378267"/>
                <a:ext cx="4191586" cy="776292"/>
              </a:xfrm>
              <a:prstGeom prst="rect">
                <a:avLst/>
              </a:prstGeom>
              <a:noFill/>
            </p:spPr>
            <p:txBody>
              <a:bodyPr wrap="square" lIns="182843" tIns="91422" rIns="182843" bIns="91422" rtlCol="0">
                <a:spAutoFit/>
              </a:bodyPr>
              <a:lstStyle/>
              <a:p>
                <a:r>
                  <a:rPr lang="en-US" sz="3200" b="1" dirty="0" smtClean="0">
                    <a:solidFill>
                      <a:schemeClr val="bg1"/>
                    </a:solidFill>
                    <a:latin typeface="Lato" pitchFamily="34" charset="0"/>
                    <a:ea typeface="Lato" pitchFamily="34" charset="0"/>
                    <a:cs typeface="Lato" pitchFamily="34" charset="0"/>
                  </a:rPr>
                  <a:t>Information</a:t>
                </a:r>
                <a:endParaRPr lang="id-ID" sz="3200" b="1" dirty="0">
                  <a:solidFill>
                    <a:schemeClr val="bg1"/>
                  </a:solidFill>
                  <a:latin typeface="Lato" pitchFamily="34" charset="0"/>
                  <a:ea typeface="Lato" pitchFamily="34" charset="0"/>
                  <a:cs typeface="Lato" pitchFamily="34" charset="0"/>
                </a:endParaRPr>
              </a:p>
            </p:txBody>
          </p:sp>
        </p:grpSp>
        <p:grpSp>
          <p:nvGrpSpPr>
            <p:cNvPr id="47" name="Group 46"/>
            <p:cNvGrpSpPr/>
            <p:nvPr/>
          </p:nvGrpSpPr>
          <p:grpSpPr>
            <a:xfrm>
              <a:off x="4509420" y="4384402"/>
              <a:ext cx="5519572" cy="1875162"/>
              <a:chOff x="12870329" y="2378267"/>
              <a:chExt cx="5519572" cy="1875162"/>
            </a:xfrm>
          </p:grpSpPr>
          <p:sp>
            <p:nvSpPr>
              <p:cNvPr id="48" name="TextBox 47"/>
              <p:cNvSpPr txBox="1"/>
              <p:nvPr/>
            </p:nvSpPr>
            <p:spPr>
              <a:xfrm>
                <a:off x="12870329" y="2923871"/>
                <a:ext cx="5519572" cy="1329558"/>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 important.</a:t>
                </a:r>
                <a:endParaRPr lang="en-US" sz="2400" dirty="0">
                  <a:solidFill>
                    <a:schemeClr val="bg1"/>
                  </a:solidFill>
                  <a:latin typeface="Lato" pitchFamily="34" charset="0"/>
                  <a:ea typeface="Lato" pitchFamily="34" charset="0"/>
                  <a:cs typeface="Lato" pitchFamily="34" charset="0"/>
                </a:endParaRPr>
              </a:p>
            </p:txBody>
          </p:sp>
          <p:sp>
            <p:nvSpPr>
              <p:cNvPr id="49" name="TextBox 48"/>
              <p:cNvSpPr txBox="1"/>
              <p:nvPr/>
            </p:nvSpPr>
            <p:spPr>
              <a:xfrm>
                <a:off x="12870329" y="2378267"/>
                <a:ext cx="4191586" cy="776292"/>
              </a:xfrm>
              <a:prstGeom prst="rect">
                <a:avLst/>
              </a:prstGeom>
              <a:noFill/>
            </p:spPr>
            <p:txBody>
              <a:bodyPr wrap="square" lIns="182843" tIns="91422" rIns="182843" bIns="91422" rtlCol="0">
                <a:spAutoFit/>
              </a:bodyPr>
              <a:lstStyle/>
              <a:p>
                <a:r>
                  <a:rPr lang="en-US" sz="3200" b="1" dirty="0" smtClean="0">
                    <a:solidFill>
                      <a:schemeClr val="bg1"/>
                    </a:solidFill>
                    <a:latin typeface="Lato" pitchFamily="34" charset="0"/>
                    <a:ea typeface="Lato" pitchFamily="34" charset="0"/>
                    <a:cs typeface="Lato" pitchFamily="34" charset="0"/>
                  </a:rPr>
                  <a:t>Information</a:t>
                </a:r>
                <a:endParaRPr lang="id-ID" sz="3200" b="1" dirty="0">
                  <a:solidFill>
                    <a:schemeClr val="bg1"/>
                  </a:solidFill>
                  <a:latin typeface="Lato" pitchFamily="34" charset="0"/>
                  <a:ea typeface="Lato" pitchFamily="34" charset="0"/>
                  <a:cs typeface="Lato" pitchFamily="34" charset="0"/>
                </a:endParaRPr>
              </a:p>
            </p:txBody>
          </p:sp>
        </p:grpSp>
        <p:grpSp>
          <p:nvGrpSpPr>
            <p:cNvPr id="6" name="Group 5"/>
            <p:cNvGrpSpPr/>
            <p:nvPr/>
          </p:nvGrpSpPr>
          <p:grpSpPr>
            <a:xfrm>
              <a:off x="20211750" y="6704692"/>
              <a:ext cx="3077428" cy="3200854"/>
              <a:chOff x="21239022" y="4953000"/>
              <a:chExt cx="3077428" cy="3200854"/>
            </a:xfrm>
          </p:grpSpPr>
          <p:pic>
            <p:nvPicPr>
              <p:cNvPr id="37" name="Picture 3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239022" y="4953000"/>
                <a:ext cx="3077428" cy="3200854"/>
              </a:xfrm>
              <a:prstGeom prst="rect">
                <a:avLst/>
              </a:prstGeom>
            </p:spPr>
          </p:pic>
          <p:grpSp>
            <p:nvGrpSpPr>
              <p:cNvPr id="50" name="Group 49"/>
              <p:cNvGrpSpPr/>
              <p:nvPr/>
            </p:nvGrpSpPr>
            <p:grpSpPr>
              <a:xfrm>
                <a:off x="21741456" y="5410654"/>
                <a:ext cx="1926581" cy="1927084"/>
                <a:chOff x="-992678" y="6352629"/>
                <a:chExt cx="1278870" cy="1279204"/>
              </a:xfrm>
            </p:grpSpPr>
            <p:sp>
              <p:nvSpPr>
                <p:cNvPr id="51" name="Rectangle 139"/>
                <p:cNvSpPr/>
                <p:nvPr/>
              </p:nvSpPr>
              <p:spPr>
                <a:xfrm>
                  <a:off x="-992678" y="6352629"/>
                  <a:ext cx="1278870" cy="12792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p>
              </p:txBody>
            </p:sp>
            <p:grpSp>
              <p:nvGrpSpPr>
                <p:cNvPr id="52" name="กลุ่ม 63"/>
                <p:cNvGrpSpPr/>
                <p:nvPr/>
              </p:nvGrpSpPr>
              <p:grpSpPr>
                <a:xfrm>
                  <a:off x="-637545" y="6663145"/>
                  <a:ext cx="628184" cy="629747"/>
                  <a:chOff x="17129509" y="11525195"/>
                  <a:chExt cx="638175" cy="639763"/>
                </a:xfrm>
                <a:solidFill>
                  <a:schemeClr val="bg1"/>
                </a:solidFill>
              </p:grpSpPr>
              <p:sp>
                <p:nvSpPr>
                  <p:cNvPr id="53" name="Freeform 209"/>
                  <p:cNvSpPr>
                    <a:spLocks noEditPoints="1"/>
                  </p:cNvSpPr>
                  <p:nvPr/>
                </p:nvSpPr>
                <p:spPr bwMode="auto">
                  <a:xfrm>
                    <a:off x="17129509" y="11525195"/>
                    <a:ext cx="638175" cy="639763"/>
                  </a:xfrm>
                  <a:custGeom>
                    <a:avLst/>
                    <a:gdLst>
                      <a:gd name="T0" fmla="*/ 59 w 67"/>
                      <a:gd name="T1" fmla="*/ 5 h 67"/>
                      <a:gd name="T2" fmla="*/ 52 w 67"/>
                      <a:gd name="T3" fmla="*/ 5 h 67"/>
                      <a:gd name="T4" fmla="*/ 52 w 67"/>
                      <a:gd name="T5" fmla="*/ 2 h 67"/>
                      <a:gd name="T6" fmla="*/ 50 w 67"/>
                      <a:gd name="T7" fmla="*/ 0 h 67"/>
                      <a:gd name="T8" fmla="*/ 49 w 67"/>
                      <a:gd name="T9" fmla="*/ 2 h 67"/>
                      <a:gd name="T10" fmla="*/ 49 w 67"/>
                      <a:gd name="T11" fmla="*/ 5 h 67"/>
                      <a:gd name="T12" fmla="*/ 18 w 67"/>
                      <a:gd name="T13" fmla="*/ 5 h 67"/>
                      <a:gd name="T14" fmla="*/ 18 w 67"/>
                      <a:gd name="T15" fmla="*/ 2 h 67"/>
                      <a:gd name="T16" fmla="*/ 16 w 67"/>
                      <a:gd name="T17" fmla="*/ 0 h 67"/>
                      <a:gd name="T18" fmla="*/ 14 w 67"/>
                      <a:gd name="T19" fmla="*/ 2 h 67"/>
                      <a:gd name="T20" fmla="*/ 14 w 67"/>
                      <a:gd name="T21" fmla="*/ 5 h 67"/>
                      <a:gd name="T22" fmla="*/ 8 w 67"/>
                      <a:gd name="T23" fmla="*/ 5 h 67"/>
                      <a:gd name="T24" fmla="*/ 0 w 67"/>
                      <a:gd name="T25" fmla="*/ 13 h 67"/>
                      <a:gd name="T26" fmla="*/ 0 w 67"/>
                      <a:gd name="T27" fmla="*/ 59 h 67"/>
                      <a:gd name="T28" fmla="*/ 8 w 67"/>
                      <a:gd name="T29" fmla="*/ 67 h 67"/>
                      <a:gd name="T30" fmla="*/ 59 w 67"/>
                      <a:gd name="T31" fmla="*/ 67 h 67"/>
                      <a:gd name="T32" fmla="*/ 67 w 67"/>
                      <a:gd name="T33" fmla="*/ 59 h 67"/>
                      <a:gd name="T34" fmla="*/ 67 w 67"/>
                      <a:gd name="T35" fmla="*/ 13 h 67"/>
                      <a:gd name="T36" fmla="*/ 59 w 67"/>
                      <a:gd name="T37" fmla="*/ 5 h 67"/>
                      <a:gd name="T38" fmla="*/ 63 w 67"/>
                      <a:gd name="T39" fmla="*/ 59 h 67"/>
                      <a:gd name="T40" fmla="*/ 59 w 67"/>
                      <a:gd name="T41" fmla="*/ 63 h 67"/>
                      <a:gd name="T42" fmla="*/ 8 w 67"/>
                      <a:gd name="T43" fmla="*/ 63 h 67"/>
                      <a:gd name="T44" fmla="*/ 3 w 67"/>
                      <a:gd name="T45" fmla="*/ 59 h 67"/>
                      <a:gd name="T46" fmla="*/ 3 w 67"/>
                      <a:gd name="T47" fmla="*/ 21 h 67"/>
                      <a:gd name="T48" fmla="*/ 63 w 67"/>
                      <a:gd name="T49" fmla="*/ 21 h 67"/>
                      <a:gd name="T50" fmla="*/ 63 w 67"/>
                      <a:gd name="T51" fmla="*/ 59 h 67"/>
                      <a:gd name="T52" fmla="*/ 63 w 67"/>
                      <a:gd name="T53" fmla="*/ 17 h 67"/>
                      <a:gd name="T54" fmla="*/ 3 w 67"/>
                      <a:gd name="T55" fmla="*/ 17 h 67"/>
                      <a:gd name="T56" fmla="*/ 3 w 67"/>
                      <a:gd name="T57" fmla="*/ 13 h 67"/>
                      <a:gd name="T58" fmla="*/ 8 w 67"/>
                      <a:gd name="T59" fmla="*/ 8 h 67"/>
                      <a:gd name="T60" fmla="*/ 14 w 67"/>
                      <a:gd name="T61" fmla="*/ 8 h 67"/>
                      <a:gd name="T62" fmla="*/ 14 w 67"/>
                      <a:gd name="T63" fmla="*/ 12 h 67"/>
                      <a:gd name="T64" fmla="*/ 16 w 67"/>
                      <a:gd name="T65" fmla="*/ 14 h 67"/>
                      <a:gd name="T66" fmla="*/ 18 w 67"/>
                      <a:gd name="T67" fmla="*/ 12 h 67"/>
                      <a:gd name="T68" fmla="*/ 18 w 67"/>
                      <a:gd name="T69" fmla="*/ 8 h 67"/>
                      <a:gd name="T70" fmla="*/ 49 w 67"/>
                      <a:gd name="T71" fmla="*/ 8 h 67"/>
                      <a:gd name="T72" fmla="*/ 49 w 67"/>
                      <a:gd name="T73" fmla="*/ 12 h 67"/>
                      <a:gd name="T74" fmla="*/ 50 w 67"/>
                      <a:gd name="T75" fmla="*/ 14 h 67"/>
                      <a:gd name="T76" fmla="*/ 52 w 67"/>
                      <a:gd name="T77" fmla="*/ 12 h 67"/>
                      <a:gd name="T78" fmla="*/ 52 w 67"/>
                      <a:gd name="T79" fmla="*/ 8 h 67"/>
                      <a:gd name="T80" fmla="*/ 59 w 67"/>
                      <a:gd name="T81" fmla="*/ 8 h 67"/>
                      <a:gd name="T82" fmla="*/ 63 w 67"/>
                      <a:gd name="T83" fmla="*/ 13 h 67"/>
                      <a:gd name="T84" fmla="*/ 63 w 67"/>
                      <a:gd name="T85" fmla="*/ 1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67" h="67">
                        <a:moveTo>
                          <a:pt x="59" y="5"/>
                        </a:moveTo>
                        <a:cubicBezTo>
                          <a:pt x="52" y="5"/>
                          <a:pt x="52" y="5"/>
                          <a:pt x="52" y="5"/>
                        </a:cubicBezTo>
                        <a:cubicBezTo>
                          <a:pt x="52" y="2"/>
                          <a:pt x="52" y="2"/>
                          <a:pt x="52" y="2"/>
                        </a:cubicBezTo>
                        <a:cubicBezTo>
                          <a:pt x="52" y="1"/>
                          <a:pt x="51" y="0"/>
                          <a:pt x="50" y="0"/>
                        </a:cubicBezTo>
                        <a:cubicBezTo>
                          <a:pt x="49" y="0"/>
                          <a:pt x="49" y="1"/>
                          <a:pt x="49" y="2"/>
                        </a:cubicBezTo>
                        <a:cubicBezTo>
                          <a:pt x="49" y="5"/>
                          <a:pt x="49" y="5"/>
                          <a:pt x="49" y="5"/>
                        </a:cubicBezTo>
                        <a:cubicBezTo>
                          <a:pt x="18" y="5"/>
                          <a:pt x="18" y="5"/>
                          <a:pt x="18" y="5"/>
                        </a:cubicBezTo>
                        <a:cubicBezTo>
                          <a:pt x="18" y="2"/>
                          <a:pt x="18" y="2"/>
                          <a:pt x="18" y="2"/>
                        </a:cubicBezTo>
                        <a:cubicBezTo>
                          <a:pt x="18" y="1"/>
                          <a:pt x="17" y="0"/>
                          <a:pt x="16" y="0"/>
                        </a:cubicBezTo>
                        <a:cubicBezTo>
                          <a:pt x="15" y="0"/>
                          <a:pt x="14" y="1"/>
                          <a:pt x="14" y="2"/>
                        </a:cubicBezTo>
                        <a:cubicBezTo>
                          <a:pt x="14" y="5"/>
                          <a:pt x="14" y="5"/>
                          <a:pt x="14" y="5"/>
                        </a:cubicBezTo>
                        <a:cubicBezTo>
                          <a:pt x="8" y="5"/>
                          <a:pt x="8" y="5"/>
                          <a:pt x="8" y="5"/>
                        </a:cubicBezTo>
                        <a:cubicBezTo>
                          <a:pt x="3" y="5"/>
                          <a:pt x="0" y="8"/>
                          <a:pt x="0" y="13"/>
                        </a:cubicBezTo>
                        <a:cubicBezTo>
                          <a:pt x="0" y="59"/>
                          <a:pt x="0" y="59"/>
                          <a:pt x="0" y="59"/>
                        </a:cubicBezTo>
                        <a:cubicBezTo>
                          <a:pt x="0" y="63"/>
                          <a:pt x="3" y="67"/>
                          <a:pt x="8" y="67"/>
                        </a:cubicBezTo>
                        <a:cubicBezTo>
                          <a:pt x="59" y="67"/>
                          <a:pt x="59" y="67"/>
                          <a:pt x="59" y="67"/>
                        </a:cubicBezTo>
                        <a:cubicBezTo>
                          <a:pt x="63" y="67"/>
                          <a:pt x="67" y="63"/>
                          <a:pt x="67" y="59"/>
                        </a:cubicBezTo>
                        <a:cubicBezTo>
                          <a:pt x="67" y="13"/>
                          <a:pt x="67" y="13"/>
                          <a:pt x="67" y="13"/>
                        </a:cubicBezTo>
                        <a:cubicBezTo>
                          <a:pt x="67" y="8"/>
                          <a:pt x="63" y="5"/>
                          <a:pt x="59" y="5"/>
                        </a:cubicBezTo>
                        <a:close/>
                        <a:moveTo>
                          <a:pt x="63" y="59"/>
                        </a:moveTo>
                        <a:cubicBezTo>
                          <a:pt x="63" y="61"/>
                          <a:pt x="61" y="63"/>
                          <a:pt x="59" y="63"/>
                        </a:cubicBezTo>
                        <a:cubicBezTo>
                          <a:pt x="8" y="63"/>
                          <a:pt x="8" y="63"/>
                          <a:pt x="8" y="63"/>
                        </a:cubicBezTo>
                        <a:cubicBezTo>
                          <a:pt x="5" y="63"/>
                          <a:pt x="3" y="61"/>
                          <a:pt x="3" y="59"/>
                        </a:cubicBezTo>
                        <a:cubicBezTo>
                          <a:pt x="3" y="21"/>
                          <a:pt x="3" y="21"/>
                          <a:pt x="3" y="21"/>
                        </a:cubicBezTo>
                        <a:cubicBezTo>
                          <a:pt x="63" y="21"/>
                          <a:pt x="63" y="21"/>
                          <a:pt x="63" y="21"/>
                        </a:cubicBezTo>
                        <a:lnTo>
                          <a:pt x="63" y="59"/>
                        </a:lnTo>
                        <a:close/>
                        <a:moveTo>
                          <a:pt x="63" y="17"/>
                        </a:moveTo>
                        <a:cubicBezTo>
                          <a:pt x="3" y="17"/>
                          <a:pt x="3" y="17"/>
                          <a:pt x="3" y="17"/>
                        </a:cubicBezTo>
                        <a:cubicBezTo>
                          <a:pt x="3" y="13"/>
                          <a:pt x="3" y="13"/>
                          <a:pt x="3" y="13"/>
                        </a:cubicBezTo>
                        <a:cubicBezTo>
                          <a:pt x="3" y="10"/>
                          <a:pt x="5" y="8"/>
                          <a:pt x="8" y="8"/>
                        </a:cubicBezTo>
                        <a:cubicBezTo>
                          <a:pt x="14" y="8"/>
                          <a:pt x="14" y="8"/>
                          <a:pt x="14" y="8"/>
                        </a:cubicBezTo>
                        <a:cubicBezTo>
                          <a:pt x="14" y="12"/>
                          <a:pt x="14" y="12"/>
                          <a:pt x="14" y="12"/>
                        </a:cubicBezTo>
                        <a:cubicBezTo>
                          <a:pt x="14" y="13"/>
                          <a:pt x="15" y="14"/>
                          <a:pt x="16" y="14"/>
                        </a:cubicBezTo>
                        <a:cubicBezTo>
                          <a:pt x="17" y="14"/>
                          <a:pt x="18" y="13"/>
                          <a:pt x="18" y="12"/>
                        </a:cubicBezTo>
                        <a:cubicBezTo>
                          <a:pt x="18" y="8"/>
                          <a:pt x="18" y="8"/>
                          <a:pt x="18" y="8"/>
                        </a:cubicBezTo>
                        <a:cubicBezTo>
                          <a:pt x="49" y="8"/>
                          <a:pt x="49" y="8"/>
                          <a:pt x="49" y="8"/>
                        </a:cubicBezTo>
                        <a:cubicBezTo>
                          <a:pt x="49" y="12"/>
                          <a:pt x="49" y="12"/>
                          <a:pt x="49" y="12"/>
                        </a:cubicBezTo>
                        <a:cubicBezTo>
                          <a:pt x="49" y="13"/>
                          <a:pt x="49" y="14"/>
                          <a:pt x="50" y="14"/>
                        </a:cubicBezTo>
                        <a:cubicBezTo>
                          <a:pt x="51" y="14"/>
                          <a:pt x="52" y="13"/>
                          <a:pt x="52" y="12"/>
                        </a:cubicBezTo>
                        <a:cubicBezTo>
                          <a:pt x="52" y="8"/>
                          <a:pt x="52" y="8"/>
                          <a:pt x="52" y="8"/>
                        </a:cubicBezTo>
                        <a:cubicBezTo>
                          <a:pt x="59" y="8"/>
                          <a:pt x="59" y="8"/>
                          <a:pt x="59" y="8"/>
                        </a:cubicBezTo>
                        <a:cubicBezTo>
                          <a:pt x="61" y="8"/>
                          <a:pt x="63" y="10"/>
                          <a:pt x="63" y="13"/>
                        </a:cubicBezTo>
                        <a:lnTo>
                          <a:pt x="63"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54" name="Freeform 210"/>
                  <p:cNvSpPr>
                    <a:spLocks noEditPoints="1"/>
                  </p:cNvSpPr>
                  <p:nvPr/>
                </p:nvSpPr>
                <p:spPr bwMode="auto">
                  <a:xfrm>
                    <a:off x="17253334" y="11936358"/>
                    <a:ext cx="104775" cy="104775"/>
                  </a:xfrm>
                  <a:custGeom>
                    <a:avLst/>
                    <a:gdLst>
                      <a:gd name="T0" fmla="*/ 1 w 11"/>
                      <a:gd name="T1" fmla="*/ 11 h 11"/>
                      <a:gd name="T2" fmla="*/ 10 w 11"/>
                      <a:gd name="T3" fmla="*/ 11 h 11"/>
                      <a:gd name="T4" fmla="*/ 11 w 11"/>
                      <a:gd name="T5" fmla="*/ 10 h 11"/>
                      <a:gd name="T6" fmla="*/ 11 w 11"/>
                      <a:gd name="T7" fmla="*/ 1 h 11"/>
                      <a:gd name="T8" fmla="*/ 10 w 11"/>
                      <a:gd name="T9" fmla="*/ 0 h 11"/>
                      <a:gd name="T10" fmla="*/ 1 w 11"/>
                      <a:gd name="T11" fmla="*/ 0 h 11"/>
                      <a:gd name="T12" fmla="*/ 0 w 11"/>
                      <a:gd name="T13" fmla="*/ 1 h 11"/>
                      <a:gd name="T14" fmla="*/ 0 w 11"/>
                      <a:gd name="T15" fmla="*/ 10 h 11"/>
                      <a:gd name="T16" fmla="*/ 1 w 11"/>
                      <a:gd name="T17" fmla="*/ 11 h 11"/>
                      <a:gd name="T18" fmla="*/ 3 w 11"/>
                      <a:gd name="T19" fmla="*/ 3 h 11"/>
                      <a:gd name="T20" fmla="*/ 8 w 11"/>
                      <a:gd name="T21" fmla="*/ 3 h 11"/>
                      <a:gd name="T22" fmla="*/ 8 w 11"/>
                      <a:gd name="T23" fmla="*/ 9 h 11"/>
                      <a:gd name="T24" fmla="*/ 3 w 11"/>
                      <a:gd name="T25" fmla="*/ 9 h 11"/>
                      <a:gd name="T26" fmla="*/ 3 w 11"/>
                      <a:gd name="T2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1" y="11"/>
                        </a:moveTo>
                        <a:cubicBezTo>
                          <a:pt x="10" y="11"/>
                          <a:pt x="10" y="11"/>
                          <a:pt x="10" y="11"/>
                        </a:cubicBezTo>
                        <a:cubicBezTo>
                          <a:pt x="10" y="11"/>
                          <a:pt x="11" y="10"/>
                          <a:pt x="11" y="10"/>
                        </a:cubicBezTo>
                        <a:cubicBezTo>
                          <a:pt x="11" y="1"/>
                          <a:pt x="11" y="1"/>
                          <a:pt x="11" y="1"/>
                        </a:cubicBezTo>
                        <a:cubicBezTo>
                          <a:pt x="11" y="1"/>
                          <a:pt x="10" y="0"/>
                          <a:pt x="10" y="0"/>
                        </a:cubicBezTo>
                        <a:cubicBezTo>
                          <a:pt x="1" y="0"/>
                          <a:pt x="1" y="0"/>
                          <a:pt x="1" y="0"/>
                        </a:cubicBezTo>
                        <a:cubicBezTo>
                          <a:pt x="1" y="0"/>
                          <a:pt x="0" y="1"/>
                          <a:pt x="0" y="1"/>
                        </a:cubicBezTo>
                        <a:cubicBezTo>
                          <a:pt x="0" y="10"/>
                          <a:pt x="0" y="10"/>
                          <a:pt x="0" y="10"/>
                        </a:cubicBezTo>
                        <a:cubicBezTo>
                          <a:pt x="0" y="10"/>
                          <a:pt x="1" y="11"/>
                          <a:pt x="1" y="11"/>
                        </a:cubicBezTo>
                        <a:close/>
                        <a:moveTo>
                          <a:pt x="3" y="3"/>
                        </a:moveTo>
                        <a:cubicBezTo>
                          <a:pt x="8" y="3"/>
                          <a:pt x="8" y="3"/>
                          <a:pt x="8" y="3"/>
                        </a:cubicBezTo>
                        <a:cubicBezTo>
                          <a:pt x="8" y="9"/>
                          <a:pt x="8" y="9"/>
                          <a:pt x="8" y="9"/>
                        </a:cubicBezTo>
                        <a:cubicBezTo>
                          <a:pt x="3" y="9"/>
                          <a:pt x="3" y="9"/>
                          <a:pt x="3" y="9"/>
                        </a:cubicBez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55" name="Freeform 211"/>
                  <p:cNvSpPr>
                    <a:spLocks noEditPoints="1"/>
                  </p:cNvSpPr>
                  <p:nvPr/>
                </p:nvSpPr>
                <p:spPr bwMode="auto">
                  <a:xfrm>
                    <a:off x="17396209" y="11936358"/>
                    <a:ext cx="95250" cy="104775"/>
                  </a:xfrm>
                  <a:custGeom>
                    <a:avLst/>
                    <a:gdLst>
                      <a:gd name="T0" fmla="*/ 1 w 10"/>
                      <a:gd name="T1" fmla="*/ 11 h 11"/>
                      <a:gd name="T2" fmla="*/ 9 w 10"/>
                      <a:gd name="T3" fmla="*/ 11 h 11"/>
                      <a:gd name="T4" fmla="*/ 10 w 10"/>
                      <a:gd name="T5" fmla="*/ 10 h 11"/>
                      <a:gd name="T6" fmla="*/ 10 w 10"/>
                      <a:gd name="T7" fmla="*/ 1 h 11"/>
                      <a:gd name="T8" fmla="*/ 9 w 10"/>
                      <a:gd name="T9" fmla="*/ 0 h 11"/>
                      <a:gd name="T10" fmla="*/ 1 w 10"/>
                      <a:gd name="T11" fmla="*/ 0 h 11"/>
                      <a:gd name="T12" fmla="*/ 0 w 10"/>
                      <a:gd name="T13" fmla="*/ 1 h 11"/>
                      <a:gd name="T14" fmla="*/ 0 w 10"/>
                      <a:gd name="T15" fmla="*/ 10 h 11"/>
                      <a:gd name="T16" fmla="*/ 1 w 10"/>
                      <a:gd name="T17" fmla="*/ 11 h 11"/>
                      <a:gd name="T18" fmla="*/ 2 w 10"/>
                      <a:gd name="T19" fmla="*/ 3 h 11"/>
                      <a:gd name="T20" fmla="*/ 8 w 10"/>
                      <a:gd name="T21" fmla="*/ 3 h 11"/>
                      <a:gd name="T22" fmla="*/ 8 w 10"/>
                      <a:gd name="T23" fmla="*/ 9 h 11"/>
                      <a:gd name="T24" fmla="*/ 2 w 10"/>
                      <a:gd name="T25" fmla="*/ 9 h 11"/>
                      <a:gd name="T26" fmla="*/ 2 w 10"/>
                      <a:gd name="T2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1">
                        <a:moveTo>
                          <a:pt x="1" y="11"/>
                        </a:moveTo>
                        <a:cubicBezTo>
                          <a:pt x="9" y="11"/>
                          <a:pt x="9" y="11"/>
                          <a:pt x="9" y="11"/>
                        </a:cubicBezTo>
                        <a:cubicBezTo>
                          <a:pt x="10" y="11"/>
                          <a:pt x="10" y="10"/>
                          <a:pt x="10" y="10"/>
                        </a:cubicBezTo>
                        <a:cubicBezTo>
                          <a:pt x="10" y="1"/>
                          <a:pt x="10" y="1"/>
                          <a:pt x="10" y="1"/>
                        </a:cubicBezTo>
                        <a:cubicBezTo>
                          <a:pt x="10" y="1"/>
                          <a:pt x="10" y="0"/>
                          <a:pt x="9" y="0"/>
                        </a:cubicBezTo>
                        <a:cubicBezTo>
                          <a:pt x="1" y="0"/>
                          <a:pt x="1" y="0"/>
                          <a:pt x="1" y="0"/>
                        </a:cubicBezTo>
                        <a:cubicBezTo>
                          <a:pt x="0" y="0"/>
                          <a:pt x="0" y="1"/>
                          <a:pt x="0" y="1"/>
                        </a:cubicBezTo>
                        <a:cubicBezTo>
                          <a:pt x="0" y="10"/>
                          <a:pt x="0" y="10"/>
                          <a:pt x="0" y="10"/>
                        </a:cubicBezTo>
                        <a:cubicBezTo>
                          <a:pt x="0" y="10"/>
                          <a:pt x="0" y="11"/>
                          <a:pt x="1" y="11"/>
                        </a:cubicBezTo>
                        <a:close/>
                        <a:moveTo>
                          <a:pt x="2" y="3"/>
                        </a:moveTo>
                        <a:cubicBezTo>
                          <a:pt x="8" y="3"/>
                          <a:pt x="8" y="3"/>
                          <a:pt x="8" y="3"/>
                        </a:cubicBezTo>
                        <a:cubicBezTo>
                          <a:pt x="8" y="9"/>
                          <a:pt x="8" y="9"/>
                          <a:pt x="8" y="9"/>
                        </a:cubicBezTo>
                        <a:cubicBezTo>
                          <a:pt x="2" y="9"/>
                          <a:pt x="2" y="9"/>
                          <a:pt x="2" y="9"/>
                        </a:cubicBezTo>
                        <a:lnTo>
                          <a:pt x="2"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56" name="Freeform 212"/>
                  <p:cNvSpPr>
                    <a:spLocks noEditPoints="1"/>
                  </p:cNvSpPr>
                  <p:nvPr/>
                </p:nvSpPr>
                <p:spPr bwMode="auto">
                  <a:xfrm>
                    <a:off x="17529559" y="11936358"/>
                    <a:ext cx="104775" cy="104775"/>
                  </a:xfrm>
                  <a:custGeom>
                    <a:avLst/>
                    <a:gdLst>
                      <a:gd name="T0" fmla="*/ 2 w 11"/>
                      <a:gd name="T1" fmla="*/ 11 h 11"/>
                      <a:gd name="T2" fmla="*/ 10 w 11"/>
                      <a:gd name="T3" fmla="*/ 11 h 11"/>
                      <a:gd name="T4" fmla="*/ 11 w 11"/>
                      <a:gd name="T5" fmla="*/ 10 h 11"/>
                      <a:gd name="T6" fmla="*/ 11 w 11"/>
                      <a:gd name="T7" fmla="*/ 1 h 11"/>
                      <a:gd name="T8" fmla="*/ 10 w 11"/>
                      <a:gd name="T9" fmla="*/ 0 h 11"/>
                      <a:gd name="T10" fmla="*/ 2 w 11"/>
                      <a:gd name="T11" fmla="*/ 0 h 11"/>
                      <a:gd name="T12" fmla="*/ 0 w 11"/>
                      <a:gd name="T13" fmla="*/ 1 h 11"/>
                      <a:gd name="T14" fmla="*/ 0 w 11"/>
                      <a:gd name="T15" fmla="*/ 10 h 11"/>
                      <a:gd name="T16" fmla="*/ 2 w 11"/>
                      <a:gd name="T17" fmla="*/ 11 h 11"/>
                      <a:gd name="T18" fmla="*/ 3 w 11"/>
                      <a:gd name="T19" fmla="*/ 3 h 11"/>
                      <a:gd name="T20" fmla="*/ 9 w 11"/>
                      <a:gd name="T21" fmla="*/ 3 h 11"/>
                      <a:gd name="T22" fmla="*/ 9 w 11"/>
                      <a:gd name="T23" fmla="*/ 9 h 11"/>
                      <a:gd name="T24" fmla="*/ 3 w 11"/>
                      <a:gd name="T25" fmla="*/ 9 h 11"/>
                      <a:gd name="T26" fmla="*/ 3 w 11"/>
                      <a:gd name="T27" fmla="*/ 3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1">
                        <a:moveTo>
                          <a:pt x="2" y="11"/>
                        </a:moveTo>
                        <a:cubicBezTo>
                          <a:pt x="10" y="11"/>
                          <a:pt x="10" y="11"/>
                          <a:pt x="10" y="11"/>
                        </a:cubicBezTo>
                        <a:cubicBezTo>
                          <a:pt x="10" y="11"/>
                          <a:pt x="11" y="10"/>
                          <a:pt x="11" y="10"/>
                        </a:cubicBezTo>
                        <a:cubicBezTo>
                          <a:pt x="11" y="1"/>
                          <a:pt x="11" y="1"/>
                          <a:pt x="11" y="1"/>
                        </a:cubicBezTo>
                        <a:cubicBezTo>
                          <a:pt x="11" y="1"/>
                          <a:pt x="10" y="0"/>
                          <a:pt x="10" y="0"/>
                        </a:cubicBezTo>
                        <a:cubicBezTo>
                          <a:pt x="2" y="0"/>
                          <a:pt x="2" y="0"/>
                          <a:pt x="2" y="0"/>
                        </a:cubicBezTo>
                        <a:cubicBezTo>
                          <a:pt x="1" y="0"/>
                          <a:pt x="0" y="1"/>
                          <a:pt x="0" y="1"/>
                        </a:cubicBezTo>
                        <a:cubicBezTo>
                          <a:pt x="0" y="10"/>
                          <a:pt x="0" y="10"/>
                          <a:pt x="0" y="10"/>
                        </a:cubicBezTo>
                        <a:cubicBezTo>
                          <a:pt x="0" y="10"/>
                          <a:pt x="1" y="11"/>
                          <a:pt x="2" y="11"/>
                        </a:cubicBezTo>
                        <a:close/>
                        <a:moveTo>
                          <a:pt x="3" y="3"/>
                        </a:moveTo>
                        <a:cubicBezTo>
                          <a:pt x="9" y="3"/>
                          <a:pt x="9" y="3"/>
                          <a:pt x="9" y="3"/>
                        </a:cubicBezTo>
                        <a:cubicBezTo>
                          <a:pt x="9" y="9"/>
                          <a:pt x="9" y="9"/>
                          <a:pt x="9" y="9"/>
                        </a:cubicBezTo>
                        <a:cubicBezTo>
                          <a:pt x="3" y="9"/>
                          <a:pt x="3" y="9"/>
                          <a:pt x="3" y="9"/>
                        </a:cubicBezTo>
                        <a:lnTo>
                          <a:pt x="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57" name="Freeform 213"/>
                  <p:cNvSpPr>
                    <a:spLocks noEditPoints="1"/>
                  </p:cNvSpPr>
                  <p:nvPr/>
                </p:nvSpPr>
                <p:spPr bwMode="auto">
                  <a:xfrm>
                    <a:off x="17253334" y="11803008"/>
                    <a:ext cx="104775" cy="95250"/>
                  </a:xfrm>
                  <a:custGeom>
                    <a:avLst/>
                    <a:gdLst>
                      <a:gd name="T0" fmla="*/ 1 w 11"/>
                      <a:gd name="T1" fmla="*/ 10 h 10"/>
                      <a:gd name="T2" fmla="*/ 10 w 11"/>
                      <a:gd name="T3" fmla="*/ 10 h 10"/>
                      <a:gd name="T4" fmla="*/ 11 w 11"/>
                      <a:gd name="T5" fmla="*/ 9 h 10"/>
                      <a:gd name="T6" fmla="*/ 11 w 11"/>
                      <a:gd name="T7" fmla="*/ 1 h 10"/>
                      <a:gd name="T8" fmla="*/ 10 w 11"/>
                      <a:gd name="T9" fmla="*/ 0 h 10"/>
                      <a:gd name="T10" fmla="*/ 1 w 11"/>
                      <a:gd name="T11" fmla="*/ 0 h 10"/>
                      <a:gd name="T12" fmla="*/ 0 w 11"/>
                      <a:gd name="T13" fmla="*/ 1 h 10"/>
                      <a:gd name="T14" fmla="*/ 0 w 11"/>
                      <a:gd name="T15" fmla="*/ 9 h 10"/>
                      <a:gd name="T16" fmla="*/ 1 w 11"/>
                      <a:gd name="T17" fmla="*/ 10 h 10"/>
                      <a:gd name="T18" fmla="*/ 3 w 11"/>
                      <a:gd name="T19" fmla="*/ 2 h 10"/>
                      <a:gd name="T20" fmla="*/ 8 w 11"/>
                      <a:gd name="T21" fmla="*/ 2 h 10"/>
                      <a:gd name="T22" fmla="*/ 8 w 11"/>
                      <a:gd name="T23" fmla="*/ 8 h 10"/>
                      <a:gd name="T24" fmla="*/ 3 w 11"/>
                      <a:gd name="T25" fmla="*/ 8 h 10"/>
                      <a:gd name="T26" fmla="*/ 3 w 11"/>
                      <a:gd name="T27"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0">
                        <a:moveTo>
                          <a:pt x="1" y="10"/>
                        </a:moveTo>
                        <a:cubicBezTo>
                          <a:pt x="10" y="10"/>
                          <a:pt x="10" y="10"/>
                          <a:pt x="10" y="10"/>
                        </a:cubicBezTo>
                        <a:cubicBezTo>
                          <a:pt x="10" y="10"/>
                          <a:pt x="11" y="10"/>
                          <a:pt x="11" y="9"/>
                        </a:cubicBezTo>
                        <a:cubicBezTo>
                          <a:pt x="11" y="1"/>
                          <a:pt x="11" y="1"/>
                          <a:pt x="11" y="1"/>
                        </a:cubicBezTo>
                        <a:cubicBezTo>
                          <a:pt x="11" y="0"/>
                          <a:pt x="10" y="0"/>
                          <a:pt x="10" y="0"/>
                        </a:cubicBezTo>
                        <a:cubicBezTo>
                          <a:pt x="1" y="0"/>
                          <a:pt x="1" y="0"/>
                          <a:pt x="1" y="0"/>
                        </a:cubicBezTo>
                        <a:cubicBezTo>
                          <a:pt x="1" y="0"/>
                          <a:pt x="0" y="0"/>
                          <a:pt x="0" y="1"/>
                        </a:cubicBezTo>
                        <a:cubicBezTo>
                          <a:pt x="0" y="9"/>
                          <a:pt x="0" y="9"/>
                          <a:pt x="0" y="9"/>
                        </a:cubicBezTo>
                        <a:cubicBezTo>
                          <a:pt x="0" y="10"/>
                          <a:pt x="1" y="10"/>
                          <a:pt x="1" y="10"/>
                        </a:cubicBezTo>
                        <a:close/>
                        <a:moveTo>
                          <a:pt x="3" y="2"/>
                        </a:moveTo>
                        <a:cubicBezTo>
                          <a:pt x="8" y="2"/>
                          <a:pt x="8" y="2"/>
                          <a:pt x="8" y="2"/>
                        </a:cubicBezTo>
                        <a:cubicBezTo>
                          <a:pt x="8" y="8"/>
                          <a:pt x="8" y="8"/>
                          <a:pt x="8" y="8"/>
                        </a:cubicBezTo>
                        <a:cubicBezTo>
                          <a:pt x="3" y="8"/>
                          <a:pt x="3" y="8"/>
                          <a:pt x="3" y="8"/>
                        </a:cubicBez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58" name="Freeform 214"/>
                  <p:cNvSpPr>
                    <a:spLocks noEditPoints="1"/>
                  </p:cNvSpPr>
                  <p:nvPr/>
                </p:nvSpPr>
                <p:spPr bwMode="auto">
                  <a:xfrm>
                    <a:off x="17396209" y="11803008"/>
                    <a:ext cx="95250" cy="95250"/>
                  </a:xfrm>
                  <a:custGeom>
                    <a:avLst/>
                    <a:gdLst>
                      <a:gd name="T0" fmla="*/ 1 w 10"/>
                      <a:gd name="T1" fmla="*/ 10 h 10"/>
                      <a:gd name="T2" fmla="*/ 9 w 10"/>
                      <a:gd name="T3" fmla="*/ 10 h 10"/>
                      <a:gd name="T4" fmla="*/ 10 w 10"/>
                      <a:gd name="T5" fmla="*/ 9 h 10"/>
                      <a:gd name="T6" fmla="*/ 10 w 10"/>
                      <a:gd name="T7" fmla="*/ 1 h 10"/>
                      <a:gd name="T8" fmla="*/ 9 w 10"/>
                      <a:gd name="T9" fmla="*/ 0 h 10"/>
                      <a:gd name="T10" fmla="*/ 1 w 10"/>
                      <a:gd name="T11" fmla="*/ 0 h 10"/>
                      <a:gd name="T12" fmla="*/ 0 w 10"/>
                      <a:gd name="T13" fmla="*/ 1 h 10"/>
                      <a:gd name="T14" fmla="*/ 0 w 10"/>
                      <a:gd name="T15" fmla="*/ 9 h 10"/>
                      <a:gd name="T16" fmla="*/ 1 w 10"/>
                      <a:gd name="T17" fmla="*/ 10 h 10"/>
                      <a:gd name="T18" fmla="*/ 2 w 10"/>
                      <a:gd name="T19" fmla="*/ 2 h 10"/>
                      <a:gd name="T20" fmla="*/ 8 w 10"/>
                      <a:gd name="T21" fmla="*/ 2 h 10"/>
                      <a:gd name="T22" fmla="*/ 8 w 10"/>
                      <a:gd name="T23" fmla="*/ 8 h 10"/>
                      <a:gd name="T24" fmla="*/ 2 w 10"/>
                      <a:gd name="T25" fmla="*/ 8 h 10"/>
                      <a:gd name="T26" fmla="*/ 2 w 10"/>
                      <a:gd name="T27"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 h="10">
                        <a:moveTo>
                          <a:pt x="1" y="10"/>
                        </a:moveTo>
                        <a:cubicBezTo>
                          <a:pt x="9" y="10"/>
                          <a:pt x="9" y="10"/>
                          <a:pt x="9" y="10"/>
                        </a:cubicBezTo>
                        <a:cubicBezTo>
                          <a:pt x="10" y="10"/>
                          <a:pt x="10" y="10"/>
                          <a:pt x="10" y="9"/>
                        </a:cubicBezTo>
                        <a:cubicBezTo>
                          <a:pt x="10" y="1"/>
                          <a:pt x="10" y="1"/>
                          <a:pt x="10" y="1"/>
                        </a:cubicBezTo>
                        <a:cubicBezTo>
                          <a:pt x="10" y="0"/>
                          <a:pt x="10" y="0"/>
                          <a:pt x="9" y="0"/>
                        </a:cubicBezTo>
                        <a:cubicBezTo>
                          <a:pt x="1" y="0"/>
                          <a:pt x="1" y="0"/>
                          <a:pt x="1" y="0"/>
                        </a:cubicBezTo>
                        <a:cubicBezTo>
                          <a:pt x="0" y="0"/>
                          <a:pt x="0" y="0"/>
                          <a:pt x="0" y="1"/>
                        </a:cubicBezTo>
                        <a:cubicBezTo>
                          <a:pt x="0" y="9"/>
                          <a:pt x="0" y="9"/>
                          <a:pt x="0" y="9"/>
                        </a:cubicBezTo>
                        <a:cubicBezTo>
                          <a:pt x="0" y="10"/>
                          <a:pt x="0" y="10"/>
                          <a:pt x="1" y="10"/>
                        </a:cubicBezTo>
                        <a:close/>
                        <a:moveTo>
                          <a:pt x="2" y="2"/>
                        </a:moveTo>
                        <a:cubicBezTo>
                          <a:pt x="8" y="2"/>
                          <a:pt x="8" y="2"/>
                          <a:pt x="8" y="2"/>
                        </a:cubicBezTo>
                        <a:cubicBezTo>
                          <a:pt x="8" y="8"/>
                          <a:pt x="8" y="8"/>
                          <a:pt x="8" y="8"/>
                        </a:cubicBezTo>
                        <a:cubicBezTo>
                          <a:pt x="2" y="8"/>
                          <a:pt x="2" y="8"/>
                          <a:pt x="2" y="8"/>
                        </a:cubicBezTo>
                        <a:lnTo>
                          <a:pt x="2"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59" name="Freeform 215"/>
                  <p:cNvSpPr>
                    <a:spLocks noEditPoints="1"/>
                  </p:cNvSpPr>
                  <p:nvPr/>
                </p:nvSpPr>
                <p:spPr bwMode="auto">
                  <a:xfrm>
                    <a:off x="17529559" y="11803008"/>
                    <a:ext cx="104775" cy="95250"/>
                  </a:xfrm>
                  <a:custGeom>
                    <a:avLst/>
                    <a:gdLst>
                      <a:gd name="T0" fmla="*/ 2 w 11"/>
                      <a:gd name="T1" fmla="*/ 10 h 10"/>
                      <a:gd name="T2" fmla="*/ 10 w 11"/>
                      <a:gd name="T3" fmla="*/ 10 h 10"/>
                      <a:gd name="T4" fmla="*/ 11 w 11"/>
                      <a:gd name="T5" fmla="*/ 9 h 10"/>
                      <a:gd name="T6" fmla="*/ 11 w 11"/>
                      <a:gd name="T7" fmla="*/ 1 h 10"/>
                      <a:gd name="T8" fmla="*/ 10 w 11"/>
                      <a:gd name="T9" fmla="*/ 0 h 10"/>
                      <a:gd name="T10" fmla="*/ 2 w 11"/>
                      <a:gd name="T11" fmla="*/ 0 h 10"/>
                      <a:gd name="T12" fmla="*/ 0 w 11"/>
                      <a:gd name="T13" fmla="*/ 1 h 10"/>
                      <a:gd name="T14" fmla="*/ 0 w 11"/>
                      <a:gd name="T15" fmla="*/ 9 h 10"/>
                      <a:gd name="T16" fmla="*/ 2 w 11"/>
                      <a:gd name="T17" fmla="*/ 10 h 10"/>
                      <a:gd name="T18" fmla="*/ 3 w 11"/>
                      <a:gd name="T19" fmla="*/ 2 h 10"/>
                      <a:gd name="T20" fmla="*/ 9 w 11"/>
                      <a:gd name="T21" fmla="*/ 2 h 10"/>
                      <a:gd name="T22" fmla="*/ 9 w 11"/>
                      <a:gd name="T23" fmla="*/ 8 h 10"/>
                      <a:gd name="T24" fmla="*/ 3 w 11"/>
                      <a:gd name="T25" fmla="*/ 8 h 10"/>
                      <a:gd name="T26" fmla="*/ 3 w 11"/>
                      <a:gd name="T27" fmla="*/ 2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 h="10">
                        <a:moveTo>
                          <a:pt x="2" y="10"/>
                        </a:moveTo>
                        <a:cubicBezTo>
                          <a:pt x="10" y="10"/>
                          <a:pt x="10" y="10"/>
                          <a:pt x="10" y="10"/>
                        </a:cubicBezTo>
                        <a:cubicBezTo>
                          <a:pt x="10" y="10"/>
                          <a:pt x="11" y="10"/>
                          <a:pt x="11" y="9"/>
                        </a:cubicBezTo>
                        <a:cubicBezTo>
                          <a:pt x="11" y="1"/>
                          <a:pt x="11" y="1"/>
                          <a:pt x="11" y="1"/>
                        </a:cubicBezTo>
                        <a:cubicBezTo>
                          <a:pt x="11" y="0"/>
                          <a:pt x="10" y="0"/>
                          <a:pt x="10" y="0"/>
                        </a:cubicBezTo>
                        <a:cubicBezTo>
                          <a:pt x="2" y="0"/>
                          <a:pt x="2" y="0"/>
                          <a:pt x="2" y="0"/>
                        </a:cubicBezTo>
                        <a:cubicBezTo>
                          <a:pt x="1" y="0"/>
                          <a:pt x="0" y="0"/>
                          <a:pt x="0" y="1"/>
                        </a:cubicBezTo>
                        <a:cubicBezTo>
                          <a:pt x="0" y="9"/>
                          <a:pt x="0" y="9"/>
                          <a:pt x="0" y="9"/>
                        </a:cubicBezTo>
                        <a:cubicBezTo>
                          <a:pt x="0" y="10"/>
                          <a:pt x="1" y="10"/>
                          <a:pt x="2" y="10"/>
                        </a:cubicBezTo>
                        <a:close/>
                        <a:moveTo>
                          <a:pt x="3" y="2"/>
                        </a:moveTo>
                        <a:cubicBezTo>
                          <a:pt x="9" y="2"/>
                          <a:pt x="9" y="2"/>
                          <a:pt x="9" y="2"/>
                        </a:cubicBezTo>
                        <a:cubicBezTo>
                          <a:pt x="9" y="8"/>
                          <a:pt x="9" y="8"/>
                          <a:pt x="9" y="8"/>
                        </a:cubicBezTo>
                        <a:cubicBezTo>
                          <a:pt x="3" y="8"/>
                          <a:pt x="3" y="8"/>
                          <a:pt x="3" y="8"/>
                        </a:cubicBezTo>
                        <a:lnTo>
                          <a:pt x="3"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grpSp>
        </p:grpSp>
        <p:grpSp>
          <p:nvGrpSpPr>
            <p:cNvPr id="4" name="Group 3"/>
            <p:cNvGrpSpPr/>
            <p:nvPr/>
          </p:nvGrpSpPr>
          <p:grpSpPr>
            <a:xfrm>
              <a:off x="1493837" y="6606131"/>
              <a:ext cx="3077428" cy="3200854"/>
              <a:chOff x="2763706" y="3049079"/>
              <a:chExt cx="3077428" cy="3200854"/>
            </a:xfrm>
          </p:grpSpPr>
          <p:pic>
            <p:nvPicPr>
              <p:cNvPr id="35" name="Picture 3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63706" y="3049079"/>
                <a:ext cx="3077428" cy="3200854"/>
              </a:xfrm>
              <a:prstGeom prst="rect">
                <a:avLst/>
              </a:prstGeom>
            </p:spPr>
          </p:pic>
          <p:grpSp>
            <p:nvGrpSpPr>
              <p:cNvPr id="60" name="Group 59"/>
              <p:cNvGrpSpPr/>
              <p:nvPr/>
            </p:nvGrpSpPr>
            <p:grpSpPr>
              <a:xfrm>
                <a:off x="3286010" y="3560395"/>
                <a:ext cx="1926581" cy="1927084"/>
                <a:chOff x="-1045519" y="12169916"/>
                <a:chExt cx="1278870" cy="1279204"/>
              </a:xfrm>
            </p:grpSpPr>
            <p:sp>
              <p:nvSpPr>
                <p:cNvPr id="61" name="Rectangle 139"/>
                <p:cNvSpPr/>
                <p:nvPr/>
              </p:nvSpPr>
              <p:spPr>
                <a:xfrm>
                  <a:off x="-1045519" y="12169916"/>
                  <a:ext cx="1278870" cy="12792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p>
              </p:txBody>
            </p:sp>
            <p:sp>
              <p:nvSpPr>
                <p:cNvPr id="62" name="Freeform 102"/>
                <p:cNvSpPr>
                  <a:spLocks noEditPoints="1"/>
                </p:cNvSpPr>
                <p:nvPr/>
              </p:nvSpPr>
              <p:spPr bwMode="auto">
                <a:xfrm>
                  <a:off x="-703161" y="12494644"/>
                  <a:ext cx="628184" cy="581305"/>
                </a:xfrm>
                <a:custGeom>
                  <a:avLst/>
                  <a:gdLst>
                    <a:gd name="T0" fmla="*/ 59 w 67"/>
                    <a:gd name="T1" fmla="*/ 44 h 62"/>
                    <a:gd name="T2" fmla="*/ 59 w 67"/>
                    <a:gd name="T3" fmla="*/ 35 h 62"/>
                    <a:gd name="T4" fmla="*/ 58 w 67"/>
                    <a:gd name="T5" fmla="*/ 33 h 62"/>
                    <a:gd name="T6" fmla="*/ 53 w 67"/>
                    <a:gd name="T7" fmla="*/ 33 h 62"/>
                    <a:gd name="T8" fmla="*/ 50 w 67"/>
                    <a:gd name="T9" fmla="*/ 33 h 62"/>
                    <a:gd name="T10" fmla="*/ 35 w 67"/>
                    <a:gd name="T11" fmla="*/ 33 h 62"/>
                    <a:gd name="T12" fmla="*/ 35 w 67"/>
                    <a:gd name="T13" fmla="*/ 19 h 62"/>
                    <a:gd name="T14" fmla="*/ 43 w 67"/>
                    <a:gd name="T15" fmla="*/ 10 h 62"/>
                    <a:gd name="T16" fmla="*/ 34 w 67"/>
                    <a:gd name="T17" fmla="*/ 0 h 62"/>
                    <a:gd name="T18" fmla="*/ 24 w 67"/>
                    <a:gd name="T19" fmla="*/ 10 h 62"/>
                    <a:gd name="T20" fmla="*/ 32 w 67"/>
                    <a:gd name="T21" fmla="*/ 19 h 62"/>
                    <a:gd name="T22" fmla="*/ 32 w 67"/>
                    <a:gd name="T23" fmla="*/ 33 h 62"/>
                    <a:gd name="T24" fmla="*/ 10 w 67"/>
                    <a:gd name="T25" fmla="*/ 33 h 62"/>
                    <a:gd name="T26" fmla="*/ 8 w 67"/>
                    <a:gd name="T27" fmla="*/ 35 h 62"/>
                    <a:gd name="T28" fmla="*/ 8 w 67"/>
                    <a:gd name="T29" fmla="*/ 44 h 62"/>
                    <a:gd name="T30" fmla="*/ 0 w 67"/>
                    <a:gd name="T31" fmla="*/ 53 h 62"/>
                    <a:gd name="T32" fmla="*/ 10 w 67"/>
                    <a:gd name="T33" fmla="*/ 62 h 62"/>
                    <a:gd name="T34" fmla="*/ 19 w 67"/>
                    <a:gd name="T35" fmla="*/ 53 h 62"/>
                    <a:gd name="T36" fmla="*/ 11 w 67"/>
                    <a:gd name="T37" fmla="*/ 44 h 62"/>
                    <a:gd name="T38" fmla="*/ 11 w 67"/>
                    <a:gd name="T39" fmla="*/ 36 h 62"/>
                    <a:gd name="T40" fmla="*/ 32 w 67"/>
                    <a:gd name="T41" fmla="*/ 36 h 62"/>
                    <a:gd name="T42" fmla="*/ 32 w 67"/>
                    <a:gd name="T43" fmla="*/ 44 h 62"/>
                    <a:gd name="T44" fmla="*/ 24 w 67"/>
                    <a:gd name="T45" fmla="*/ 53 h 62"/>
                    <a:gd name="T46" fmla="*/ 34 w 67"/>
                    <a:gd name="T47" fmla="*/ 62 h 62"/>
                    <a:gd name="T48" fmla="*/ 43 w 67"/>
                    <a:gd name="T49" fmla="*/ 53 h 62"/>
                    <a:gd name="T50" fmla="*/ 35 w 67"/>
                    <a:gd name="T51" fmla="*/ 44 h 62"/>
                    <a:gd name="T52" fmla="*/ 35 w 67"/>
                    <a:gd name="T53" fmla="*/ 36 h 62"/>
                    <a:gd name="T54" fmla="*/ 50 w 67"/>
                    <a:gd name="T55" fmla="*/ 36 h 62"/>
                    <a:gd name="T56" fmla="*/ 53 w 67"/>
                    <a:gd name="T57" fmla="*/ 36 h 62"/>
                    <a:gd name="T58" fmla="*/ 56 w 67"/>
                    <a:gd name="T59" fmla="*/ 36 h 62"/>
                    <a:gd name="T60" fmla="*/ 56 w 67"/>
                    <a:gd name="T61" fmla="*/ 44 h 62"/>
                    <a:gd name="T62" fmla="*/ 48 w 67"/>
                    <a:gd name="T63" fmla="*/ 53 h 62"/>
                    <a:gd name="T64" fmla="*/ 58 w 67"/>
                    <a:gd name="T65" fmla="*/ 62 h 62"/>
                    <a:gd name="T66" fmla="*/ 67 w 67"/>
                    <a:gd name="T67" fmla="*/ 53 h 62"/>
                    <a:gd name="T68" fmla="*/ 59 w 67"/>
                    <a:gd name="T69" fmla="*/ 44 h 62"/>
                    <a:gd name="T70" fmla="*/ 28 w 67"/>
                    <a:gd name="T71" fmla="*/ 10 h 62"/>
                    <a:gd name="T72" fmla="*/ 34 w 67"/>
                    <a:gd name="T73" fmla="*/ 4 h 62"/>
                    <a:gd name="T74" fmla="*/ 39 w 67"/>
                    <a:gd name="T75" fmla="*/ 10 h 62"/>
                    <a:gd name="T76" fmla="*/ 34 w 67"/>
                    <a:gd name="T77" fmla="*/ 15 h 62"/>
                    <a:gd name="T78" fmla="*/ 28 w 67"/>
                    <a:gd name="T79" fmla="*/ 10 h 62"/>
                    <a:gd name="T80" fmla="*/ 15 w 67"/>
                    <a:gd name="T81" fmla="*/ 53 h 62"/>
                    <a:gd name="T82" fmla="*/ 10 w 67"/>
                    <a:gd name="T83" fmla="*/ 58 h 62"/>
                    <a:gd name="T84" fmla="*/ 4 w 67"/>
                    <a:gd name="T85" fmla="*/ 53 h 62"/>
                    <a:gd name="T86" fmla="*/ 10 w 67"/>
                    <a:gd name="T87" fmla="*/ 47 h 62"/>
                    <a:gd name="T88" fmla="*/ 15 w 67"/>
                    <a:gd name="T89" fmla="*/ 53 h 62"/>
                    <a:gd name="T90" fmla="*/ 39 w 67"/>
                    <a:gd name="T91" fmla="*/ 53 h 62"/>
                    <a:gd name="T92" fmla="*/ 34 w 67"/>
                    <a:gd name="T93" fmla="*/ 58 h 62"/>
                    <a:gd name="T94" fmla="*/ 28 w 67"/>
                    <a:gd name="T95" fmla="*/ 53 h 62"/>
                    <a:gd name="T96" fmla="*/ 34 w 67"/>
                    <a:gd name="T97" fmla="*/ 47 h 62"/>
                    <a:gd name="T98" fmla="*/ 39 w 67"/>
                    <a:gd name="T99" fmla="*/ 53 h 62"/>
                    <a:gd name="T100" fmla="*/ 58 w 67"/>
                    <a:gd name="T101" fmla="*/ 58 h 62"/>
                    <a:gd name="T102" fmla="*/ 52 w 67"/>
                    <a:gd name="T103" fmla="*/ 53 h 62"/>
                    <a:gd name="T104" fmla="*/ 58 w 67"/>
                    <a:gd name="T105" fmla="*/ 47 h 62"/>
                    <a:gd name="T106" fmla="*/ 63 w 67"/>
                    <a:gd name="T107" fmla="*/ 53 h 62"/>
                    <a:gd name="T108" fmla="*/ 58 w 67"/>
                    <a:gd name="T109" fmla="*/ 5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7" h="62">
                      <a:moveTo>
                        <a:pt x="59" y="44"/>
                      </a:moveTo>
                      <a:cubicBezTo>
                        <a:pt x="59" y="35"/>
                        <a:pt x="59" y="35"/>
                        <a:pt x="59" y="35"/>
                      </a:cubicBezTo>
                      <a:cubicBezTo>
                        <a:pt x="59" y="34"/>
                        <a:pt x="59" y="33"/>
                        <a:pt x="58" y="33"/>
                      </a:cubicBezTo>
                      <a:cubicBezTo>
                        <a:pt x="53" y="33"/>
                        <a:pt x="53" y="33"/>
                        <a:pt x="53" y="33"/>
                      </a:cubicBezTo>
                      <a:cubicBezTo>
                        <a:pt x="50" y="33"/>
                        <a:pt x="50" y="33"/>
                        <a:pt x="50" y="33"/>
                      </a:cubicBezTo>
                      <a:cubicBezTo>
                        <a:pt x="35" y="33"/>
                        <a:pt x="35" y="33"/>
                        <a:pt x="35" y="33"/>
                      </a:cubicBezTo>
                      <a:cubicBezTo>
                        <a:pt x="35" y="19"/>
                        <a:pt x="35" y="19"/>
                        <a:pt x="35" y="19"/>
                      </a:cubicBezTo>
                      <a:cubicBezTo>
                        <a:pt x="40" y="18"/>
                        <a:pt x="43" y="14"/>
                        <a:pt x="43" y="10"/>
                      </a:cubicBezTo>
                      <a:cubicBezTo>
                        <a:pt x="43" y="4"/>
                        <a:pt x="39" y="0"/>
                        <a:pt x="34" y="0"/>
                      </a:cubicBezTo>
                      <a:cubicBezTo>
                        <a:pt x="29" y="0"/>
                        <a:pt x="24" y="4"/>
                        <a:pt x="24" y="10"/>
                      </a:cubicBezTo>
                      <a:cubicBezTo>
                        <a:pt x="24" y="14"/>
                        <a:pt x="28" y="18"/>
                        <a:pt x="32" y="19"/>
                      </a:cubicBezTo>
                      <a:cubicBezTo>
                        <a:pt x="32" y="33"/>
                        <a:pt x="32" y="33"/>
                        <a:pt x="32" y="33"/>
                      </a:cubicBezTo>
                      <a:cubicBezTo>
                        <a:pt x="10" y="33"/>
                        <a:pt x="10" y="33"/>
                        <a:pt x="10" y="33"/>
                      </a:cubicBezTo>
                      <a:cubicBezTo>
                        <a:pt x="9" y="33"/>
                        <a:pt x="8" y="34"/>
                        <a:pt x="8" y="35"/>
                      </a:cubicBezTo>
                      <a:cubicBezTo>
                        <a:pt x="8" y="44"/>
                        <a:pt x="8" y="44"/>
                        <a:pt x="8" y="44"/>
                      </a:cubicBezTo>
                      <a:cubicBezTo>
                        <a:pt x="4" y="44"/>
                        <a:pt x="0" y="48"/>
                        <a:pt x="0" y="53"/>
                      </a:cubicBezTo>
                      <a:cubicBezTo>
                        <a:pt x="0" y="58"/>
                        <a:pt x="4" y="62"/>
                        <a:pt x="10" y="62"/>
                      </a:cubicBezTo>
                      <a:cubicBezTo>
                        <a:pt x="15" y="62"/>
                        <a:pt x="19" y="58"/>
                        <a:pt x="19" y="53"/>
                      </a:cubicBezTo>
                      <a:cubicBezTo>
                        <a:pt x="19" y="48"/>
                        <a:pt x="16" y="44"/>
                        <a:pt x="11" y="44"/>
                      </a:cubicBezTo>
                      <a:cubicBezTo>
                        <a:pt x="11" y="36"/>
                        <a:pt x="11" y="36"/>
                        <a:pt x="11" y="36"/>
                      </a:cubicBezTo>
                      <a:cubicBezTo>
                        <a:pt x="32" y="36"/>
                        <a:pt x="32" y="36"/>
                        <a:pt x="32" y="36"/>
                      </a:cubicBezTo>
                      <a:cubicBezTo>
                        <a:pt x="32" y="44"/>
                        <a:pt x="32" y="44"/>
                        <a:pt x="32" y="44"/>
                      </a:cubicBezTo>
                      <a:cubicBezTo>
                        <a:pt x="28" y="44"/>
                        <a:pt x="24" y="48"/>
                        <a:pt x="24" y="53"/>
                      </a:cubicBezTo>
                      <a:cubicBezTo>
                        <a:pt x="24" y="58"/>
                        <a:pt x="29" y="62"/>
                        <a:pt x="34" y="62"/>
                      </a:cubicBezTo>
                      <a:cubicBezTo>
                        <a:pt x="39" y="62"/>
                        <a:pt x="43" y="58"/>
                        <a:pt x="43" y="53"/>
                      </a:cubicBezTo>
                      <a:cubicBezTo>
                        <a:pt x="43" y="48"/>
                        <a:pt x="40" y="44"/>
                        <a:pt x="35" y="44"/>
                      </a:cubicBezTo>
                      <a:cubicBezTo>
                        <a:pt x="35" y="36"/>
                        <a:pt x="35" y="36"/>
                        <a:pt x="35" y="36"/>
                      </a:cubicBezTo>
                      <a:cubicBezTo>
                        <a:pt x="50" y="36"/>
                        <a:pt x="50" y="36"/>
                        <a:pt x="50" y="36"/>
                      </a:cubicBezTo>
                      <a:cubicBezTo>
                        <a:pt x="53" y="36"/>
                        <a:pt x="53" y="36"/>
                        <a:pt x="53" y="36"/>
                      </a:cubicBezTo>
                      <a:cubicBezTo>
                        <a:pt x="56" y="36"/>
                        <a:pt x="56" y="36"/>
                        <a:pt x="56" y="36"/>
                      </a:cubicBezTo>
                      <a:cubicBezTo>
                        <a:pt x="56" y="44"/>
                        <a:pt x="56" y="44"/>
                        <a:pt x="56" y="44"/>
                      </a:cubicBezTo>
                      <a:cubicBezTo>
                        <a:pt x="52" y="44"/>
                        <a:pt x="48" y="48"/>
                        <a:pt x="48" y="53"/>
                      </a:cubicBezTo>
                      <a:cubicBezTo>
                        <a:pt x="48" y="58"/>
                        <a:pt x="53" y="62"/>
                        <a:pt x="58" y="62"/>
                      </a:cubicBezTo>
                      <a:cubicBezTo>
                        <a:pt x="63" y="62"/>
                        <a:pt x="67" y="58"/>
                        <a:pt x="67" y="53"/>
                      </a:cubicBezTo>
                      <a:cubicBezTo>
                        <a:pt x="67" y="48"/>
                        <a:pt x="64" y="44"/>
                        <a:pt x="59" y="44"/>
                      </a:cubicBezTo>
                      <a:close/>
                      <a:moveTo>
                        <a:pt x="28" y="10"/>
                      </a:moveTo>
                      <a:cubicBezTo>
                        <a:pt x="28" y="6"/>
                        <a:pt x="31" y="4"/>
                        <a:pt x="34" y="4"/>
                      </a:cubicBezTo>
                      <a:cubicBezTo>
                        <a:pt x="37" y="4"/>
                        <a:pt x="39" y="6"/>
                        <a:pt x="39" y="10"/>
                      </a:cubicBezTo>
                      <a:cubicBezTo>
                        <a:pt x="39" y="13"/>
                        <a:pt x="37" y="15"/>
                        <a:pt x="34" y="15"/>
                      </a:cubicBezTo>
                      <a:cubicBezTo>
                        <a:pt x="31" y="15"/>
                        <a:pt x="28" y="13"/>
                        <a:pt x="28" y="10"/>
                      </a:cubicBezTo>
                      <a:close/>
                      <a:moveTo>
                        <a:pt x="15" y="53"/>
                      </a:moveTo>
                      <a:cubicBezTo>
                        <a:pt x="15" y="56"/>
                        <a:pt x="13" y="58"/>
                        <a:pt x="10" y="58"/>
                      </a:cubicBezTo>
                      <a:cubicBezTo>
                        <a:pt x="6" y="58"/>
                        <a:pt x="4" y="56"/>
                        <a:pt x="4" y="53"/>
                      </a:cubicBezTo>
                      <a:cubicBezTo>
                        <a:pt x="4" y="50"/>
                        <a:pt x="6" y="47"/>
                        <a:pt x="10" y="47"/>
                      </a:cubicBezTo>
                      <a:cubicBezTo>
                        <a:pt x="13" y="47"/>
                        <a:pt x="15" y="50"/>
                        <a:pt x="15" y="53"/>
                      </a:cubicBezTo>
                      <a:close/>
                      <a:moveTo>
                        <a:pt x="39" y="53"/>
                      </a:moveTo>
                      <a:cubicBezTo>
                        <a:pt x="39" y="56"/>
                        <a:pt x="37" y="58"/>
                        <a:pt x="34" y="58"/>
                      </a:cubicBezTo>
                      <a:cubicBezTo>
                        <a:pt x="31" y="58"/>
                        <a:pt x="28" y="56"/>
                        <a:pt x="28" y="53"/>
                      </a:cubicBezTo>
                      <a:cubicBezTo>
                        <a:pt x="28" y="50"/>
                        <a:pt x="31" y="47"/>
                        <a:pt x="34" y="47"/>
                      </a:cubicBezTo>
                      <a:cubicBezTo>
                        <a:pt x="37" y="47"/>
                        <a:pt x="39" y="50"/>
                        <a:pt x="39" y="53"/>
                      </a:cubicBezTo>
                      <a:close/>
                      <a:moveTo>
                        <a:pt x="58" y="58"/>
                      </a:moveTo>
                      <a:cubicBezTo>
                        <a:pt x="55" y="58"/>
                        <a:pt x="52" y="56"/>
                        <a:pt x="52" y="53"/>
                      </a:cubicBezTo>
                      <a:cubicBezTo>
                        <a:pt x="52" y="50"/>
                        <a:pt x="55" y="47"/>
                        <a:pt x="58" y="47"/>
                      </a:cubicBezTo>
                      <a:cubicBezTo>
                        <a:pt x="61" y="47"/>
                        <a:pt x="63" y="50"/>
                        <a:pt x="63" y="53"/>
                      </a:cubicBezTo>
                      <a:cubicBezTo>
                        <a:pt x="63" y="56"/>
                        <a:pt x="61" y="58"/>
                        <a:pt x="58" y="58"/>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h-TH"/>
                </a:p>
              </p:txBody>
            </p:sp>
          </p:grpSp>
        </p:grpSp>
        <p:grpSp>
          <p:nvGrpSpPr>
            <p:cNvPr id="3" name="Group 2"/>
            <p:cNvGrpSpPr/>
            <p:nvPr/>
          </p:nvGrpSpPr>
          <p:grpSpPr>
            <a:xfrm>
              <a:off x="1516240" y="3657600"/>
              <a:ext cx="3077428" cy="3200854"/>
              <a:chOff x="1007209" y="685800"/>
              <a:chExt cx="3077428" cy="3200854"/>
            </a:xfrm>
          </p:grpSpPr>
          <p:pic>
            <p:nvPicPr>
              <p:cNvPr id="34" name="Picture 3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7209" y="685800"/>
                <a:ext cx="3077428" cy="3200854"/>
              </a:xfrm>
              <a:prstGeom prst="rect">
                <a:avLst/>
              </a:prstGeom>
            </p:spPr>
          </p:pic>
          <p:grpSp>
            <p:nvGrpSpPr>
              <p:cNvPr id="63" name="Group 62"/>
              <p:cNvGrpSpPr/>
              <p:nvPr/>
            </p:nvGrpSpPr>
            <p:grpSpPr>
              <a:xfrm>
                <a:off x="1510448" y="1219654"/>
                <a:ext cx="1926581" cy="1927084"/>
                <a:chOff x="-992678" y="10238829"/>
                <a:chExt cx="1278870" cy="1279204"/>
              </a:xfrm>
            </p:grpSpPr>
            <p:sp>
              <p:nvSpPr>
                <p:cNvPr id="64" name="Rectangle 139"/>
                <p:cNvSpPr/>
                <p:nvPr/>
              </p:nvSpPr>
              <p:spPr>
                <a:xfrm>
                  <a:off x="-992678" y="10238829"/>
                  <a:ext cx="1278870" cy="12792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p>
              </p:txBody>
            </p:sp>
            <p:sp>
              <p:nvSpPr>
                <p:cNvPr id="65" name="Freeform 191"/>
                <p:cNvSpPr>
                  <a:spLocks noEditPoints="1"/>
                </p:cNvSpPr>
                <p:nvPr/>
              </p:nvSpPr>
              <p:spPr bwMode="auto">
                <a:xfrm>
                  <a:off x="-611884" y="10623965"/>
                  <a:ext cx="534425" cy="581304"/>
                </a:xfrm>
                <a:custGeom>
                  <a:avLst/>
                  <a:gdLst>
                    <a:gd name="T0" fmla="*/ 34 w 57"/>
                    <a:gd name="T1" fmla="*/ 0 h 62"/>
                    <a:gd name="T2" fmla="*/ 32 w 57"/>
                    <a:gd name="T3" fmla="*/ 10 h 62"/>
                    <a:gd name="T4" fmla="*/ 30 w 57"/>
                    <a:gd name="T5" fmla="*/ 25 h 62"/>
                    <a:gd name="T6" fmla="*/ 28 w 57"/>
                    <a:gd name="T7" fmla="*/ 25 h 62"/>
                    <a:gd name="T8" fmla="*/ 24 w 57"/>
                    <a:gd name="T9" fmla="*/ 25 h 62"/>
                    <a:gd name="T10" fmla="*/ 24 w 57"/>
                    <a:gd name="T11" fmla="*/ 2 h 62"/>
                    <a:gd name="T12" fmla="*/ 1 w 57"/>
                    <a:gd name="T13" fmla="*/ 0 h 62"/>
                    <a:gd name="T14" fmla="*/ 0 w 57"/>
                    <a:gd name="T15" fmla="*/ 10 h 62"/>
                    <a:gd name="T16" fmla="*/ 0 w 57"/>
                    <a:gd name="T17" fmla="*/ 28 h 62"/>
                    <a:gd name="T18" fmla="*/ 8 w 57"/>
                    <a:gd name="T19" fmla="*/ 60 h 62"/>
                    <a:gd name="T20" fmla="*/ 27 w 57"/>
                    <a:gd name="T21" fmla="*/ 62 h 62"/>
                    <a:gd name="T22" fmla="*/ 30 w 57"/>
                    <a:gd name="T23" fmla="*/ 62 h 62"/>
                    <a:gd name="T24" fmla="*/ 48 w 57"/>
                    <a:gd name="T25" fmla="*/ 60 h 62"/>
                    <a:gd name="T26" fmla="*/ 56 w 57"/>
                    <a:gd name="T27" fmla="*/ 28 h 62"/>
                    <a:gd name="T28" fmla="*/ 57 w 57"/>
                    <a:gd name="T29" fmla="*/ 10 h 62"/>
                    <a:gd name="T30" fmla="*/ 55 w 57"/>
                    <a:gd name="T31" fmla="*/ 0 h 62"/>
                    <a:gd name="T32" fmla="*/ 21 w 57"/>
                    <a:gd name="T33" fmla="*/ 4 h 62"/>
                    <a:gd name="T34" fmla="*/ 3 w 57"/>
                    <a:gd name="T35" fmla="*/ 9 h 62"/>
                    <a:gd name="T36" fmla="*/ 10 w 57"/>
                    <a:gd name="T37" fmla="*/ 48 h 62"/>
                    <a:gd name="T38" fmla="*/ 3 w 57"/>
                    <a:gd name="T39" fmla="*/ 12 h 62"/>
                    <a:gd name="T40" fmla="*/ 10 w 57"/>
                    <a:gd name="T41" fmla="*/ 48 h 62"/>
                    <a:gd name="T42" fmla="*/ 12 w 57"/>
                    <a:gd name="T43" fmla="*/ 59 h 62"/>
                    <a:gd name="T44" fmla="*/ 25 w 57"/>
                    <a:gd name="T45" fmla="*/ 54 h 62"/>
                    <a:gd name="T46" fmla="*/ 25 w 57"/>
                    <a:gd name="T47" fmla="*/ 43 h 62"/>
                    <a:gd name="T48" fmla="*/ 13 w 57"/>
                    <a:gd name="T49" fmla="*/ 50 h 62"/>
                    <a:gd name="T50" fmla="*/ 21 w 57"/>
                    <a:gd name="T51" fmla="*/ 12 h 62"/>
                    <a:gd name="T52" fmla="*/ 22 w 57"/>
                    <a:gd name="T53" fmla="*/ 29 h 62"/>
                    <a:gd name="T54" fmla="*/ 25 w 57"/>
                    <a:gd name="T55" fmla="*/ 36 h 62"/>
                    <a:gd name="T56" fmla="*/ 31 w 57"/>
                    <a:gd name="T57" fmla="*/ 29 h 62"/>
                    <a:gd name="T58" fmla="*/ 36 w 57"/>
                    <a:gd name="T59" fmla="*/ 27 h 62"/>
                    <a:gd name="T60" fmla="*/ 43 w 57"/>
                    <a:gd name="T61" fmla="*/ 12 h 62"/>
                    <a:gd name="T62" fmla="*/ 31 w 57"/>
                    <a:gd name="T63" fmla="*/ 50 h 62"/>
                    <a:gd name="T64" fmla="*/ 25 w 57"/>
                    <a:gd name="T65" fmla="*/ 43 h 62"/>
                    <a:gd name="T66" fmla="*/ 31 w 57"/>
                    <a:gd name="T67" fmla="*/ 59 h 62"/>
                    <a:gd name="T68" fmla="*/ 45 w 57"/>
                    <a:gd name="T69" fmla="*/ 54 h 62"/>
                    <a:gd name="T70" fmla="*/ 53 w 57"/>
                    <a:gd name="T71" fmla="*/ 27 h 62"/>
                    <a:gd name="T72" fmla="*/ 46 w 57"/>
                    <a:gd name="T73" fmla="*/ 12 h 62"/>
                    <a:gd name="T74" fmla="*/ 53 w 57"/>
                    <a:gd name="T75" fmla="*/ 27 h 62"/>
                    <a:gd name="T76" fmla="*/ 36 w 57"/>
                    <a:gd name="T77" fmla="*/ 9 h 62"/>
                    <a:gd name="T78" fmla="*/ 53 w 57"/>
                    <a:gd name="T79" fmla="*/ 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7" h="62">
                      <a:moveTo>
                        <a:pt x="55" y="0"/>
                      </a:moveTo>
                      <a:cubicBezTo>
                        <a:pt x="34" y="0"/>
                        <a:pt x="34" y="0"/>
                        <a:pt x="34" y="0"/>
                      </a:cubicBezTo>
                      <a:cubicBezTo>
                        <a:pt x="33" y="0"/>
                        <a:pt x="32" y="1"/>
                        <a:pt x="32" y="2"/>
                      </a:cubicBezTo>
                      <a:cubicBezTo>
                        <a:pt x="32" y="10"/>
                        <a:pt x="32" y="10"/>
                        <a:pt x="32" y="10"/>
                      </a:cubicBezTo>
                      <a:cubicBezTo>
                        <a:pt x="32" y="25"/>
                        <a:pt x="32" y="25"/>
                        <a:pt x="32" y="25"/>
                      </a:cubicBezTo>
                      <a:cubicBezTo>
                        <a:pt x="30" y="25"/>
                        <a:pt x="30" y="25"/>
                        <a:pt x="30" y="25"/>
                      </a:cubicBezTo>
                      <a:cubicBezTo>
                        <a:pt x="28" y="25"/>
                        <a:pt x="28" y="25"/>
                        <a:pt x="28" y="25"/>
                      </a:cubicBezTo>
                      <a:cubicBezTo>
                        <a:pt x="28" y="25"/>
                        <a:pt x="28" y="25"/>
                        <a:pt x="28" y="25"/>
                      </a:cubicBezTo>
                      <a:cubicBezTo>
                        <a:pt x="27" y="25"/>
                        <a:pt x="27" y="25"/>
                        <a:pt x="27" y="25"/>
                      </a:cubicBezTo>
                      <a:cubicBezTo>
                        <a:pt x="24" y="25"/>
                        <a:pt x="24" y="25"/>
                        <a:pt x="24" y="25"/>
                      </a:cubicBezTo>
                      <a:cubicBezTo>
                        <a:pt x="24" y="10"/>
                        <a:pt x="24" y="10"/>
                        <a:pt x="24" y="10"/>
                      </a:cubicBezTo>
                      <a:cubicBezTo>
                        <a:pt x="24" y="2"/>
                        <a:pt x="24" y="2"/>
                        <a:pt x="24" y="2"/>
                      </a:cubicBezTo>
                      <a:cubicBezTo>
                        <a:pt x="24" y="1"/>
                        <a:pt x="23" y="0"/>
                        <a:pt x="22" y="0"/>
                      </a:cubicBezTo>
                      <a:cubicBezTo>
                        <a:pt x="1" y="0"/>
                        <a:pt x="1" y="0"/>
                        <a:pt x="1" y="0"/>
                      </a:cubicBezTo>
                      <a:cubicBezTo>
                        <a:pt x="1" y="0"/>
                        <a:pt x="0" y="1"/>
                        <a:pt x="0" y="2"/>
                      </a:cubicBezTo>
                      <a:cubicBezTo>
                        <a:pt x="0" y="10"/>
                        <a:pt x="0" y="10"/>
                        <a:pt x="0" y="10"/>
                      </a:cubicBezTo>
                      <a:cubicBezTo>
                        <a:pt x="0" y="27"/>
                        <a:pt x="0" y="27"/>
                        <a:pt x="0" y="27"/>
                      </a:cubicBezTo>
                      <a:cubicBezTo>
                        <a:pt x="0" y="27"/>
                        <a:pt x="0" y="27"/>
                        <a:pt x="0" y="28"/>
                      </a:cubicBezTo>
                      <a:cubicBezTo>
                        <a:pt x="8" y="52"/>
                        <a:pt x="8" y="52"/>
                        <a:pt x="8" y="52"/>
                      </a:cubicBezTo>
                      <a:cubicBezTo>
                        <a:pt x="8" y="60"/>
                        <a:pt x="8" y="60"/>
                        <a:pt x="8" y="60"/>
                      </a:cubicBezTo>
                      <a:cubicBezTo>
                        <a:pt x="8" y="61"/>
                        <a:pt x="9" y="62"/>
                        <a:pt x="10" y="62"/>
                      </a:cubicBezTo>
                      <a:cubicBezTo>
                        <a:pt x="27" y="62"/>
                        <a:pt x="27" y="62"/>
                        <a:pt x="27" y="62"/>
                      </a:cubicBezTo>
                      <a:cubicBezTo>
                        <a:pt x="27" y="62"/>
                        <a:pt x="28" y="62"/>
                        <a:pt x="28" y="61"/>
                      </a:cubicBezTo>
                      <a:cubicBezTo>
                        <a:pt x="28" y="62"/>
                        <a:pt x="29" y="62"/>
                        <a:pt x="30" y="62"/>
                      </a:cubicBezTo>
                      <a:cubicBezTo>
                        <a:pt x="46" y="62"/>
                        <a:pt x="46" y="62"/>
                        <a:pt x="46" y="62"/>
                      </a:cubicBezTo>
                      <a:cubicBezTo>
                        <a:pt x="47" y="62"/>
                        <a:pt x="48" y="61"/>
                        <a:pt x="48" y="60"/>
                      </a:cubicBezTo>
                      <a:cubicBezTo>
                        <a:pt x="48" y="52"/>
                        <a:pt x="48" y="52"/>
                        <a:pt x="48" y="52"/>
                      </a:cubicBezTo>
                      <a:cubicBezTo>
                        <a:pt x="56" y="28"/>
                        <a:pt x="56" y="28"/>
                        <a:pt x="56" y="28"/>
                      </a:cubicBezTo>
                      <a:cubicBezTo>
                        <a:pt x="56" y="27"/>
                        <a:pt x="57" y="27"/>
                        <a:pt x="57" y="27"/>
                      </a:cubicBezTo>
                      <a:cubicBezTo>
                        <a:pt x="57" y="10"/>
                        <a:pt x="57" y="10"/>
                        <a:pt x="57" y="10"/>
                      </a:cubicBezTo>
                      <a:cubicBezTo>
                        <a:pt x="57" y="2"/>
                        <a:pt x="57" y="2"/>
                        <a:pt x="57" y="2"/>
                      </a:cubicBezTo>
                      <a:cubicBezTo>
                        <a:pt x="57" y="1"/>
                        <a:pt x="56" y="0"/>
                        <a:pt x="55" y="0"/>
                      </a:cubicBezTo>
                      <a:close/>
                      <a:moveTo>
                        <a:pt x="3" y="4"/>
                      </a:moveTo>
                      <a:cubicBezTo>
                        <a:pt x="21" y="4"/>
                        <a:pt x="21" y="4"/>
                        <a:pt x="21" y="4"/>
                      </a:cubicBezTo>
                      <a:cubicBezTo>
                        <a:pt x="21" y="9"/>
                        <a:pt x="21" y="9"/>
                        <a:pt x="21" y="9"/>
                      </a:cubicBezTo>
                      <a:cubicBezTo>
                        <a:pt x="3" y="9"/>
                        <a:pt x="3" y="9"/>
                        <a:pt x="3" y="9"/>
                      </a:cubicBezTo>
                      <a:lnTo>
                        <a:pt x="3" y="4"/>
                      </a:lnTo>
                      <a:close/>
                      <a:moveTo>
                        <a:pt x="10" y="48"/>
                      </a:moveTo>
                      <a:cubicBezTo>
                        <a:pt x="3" y="27"/>
                        <a:pt x="3" y="27"/>
                        <a:pt x="3" y="27"/>
                      </a:cubicBezTo>
                      <a:cubicBezTo>
                        <a:pt x="3" y="12"/>
                        <a:pt x="3" y="12"/>
                        <a:pt x="3" y="12"/>
                      </a:cubicBezTo>
                      <a:cubicBezTo>
                        <a:pt x="10" y="12"/>
                        <a:pt x="10" y="12"/>
                        <a:pt x="10" y="12"/>
                      </a:cubicBezTo>
                      <a:lnTo>
                        <a:pt x="10" y="48"/>
                      </a:lnTo>
                      <a:close/>
                      <a:moveTo>
                        <a:pt x="25" y="59"/>
                      </a:moveTo>
                      <a:cubicBezTo>
                        <a:pt x="12" y="59"/>
                        <a:pt x="12" y="59"/>
                        <a:pt x="12" y="59"/>
                      </a:cubicBezTo>
                      <a:cubicBezTo>
                        <a:pt x="12" y="54"/>
                        <a:pt x="12" y="54"/>
                        <a:pt x="12" y="54"/>
                      </a:cubicBezTo>
                      <a:cubicBezTo>
                        <a:pt x="25" y="54"/>
                        <a:pt x="25" y="54"/>
                        <a:pt x="25" y="54"/>
                      </a:cubicBezTo>
                      <a:lnTo>
                        <a:pt x="25" y="59"/>
                      </a:lnTo>
                      <a:close/>
                      <a:moveTo>
                        <a:pt x="25" y="43"/>
                      </a:moveTo>
                      <a:cubicBezTo>
                        <a:pt x="25" y="50"/>
                        <a:pt x="25" y="50"/>
                        <a:pt x="25" y="50"/>
                      </a:cubicBezTo>
                      <a:cubicBezTo>
                        <a:pt x="13" y="50"/>
                        <a:pt x="13" y="50"/>
                        <a:pt x="13" y="50"/>
                      </a:cubicBezTo>
                      <a:cubicBezTo>
                        <a:pt x="13" y="12"/>
                        <a:pt x="13" y="12"/>
                        <a:pt x="13" y="12"/>
                      </a:cubicBezTo>
                      <a:cubicBezTo>
                        <a:pt x="21" y="12"/>
                        <a:pt x="21" y="12"/>
                        <a:pt x="21" y="12"/>
                      </a:cubicBezTo>
                      <a:cubicBezTo>
                        <a:pt x="21" y="27"/>
                        <a:pt x="21" y="27"/>
                        <a:pt x="21" y="27"/>
                      </a:cubicBezTo>
                      <a:cubicBezTo>
                        <a:pt x="21" y="28"/>
                        <a:pt x="21" y="29"/>
                        <a:pt x="22" y="29"/>
                      </a:cubicBezTo>
                      <a:cubicBezTo>
                        <a:pt x="25" y="29"/>
                        <a:pt x="25" y="29"/>
                        <a:pt x="25" y="29"/>
                      </a:cubicBezTo>
                      <a:cubicBezTo>
                        <a:pt x="25" y="36"/>
                        <a:pt x="25" y="36"/>
                        <a:pt x="25" y="36"/>
                      </a:cubicBezTo>
                      <a:cubicBezTo>
                        <a:pt x="31" y="36"/>
                        <a:pt x="31" y="36"/>
                        <a:pt x="31" y="36"/>
                      </a:cubicBezTo>
                      <a:cubicBezTo>
                        <a:pt x="31" y="29"/>
                        <a:pt x="31" y="29"/>
                        <a:pt x="31" y="29"/>
                      </a:cubicBezTo>
                      <a:cubicBezTo>
                        <a:pt x="34" y="29"/>
                        <a:pt x="34" y="29"/>
                        <a:pt x="34" y="29"/>
                      </a:cubicBezTo>
                      <a:cubicBezTo>
                        <a:pt x="35" y="29"/>
                        <a:pt x="36" y="28"/>
                        <a:pt x="36" y="27"/>
                      </a:cubicBezTo>
                      <a:cubicBezTo>
                        <a:pt x="36" y="12"/>
                        <a:pt x="36" y="12"/>
                        <a:pt x="36" y="12"/>
                      </a:cubicBezTo>
                      <a:cubicBezTo>
                        <a:pt x="43" y="12"/>
                        <a:pt x="43" y="12"/>
                        <a:pt x="43" y="12"/>
                      </a:cubicBezTo>
                      <a:cubicBezTo>
                        <a:pt x="43" y="50"/>
                        <a:pt x="43" y="50"/>
                        <a:pt x="43" y="50"/>
                      </a:cubicBezTo>
                      <a:cubicBezTo>
                        <a:pt x="31" y="50"/>
                        <a:pt x="31" y="50"/>
                        <a:pt x="31" y="50"/>
                      </a:cubicBezTo>
                      <a:cubicBezTo>
                        <a:pt x="31" y="43"/>
                        <a:pt x="31" y="43"/>
                        <a:pt x="31" y="43"/>
                      </a:cubicBezTo>
                      <a:lnTo>
                        <a:pt x="25" y="43"/>
                      </a:lnTo>
                      <a:close/>
                      <a:moveTo>
                        <a:pt x="45" y="59"/>
                      </a:moveTo>
                      <a:cubicBezTo>
                        <a:pt x="31" y="59"/>
                        <a:pt x="31" y="59"/>
                        <a:pt x="31" y="59"/>
                      </a:cubicBezTo>
                      <a:cubicBezTo>
                        <a:pt x="31" y="54"/>
                        <a:pt x="31" y="54"/>
                        <a:pt x="31" y="54"/>
                      </a:cubicBezTo>
                      <a:cubicBezTo>
                        <a:pt x="45" y="54"/>
                        <a:pt x="45" y="54"/>
                        <a:pt x="45" y="54"/>
                      </a:cubicBezTo>
                      <a:lnTo>
                        <a:pt x="45" y="59"/>
                      </a:lnTo>
                      <a:close/>
                      <a:moveTo>
                        <a:pt x="53" y="27"/>
                      </a:moveTo>
                      <a:cubicBezTo>
                        <a:pt x="46" y="48"/>
                        <a:pt x="46" y="48"/>
                        <a:pt x="46" y="48"/>
                      </a:cubicBezTo>
                      <a:cubicBezTo>
                        <a:pt x="46" y="12"/>
                        <a:pt x="46" y="12"/>
                        <a:pt x="46" y="12"/>
                      </a:cubicBezTo>
                      <a:cubicBezTo>
                        <a:pt x="53" y="12"/>
                        <a:pt x="53" y="12"/>
                        <a:pt x="53" y="12"/>
                      </a:cubicBezTo>
                      <a:lnTo>
                        <a:pt x="53" y="27"/>
                      </a:lnTo>
                      <a:close/>
                      <a:moveTo>
                        <a:pt x="53" y="9"/>
                      </a:moveTo>
                      <a:cubicBezTo>
                        <a:pt x="36" y="9"/>
                        <a:pt x="36" y="9"/>
                        <a:pt x="36" y="9"/>
                      </a:cubicBezTo>
                      <a:cubicBezTo>
                        <a:pt x="36" y="4"/>
                        <a:pt x="36" y="4"/>
                        <a:pt x="36" y="4"/>
                      </a:cubicBezTo>
                      <a:cubicBezTo>
                        <a:pt x="53" y="4"/>
                        <a:pt x="53" y="4"/>
                        <a:pt x="53" y="4"/>
                      </a:cubicBezTo>
                      <a:lnTo>
                        <a:pt x="53" y="9"/>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h-TH"/>
                </a:p>
              </p:txBody>
            </p:sp>
          </p:grpSp>
        </p:grpSp>
        <p:grpSp>
          <p:nvGrpSpPr>
            <p:cNvPr id="5" name="Group 4"/>
            <p:cNvGrpSpPr/>
            <p:nvPr/>
          </p:nvGrpSpPr>
          <p:grpSpPr>
            <a:xfrm>
              <a:off x="20305723" y="3657146"/>
              <a:ext cx="3077428" cy="3200854"/>
              <a:chOff x="21108815" y="1574937"/>
              <a:chExt cx="3077428" cy="3200854"/>
            </a:xfrm>
          </p:grpSpPr>
          <p:pic>
            <p:nvPicPr>
              <p:cNvPr id="36" name="Picture 3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108815" y="1574937"/>
                <a:ext cx="3077428" cy="3200854"/>
              </a:xfrm>
              <a:prstGeom prst="rect">
                <a:avLst/>
              </a:prstGeom>
            </p:spPr>
          </p:pic>
          <p:grpSp>
            <p:nvGrpSpPr>
              <p:cNvPr id="66" name="Group 65"/>
              <p:cNvGrpSpPr/>
              <p:nvPr/>
            </p:nvGrpSpPr>
            <p:grpSpPr>
              <a:xfrm>
                <a:off x="21610637" y="2057854"/>
                <a:ext cx="1926581" cy="1927084"/>
                <a:chOff x="-973401" y="8286415"/>
                <a:chExt cx="1278870" cy="1279204"/>
              </a:xfrm>
            </p:grpSpPr>
            <p:sp>
              <p:nvSpPr>
                <p:cNvPr id="67" name="Rectangle 139"/>
                <p:cNvSpPr/>
                <p:nvPr/>
              </p:nvSpPr>
              <p:spPr>
                <a:xfrm>
                  <a:off x="-973401" y="8286415"/>
                  <a:ext cx="1278870" cy="127920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p>
              </p:txBody>
            </p:sp>
            <p:grpSp>
              <p:nvGrpSpPr>
                <p:cNvPr id="68" name="กลุ่ม 79"/>
                <p:cNvGrpSpPr/>
                <p:nvPr/>
              </p:nvGrpSpPr>
              <p:grpSpPr>
                <a:xfrm>
                  <a:off x="-554299" y="8597079"/>
                  <a:ext cx="440667" cy="657875"/>
                  <a:chOff x="9260948" y="10553700"/>
                  <a:chExt cx="447675" cy="668338"/>
                </a:xfrm>
                <a:solidFill>
                  <a:schemeClr val="bg1"/>
                </a:solidFill>
              </p:grpSpPr>
              <p:sp>
                <p:nvSpPr>
                  <p:cNvPr id="69" name="Freeform 220"/>
                  <p:cNvSpPr>
                    <a:spLocks noEditPoints="1"/>
                  </p:cNvSpPr>
                  <p:nvPr/>
                </p:nvSpPr>
                <p:spPr bwMode="auto">
                  <a:xfrm>
                    <a:off x="9260948" y="10553700"/>
                    <a:ext cx="447675" cy="668338"/>
                  </a:xfrm>
                  <a:custGeom>
                    <a:avLst/>
                    <a:gdLst>
                      <a:gd name="T0" fmla="*/ 43 w 47"/>
                      <a:gd name="T1" fmla="*/ 12 h 70"/>
                      <a:gd name="T2" fmla="*/ 47 w 47"/>
                      <a:gd name="T3" fmla="*/ 10 h 70"/>
                      <a:gd name="T4" fmla="*/ 45 w 47"/>
                      <a:gd name="T5" fmla="*/ 0 h 70"/>
                      <a:gd name="T6" fmla="*/ 0 w 47"/>
                      <a:gd name="T7" fmla="*/ 2 h 70"/>
                      <a:gd name="T8" fmla="*/ 1 w 47"/>
                      <a:gd name="T9" fmla="*/ 12 h 70"/>
                      <a:gd name="T10" fmla="*/ 4 w 47"/>
                      <a:gd name="T11" fmla="*/ 14 h 70"/>
                      <a:gd name="T12" fmla="*/ 17 w 47"/>
                      <a:gd name="T13" fmla="*/ 36 h 70"/>
                      <a:gd name="T14" fmla="*/ 4 w 47"/>
                      <a:gd name="T15" fmla="*/ 59 h 70"/>
                      <a:gd name="T16" fmla="*/ 0 w 47"/>
                      <a:gd name="T17" fmla="*/ 60 h 70"/>
                      <a:gd name="T18" fmla="*/ 1 w 47"/>
                      <a:gd name="T19" fmla="*/ 70 h 70"/>
                      <a:gd name="T20" fmla="*/ 47 w 47"/>
                      <a:gd name="T21" fmla="*/ 69 h 70"/>
                      <a:gd name="T22" fmla="*/ 45 w 47"/>
                      <a:gd name="T23" fmla="*/ 59 h 70"/>
                      <a:gd name="T24" fmla="*/ 43 w 47"/>
                      <a:gd name="T25" fmla="*/ 56 h 70"/>
                      <a:gd name="T26" fmla="*/ 30 w 47"/>
                      <a:gd name="T27" fmla="*/ 35 h 70"/>
                      <a:gd name="T28" fmla="*/ 3 w 47"/>
                      <a:gd name="T29" fmla="*/ 8 h 70"/>
                      <a:gd name="T30" fmla="*/ 43 w 47"/>
                      <a:gd name="T31" fmla="*/ 3 h 70"/>
                      <a:gd name="T32" fmla="*/ 3 w 47"/>
                      <a:gd name="T33" fmla="*/ 8 h 70"/>
                      <a:gd name="T34" fmla="*/ 43 w 47"/>
                      <a:gd name="T35" fmla="*/ 62 h 70"/>
                      <a:gd name="T36" fmla="*/ 3 w 47"/>
                      <a:gd name="T37" fmla="*/ 67 h 70"/>
                      <a:gd name="T38" fmla="*/ 6 w 47"/>
                      <a:gd name="T39" fmla="*/ 62 h 70"/>
                      <a:gd name="T40" fmla="*/ 41 w 47"/>
                      <a:gd name="T41" fmla="*/ 62 h 70"/>
                      <a:gd name="T42" fmla="*/ 39 w 47"/>
                      <a:gd name="T43" fmla="*/ 56 h 70"/>
                      <a:gd name="T44" fmla="*/ 7 w 47"/>
                      <a:gd name="T45" fmla="*/ 59 h 70"/>
                      <a:gd name="T46" fmla="*/ 8 w 47"/>
                      <a:gd name="T47" fmla="*/ 51 h 70"/>
                      <a:gd name="T48" fmla="*/ 39 w 47"/>
                      <a:gd name="T49" fmla="*/ 56 h 70"/>
                      <a:gd name="T50" fmla="*/ 37 w 47"/>
                      <a:gd name="T51" fmla="*/ 48 h 70"/>
                      <a:gd name="T52" fmla="*/ 19 w 47"/>
                      <a:gd name="T53" fmla="*/ 39 h 70"/>
                      <a:gd name="T54" fmla="*/ 20 w 47"/>
                      <a:gd name="T55" fmla="*/ 33 h 70"/>
                      <a:gd name="T56" fmla="*/ 7 w 47"/>
                      <a:gd name="T57" fmla="*/ 14 h 70"/>
                      <a:gd name="T58" fmla="*/ 9 w 47"/>
                      <a:gd name="T59" fmla="*/ 12 h 70"/>
                      <a:gd name="T60" fmla="*/ 38 w 47"/>
                      <a:gd name="T61" fmla="*/ 12 h 70"/>
                      <a:gd name="T62" fmla="*/ 39 w 47"/>
                      <a:gd name="T63" fmla="*/ 14 h 70"/>
                      <a:gd name="T64" fmla="*/ 27 w 47"/>
                      <a:gd name="T65" fmla="*/ 33 h 70"/>
                      <a:gd name="T66" fmla="*/ 28 w 47"/>
                      <a:gd name="T67" fmla="*/ 3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7" h="70">
                        <a:moveTo>
                          <a:pt x="43" y="14"/>
                        </a:moveTo>
                        <a:cubicBezTo>
                          <a:pt x="43" y="12"/>
                          <a:pt x="43" y="12"/>
                          <a:pt x="43" y="12"/>
                        </a:cubicBezTo>
                        <a:cubicBezTo>
                          <a:pt x="45" y="12"/>
                          <a:pt x="45" y="12"/>
                          <a:pt x="45" y="12"/>
                        </a:cubicBezTo>
                        <a:cubicBezTo>
                          <a:pt x="46" y="12"/>
                          <a:pt x="47" y="11"/>
                          <a:pt x="47" y="10"/>
                        </a:cubicBezTo>
                        <a:cubicBezTo>
                          <a:pt x="47" y="2"/>
                          <a:pt x="47" y="2"/>
                          <a:pt x="47" y="2"/>
                        </a:cubicBezTo>
                        <a:cubicBezTo>
                          <a:pt x="47" y="1"/>
                          <a:pt x="46" y="0"/>
                          <a:pt x="45" y="0"/>
                        </a:cubicBezTo>
                        <a:cubicBezTo>
                          <a:pt x="1" y="0"/>
                          <a:pt x="1" y="0"/>
                          <a:pt x="1" y="0"/>
                        </a:cubicBezTo>
                        <a:cubicBezTo>
                          <a:pt x="1" y="0"/>
                          <a:pt x="0" y="1"/>
                          <a:pt x="0" y="2"/>
                        </a:cubicBezTo>
                        <a:cubicBezTo>
                          <a:pt x="0" y="10"/>
                          <a:pt x="0" y="10"/>
                          <a:pt x="0" y="10"/>
                        </a:cubicBezTo>
                        <a:cubicBezTo>
                          <a:pt x="0" y="11"/>
                          <a:pt x="1" y="12"/>
                          <a:pt x="1" y="12"/>
                        </a:cubicBezTo>
                        <a:cubicBezTo>
                          <a:pt x="4" y="12"/>
                          <a:pt x="4" y="12"/>
                          <a:pt x="4" y="12"/>
                        </a:cubicBezTo>
                        <a:cubicBezTo>
                          <a:pt x="4" y="14"/>
                          <a:pt x="4" y="14"/>
                          <a:pt x="4" y="14"/>
                        </a:cubicBezTo>
                        <a:cubicBezTo>
                          <a:pt x="4" y="23"/>
                          <a:pt x="9" y="31"/>
                          <a:pt x="17" y="35"/>
                        </a:cubicBezTo>
                        <a:cubicBezTo>
                          <a:pt x="17" y="36"/>
                          <a:pt x="17" y="36"/>
                          <a:pt x="17" y="36"/>
                        </a:cubicBezTo>
                        <a:cubicBezTo>
                          <a:pt x="9" y="40"/>
                          <a:pt x="4" y="48"/>
                          <a:pt x="4" y="56"/>
                        </a:cubicBezTo>
                        <a:cubicBezTo>
                          <a:pt x="4" y="59"/>
                          <a:pt x="4" y="59"/>
                          <a:pt x="4" y="59"/>
                        </a:cubicBezTo>
                        <a:cubicBezTo>
                          <a:pt x="1" y="59"/>
                          <a:pt x="1" y="59"/>
                          <a:pt x="1" y="59"/>
                        </a:cubicBezTo>
                        <a:cubicBezTo>
                          <a:pt x="1" y="59"/>
                          <a:pt x="0" y="59"/>
                          <a:pt x="0" y="60"/>
                        </a:cubicBezTo>
                        <a:cubicBezTo>
                          <a:pt x="0" y="69"/>
                          <a:pt x="0" y="69"/>
                          <a:pt x="0" y="69"/>
                        </a:cubicBezTo>
                        <a:cubicBezTo>
                          <a:pt x="0" y="70"/>
                          <a:pt x="1" y="70"/>
                          <a:pt x="1" y="70"/>
                        </a:cubicBezTo>
                        <a:cubicBezTo>
                          <a:pt x="45" y="70"/>
                          <a:pt x="45" y="70"/>
                          <a:pt x="45" y="70"/>
                        </a:cubicBezTo>
                        <a:cubicBezTo>
                          <a:pt x="46" y="70"/>
                          <a:pt x="47" y="70"/>
                          <a:pt x="47" y="69"/>
                        </a:cubicBezTo>
                        <a:cubicBezTo>
                          <a:pt x="47" y="60"/>
                          <a:pt x="47" y="60"/>
                          <a:pt x="47" y="60"/>
                        </a:cubicBezTo>
                        <a:cubicBezTo>
                          <a:pt x="47" y="59"/>
                          <a:pt x="46" y="59"/>
                          <a:pt x="45" y="59"/>
                        </a:cubicBezTo>
                        <a:cubicBezTo>
                          <a:pt x="43" y="59"/>
                          <a:pt x="43" y="59"/>
                          <a:pt x="43" y="59"/>
                        </a:cubicBezTo>
                        <a:cubicBezTo>
                          <a:pt x="43" y="56"/>
                          <a:pt x="43" y="56"/>
                          <a:pt x="43" y="56"/>
                        </a:cubicBezTo>
                        <a:cubicBezTo>
                          <a:pt x="43" y="48"/>
                          <a:pt x="38" y="40"/>
                          <a:pt x="30" y="36"/>
                        </a:cubicBezTo>
                        <a:cubicBezTo>
                          <a:pt x="30" y="35"/>
                          <a:pt x="30" y="35"/>
                          <a:pt x="30" y="35"/>
                        </a:cubicBezTo>
                        <a:cubicBezTo>
                          <a:pt x="38" y="31"/>
                          <a:pt x="43" y="23"/>
                          <a:pt x="43" y="14"/>
                        </a:cubicBezTo>
                        <a:close/>
                        <a:moveTo>
                          <a:pt x="3" y="8"/>
                        </a:moveTo>
                        <a:cubicBezTo>
                          <a:pt x="3" y="3"/>
                          <a:pt x="3" y="3"/>
                          <a:pt x="3" y="3"/>
                        </a:cubicBezTo>
                        <a:cubicBezTo>
                          <a:pt x="43" y="3"/>
                          <a:pt x="43" y="3"/>
                          <a:pt x="43" y="3"/>
                        </a:cubicBezTo>
                        <a:cubicBezTo>
                          <a:pt x="43" y="8"/>
                          <a:pt x="43" y="8"/>
                          <a:pt x="43" y="8"/>
                        </a:cubicBezTo>
                        <a:lnTo>
                          <a:pt x="3" y="8"/>
                        </a:lnTo>
                        <a:close/>
                        <a:moveTo>
                          <a:pt x="41" y="62"/>
                        </a:moveTo>
                        <a:cubicBezTo>
                          <a:pt x="43" y="62"/>
                          <a:pt x="43" y="62"/>
                          <a:pt x="43" y="62"/>
                        </a:cubicBezTo>
                        <a:cubicBezTo>
                          <a:pt x="43" y="67"/>
                          <a:pt x="43" y="67"/>
                          <a:pt x="43" y="67"/>
                        </a:cubicBezTo>
                        <a:cubicBezTo>
                          <a:pt x="3" y="67"/>
                          <a:pt x="3" y="67"/>
                          <a:pt x="3" y="67"/>
                        </a:cubicBezTo>
                        <a:cubicBezTo>
                          <a:pt x="3" y="62"/>
                          <a:pt x="3" y="62"/>
                          <a:pt x="3" y="62"/>
                        </a:cubicBezTo>
                        <a:cubicBezTo>
                          <a:pt x="6" y="62"/>
                          <a:pt x="6" y="62"/>
                          <a:pt x="6" y="62"/>
                        </a:cubicBezTo>
                        <a:cubicBezTo>
                          <a:pt x="6" y="62"/>
                          <a:pt x="6" y="62"/>
                          <a:pt x="6" y="62"/>
                        </a:cubicBezTo>
                        <a:cubicBezTo>
                          <a:pt x="41" y="62"/>
                          <a:pt x="41" y="62"/>
                          <a:pt x="41" y="62"/>
                        </a:cubicBezTo>
                        <a:cubicBezTo>
                          <a:pt x="41" y="62"/>
                          <a:pt x="41" y="62"/>
                          <a:pt x="41" y="62"/>
                        </a:cubicBezTo>
                        <a:close/>
                        <a:moveTo>
                          <a:pt x="39" y="56"/>
                        </a:moveTo>
                        <a:cubicBezTo>
                          <a:pt x="39" y="59"/>
                          <a:pt x="39" y="59"/>
                          <a:pt x="39" y="59"/>
                        </a:cubicBezTo>
                        <a:cubicBezTo>
                          <a:pt x="7" y="59"/>
                          <a:pt x="7" y="59"/>
                          <a:pt x="7" y="59"/>
                        </a:cubicBezTo>
                        <a:cubicBezTo>
                          <a:pt x="7" y="56"/>
                          <a:pt x="7" y="56"/>
                          <a:pt x="7" y="56"/>
                        </a:cubicBezTo>
                        <a:cubicBezTo>
                          <a:pt x="7" y="55"/>
                          <a:pt x="8" y="53"/>
                          <a:pt x="8" y="51"/>
                        </a:cubicBezTo>
                        <a:cubicBezTo>
                          <a:pt x="39" y="51"/>
                          <a:pt x="39" y="51"/>
                          <a:pt x="39" y="51"/>
                        </a:cubicBezTo>
                        <a:cubicBezTo>
                          <a:pt x="39" y="53"/>
                          <a:pt x="39" y="55"/>
                          <a:pt x="39" y="56"/>
                        </a:cubicBezTo>
                        <a:close/>
                        <a:moveTo>
                          <a:pt x="28" y="39"/>
                        </a:moveTo>
                        <a:cubicBezTo>
                          <a:pt x="32" y="40"/>
                          <a:pt x="35" y="44"/>
                          <a:pt x="37" y="48"/>
                        </a:cubicBezTo>
                        <a:cubicBezTo>
                          <a:pt x="9" y="48"/>
                          <a:pt x="9" y="48"/>
                          <a:pt x="9" y="48"/>
                        </a:cubicBezTo>
                        <a:cubicBezTo>
                          <a:pt x="11" y="44"/>
                          <a:pt x="15" y="40"/>
                          <a:pt x="19" y="39"/>
                        </a:cubicBezTo>
                        <a:cubicBezTo>
                          <a:pt x="20" y="38"/>
                          <a:pt x="20" y="38"/>
                          <a:pt x="20" y="37"/>
                        </a:cubicBezTo>
                        <a:cubicBezTo>
                          <a:pt x="20" y="33"/>
                          <a:pt x="20" y="33"/>
                          <a:pt x="20" y="33"/>
                        </a:cubicBezTo>
                        <a:cubicBezTo>
                          <a:pt x="20" y="33"/>
                          <a:pt x="20" y="32"/>
                          <a:pt x="19" y="32"/>
                        </a:cubicBezTo>
                        <a:cubicBezTo>
                          <a:pt x="12" y="29"/>
                          <a:pt x="7" y="22"/>
                          <a:pt x="7" y="14"/>
                        </a:cubicBezTo>
                        <a:cubicBezTo>
                          <a:pt x="7" y="12"/>
                          <a:pt x="7" y="12"/>
                          <a:pt x="7" y="12"/>
                        </a:cubicBezTo>
                        <a:cubicBezTo>
                          <a:pt x="9" y="12"/>
                          <a:pt x="9" y="12"/>
                          <a:pt x="9" y="12"/>
                        </a:cubicBezTo>
                        <a:cubicBezTo>
                          <a:pt x="38" y="12"/>
                          <a:pt x="38" y="12"/>
                          <a:pt x="38" y="12"/>
                        </a:cubicBezTo>
                        <a:cubicBezTo>
                          <a:pt x="38" y="12"/>
                          <a:pt x="38" y="12"/>
                          <a:pt x="38" y="12"/>
                        </a:cubicBezTo>
                        <a:cubicBezTo>
                          <a:pt x="39" y="12"/>
                          <a:pt x="39" y="12"/>
                          <a:pt x="39" y="12"/>
                        </a:cubicBezTo>
                        <a:cubicBezTo>
                          <a:pt x="39" y="14"/>
                          <a:pt x="39" y="14"/>
                          <a:pt x="39" y="14"/>
                        </a:cubicBezTo>
                        <a:cubicBezTo>
                          <a:pt x="39" y="22"/>
                          <a:pt x="35" y="29"/>
                          <a:pt x="28" y="32"/>
                        </a:cubicBezTo>
                        <a:cubicBezTo>
                          <a:pt x="27" y="32"/>
                          <a:pt x="27" y="33"/>
                          <a:pt x="27" y="33"/>
                        </a:cubicBezTo>
                        <a:cubicBezTo>
                          <a:pt x="27" y="37"/>
                          <a:pt x="27" y="37"/>
                          <a:pt x="27" y="37"/>
                        </a:cubicBezTo>
                        <a:cubicBezTo>
                          <a:pt x="27" y="38"/>
                          <a:pt x="27" y="38"/>
                          <a:pt x="28"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70" name="Oval 221"/>
                  <p:cNvSpPr>
                    <a:spLocks noChangeArrowheads="1"/>
                  </p:cNvSpPr>
                  <p:nvPr/>
                </p:nvSpPr>
                <p:spPr bwMode="auto">
                  <a:xfrm>
                    <a:off x="9508598" y="10726737"/>
                    <a:ext cx="66675" cy="6667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71" name="Oval 222"/>
                  <p:cNvSpPr>
                    <a:spLocks noChangeArrowheads="1"/>
                  </p:cNvSpPr>
                  <p:nvPr/>
                </p:nvSpPr>
                <p:spPr bwMode="auto">
                  <a:xfrm>
                    <a:off x="9480023" y="10793412"/>
                    <a:ext cx="38100" cy="381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72" name="Oval 223"/>
                  <p:cNvSpPr>
                    <a:spLocks noChangeArrowheads="1"/>
                  </p:cNvSpPr>
                  <p:nvPr/>
                </p:nvSpPr>
                <p:spPr bwMode="auto">
                  <a:xfrm>
                    <a:off x="9499073" y="10936287"/>
                    <a:ext cx="28575" cy="381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grpSp>
        </p:grpSp>
        <p:grpSp>
          <p:nvGrpSpPr>
            <p:cNvPr id="77" name="Group 76"/>
            <p:cNvGrpSpPr/>
            <p:nvPr/>
          </p:nvGrpSpPr>
          <p:grpSpPr>
            <a:xfrm>
              <a:off x="15474672" y="7252706"/>
              <a:ext cx="5367289" cy="1865123"/>
              <a:chOff x="12870329" y="2378267"/>
              <a:chExt cx="6637448" cy="1572921"/>
            </a:xfrm>
          </p:grpSpPr>
          <p:sp>
            <p:nvSpPr>
              <p:cNvPr id="78" name="TextBox 77"/>
              <p:cNvSpPr txBox="1"/>
              <p:nvPr/>
            </p:nvSpPr>
            <p:spPr>
              <a:xfrm>
                <a:off x="12870329" y="2850246"/>
                <a:ext cx="6637448" cy="1100942"/>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 important.</a:t>
                </a:r>
                <a:endParaRPr lang="en-US" sz="2400" dirty="0">
                  <a:solidFill>
                    <a:schemeClr val="bg1"/>
                  </a:solidFill>
                  <a:latin typeface="Lato" pitchFamily="34" charset="0"/>
                  <a:ea typeface="Lato" pitchFamily="34" charset="0"/>
                  <a:cs typeface="Lato" pitchFamily="34" charset="0"/>
                </a:endParaRPr>
              </a:p>
            </p:txBody>
          </p:sp>
          <p:sp>
            <p:nvSpPr>
              <p:cNvPr id="79" name="TextBox 78"/>
              <p:cNvSpPr txBox="1"/>
              <p:nvPr/>
            </p:nvSpPr>
            <p:spPr>
              <a:xfrm>
                <a:off x="12870329" y="2378267"/>
                <a:ext cx="4191586" cy="776292"/>
              </a:xfrm>
              <a:prstGeom prst="rect">
                <a:avLst/>
              </a:prstGeom>
              <a:noFill/>
            </p:spPr>
            <p:txBody>
              <a:bodyPr wrap="square" lIns="182843" tIns="91422" rIns="182843" bIns="91422" rtlCol="0">
                <a:spAutoFit/>
              </a:bodyPr>
              <a:lstStyle/>
              <a:p>
                <a:r>
                  <a:rPr lang="en-US" sz="3200" b="1" dirty="0" smtClean="0">
                    <a:solidFill>
                      <a:schemeClr val="bg1"/>
                    </a:solidFill>
                    <a:latin typeface="Lato" pitchFamily="34" charset="0"/>
                    <a:ea typeface="Lato" pitchFamily="34" charset="0"/>
                    <a:cs typeface="Lato" pitchFamily="34" charset="0"/>
                  </a:rPr>
                  <a:t>Information</a:t>
                </a:r>
                <a:endParaRPr lang="id-ID" sz="3200" b="1" dirty="0">
                  <a:solidFill>
                    <a:schemeClr val="bg1"/>
                  </a:solidFill>
                  <a:latin typeface="Lato" pitchFamily="34" charset="0"/>
                  <a:ea typeface="Lato" pitchFamily="34" charset="0"/>
                  <a:cs typeface="Lato" pitchFamily="34" charset="0"/>
                </a:endParaRPr>
              </a:p>
            </p:txBody>
          </p:sp>
        </p:grpSp>
        <p:grpSp>
          <p:nvGrpSpPr>
            <p:cNvPr id="80" name="Group 79"/>
            <p:cNvGrpSpPr/>
            <p:nvPr/>
          </p:nvGrpSpPr>
          <p:grpSpPr>
            <a:xfrm>
              <a:off x="12779107" y="10058173"/>
              <a:ext cx="8589019" cy="2331570"/>
              <a:chOff x="9367692" y="5209460"/>
              <a:chExt cx="12600826" cy="2708853"/>
            </a:xfrm>
          </p:grpSpPr>
          <p:sp>
            <p:nvSpPr>
              <p:cNvPr id="81" name="Freeform 6"/>
              <p:cNvSpPr>
                <a:spLocks/>
              </p:cNvSpPr>
              <p:nvPr/>
            </p:nvSpPr>
            <p:spPr bwMode="auto">
              <a:xfrm>
                <a:off x="9382677" y="5235511"/>
                <a:ext cx="12585841" cy="2682802"/>
              </a:xfrm>
              <a:custGeom>
                <a:avLst/>
                <a:gdLst>
                  <a:gd name="T0" fmla="*/ 290 w 300"/>
                  <a:gd name="T1" fmla="*/ 0 h 64"/>
                  <a:gd name="T2" fmla="*/ 0 w 300"/>
                  <a:gd name="T3" fmla="*/ 0 h 64"/>
                  <a:gd name="T4" fmla="*/ 0 w 300"/>
                  <a:gd name="T5" fmla="*/ 64 h 64"/>
                  <a:gd name="T6" fmla="*/ 290 w 300"/>
                  <a:gd name="T7" fmla="*/ 64 h 64"/>
                  <a:gd name="T8" fmla="*/ 300 w 300"/>
                  <a:gd name="T9" fmla="*/ 54 h 64"/>
                  <a:gd name="T10" fmla="*/ 300 w 300"/>
                  <a:gd name="T11" fmla="*/ 10 h 64"/>
                  <a:gd name="T12" fmla="*/ 290 w 300"/>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300" h="64">
                    <a:moveTo>
                      <a:pt x="290" y="0"/>
                    </a:moveTo>
                    <a:cubicBezTo>
                      <a:pt x="0" y="0"/>
                      <a:pt x="0" y="0"/>
                      <a:pt x="0" y="0"/>
                    </a:cubicBezTo>
                    <a:cubicBezTo>
                      <a:pt x="0" y="64"/>
                      <a:pt x="0" y="64"/>
                      <a:pt x="0" y="64"/>
                    </a:cubicBezTo>
                    <a:cubicBezTo>
                      <a:pt x="290" y="64"/>
                      <a:pt x="290" y="64"/>
                      <a:pt x="290" y="64"/>
                    </a:cubicBezTo>
                    <a:cubicBezTo>
                      <a:pt x="296" y="64"/>
                      <a:pt x="300" y="59"/>
                      <a:pt x="300" y="54"/>
                    </a:cubicBezTo>
                    <a:cubicBezTo>
                      <a:pt x="300" y="10"/>
                      <a:pt x="300" y="10"/>
                      <a:pt x="300" y="10"/>
                    </a:cubicBezTo>
                    <a:cubicBezTo>
                      <a:pt x="300" y="5"/>
                      <a:pt x="296" y="0"/>
                      <a:pt x="290" y="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th-TH"/>
              </a:p>
            </p:txBody>
          </p:sp>
          <p:pic>
            <p:nvPicPr>
              <p:cNvPr id="82" name="Picture 8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367692" y="5209460"/>
                <a:ext cx="6288879" cy="2679921"/>
              </a:xfrm>
              <a:prstGeom prst="rect">
                <a:avLst/>
              </a:prstGeom>
            </p:spPr>
          </p:pic>
        </p:grpSp>
        <p:pic>
          <p:nvPicPr>
            <p:cNvPr id="84" name="Picture 8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355333" y="9676946"/>
              <a:ext cx="3077428" cy="3200854"/>
            </a:xfrm>
            <a:prstGeom prst="rect">
              <a:avLst/>
            </a:prstGeom>
          </p:spPr>
        </p:pic>
        <p:sp>
          <p:nvSpPr>
            <p:cNvPr id="86" name="Rectangle 139"/>
            <p:cNvSpPr/>
            <p:nvPr/>
          </p:nvSpPr>
          <p:spPr>
            <a:xfrm>
              <a:off x="20857767" y="10134600"/>
              <a:ext cx="1926581" cy="1927084"/>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p>
          </p:txBody>
        </p:sp>
        <p:grpSp>
          <p:nvGrpSpPr>
            <p:cNvPr id="95" name="Group 94"/>
            <p:cNvGrpSpPr/>
            <p:nvPr/>
          </p:nvGrpSpPr>
          <p:grpSpPr>
            <a:xfrm>
              <a:off x="15272126" y="10224960"/>
              <a:ext cx="5367289" cy="1865123"/>
              <a:chOff x="12870329" y="2378267"/>
              <a:chExt cx="6637448" cy="1572921"/>
            </a:xfrm>
          </p:grpSpPr>
          <p:sp>
            <p:nvSpPr>
              <p:cNvPr id="96" name="TextBox 95"/>
              <p:cNvSpPr txBox="1"/>
              <p:nvPr/>
            </p:nvSpPr>
            <p:spPr>
              <a:xfrm>
                <a:off x="12870329" y="2850246"/>
                <a:ext cx="6637448" cy="1100942"/>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 important.</a:t>
                </a:r>
                <a:endParaRPr lang="en-US" sz="2400" dirty="0">
                  <a:solidFill>
                    <a:schemeClr val="bg1"/>
                  </a:solidFill>
                  <a:latin typeface="Lato" pitchFamily="34" charset="0"/>
                  <a:ea typeface="Lato" pitchFamily="34" charset="0"/>
                  <a:cs typeface="Lato" pitchFamily="34" charset="0"/>
                </a:endParaRPr>
              </a:p>
            </p:txBody>
          </p:sp>
          <p:sp>
            <p:nvSpPr>
              <p:cNvPr id="97" name="TextBox 96"/>
              <p:cNvSpPr txBox="1"/>
              <p:nvPr/>
            </p:nvSpPr>
            <p:spPr>
              <a:xfrm>
                <a:off x="12870329" y="2378267"/>
                <a:ext cx="4191586" cy="776292"/>
              </a:xfrm>
              <a:prstGeom prst="rect">
                <a:avLst/>
              </a:prstGeom>
              <a:noFill/>
            </p:spPr>
            <p:txBody>
              <a:bodyPr wrap="square" lIns="182843" tIns="91422" rIns="182843" bIns="91422" rtlCol="0">
                <a:spAutoFit/>
              </a:bodyPr>
              <a:lstStyle/>
              <a:p>
                <a:r>
                  <a:rPr lang="en-US" sz="3200" b="1" dirty="0" smtClean="0">
                    <a:solidFill>
                      <a:schemeClr val="bg1"/>
                    </a:solidFill>
                    <a:latin typeface="Lato" pitchFamily="34" charset="0"/>
                    <a:ea typeface="Lato" pitchFamily="34" charset="0"/>
                    <a:cs typeface="Lato" pitchFamily="34" charset="0"/>
                  </a:rPr>
                  <a:t>Information</a:t>
                </a:r>
                <a:endParaRPr lang="id-ID" sz="3200" b="1" dirty="0">
                  <a:solidFill>
                    <a:schemeClr val="bg1"/>
                  </a:solidFill>
                  <a:latin typeface="Lato" pitchFamily="34" charset="0"/>
                  <a:ea typeface="Lato" pitchFamily="34" charset="0"/>
                  <a:cs typeface="Lato" pitchFamily="34" charset="0"/>
                </a:endParaRPr>
              </a:p>
            </p:txBody>
          </p:sp>
        </p:grpSp>
        <p:grpSp>
          <p:nvGrpSpPr>
            <p:cNvPr id="98" name="Group 97"/>
            <p:cNvGrpSpPr/>
            <p:nvPr/>
          </p:nvGrpSpPr>
          <p:grpSpPr>
            <a:xfrm>
              <a:off x="2420727" y="10056867"/>
              <a:ext cx="8636852" cy="2325181"/>
              <a:chOff x="1722437" y="8686800"/>
              <a:chExt cx="7983148" cy="1954819"/>
            </a:xfrm>
          </p:grpSpPr>
          <p:sp>
            <p:nvSpPr>
              <p:cNvPr id="99" name="Freeform 6"/>
              <p:cNvSpPr>
                <a:spLocks/>
              </p:cNvSpPr>
              <p:nvPr/>
            </p:nvSpPr>
            <p:spPr bwMode="auto">
              <a:xfrm flipH="1">
                <a:off x="1722437" y="8700279"/>
                <a:ext cx="7983148" cy="1941340"/>
              </a:xfrm>
              <a:custGeom>
                <a:avLst/>
                <a:gdLst>
                  <a:gd name="T0" fmla="*/ 290 w 300"/>
                  <a:gd name="T1" fmla="*/ 0 h 64"/>
                  <a:gd name="T2" fmla="*/ 0 w 300"/>
                  <a:gd name="T3" fmla="*/ 0 h 64"/>
                  <a:gd name="T4" fmla="*/ 0 w 300"/>
                  <a:gd name="T5" fmla="*/ 64 h 64"/>
                  <a:gd name="T6" fmla="*/ 290 w 300"/>
                  <a:gd name="T7" fmla="*/ 64 h 64"/>
                  <a:gd name="T8" fmla="*/ 300 w 300"/>
                  <a:gd name="T9" fmla="*/ 54 h 64"/>
                  <a:gd name="T10" fmla="*/ 300 w 300"/>
                  <a:gd name="T11" fmla="*/ 10 h 64"/>
                  <a:gd name="T12" fmla="*/ 290 w 300"/>
                  <a:gd name="T13" fmla="*/ 0 h 64"/>
                </a:gdLst>
                <a:ahLst/>
                <a:cxnLst>
                  <a:cxn ang="0">
                    <a:pos x="T0" y="T1"/>
                  </a:cxn>
                  <a:cxn ang="0">
                    <a:pos x="T2" y="T3"/>
                  </a:cxn>
                  <a:cxn ang="0">
                    <a:pos x="T4" y="T5"/>
                  </a:cxn>
                  <a:cxn ang="0">
                    <a:pos x="T6" y="T7"/>
                  </a:cxn>
                  <a:cxn ang="0">
                    <a:pos x="T8" y="T9"/>
                  </a:cxn>
                  <a:cxn ang="0">
                    <a:pos x="T10" y="T11"/>
                  </a:cxn>
                  <a:cxn ang="0">
                    <a:pos x="T12" y="T13"/>
                  </a:cxn>
                </a:cxnLst>
                <a:rect l="0" t="0" r="r" b="b"/>
                <a:pathLst>
                  <a:path w="300" h="64">
                    <a:moveTo>
                      <a:pt x="290" y="0"/>
                    </a:moveTo>
                    <a:cubicBezTo>
                      <a:pt x="0" y="0"/>
                      <a:pt x="0" y="0"/>
                      <a:pt x="0" y="0"/>
                    </a:cubicBezTo>
                    <a:cubicBezTo>
                      <a:pt x="0" y="64"/>
                      <a:pt x="0" y="64"/>
                      <a:pt x="0" y="64"/>
                    </a:cubicBezTo>
                    <a:cubicBezTo>
                      <a:pt x="290" y="64"/>
                      <a:pt x="290" y="64"/>
                      <a:pt x="290" y="64"/>
                    </a:cubicBezTo>
                    <a:cubicBezTo>
                      <a:pt x="296" y="64"/>
                      <a:pt x="300" y="59"/>
                      <a:pt x="300" y="54"/>
                    </a:cubicBezTo>
                    <a:cubicBezTo>
                      <a:pt x="300" y="10"/>
                      <a:pt x="300" y="10"/>
                      <a:pt x="300" y="10"/>
                    </a:cubicBezTo>
                    <a:cubicBezTo>
                      <a:pt x="300" y="5"/>
                      <a:pt x="296" y="0"/>
                      <a:pt x="290"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th-TH"/>
              </a:p>
            </p:txBody>
          </p:sp>
          <p:pic>
            <p:nvPicPr>
              <p:cNvPr id="100" name="Picture 9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5704010" y="8686800"/>
                <a:ext cx="3989011" cy="1939255"/>
              </a:xfrm>
              <a:prstGeom prst="rect">
                <a:avLst/>
              </a:prstGeom>
            </p:spPr>
          </p:pic>
        </p:grpSp>
        <p:grpSp>
          <p:nvGrpSpPr>
            <p:cNvPr id="101" name="Group 100"/>
            <p:cNvGrpSpPr/>
            <p:nvPr/>
          </p:nvGrpSpPr>
          <p:grpSpPr>
            <a:xfrm>
              <a:off x="4732979" y="10480612"/>
              <a:ext cx="4823003" cy="1537366"/>
              <a:chOff x="12870329" y="2378267"/>
              <a:chExt cx="4823003" cy="1537366"/>
            </a:xfrm>
          </p:grpSpPr>
          <p:sp>
            <p:nvSpPr>
              <p:cNvPr id="102" name="TextBox 101"/>
              <p:cNvSpPr txBox="1"/>
              <p:nvPr/>
            </p:nvSpPr>
            <p:spPr>
              <a:xfrm>
                <a:off x="12870329" y="2923871"/>
                <a:ext cx="4823003" cy="991762"/>
              </a:xfrm>
              <a:prstGeom prst="rect">
                <a:avLst/>
              </a:prstGeom>
              <a:noFill/>
            </p:spPr>
            <p:txBody>
              <a:bodyPr wrap="square" lIns="219419" tIns="109710" rIns="219419" bIns="109710" rtlCol="0">
                <a:spAutoFit/>
              </a:bodyPr>
              <a:lstStyle/>
              <a:p>
                <a:r>
                  <a:rPr lang="en-US" sz="2400" dirty="0">
                    <a:solidFill>
                      <a:schemeClr val="bg1"/>
                    </a:solidFill>
                    <a:latin typeface="Lato" pitchFamily="34" charset="0"/>
                    <a:ea typeface="Lato" pitchFamily="34" charset="0"/>
                    <a:cs typeface="Lato" pitchFamily="34" charset="0"/>
                  </a:rPr>
                  <a:t>Lorem Ipsum has two main data statistical this </a:t>
                </a:r>
                <a:r>
                  <a:rPr lang="en-US" sz="2400" dirty="0" smtClean="0">
                    <a:solidFill>
                      <a:schemeClr val="bg1"/>
                    </a:solidFill>
                    <a:latin typeface="Lato" pitchFamily="34" charset="0"/>
                    <a:ea typeface="Lato" pitchFamily="34" charset="0"/>
                    <a:cs typeface="Lato" pitchFamily="34" charset="0"/>
                  </a:rPr>
                  <a:t>methodologies.</a:t>
                </a:r>
                <a:endParaRPr lang="en-US" sz="2400" dirty="0">
                  <a:solidFill>
                    <a:schemeClr val="bg1"/>
                  </a:solidFill>
                  <a:latin typeface="Lato" pitchFamily="34" charset="0"/>
                  <a:ea typeface="Lato" pitchFamily="34" charset="0"/>
                  <a:cs typeface="Lato" pitchFamily="34" charset="0"/>
                </a:endParaRPr>
              </a:p>
            </p:txBody>
          </p:sp>
          <p:sp>
            <p:nvSpPr>
              <p:cNvPr id="103" name="TextBox 102"/>
              <p:cNvSpPr txBox="1"/>
              <p:nvPr/>
            </p:nvSpPr>
            <p:spPr>
              <a:xfrm>
                <a:off x="12870329" y="2378267"/>
                <a:ext cx="4191586" cy="776292"/>
              </a:xfrm>
              <a:prstGeom prst="rect">
                <a:avLst/>
              </a:prstGeom>
              <a:noFill/>
            </p:spPr>
            <p:txBody>
              <a:bodyPr wrap="square" lIns="182843" tIns="91422" rIns="182843" bIns="91422" rtlCol="0">
                <a:spAutoFit/>
              </a:bodyPr>
              <a:lstStyle/>
              <a:p>
                <a:r>
                  <a:rPr lang="en-US" sz="3200" b="1" dirty="0" smtClean="0">
                    <a:solidFill>
                      <a:schemeClr val="bg1"/>
                    </a:solidFill>
                    <a:latin typeface="Lato" pitchFamily="34" charset="0"/>
                    <a:ea typeface="Lato" pitchFamily="34" charset="0"/>
                    <a:cs typeface="Lato" pitchFamily="34" charset="0"/>
                  </a:rPr>
                  <a:t>Information</a:t>
                </a:r>
                <a:endParaRPr lang="id-ID" sz="3200" b="1" dirty="0">
                  <a:solidFill>
                    <a:schemeClr val="bg1"/>
                  </a:solidFill>
                  <a:latin typeface="Lato" pitchFamily="34" charset="0"/>
                  <a:ea typeface="Lato" pitchFamily="34" charset="0"/>
                  <a:cs typeface="Lato" pitchFamily="34" charset="0"/>
                </a:endParaRPr>
              </a:p>
            </p:txBody>
          </p:sp>
        </p:grpSp>
        <p:pic>
          <p:nvPicPr>
            <p:cNvPr id="105" name="Picture 10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56948" y="9676946"/>
              <a:ext cx="3077428" cy="3200854"/>
            </a:xfrm>
            <a:prstGeom prst="rect">
              <a:avLst/>
            </a:prstGeom>
          </p:spPr>
        </p:pic>
        <p:sp>
          <p:nvSpPr>
            <p:cNvPr id="107" name="Rectangle 139"/>
            <p:cNvSpPr/>
            <p:nvPr/>
          </p:nvSpPr>
          <p:spPr>
            <a:xfrm>
              <a:off x="2079252" y="10188262"/>
              <a:ext cx="1926581" cy="192708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82843" tIns="91422" rIns="182843" bIns="91422" rtlCol="0" anchor="ctr"/>
            <a:lstStyle/>
            <a:p>
              <a:pPr algn="ctr"/>
              <a:endParaRPr lang="id-ID"/>
            </a:p>
          </p:txBody>
        </p:sp>
        <p:sp>
          <p:nvSpPr>
            <p:cNvPr id="110" name="Freeform 147"/>
            <p:cNvSpPr>
              <a:spLocks noEditPoints="1"/>
            </p:cNvSpPr>
            <p:nvPr/>
          </p:nvSpPr>
          <p:spPr bwMode="auto">
            <a:xfrm>
              <a:off x="2416070" y="10568652"/>
              <a:ext cx="1277689" cy="1018447"/>
            </a:xfrm>
            <a:custGeom>
              <a:avLst/>
              <a:gdLst>
                <a:gd name="T0" fmla="*/ 69 w 69"/>
                <a:gd name="T1" fmla="*/ 40 h 55"/>
                <a:gd name="T2" fmla="*/ 53 w 69"/>
                <a:gd name="T3" fmla="*/ 1 h 55"/>
                <a:gd name="T4" fmla="*/ 52 w 69"/>
                <a:gd name="T5" fmla="*/ 0 h 55"/>
                <a:gd name="T6" fmla="*/ 51 w 69"/>
                <a:gd name="T7" fmla="*/ 0 h 55"/>
                <a:gd name="T8" fmla="*/ 7 w 69"/>
                <a:gd name="T9" fmla="*/ 33 h 55"/>
                <a:gd name="T10" fmla="*/ 1 w 69"/>
                <a:gd name="T11" fmla="*/ 34 h 55"/>
                <a:gd name="T12" fmla="*/ 0 w 69"/>
                <a:gd name="T13" fmla="*/ 35 h 55"/>
                <a:gd name="T14" fmla="*/ 0 w 69"/>
                <a:gd name="T15" fmla="*/ 36 h 55"/>
                <a:gd name="T16" fmla="*/ 6 w 69"/>
                <a:gd name="T17" fmla="*/ 51 h 55"/>
                <a:gd name="T18" fmla="*/ 7 w 69"/>
                <a:gd name="T19" fmla="*/ 52 h 55"/>
                <a:gd name="T20" fmla="*/ 8 w 69"/>
                <a:gd name="T21" fmla="*/ 51 h 55"/>
                <a:gd name="T22" fmla="*/ 12 w 69"/>
                <a:gd name="T23" fmla="*/ 48 h 55"/>
                <a:gd name="T24" fmla="*/ 13 w 69"/>
                <a:gd name="T25" fmla="*/ 48 h 55"/>
                <a:gd name="T26" fmla="*/ 13 w 69"/>
                <a:gd name="T27" fmla="*/ 48 h 55"/>
                <a:gd name="T28" fmla="*/ 22 w 69"/>
                <a:gd name="T29" fmla="*/ 47 h 55"/>
                <a:gd name="T30" fmla="*/ 22 w 69"/>
                <a:gd name="T31" fmla="*/ 47 h 55"/>
                <a:gd name="T32" fmla="*/ 29 w 69"/>
                <a:gd name="T33" fmla="*/ 54 h 55"/>
                <a:gd name="T34" fmla="*/ 39 w 69"/>
                <a:gd name="T35" fmla="*/ 54 h 55"/>
                <a:gd name="T36" fmla="*/ 47 w 69"/>
                <a:gd name="T37" fmla="*/ 44 h 55"/>
                <a:gd name="T38" fmla="*/ 68 w 69"/>
                <a:gd name="T39" fmla="*/ 42 h 55"/>
                <a:gd name="T40" fmla="*/ 68 w 69"/>
                <a:gd name="T41" fmla="*/ 42 h 55"/>
                <a:gd name="T42" fmla="*/ 69 w 69"/>
                <a:gd name="T43" fmla="*/ 41 h 55"/>
                <a:gd name="T44" fmla="*/ 69 w 69"/>
                <a:gd name="T45" fmla="*/ 40 h 55"/>
                <a:gd name="T46" fmla="*/ 8 w 69"/>
                <a:gd name="T47" fmla="*/ 48 h 55"/>
                <a:gd name="T48" fmla="*/ 3 w 69"/>
                <a:gd name="T49" fmla="*/ 37 h 55"/>
                <a:gd name="T50" fmla="*/ 7 w 69"/>
                <a:gd name="T51" fmla="*/ 37 h 55"/>
                <a:gd name="T52" fmla="*/ 10 w 69"/>
                <a:gd name="T53" fmla="*/ 46 h 55"/>
                <a:gd name="T54" fmla="*/ 8 w 69"/>
                <a:gd name="T55" fmla="*/ 48 h 55"/>
                <a:gd name="T56" fmla="*/ 37 w 69"/>
                <a:gd name="T57" fmla="*/ 51 h 55"/>
                <a:gd name="T58" fmla="*/ 25 w 69"/>
                <a:gd name="T59" fmla="*/ 46 h 55"/>
                <a:gd name="T60" fmla="*/ 43 w 69"/>
                <a:gd name="T61" fmla="*/ 45 h 55"/>
                <a:gd name="T62" fmla="*/ 37 w 69"/>
                <a:gd name="T63" fmla="*/ 51 h 55"/>
                <a:gd name="T64" fmla="*/ 45 w 69"/>
                <a:gd name="T65" fmla="*/ 41 h 55"/>
                <a:gd name="T66" fmla="*/ 45 w 69"/>
                <a:gd name="T67" fmla="*/ 41 h 55"/>
                <a:gd name="T68" fmla="*/ 13 w 69"/>
                <a:gd name="T69" fmla="*/ 45 h 55"/>
                <a:gd name="T70" fmla="*/ 9 w 69"/>
                <a:gd name="T71" fmla="*/ 35 h 55"/>
                <a:gd name="T72" fmla="*/ 34 w 69"/>
                <a:gd name="T73" fmla="*/ 17 h 55"/>
                <a:gd name="T74" fmla="*/ 34 w 69"/>
                <a:gd name="T75" fmla="*/ 17 h 55"/>
                <a:gd name="T76" fmla="*/ 38 w 69"/>
                <a:gd name="T77" fmla="*/ 27 h 55"/>
                <a:gd name="T78" fmla="*/ 40 w 69"/>
                <a:gd name="T79" fmla="*/ 28 h 55"/>
                <a:gd name="T80" fmla="*/ 41 w 69"/>
                <a:gd name="T81" fmla="*/ 26 h 55"/>
                <a:gd name="T82" fmla="*/ 37 w 69"/>
                <a:gd name="T83" fmla="*/ 16 h 55"/>
                <a:gd name="T84" fmla="*/ 36 w 69"/>
                <a:gd name="T85" fmla="*/ 15 h 55"/>
                <a:gd name="T86" fmla="*/ 40 w 69"/>
                <a:gd name="T87" fmla="*/ 12 h 55"/>
                <a:gd name="T88" fmla="*/ 47 w 69"/>
                <a:gd name="T89" fmla="*/ 31 h 55"/>
                <a:gd name="T90" fmla="*/ 49 w 69"/>
                <a:gd name="T91" fmla="*/ 32 h 55"/>
                <a:gd name="T92" fmla="*/ 50 w 69"/>
                <a:gd name="T93" fmla="*/ 30 h 55"/>
                <a:gd name="T94" fmla="*/ 43 w 69"/>
                <a:gd name="T95" fmla="*/ 11 h 55"/>
                <a:gd name="T96" fmla="*/ 42 w 69"/>
                <a:gd name="T97" fmla="*/ 11 h 55"/>
                <a:gd name="T98" fmla="*/ 46 w 69"/>
                <a:gd name="T99" fmla="*/ 8 h 55"/>
                <a:gd name="T100" fmla="*/ 59 w 69"/>
                <a:gd name="T101" fmla="*/ 40 h 55"/>
                <a:gd name="T102" fmla="*/ 45 w 69"/>
                <a:gd name="T103" fmla="*/ 41 h 55"/>
                <a:gd name="T104" fmla="*/ 62 w 69"/>
                <a:gd name="T105" fmla="*/ 40 h 55"/>
                <a:gd name="T106" fmla="*/ 49 w 69"/>
                <a:gd name="T107" fmla="*/ 6 h 55"/>
                <a:gd name="T108" fmla="*/ 51 w 69"/>
                <a:gd name="T109" fmla="*/ 4 h 55"/>
                <a:gd name="T110" fmla="*/ 65 w 69"/>
                <a:gd name="T111" fmla="*/ 39 h 55"/>
                <a:gd name="T112" fmla="*/ 62 w 69"/>
                <a:gd name="T113" fmla="*/ 4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9" h="55">
                  <a:moveTo>
                    <a:pt x="69" y="40"/>
                  </a:moveTo>
                  <a:cubicBezTo>
                    <a:pt x="53" y="1"/>
                    <a:pt x="53" y="1"/>
                    <a:pt x="53" y="1"/>
                  </a:cubicBezTo>
                  <a:cubicBezTo>
                    <a:pt x="53" y="0"/>
                    <a:pt x="53" y="0"/>
                    <a:pt x="52" y="0"/>
                  </a:cubicBezTo>
                  <a:cubicBezTo>
                    <a:pt x="52" y="0"/>
                    <a:pt x="51" y="0"/>
                    <a:pt x="51" y="0"/>
                  </a:cubicBezTo>
                  <a:cubicBezTo>
                    <a:pt x="7" y="33"/>
                    <a:pt x="7" y="33"/>
                    <a:pt x="7" y="33"/>
                  </a:cubicBezTo>
                  <a:cubicBezTo>
                    <a:pt x="1" y="34"/>
                    <a:pt x="1" y="34"/>
                    <a:pt x="1" y="34"/>
                  </a:cubicBezTo>
                  <a:cubicBezTo>
                    <a:pt x="1" y="34"/>
                    <a:pt x="0" y="34"/>
                    <a:pt x="0" y="35"/>
                  </a:cubicBezTo>
                  <a:cubicBezTo>
                    <a:pt x="0" y="35"/>
                    <a:pt x="0" y="36"/>
                    <a:pt x="0" y="36"/>
                  </a:cubicBezTo>
                  <a:cubicBezTo>
                    <a:pt x="6" y="51"/>
                    <a:pt x="6" y="51"/>
                    <a:pt x="6" y="51"/>
                  </a:cubicBezTo>
                  <a:cubicBezTo>
                    <a:pt x="6" y="51"/>
                    <a:pt x="6" y="52"/>
                    <a:pt x="7" y="52"/>
                  </a:cubicBezTo>
                  <a:cubicBezTo>
                    <a:pt x="7" y="52"/>
                    <a:pt x="8" y="52"/>
                    <a:pt x="8" y="51"/>
                  </a:cubicBezTo>
                  <a:cubicBezTo>
                    <a:pt x="12" y="48"/>
                    <a:pt x="12" y="48"/>
                    <a:pt x="12" y="48"/>
                  </a:cubicBezTo>
                  <a:cubicBezTo>
                    <a:pt x="12" y="48"/>
                    <a:pt x="13" y="48"/>
                    <a:pt x="13" y="48"/>
                  </a:cubicBezTo>
                  <a:cubicBezTo>
                    <a:pt x="13" y="48"/>
                    <a:pt x="13" y="48"/>
                    <a:pt x="13" y="48"/>
                  </a:cubicBezTo>
                  <a:cubicBezTo>
                    <a:pt x="22" y="47"/>
                    <a:pt x="22" y="47"/>
                    <a:pt x="22" y="47"/>
                  </a:cubicBezTo>
                  <a:cubicBezTo>
                    <a:pt x="22" y="47"/>
                    <a:pt x="22" y="47"/>
                    <a:pt x="22" y="47"/>
                  </a:cubicBezTo>
                  <a:cubicBezTo>
                    <a:pt x="23" y="50"/>
                    <a:pt x="26" y="52"/>
                    <a:pt x="29" y="54"/>
                  </a:cubicBezTo>
                  <a:cubicBezTo>
                    <a:pt x="32" y="55"/>
                    <a:pt x="35" y="55"/>
                    <a:pt x="39" y="54"/>
                  </a:cubicBezTo>
                  <a:cubicBezTo>
                    <a:pt x="43" y="52"/>
                    <a:pt x="46" y="49"/>
                    <a:pt x="47" y="44"/>
                  </a:cubicBezTo>
                  <a:cubicBezTo>
                    <a:pt x="68" y="42"/>
                    <a:pt x="68" y="42"/>
                    <a:pt x="68" y="42"/>
                  </a:cubicBezTo>
                  <a:cubicBezTo>
                    <a:pt x="68" y="42"/>
                    <a:pt x="68" y="42"/>
                    <a:pt x="68" y="42"/>
                  </a:cubicBezTo>
                  <a:cubicBezTo>
                    <a:pt x="69" y="42"/>
                    <a:pt x="69" y="42"/>
                    <a:pt x="69" y="41"/>
                  </a:cubicBezTo>
                  <a:cubicBezTo>
                    <a:pt x="69" y="41"/>
                    <a:pt x="69" y="40"/>
                    <a:pt x="69" y="40"/>
                  </a:cubicBezTo>
                  <a:close/>
                  <a:moveTo>
                    <a:pt x="8" y="48"/>
                  </a:moveTo>
                  <a:cubicBezTo>
                    <a:pt x="3" y="37"/>
                    <a:pt x="3" y="37"/>
                    <a:pt x="3" y="37"/>
                  </a:cubicBezTo>
                  <a:cubicBezTo>
                    <a:pt x="7" y="37"/>
                    <a:pt x="7" y="37"/>
                    <a:pt x="7" y="37"/>
                  </a:cubicBezTo>
                  <a:cubicBezTo>
                    <a:pt x="10" y="46"/>
                    <a:pt x="10" y="46"/>
                    <a:pt x="10" y="46"/>
                  </a:cubicBezTo>
                  <a:lnTo>
                    <a:pt x="8" y="48"/>
                  </a:lnTo>
                  <a:close/>
                  <a:moveTo>
                    <a:pt x="37" y="51"/>
                  </a:moveTo>
                  <a:cubicBezTo>
                    <a:pt x="33" y="53"/>
                    <a:pt x="27" y="51"/>
                    <a:pt x="25" y="46"/>
                  </a:cubicBezTo>
                  <a:cubicBezTo>
                    <a:pt x="43" y="45"/>
                    <a:pt x="43" y="45"/>
                    <a:pt x="43" y="45"/>
                  </a:cubicBezTo>
                  <a:cubicBezTo>
                    <a:pt x="42" y="47"/>
                    <a:pt x="40" y="50"/>
                    <a:pt x="37" y="51"/>
                  </a:cubicBezTo>
                  <a:close/>
                  <a:moveTo>
                    <a:pt x="45" y="41"/>
                  </a:moveTo>
                  <a:cubicBezTo>
                    <a:pt x="45" y="41"/>
                    <a:pt x="45" y="41"/>
                    <a:pt x="45" y="41"/>
                  </a:cubicBezTo>
                  <a:cubicBezTo>
                    <a:pt x="13" y="45"/>
                    <a:pt x="13" y="45"/>
                    <a:pt x="13" y="45"/>
                  </a:cubicBezTo>
                  <a:cubicBezTo>
                    <a:pt x="9" y="35"/>
                    <a:pt x="9" y="35"/>
                    <a:pt x="9" y="35"/>
                  </a:cubicBezTo>
                  <a:cubicBezTo>
                    <a:pt x="34" y="17"/>
                    <a:pt x="34" y="17"/>
                    <a:pt x="34" y="17"/>
                  </a:cubicBezTo>
                  <a:cubicBezTo>
                    <a:pt x="34" y="17"/>
                    <a:pt x="34" y="17"/>
                    <a:pt x="34" y="17"/>
                  </a:cubicBezTo>
                  <a:cubicBezTo>
                    <a:pt x="38" y="27"/>
                    <a:pt x="38" y="27"/>
                    <a:pt x="38" y="27"/>
                  </a:cubicBezTo>
                  <a:cubicBezTo>
                    <a:pt x="38" y="28"/>
                    <a:pt x="39" y="28"/>
                    <a:pt x="40" y="28"/>
                  </a:cubicBezTo>
                  <a:cubicBezTo>
                    <a:pt x="41" y="27"/>
                    <a:pt x="41" y="26"/>
                    <a:pt x="41" y="26"/>
                  </a:cubicBezTo>
                  <a:cubicBezTo>
                    <a:pt x="37" y="16"/>
                    <a:pt x="37" y="16"/>
                    <a:pt x="37" y="16"/>
                  </a:cubicBezTo>
                  <a:cubicBezTo>
                    <a:pt x="37" y="16"/>
                    <a:pt x="37" y="15"/>
                    <a:pt x="36" y="15"/>
                  </a:cubicBezTo>
                  <a:cubicBezTo>
                    <a:pt x="40" y="12"/>
                    <a:pt x="40" y="12"/>
                    <a:pt x="40" y="12"/>
                  </a:cubicBezTo>
                  <a:cubicBezTo>
                    <a:pt x="47" y="31"/>
                    <a:pt x="47" y="31"/>
                    <a:pt x="47" y="31"/>
                  </a:cubicBezTo>
                  <a:cubicBezTo>
                    <a:pt x="48" y="32"/>
                    <a:pt x="49" y="32"/>
                    <a:pt x="49" y="32"/>
                  </a:cubicBezTo>
                  <a:cubicBezTo>
                    <a:pt x="50" y="32"/>
                    <a:pt x="51" y="31"/>
                    <a:pt x="50" y="30"/>
                  </a:cubicBezTo>
                  <a:cubicBezTo>
                    <a:pt x="43" y="11"/>
                    <a:pt x="43" y="11"/>
                    <a:pt x="43" y="11"/>
                  </a:cubicBezTo>
                  <a:cubicBezTo>
                    <a:pt x="43" y="11"/>
                    <a:pt x="42" y="11"/>
                    <a:pt x="42" y="11"/>
                  </a:cubicBezTo>
                  <a:cubicBezTo>
                    <a:pt x="46" y="8"/>
                    <a:pt x="46" y="8"/>
                    <a:pt x="46" y="8"/>
                  </a:cubicBezTo>
                  <a:cubicBezTo>
                    <a:pt x="59" y="40"/>
                    <a:pt x="59" y="40"/>
                    <a:pt x="59" y="40"/>
                  </a:cubicBezTo>
                  <a:lnTo>
                    <a:pt x="45" y="41"/>
                  </a:lnTo>
                  <a:close/>
                  <a:moveTo>
                    <a:pt x="62" y="40"/>
                  </a:moveTo>
                  <a:cubicBezTo>
                    <a:pt x="49" y="6"/>
                    <a:pt x="49" y="6"/>
                    <a:pt x="49" y="6"/>
                  </a:cubicBezTo>
                  <a:cubicBezTo>
                    <a:pt x="51" y="4"/>
                    <a:pt x="51" y="4"/>
                    <a:pt x="51" y="4"/>
                  </a:cubicBezTo>
                  <a:cubicBezTo>
                    <a:pt x="65" y="39"/>
                    <a:pt x="65" y="39"/>
                    <a:pt x="65" y="39"/>
                  </a:cubicBezTo>
                  <a:lnTo>
                    <a:pt x="62" y="4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th-TH"/>
            </a:p>
          </p:txBody>
        </p:sp>
        <p:grpSp>
          <p:nvGrpSpPr>
            <p:cNvPr id="111" name="กลุ่ม 77"/>
            <p:cNvGrpSpPr/>
            <p:nvPr/>
          </p:nvGrpSpPr>
          <p:grpSpPr>
            <a:xfrm>
              <a:off x="21385602" y="10595130"/>
              <a:ext cx="827959" cy="903227"/>
              <a:chOff x="16724313" y="7705725"/>
              <a:chExt cx="523875" cy="571500"/>
            </a:xfrm>
            <a:solidFill>
              <a:schemeClr val="bg1"/>
            </a:solidFill>
          </p:grpSpPr>
          <p:sp>
            <p:nvSpPr>
              <p:cNvPr id="112" name="Freeform 152"/>
              <p:cNvSpPr>
                <a:spLocks noEditPoints="1"/>
              </p:cNvSpPr>
              <p:nvPr/>
            </p:nvSpPr>
            <p:spPr bwMode="auto">
              <a:xfrm>
                <a:off x="16724313" y="7705725"/>
                <a:ext cx="523875" cy="171450"/>
              </a:xfrm>
              <a:custGeom>
                <a:avLst/>
                <a:gdLst>
                  <a:gd name="T0" fmla="*/ 49 w 55"/>
                  <a:gd name="T1" fmla="*/ 0 h 18"/>
                  <a:gd name="T2" fmla="*/ 5 w 55"/>
                  <a:gd name="T3" fmla="*/ 0 h 18"/>
                  <a:gd name="T4" fmla="*/ 0 w 55"/>
                  <a:gd name="T5" fmla="*/ 6 h 18"/>
                  <a:gd name="T6" fmla="*/ 0 w 55"/>
                  <a:gd name="T7" fmla="*/ 13 h 18"/>
                  <a:gd name="T8" fmla="*/ 5 w 55"/>
                  <a:gd name="T9" fmla="*/ 18 h 18"/>
                  <a:gd name="T10" fmla="*/ 49 w 55"/>
                  <a:gd name="T11" fmla="*/ 18 h 18"/>
                  <a:gd name="T12" fmla="*/ 55 w 55"/>
                  <a:gd name="T13" fmla="*/ 13 h 18"/>
                  <a:gd name="T14" fmla="*/ 55 w 55"/>
                  <a:gd name="T15" fmla="*/ 6 h 18"/>
                  <a:gd name="T16" fmla="*/ 49 w 55"/>
                  <a:gd name="T17" fmla="*/ 0 h 18"/>
                  <a:gd name="T18" fmla="*/ 31 w 55"/>
                  <a:gd name="T19" fmla="*/ 16 h 18"/>
                  <a:gd name="T20" fmla="*/ 5 w 55"/>
                  <a:gd name="T21" fmla="*/ 16 h 18"/>
                  <a:gd name="T22" fmla="*/ 2 w 55"/>
                  <a:gd name="T23" fmla="*/ 13 h 18"/>
                  <a:gd name="T24" fmla="*/ 2 w 55"/>
                  <a:gd name="T25" fmla="*/ 6 h 18"/>
                  <a:gd name="T26" fmla="*/ 5 w 55"/>
                  <a:gd name="T27" fmla="*/ 3 h 18"/>
                  <a:gd name="T28" fmla="*/ 31 w 55"/>
                  <a:gd name="T29" fmla="*/ 3 h 18"/>
                  <a:gd name="T30" fmla="*/ 31 w 55"/>
                  <a:gd name="T31" fmla="*/ 16 h 18"/>
                  <a:gd name="T32" fmla="*/ 52 w 55"/>
                  <a:gd name="T33" fmla="*/ 13 h 18"/>
                  <a:gd name="T34" fmla="*/ 49 w 55"/>
                  <a:gd name="T35" fmla="*/ 16 h 18"/>
                  <a:gd name="T36" fmla="*/ 34 w 55"/>
                  <a:gd name="T37" fmla="*/ 16 h 18"/>
                  <a:gd name="T38" fmla="*/ 34 w 55"/>
                  <a:gd name="T39" fmla="*/ 3 h 18"/>
                  <a:gd name="T40" fmla="*/ 49 w 55"/>
                  <a:gd name="T41" fmla="*/ 3 h 18"/>
                  <a:gd name="T42" fmla="*/ 52 w 55"/>
                  <a:gd name="T43" fmla="*/ 6 h 18"/>
                  <a:gd name="T44" fmla="*/ 52 w 55"/>
                  <a:gd name="T45"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18">
                    <a:moveTo>
                      <a:pt x="49" y="0"/>
                    </a:moveTo>
                    <a:cubicBezTo>
                      <a:pt x="5" y="0"/>
                      <a:pt x="5" y="0"/>
                      <a:pt x="5" y="0"/>
                    </a:cubicBezTo>
                    <a:cubicBezTo>
                      <a:pt x="2" y="0"/>
                      <a:pt x="0" y="3"/>
                      <a:pt x="0" y="6"/>
                    </a:cubicBezTo>
                    <a:cubicBezTo>
                      <a:pt x="0" y="13"/>
                      <a:pt x="0" y="13"/>
                      <a:pt x="0" y="13"/>
                    </a:cubicBezTo>
                    <a:cubicBezTo>
                      <a:pt x="0" y="16"/>
                      <a:pt x="2" y="18"/>
                      <a:pt x="5" y="18"/>
                    </a:cubicBezTo>
                    <a:cubicBezTo>
                      <a:pt x="49" y="18"/>
                      <a:pt x="49" y="18"/>
                      <a:pt x="49" y="18"/>
                    </a:cubicBezTo>
                    <a:cubicBezTo>
                      <a:pt x="52" y="18"/>
                      <a:pt x="55" y="16"/>
                      <a:pt x="55" y="13"/>
                    </a:cubicBezTo>
                    <a:cubicBezTo>
                      <a:pt x="55" y="6"/>
                      <a:pt x="55" y="6"/>
                      <a:pt x="55" y="6"/>
                    </a:cubicBezTo>
                    <a:cubicBezTo>
                      <a:pt x="55" y="3"/>
                      <a:pt x="52" y="0"/>
                      <a:pt x="49" y="0"/>
                    </a:cubicBezTo>
                    <a:close/>
                    <a:moveTo>
                      <a:pt x="31" y="16"/>
                    </a:moveTo>
                    <a:cubicBezTo>
                      <a:pt x="5" y="16"/>
                      <a:pt x="5" y="16"/>
                      <a:pt x="5" y="16"/>
                    </a:cubicBezTo>
                    <a:cubicBezTo>
                      <a:pt x="4" y="16"/>
                      <a:pt x="2" y="14"/>
                      <a:pt x="2" y="13"/>
                    </a:cubicBezTo>
                    <a:cubicBezTo>
                      <a:pt x="2" y="6"/>
                      <a:pt x="2" y="6"/>
                      <a:pt x="2" y="6"/>
                    </a:cubicBezTo>
                    <a:cubicBezTo>
                      <a:pt x="2" y="4"/>
                      <a:pt x="4" y="3"/>
                      <a:pt x="5" y="3"/>
                    </a:cubicBezTo>
                    <a:cubicBezTo>
                      <a:pt x="31" y="3"/>
                      <a:pt x="31" y="3"/>
                      <a:pt x="31" y="3"/>
                    </a:cubicBezTo>
                    <a:lnTo>
                      <a:pt x="31" y="16"/>
                    </a:lnTo>
                    <a:close/>
                    <a:moveTo>
                      <a:pt x="52" y="13"/>
                    </a:moveTo>
                    <a:cubicBezTo>
                      <a:pt x="52" y="14"/>
                      <a:pt x="51" y="16"/>
                      <a:pt x="49" y="16"/>
                    </a:cubicBezTo>
                    <a:cubicBezTo>
                      <a:pt x="34" y="16"/>
                      <a:pt x="34" y="16"/>
                      <a:pt x="34" y="16"/>
                    </a:cubicBezTo>
                    <a:cubicBezTo>
                      <a:pt x="34" y="3"/>
                      <a:pt x="34" y="3"/>
                      <a:pt x="34" y="3"/>
                    </a:cubicBezTo>
                    <a:cubicBezTo>
                      <a:pt x="49" y="3"/>
                      <a:pt x="49" y="3"/>
                      <a:pt x="49" y="3"/>
                    </a:cubicBezTo>
                    <a:cubicBezTo>
                      <a:pt x="51" y="3"/>
                      <a:pt x="52" y="4"/>
                      <a:pt x="52" y="6"/>
                    </a:cubicBezTo>
                    <a:lnTo>
                      <a:pt x="5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13" name="Oval 153"/>
              <p:cNvSpPr>
                <a:spLocks noChangeArrowheads="1"/>
              </p:cNvSpPr>
              <p:nvPr/>
            </p:nvSpPr>
            <p:spPr bwMode="auto">
              <a:xfrm>
                <a:off x="17114838" y="7762875"/>
                <a:ext cx="57150" cy="571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14" name="Freeform 154"/>
              <p:cNvSpPr>
                <a:spLocks noEditPoints="1"/>
              </p:cNvSpPr>
              <p:nvPr/>
            </p:nvSpPr>
            <p:spPr bwMode="auto">
              <a:xfrm>
                <a:off x="16724313" y="7905750"/>
                <a:ext cx="523875" cy="171450"/>
              </a:xfrm>
              <a:custGeom>
                <a:avLst/>
                <a:gdLst>
                  <a:gd name="T0" fmla="*/ 49 w 55"/>
                  <a:gd name="T1" fmla="*/ 0 h 18"/>
                  <a:gd name="T2" fmla="*/ 5 w 55"/>
                  <a:gd name="T3" fmla="*/ 0 h 18"/>
                  <a:gd name="T4" fmla="*/ 0 w 55"/>
                  <a:gd name="T5" fmla="*/ 6 h 18"/>
                  <a:gd name="T6" fmla="*/ 0 w 55"/>
                  <a:gd name="T7" fmla="*/ 13 h 18"/>
                  <a:gd name="T8" fmla="*/ 5 w 55"/>
                  <a:gd name="T9" fmla="*/ 18 h 18"/>
                  <a:gd name="T10" fmla="*/ 49 w 55"/>
                  <a:gd name="T11" fmla="*/ 18 h 18"/>
                  <a:gd name="T12" fmla="*/ 55 w 55"/>
                  <a:gd name="T13" fmla="*/ 13 h 18"/>
                  <a:gd name="T14" fmla="*/ 55 w 55"/>
                  <a:gd name="T15" fmla="*/ 6 h 18"/>
                  <a:gd name="T16" fmla="*/ 49 w 55"/>
                  <a:gd name="T17" fmla="*/ 0 h 18"/>
                  <a:gd name="T18" fmla="*/ 31 w 55"/>
                  <a:gd name="T19" fmla="*/ 15 h 18"/>
                  <a:gd name="T20" fmla="*/ 5 w 55"/>
                  <a:gd name="T21" fmla="*/ 15 h 18"/>
                  <a:gd name="T22" fmla="*/ 2 w 55"/>
                  <a:gd name="T23" fmla="*/ 13 h 18"/>
                  <a:gd name="T24" fmla="*/ 2 w 55"/>
                  <a:gd name="T25" fmla="*/ 6 h 18"/>
                  <a:gd name="T26" fmla="*/ 5 w 55"/>
                  <a:gd name="T27" fmla="*/ 3 h 18"/>
                  <a:gd name="T28" fmla="*/ 31 w 55"/>
                  <a:gd name="T29" fmla="*/ 3 h 18"/>
                  <a:gd name="T30" fmla="*/ 31 w 55"/>
                  <a:gd name="T31" fmla="*/ 15 h 18"/>
                  <a:gd name="T32" fmla="*/ 52 w 55"/>
                  <a:gd name="T33" fmla="*/ 13 h 18"/>
                  <a:gd name="T34" fmla="*/ 49 w 55"/>
                  <a:gd name="T35" fmla="*/ 15 h 18"/>
                  <a:gd name="T36" fmla="*/ 34 w 55"/>
                  <a:gd name="T37" fmla="*/ 15 h 18"/>
                  <a:gd name="T38" fmla="*/ 34 w 55"/>
                  <a:gd name="T39" fmla="*/ 3 h 18"/>
                  <a:gd name="T40" fmla="*/ 49 w 55"/>
                  <a:gd name="T41" fmla="*/ 3 h 18"/>
                  <a:gd name="T42" fmla="*/ 52 w 55"/>
                  <a:gd name="T43" fmla="*/ 6 h 18"/>
                  <a:gd name="T44" fmla="*/ 52 w 55"/>
                  <a:gd name="T45" fmla="*/ 1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18">
                    <a:moveTo>
                      <a:pt x="49" y="0"/>
                    </a:moveTo>
                    <a:cubicBezTo>
                      <a:pt x="5" y="0"/>
                      <a:pt x="5" y="0"/>
                      <a:pt x="5" y="0"/>
                    </a:cubicBezTo>
                    <a:cubicBezTo>
                      <a:pt x="2" y="0"/>
                      <a:pt x="0" y="3"/>
                      <a:pt x="0" y="6"/>
                    </a:cubicBezTo>
                    <a:cubicBezTo>
                      <a:pt x="0" y="13"/>
                      <a:pt x="0" y="13"/>
                      <a:pt x="0" y="13"/>
                    </a:cubicBezTo>
                    <a:cubicBezTo>
                      <a:pt x="0" y="16"/>
                      <a:pt x="2" y="18"/>
                      <a:pt x="5" y="18"/>
                    </a:cubicBezTo>
                    <a:cubicBezTo>
                      <a:pt x="49" y="18"/>
                      <a:pt x="49" y="18"/>
                      <a:pt x="49" y="18"/>
                    </a:cubicBezTo>
                    <a:cubicBezTo>
                      <a:pt x="52" y="18"/>
                      <a:pt x="55" y="16"/>
                      <a:pt x="55" y="13"/>
                    </a:cubicBezTo>
                    <a:cubicBezTo>
                      <a:pt x="55" y="6"/>
                      <a:pt x="55" y="6"/>
                      <a:pt x="55" y="6"/>
                    </a:cubicBezTo>
                    <a:cubicBezTo>
                      <a:pt x="55" y="3"/>
                      <a:pt x="52" y="0"/>
                      <a:pt x="49" y="0"/>
                    </a:cubicBezTo>
                    <a:close/>
                    <a:moveTo>
                      <a:pt x="31" y="15"/>
                    </a:moveTo>
                    <a:cubicBezTo>
                      <a:pt x="5" y="15"/>
                      <a:pt x="5" y="15"/>
                      <a:pt x="5" y="15"/>
                    </a:cubicBezTo>
                    <a:cubicBezTo>
                      <a:pt x="4" y="15"/>
                      <a:pt x="2" y="14"/>
                      <a:pt x="2" y="13"/>
                    </a:cubicBezTo>
                    <a:cubicBezTo>
                      <a:pt x="2" y="6"/>
                      <a:pt x="2" y="6"/>
                      <a:pt x="2" y="6"/>
                    </a:cubicBezTo>
                    <a:cubicBezTo>
                      <a:pt x="2" y="4"/>
                      <a:pt x="4" y="3"/>
                      <a:pt x="5" y="3"/>
                    </a:cubicBezTo>
                    <a:cubicBezTo>
                      <a:pt x="31" y="3"/>
                      <a:pt x="31" y="3"/>
                      <a:pt x="31" y="3"/>
                    </a:cubicBezTo>
                    <a:lnTo>
                      <a:pt x="31" y="15"/>
                    </a:lnTo>
                    <a:close/>
                    <a:moveTo>
                      <a:pt x="52" y="13"/>
                    </a:moveTo>
                    <a:cubicBezTo>
                      <a:pt x="52" y="14"/>
                      <a:pt x="51" y="15"/>
                      <a:pt x="49" y="15"/>
                    </a:cubicBezTo>
                    <a:cubicBezTo>
                      <a:pt x="34" y="15"/>
                      <a:pt x="34" y="15"/>
                      <a:pt x="34" y="15"/>
                    </a:cubicBezTo>
                    <a:cubicBezTo>
                      <a:pt x="34" y="3"/>
                      <a:pt x="34" y="3"/>
                      <a:pt x="34" y="3"/>
                    </a:cubicBezTo>
                    <a:cubicBezTo>
                      <a:pt x="49" y="3"/>
                      <a:pt x="49" y="3"/>
                      <a:pt x="49" y="3"/>
                    </a:cubicBezTo>
                    <a:cubicBezTo>
                      <a:pt x="51" y="3"/>
                      <a:pt x="52" y="4"/>
                      <a:pt x="52" y="6"/>
                    </a:cubicBezTo>
                    <a:lnTo>
                      <a:pt x="52"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15" name="Oval 155"/>
              <p:cNvSpPr>
                <a:spLocks noChangeArrowheads="1"/>
              </p:cNvSpPr>
              <p:nvPr/>
            </p:nvSpPr>
            <p:spPr bwMode="auto">
              <a:xfrm>
                <a:off x="17114838" y="7962900"/>
                <a:ext cx="57150" cy="571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16" name="Freeform 156"/>
              <p:cNvSpPr>
                <a:spLocks noEditPoints="1"/>
              </p:cNvSpPr>
              <p:nvPr/>
            </p:nvSpPr>
            <p:spPr bwMode="auto">
              <a:xfrm>
                <a:off x="16724313" y="8105775"/>
                <a:ext cx="523875" cy="171450"/>
              </a:xfrm>
              <a:custGeom>
                <a:avLst/>
                <a:gdLst>
                  <a:gd name="T0" fmla="*/ 49 w 55"/>
                  <a:gd name="T1" fmla="*/ 0 h 18"/>
                  <a:gd name="T2" fmla="*/ 5 w 55"/>
                  <a:gd name="T3" fmla="*/ 0 h 18"/>
                  <a:gd name="T4" fmla="*/ 0 w 55"/>
                  <a:gd name="T5" fmla="*/ 5 h 18"/>
                  <a:gd name="T6" fmla="*/ 0 w 55"/>
                  <a:gd name="T7" fmla="*/ 12 h 18"/>
                  <a:gd name="T8" fmla="*/ 5 w 55"/>
                  <a:gd name="T9" fmla="*/ 18 h 18"/>
                  <a:gd name="T10" fmla="*/ 49 w 55"/>
                  <a:gd name="T11" fmla="*/ 18 h 18"/>
                  <a:gd name="T12" fmla="*/ 55 w 55"/>
                  <a:gd name="T13" fmla="*/ 12 h 18"/>
                  <a:gd name="T14" fmla="*/ 55 w 55"/>
                  <a:gd name="T15" fmla="*/ 5 h 18"/>
                  <a:gd name="T16" fmla="*/ 49 w 55"/>
                  <a:gd name="T17" fmla="*/ 0 h 18"/>
                  <a:gd name="T18" fmla="*/ 31 w 55"/>
                  <a:gd name="T19" fmla="*/ 15 h 18"/>
                  <a:gd name="T20" fmla="*/ 5 w 55"/>
                  <a:gd name="T21" fmla="*/ 15 h 18"/>
                  <a:gd name="T22" fmla="*/ 2 w 55"/>
                  <a:gd name="T23" fmla="*/ 12 h 18"/>
                  <a:gd name="T24" fmla="*/ 2 w 55"/>
                  <a:gd name="T25" fmla="*/ 5 h 18"/>
                  <a:gd name="T26" fmla="*/ 5 w 55"/>
                  <a:gd name="T27" fmla="*/ 3 h 18"/>
                  <a:gd name="T28" fmla="*/ 31 w 55"/>
                  <a:gd name="T29" fmla="*/ 3 h 18"/>
                  <a:gd name="T30" fmla="*/ 31 w 55"/>
                  <a:gd name="T31" fmla="*/ 15 h 18"/>
                  <a:gd name="T32" fmla="*/ 52 w 55"/>
                  <a:gd name="T33" fmla="*/ 12 h 18"/>
                  <a:gd name="T34" fmla="*/ 49 w 55"/>
                  <a:gd name="T35" fmla="*/ 15 h 18"/>
                  <a:gd name="T36" fmla="*/ 34 w 55"/>
                  <a:gd name="T37" fmla="*/ 15 h 18"/>
                  <a:gd name="T38" fmla="*/ 34 w 55"/>
                  <a:gd name="T39" fmla="*/ 3 h 18"/>
                  <a:gd name="T40" fmla="*/ 49 w 55"/>
                  <a:gd name="T41" fmla="*/ 3 h 18"/>
                  <a:gd name="T42" fmla="*/ 52 w 55"/>
                  <a:gd name="T43" fmla="*/ 5 h 18"/>
                  <a:gd name="T44" fmla="*/ 52 w 55"/>
                  <a:gd name="T45"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5" h="18">
                    <a:moveTo>
                      <a:pt x="49" y="0"/>
                    </a:moveTo>
                    <a:cubicBezTo>
                      <a:pt x="5" y="0"/>
                      <a:pt x="5" y="0"/>
                      <a:pt x="5" y="0"/>
                    </a:cubicBezTo>
                    <a:cubicBezTo>
                      <a:pt x="2" y="0"/>
                      <a:pt x="0" y="2"/>
                      <a:pt x="0" y="5"/>
                    </a:cubicBezTo>
                    <a:cubicBezTo>
                      <a:pt x="0" y="12"/>
                      <a:pt x="0" y="12"/>
                      <a:pt x="0" y="12"/>
                    </a:cubicBezTo>
                    <a:cubicBezTo>
                      <a:pt x="0" y="16"/>
                      <a:pt x="2" y="18"/>
                      <a:pt x="5" y="18"/>
                    </a:cubicBezTo>
                    <a:cubicBezTo>
                      <a:pt x="49" y="18"/>
                      <a:pt x="49" y="18"/>
                      <a:pt x="49" y="18"/>
                    </a:cubicBezTo>
                    <a:cubicBezTo>
                      <a:pt x="52" y="18"/>
                      <a:pt x="55" y="16"/>
                      <a:pt x="55" y="12"/>
                    </a:cubicBezTo>
                    <a:cubicBezTo>
                      <a:pt x="55" y="5"/>
                      <a:pt x="55" y="5"/>
                      <a:pt x="55" y="5"/>
                    </a:cubicBezTo>
                    <a:cubicBezTo>
                      <a:pt x="55" y="2"/>
                      <a:pt x="52" y="0"/>
                      <a:pt x="49" y="0"/>
                    </a:cubicBezTo>
                    <a:close/>
                    <a:moveTo>
                      <a:pt x="31" y="15"/>
                    </a:moveTo>
                    <a:cubicBezTo>
                      <a:pt x="5" y="15"/>
                      <a:pt x="5" y="15"/>
                      <a:pt x="5" y="15"/>
                    </a:cubicBezTo>
                    <a:cubicBezTo>
                      <a:pt x="4" y="15"/>
                      <a:pt x="2" y="14"/>
                      <a:pt x="2" y="12"/>
                    </a:cubicBezTo>
                    <a:cubicBezTo>
                      <a:pt x="2" y="5"/>
                      <a:pt x="2" y="5"/>
                      <a:pt x="2" y="5"/>
                    </a:cubicBezTo>
                    <a:cubicBezTo>
                      <a:pt x="2" y="4"/>
                      <a:pt x="4" y="3"/>
                      <a:pt x="5" y="3"/>
                    </a:cubicBezTo>
                    <a:cubicBezTo>
                      <a:pt x="31" y="3"/>
                      <a:pt x="31" y="3"/>
                      <a:pt x="31" y="3"/>
                    </a:cubicBezTo>
                    <a:lnTo>
                      <a:pt x="31" y="15"/>
                    </a:lnTo>
                    <a:close/>
                    <a:moveTo>
                      <a:pt x="52" y="12"/>
                    </a:moveTo>
                    <a:cubicBezTo>
                      <a:pt x="52" y="14"/>
                      <a:pt x="51" y="15"/>
                      <a:pt x="49" y="15"/>
                    </a:cubicBezTo>
                    <a:cubicBezTo>
                      <a:pt x="34" y="15"/>
                      <a:pt x="34" y="15"/>
                      <a:pt x="34" y="15"/>
                    </a:cubicBezTo>
                    <a:cubicBezTo>
                      <a:pt x="34" y="3"/>
                      <a:pt x="34" y="3"/>
                      <a:pt x="34" y="3"/>
                    </a:cubicBezTo>
                    <a:cubicBezTo>
                      <a:pt x="49" y="3"/>
                      <a:pt x="49" y="3"/>
                      <a:pt x="49" y="3"/>
                    </a:cubicBezTo>
                    <a:cubicBezTo>
                      <a:pt x="51" y="3"/>
                      <a:pt x="52" y="4"/>
                      <a:pt x="52" y="5"/>
                    </a:cubicBezTo>
                    <a:lnTo>
                      <a:pt x="52"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sp>
            <p:nvSpPr>
              <p:cNvPr id="117" name="Oval 157"/>
              <p:cNvSpPr>
                <a:spLocks noChangeArrowheads="1"/>
              </p:cNvSpPr>
              <p:nvPr/>
            </p:nvSpPr>
            <p:spPr bwMode="auto">
              <a:xfrm>
                <a:off x="17114838" y="8162925"/>
                <a:ext cx="57150" cy="5715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th-TH"/>
              </a:p>
            </p:txBody>
          </p:sp>
        </p:grpSp>
        <p:pic>
          <p:nvPicPr>
            <p:cNvPr id="2" name="Picture 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52963" y="1447800"/>
              <a:ext cx="3817214" cy="12012997"/>
            </a:xfrm>
            <a:prstGeom prst="rect">
              <a:avLst/>
            </a:prstGeom>
          </p:spPr>
        </p:pic>
      </p:grpSp>
    </p:spTree>
    <p:extLst>
      <p:ext uri="{BB962C8B-B14F-4D97-AF65-F5344CB8AC3E}">
        <p14:creationId xmlns:p14="http://schemas.microsoft.com/office/powerpoint/2010/main" val="181321211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การออกแบบที่กำหนดเอง">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ชุดรูปแบบของ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ชุดรูปแบบของ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40803</TotalTime>
  <Words>4971</Words>
  <Application>Microsoft Macintosh PowerPoint</Application>
  <PresentationFormat>Custom</PresentationFormat>
  <Paragraphs>600</Paragraphs>
  <Slides>52</Slides>
  <Notes>52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52</vt:i4>
      </vt:variant>
    </vt:vector>
  </HeadingPairs>
  <TitlesOfParts>
    <vt:vector size="60" baseType="lpstr">
      <vt:lpstr>Calibri</vt:lpstr>
      <vt:lpstr>Cordia New</vt:lpstr>
      <vt:lpstr>Lato</vt:lpstr>
      <vt:lpstr>Lato Black</vt:lpstr>
      <vt:lpstr>Lato Bold</vt:lpstr>
      <vt:lpstr>Lato Light</vt:lpstr>
      <vt:lpstr>Arial</vt:lpstr>
      <vt:lpstr>การออกแบบที่กำหนดเอง</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งานนำเสนอ PowerPoint</dc:title>
  <dc:creator>gingzaru</dc:creator>
  <cp:lastModifiedBy>Microsoft Office User</cp:lastModifiedBy>
  <cp:revision>5740</cp:revision>
  <dcterms:created xsi:type="dcterms:W3CDTF">2017-10-18T13:25:00Z</dcterms:created>
  <dcterms:modified xsi:type="dcterms:W3CDTF">2020-05-28T11:15:08Z</dcterms:modified>
</cp:coreProperties>
</file>